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8" r:id="rId3"/>
    <p:sldId id="256" r:id="rId4"/>
    <p:sldId id="279" r:id="rId5"/>
    <p:sldId id="351" r:id="rId7"/>
    <p:sldId id="335" r:id="rId8"/>
    <p:sldId id="264" r:id="rId9"/>
    <p:sldId id="298" r:id="rId10"/>
    <p:sldId id="299" r:id="rId11"/>
    <p:sldId id="300" r:id="rId12"/>
    <p:sldId id="302" r:id="rId13"/>
    <p:sldId id="336" r:id="rId14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2455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864" y="30"/>
      </p:cViewPr>
      <p:guideLst>
        <p:guide orient="horz" pos="2409"/>
        <p:guide pos="296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C15C4A6-7BF0-49C2-B16F-426543B98C93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ln w="9525">
            <a:miter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 w="9525">
            <a:miter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 w="9525">
            <a:miter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 w="9525">
            <a:miter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 w="9525">
            <a:miter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 algn="r"/>
            <a:fld id="{9A0DB2DC-4C9A-4742-B13C-FB6460FD3503}" type="slidenum">
              <a:rPr lang="zh-CN" altLang="en-US" sz="1200" dirty="0">
                <a:solidFill>
                  <a:srgbClr val="898989"/>
                </a:solidFill>
              </a:rPr>
            </a:fld>
            <a:endParaRPr lang="zh-CN" altLang="en-US" sz="1200" dirty="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11.xml"/><Relationship Id="rId3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任意多边形 3"/>
          <p:cNvSpPr/>
          <p:nvPr/>
        </p:nvSpPr>
        <p:spPr>
          <a:xfrm>
            <a:off x="5233988" y="147638"/>
            <a:ext cx="1776413" cy="1762125"/>
          </a:xfrm>
          <a:custGeom>
            <a:avLst/>
            <a:gdLst>
              <a:gd name="connsiteX0" fmla="*/ 1053443 w 1557014"/>
              <a:gd name="connsiteY0" fmla="*/ 1838403 h 1838403"/>
              <a:gd name="connsiteX1" fmla="*/ 196193 w 1557014"/>
              <a:gd name="connsiteY1" fmla="*/ 1181178 h 1838403"/>
              <a:gd name="connsiteX2" fmla="*/ 39031 w 1557014"/>
              <a:gd name="connsiteY2" fmla="*/ 38178 h 1838403"/>
              <a:gd name="connsiteX3" fmla="*/ 753406 w 1557014"/>
              <a:gd name="connsiteY3" fmla="*/ 381078 h 1838403"/>
              <a:gd name="connsiteX4" fmla="*/ 1482068 w 1557014"/>
              <a:gd name="connsiteY4" fmla="*/ 1452640 h 1838403"/>
              <a:gd name="connsiteX5" fmla="*/ 1496356 w 1557014"/>
              <a:gd name="connsiteY5" fmla="*/ 1466928 h 1838403"/>
              <a:gd name="connsiteX0-1" fmla="*/ 1068083 w 1558355"/>
              <a:gd name="connsiteY0-2" fmla="*/ 1824807 h 1824807"/>
              <a:gd name="connsiteX1-3" fmla="*/ 210833 w 1558355"/>
              <a:gd name="connsiteY1-4" fmla="*/ 1167582 h 1824807"/>
              <a:gd name="connsiteX2-5" fmla="*/ 53671 w 1558355"/>
              <a:gd name="connsiteY2-6" fmla="*/ 24582 h 1824807"/>
              <a:gd name="connsiteX3-7" fmla="*/ 968071 w 1558355"/>
              <a:gd name="connsiteY3-8" fmla="*/ 467495 h 1824807"/>
              <a:gd name="connsiteX4-9" fmla="*/ 1496708 w 1558355"/>
              <a:gd name="connsiteY4-10" fmla="*/ 1439044 h 1824807"/>
              <a:gd name="connsiteX5-11" fmla="*/ 1510996 w 1558355"/>
              <a:gd name="connsiteY5-12" fmla="*/ 1453332 h 1824807"/>
              <a:gd name="connsiteX0-13" fmla="*/ 1081752 w 1572024"/>
              <a:gd name="connsiteY0-14" fmla="*/ 1824052 h 1824052"/>
              <a:gd name="connsiteX1-15" fmla="*/ 181639 w 1572024"/>
              <a:gd name="connsiteY1-16" fmla="*/ 1152539 h 1824052"/>
              <a:gd name="connsiteX2-17" fmla="*/ 67340 w 1572024"/>
              <a:gd name="connsiteY2-18" fmla="*/ 23827 h 1824052"/>
              <a:gd name="connsiteX3-19" fmla="*/ 981740 w 1572024"/>
              <a:gd name="connsiteY3-20" fmla="*/ 466740 h 1824052"/>
              <a:gd name="connsiteX4-21" fmla="*/ 1510377 w 1572024"/>
              <a:gd name="connsiteY4-22" fmla="*/ 1438289 h 1824052"/>
              <a:gd name="connsiteX5-23" fmla="*/ 1524665 w 1572024"/>
              <a:gd name="connsiteY5-24" fmla="*/ 1452577 h 1824052"/>
              <a:gd name="connsiteX0-25" fmla="*/ 1124781 w 1615053"/>
              <a:gd name="connsiteY0-26" fmla="*/ 1824052 h 1824052"/>
              <a:gd name="connsiteX1-27" fmla="*/ 224668 w 1615053"/>
              <a:gd name="connsiteY1-28" fmla="*/ 1152539 h 1824052"/>
              <a:gd name="connsiteX2-29" fmla="*/ 110369 w 1615053"/>
              <a:gd name="connsiteY2-30" fmla="*/ 23827 h 1824052"/>
              <a:gd name="connsiteX3-31" fmla="*/ 1024769 w 1615053"/>
              <a:gd name="connsiteY3-32" fmla="*/ 466740 h 1824052"/>
              <a:gd name="connsiteX4-33" fmla="*/ 1553406 w 1615053"/>
              <a:gd name="connsiteY4-34" fmla="*/ 1438289 h 1824052"/>
              <a:gd name="connsiteX5-35" fmla="*/ 1567694 w 1615053"/>
              <a:gd name="connsiteY5-36" fmla="*/ 1452577 h 1824052"/>
              <a:gd name="connsiteX0-37" fmla="*/ 1145688 w 1635960"/>
              <a:gd name="connsiteY0-38" fmla="*/ 1824052 h 1824052"/>
              <a:gd name="connsiteX1-39" fmla="*/ 245575 w 1635960"/>
              <a:gd name="connsiteY1-40" fmla="*/ 1152539 h 1824052"/>
              <a:gd name="connsiteX2-41" fmla="*/ 131276 w 1635960"/>
              <a:gd name="connsiteY2-42" fmla="*/ 23827 h 1824052"/>
              <a:gd name="connsiteX3-43" fmla="*/ 1045676 w 1635960"/>
              <a:gd name="connsiteY3-44" fmla="*/ 466740 h 1824052"/>
              <a:gd name="connsiteX4-45" fmla="*/ 1574313 w 1635960"/>
              <a:gd name="connsiteY4-46" fmla="*/ 1438289 h 1824052"/>
              <a:gd name="connsiteX5-47" fmla="*/ 1588601 w 1635960"/>
              <a:gd name="connsiteY5-48" fmla="*/ 1452577 h 1824052"/>
              <a:gd name="connsiteX0-49" fmla="*/ 1156100 w 1574934"/>
              <a:gd name="connsiteY0-50" fmla="*/ 1766902 h 1766902"/>
              <a:gd name="connsiteX1-51" fmla="*/ 184549 w 1574934"/>
              <a:gd name="connsiteY1-52" fmla="*/ 1152539 h 1766902"/>
              <a:gd name="connsiteX2-53" fmla="*/ 70250 w 1574934"/>
              <a:gd name="connsiteY2-54" fmla="*/ 23827 h 1766902"/>
              <a:gd name="connsiteX3-55" fmla="*/ 984650 w 1574934"/>
              <a:gd name="connsiteY3-56" fmla="*/ 466740 h 1766902"/>
              <a:gd name="connsiteX4-57" fmla="*/ 1513287 w 1574934"/>
              <a:gd name="connsiteY4-58" fmla="*/ 1438289 h 1766902"/>
              <a:gd name="connsiteX5-59" fmla="*/ 1527575 w 1574934"/>
              <a:gd name="connsiteY5-60" fmla="*/ 1452577 h 1766902"/>
              <a:gd name="connsiteX0-61" fmla="*/ 1147681 w 1574010"/>
              <a:gd name="connsiteY0-62" fmla="*/ 1826950 h 1826950"/>
              <a:gd name="connsiteX1-63" fmla="*/ 176130 w 1574010"/>
              <a:gd name="connsiteY1-64" fmla="*/ 1212587 h 1826950"/>
              <a:gd name="connsiteX2-65" fmla="*/ 61831 w 1574010"/>
              <a:gd name="connsiteY2-66" fmla="*/ 83875 h 1826950"/>
              <a:gd name="connsiteX3-67" fmla="*/ 861931 w 1574010"/>
              <a:gd name="connsiteY3-68" fmla="*/ 241038 h 1826950"/>
              <a:gd name="connsiteX4-69" fmla="*/ 1504868 w 1574010"/>
              <a:gd name="connsiteY4-70" fmla="*/ 1498337 h 1826950"/>
              <a:gd name="connsiteX5-71" fmla="*/ 1519156 w 1574010"/>
              <a:gd name="connsiteY5-72" fmla="*/ 1512625 h 1826950"/>
              <a:gd name="connsiteX0-73" fmla="*/ 1304620 w 1730949"/>
              <a:gd name="connsiteY0-74" fmla="*/ 1931525 h 1931525"/>
              <a:gd name="connsiteX1-75" fmla="*/ 333069 w 1730949"/>
              <a:gd name="connsiteY1-76" fmla="*/ 1317162 h 1931525"/>
              <a:gd name="connsiteX2-77" fmla="*/ 33032 w 1730949"/>
              <a:gd name="connsiteY2-78" fmla="*/ 59863 h 1931525"/>
              <a:gd name="connsiteX3-79" fmla="*/ 1018870 w 1730949"/>
              <a:gd name="connsiteY3-80" fmla="*/ 345613 h 1931525"/>
              <a:gd name="connsiteX4-81" fmla="*/ 1661807 w 1730949"/>
              <a:gd name="connsiteY4-82" fmla="*/ 1602912 h 1931525"/>
              <a:gd name="connsiteX5-83" fmla="*/ 1676095 w 1730949"/>
              <a:gd name="connsiteY5-84" fmla="*/ 1617200 h 1931525"/>
              <a:gd name="connsiteX0-85" fmla="*/ 1294486 w 1720815"/>
              <a:gd name="connsiteY0-86" fmla="*/ 1931525 h 1931525"/>
              <a:gd name="connsiteX1-87" fmla="*/ 394372 w 1720815"/>
              <a:gd name="connsiteY1-88" fmla="*/ 1317162 h 1931525"/>
              <a:gd name="connsiteX2-89" fmla="*/ 22898 w 1720815"/>
              <a:gd name="connsiteY2-90" fmla="*/ 59863 h 1931525"/>
              <a:gd name="connsiteX3-91" fmla="*/ 1008736 w 1720815"/>
              <a:gd name="connsiteY3-92" fmla="*/ 345613 h 1931525"/>
              <a:gd name="connsiteX4-93" fmla="*/ 1651673 w 1720815"/>
              <a:gd name="connsiteY4-94" fmla="*/ 1602912 h 1931525"/>
              <a:gd name="connsiteX5-95" fmla="*/ 1665961 w 1720815"/>
              <a:gd name="connsiteY5-96" fmla="*/ 1617200 h 1931525"/>
              <a:gd name="connsiteX0-97" fmla="*/ 1294486 w 1754228"/>
              <a:gd name="connsiteY0-98" fmla="*/ 1931525 h 1931525"/>
              <a:gd name="connsiteX1-99" fmla="*/ 394372 w 1754228"/>
              <a:gd name="connsiteY1-100" fmla="*/ 1317162 h 1931525"/>
              <a:gd name="connsiteX2-101" fmla="*/ 22898 w 1754228"/>
              <a:gd name="connsiteY2-102" fmla="*/ 59863 h 1931525"/>
              <a:gd name="connsiteX3-103" fmla="*/ 1008736 w 1754228"/>
              <a:gd name="connsiteY3-104" fmla="*/ 345613 h 1931525"/>
              <a:gd name="connsiteX4-105" fmla="*/ 1651673 w 1754228"/>
              <a:gd name="connsiteY4-106" fmla="*/ 1602912 h 1931525"/>
              <a:gd name="connsiteX5-107" fmla="*/ 1753716 w 1754228"/>
              <a:gd name="connsiteY5-108" fmla="*/ 1703536 h 1931525"/>
              <a:gd name="connsiteX6" fmla="*/ 1665961 w 1754228"/>
              <a:gd name="connsiteY6" fmla="*/ 1617200 h 1931525"/>
              <a:gd name="connsiteX0-109" fmla="*/ 1294486 w 1811265"/>
              <a:gd name="connsiteY0-110" fmla="*/ 1931525 h 1931525"/>
              <a:gd name="connsiteX1-111" fmla="*/ 394372 w 1811265"/>
              <a:gd name="connsiteY1-112" fmla="*/ 1317162 h 1931525"/>
              <a:gd name="connsiteX2-113" fmla="*/ 22898 w 1811265"/>
              <a:gd name="connsiteY2-114" fmla="*/ 59863 h 1931525"/>
              <a:gd name="connsiteX3-115" fmla="*/ 1008736 w 1811265"/>
              <a:gd name="connsiteY3-116" fmla="*/ 345613 h 1931525"/>
              <a:gd name="connsiteX4-117" fmla="*/ 1651673 w 1811265"/>
              <a:gd name="connsiteY4-118" fmla="*/ 1602912 h 1931525"/>
              <a:gd name="connsiteX5-119" fmla="*/ 1753716 w 1811265"/>
              <a:gd name="connsiteY5-120" fmla="*/ 1703536 h 1931525"/>
              <a:gd name="connsiteX6-121" fmla="*/ 1811218 w 1811265"/>
              <a:gd name="connsiteY6-122" fmla="*/ 1719594 h 1931525"/>
              <a:gd name="connsiteX0-123" fmla="*/ 1294486 w 1811293"/>
              <a:gd name="connsiteY0-124" fmla="*/ 1931525 h 1931525"/>
              <a:gd name="connsiteX1-125" fmla="*/ 394372 w 1811293"/>
              <a:gd name="connsiteY1-126" fmla="*/ 1317162 h 1931525"/>
              <a:gd name="connsiteX2-127" fmla="*/ 22898 w 1811293"/>
              <a:gd name="connsiteY2-128" fmla="*/ 59863 h 1931525"/>
              <a:gd name="connsiteX3-129" fmla="*/ 1008736 w 1811293"/>
              <a:gd name="connsiteY3-130" fmla="*/ 345613 h 1931525"/>
              <a:gd name="connsiteX4-131" fmla="*/ 1651673 w 1811293"/>
              <a:gd name="connsiteY4-132" fmla="*/ 1602912 h 1931525"/>
              <a:gd name="connsiteX5-133" fmla="*/ 1775147 w 1811293"/>
              <a:gd name="connsiteY5-134" fmla="*/ 1724967 h 1931525"/>
              <a:gd name="connsiteX6-135" fmla="*/ 1811218 w 1811293"/>
              <a:gd name="connsiteY6-136" fmla="*/ 1719594 h 1931525"/>
              <a:gd name="connsiteX0-137" fmla="*/ 1294486 w 1811218"/>
              <a:gd name="connsiteY0-138" fmla="*/ 1931525 h 1931525"/>
              <a:gd name="connsiteX1-139" fmla="*/ 394372 w 1811218"/>
              <a:gd name="connsiteY1-140" fmla="*/ 1317162 h 1931525"/>
              <a:gd name="connsiteX2-141" fmla="*/ 22898 w 1811218"/>
              <a:gd name="connsiteY2-142" fmla="*/ 59863 h 1931525"/>
              <a:gd name="connsiteX3-143" fmla="*/ 1008736 w 1811218"/>
              <a:gd name="connsiteY3-144" fmla="*/ 345613 h 1931525"/>
              <a:gd name="connsiteX4-145" fmla="*/ 1651673 w 1811218"/>
              <a:gd name="connsiteY4-146" fmla="*/ 1602912 h 1931525"/>
              <a:gd name="connsiteX5-147" fmla="*/ 1811218 w 1811218"/>
              <a:gd name="connsiteY5-148" fmla="*/ 1719594 h 1931525"/>
            </a:gdLst>
            <a:ahLst/>
            <a:cxnLst>
              <a:cxn ang="0">
                <a:pos x="connsiteX0-137" y="connsiteY0-138"/>
              </a:cxn>
              <a:cxn ang="0">
                <a:pos x="connsiteX1-139" y="connsiteY1-140"/>
              </a:cxn>
              <a:cxn ang="0">
                <a:pos x="connsiteX2-141" y="connsiteY2-142"/>
              </a:cxn>
              <a:cxn ang="0">
                <a:pos x="connsiteX3-143" y="connsiteY3-144"/>
              </a:cxn>
              <a:cxn ang="0">
                <a:pos x="connsiteX4-145" y="connsiteY4-146"/>
              </a:cxn>
              <a:cxn ang="0">
                <a:pos x="connsiteX5-147" y="connsiteY5-148"/>
              </a:cxn>
            </a:cxnLst>
            <a:rect l="l" t="t" r="r" b="b"/>
            <a:pathLst>
              <a:path w="1811218" h="1931525">
                <a:moveTo>
                  <a:pt x="1294486" y="1931525"/>
                </a:moveTo>
                <a:cubicBezTo>
                  <a:pt x="950395" y="1752931"/>
                  <a:pt x="606303" y="1629106"/>
                  <a:pt x="394372" y="1317162"/>
                </a:cubicBezTo>
                <a:cubicBezTo>
                  <a:pt x="182441" y="1005218"/>
                  <a:pt x="-79496" y="221788"/>
                  <a:pt x="22898" y="59863"/>
                </a:cubicBezTo>
                <a:cubicBezTo>
                  <a:pt x="125292" y="-102062"/>
                  <a:pt x="737274" y="88438"/>
                  <a:pt x="1008736" y="345613"/>
                </a:cubicBezTo>
                <a:cubicBezTo>
                  <a:pt x="1280198" y="602788"/>
                  <a:pt x="1517926" y="1373915"/>
                  <a:pt x="1651673" y="1602912"/>
                </a:cubicBezTo>
                <a:cubicBezTo>
                  <a:pt x="1785420" y="1831909"/>
                  <a:pt x="1777980" y="1695285"/>
                  <a:pt x="1811218" y="1719594"/>
                </a:cubicBezTo>
              </a:path>
            </a:pathLst>
          </a:cu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任意多边形 4"/>
          <p:cNvSpPr/>
          <p:nvPr/>
        </p:nvSpPr>
        <p:spPr>
          <a:xfrm rot="3911919">
            <a:off x="7196138" y="-93662"/>
            <a:ext cx="1470025" cy="2279650"/>
          </a:xfrm>
          <a:custGeom>
            <a:avLst/>
            <a:gdLst>
              <a:gd name="connsiteX0" fmla="*/ 1053443 w 1557014"/>
              <a:gd name="connsiteY0" fmla="*/ 1838403 h 1838403"/>
              <a:gd name="connsiteX1" fmla="*/ 196193 w 1557014"/>
              <a:gd name="connsiteY1" fmla="*/ 1181178 h 1838403"/>
              <a:gd name="connsiteX2" fmla="*/ 39031 w 1557014"/>
              <a:gd name="connsiteY2" fmla="*/ 38178 h 1838403"/>
              <a:gd name="connsiteX3" fmla="*/ 753406 w 1557014"/>
              <a:gd name="connsiteY3" fmla="*/ 381078 h 1838403"/>
              <a:gd name="connsiteX4" fmla="*/ 1482068 w 1557014"/>
              <a:gd name="connsiteY4" fmla="*/ 1452640 h 1838403"/>
              <a:gd name="connsiteX5" fmla="*/ 1496356 w 1557014"/>
              <a:gd name="connsiteY5" fmla="*/ 1466928 h 1838403"/>
              <a:gd name="connsiteX0-1" fmla="*/ 1068083 w 1558355"/>
              <a:gd name="connsiteY0-2" fmla="*/ 1824807 h 1824807"/>
              <a:gd name="connsiteX1-3" fmla="*/ 210833 w 1558355"/>
              <a:gd name="connsiteY1-4" fmla="*/ 1167582 h 1824807"/>
              <a:gd name="connsiteX2-5" fmla="*/ 53671 w 1558355"/>
              <a:gd name="connsiteY2-6" fmla="*/ 24582 h 1824807"/>
              <a:gd name="connsiteX3-7" fmla="*/ 968071 w 1558355"/>
              <a:gd name="connsiteY3-8" fmla="*/ 467495 h 1824807"/>
              <a:gd name="connsiteX4-9" fmla="*/ 1496708 w 1558355"/>
              <a:gd name="connsiteY4-10" fmla="*/ 1439044 h 1824807"/>
              <a:gd name="connsiteX5-11" fmla="*/ 1510996 w 1558355"/>
              <a:gd name="connsiteY5-12" fmla="*/ 1453332 h 1824807"/>
              <a:gd name="connsiteX0-13" fmla="*/ 1081752 w 1572024"/>
              <a:gd name="connsiteY0-14" fmla="*/ 1824052 h 1824052"/>
              <a:gd name="connsiteX1-15" fmla="*/ 181639 w 1572024"/>
              <a:gd name="connsiteY1-16" fmla="*/ 1152539 h 1824052"/>
              <a:gd name="connsiteX2-17" fmla="*/ 67340 w 1572024"/>
              <a:gd name="connsiteY2-18" fmla="*/ 23827 h 1824052"/>
              <a:gd name="connsiteX3-19" fmla="*/ 981740 w 1572024"/>
              <a:gd name="connsiteY3-20" fmla="*/ 466740 h 1824052"/>
              <a:gd name="connsiteX4-21" fmla="*/ 1510377 w 1572024"/>
              <a:gd name="connsiteY4-22" fmla="*/ 1438289 h 1824052"/>
              <a:gd name="connsiteX5-23" fmla="*/ 1524665 w 1572024"/>
              <a:gd name="connsiteY5-24" fmla="*/ 1452577 h 1824052"/>
              <a:gd name="connsiteX0-25" fmla="*/ 1124781 w 1615053"/>
              <a:gd name="connsiteY0-26" fmla="*/ 1824052 h 1824052"/>
              <a:gd name="connsiteX1-27" fmla="*/ 224668 w 1615053"/>
              <a:gd name="connsiteY1-28" fmla="*/ 1152539 h 1824052"/>
              <a:gd name="connsiteX2-29" fmla="*/ 110369 w 1615053"/>
              <a:gd name="connsiteY2-30" fmla="*/ 23827 h 1824052"/>
              <a:gd name="connsiteX3-31" fmla="*/ 1024769 w 1615053"/>
              <a:gd name="connsiteY3-32" fmla="*/ 466740 h 1824052"/>
              <a:gd name="connsiteX4-33" fmla="*/ 1553406 w 1615053"/>
              <a:gd name="connsiteY4-34" fmla="*/ 1438289 h 1824052"/>
              <a:gd name="connsiteX5-35" fmla="*/ 1567694 w 1615053"/>
              <a:gd name="connsiteY5-36" fmla="*/ 1452577 h 1824052"/>
              <a:gd name="connsiteX0-37" fmla="*/ 1145688 w 1635960"/>
              <a:gd name="connsiteY0-38" fmla="*/ 1824052 h 1824052"/>
              <a:gd name="connsiteX1-39" fmla="*/ 245575 w 1635960"/>
              <a:gd name="connsiteY1-40" fmla="*/ 1152539 h 1824052"/>
              <a:gd name="connsiteX2-41" fmla="*/ 131276 w 1635960"/>
              <a:gd name="connsiteY2-42" fmla="*/ 23827 h 1824052"/>
              <a:gd name="connsiteX3-43" fmla="*/ 1045676 w 1635960"/>
              <a:gd name="connsiteY3-44" fmla="*/ 466740 h 1824052"/>
              <a:gd name="connsiteX4-45" fmla="*/ 1574313 w 1635960"/>
              <a:gd name="connsiteY4-46" fmla="*/ 1438289 h 1824052"/>
              <a:gd name="connsiteX5-47" fmla="*/ 1588601 w 1635960"/>
              <a:gd name="connsiteY5-48" fmla="*/ 1452577 h 1824052"/>
              <a:gd name="connsiteX0-49" fmla="*/ 1156100 w 1574934"/>
              <a:gd name="connsiteY0-50" fmla="*/ 1766902 h 1766902"/>
              <a:gd name="connsiteX1-51" fmla="*/ 184549 w 1574934"/>
              <a:gd name="connsiteY1-52" fmla="*/ 1152539 h 1766902"/>
              <a:gd name="connsiteX2-53" fmla="*/ 70250 w 1574934"/>
              <a:gd name="connsiteY2-54" fmla="*/ 23827 h 1766902"/>
              <a:gd name="connsiteX3-55" fmla="*/ 984650 w 1574934"/>
              <a:gd name="connsiteY3-56" fmla="*/ 466740 h 1766902"/>
              <a:gd name="connsiteX4-57" fmla="*/ 1513287 w 1574934"/>
              <a:gd name="connsiteY4-58" fmla="*/ 1438289 h 1766902"/>
              <a:gd name="connsiteX5-59" fmla="*/ 1527575 w 1574934"/>
              <a:gd name="connsiteY5-60" fmla="*/ 1452577 h 1766902"/>
              <a:gd name="connsiteX0-61" fmla="*/ 1125920 w 1573737"/>
              <a:gd name="connsiteY0-62" fmla="*/ 1863683 h 1863683"/>
              <a:gd name="connsiteX1-63" fmla="*/ 183352 w 1573737"/>
              <a:gd name="connsiteY1-64" fmla="*/ 1152539 h 1863683"/>
              <a:gd name="connsiteX2-65" fmla="*/ 69053 w 1573737"/>
              <a:gd name="connsiteY2-66" fmla="*/ 23827 h 1863683"/>
              <a:gd name="connsiteX3-67" fmla="*/ 983453 w 1573737"/>
              <a:gd name="connsiteY3-68" fmla="*/ 466740 h 1863683"/>
              <a:gd name="connsiteX4-69" fmla="*/ 1512090 w 1573737"/>
              <a:gd name="connsiteY4-70" fmla="*/ 1438289 h 1863683"/>
              <a:gd name="connsiteX5-71" fmla="*/ 1526378 w 1573737"/>
              <a:gd name="connsiteY5-72" fmla="*/ 1452577 h 1863683"/>
              <a:gd name="connsiteX0-73" fmla="*/ 1044903 w 1570632"/>
              <a:gd name="connsiteY0-74" fmla="*/ 2032290 h 2032290"/>
              <a:gd name="connsiteX1-75" fmla="*/ 180247 w 1570632"/>
              <a:gd name="connsiteY1-76" fmla="*/ 1152539 h 2032290"/>
              <a:gd name="connsiteX2-77" fmla="*/ 65948 w 1570632"/>
              <a:gd name="connsiteY2-78" fmla="*/ 23827 h 2032290"/>
              <a:gd name="connsiteX3-79" fmla="*/ 980348 w 1570632"/>
              <a:gd name="connsiteY3-80" fmla="*/ 466740 h 2032290"/>
              <a:gd name="connsiteX4-81" fmla="*/ 1508985 w 1570632"/>
              <a:gd name="connsiteY4-82" fmla="*/ 1438289 h 2032290"/>
              <a:gd name="connsiteX5-83" fmla="*/ 1523273 w 1570632"/>
              <a:gd name="connsiteY5-84" fmla="*/ 1452577 h 2032290"/>
              <a:gd name="connsiteX0-85" fmla="*/ 1047016 w 1572745"/>
              <a:gd name="connsiteY0-86" fmla="*/ 2032974 h 2032974"/>
              <a:gd name="connsiteX1-87" fmla="*/ 176367 w 1572745"/>
              <a:gd name="connsiteY1-88" fmla="*/ 1166193 h 2032974"/>
              <a:gd name="connsiteX2-89" fmla="*/ 68061 w 1572745"/>
              <a:gd name="connsiteY2-90" fmla="*/ 24511 h 2032974"/>
              <a:gd name="connsiteX3-91" fmla="*/ 982461 w 1572745"/>
              <a:gd name="connsiteY3-92" fmla="*/ 467424 h 2032974"/>
              <a:gd name="connsiteX4-93" fmla="*/ 1511098 w 1572745"/>
              <a:gd name="connsiteY4-94" fmla="*/ 1438973 h 2032974"/>
              <a:gd name="connsiteX5-95" fmla="*/ 1525386 w 1572745"/>
              <a:gd name="connsiteY5-96" fmla="*/ 1453261 h 2032974"/>
              <a:gd name="connsiteX0-97" fmla="*/ 1075694 w 1601423"/>
              <a:gd name="connsiteY0-98" fmla="*/ 2385969 h 2385969"/>
              <a:gd name="connsiteX1-99" fmla="*/ 205045 w 1601423"/>
              <a:gd name="connsiteY1-100" fmla="*/ 1519188 h 2385969"/>
              <a:gd name="connsiteX2-101" fmla="*/ 59984 w 1601423"/>
              <a:gd name="connsiteY2-102" fmla="*/ 14261 h 2385969"/>
              <a:gd name="connsiteX3-103" fmla="*/ 1011139 w 1601423"/>
              <a:gd name="connsiteY3-104" fmla="*/ 820419 h 2385969"/>
              <a:gd name="connsiteX4-105" fmla="*/ 1539776 w 1601423"/>
              <a:gd name="connsiteY4-106" fmla="*/ 1791968 h 2385969"/>
              <a:gd name="connsiteX5-107" fmla="*/ 1554064 w 1601423"/>
              <a:gd name="connsiteY5-108" fmla="*/ 1806256 h 2385969"/>
              <a:gd name="connsiteX0-109" fmla="*/ 1075694 w 1591543"/>
              <a:gd name="connsiteY0-110" fmla="*/ 2383897 h 2383897"/>
              <a:gd name="connsiteX1-111" fmla="*/ 205045 w 1591543"/>
              <a:gd name="connsiteY1-112" fmla="*/ 1517116 h 2383897"/>
              <a:gd name="connsiteX2-113" fmla="*/ 59984 w 1591543"/>
              <a:gd name="connsiteY2-114" fmla="*/ 12189 h 2383897"/>
              <a:gd name="connsiteX3-115" fmla="*/ 1011139 w 1591543"/>
              <a:gd name="connsiteY3-116" fmla="*/ 818347 h 2383897"/>
              <a:gd name="connsiteX4-117" fmla="*/ 1173743 w 1591543"/>
              <a:gd name="connsiteY4-118" fmla="*/ 1034464 h 2383897"/>
              <a:gd name="connsiteX5-119" fmla="*/ 1539776 w 1591543"/>
              <a:gd name="connsiteY5-120" fmla="*/ 1789896 h 2383897"/>
              <a:gd name="connsiteX6" fmla="*/ 1554064 w 1591543"/>
              <a:gd name="connsiteY6" fmla="*/ 1804184 h 2383897"/>
              <a:gd name="connsiteX0-121" fmla="*/ 1075694 w 1606273"/>
              <a:gd name="connsiteY0-122" fmla="*/ 2383897 h 2383897"/>
              <a:gd name="connsiteX1-123" fmla="*/ 205045 w 1606273"/>
              <a:gd name="connsiteY1-124" fmla="*/ 1517116 h 2383897"/>
              <a:gd name="connsiteX2-125" fmla="*/ 59984 w 1606273"/>
              <a:gd name="connsiteY2-126" fmla="*/ 12189 h 2383897"/>
              <a:gd name="connsiteX3-127" fmla="*/ 1011139 w 1606273"/>
              <a:gd name="connsiteY3-128" fmla="*/ 818347 h 2383897"/>
              <a:gd name="connsiteX4-129" fmla="*/ 1173743 w 1606273"/>
              <a:gd name="connsiteY4-130" fmla="*/ 1034464 h 2383897"/>
              <a:gd name="connsiteX5-131" fmla="*/ 1539776 w 1606273"/>
              <a:gd name="connsiteY5-132" fmla="*/ 1789896 h 2383897"/>
              <a:gd name="connsiteX6-133" fmla="*/ 1575977 w 1606273"/>
              <a:gd name="connsiteY6-134" fmla="*/ 1893005 h 2383897"/>
              <a:gd name="connsiteX0-135" fmla="*/ 1013863 w 1544442"/>
              <a:gd name="connsiteY0-136" fmla="*/ 2392731 h 2392731"/>
              <a:gd name="connsiteX1-137" fmla="*/ 143214 w 1544442"/>
              <a:gd name="connsiteY1-138" fmla="*/ 1525950 h 2392731"/>
              <a:gd name="connsiteX2-139" fmla="*/ 80982 w 1544442"/>
              <a:gd name="connsiteY2-140" fmla="*/ 12080 h 2392731"/>
              <a:gd name="connsiteX3-141" fmla="*/ 949308 w 1544442"/>
              <a:gd name="connsiteY3-142" fmla="*/ 827181 h 2392731"/>
              <a:gd name="connsiteX4-143" fmla="*/ 1111912 w 1544442"/>
              <a:gd name="connsiteY4-144" fmla="*/ 1043298 h 2392731"/>
              <a:gd name="connsiteX5-145" fmla="*/ 1477945 w 1544442"/>
              <a:gd name="connsiteY5-146" fmla="*/ 1798730 h 2392731"/>
              <a:gd name="connsiteX6-147" fmla="*/ 1514146 w 1544442"/>
              <a:gd name="connsiteY6-148" fmla="*/ 1901839 h 2392731"/>
              <a:gd name="connsiteX0-149" fmla="*/ 1001048 w 1531627"/>
              <a:gd name="connsiteY0-150" fmla="*/ 2412440 h 2412440"/>
              <a:gd name="connsiteX1-151" fmla="*/ 130399 w 1531627"/>
              <a:gd name="connsiteY1-152" fmla="*/ 1545659 h 2412440"/>
              <a:gd name="connsiteX2-153" fmla="*/ 68167 w 1531627"/>
              <a:gd name="connsiteY2-154" fmla="*/ 31789 h 2412440"/>
              <a:gd name="connsiteX3-155" fmla="*/ 755010 w 1531627"/>
              <a:gd name="connsiteY3-156" fmla="*/ 558419 h 2412440"/>
              <a:gd name="connsiteX4-157" fmla="*/ 1099097 w 1531627"/>
              <a:gd name="connsiteY4-158" fmla="*/ 1063007 h 2412440"/>
              <a:gd name="connsiteX5-159" fmla="*/ 1465130 w 1531627"/>
              <a:gd name="connsiteY5-160" fmla="*/ 1818439 h 2412440"/>
              <a:gd name="connsiteX6-161" fmla="*/ 1501331 w 1531627"/>
              <a:gd name="connsiteY6-162" fmla="*/ 1921548 h 2412440"/>
              <a:gd name="connsiteX0-163" fmla="*/ 968785 w 1499364"/>
              <a:gd name="connsiteY0-164" fmla="*/ 2501571 h 2501571"/>
              <a:gd name="connsiteX1-165" fmla="*/ 98136 w 1499364"/>
              <a:gd name="connsiteY1-166" fmla="*/ 1634790 h 2501571"/>
              <a:gd name="connsiteX2-167" fmla="*/ 35904 w 1499364"/>
              <a:gd name="connsiteY2-168" fmla="*/ 120920 h 2501571"/>
              <a:gd name="connsiteX3-169" fmla="*/ 237050 w 1499364"/>
              <a:gd name="connsiteY3-170" fmla="*/ 154874 h 2501571"/>
              <a:gd name="connsiteX4-171" fmla="*/ 722747 w 1499364"/>
              <a:gd name="connsiteY4-172" fmla="*/ 647550 h 2501571"/>
              <a:gd name="connsiteX5-173" fmla="*/ 1066834 w 1499364"/>
              <a:gd name="connsiteY5-174" fmla="*/ 1152138 h 2501571"/>
              <a:gd name="connsiteX6-175" fmla="*/ 1432867 w 1499364"/>
              <a:gd name="connsiteY6-176" fmla="*/ 1907570 h 2501571"/>
              <a:gd name="connsiteX7" fmla="*/ 1469068 w 1499364"/>
              <a:gd name="connsiteY7" fmla="*/ 2010679 h 2501571"/>
              <a:gd name="connsiteX0-177" fmla="*/ 1080159 w 1610738"/>
              <a:gd name="connsiteY0-178" fmla="*/ 2369068 h 2369068"/>
              <a:gd name="connsiteX1-179" fmla="*/ 209510 w 1610738"/>
              <a:gd name="connsiteY1-180" fmla="*/ 1502287 h 2369068"/>
              <a:gd name="connsiteX2-181" fmla="*/ 5407 w 1610738"/>
              <a:gd name="connsiteY2-182" fmla="*/ 363556 h 2369068"/>
              <a:gd name="connsiteX3-183" fmla="*/ 348424 w 1610738"/>
              <a:gd name="connsiteY3-184" fmla="*/ 22371 h 2369068"/>
              <a:gd name="connsiteX4-185" fmla="*/ 834121 w 1610738"/>
              <a:gd name="connsiteY4-186" fmla="*/ 515047 h 2369068"/>
              <a:gd name="connsiteX5-187" fmla="*/ 1178208 w 1610738"/>
              <a:gd name="connsiteY5-188" fmla="*/ 1019635 h 2369068"/>
              <a:gd name="connsiteX6-189" fmla="*/ 1544241 w 1610738"/>
              <a:gd name="connsiteY6-190" fmla="*/ 1775067 h 2369068"/>
              <a:gd name="connsiteX7-191" fmla="*/ 1580442 w 1610738"/>
              <a:gd name="connsiteY7-192" fmla="*/ 1878176 h 2369068"/>
              <a:gd name="connsiteX0-193" fmla="*/ 1083543 w 1614122"/>
              <a:gd name="connsiteY0-194" fmla="*/ 2329441 h 2329441"/>
              <a:gd name="connsiteX1-195" fmla="*/ 212894 w 1614122"/>
              <a:gd name="connsiteY1-196" fmla="*/ 1462660 h 2329441"/>
              <a:gd name="connsiteX2-197" fmla="*/ 8791 w 1614122"/>
              <a:gd name="connsiteY2-198" fmla="*/ 323929 h 2329441"/>
              <a:gd name="connsiteX3-199" fmla="*/ 410664 w 1614122"/>
              <a:gd name="connsiteY3-200" fmla="*/ 25679 h 2329441"/>
              <a:gd name="connsiteX4-201" fmla="*/ 837505 w 1614122"/>
              <a:gd name="connsiteY4-202" fmla="*/ 475420 h 2329441"/>
              <a:gd name="connsiteX5-203" fmla="*/ 1181592 w 1614122"/>
              <a:gd name="connsiteY5-204" fmla="*/ 980008 h 2329441"/>
              <a:gd name="connsiteX6-205" fmla="*/ 1547625 w 1614122"/>
              <a:gd name="connsiteY6-206" fmla="*/ 1735440 h 2329441"/>
              <a:gd name="connsiteX7-207" fmla="*/ 1583826 w 1614122"/>
              <a:gd name="connsiteY7-208" fmla="*/ 1838549 h 2329441"/>
              <a:gd name="connsiteX0-209" fmla="*/ 1083543 w 1610723"/>
              <a:gd name="connsiteY0-210" fmla="*/ 2329441 h 2329441"/>
              <a:gd name="connsiteX1-211" fmla="*/ 212894 w 1610723"/>
              <a:gd name="connsiteY1-212" fmla="*/ 1462660 h 2329441"/>
              <a:gd name="connsiteX2-213" fmla="*/ 8791 w 1610723"/>
              <a:gd name="connsiteY2-214" fmla="*/ 323929 h 2329441"/>
              <a:gd name="connsiteX3-215" fmla="*/ 410664 w 1610723"/>
              <a:gd name="connsiteY3-216" fmla="*/ 25679 h 2329441"/>
              <a:gd name="connsiteX4-217" fmla="*/ 837505 w 1610723"/>
              <a:gd name="connsiteY4-218" fmla="*/ 475420 h 2329441"/>
              <a:gd name="connsiteX5-219" fmla="*/ 1262361 w 1610723"/>
              <a:gd name="connsiteY5-220" fmla="*/ 1111766 h 2329441"/>
              <a:gd name="connsiteX6-221" fmla="*/ 1547625 w 1610723"/>
              <a:gd name="connsiteY6-222" fmla="*/ 1735440 h 2329441"/>
              <a:gd name="connsiteX7-223" fmla="*/ 1583826 w 1610723"/>
              <a:gd name="connsiteY7-224" fmla="*/ 1838549 h 2329441"/>
              <a:gd name="connsiteX0-225" fmla="*/ 1070908 w 1610567"/>
              <a:gd name="connsiteY0-226" fmla="*/ 2339414 h 2339414"/>
              <a:gd name="connsiteX1-227" fmla="*/ 212738 w 1610567"/>
              <a:gd name="connsiteY1-228" fmla="*/ 1462660 h 2339414"/>
              <a:gd name="connsiteX2-229" fmla="*/ 8635 w 1610567"/>
              <a:gd name="connsiteY2-230" fmla="*/ 323929 h 2339414"/>
              <a:gd name="connsiteX3-231" fmla="*/ 410508 w 1610567"/>
              <a:gd name="connsiteY3-232" fmla="*/ 25679 h 2339414"/>
              <a:gd name="connsiteX4-233" fmla="*/ 837349 w 1610567"/>
              <a:gd name="connsiteY4-234" fmla="*/ 475420 h 2339414"/>
              <a:gd name="connsiteX5-235" fmla="*/ 1262205 w 1610567"/>
              <a:gd name="connsiteY5-236" fmla="*/ 1111766 h 2339414"/>
              <a:gd name="connsiteX6-237" fmla="*/ 1547469 w 1610567"/>
              <a:gd name="connsiteY6-238" fmla="*/ 1735440 h 2339414"/>
              <a:gd name="connsiteX7-239" fmla="*/ 1583670 w 1610567"/>
              <a:gd name="connsiteY7-240" fmla="*/ 1838549 h 2339414"/>
              <a:gd name="connsiteX0-241" fmla="*/ 1075796 w 1610626"/>
              <a:gd name="connsiteY0-242" fmla="*/ 2323282 h 2323282"/>
              <a:gd name="connsiteX1-243" fmla="*/ 212797 w 1610626"/>
              <a:gd name="connsiteY1-244" fmla="*/ 1462660 h 2323282"/>
              <a:gd name="connsiteX2-245" fmla="*/ 8694 w 1610626"/>
              <a:gd name="connsiteY2-246" fmla="*/ 323929 h 2323282"/>
              <a:gd name="connsiteX3-247" fmla="*/ 410567 w 1610626"/>
              <a:gd name="connsiteY3-248" fmla="*/ 25679 h 2323282"/>
              <a:gd name="connsiteX4-249" fmla="*/ 837408 w 1610626"/>
              <a:gd name="connsiteY4-250" fmla="*/ 475420 h 2323282"/>
              <a:gd name="connsiteX5-251" fmla="*/ 1262264 w 1610626"/>
              <a:gd name="connsiteY5-252" fmla="*/ 1111766 h 2323282"/>
              <a:gd name="connsiteX6-253" fmla="*/ 1547528 w 1610626"/>
              <a:gd name="connsiteY6-254" fmla="*/ 1735440 h 2323282"/>
              <a:gd name="connsiteX7-255" fmla="*/ 1583729 w 1610626"/>
              <a:gd name="connsiteY7-256" fmla="*/ 1838549 h 2323282"/>
            </a:gdLst>
            <a:ahLst/>
            <a:cxnLst>
              <a:cxn ang="0">
                <a:pos x="connsiteX0-241" y="connsiteY0-242"/>
              </a:cxn>
              <a:cxn ang="0">
                <a:pos x="connsiteX1-243" y="connsiteY1-244"/>
              </a:cxn>
              <a:cxn ang="0">
                <a:pos x="connsiteX2-245" y="connsiteY2-246"/>
              </a:cxn>
              <a:cxn ang="0">
                <a:pos x="connsiteX3-247" y="connsiteY3-248"/>
              </a:cxn>
              <a:cxn ang="0">
                <a:pos x="connsiteX4-249" y="connsiteY4-250"/>
              </a:cxn>
              <a:cxn ang="0">
                <a:pos x="connsiteX5-251" y="connsiteY5-252"/>
              </a:cxn>
              <a:cxn ang="0">
                <a:pos x="connsiteX6-253" y="connsiteY6-254"/>
              </a:cxn>
              <a:cxn ang="0">
                <a:pos x="connsiteX7-255" y="connsiteY7-256"/>
              </a:cxn>
            </a:cxnLst>
            <a:rect l="l" t="t" r="r" b="b"/>
            <a:pathLst>
              <a:path w="1610626" h="2323282">
                <a:moveTo>
                  <a:pt x="1075796" y="2323282"/>
                </a:moveTo>
                <a:cubicBezTo>
                  <a:pt x="731705" y="2144688"/>
                  <a:pt x="390647" y="1795886"/>
                  <a:pt x="212797" y="1462660"/>
                </a:cubicBezTo>
                <a:cubicBezTo>
                  <a:pt x="34947" y="1129434"/>
                  <a:pt x="-24268" y="563426"/>
                  <a:pt x="8694" y="323929"/>
                </a:cubicBezTo>
                <a:cubicBezTo>
                  <a:pt x="41656" y="84432"/>
                  <a:pt x="296093" y="-62093"/>
                  <a:pt x="410567" y="25679"/>
                </a:cubicBezTo>
                <a:cubicBezTo>
                  <a:pt x="525041" y="113451"/>
                  <a:pt x="695459" y="294406"/>
                  <a:pt x="837408" y="475420"/>
                </a:cubicBezTo>
                <a:cubicBezTo>
                  <a:pt x="979357" y="656434"/>
                  <a:pt x="1174158" y="949841"/>
                  <a:pt x="1262264" y="1111766"/>
                </a:cubicBezTo>
                <a:cubicBezTo>
                  <a:pt x="1350370" y="1273691"/>
                  <a:pt x="1493951" y="1614310"/>
                  <a:pt x="1547528" y="1735440"/>
                </a:cubicBezTo>
                <a:cubicBezTo>
                  <a:pt x="1601105" y="1856570"/>
                  <a:pt x="1638497" y="1921892"/>
                  <a:pt x="1583729" y="1838549"/>
                </a:cubicBezTo>
              </a:path>
            </a:pathLst>
          </a:cu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6164263" y="1900238"/>
            <a:ext cx="331788" cy="236538"/>
          </a:xfrm>
          <a:custGeom>
            <a:avLst/>
            <a:gdLst>
              <a:gd name="connsiteX0" fmla="*/ 457214 w 457214"/>
              <a:gd name="connsiteY0" fmla="*/ 0 h 314325"/>
              <a:gd name="connsiteX1" fmla="*/ 328627 w 457214"/>
              <a:gd name="connsiteY1" fmla="*/ 28575 h 314325"/>
              <a:gd name="connsiteX2" fmla="*/ 414352 w 457214"/>
              <a:gd name="connsiteY2" fmla="*/ 114300 h 314325"/>
              <a:gd name="connsiteX3" fmla="*/ 214327 w 457214"/>
              <a:gd name="connsiteY3" fmla="*/ 114300 h 314325"/>
              <a:gd name="connsiteX4" fmla="*/ 300052 w 457214"/>
              <a:gd name="connsiteY4" fmla="*/ 214313 h 314325"/>
              <a:gd name="connsiteX5" fmla="*/ 14 w 457214"/>
              <a:gd name="connsiteY5" fmla="*/ 200025 h 314325"/>
              <a:gd name="connsiteX6" fmla="*/ 285764 w 457214"/>
              <a:gd name="connsiteY6" fmla="*/ 314325 h 314325"/>
              <a:gd name="connsiteX7" fmla="*/ 214327 w 457214"/>
              <a:gd name="connsiteY7" fmla="*/ 285750 h 314325"/>
              <a:gd name="connsiteX0-1" fmla="*/ 457214 w 457214"/>
              <a:gd name="connsiteY0-2" fmla="*/ 0 h 314325"/>
              <a:gd name="connsiteX1-3" fmla="*/ 328627 w 457214"/>
              <a:gd name="connsiteY1-4" fmla="*/ 28575 h 314325"/>
              <a:gd name="connsiteX2-5" fmla="*/ 378633 w 457214"/>
              <a:gd name="connsiteY2-6" fmla="*/ 85725 h 314325"/>
              <a:gd name="connsiteX3-7" fmla="*/ 214327 w 457214"/>
              <a:gd name="connsiteY3-8" fmla="*/ 114300 h 314325"/>
              <a:gd name="connsiteX4-9" fmla="*/ 300052 w 457214"/>
              <a:gd name="connsiteY4-10" fmla="*/ 214313 h 314325"/>
              <a:gd name="connsiteX5-11" fmla="*/ 14 w 457214"/>
              <a:gd name="connsiteY5-12" fmla="*/ 200025 h 314325"/>
              <a:gd name="connsiteX6-13" fmla="*/ 285764 w 457214"/>
              <a:gd name="connsiteY6-14" fmla="*/ 314325 h 314325"/>
              <a:gd name="connsiteX7-15" fmla="*/ 214327 w 457214"/>
              <a:gd name="connsiteY7-16" fmla="*/ 285750 h 314325"/>
              <a:gd name="connsiteX0-17" fmla="*/ 457225 w 457225"/>
              <a:gd name="connsiteY0-18" fmla="*/ 0 h 314325"/>
              <a:gd name="connsiteX1-19" fmla="*/ 328638 w 457225"/>
              <a:gd name="connsiteY1-20" fmla="*/ 28575 h 314325"/>
              <a:gd name="connsiteX2-21" fmla="*/ 378644 w 457225"/>
              <a:gd name="connsiteY2-22" fmla="*/ 85725 h 314325"/>
              <a:gd name="connsiteX3-23" fmla="*/ 214338 w 457225"/>
              <a:gd name="connsiteY3-24" fmla="*/ 114300 h 314325"/>
              <a:gd name="connsiteX4-25" fmla="*/ 304825 w 457225"/>
              <a:gd name="connsiteY4-26" fmla="*/ 171450 h 314325"/>
              <a:gd name="connsiteX5-27" fmla="*/ 25 w 457225"/>
              <a:gd name="connsiteY5-28" fmla="*/ 200025 h 314325"/>
              <a:gd name="connsiteX6-29" fmla="*/ 285775 w 457225"/>
              <a:gd name="connsiteY6-30" fmla="*/ 314325 h 314325"/>
              <a:gd name="connsiteX7-31" fmla="*/ 214338 w 457225"/>
              <a:gd name="connsiteY7-32" fmla="*/ 285750 h 314325"/>
              <a:gd name="connsiteX0-33" fmla="*/ 457356 w 457356"/>
              <a:gd name="connsiteY0-34" fmla="*/ 0 h 285750"/>
              <a:gd name="connsiteX1-35" fmla="*/ 328769 w 457356"/>
              <a:gd name="connsiteY1-36" fmla="*/ 28575 h 285750"/>
              <a:gd name="connsiteX2-37" fmla="*/ 378775 w 457356"/>
              <a:gd name="connsiteY2-38" fmla="*/ 85725 h 285750"/>
              <a:gd name="connsiteX3-39" fmla="*/ 214469 w 457356"/>
              <a:gd name="connsiteY3-40" fmla="*/ 114300 h 285750"/>
              <a:gd name="connsiteX4-41" fmla="*/ 304956 w 457356"/>
              <a:gd name="connsiteY4-42" fmla="*/ 171450 h 285750"/>
              <a:gd name="connsiteX5-43" fmla="*/ 156 w 457356"/>
              <a:gd name="connsiteY5-44" fmla="*/ 200025 h 285750"/>
              <a:gd name="connsiteX6-45" fmla="*/ 259712 w 457356"/>
              <a:gd name="connsiteY6-46" fmla="*/ 233363 h 285750"/>
              <a:gd name="connsiteX7-47" fmla="*/ 214469 w 457356"/>
              <a:gd name="connsiteY7-48" fmla="*/ 285750 h 285750"/>
              <a:gd name="connsiteX0-49" fmla="*/ 331318 w 331318"/>
              <a:gd name="connsiteY0-50" fmla="*/ 0 h 285750"/>
              <a:gd name="connsiteX1-51" fmla="*/ 202731 w 331318"/>
              <a:gd name="connsiteY1-52" fmla="*/ 28575 h 285750"/>
              <a:gd name="connsiteX2-53" fmla="*/ 252737 w 331318"/>
              <a:gd name="connsiteY2-54" fmla="*/ 85725 h 285750"/>
              <a:gd name="connsiteX3-55" fmla="*/ 88431 w 331318"/>
              <a:gd name="connsiteY3-56" fmla="*/ 114300 h 285750"/>
              <a:gd name="connsiteX4-57" fmla="*/ 178918 w 331318"/>
              <a:gd name="connsiteY4-58" fmla="*/ 171450 h 285750"/>
              <a:gd name="connsiteX5-59" fmla="*/ 325 w 331318"/>
              <a:gd name="connsiteY5-60" fmla="*/ 159543 h 285750"/>
              <a:gd name="connsiteX6-61" fmla="*/ 133674 w 331318"/>
              <a:gd name="connsiteY6-62" fmla="*/ 233363 h 285750"/>
              <a:gd name="connsiteX7-63" fmla="*/ 88431 w 331318"/>
              <a:gd name="connsiteY7-64" fmla="*/ 285750 h 285750"/>
              <a:gd name="connsiteX0-65" fmla="*/ 331318 w 331318"/>
              <a:gd name="connsiteY0-66" fmla="*/ 0 h 285750"/>
              <a:gd name="connsiteX1-67" fmla="*/ 202731 w 331318"/>
              <a:gd name="connsiteY1-68" fmla="*/ 28575 h 285750"/>
              <a:gd name="connsiteX2-69" fmla="*/ 252737 w 331318"/>
              <a:gd name="connsiteY2-70" fmla="*/ 85725 h 285750"/>
              <a:gd name="connsiteX3-71" fmla="*/ 78906 w 331318"/>
              <a:gd name="connsiteY3-72" fmla="*/ 69056 h 285750"/>
              <a:gd name="connsiteX4-73" fmla="*/ 178918 w 331318"/>
              <a:gd name="connsiteY4-74" fmla="*/ 171450 h 285750"/>
              <a:gd name="connsiteX5-75" fmla="*/ 325 w 331318"/>
              <a:gd name="connsiteY5-76" fmla="*/ 159543 h 285750"/>
              <a:gd name="connsiteX6-77" fmla="*/ 133674 w 331318"/>
              <a:gd name="connsiteY6-78" fmla="*/ 233363 h 285750"/>
              <a:gd name="connsiteX7-79" fmla="*/ 88431 w 331318"/>
              <a:gd name="connsiteY7-80" fmla="*/ 285750 h 285750"/>
              <a:gd name="connsiteX0-81" fmla="*/ 331318 w 331318"/>
              <a:gd name="connsiteY0-82" fmla="*/ 0 h 233363"/>
              <a:gd name="connsiteX1-83" fmla="*/ 202731 w 331318"/>
              <a:gd name="connsiteY1-84" fmla="*/ 28575 h 233363"/>
              <a:gd name="connsiteX2-85" fmla="*/ 252737 w 331318"/>
              <a:gd name="connsiteY2-86" fmla="*/ 85725 h 233363"/>
              <a:gd name="connsiteX3-87" fmla="*/ 78906 w 331318"/>
              <a:gd name="connsiteY3-88" fmla="*/ 69056 h 233363"/>
              <a:gd name="connsiteX4-89" fmla="*/ 178918 w 331318"/>
              <a:gd name="connsiteY4-90" fmla="*/ 171450 h 233363"/>
              <a:gd name="connsiteX5-91" fmla="*/ 325 w 331318"/>
              <a:gd name="connsiteY5-92" fmla="*/ 159543 h 233363"/>
              <a:gd name="connsiteX6-93" fmla="*/ 133674 w 331318"/>
              <a:gd name="connsiteY6-94" fmla="*/ 233363 h 233363"/>
              <a:gd name="connsiteX0-95" fmla="*/ 331445 w 331445"/>
              <a:gd name="connsiteY0-96" fmla="*/ 0 h 242888"/>
              <a:gd name="connsiteX1-97" fmla="*/ 202858 w 331445"/>
              <a:gd name="connsiteY1-98" fmla="*/ 28575 h 242888"/>
              <a:gd name="connsiteX2-99" fmla="*/ 252864 w 331445"/>
              <a:gd name="connsiteY2-100" fmla="*/ 85725 h 242888"/>
              <a:gd name="connsiteX3-101" fmla="*/ 79033 w 331445"/>
              <a:gd name="connsiteY3-102" fmla="*/ 69056 h 242888"/>
              <a:gd name="connsiteX4-103" fmla="*/ 179045 w 331445"/>
              <a:gd name="connsiteY4-104" fmla="*/ 171450 h 242888"/>
              <a:gd name="connsiteX5-105" fmla="*/ 452 w 331445"/>
              <a:gd name="connsiteY5-106" fmla="*/ 159543 h 242888"/>
              <a:gd name="connsiteX6-107" fmla="*/ 126657 w 331445"/>
              <a:gd name="connsiteY6-108" fmla="*/ 242888 h 242888"/>
              <a:gd name="connsiteX0-109" fmla="*/ 331604 w 331604"/>
              <a:gd name="connsiteY0-110" fmla="*/ 0 h 242888"/>
              <a:gd name="connsiteX1-111" fmla="*/ 203017 w 331604"/>
              <a:gd name="connsiteY1-112" fmla="*/ 28575 h 242888"/>
              <a:gd name="connsiteX2-113" fmla="*/ 253023 w 331604"/>
              <a:gd name="connsiteY2-114" fmla="*/ 85725 h 242888"/>
              <a:gd name="connsiteX3-115" fmla="*/ 79192 w 331604"/>
              <a:gd name="connsiteY3-116" fmla="*/ 69056 h 242888"/>
              <a:gd name="connsiteX4-117" fmla="*/ 179204 w 331604"/>
              <a:gd name="connsiteY4-118" fmla="*/ 171450 h 242888"/>
              <a:gd name="connsiteX5-119" fmla="*/ 611 w 331604"/>
              <a:gd name="connsiteY5-120" fmla="*/ 159543 h 242888"/>
              <a:gd name="connsiteX6-121" fmla="*/ 126816 w 331604"/>
              <a:gd name="connsiteY6-122" fmla="*/ 242888 h 242888"/>
              <a:gd name="connsiteX0-123" fmla="*/ 331132 w 331132"/>
              <a:gd name="connsiteY0-124" fmla="*/ 0 h 242888"/>
              <a:gd name="connsiteX1-125" fmla="*/ 202545 w 331132"/>
              <a:gd name="connsiteY1-126" fmla="*/ 28575 h 242888"/>
              <a:gd name="connsiteX2-127" fmla="*/ 252551 w 331132"/>
              <a:gd name="connsiteY2-128" fmla="*/ 85725 h 242888"/>
              <a:gd name="connsiteX3-129" fmla="*/ 78720 w 331132"/>
              <a:gd name="connsiteY3-130" fmla="*/ 69056 h 242888"/>
              <a:gd name="connsiteX4-131" fmla="*/ 178732 w 331132"/>
              <a:gd name="connsiteY4-132" fmla="*/ 171450 h 242888"/>
              <a:gd name="connsiteX5-133" fmla="*/ 139 w 331132"/>
              <a:gd name="connsiteY5-134" fmla="*/ 159543 h 242888"/>
              <a:gd name="connsiteX6-135" fmla="*/ 126344 w 331132"/>
              <a:gd name="connsiteY6-136" fmla="*/ 242888 h 242888"/>
              <a:gd name="connsiteX0-137" fmla="*/ 336314 w 336314"/>
              <a:gd name="connsiteY0-138" fmla="*/ 0 h 242888"/>
              <a:gd name="connsiteX1-139" fmla="*/ 207727 w 336314"/>
              <a:gd name="connsiteY1-140" fmla="*/ 28575 h 242888"/>
              <a:gd name="connsiteX2-141" fmla="*/ 257733 w 336314"/>
              <a:gd name="connsiteY2-142" fmla="*/ 85725 h 242888"/>
              <a:gd name="connsiteX3-143" fmla="*/ 558 w 336314"/>
              <a:gd name="connsiteY3-144" fmla="*/ 19050 h 242888"/>
              <a:gd name="connsiteX4-145" fmla="*/ 183914 w 336314"/>
              <a:gd name="connsiteY4-146" fmla="*/ 171450 h 242888"/>
              <a:gd name="connsiteX5-147" fmla="*/ 5321 w 336314"/>
              <a:gd name="connsiteY5-148" fmla="*/ 159543 h 242888"/>
              <a:gd name="connsiteX6-149" fmla="*/ 131526 w 336314"/>
              <a:gd name="connsiteY6-150" fmla="*/ 242888 h 242888"/>
              <a:gd name="connsiteX0-151" fmla="*/ 338481 w 338481"/>
              <a:gd name="connsiteY0-152" fmla="*/ 0 h 242888"/>
              <a:gd name="connsiteX1-153" fmla="*/ 209894 w 338481"/>
              <a:gd name="connsiteY1-154" fmla="*/ 28575 h 242888"/>
              <a:gd name="connsiteX2-155" fmla="*/ 259900 w 338481"/>
              <a:gd name="connsiteY2-156" fmla="*/ 85725 h 242888"/>
              <a:gd name="connsiteX3-157" fmla="*/ 2725 w 338481"/>
              <a:gd name="connsiteY3-158" fmla="*/ 19050 h 242888"/>
              <a:gd name="connsiteX4-159" fmla="*/ 186081 w 338481"/>
              <a:gd name="connsiteY4-160" fmla="*/ 171450 h 242888"/>
              <a:gd name="connsiteX5-161" fmla="*/ 7488 w 338481"/>
              <a:gd name="connsiteY5-162" fmla="*/ 159543 h 242888"/>
              <a:gd name="connsiteX6-163" fmla="*/ 133693 w 338481"/>
              <a:gd name="connsiteY6-164" fmla="*/ 242888 h 242888"/>
              <a:gd name="connsiteX0-165" fmla="*/ 338481 w 338481"/>
              <a:gd name="connsiteY0-166" fmla="*/ 9387 h 252275"/>
              <a:gd name="connsiteX1-167" fmla="*/ 205132 w 338481"/>
              <a:gd name="connsiteY1-168" fmla="*/ 4625 h 252275"/>
              <a:gd name="connsiteX2-169" fmla="*/ 259900 w 338481"/>
              <a:gd name="connsiteY2-170" fmla="*/ 95112 h 252275"/>
              <a:gd name="connsiteX3-171" fmla="*/ 2725 w 338481"/>
              <a:gd name="connsiteY3-172" fmla="*/ 28437 h 252275"/>
              <a:gd name="connsiteX4-173" fmla="*/ 186081 w 338481"/>
              <a:gd name="connsiteY4-174" fmla="*/ 180837 h 252275"/>
              <a:gd name="connsiteX5-175" fmla="*/ 7488 w 338481"/>
              <a:gd name="connsiteY5-176" fmla="*/ 168930 h 252275"/>
              <a:gd name="connsiteX6-177" fmla="*/ 133693 w 338481"/>
              <a:gd name="connsiteY6-178" fmla="*/ 252275 h 252275"/>
              <a:gd name="connsiteX0-179" fmla="*/ 338481 w 338481"/>
              <a:gd name="connsiteY0-180" fmla="*/ 11455 h 254343"/>
              <a:gd name="connsiteX1-181" fmla="*/ 190845 w 338481"/>
              <a:gd name="connsiteY1-182" fmla="*/ 4312 h 254343"/>
              <a:gd name="connsiteX2-183" fmla="*/ 259900 w 338481"/>
              <a:gd name="connsiteY2-184" fmla="*/ 97180 h 254343"/>
              <a:gd name="connsiteX3-185" fmla="*/ 2725 w 338481"/>
              <a:gd name="connsiteY3-186" fmla="*/ 30505 h 254343"/>
              <a:gd name="connsiteX4-187" fmla="*/ 186081 w 338481"/>
              <a:gd name="connsiteY4-188" fmla="*/ 182905 h 254343"/>
              <a:gd name="connsiteX5-189" fmla="*/ 7488 w 338481"/>
              <a:gd name="connsiteY5-190" fmla="*/ 170998 h 254343"/>
              <a:gd name="connsiteX6-191" fmla="*/ 133693 w 338481"/>
              <a:gd name="connsiteY6-192" fmla="*/ 254343 h 254343"/>
              <a:gd name="connsiteX0-193" fmla="*/ 338481 w 338481"/>
              <a:gd name="connsiteY0-194" fmla="*/ 27812 h 270700"/>
              <a:gd name="connsiteX1-195" fmla="*/ 190845 w 338481"/>
              <a:gd name="connsiteY1-196" fmla="*/ 20669 h 270700"/>
              <a:gd name="connsiteX2-197" fmla="*/ 259900 w 338481"/>
              <a:gd name="connsiteY2-198" fmla="*/ 113537 h 270700"/>
              <a:gd name="connsiteX3-199" fmla="*/ 2725 w 338481"/>
              <a:gd name="connsiteY3-200" fmla="*/ 46862 h 270700"/>
              <a:gd name="connsiteX4-201" fmla="*/ 186081 w 338481"/>
              <a:gd name="connsiteY4-202" fmla="*/ 199262 h 270700"/>
              <a:gd name="connsiteX5-203" fmla="*/ 7488 w 338481"/>
              <a:gd name="connsiteY5-204" fmla="*/ 187355 h 270700"/>
              <a:gd name="connsiteX6-205" fmla="*/ 133693 w 338481"/>
              <a:gd name="connsiteY6-206" fmla="*/ 270700 h 270700"/>
              <a:gd name="connsiteX0-207" fmla="*/ 338481 w 338481"/>
              <a:gd name="connsiteY0-208" fmla="*/ 17439 h 260327"/>
              <a:gd name="connsiteX1-209" fmla="*/ 190845 w 338481"/>
              <a:gd name="connsiteY1-210" fmla="*/ 10296 h 260327"/>
              <a:gd name="connsiteX2-211" fmla="*/ 259900 w 338481"/>
              <a:gd name="connsiteY2-212" fmla="*/ 103164 h 260327"/>
              <a:gd name="connsiteX3-213" fmla="*/ 2725 w 338481"/>
              <a:gd name="connsiteY3-214" fmla="*/ 36489 h 260327"/>
              <a:gd name="connsiteX4-215" fmla="*/ 186081 w 338481"/>
              <a:gd name="connsiteY4-216" fmla="*/ 188889 h 260327"/>
              <a:gd name="connsiteX5-217" fmla="*/ 7488 w 338481"/>
              <a:gd name="connsiteY5-218" fmla="*/ 176982 h 260327"/>
              <a:gd name="connsiteX6-219" fmla="*/ 133693 w 338481"/>
              <a:gd name="connsiteY6-220" fmla="*/ 260327 h 260327"/>
            </a:gdLst>
            <a:ahLst/>
            <a:cxnLst>
              <a:cxn ang="0">
                <a:pos x="connsiteX0-207" y="connsiteY0-208"/>
              </a:cxn>
              <a:cxn ang="0">
                <a:pos x="connsiteX1-209" y="connsiteY1-210"/>
              </a:cxn>
              <a:cxn ang="0">
                <a:pos x="connsiteX2-211" y="connsiteY2-212"/>
              </a:cxn>
              <a:cxn ang="0">
                <a:pos x="connsiteX3-213" y="connsiteY3-214"/>
              </a:cxn>
              <a:cxn ang="0">
                <a:pos x="connsiteX4-215" y="connsiteY4-216"/>
              </a:cxn>
              <a:cxn ang="0">
                <a:pos x="connsiteX5-217" y="connsiteY5-218"/>
              </a:cxn>
              <a:cxn ang="0">
                <a:pos x="connsiteX6-219" y="connsiteY6-220"/>
              </a:cxn>
            </a:cxnLst>
            <a:rect l="l" t="t" r="r" b="b"/>
            <a:pathLst>
              <a:path w="338481" h="260327">
                <a:moveTo>
                  <a:pt x="338481" y="17439"/>
                </a:moveTo>
                <a:cubicBezTo>
                  <a:pt x="277759" y="22201"/>
                  <a:pt x="215848" y="-18279"/>
                  <a:pt x="190845" y="10296"/>
                </a:cubicBezTo>
                <a:cubicBezTo>
                  <a:pt x="165842" y="38871"/>
                  <a:pt x="291253" y="98799"/>
                  <a:pt x="259900" y="103164"/>
                </a:cubicBezTo>
                <a:cubicBezTo>
                  <a:pt x="228547" y="107529"/>
                  <a:pt x="31697" y="-27804"/>
                  <a:pt x="2725" y="36489"/>
                </a:cubicBezTo>
                <a:cubicBezTo>
                  <a:pt x="-26247" y="100782"/>
                  <a:pt x="185287" y="165474"/>
                  <a:pt x="186081" y="188889"/>
                </a:cubicBezTo>
                <a:cubicBezTo>
                  <a:pt x="186875" y="212304"/>
                  <a:pt x="11456" y="115069"/>
                  <a:pt x="7488" y="176982"/>
                </a:cubicBezTo>
                <a:cubicBezTo>
                  <a:pt x="3520" y="238895"/>
                  <a:pt x="85672" y="251199"/>
                  <a:pt x="133693" y="260327"/>
                </a:cubicBezTo>
              </a:path>
            </a:pathLst>
          </a:cu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任意多边形 6"/>
          <p:cNvSpPr/>
          <p:nvPr/>
        </p:nvSpPr>
        <p:spPr>
          <a:xfrm rot="17590747" flipH="1" flipV="1">
            <a:off x="7681119" y="1902619"/>
            <a:ext cx="193675" cy="322263"/>
          </a:xfrm>
          <a:custGeom>
            <a:avLst/>
            <a:gdLst>
              <a:gd name="connsiteX0" fmla="*/ 457214 w 457214"/>
              <a:gd name="connsiteY0" fmla="*/ 0 h 314325"/>
              <a:gd name="connsiteX1" fmla="*/ 328627 w 457214"/>
              <a:gd name="connsiteY1" fmla="*/ 28575 h 314325"/>
              <a:gd name="connsiteX2" fmla="*/ 414352 w 457214"/>
              <a:gd name="connsiteY2" fmla="*/ 114300 h 314325"/>
              <a:gd name="connsiteX3" fmla="*/ 214327 w 457214"/>
              <a:gd name="connsiteY3" fmla="*/ 114300 h 314325"/>
              <a:gd name="connsiteX4" fmla="*/ 300052 w 457214"/>
              <a:gd name="connsiteY4" fmla="*/ 214313 h 314325"/>
              <a:gd name="connsiteX5" fmla="*/ 14 w 457214"/>
              <a:gd name="connsiteY5" fmla="*/ 200025 h 314325"/>
              <a:gd name="connsiteX6" fmla="*/ 285764 w 457214"/>
              <a:gd name="connsiteY6" fmla="*/ 314325 h 314325"/>
              <a:gd name="connsiteX7" fmla="*/ 214327 w 457214"/>
              <a:gd name="connsiteY7" fmla="*/ 285750 h 314325"/>
              <a:gd name="connsiteX0-1" fmla="*/ 457214 w 457214"/>
              <a:gd name="connsiteY0-2" fmla="*/ 0 h 314325"/>
              <a:gd name="connsiteX1-3" fmla="*/ 328627 w 457214"/>
              <a:gd name="connsiteY1-4" fmla="*/ 28575 h 314325"/>
              <a:gd name="connsiteX2-5" fmla="*/ 378633 w 457214"/>
              <a:gd name="connsiteY2-6" fmla="*/ 85725 h 314325"/>
              <a:gd name="connsiteX3-7" fmla="*/ 214327 w 457214"/>
              <a:gd name="connsiteY3-8" fmla="*/ 114300 h 314325"/>
              <a:gd name="connsiteX4-9" fmla="*/ 300052 w 457214"/>
              <a:gd name="connsiteY4-10" fmla="*/ 214313 h 314325"/>
              <a:gd name="connsiteX5-11" fmla="*/ 14 w 457214"/>
              <a:gd name="connsiteY5-12" fmla="*/ 200025 h 314325"/>
              <a:gd name="connsiteX6-13" fmla="*/ 285764 w 457214"/>
              <a:gd name="connsiteY6-14" fmla="*/ 314325 h 314325"/>
              <a:gd name="connsiteX7-15" fmla="*/ 214327 w 457214"/>
              <a:gd name="connsiteY7-16" fmla="*/ 285750 h 314325"/>
              <a:gd name="connsiteX0-17" fmla="*/ 457225 w 457225"/>
              <a:gd name="connsiteY0-18" fmla="*/ 0 h 314325"/>
              <a:gd name="connsiteX1-19" fmla="*/ 328638 w 457225"/>
              <a:gd name="connsiteY1-20" fmla="*/ 28575 h 314325"/>
              <a:gd name="connsiteX2-21" fmla="*/ 378644 w 457225"/>
              <a:gd name="connsiteY2-22" fmla="*/ 85725 h 314325"/>
              <a:gd name="connsiteX3-23" fmla="*/ 214338 w 457225"/>
              <a:gd name="connsiteY3-24" fmla="*/ 114300 h 314325"/>
              <a:gd name="connsiteX4-25" fmla="*/ 304825 w 457225"/>
              <a:gd name="connsiteY4-26" fmla="*/ 171450 h 314325"/>
              <a:gd name="connsiteX5-27" fmla="*/ 25 w 457225"/>
              <a:gd name="connsiteY5-28" fmla="*/ 200025 h 314325"/>
              <a:gd name="connsiteX6-29" fmla="*/ 285775 w 457225"/>
              <a:gd name="connsiteY6-30" fmla="*/ 314325 h 314325"/>
              <a:gd name="connsiteX7-31" fmla="*/ 214338 w 457225"/>
              <a:gd name="connsiteY7-32" fmla="*/ 285750 h 314325"/>
              <a:gd name="connsiteX0-33" fmla="*/ 457356 w 457356"/>
              <a:gd name="connsiteY0-34" fmla="*/ 0 h 285750"/>
              <a:gd name="connsiteX1-35" fmla="*/ 328769 w 457356"/>
              <a:gd name="connsiteY1-36" fmla="*/ 28575 h 285750"/>
              <a:gd name="connsiteX2-37" fmla="*/ 378775 w 457356"/>
              <a:gd name="connsiteY2-38" fmla="*/ 85725 h 285750"/>
              <a:gd name="connsiteX3-39" fmla="*/ 214469 w 457356"/>
              <a:gd name="connsiteY3-40" fmla="*/ 114300 h 285750"/>
              <a:gd name="connsiteX4-41" fmla="*/ 304956 w 457356"/>
              <a:gd name="connsiteY4-42" fmla="*/ 171450 h 285750"/>
              <a:gd name="connsiteX5-43" fmla="*/ 156 w 457356"/>
              <a:gd name="connsiteY5-44" fmla="*/ 200025 h 285750"/>
              <a:gd name="connsiteX6-45" fmla="*/ 259712 w 457356"/>
              <a:gd name="connsiteY6-46" fmla="*/ 233363 h 285750"/>
              <a:gd name="connsiteX7-47" fmla="*/ 214469 w 457356"/>
              <a:gd name="connsiteY7-48" fmla="*/ 285750 h 285750"/>
              <a:gd name="connsiteX0-49" fmla="*/ 331318 w 331318"/>
              <a:gd name="connsiteY0-50" fmla="*/ 0 h 285750"/>
              <a:gd name="connsiteX1-51" fmla="*/ 202731 w 331318"/>
              <a:gd name="connsiteY1-52" fmla="*/ 28575 h 285750"/>
              <a:gd name="connsiteX2-53" fmla="*/ 252737 w 331318"/>
              <a:gd name="connsiteY2-54" fmla="*/ 85725 h 285750"/>
              <a:gd name="connsiteX3-55" fmla="*/ 88431 w 331318"/>
              <a:gd name="connsiteY3-56" fmla="*/ 114300 h 285750"/>
              <a:gd name="connsiteX4-57" fmla="*/ 178918 w 331318"/>
              <a:gd name="connsiteY4-58" fmla="*/ 171450 h 285750"/>
              <a:gd name="connsiteX5-59" fmla="*/ 325 w 331318"/>
              <a:gd name="connsiteY5-60" fmla="*/ 159543 h 285750"/>
              <a:gd name="connsiteX6-61" fmla="*/ 133674 w 331318"/>
              <a:gd name="connsiteY6-62" fmla="*/ 233363 h 285750"/>
              <a:gd name="connsiteX7-63" fmla="*/ 88431 w 331318"/>
              <a:gd name="connsiteY7-64" fmla="*/ 285750 h 285750"/>
              <a:gd name="connsiteX0-65" fmla="*/ 331318 w 331318"/>
              <a:gd name="connsiteY0-66" fmla="*/ 0 h 285750"/>
              <a:gd name="connsiteX1-67" fmla="*/ 202731 w 331318"/>
              <a:gd name="connsiteY1-68" fmla="*/ 28575 h 285750"/>
              <a:gd name="connsiteX2-69" fmla="*/ 252737 w 331318"/>
              <a:gd name="connsiteY2-70" fmla="*/ 85725 h 285750"/>
              <a:gd name="connsiteX3-71" fmla="*/ 78906 w 331318"/>
              <a:gd name="connsiteY3-72" fmla="*/ 69056 h 285750"/>
              <a:gd name="connsiteX4-73" fmla="*/ 178918 w 331318"/>
              <a:gd name="connsiteY4-74" fmla="*/ 171450 h 285750"/>
              <a:gd name="connsiteX5-75" fmla="*/ 325 w 331318"/>
              <a:gd name="connsiteY5-76" fmla="*/ 159543 h 285750"/>
              <a:gd name="connsiteX6-77" fmla="*/ 133674 w 331318"/>
              <a:gd name="connsiteY6-78" fmla="*/ 233363 h 285750"/>
              <a:gd name="connsiteX7-79" fmla="*/ 88431 w 331318"/>
              <a:gd name="connsiteY7-80" fmla="*/ 285750 h 285750"/>
              <a:gd name="connsiteX0-81" fmla="*/ 331318 w 331318"/>
              <a:gd name="connsiteY0-82" fmla="*/ 0 h 233363"/>
              <a:gd name="connsiteX1-83" fmla="*/ 202731 w 331318"/>
              <a:gd name="connsiteY1-84" fmla="*/ 28575 h 233363"/>
              <a:gd name="connsiteX2-85" fmla="*/ 252737 w 331318"/>
              <a:gd name="connsiteY2-86" fmla="*/ 85725 h 233363"/>
              <a:gd name="connsiteX3-87" fmla="*/ 78906 w 331318"/>
              <a:gd name="connsiteY3-88" fmla="*/ 69056 h 233363"/>
              <a:gd name="connsiteX4-89" fmla="*/ 178918 w 331318"/>
              <a:gd name="connsiteY4-90" fmla="*/ 171450 h 233363"/>
              <a:gd name="connsiteX5-91" fmla="*/ 325 w 331318"/>
              <a:gd name="connsiteY5-92" fmla="*/ 159543 h 233363"/>
              <a:gd name="connsiteX6-93" fmla="*/ 133674 w 331318"/>
              <a:gd name="connsiteY6-94" fmla="*/ 233363 h 233363"/>
              <a:gd name="connsiteX0-95" fmla="*/ 331445 w 331445"/>
              <a:gd name="connsiteY0-96" fmla="*/ 0 h 242888"/>
              <a:gd name="connsiteX1-97" fmla="*/ 202858 w 331445"/>
              <a:gd name="connsiteY1-98" fmla="*/ 28575 h 242888"/>
              <a:gd name="connsiteX2-99" fmla="*/ 252864 w 331445"/>
              <a:gd name="connsiteY2-100" fmla="*/ 85725 h 242888"/>
              <a:gd name="connsiteX3-101" fmla="*/ 79033 w 331445"/>
              <a:gd name="connsiteY3-102" fmla="*/ 69056 h 242888"/>
              <a:gd name="connsiteX4-103" fmla="*/ 179045 w 331445"/>
              <a:gd name="connsiteY4-104" fmla="*/ 171450 h 242888"/>
              <a:gd name="connsiteX5-105" fmla="*/ 452 w 331445"/>
              <a:gd name="connsiteY5-106" fmla="*/ 159543 h 242888"/>
              <a:gd name="connsiteX6-107" fmla="*/ 126657 w 331445"/>
              <a:gd name="connsiteY6-108" fmla="*/ 242888 h 242888"/>
              <a:gd name="connsiteX0-109" fmla="*/ 331604 w 331604"/>
              <a:gd name="connsiteY0-110" fmla="*/ 0 h 242888"/>
              <a:gd name="connsiteX1-111" fmla="*/ 203017 w 331604"/>
              <a:gd name="connsiteY1-112" fmla="*/ 28575 h 242888"/>
              <a:gd name="connsiteX2-113" fmla="*/ 253023 w 331604"/>
              <a:gd name="connsiteY2-114" fmla="*/ 85725 h 242888"/>
              <a:gd name="connsiteX3-115" fmla="*/ 79192 w 331604"/>
              <a:gd name="connsiteY3-116" fmla="*/ 69056 h 242888"/>
              <a:gd name="connsiteX4-117" fmla="*/ 179204 w 331604"/>
              <a:gd name="connsiteY4-118" fmla="*/ 171450 h 242888"/>
              <a:gd name="connsiteX5-119" fmla="*/ 611 w 331604"/>
              <a:gd name="connsiteY5-120" fmla="*/ 159543 h 242888"/>
              <a:gd name="connsiteX6-121" fmla="*/ 126816 w 331604"/>
              <a:gd name="connsiteY6-122" fmla="*/ 242888 h 242888"/>
              <a:gd name="connsiteX0-123" fmla="*/ 331132 w 331132"/>
              <a:gd name="connsiteY0-124" fmla="*/ 0 h 242888"/>
              <a:gd name="connsiteX1-125" fmla="*/ 202545 w 331132"/>
              <a:gd name="connsiteY1-126" fmla="*/ 28575 h 242888"/>
              <a:gd name="connsiteX2-127" fmla="*/ 252551 w 331132"/>
              <a:gd name="connsiteY2-128" fmla="*/ 85725 h 242888"/>
              <a:gd name="connsiteX3-129" fmla="*/ 78720 w 331132"/>
              <a:gd name="connsiteY3-130" fmla="*/ 69056 h 242888"/>
              <a:gd name="connsiteX4-131" fmla="*/ 178732 w 331132"/>
              <a:gd name="connsiteY4-132" fmla="*/ 171450 h 242888"/>
              <a:gd name="connsiteX5-133" fmla="*/ 139 w 331132"/>
              <a:gd name="connsiteY5-134" fmla="*/ 159543 h 242888"/>
              <a:gd name="connsiteX6-135" fmla="*/ 126344 w 331132"/>
              <a:gd name="connsiteY6-136" fmla="*/ 242888 h 242888"/>
              <a:gd name="connsiteX0-137" fmla="*/ 336314 w 336314"/>
              <a:gd name="connsiteY0-138" fmla="*/ 0 h 242888"/>
              <a:gd name="connsiteX1-139" fmla="*/ 207727 w 336314"/>
              <a:gd name="connsiteY1-140" fmla="*/ 28575 h 242888"/>
              <a:gd name="connsiteX2-141" fmla="*/ 257733 w 336314"/>
              <a:gd name="connsiteY2-142" fmla="*/ 85725 h 242888"/>
              <a:gd name="connsiteX3-143" fmla="*/ 558 w 336314"/>
              <a:gd name="connsiteY3-144" fmla="*/ 19050 h 242888"/>
              <a:gd name="connsiteX4-145" fmla="*/ 183914 w 336314"/>
              <a:gd name="connsiteY4-146" fmla="*/ 171450 h 242888"/>
              <a:gd name="connsiteX5-147" fmla="*/ 5321 w 336314"/>
              <a:gd name="connsiteY5-148" fmla="*/ 159543 h 242888"/>
              <a:gd name="connsiteX6-149" fmla="*/ 131526 w 336314"/>
              <a:gd name="connsiteY6-150" fmla="*/ 242888 h 242888"/>
              <a:gd name="connsiteX0-151" fmla="*/ 338481 w 338481"/>
              <a:gd name="connsiteY0-152" fmla="*/ 0 h 242888"/>
              <a:gd name="connsiteX1-153" fmla="*/ 209894 w 338481"/>
              <a:gd name="connsiteY1-154" fmla="*/ 28575 h 242888"/>
              <a:gd name="connsiteX2-155" fmla="*/ 259900 w 338481"/>
              <a:gd name="connsiteY2-156" fmla="*/ 85725 h 242888"/>
              <a:gd name="connsiteX3-157" fmla="*/ 2725 w 338481"/>
              <a:gd name="connsiteY3-158" fmla="*/ 19050 h 242888"/>
              <a:gd name="connsiteX4-159" fmla="*/ 186081 w 338481"/>
              <a:gd name="connsiteY4-160" fmla="*/ 171450 h 242888"/>
              <a:gd name="connsiteX5-161" fmla="*/ 7488 w 338481"/>
              <a:gd name="connsiteY5-162" fmla="*/ 159543 h 242888"/>
              <a:gd name="connsiteX6-163" fmla="*/ 133693 w 338481"/>
              <a:gd name="connsiteY6-164" fmla="*/ 242888 h 242888"/>
              <a:gd name="connsiteX0-165" fmla="*/ 338481 w 338481"/>
              <a:gd name="connsiteY0-166" fmla="*/ 9387 h 252275"/>
              <a:gd name="connsiteX1-167" fmla="*/ 205132 w 338481"/>
              <a:gd name="connsiteY1-168" fmla="*/ 4625 h 252275"/>
              <a:gd name="connsiteX2-169" fmla="*/ 259900 w 338481"/>
              <a:gd name="connsiteY2-170" fmla="*/ 95112 h 252275"/>
              <a:gd name="connsiteX3-171" fmla="*/ 2725 w 338481"/>
              <a:gd name="connsiteY3-172" fmla="*/ 28437 h 252275"/>
              <a:gd name="connsiteX4-173" fmla="*/ 186081 w 338481"/>
              <a:gd name="connsiteY4-174" fmla="*/ 180837 h 252275"/>
              <a:gd name="connsiteX5-175" fmla="*/ 7488 w 338481"/>
              <a:gd name="connsiteY5-176" fmla="*/ 168930 h 252275"/>
              <a:gd name="connsiteX6-177" fmla="*/ 133693 w 338481"/>
              <a:gd name="connsiteY6-178" fmla="*/ 252275 h 252275"/>
              <a:gd name="connsiteX0-179" fmla="*/ 338481 w 338481"/>
              <a:gd name="connsiteY0-180" fmla="*/ 11455 h 254343"/>
              <a:gd name="connsiteX1-181" fmla="*/ 190845 w 338481"/>
              <a:gd name="connsiteY1-182" fmla="*/ 4312 h 254343"/>
              <a:gd name="connsiteX2-183" fmla="*/ 259900 w 338481"/>
              <a:gd name="connsiteY2-184" fmla="*/ 97180 h 254343"/>
              <a:gd name="connsiteX3-185" fmla="*/ 2725 w 338481"/>
              <a:gd name="connsiteY3-186" fmla="*/ 30505 h 254343"/>
              <a:gd name="connsiteX4-187" fmla="*/ 186081 w 338481"/>
              <a:gd name="connsiteY4-188" fmla="*/ 182905 h 254343"/>
              <a:gd name="connsiteX5-189" fmla="*/ 7488 w 338481"/>
              <a:gd name="connsiteY5-190" fmla="*/ 170998 h 254343"/>
              <a:gd name="connsiteX6-191" fmla="*/ 133693 w 338481"/>
              <a:gd name="connsiteY6-192" fmla="*/ 254343 h 254343"/>
              <a:gd name="connsiteX0-193" fmla="*/ 338481 w 338481"/>
              <a:gd name="connsiteY0-194" fmla="*/ 27812 h 270700"/>
              <a:gd name="connsiteX1-195" fmla="*/ 190845 w 338481"/>
              <a:gd name="connsiteY1-196" fmla="*/ 20669 h 270700"/>
              <a:gd name="connsiteX2-197" fmla="*/ 259900 w 338481"/>
              <a:gd name="connsiteY2-198" fmla="*/ 113537 h 270700"/>
              <a:gd name="connsiteX3-199" fmla="*/ 2725 w 338481"/>
              <a:gd name="connsiteY3-200" fmla="*/ 46862 h 270700"/>
              <a:gd name="connsiteX4-201" fmla="*/ 186081 w 338481"/>
              <a:gd name="connsiteY4-202" fmla="*/ 199262 h 270700"/>
              <a:gd name="connsiteX5-203" fmla="*/ 7488 w 338481"/>
              <a:gd name="connsiteY5-204" fmla="*/ 187355 h 270700"/>
              <a:gd name="connsiteX6-205" fmla="*/ 133693 w 338481"/>
              <a:gd name="connsiteY6-206" fmla="*/ 270700 h 270700"/>
              <a:gd name="connsiteX0-207" fmla="*/ 338481 w 338481"/>
              <a:gd name="connsiteY0-208" fmla="*/ 17439 h 260327"/>
              <a:gd name="connsiteX1-209" fmla="*/ 190845 w 338481"/>
              <a:gd name="connsiteY1-210" fmla="*/ 10296 h 260327"/>
              <a:gd name="connsiteX2-211" fmla="*/ 259900 w 338481"/>
              <a:gd name="connsiteY2-212" fmla="*/ 103164 h 260327"/>
              <a:gd name="connsiteX3-213" fmla="*/ 2725 w 338481"/>
              <a:gd name="connsiteY3-214" fmla="*/ 36489 h 260327"/>
              <a:gd name="connsiteX4-215" fmla="*/ 186081 w 338481"/>
              <a:gd name="connsiteY4-216" fmla="*/ 188889 h 260327"/>
              <a:gd name="connsiteX5-217" fmla="*/ 7488 w 338481"/>
              <a:gd name="connsiteY5-218" fmla="*/ 176982 h 260327"/>
              <a:gd name="connsiteX6-219" fmla="*/ 133693 w 338481"/>
              <a:gd name="connsiteY6-220" fmla="*/ 260327 h 260327"/>
              <a:gd name="connsiteX0-221" fmla="*/ 338481 w 338481"/>
              <a:gd name="connsiteY0-222" fmla="*/ 86367 h 329255"/>
              <a:gd name="connsiteX1-223" fmla="*/ 82893 w 338481"/>
              <a:gd name="connsiteY1-224" fmla="*/ 4563 h 329255"/>
              <a:gd name="connsiteX2-225" fmla="*/ 259900 w 338481"/>
              <a:gd name="connsiteY2-226" fmla="*/ 172092 h 329255"/>
              <a:gd name="connsiteX3-227" fmla="*/ 2725 w 338481"/>
              <a:gd name="connsiteY3-228" fmla="*/ 105417 h 329255"/>
              <a:gd name="connsiteX4-229" fmla="*/ 186081 w 338481"/>
              <a:gd name="connsiteY4-230" fmla="*/ 257817 h 329255"/>
              <a:gd name="connsiteX5-231" fmla="*/ 7488 w 338481"/>
              <a:gd name="connsiteY5-232" fmla="*/ 245910 h 329255"/>
              <a:gd name="connsiteX6-233" fmla="*/ 133693 w 338481"/>
              <a:gd name="connsiteY6-234" fmla="*/ 329255 h 329255"/>
              <a:gd name="connsiteX0-235" fmla="*/ 231352 w 260588"/>
              <a:gd name="connsiteY0-236" fmla="*/ 45422 h 328785"/>
              <a:gd name="connsiteX1-237" fmla="*/ 82893 w 260588"/>
              <a:gd name="connsiteY1-238" fmla="*/ 4093 h 328785"/>
              <a:gd name="connsiteX2-239" fmla="*/ 259900 w 260588"/>
              <a:gd name="connsiteY2-240" fmla="*/ 171622 h 328785"/>
              <a:gd name="connsiteX3-241" fmla="*/ 2725 w 260588"/>
              <a:gd name="connsiteY3-242" fmla="*/ 104947 h 328785"/>
              <a:gd name="connsiteX4-243" fmla="*/ 186081 w 260588"/>
              <a:gd name="connsiteY4-244" fmla="*/ 257347 h 328785"/>
              <a:gd name="connsiteX5-245" fmla="*/ 7488 w 260588"/>
              <a:gd name="connsiteY5-246" fmla="*/ 245440 h 328785"/>
              <a:gd name="connsiteX6-247" fmla="*/ 133693 w 260588"/>
              <a:gd name="connsiteY6-248" fmla="*/ 328785 h 328785"/>
              <a:gd name="connsiteX0-249" fmla="*/ 228629 w 228629"/>
              <a:gd name="connsiteY0-250" fmla="*/ 44519 h 327882"/>
              <a:gd name="connsiteX1-251" fmla="*/ 80170 w 228629"/>
              <a:gd name="connsiteY1-252" fmla="*/ 3190 h 327882"/>
              <a:gd name="connsiteX2-253" fmla="*/ 187145 w 228629"/>
              <a:gd name="connsiteY2-254" fmla="*/ 152352 h 327882"/>
              <a:gd name="connsiteX3-255" fmla="*/ 2 w 228629"/>
              <a:gd name="connsiteY3-256" fmla="*/ 104044 h 327882"/>
              <a:gd name="connsiteX4-257" fmla="*/ 183358 w 228629"/>
              <a:gd name="connsiteY4-258" fmla="*/ 256444 h 327882"/>
              <a:gd name="connsiteX5-259" fmla="*/ 4765 w 228629"/>
              <a:gd name="connsiteY5-260" fmla="*/ 244537 h 327882"/>
              <a:gd name="connsiteX6-261" fmla="*/ 130970 w 228629"/>
              <a:gd name="connsiteY6-262" fmla="*/ 327882 h 327882"/>
              <a:gd name="connsiteX0-263" fmla="*/ 228755 w 228755"/>
              <a:gd name="connsiteY0-264" fmla="*/ 44519 h 327882"/>
              <a:gd name="connsiteX1-265" fmla="*/ 80296 w 228755"/>
              <a:gd name="connsiteY1-266" fmla="*/ 3190 h 327882"/>
              <a:gd name="connsiteX2-267" fmla="*/ 187271 w 228755"/>
              <a:gd name="connsiteY2-268" fmla="*/ 152352 h 327882"/>
              <a:gd name="connsiteX3-269" fmla="*/ 128 w 228755"/>
              <a:gd name="connsiteY3-270" fmla="*/ 104044 h 327882"/>
              <a:gd name="connsiteX4-271" fmla="*/ 155555 w 228755"/>
              <a:gd name="connsiteY4-272" fmla="*/ 247680 h 327882"/>
              <a:gd name="connsiteX5-273" fmla="*/ 4891 w 228755"/>
              <a:gd name="connsiteY5-274" fmla="*/ 244537 h 327882"/>
              <a:gd name="connsiteX6-275" fmla="*/ 131096 w 228755"/>
              <a:gd name="connsiteY6-276" fmla="*/ 327882 h 327882"/>
              <a:gd name="connsiteX0-277" fmla="*/ 228757 w 228757"/>
              <a:gd name="connsiteY0-278" fmla="*/ 44519 h 327882"/>
              <a:gd name="connsiteX1-279" fmla="*/ 80298 w 228757"/>
              <a:gd name="connsiteY1-280" fmla="*/ 3190 h 327882"/>
              <a:gd name="connsiteX2-281" fmla="*/ 187273 w 228757"/>
              <a:gd name="connsiteY2-282" fmla="*/ 152352 h 327882"/>
              <a:gd name="connsiteX3-283" fmla="*/ 130 w 228757"/>
              <a:gd name="connsiteY3-284" fmla="*/ 104044 h 327882"/>
              <a:gd name="connsiteX4-285" fmla="*/ 155557 w 228757"/>
              <a:gd name="connsiteY4-286" fmla="*/ 247680 h 327882"/>
              <a:gd name="connsiteX5-287" fmla="*/ 22415 w 228757"/>
              <a:gd name="connsiteY5-288" fmla="*/ 212859 h 327882"/>
              <a:gd name="connsiteX6-289" fmla="*/ 131098 w 228757"/>
              <a:gd name="connsiteY6-290" fmla="*/ 327882 h 327882"/>
              <a:gd name="connsiteX0-291" fmla="*/ 206526 w 206526"/>
              <a:gd name="connsiteY0-292" fmla="*/ 44519 h 327882"/>
              <a:gd name="connsiteX1-293" fmla="*/ 58067 w 206526"/>
              <a:gd name="connsiteY1-294" fmla="*/ 3190 h 327882"/>
              <a:gd name="connsiteX2-295" fmla="*/ 165042 w 206526"/>
              <a:gd name="connsiteY2-296" fmla="*/ 152352 h 327882"/>
              <a:gd name="connsiteX3-297" fmla="*/ 25848 w 206526"/>
              <a:gd name="connsiteY3-298" fmla="*/ 86967 h 327882"/>
              <a:gd name="connsiteX4-299" fmla="*/ 133326 w 206526"/>
              <a:gd name="connsiteY4-300" fmla="*/ 247680 h 327882"/>
              <a:gd name="connsiteX5-301" fmla="*/ 184 w 206526"/>
              <a:gd name="connsiteY5-302" fmla="*/ 212859 h 327882"/>
              <a:gd name="connsiteX6-303" fmla="*/ 108867 w 206526"/>
              <a:gd name="connsiteY6-304" fmla="*/ 327882 h 327882"/>
              <a:gd name="connsiteX0-305" fmla="*/ 206526 w 206526"/>
              <a:gd name="connsiteY0-306" fmla="*/ 34982 h 318345"/>
              <a:gd name="connsiteX1-307" fmla="*/ 107257 w 206526"/>
              <a:gd name="connsiteY1-308" fmla="*/ 3675 h 318345"/>
              <a:gd name="connsiteX2-309" fmla="*/ 165042 w 206526"/>
              <a:gd name="connsiteY2-310" fmla="*/ 142815 h 318345"/>
              <a:gd name="connsiteX3-311" fmla="*/ 25848 w 206526"/>
              <a:gd name="connsiteY3-312" fmla="*/ 77430 h 318345"/>
              <a:gd name="connsiteX4-313" fmla="*/ 133326 w 206526"/>
              <a:gd name="connsiteY4-314" fmla="*/ 238143 h 318345"/>
              <a:gd name="connsiteX5-315" fmla="*/ 184 w 206526"/>
              <a:gd name="connsiteY5-316" fmla="*/ 203322 h 318345"/>
              <a:gd name="connsiteX6-317" fmla="*/ 108867 w 206526"/>
              <a:gd name="connsiteY6-318" fmla="*/ 318345 h 318345"/>
              <a:gd name="connsiteX0-319" fmla="*/ 206526 w 206526"/>
              <a:gd name="connsiteY0-320" fmla="*/ 46158 h 329521"/>
              <a:gd name="connsiteX1-321" fmla="*/ 107257 w 206526"/>
              <a:gd name="connsiteY1-322" fmla="*/ 14851 h 329521"/>
              <a:gd name="connsiteX2-323" fmla="*/ 165042 w 206526"/>
              <a:gd name="connsiteY2-324" fmla="*/ 153991 h 329521"/>
              <a:gd name="connsiteX3-325" fmla="*/ 25848 w 206526"/>
              <a:gd name="connsiteY3-326" fmla="*/ 88606 h 329521"/>
              <a:gd name="connsiteX4-327" fmla="*/ 133326 w 206526"/>
              <a:gd name="connsiteY4-328" fmla="*/ 249319 h 329521"/>
              <a:gd name="connsiteX5-329" fmla="*/ 184 w 206526"/>
              <a:gd name="connsiteY5-330" fmla="*/ 214498 h 329521"/>
              <a:gd name="connsiteX6-331" fmla="*/ 108867 w 206526"/>
              <a:gd name="connsiteY6-332" fmla="*/ 329521 h 329521"/>
              <a:gd name="connsiteX0-333" fmla="*/ 206526 w 206526"/>
              <a:gd name="connsiteY0-334" fmla="*/ 46158 h 329521"/>
              <a:gd name="connsiteX1-335" fmla="*/ 107257 w 206526"/>
              <a:gd name="connsiteY1-336" fmla="*/ 14851 h 329521"/>
              <a:gd name="connsiteX2-337" fmla="*/ 165042 w 206526"/>
              <a:gd name="connsiteY2-338" fmla="*/ 153991 h 329521"/>
              <a:gd name="connsiteX3-339" fmla="*/ 25848 w 206526"/>
              <a:gd name="connsiteY3-340" fmla="*/ 88606 h 329521"/>
              <a:gd name="connsiteX4-341" fmla="*/ 133326 w 206526"/>
              <a:gd name="connsiteY4-342" fmla="*/ 249319 h 329521"/>
              <a:gd name="connsiteX5-343" fmla="*/ 184 w 206526"/>
              <a:gd name="connsiteY5-344" fmla="*/ 214498 h 329521"/>
              <a:gd name="connsiteX6-345" fmla="*/ 108867 w 206526"/>
              <a:gd name="connsiteY6-346" fmla="*/ 329521 h 329521"/>
              <a:gd name="connsiteX0-347" fmla="*/ 212200 w 212200"/>
              <a:gd name="connsiteY0-348" fmla="*/ 46158 h 329521"/>
              <a:gd name="connsiteX1-349" fmla="*/ 112931 w 212200"/>
              <a:gd name="connsiteY1-350" fmla="*/ 14851 h 329521"/>
              <a:gd name="connsiteX2-351" fmla="*/ 170716 w 212200"/>
              <a:gd name="connsiteY2-352" fmla="*/ 153991 h 329521"/>
              <a:gd name="connsiteX3-353" fmla="*/ 3190 w 212200"/>
              <a:gd name="connsiteY3-354" fmla="*/ 38568 h 329521"/>
              <a:gd name="connsiteX4-355" fmla="*/ 139000 w 212200"/>
              <a:gd name="connsiteY4-356" fmla="*/ 249319 h 329521"/>
              <a:gd name="connsiteX5-357" fmla="*/ 5858 w 212200"/>
              <a:gd name="connsiteY5-358" fmla="*/ 214498 h 329521"/>
              <a:gd name="connsiteX6-359" fmla="*/ 114541 w 212200"/>
              <a:gd name="connsiteY6-360" fmla="*/ 329521 h 329521"/>
            </a:gdLst>
            <a:ahLst/>
            <a:cxnLst>
              <a:cxn ang="0">
                <a:pos x="connsiteX0-347" y="connsiteY0-348"/>
              </a:cxn>
              <a:cxn ang="0">
                <a:pos x="connsiteX1-349" y="connsiteY1-350"/>
              </a:cxn>
              <a:cxn ang="0">
                <a:pos x="connsiteX2-351" y="connsiteY2-352"/>
              </a:cxn>
              <a:cxn ang="0">
                <a:pos x="connsiteX3-353" y="connsiteY3-354"/>
              </a:cxn>
              <a:cxn ang="0">
                <a:pos x="connsiteX4-355" y="connsiteY4-356"/>
              </a:cxn>
              <a:cxn ang="0">
                <a:pos x="connsiteX5-357" y="connsiteY5-358"/>
              </a:cxn>
              <a:cxn ang="0">
                <a:pos x="connsiteX6-359" y="connsiteY6-360"/>
              </a:cxn>
            </a:cxnLst>
            <a:rect l="l" t="t" r="r" b="b"/>
            <a:pathLst>
              <a:path w="212200" h="329521">
                <a:moveTo>
                  <a:pt x="212200" y="46158"/>
                </a:moveTo>
                <a:cubicBezTo>
                  <a:pt x="151478" y="50920"/>
                  <a:pt x="141534" y="-33130"/>
                  <a:pt x="112931" y="14851"/>
                </a:cubicBezTo>
                <a:cubicBezTo>
                  <a:pt x="84328" y="62832"/>
                  <a:pt x="189006" y="150038"/>
                  <a:pt x="170716" y="153991"/>
                </a:cubicBezTo>
                <a:cubicBezTo>
                  <a:pt x="152426" y="157944"/>
                  <a:pt x="31004" y="-21504"/>
                  <a:pt x="3190" y="38568"/>
                </a:cubicBezTo>
                <a:cubicBezTo>
                  <a:pt x="-24624" y="98640"/>
                  <a:pt x="138555" y="219997"/>
                  <a:pt x="139000" y="249319"/>
                </a:cubicBezTo>
                <a:cubicBezTo>
                  <a:pt x="139445" y="278641"/>
                  <a:pt x="9935" y="201131"/>
                  <a:pt x="5858" y="214498"/>
                </a:cubicBezTo>
                <a:cubicBezTo>
                  <a:pt x="1782" y="227865"/>
                  <a:pt x="66520" y="320393"/>
                  <a:pt x="114541" y="329521"/>
                </a:cubicBezTo>
              </a:path>
            </a:pathLst>
          </a:cu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20869384">
            <a:off x="6043613" y="2786063"/>
            <a:ext cx="603250" cy="261938"/>
          </a:xfrm>
          <a:custGeom>
            <a:avLst/>
            <a:gdLst>
              <a:gd name="connsiteX0" fmla="*/ 0 w 624657"/>
              <a:gd name="connsiteY0" fmla="*/ 340571 h 340571"/>
              <a:gd name="connsiteX1" fmla="*/ 85725 w 624657"/>
              <a:gd name="connsiteY1" fmla="*/ 26246 h 340571"/>
              <a:gd name="connsiteX2" fmla="*/ 400050 w 624657"/>
              <a:gd name="connsiteY2" fmla="*/ 40534 h 340571"/>
              <a:gd name="connsiteX3" fmla="*/ 600075 w 624657"/>
              <a:gd name="connsiteY3" fmla="*/ 226271 h 340571"/>
              <a:gd name="connsiteX4" fmla="*/ 614363 w 624657"/>
              <a:gd name="connsiteY4" fmla="*/ 254846 h 340571"/>
              <a:gd name="connsiteX0-1" fmla="*/ 0 w 624657"/>
              <a:gd name="connsiteY0-2" fmla="*/ 317752 h 317752"/>
              <a:gd name="connsiteX1-3" fmla="*/ 159543 w 624657"/>
              <a:gd name="connsiteY1-4" fmla="*/ 41527 h 317752"/>
              <a:gd name="connsiteX2-5" fmla="*/ 400050 w 624657"/>
              <a:gd name="connsiteY2-6" fmla="*/ 17715 h 317752"/>
              <a:gd name="connsiteX3-7" fmla="*/ 600075 w 624657"/>
              <a:gd name="connsiteY3-8" fmla="*/ 203452 h 317752"/>
              <a:gd name="connsiteX4-9" fmla="*/ 614363 w 624657"/>
              <a:gd name="connsiteY4-10" fmla="*/ 232027 h 317752"/>
              <a:gd name="connsiteX0-11" fmla="*/ 0 w 622110"/>
              <a:gd name="connsiteY0-12" fmla="*/ 307672 h 307672"/>
              <a:gd name="connsiteX1-13" fmla="*/ 159543 w 622110"/>
              <a:gd name="connsiteY1-14" fmla="*/ 31447 h 307672"/>
              <a:gd name="connsiteX2-15" fmla="*/ 445294 w 622110"/>
              <a:gd name="connsiteY2-16" fmla="*/ 24304 h 307672"/>
              <a:gd name="connsiteX3-17" fmla="*/ 600075 w 622110"/>
              <a:gd name="connsiteY3-18" fmla="*/ 193372 h 307672"/>
              <a:gd name="connsiteX4-19" fmla="*/ 614363 w 622110"/>
              <a:gd name="connsiteY4-20" fmla="*/ 221947 h 307672"/>
              <a:gd name="connsiteX0-21" fmla="*/ 0 w 622110"/>
              <a:gd name="connsiteY0-22" fmla="*/ 307672 h 307672"/>
              <a:gd name="connsiteX1-23" fmla="*/ 159543 w 622110"/>
              <a:gd name="connsiteY1-24" fmla="*/ 31447 h 307672"/>
              <a:gd name="connsiteX2-25" fmla="*/ 445294 w 622110"/>
              <a:gd name="connsiteY2-26" fmla="*/ 24304 h 307672"/>
              <a:gd name="connsiteX3-27" fmla="*/ 600075 w 622110"/>
              <a:gd name="connsiteY3-28" fmla="*/ 193372 h 307672"/>
              <a:gd name="connsiteX4-29" fmla="*/ 614363 w 622110"/>
              <a:gd name="connsiteY4-30" fmla="*/ 238615 h 307672"/>
              <a:gd name="connsiteX0-31" fmla="*/ 0 w 616869"/>
              <a:gd name="connsiteY0-32" fmla="*/ 305316 h 305316"/>
              <a:gd name="connsiteX1-33" fmla="*/ 159543 w 616869"/>
              <a:gd name="connsiteY1-34" fmla="*/ 29091 h 305316"/>
              <a:gd name="connsiteX2-35" fmla="*/ 445294 w 616869"/>
              <a:gd name="connsiteY2-36" fmla="*/ 21948 h 305316"/>
              <a:gd name="connsiteX3-37" fmla="*/ 571500 w 616869"/>
              <a:gd name="connsiteY3-38" fmla="*/ 150535 h 305316"/>
              <a:gd name="connsiteX4-39" fmla="*/ 614363 w 616869"/>
              <a:gd name="connsiteY4-40" fmla="*/ 236259 h 305316"/>
              <a:gd name="connsiteX0-41" fmla="*/ 0 w 614363"/>
              <a:gd name="connsiteY0-42" fmla="*/ 310457 h 310457"/>
              <a:gd name="connsiteX1-43" fmla="*/ 159543 w 614363"/>
              <a:gd name="connsiteY1-44" fmla="*/ 34232 h 310457"/>
              <a:gd name="connsiteX2-45" fmla="*/ 445294 w 614363"/>
              <a:gd name="connsiteY2-46" fmla="*/ 27089 h 310457"/>
              <a:gd name="connsiteX3-47" fmla="*/ 614363 w 614363"/>
              <a:gd name="connsiteY3-48" fmla="*/ 241400 h 310457"/>
              <a:gd name="connsiteX0-49" fmla="*/ 0 w 614363"/>
              <a:gd name="connsiteY0-50" fmla="*/ 311823 h 311823"/>
              <a:gd name="connsiteX1-51" fmla="*/ 159543 w 614363"/>
              <a:gd name="connsiteY1-52" fmla="*/ 35598 h 311823"/>
              <a:gd name="connsiteX2-53" fmla="*/ 445294 w 614363"/>
              <a:gd name="connsiteY2-54" fmla="*/ 28455 h 311823"/>
              <a:gd name="connsiteX3-55" fmla="*/ 614363 w 614363"/>
              <a:gd name="connsiteY3-56" fmla="*/ 264197 h 311823"/>
              <a:gd name="connsiteX0-57" fmla="*/ 0 w 614363"/>
              <a:gd name="connsiteY0-58" fmla="*/ 311823 h 311823"/>
              <a:gd name="connsiteX1-59" fmla="*/ 159543 w 614363"/>
              <a:gd name="connsiteY1-60" fmla="*/ 35598 h 311823"/>
              <a:gd name="connsiteX2-61" fmla="*/ 445294 w 614363"/>
              <a:gd name="connsiteY2-62" fmla="*/ 28455 h 311823"/>
              <a:gd name="connsiteX3-63" fmla="*/ 614363 w 614363"/>
              <a:gd name="connsiteY3-64" fmla="*/ 264197 h 311823"/>
              <a:gd name="connsiteX0-65" fmla="*/ 0 w 614363"/>
              <a:gd name="connsiteY0-66" fmla="*/ 325897 h 325897"/>
              <a:gd name="connsiteX1-67" fmla="*/ 159543 w 614363"/>
              <a:gd name="connsiteY1-68" fmla="*/ 49672 h 325897"/>
              <a:gd name="connsiteX2-69" fmla="*/ 423862 w 614363"/>
              <a:gd name="connsiteY2-70" fmla="*/ 21098 h 325897"/>
              <a:gd name="connsiteX3-71" fmla="*/ 614363 w 614363"/>
              <a:gd name="connsiteY3-72" fmla="*/ 278271 h 325897"/>
              <a:gd name="connsiteX0-73" fmla="*/ 0 w 614363"/>
              <a:gd name="connsiteY0-74" fmla="*/ 325897 h 325897"/>
              <a:gd name="connsiteX1-75" fmla="*/ 145256 w 614363"/>
              <a:gd name="connsiteY1-76" fmla="*/ 49672 h 325897"/>
              <a:gd name="connsiteX2-77" fmla="*/ 423862 w 614363"/>
              <a:gd name="connsiteY2-78" fmla="*/ 21098 h 325897"/>
              <a:gd name="connsiteX3-79" fmla="*/ 614363 w 614363"/>
              <a:gd name="connsiteY3-80" fmla="*/ 278271 h 325897"/>
              <a:gd name="connsiteX0-81" fmla="*/ 0 w 614363"/>
              <a:gd name="connsiteY0-82" fmla="*/ 316175 h 316175"/>
              <a:gd name="connsiteX1-83" fmla="*/ 145256 w 614363"/>
              <a:gd name="connsiteY1-84" fmla="*/ 39950 h 316175"/>
              <a:gd name="connsiteX2-85" fmla="*/ 454818 w 614363"/>
              <a:gd name="connsiteY2-86" fmla="*/ 25663 h 316175"/>
              <a:gd name="connsiteX3-87" fmla="*/ 614363 w 614363"/>
              <a:gd name="connsiteY3-88" fmla="*/ 268549 h 316175"/>
              <a:gd name="connsiteX0-89" fmla="*/ 0 w 614363"/>
              <a:gd name="connsiteY0-90" fmla="*/ 305109 h 305109"/>
              <a:gd name="connsiteX1-91" fmla="*/ 154781 w 614363"/>
              <a:gd name="connsiteY1-92" fmla="*/ 57459 h 305109"/>
              <a:gd name="connsiteX2-93" fmla="*/ 454818 w 614363"/>
              <a:gd name="connsiteY2-94" fmla="*/ 14597 h 305109"/>
              <a:gd name="connsiteX3-95" fmla="*/ 614363 w 614363"/>
              <a:gd name="connsiteY3-96" fmla="*/ 257483 h 305109"/>
              <a:gd name="connsiteX0-97" fmla="*/ 0 w 614363"/>
              <a:gd name="connsiteY0-98" fmla="*/ 287220 h 287220"/>
              <a:gd name="connsiteX1-99" fmla="*/ 154781 w 614363"/>
              <a:gd name="connsiteY1-100" fmla="*/ 39570 h 287220"/>
              <a:gd name="connsiteX2-101" fmla="*/ 433387 w 614363"/>
              <a:gd name="connsiteY2-102" fmla="*/ 20521 h 287220"/>
              <a:gd name="connsiteX3-103" fmla="*/ 614363 w 614363"/>
              <a:gd name="connsiteY3-104" fmla="*/ 239594 h 287220"/>
            </a:gdLst>
            <a:ahLst/>
            <a:cxnLst>
              <a:cxn ang="0">
                <a:pos x="connsiteX0-97" y="connsiteY0-98"/>
              </a:cxn>
              <a:cxn ang="0">
                <a:pos x="connsiteX1-99" y="connsiteY1-100"/>
              </a:cxn>
              <a:cxn ang="0">
                <a:pos x="connsiteX2-101" y="connsiteY2-102"/>
              </a:cxn>
              <a:cxn ang="0">
                <a:pos x="connsiteX3-103" y="connsiteY3-104"/>
              </a:cxn>
            </a:cxnLst>
            <a:rect l="l" t="t" r="r" b="b"/>
            <a:pathLst>
              <a:path w="614363" h="287220">
                <a:moveTo>
                  <a:pt x="0" y="287220"/>
                </a:moveTo>
                <a:cubicBezTo>
                  <a:pt x="9525" y="155060"/>
                  <a:pt x="82550" y="84020"/>
                  <a:pt x="154781" y="39570"/>
                </a:cubicBezTo>
                <a:cubicBezTo>
                  <a:pt x="227012" y="-4880"/>
                  <a:pt x="356790" y="-12816"/>
                  <a:pt x="433387" y="20521"/>
                </a:cubicBezTo>
                <a:cubicBezTo>
                  <a:pt x="509984" y="53858"/>
                  <a:pt x="579140" y="161609"/>
                  <a:pt x="614363" y="239594"/>
                </a:cubicBezTo>
              </a:path>
            </a:pathLst>
          </a:custGeom>
          <a:ln w="1016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 w="76200"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 rot="995093">
            <a:off x="7353300" y="2833688"/>
            <a:ext cx="601663" cy="261938"/>
          </a:xfrm>
          <a:custGeom>
            <a:avLst/>
            <a:gdLst>
              <a:gd name="connsiteX0" fmla="*/ 0 w 624657"/>
              <a:gd name="connsiteY0" fmla="*/ 340571 h 340571"/>
              <a:gd name="connsiteX1" fmla="*/ 85725 w 624657"/>
              <a:gd name="connsiteY1" fmla="*/ 26246 h 340571"/>
              <a:gd name="connsiteX2" fmla="*/ 400050 w 624657"/>
              <a:gd name="connsiteY2" fmla="*/ 40534 h 340571"/>
              <a:gd name="connsiteX3" fmla="*/ 600075 w 624657"/>
              <a:gd name="connsiteY3" fmla="*/ 226271 h 340571"/>
              <a:gd name="connsiteX4" fmla="*/ 614363 w 624657"/>
              <a:gd name="connsiteY4" fmla="*/ 254846 h 340571"/>
              <a:gd name="connsiteX0-1" fmla="*/ 0 w 624657"/>
              <a:gd name="connsiteY0-2" fmla="*/ 317752 h 317752"/>
              <a:gd name="connsiteX1-3" fmla="*/ 159543 w 624657"/>
              <a:gd name="connsiteY1-4" fmla="*/ 41527 h 317752"/>
              <a:gd name="connsiteX2-5" fmla="*/ 400050 w 624657"/>
              <a:gd name="connsiteY2-6" fmla="*/ 17715 h 317752"/>
              <a:gd name="connsiteX3-7" fmla="*/ 600075 w 624657"/>
              <a:gd name="connsiteY3-8" fmla="*/ 203452 h 317752"/>
              <a:gd name="connsiteX4-9" fmla="*/ 614363 w 624657"/>
              <a:gd name="connsiteY4-10" fmla="*/ 232027 h 317752"/>
              <a:gd name="connsiteX0-11" fmla="*/ 0 w 622110"/>
              <a:gd name="connsiteY0-12" fmla="*/ 307672 h 307672"/>
              <a:gd name="connsiteX1-13" fmla="*/ 159543 w 622110"/>
              <a:gd name="connsiteY1-14" fmla="*/ 31447 h 307672"/>
              <a:gd name="connsiteX2-15" fmla="*/ 445294 w 622110"/>
              <a:gd name="connsiteY2-16" fmla="*/ 24304 h 307672"/>
              <a:gd name="connsiteX3-17" fmla="*/ 600075 w 622110"/>
              <a:gd name="connsiteY3-18" fmla="*/ 193372 h 307672"/>
              <a:gd name="connsiteX4-19" fmla="*/ 614363 w 622110"/>
              <a:gd name="connsiteY4-20" fmla="*/ 221947 h 307672"/>
              <a:gd name="connsiteX0-21" fmla="*/ 0 w 622110"/>
              <a:gd name="connsiteY0-22" fmla="*/ 307672 h 307672"/>
              <a:gd name="connsiteX1-23" fmla="*/ 159543 w 622110"/>
              <a:gd name="connsiteY1-24" fmla="*/ 31447 h 307672"/>
              <a:gd name="connsiteX2-25" fmla="*/ 445294 w 622110"/>
              <a:gd name="connsiteY2-26" fmla="*/ 24304 h 307672"/>
              <a:gd name="connsiteX3-27" fmla="*/ 600075 w 622110"/>
              <a:gd name="connsiteY3-28" fmla="*/ 193372 h 307672"/>
              <a:gd name="connsiteX4-29" fmla="*/ 614363 w 622110"/>
              <a:gd name="connsiteY4-30" fmla="*/ 238615 h 307672"/>
              <a:gd name="connsiteX0-31" fmla="*/ 0 w 616869"/>
              <a:gd name="connsiteY0-32" fmla="*/ 305316 h 305316"/>
              <a:gd name="connsiteX1-33" fmla="*/ 159543 w 616869"/>
              <a:gd name="connsiteY1-34" fmla="*/ 29091 h 305316"/>
              <a:gd name="connsiteX2-35" fmla="*/ 445294 w 616869"/>
              <a:gd name="connsiteY2-36" fmla="*/ 21948 h 305316"/>
              <a:gd name="connsiteX3-37" fmla="*/ 571500 w 616869"/>
              <a:gd name="connsiteY3-38" fmla="*/ 150535 h 305316"/>
              <a:gd name="connsiteX4-39" fmla="*/ 614363 w 616869"/>
              <a:gd name="connsiteY4-40" fmla="*/ 236259 h 305316"/>
              <a:gd name="connsiteX0-41" fmla="*/ 0 w 614363"/>
              <a:gd name="connsiteY0-42" fmla="*/ 310457 h 310457"/>
              <a:gd name="connsiteX1-43" fmla="*/ 159543 w 614363"/>
              <a:gd name="connsiteY1-44" fmla="*/ 34232 h 310457"/>
              <a:gd name="connsiteX2-45" fmla="*/ 445294 w 614363"/>
              <a:gd name="connsiteY2-46" fmla="*/ 27089 h 310457"/>
              <a:gd name="connsiteX3-47" fmla="*/ 614363 w 614363"/>
              <a:gd name="connsiteY3-48" fmla="*/ 241400 h 310457"/>
              <a:gd name="connsiteX0-49" fmla="*/ 0 w 614363"/>
              <a:gd name="connsiteY0-50" fmla="*/ 311823 h 311823"/>
              <a:gd name="connsiteX1-51" fmla="*/ 159543 w 614363"/>
              <a:gd name="connsiteY1-52" fmla="*/ 35598 h 311823"/>
              <a:gd name="connsiteX2-53" fmla="*/ 445294 w 614363"/>
              <a:gd name="connsiteY2-54" fmla="*/ 28455 h 311823"/>
              <a:gd name="connsiteX3-55" fmla="*/ 614363 w 614363"/>
              <a:gd name="connsiteY3-56" fmla="*/ 264197 h 311823"/>
              <a:gd name="connsiteX0-57" fmla="*/ 0 w 614363"/>
              <a:gd name="connsiteY0-58" fmla="*/ 311823 h 311823"/>
              <a:gd name="connsiteX1-59" fmla="*/ 159543 w 614363"/>
              <a:gd name="connsiteY1-60" fmla="*/ 35598 h 311823"/>
              <a:gd name="connsiteX2-61" fmla="*/ 445294 w 614363"/>
              <a:gd name="connsiteY2-62" fmla="*/ 28455 h 311823"/>
              <a:gd name="connsiteX3-63" fmla="*/ 614363 w 614363"/>
              <a:gd name="connsiteY3-64" fmla="*/ 264197 h 311823"/>
              <a:gd name="connsiteX0-65" fmla="*/ 0 w 614363"/>
              <a:gd name="connsiteY0-66" fmla="*/ 325897 h 325897"/>
              <a:gd name="connsiteX1-67" fmla="*/ 159543 w 614363"/>
              <a:gd name="connsiteY1-68" fmla="*/ 49672 h 325897"/>
              <a:gd name="connsiteX2-69" fmla="*/ 423862 w 614363"/>
              <a:gd name="connsiteY2-70" fmla="*/ 21098 h 325897"/>
              <a:gd name="connsiteX3-71" fmla="*/ 614363 w 614363"/>
              <a:gd name="connsiteY3-72" fmla="*/ 278271 h 325897"/>
              <a:gd name="connsiteX0-73" fmla="*/ 0 w 614363"/>
              <a:gd name="connsiteY0-74" fmla="*/ 325897 h 325897"/>
              <a:gd name="connsiteX1-75" fmla="*/ 145256 w 614363"/>
              <a:gd name="connsiteY1-76" fmla="*/ 49672 h 325897"/>
              <a:gd name="connsiteX2-77" fmla="*/ 423862 w 614363"/>
              <a:gd name="connsiteY2-78" fmla="*/ 21098 h 325897"/>
              <a:gd name="connsiteX3-79" fmla="*/ 614363 w 614363"/>
              <a:gd name="connsiteY3-80" fmla="*/ 278271 h 325897"/>
              <a:gd name="connsiteX0-81" fmla="*/ 0 w 614363"/>
              <a:gd name="connsiteY0-82" fmla="*/ 316175 h 316175"/>
              <a:gd name="connsiteX1-83" fmla="*/ 145256 w 614363"/>
              <a:gd name="connsiteY1-84" fmla="*/ 39950 h 316175"/>
              <a:gd name="connsiteX2-85" fmla="*/ 454818 w 614363"/>
              <a:gd name="connsiteY2-86" fmla="*/ 25663 h 316175"/>
              <a:gd name="connsiteX3-87" fmla="*/ 614363 w 614363"/>
              <a:gd name="connsiteY3-88" fmla="*/ 268549 h 316175"/>
              <a:gd name="connsiteX0-89" fmla="*/ 0 w 614363"/>
              <a:gd name="connsiteY0-90" fmla="*/ 305109 h 305109"/>
              <a:gd name="connsiteX1-91" fmla="*/ 154781 w 614363"/>
              <a:gd name="connsiteY1-92" fmla="*/ 57459 h 305109"/>
              <a:gd name="connsiteX2-93" fmla="*/ 454818 w 614363"/>
              <a:gd name="connsiteY2-94" fmla="*/ 14597 h 305109"/>
              <a:gd name="connsiteX3-95" fmla="*/ 614363 w 614363"/>
              <a:gd name="connsiteY3-96" fmla="*/ 257483 h 305109"/>
              <a:gd name="connsiteX0-97" fmla="*/ 0 w 614363"/>
              <a:gd name="connsiteY0-98" fmla="*/ 287220 h 287220"/>
              <a:gd name="connsiteX1-99" fmla="*/ 154781 w 614363"/>
              <a:gd name="connsiteY1-100" fmla="*/ 39570 h 287220"/>
              <a:gd name="connsiteX2-101" fmla="*/ 433387 w 614363"/>
              <a:gd name="connsiteY2-102" fmla="*/ 20521 h 287220"/>
              <a:gd name="connsiteX3-103" fmla="*/ 614363 w 614363"/>
              <a:gd name="connsiteY3-104" fmla="*/ 239594 h 287220"/>
            </a:gdLst>
            <a:ahLst/>
            <a:cxnLst>
              <a:cxn ang="0">
                <a:pos x="connsiteX0-97" y="connsiteY0-98"/>
              </a:cxn>
              <a:cxn ang="0">
                <a:pos x="connsiteX1-99" y="connsiteY1-100"/>
              </a:cxn>
              <a:cxn ang="0">
                <a:pos x="connsiteX2-101" y="connsiteY2-102"/>
              </a:cxn>
              <a:cxn ang="0">
                <a:pos x="connsiteX3-103" y="connsiteY3-104"/>
              </a:cxn>
            </a:cxnLst>
            <a:rect l="l" t="t" r="r" b="b"/>
            <a:pathLst>
              <a:path w="614363" h="287220">
                <a:moveTo>
                  <a:pt x="0" y="287220"/>
                </a:moveTo>
                <a:cubicBezTo>
                  <a:pt x="9525" y="155060"/>
                  <a:pt x="82550" y="84020"/>
                  <a:pt x="154781" y="39570"/>
                </a:cubicBezTo>
                <a:cubicBezTo>
                  <a:pt x="227012" y="-4880"/>
                  <a:pt x="356790" y="-12816"/>
                  <a:pt x="433387" y="20521"/>
                </a:cubicBezTo>
                <a:cubicBezTo>
                  <a:pt x="509984" y="53858"/>
                  <a:pt x="579140" y="161609"/>
                  <a:pt x="614363" y="239594"/>
                </a:cubicBezTo>
              </a:path>
            </a:pathLst>
          </a:custGeom>
          <a:ln w="1016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 w="76200"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椭圆 10"/>
          <p:cNvSpPr/>
          <p:nvPr/>
        </p:nvSpPr>
        <p:spPr>
          <a:xfrm rot="19276703">
            <a:off x="6048375" y="674688"/>
            <a:ext cx="284163" cy="1201738"/>
          </a:xfrm>
          <a:custGeom>
            <a:avLst/>
            <a:gdLst>
              <a:gd name="connsiteX0" fmla="*/ 0 w 239693"/>
              <a:gd name="connsiteY0" fmla="*/ 619541 h 1239082"/>
              <a:gd name="connsiteX1" fmla="*/ 119847 w 239693"/>
              <a:gd name="connsiteY1" fmla="*/ 0 h 1239082"/>
              <a:gd name="connsiteX2" fmla="*/ 239694 w 239693"/>
              <a:gd name="connsiteY2" fmla="*/ 619541 h 1239082"/>
              <a:gd name="connsiteX3" fmla="*/ 119847 w 239693"/>
              <a:gd name="connsiteY3" fmla="*/ 1239082 h 1239082"/>
              <a:gd name="connsiteX4" fmla="*/ 0 w 239693"/>
              <a:gd name="connsiteY4" fmla="*/ 619541 h 1239082"/>
              <a:gd name="connsiteX0-1" fmla="*/ 0 w 305168"/>
              <a:gd name="connsiteY0-2" fmla="*/ 640328 h 1239147"/>
              <a:gd name="connsiteX1-3" fmla="*/ 185321 w 305168"/>
              <a:gd name="connsiteY1-4" fmla="*/ 31 h 1239147"/>
              <a:gd name="connsiteX2-5" fmla="*/ 305168 w 305168"/>
              <a:gd name="connsiteY2-6" fmla="*/ 619572 h 1239147"/>
              <a:gd name="connsiteX3-7" fmla="*/ 185321 w 305168"/>
              <a:gd name="connsiteY3-8" fmla="*/ 1239113 h 1239147"/>
              <a:gd name="connsiteX4-9" fmla="*/ 0 w 305168"/>
              <a:gd name="connsiteY4-10" fmla="*/ 640328 h 1239147"/>
              <a:gd name="connsiteX0-11" fmla="*/ 94 w 305262"/>
              <a:gd name="connsiteY0-12" fmla="*/ 717646 h 1316454"/>
              <a:gd name="connsiteX1-13" fmla="*/ 210787 w 305262"/>
              <a:gd name="connsiteY1-14" fmla="*/ 24 h 1316454"/>
              <a:gd name="connsiteX2-15" fmla="*/ 305262 w 305262"/>
              <a:gd name="connsiteY2-16" fmla="*/ 696890 h 1316454"/>
              <a:gd name="connsiteX3-17" fmla="*/ 185415 w 305262"/>
              <a:gd name="connsiteY3-18" fmla="*/ 1316431 h 1316454"/>
              <a:gd name="connsiteX4-19" fmla="*/ 94 w 305262"/>
              <a:gd name="connsiteY4-20" fmla="*/ 717646 h 1316454"/>
              <a:gd name="connsiteX0-21" fmla="*/ 90 w 260669"/>
              <a:gd name="connsiteY0-22" fmla="*/ 717819 h 1316771"/>
              <a:gd name="connsiteX1-23" fmla="*/ 210783 w 260669"/>
              <a:gd name="connsiteY1-24" fmla="*/ 197 h 1316771"/>
              <a:gd name="connsiteX2-25" fmla="*/ 260669 w 260669"/>
              <a:gd name="connsiteY2-26" fmla="*/ 661314 h 1316771"/>
              <a:gd name="connsiteX3-27" fmla="*/ 185411 w 260669"/>
              <a:gd name="connsiteY3-28" fmla="*/ 1316604 h 1316771"/>
              <a:gd name="connsiteX4-29" fmla="*/ 90 w 260669"/>
              <a:gd name="connsiteY4-30" fmla="*/ 717819 h 1316771"/>
              <a:gd name="connsiteX0-31" fmla="*/ 92 w 288923"/>
              <a:gd name="connsiteY0-32" fmla="*/ 717751 h 1316648"/>
              <a:gd name="connsiteX1-33" fmla="*/ 210785 w 288923"/>
              <a:gd name="connsiteY1-34" fmla="*/ 129 h 1316648"/>
              <a:gd name="connsiteX2-35" fmla="*/ 288923 w 288923"/>
              <a:gd name="connsiteY2-36" fmla="*/ 671689 h 1316648"/>
              <a:gd name="connsiteX3-37" fmla="*/ 185413 w 288923"/>
              <a:gd name="connsiteY3-38" fmla="*/ 1316536 h 1316648"/>
              <a:gd name="connsiteX4-39" fmla="*/ 92 w 288923"/>
              <a:gd name="connsiteY4-40" fmla="*/ 717751 h 1316648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288923" h="1316648">
                <a:moveTo>
                  <a:pt x="92" y="717751"/>
                </a:moveTo>
                <a:cubicBezTo>
                  <a:pt x="4321" y="498350"/>
                  <a:pt x="162647" y="7806"/>
                  <a:pt x="210785" y="129"/>
                </a:cubicBezTo>
                <a:cubicBezTo>
                  <a:pt x="258923" y="-7548"/>
                  <a:pt x="288923" y="329526"/>
                  <a:pt x="288923" y="671689"/>
                </a:cubicBezTo>
                <a:cubicBezTo>
                  <a:pt x="288923" y="1013852"/>
                  <a:pt x="233551" y="1308859"/>
                  <a:pt x="185413" y="1316536"/>
                </a:cubicBezTo>
                <a:cubicBezTo>
                  <a:pt x="137275" y="1324213"/>
                  <a:pt x="-4137" y="937152"/>
                  <a:pt x="92" y="717751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 rot="1982369">
            <a:off x="7654925" y="465138"/>
            <a:ext cx="306388" cy="1316038"/>
          </a:xfrm>
          <a:custGeom>
            <a:avLst/>
            <a:gdLst>
              <a:gd name="connsiteX0" fmla="*/ 0 w 239693"/>
              <a:gd name="connsiteY0" fmla="*/ 619541 h 1239082"/>
              <a:gd name="connsiteX1" fmla="*/ 119847 w 239693"/>
              <a:gd name="connsiteY1" fmla="*/ 0 h 1239082"/>
              <a:gd name="connsiteX2" fmla="*/ 239694 w 239693"/>
              <a:gd name="connsiteY2" fmla="*/ 619541 h 1239082"/>
              <a:gd name="connsiteX3" fmla="*/ 119847 w 239693"/>
              <a:gd name="connsiteY3" fmla="*/ 1239082 h 1239082"/>
              <a:gd name="connsiteX4" fmla="*/ 0 w 239693"/>
              <a:gd name="connsiteY4" fmla="*/ 619541 h 1239082"/>
              <a:gd name="connsiteX0-1" fmla="*/ 0 w 305194"/>
              <a:gd name="connsiteY0-2" fmla="*/ 571440 h 1239446"/>
              <a:gd name="connsiteX1-3" fmla="*/ 185347 w 305194"/>
              <a:gd name="connsiteY1-4" fmla="*/ 198 h 1239446"/>
              <a:gd name="connsiteX2-5" fmla="*/ 305194 w 305194"/>
              <a:gd name="connsiteY2-6" fmla="*/ 619739 h 1239446"/>
              <a:gd name="connsiteX3-7" fmla="*/ 185347 w 305194"/>
              <a:gd name="connsiteY3-8" fmla="*/ 1239280 h 1239446"/>
              <a:gd name="connsiteX4-9" fmla="*/ 0 w 305194"/>
              <a:gd name="connsiteY4-10" fmla="*/ 571440 h 1239446"/>
              <a:gd name="connsiteX0-11" fmla="*/ 36 w 305230"/>
              <a:gd name="connsiteY0-12" fmla="*/ 774583 h 1442589"/>
              <a:gd name="connsiteX1-13" fmla="*/ 200901 w 305230"/>
              <a:gd name="connsiteY1-14" fmla="*/ 88 h 1442589"/>
              <a:gd name="connsiteX2-15" fmla="*/ 305230 w 305230"/>
              <a:gd name="connsiteY2-16" fmla="*/ 822882 h 1442589"/>
              <a:gd name="connsiteX3-17" fmla="*/ 185383 w 305230"/>
              <a:gd name="connsiteY3-18" fmla="*/ 1442423 h 1442589"/>
              <a:gd name="connsiteX4-19" fmla="*/ 36 w 305230"/>
              <a:gd name="connsiteY4-20" fmla="*/ 774583 h 1442589"/>
              <a:gd name="connsiteX0-21" fmla="*/ 36 w 312825"/>
              <a:gd name="connsiteY0-22" fmla="*/ 774719 h 1443017"/>
              <a:gd name="connsiteX1-23" fmla="*/ 200901 w 312825"/>
              <a:gd name="connsiteY1-24" fmla="*/ 224 h 1443017"/>
              <a:gd name="connsiteX2-25" fmla="*/ 312825 w 312825"/>
              <a:gd name="connsiteY2-26" fmla="*/ 852166 h 1443017"/>
              <a:gd name="connsiteX3-27" fmla="*/ 185383 w 312825"/>
              <a:gd name="connsiteY3-28" fmla="*/ 1442559 h 1443017"/>
              <a:gd name="connsiteX4-29" fmla="*/ 36 w 312825"/>
              <a:gd name="connsiteY4-30" fmla="*/ 774719 h 1443017"/>
            </a:gdLst>
            <a:ahLst/>
            <a:cxnLst>
              <a:cxn ang="0">
                <a:pos x="connsiteX0-21" y="connsiteY0-22"/>
              </a:cxn>
              <a:cxn ang="0">
                <a:pos x="connsiteX1-23" y="connsiteY1-24"/>
              </a:cxn>
              <a:cxn ang="0">
                <a:pos x="connsiteX2-25" y="connsiteY2-26"/>
              </a:cxn>
              <a:cxn ang="0">
                <a:pos x="connsiteX3-27" y="connsiteY3-28"/>
              </a:cxn>
              <a:cxn ang="0">
                <a:pos x="connsiteX4-29" y="connsiteY4-30"/>
              </a:cxn>
            </a:cxnLst>
            <a:rect l="l" t="t" r="r" b="b"/>
            <a:pathLst>
              <a:path w="312825" h="1443017">
                <a:moveTo>
                  <a:pt x="36" y="774719"/>
                </a:moveTo>
                <a:cubicBezTo>
                  <a:pt x="2622" y="534330"/>
                  <a:pt x="148770" y="-12684"/>
                  <a:pt x="200901" y="224"/>
                </a:cubicBezTo>
                <a:cubicBezTo>
                  <a:pt x="253033" y="13132"/>
                  <a:pt x="312825" y="510003"/>
                  <a:pt x="312825" y="852166"/>
                </a:cubicBezTo>
                <a:cubicBezTo>
                  <a:pt x="312825" y="1194329"/>
                  <a:pt x="237515" y="1455467"/>
                  <a:pt x="185383" y="1442559"/>
                </a:cubicBezTo>
                <a:cubicBezTo>
                  <a:pt x="133252" y="1429651"/>
                  <a:pt x="-2550" y="1015108"/>
                  <a:pt x="36" y="774719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5664200" y="2136775"/>
            <a:ext cx="2681288" cy="1679575"/>
          </a:xfrm>
          <a:custGeom>
            <a:avLst/>
            <a:gdLst>
              <a:gd name="connsiteX0" fmla="*/ 636464 w 2839763"/>
              <a:gd name="connsiteY0" fmla="*/ 0 h 1905146"/>
              <a:gd name="connsiteX1" fmla="*/ 223714 w 2839763"/>
              <a:gd name="connsiteY1" fmla="*/ 508000 h 1905146"/>
              <a:gd name="connsiteX2" fmla="*/ 1464 w 2839763"/>
              <a:gd name="connsiteY2" fmla="*/ 1060450 h 1905146"/>
              <a:gd name="connsiteX3" fmla="*/ 325314 w 2839763"/>
              <a:gd name="connsiteY3" fmla="*/ 1619250 h 1905146"/>
              <a:gd name="connsiteX4" fmla="*/ 1277814 w 2839763"/>
              <a:gd name="connsiteY4" fmla="*/ 1898650 h 1905146"/>
              <a:gd name="connsiteX5" fmla="*/ 2325564 w 2839763"/>
              <a:gd name="connsiteY5" fmla="*/ 1778000 h 1905146"/>
              <a:gd name="connsiteX6" fmla="*/ 2795464 w 2839763"/>
              <a:gd name="connsiteY6" fmla="*/ 1358900 h 1905146"/>
              <a:gd name="connsiteX7" fmla="*/ 2789114 w 2839763"/>
              <a:gd name="connsiteY7" fmla="*/ 857250 h 1905146"/>
              <a:gd name="connsiteX8" fmla="*/ 2522414 w 2839763"/>
              <a:gd name="connsiteY8" fmla="*/ 355600 h 1905146"/>
              <a:gd name="connsiteX9" fmla="*/ 2236664 w 2839763"/>
              <a:gd name="connsiteY9" fmla="*/ 57150 h 1905146"/>
              <a:gd name="connsiteX0-1" fmla="*/ 635736 w 2839035"/>
              <a:gd name="connsiteY0-2" fmla="*/ 0 h 1905146"/>
              <a:gd name="connsiteX1-3" fmla="*/ 248386 w 2839035"/>
              <a:gd name="connsiteY1-4" fmla="*/ 438150 h 1905146"/>
              <a:gd name="connsiteX2-5" fmla="*/ 736 w 2839035"/>
              <a:gd name="connsiteY2-6" fmla="*/ 1060450 h 1905146"/>
              <a:gd name="connsiteX3-7" fmla="*/ 324586 w 2839035"/>
              <a:gd name="connsiteY3-8" fmla="*/ 1619250 h 1905146"/>
              <a:gd name="connsiteX4-9" fmla="*/ 1277086 w 2839035"/>
              <a:gd name="connsiteY4-10" fmla="*/ 1898650 h 1905146"/>
              <a:gd name="connsiteX5-11" fmla="*/ 2324836 w 2839035"/>
              <a:gd name="connsiteY5-12" fmla="*/ 1778000 h 1905146"/>
              <a:gd name="connsiteX6-13" fmla="*/ 2794736 w 2839035"/>
              <a:gd name="connsiteY6-14" fmla="*/ 1358900 h 1905146"/>
              <a:gd name="connsiteX7-15" fmla="*/ 2788386 w 2839035"/>
              <a:gd name="connsiteY7-16" fmla="*/ 857250 h 1905146"/>
              <a:gd name="connsiteX8-17" fmla="*/ 2521686 w 2839035"/>
              <a:gd name="connsiteY8-18" fmla="*/ 355600 h 1905146"/>
              <a:gd name="connsiteX9-19" fmla="*/ 2235936 w 2839035"/>
              <a:gd name="connsiteY9-20" fmla="*/ 57150 h 1905146"/>
              <a:gd name="connsiteX0-21" fmla="*/ 635736 w 2839035"/>
              <a:gd name="connsiteY0-22" fmla="*/ 0 h 1905146"/>
              <a:gd name="connsiteX1-23" fmla="*/ 248386 w 2839035"/>
              <a:gd name="connsiteY1-24" fmla="*/ 438150 h 1905146"/>
              <a:gd name="connsiteX2-25" fmla="*/ 736 w 2839035"/>
              <a:gd name="connsiteY2-26" fmla="*/ 946150 h 1905146"/>
              <a:gd name="connsiteX3-27" fmla="*/ 324586 w 2839035"/>
              <a:gd name="connsiteY3-28" fmla="*/ 1619250 h 1905146"/>
              <a:gd name="connsiteX4-29" fmla="*/ 1277086 w 2839035"/>
              <a:gd name="connsiteY4-30" fmla="*/ 1898650 h 1905146"/>
              <a:gd name="connsiteX5-31" fmla="*/ 2324836 w 2839035"/>
              <a:gd name="connsiteY5-32" fmla="*/ 1778000 h 1905146"/>
              <a:gd name="connsiteX6-33" fmla="*/ 2794736 w 2839035"/>
              <a:gd name="connsiteY6-34" fmla="*/ 1358900 h 1905146"/>
              <a:gd name="connsiteX7-35" fmla="*/ 2788386 w 2839035"/>
              <a:gd name="connsiteY7-36" fmla="*/ 857250 h 1905146"/>
              <a:gd name="connsiteX8-37" fmla="*/ 2521686 w 2839035"/>
              <a:gd name="connsiteY8-38" fmla="*/ 355600 h 1905146"/>
              <a:gd name="connsiteX9-39" fmla="*/ 2235936 w 2839035"/>
              <a:gd name="connsiteY9-40" fmla="*/ 57150 h 1905146"/>
              <a:gd name="connsiteX0-41" fmla="*/ 636873 w 2840172"/>
              <a:gd name="connsiteY0-42" fmla="*/ 0 h 1902356"/>
              <a:gd name="connsiteX1-43" fmla="*/ 249523 w 2840172"/>
              <a:gd name="connsiteY1-44" fmla="*/ 438150 h 1902356"/>
              <a:gd name="connsiteX2-45" fmla="*/ 1873 w 2840172"/>
              <a:gd name="connsiteY2-46" fmla="*/ 946150 h 1902356"/>
              <a:gd name="connsiteX3-47" fmla="*/ 376523 w 2840172"/>
              <a:gd name="connsiteY3-48" fmla="*/ 1670050 h 1902356"/>
              <a:gd name="connsiteX4-49" fmla="*/ 1278223 w 2840172"/>
              <a:gd name="connsiteY4-50" fmla="*/ 1898650 h 1902356"/>
              <a:gd name="connsiteX5-51" fmla="*/ 2325973 w 2840172"/>
              <a:gd name="connsiteY5-52" fmla="*/ 1778000 h 1902356"/>
              <a:gd name="connsiteX6-53" fmla="*/ 2795873 w 2840172"/>
              <a:gd name="connsiteY6-54" fmla="*/ 1358900 h 1902356"/>
              <a:gd name="connsiteX7-55" fmla="*/ 2789523 w 2840172"/>
              <a:gd name="connsiteY7-56" fmla="*/ 857250 h 1902356"/>
              <a:gd name="connsiteX8-57" fmla="*/ 2522823 w 2840172"/>
              <a:gd name="connsiteY8-58" fmla="*/ 355600 h 1902356"/>
              <a:gd name="connsiteX9-59" fmla="*/ 2237073 w 2840172"/>
              <a:gd name="connsiteY9-60" fmla="*/ 57150 h 1902356"/>
              <a:gd name="connsiteX0-61" fmla="*/ 636873 w 2840172"/>
              <a:gd name="connsiteY0-62" fmla="*/ 0 h 1896306"/>
              <a:gd name="connsiteX1-63" fmla="*/ 249523 w 2840172"/>
              <a:gd name="connsiteY1-64" fmla="*/ 438150 h 1896306"/>
              <a:gd name="connsiteX2-65" fmla="*/ 1873 w 2840172"/>
              <a:gd name="connsiteY2-66" fmla="*/ 946150 h 1896306"/>
              <a:gd name="connsiteX3-67" fmla="*/ 376523 w 2840172"/>
              <a:gd name="connsiteY3-68" fmla="*/ 1670050 h 1896306"/>
              <a:gd name="connsiteX4-69" fmla="*/ 1227423 w 2840172"/>
              <a:gd name="connsiteY4-70" fmla="*/ 1892300 h 1896306"/>
              <a:gd name="connsiteX5-71" fmla="*/ 2325973 w 2840172"/>
              <a:gd name="connsiteY5-72" fmla="*/ 1778000 h 1896306"/>
              <a:gd name="connsiteX6-73" fmla="*/ 2795873 w 2840172"/>
              <a:gd name="connsiteY6-74" fmla="*/ 1358900 h 1896306"/>
              <a:gd name="connsiteX7-75" fmla="*/ 2789523 w 2840172"/>
              <a:gd name="connsiteY7-76" fmla="*/ 857250 h 1896306"/>
              <a:gd name="connsiteX8-77" fmla="*/ 2522823 w 2840172"/>
              <a:gd name="connsiteY8-78" fmla="*/ 355600 h 1896306"/>
              <a:gd name="connsiteX9-79" fmla="*/ 2237073 w 2840172"/>
              <a:gd name="connsiteY9-80" fmla="*/ 57150 h 1896306"/>
              <a:gd name="connsiteX0-81" fmla="*/ 635024 w 2838323"/>
              <a:gd name="connsiteY0-82" fmla="*/ 0 h 1896306"/>
              <a:gd name="connsiteX1-83" fmla="*/ 247674 w 2838323"/>
              <a:gd name="connsiteY1-84" fmla="*/ 438150 h 1896306"/>
              <a:gd name="connsiteX2-85" fmla="*/ 24 w 2838323"/>
              <a:gd name="connsiteY2-86" fmla="*/ 946150 h 1896306"/>
              <a:gd name="connsiteX3-87" fmla="*/ 374674 w 2838323"/>
              <a:gd name="connsiteY3-88" fmla="*/ 1670050 h 1896306"/>
              <a:gd name="connsiteX4-89" fmla="*/ 1225574 w 2838323"/>
              <a:gd name="connsiteY4-90" fmla="*/ 1892300 h 1896306"/>
              <a:gd name="connsiteX5-91" fmla="*/ 2324124 w 2838323"/>
              <a:gd name="connsiteY5-92" fmla="*/ 1778000 h 1896306"/>
              <a:gd name="connsiteX6-93" fmla="*/ 2794024 w 2838323"/>
              <a:gd name="connsiteY6-94" fmla="*/ 1358900 h 1896306"/>
              <a:gd name="connsiteX7-95" fmla="*/ 2787674 w 2838323"/>
              <a:gd name="connsiteY7-96" fmla="*/ 857250 h 1896306"/>
              <a:gd name="connsiteX8-97" fmla="*/ 2520974 w 2838323"/>
              <a:gd name="connsiteY8-98" fmla="*/ 355600 h 1896306"/>
              <a:gd name="connsiteX9-99" fmla="*/ 2235224 w 2838323"/>
              <a:gd name="connsiteY9-100" fmla="*/ 57150 h 1896306"/>
              <a:gd name="connsiteX0-101" fmla="*/ 635031 w 2838330"/>
              <a:gd name="connsiteY0-102" fmla="*/ 0 h 1896306"/>
              <a:gd name="connsiteX1-103" fmla="*/ 247681 w 2838330"/>
              <a:gd name="connsiteY1-104" fmla="*/ 438150 h 1896306"/>
              <a:gd name="connsiteX2-105" fmla="*/ 31 w 2838330"/>
              <a:gd name="connsiteY2-106" fmla="*/ 946150 h 1896306"/>
              <a:gd name="connsiteX3-107" fmla="*/ 374681 w 2838330"/>
              <a:gd name="connsiteY3-108" fmla="*/ 1670050 h 1896306"/>
              <a:gd name="connsiteX4-109" fmla="*/ 1225581 w 2838330"/>
              <a:gd name="connsiteY4-110" fmla="*/ 1892300 h 1896306"/>
              <a:gd name="connsiteX5-111" fmla="*/ 2324131 w 2838330"/>
              <a:gd name="connsiteY5-112" fmla="*/ 1778000 h 1896306"/>
              <a:gd name="connsiteX6-113" fmla="*/ 2794031 w 2838330"/>
              <a:gd name="connsiteY6-114" fmla="*/ 1358900 h 1896306"/>
              <a:gd name="connsiteX7-115" fmla="*/ 2787681 w 2838330"/>
              <a:gd name="connsiteY7-116" fmla="*/ 857250 h 1896306"/>
              <a:gd name="connsiteX8-117" fmla="*/ 2520981 w 2838330"/>
              <a:gd name="connsiteY8-118" fmla="*/ 355600 h 1896306"/>
              <a:gd name="connsiteX9-119" fmla="*/ 2235231 w 2838330"/>
              <a:gd name="connsiteY9-120" fmla="*/ 57150 h 1896306"/>
              <a:gd name="connsiteX0-121" fmla="*/ 635031 w 2838330"/>
              <a:gd name="connsiteY0-122" fmla="*/ 0 h 1911045"/>
              <a:gd name="connsiteX1-123" fmla="*/ 247681 w 2838330"/>
              <a:gd name="connsiteY1-124" fmla="*/ 438150 h 1911045"/>
              <a:gd name="connsiteX2-125" fmla="*/ 31 w 2838330"/>
              <a:gd name="connsiteY2-126" fmla="*/ 946150 h 1911045"/>
              <a:gd name="connsiteX3-127" fmla="*/ 374681 w 2838330"/>
              <a:gd name="connsiteY3-128" fmla="*/ 1670050 h 1911045"/>
              <a:gd name="connsiteX4-129" fmla="*/ 1225581 w 2838330"/>
              <a:gd name="connsiteY4-130" fmla="*/ 1892300 h 1911045"/>
              <a:gd name="connsiteX5-131" fmla="*/ 2324131 w 2838330"/>
              <a:gd name="connsiteY5-132" fmla="*/ 1778000 h 1911045"/>
              <a:gd name="connsiteX6-133" fmla="*/ 2794031 w 2838330"/>
              <a:gd name="connsiteY6-134" fmla="*/ 1358900 h 1911045"/>
              <a:gd name="connsiteX7-135" fmla="*/ 2787681 w 2838330"/>
              <a:gd name="connsiteY7-136" fmla="*/ 857250 h 1911045"/>
              <a:gd name="connsiteX8-137" fmla="*/ 2520981 w 2838330"/>
              <a:gd name="connsiteY8-138" fmla="*/ 355600 h 1911045"/>
              <a:gd name="connsiteX9-139" fmla="*/ 2235231 w 2838330"/>
              <a:gd name="connsiteY9-140" fmla="*/ 57150 h 1911045"/>
              <a:gd name="connsiteX0-141" fmla="*/ 635031 w 2813027"/>
              <a:gd name="connsiteY0-142" fmla="*/ 0 h 1892300"/>
              <a:gd name="connsiteX1-143" fmla="*/ 247681 w 2813027"/>
              <a:gd name="connsiteY1-144" fmla="*/ 438150 h 1892300"/>
              <a:gd name="connsiteX2-145" fmla="*/ 31 w 2813027"/>
              <a:gd name="connsiteY2-146" fmla="*/ 946150 h 1892300"/>
              <a:gd name="connsiteX3-147" fmla="*/ 374681 w 2813027"/>
              <a:gd name="connsiteY3-148" fmla="*/ 1670050 h 1892300"/>
              <a:gd name="connsiteX4-149" fmla="*/ 1225581 w 2813027"/>
              <a:gd name="connsiteY4-150" fmla="*/ 1892300 h 1892300"/>
              <a:gd name="connsiteX5-151" fmla="*/ 2324131 w 2813027"/>
              <a:gd name="connsiteY5-152" fmla="*/ 1778000 h 1892300"/>
              <a:gd name="connsiteX6-153" fmla="*/ 2749581 w 2813027"/>
              <a:gd name="connsiteY6-154" fmla="*/ 1327150 h 1892300"/>
              <a:gd name="connsiteX7-155" fmla="*/ 2787681 w 2813027"/>
              <a:gd name="connsiteY7-156" fmla="*/ 857250 h 1892300"/>
              <a:gd name="connsiteX8-157" fmla="*/ 2520981 w 2813027"/>
              <a:gd name="connsiteY8-158" fmla="*/ 355600 h 1892300"/>
              <a:gd name="connsiteX9-159" fmla="*/ 2235231 w 2813027"/>
              <a:gd name="connsiteY9-160" fmla="*/ 57150 h 1892300"/>
              <a:gd name="connsiteX0-161" fmla="*/ 635031 w 2788500"/>
              <a:gd name="connsiteY0-162" fmla="*/ 0 h 1892300"/>
              <a:gd name="connsiteX1-163" fmla="*/ 247681 w 2788500"/>
              <a:gd name="connsiteY1-164" fmla="*/ 438150 h 1892300"/>
              <a:gd name="connsiteX2-165" fmla="*/ 31 w 2788500"/>
              <a:gd name="connsiteY2-166" fmla="*/ 946150 h 1892300"/>
              <a:gd name="connsiteX3-167" fmla="*/ 374681 w 2788500"/>
              <a:gd name="connsiteY3-168" fmla="*/ 1670050 h 1892300"/>
              <a:gd name="connsiteX4-169" fmla="*/ 1225581 w 2788500"/>
              <a:gd name="connsiteY4-170" fmla="*/ 1892300 h 1892300"/>
              <a:gd name="connsiteX5-171" fmla="*/ 2324131 w 2788500"/>
              <a:gd name="connsiteY5-172" fmla="*/ 1778000 h 1892300"/>
              <a:gd name="connsiteX6-173" fmla="*/ 2749581 w 2788500"/>
              <a:gd name="connsiteY6-174" fmla="*/ 1327150 h 1892300"/>
              <a:gd name="connsiteX7-175" fmla="*/ 2743231 w 2788500"/>
              <a:gd name="connsiteY7-176" fmla="*/ 806450 h 1892300"/>
              <a:gd name="connsiteX8-177" fmla="*/ 2520981 w 2788500"/>
              <a:gd name="connsiteY8-178" fmla="*/ 355600 h 1892300"/>
              <a:gd name="connsiteX9-179" fmla="*/ 2235231 w 2788500"/>
              <a:gd name="connsiteY9-180" fmla="*/ 57150 h 1892300"/>
              <a:gd name="connsiteX0-181" fmla="*/ 640662 w 2794131"/>
              <a:gd name="connsiteY0-182" fmla="*/ 0 h 1892300"/>
              <a:gd name="connsiteX1-183" fmla="*/ 5662 w 2794131"/>
              <a:gd name="connsiteY1-184" fmla="*/ 946150 h 1892300"/>
              <a:gd name="connsiteX2-185" fmla="*/ 380312 w 2794131"/>
              <a:gd name="connsiteY2-186" fmla="*/ 1670050 h 1892300"/>
              <a:gd name="connsiteX3-187" fmla="*/ 1231212 w 2794131"/>
              <a:gd name="connsiteY3-188" fmla="*/ 1892300 h 1892300"/>
              <a:gd name="connsiteX4-189" fmla="*/ 2329762 w 2794131"/>
              <a:gd name="connsiteY4-190" fmla="*/ 1778000 h 1892300"/>
              <a:gd name="connsiteX5-191" fmla="*/ 2755212 w 2794131"/>
              <a:gd name="connsiteY5-192" fmla="*/ 1327150 h 1892300"/>
              <a:gd name="connsiteX6-193" fmla="*/ 2748862 w 2794131"/>
              <a:gd name="connsiteY6-194" fmla="*/ 806450 h 1892300"/>
              <a:gd name="connsiteX7-195" fmla="*/ 2526612 w 2794131"/>
              <a:gd name="connsiteY7-196" fmla="*/ 355600 h 1892300"/>
              <a:gd name="connsiteX8-197" fmla="*/ 2240862 w 2794131"/>
              <a:gd name="connsiteY8-198" fmla="*/ 57150 h 1892300"/>
              <a:gd name="connsiteX0-199" fmla="*/ 633188 w 2786657"/>
              <a:gd name="connsiteY0-200" fmla="*/ 0 h 1892300"/>
              <a:gd name="connsiteX1-201" fmla="*/ 5808 w 2786657"/>
              <a:gd name="connsiteY1-202" fmla="*/ 885190 h 1892300"/>
              <a:gd name="connsiteX2-203" fmla="*/ 372838 w 2786657"/>
              <a:gd name="connsiteY2-204" fmla="*/ 1670050 h 1892300"/>
              <a:gd name="connsiteX3-205" fmla="*/ 1223738 w 2786657"/>
              <a:gd name="connsiteY3-206" fmla="*/ 1892300 h 1892300"/>
              <a:gd name="connsiteX4-207" fmla="*/ 2322288 w 2786657"/>
              <a:gd name="connsiteY4-208" fmla="*/ 1778000 h 1892300"/>
              <a:gd name="connsiteX5-209" fmla="*/ 2747738 w 2786657"/>
              <a:gd name="connsiteY5-210" fmla="*/ 1327150 h 1892300"/>
              <a:gd name="connsiteX6-211" fmla="*/ 2741388 w 2786657"/>
              <a:gd name="connsiteY6-212" fmla="*/ 806450 h 1892300"/>
              <a:gd name="connsiteX7-213" fmla="*/ 2519138 w 2786657"/>
              <a:gd name="connsiteY7-214" fmla="*/ 355600 h 1892300"/>
              <a:gd name="connsiteX8-215" fmla="*/ 2233388 w 2786657"/>
              <a:gd name="connsiteY8-216" fmla="*/ 57150 h 1892300"/>
              <a:gd name="connsiteX0-217" fmla="*/ 630135 w 2783604"/>
              <a:gd name="connsiteY0-218" fmla="*/ 0 h 1892300"/>
              <a:gd name="connsiteX1-219" fmla="*/ 2755 w 2783604"/>
              <a:gd name="connsiteY1-220" fmla="*/ 885190 h 1892300"/>
              <a:gd name="connsiteX2-221" fmla="*/ 369785 w 2783604"/>
              <a:gd name="connsiteY2-222" fmla="*/ 1670050 h 1892300"/>
              <a:gd name="connsiteX3-223" fmla="*/ 1220685 w 2783604"/>
              <a:gd name="connsiteY3-224" fmla="*/ 1892300 h 1892300"/>
              <a:gd name="connsiteX4-225" fmla="*/ 2319235 w 2783604"/>
              <a:gd name="connsiteY4-226" fmla="*/ 1778000 h 1892300"/>
              <a:gd name="connsiteX5-227" fmla="*/ 2744685 w 2783604"/>
              <a:gd name="connsiteY5-228" fmla="*/ 1327150 h 1892300"/>
              <a:gd name="connsiteX6-229" fmla="*/ 2738335 w 2783604"/>
              <a:gd name="connsiteY6-230" fmla="*/ 806450 h 1892300"/>
              <a:gd name="connsiteX7-231" fmla="*/ 2516085 w 2783604"/>
              <a:gd name="connsiteY7-232" fmla="*/ 355600 h 1892300"/>
              <a:gd name="connsiteX8-233" fmla="*/ 2230335 w 2783604"/>
              <a:gd name="connsiteY8-234" fmla="*/ 57150 h 1892300"/>
              <a:gd name="connsiteX0-235" fmla="*/ 631552 w 2785021"/>
              <a:gd name="connsiteY0-236" fmla="*/ 0 h 1897954"/>
              <a:gd name="connsiteX1-237" fmla="*/ 4172 w 2785021"/>
              <a:gd name="connsiteY1-238" fmla="*/ 885190 h 1897954"/>
              <a:gd name="connsiteX2-239" fmla="*/ 401682 w 2785021"/>
              <a:gd name="connsiteY2-240" fmla="*/ 1647190 h 1897954"/>
              <a:gd name="connsiteX3-241" fmla="*/ 1222102 w 2785021"/>
              <a:gd name="connsiteY3-242" fmla="*/ 1892300 h 1897954"/>
              <a:gd name="connsiteX4-243" fmla="*/ 2320652 w 2785021"/>
              <a:gd name="connsiteY4-244" fmla="*/ 1778000 h 1897954"/>
              <a:gd name="connsiteX5-245" fmla="*/ 2746102 w 2785021"/>
              <a:gd name="connsiteY5-246" fmla="*/ 1327150 h 1897954"/>
              <a:gd name="connsiteX6-247" fmla="*/ 2739752 w 2785021"/>
              <a:gd name="connsiteY6-248" fmla="*/ 806450 h 1897954"/>
              <a:gd name="connsiteX7-249" fmla="*/ 2517502 w 2785021"/>
              <a:gd name="connsiteY7-250" fmla="*/ 355600 h 1897954"/>
              <a:gd name="connsiteX8-251" fmla="*/ 2231752 w 2785021"/>
              <a:gd name="connsiteY8-252" fmla="*/ 57150 h 1897954"/>
              <a:gd name="connsiteX0-253" fmla="*/ 631904 w 2785373"/>
              <a:gd name="connsiteY0-254" fmla="*/ 0 h 1897954"/>
              <a:gd name="connsiteX1-255" fmla="*/ 4524 w 2785373"/>
              <a:gd name="connsiteY1-256" fmla="*/ 885190 h 1897954"/>
              <a:gd name="connsiteX2-257" fmla="*/ 402034 w 2785373"/>
              <a:gd name="connsiteY2-258" fmla="*/ 1647190 h 1897954"/>
              <a:gd name="connsiteX3-259" fmla="*/ 1351994 w 2785373"/>
              <a:gd name="connsiteY3-260" fmla="*/ 1892300 h 1897954"/>
              <a:gd name="connsiteX4-261" fmla="*/ 2321004 w 2785373"/>
              <a:gd name="connsiteY4-262" fmla="*/ 1778000 h 1897954"/>
              <a:gd name="connsiteX5-263" fmla="*/ 2746454 w 2785373"/>
              <a:gd name="connsiteY5-264" fmla="*/ 1327150 h 1897954"/>
              <a:gd name="connsiteX6-265" fmla="*/ 2740104 w 2785373"/>
              <a:gd name="connsiteY6-266" fmla="*/ 806450 h 1897954"/>
              <a:gd name="connsiteX7-267" fmla="*/ 2517854 w 2785373"/>
              <a:gd name="connsiteY7-268" fmla="*/ 355600 h 1897954"/>
              <a:gd name="connsiteX8-269" fmla="*/ 2232104 w 2785373"/>
              <a:gd name="connsiteY8-270" fmla="*/ 57150 h 1897954"/>
              <a:gd name="connsiteX0-271" fmla="*/ 631904 w 2785373"/>
              <a:gd name="connsiteY0-272" fmla="*/ 0 h 1895377"/>
              <a:gd name="connsiteX1-273" fmla="*/ 4524 w 2785373"/>
              <a:gd name="connsiteY1-274" fmla="*/ 885190 h 1895377"/>
              <a:gd name="connsiteX2-275" fmla="*/ 402034 w 2785373"/>
              <a:gd name="connsiteY2-276" fmla="*/ 1647190 h 1895377"/>
              <a:gd name="connsiteX3-277" fmla="*/ 1351994 w 2785373"/>
              <a:gd name="connsiteY3-278" fmla="*/ 1892300 h 1895377"/>
              <a:gd name="connsiteX4-279" fmla="*/ 2321004 w 2785373"/>
              <a:gd name="connsiteY4-280" fmla="*/ 1778000 h 1895377"/>
              <a:gd name="connsiteX5-281" fmla="*/ 2746454 w 2785373"/>
              <a:gd name="connsiteY5-282" fmla="*/ 1327150 h 1895377"/>
              <a:gd name="connsiteX6-283" fmla="*/ 2740104 w 2785373"/>
              <a:gd name="connsiteY6-284" fmla="*/ 806450 h 1895377"/>
              <a:gd name="connsiteX7-285" fmla="*/ 2517854 w 2785373"/>
              <a:gd name="connsiteY7-286" fmla="*/ 355600 h 1895377"/>
              <a:gd name="connsiteX8-287" fmla="*/ 2232104 w 2785373"/>
              <a:gd name="connsiteY8-288" fmla="*/ 57150 h 1895377"/>
              <a:gd name="connsiteX0-289" fmla="*/ 631904 w 2783195"/>
              <a:gd name="connsiteY0-290" fmla="*/ 0 h 1893937"/>
              <a:gd name="connsiteX1-291" fmla="*/ 4524 w 2783195"/>
              <a:gd name="connsiteY1-292" fmla="*/ 885190 h 1893937"/>
              <a:gd name="connsiteX2-293" fmla="*/ 402034 w 2783195"/>
              <a:gd name="connsiteY2-294" fmla="*/ 1647190 h 1893937"/>
              <a:gd name="connsiteX3-295" fmla="*/ 1351994 w 2783195"/>
              <a:gd name="connsiteY3-296" fmla="*/ 1892300 h 1893937"/>
              <a:gd name="connsiteX4-297" fmla="*/ 2351484 w 2783195"/>
              <a:gd name="connsiteY4-298" fmla="*/ 1732280 h 1893937"/>
              <a:gd name="connsiteX5-299" fmla="*/ 2746454 w 2783195"/>
              <a:gd name="connsiteY5-300" fmla="*/ 1327150 h 1893937"/>
              <a:gd name="connsiteX6-301" fmla="*/ 2740104 w 2783195"/>
              <a:gd name="connsiteY6-302" fmla="*/ 806450 h 1893937"/>
              <a:gd name="connsiteX7-303" fmla="*/ 2517854 w 2783195"/>
              <a:gd name="connsiteY7-304" fmla="*/ 355600 h 1893937"/>
              <a:gd name="connsiteX8-305" fmla="*/ 2232104 w 2783195"/>
              <a:gd name="connsiteY8-306" fmla="*/ 57150 h 1893937"/>
              <a:gd name="connsiteX0-307" fmla="*/ 631904 w 2799850"/>
              <a:gd name="connsiteY0-308" fmla="*/ 0 h 1894179"/>
              <a:gd name="connsiteX1-309" fmla="*/ 4524 w 2799850"/>
              <a:gd name="connsiteY1-310" fmla="*/ 885190 h 1894179"/>
              <a:gd name="connsiteX2-311" fmla="*/ 402034 w 2799850"/>
              <a:gd name="connsiteY2-312" fmla="*/ 1647190 h 1894179"/>
              <a:gd name="connsiteX3-313" fmla="*/ 1351994 w 2799850"/>
              <a:gd name="connsiteY3-314" fmla="*/ 1892300 h 1894179"/>
              <a:gd name="connsiteX4-315" fmla="*/ 2351484 w 2799850"/>
              <a:gd name="connsiteY4-316" fmla="*/ 1732280 h 1894179"/>
              <a:gd name="connsiteX5-317" fmla="*/ 2769314 w 2799850"/>
              <a:gd name="connsiteY5-318" fmla="*/ 1250950 h 1894179"/>
              <a:gd name="connsiteX6-319" fmla="*/ 2740104 w 2799850"/>
              <a:gd name="connsiteY6-320" fmla="*/ 806450 h 1894179"/>
              <a:gd name="connsiteX7-321" fmla="*/ 2517854 w 2799850"/>
              <a:gd name="connsiteY7-322" fmla="*/ 355600 h 1894179"/>
              <a:gd name="connsiteX8-323" fmla="*/ 2232104 w 2799850"/>
              <a:gd name="connsiteY8-324" fmla="*/ 57150 h 1894179"/>
              <a:gd name="connsiteX0-325" fmla="*/ 631904 w 2740104"/>
              <a:gd name="connsiteY0-326" fmla="*/ 0 h 1898738"/>
              <a:gd name="connsiteX1-327" fmla="*/ 4524 w 2740104"/>
              <a:gd name="connsiteY1-328" fmla="*/ 885190 h 1898738"/>
              <a:gd name="connsiteX2-329" fmla="*/ 402034 w 2740104"/>
              <a:gd name="connsiteY2-330" fmla="*/ 1647190 h 1898738"/>
              <a:gd name="connsiteX3-331" fmla="*/ 1351994 w 2740104"/>
              <a:gd name="connsiteY3-332" fmla="*/ 1892300 h 1898738"/>
              <a:gd name="connsiteX4-333" fmla="*/ 2351484 w 2740104"/>
              <a:gd name="connsiteY4-334" fmla="*/ 1732280 h 1898738"/>
              <a:gd name="connsiteX5-335" fmla="*/ 2740104 w 2740104"/>
              <a:gd name="connsiteY5-336" fmla="*/ 806450 h 1898738"/>
              <a:gd name="connsiteX6-337" fmla="*/ 2517854 w 2740104"/>
              <a:gd name="connsiteY6-338" fmla="*/ 355600 h 1898738"/>
              <a:gd name="connsiteX7-339" fmla="*/ 2232104 w 2740104"/>
              <a:gd name="connsiteY7-340" fmla="*/ 57150 h 1898738"/>
              <a:gd name="connsiteX0-341" fmla="*/ 631904 w 2740981"/>
              <a:gd name="connsiteY0-342" fmla="*/ 0 h 1892414"/>
              <a:gd name="connsiteX1-343" fmla="*/ 4524 w 2740981"/>
              <a:gd name="connsiteY1-344" fmla="*/ 885190 h 1892414"/>
              <a:gd name="connsiteX2-345" fmla="*/ 402034 w 2740981"/>
              <a:gd name="connsiteY2-346" fmla="*/ 1647190 h 1892414"/>
              <a:gd name="connsiteX3-347" fmla="*/ 1351994 w 2740981"/>
              <a:gd name="connsiteY3-348" fmla="*/ 1892300 h 1892414"/>
              <a:gd name="connsiteX4-349" fmla="*/ 2435304 w 2740981"/>
              <a:gd name="connsiteY4-350" fmla="*/ 1625600 h 1892414"/>
              <a:gd name="connsiteX5-351" fmla="*/ 2740104 w 2740981"/>
              <a:gd name="connsiteY5-352" fmla="*/ 806450 h 1892414"/>
              <a:gd name="connsiteX6-353" fmla="*/ 2517854 w 2740981"/>
              <a:gd name="connsiteY6-354" fmla="*/ 355600 h 1892414"/>
              <a:gd name="connsiteX7-355" fmla="*/ 2232104 w 2740981"/>
              <a:gd name="connsiteY7-356" fmla="*/ 57150 h 1892414"/>
              <a:gd name="connsiteX0-357" fmla="*/ 631904 w 2733397"/>
              <a:gd name="connsiteY0-358" fmla="*/ 0 h 1892414"/>
              <a:gd name="connsiteX1-359" fmla="*/ 4524 w 2733397"/>
              <a:gd name="connsiteY1-360" fmla="*/ 885190 h 1892414"/>
              <a:gd name="connsiteX2-361" fmla="*/ 402034 w 2733397"/>
              <a:gd name="connsiteY2-362" fmla="*/ 1647190 h 1892414"/>
              <a:gd name="connsiteX3-363" fmla="*/ 1351994 w 2733397"/>
              <a:gd name="connsiteY3-364" fmla="*/ 1892300 h 1892414"/>
              <a:gd name="connsiteX4-365" fmla="*/ 2435304 w 2733397"/>
              <a:gd name="connsiteY4-366" fmla="*/ 1625600 h 1892414"/>
              <a:gd name="connsiteX5-367" fmla="*/ 2732484 w 2733397"/>
              <a:gd name="connsiteY5-368" fmla="*/ 890270 h 1892414"/>
              <a:gd name="connsiteX6-369" fmla="*/ 2517854 w 2733397"/>
              <a:gd name="connsiteY6-370" fmla="*/ 355600 h 1892414"/>
              <a:gd name="connsiteX7-371" fmla="*/ 2232104 w 2733397"/>
              <a:gd name="connsiteY7-372" fmla="*/ 57150 h 1892414"/>
              <a:gd name="connsiteX0-373" fmla="*/ 631904 w 2738875"/>
              <a:gd name="connsiteY0-374" fmla="*/ 0 h 1892414"/>
              <a:gd name="connsiteX1-375" fmla="*/ 4524 w 2738875"/>
              <a:gd name="connsiteY1-376" fmla="*/ 885190 h 1892414"/>
              <a:gd name="connsiteX2-377" fmla="*/ 402034 w 2738875"/>
              <a:gd name="connsiteY2-378" fmla="*/ 1647190 h 1892414"/>
              <a:gd name="connsiteX3-379" fmla="*/ 1351994 w 2738875"/>
              <a:gd name="connsiteY3-380" fmla="*/ 1892300 h 1892414"/>
              <a:gd name="connsiteX4-381" fmla="*/ 2435304 w 2738875"/>
              <a:gd name="connsiteY4-382" fmla="*/ 1625600 h 1892414"/>
              <a:gd name="connsiteX5-383" fmla="*/ 2732484 w 2738875"/>
              <a:gd name="connsiteY5-384" fmla="*/ 890270 h 1892414"/>
              <a:gd name="connsiteX6-385" fmla="*/ 2232104 w 2738875"/>
              <a:gd name="connsiteY6-386" fmla="*/ 57150 h 1892414"/>
              <a:gd name="connsiteX0-387" fmla="*/ 631904 w 2741162"/>
              <a:gd name="connsiteY0-388" fmla="*/ 0 h 1892414"/>
              <a:gd name="connsiteX1-389" fmla="*/ 4524 w 2741162"/>
              <a:gd name="connsiteY1-390" fmla="*/ 885190 h 1892414"/>
              <a:gd name="connsiteX2-391" fmla="*/ 402034 w 2741162"/>
              <a:gd name="connsiteY2-392" fmla="*/ 1647190 h 1892414"/>
              <a:gd name="connsiteX3-393" fmla="*/ 1351994 w 2741162"/>
              <a:gd name="connsiteY3-394" fmla="*/ 1892300 h 1892414"/>
              <a:gd name="connsiteX4-395" fmla="*/ 2435304 w 2741162"/>
              <a:gd name="connsiteY4-396" fmla="*/ 1625600 h 1892414"/>
              <a:gd name="connsiteX5-397" fmla="*/ 2732484 w 2741162"/>
              <a:gd name="connsiteY5-398" fmla="*/ 890270 h 1892414"/>
              <a:gd name="connsiteX6-399" fmla="*/ 2232104 w 2741162"/>
              <a:gd name="connsiteY6-400" fmla="*/ 57150 h 1892414"/>
              <a:gd name="connsiteX0-401" fmla="*/ 629785 w 2739043"/>
              <a:gd name="connsiteY0-402" fmla="*/ 0 h 1893366"/>
              <a:gd name="connsiteX1-403" fmla="*/ 2405 w 2739043"/>
              <a:gd name="connsiteY1-404" fmla="*/ 885190 h 1893366"/>
              <a:gd name="connsiteX2-405" fmla="*/ 450715 w 2739043"/>
              <a:gd name="connsiteY2-406" fmla="*/ 1545590 h 1893366"/>
              <a:gd name="connsiteX3-407" fmla="*/ 1349875 w 2739043"/>
              <a:gd name="connsiteY3-408" fmla="*/ 1892300 h 1893366"/>
              <a:gd name="connsiteX4-409" fmla="*/ 2433185 w 2739043"/>
              <a:gd name="connsiteY4-410" fmla="*/ 1625600 h 1893366"/>
              <a:gd name="connsiteX5-411" fmla="*/ 2730365 w 2739043"/>
              <a:gd name="connsiteY5-412" fmla="*/ 890270 h 1893366"/>
              <a:gd name="connsiteX6-413" fmla="*/ 2229985 w 2739043"/>
              <a:gd name="connsiteY6-414" fmla="*/ 57150 h 1893366"/>
              <a:gd name="connsiteX0-415" fmla="*/ 629785 w 2734746"/>
              <a:gd name="connsiteY0-416" fmla="*/ 0 h 1892538"/>
              <a:gd name="connsiteX1-417" fmla="*/ 2405 w 2734746"/>
              <a:gd name="connsiteY1-418" fmla="*/ 885190 h 1892538"/>
              <a:gd name="connsiteX2-419" fmla="*/ 450715 w 2734746"/>
              <a:gd name="connsiteY2-420" fmla="*/ 1545590 h 1892538"/>
              <a:gd name="connsiteX3-421" fmla="*/ 1349875 w 2734746"/>
              <a:gd name="connsiteY3-422" fmla="*/ 1892300 h 1892538"/>
              <a:gd name="connsiteX4-423" fmla="*/ 2407785 w 2734746"/>
              <a:gd name="connsiteY4-424" fmla="*/ 1498600 h 1892538"/>
              <a:gd name="connsiteX5-425" fmla="*/ 2730365 w 2734746"/>
              <a:gd name="connsiteY5-426" fmla="*/ 890270 h 1892538"/>
              <a:gd name="connsiteX6-427" fmla="*/ 2229985 w 2734746"/>
              <a:gd name="connsiteY6-428" fmla="*/ 57150 h 1892538"/>
              <a:gd name="connsiteX0-429" fmla="*/ 629716 w 2734912"/>
              <a:gd name="connsiteY0-430" fmla="*/ 0 h 1841804"/>
              <a:gd name="connsiteX1-431" fmla="*/ 2336 w 2734912"/>
              <a:gd name="connsiteY1-432" fmla="*/ 885190 h 1841804"/>
              <a:gd name="connsiteX2-433" fmla="*/ 450646 w 2734912"/>
              <a:gd name="connsiteY2-434" fmla="*/ 1545590 h 1841804"/>
              <a:gd name="connsiteX3-435" fmla="*/ 1299006 w 2734912"/>
              <a:gd name="connsiteY3-436" fmla="*/ 1841500 h 1841804"/>
              <a:gd name="connsiteX4-437" fmla="*/ 2407716 w 2734912"/>
              <a:gd name="connsiteY4-438" fmla="*/ 1498600 h 1841804"/>
              <a:gd name="connsiteX5-439" fmla="*/ 2730296 w 2734912"/>
              <a:gd name="connsiteY5-440" fmla="*/ 890270 h 1841804"/>
              <a:gd name="connsiteX6-441" fmla="*/ 2229916 w 2734912"/>
              <a:gd name="connsiteY6-442" fmla="*/ 57150 h 1841804"/>
            </a:gdLst>
            <a:ahLst/>
            <a:cxnLst>
              <a:cxn ang="0">
                <a:pos x="connsiteX0-429" y="connsiteY0-430"/>
              </a:cxn>
              <a:cxn ang="0">
                <a:pos x="connsiteX1-431" y="connsiteY1-432"/>
              </a:cxn>
              <a:cxn ang="0">
                <a:pos x="connsiteX2-433" y="connsiteY2-434"/>
              </a:cxn>
              <a:cxn ang="0">
                <a:pos x="connsiteX3-435" y="connsiteY3-436"/>
              </a:cxn>
              <a:cxn ang="0">
                <a:pos x="connsiteX4-437" y="connsiteY4-438"/>
              </a:cxn>
              <a:cxn ang="0">
                <a:pos x="connsiteX5-439" y="connsiteY5-440"/>
              </a:cxn>
              <a:cxn ang="0">
                <a:pos x="connsiteX6-441" y="connsiteY6-442"/>
              </a:cxn>
            </a:cxnLst>
            <a:rect l="l" t="t" r="r" b="b"/>
            <a:pathLst>
              <a:path w="2734912" h="1841804">
                <a:moveTo>
                  <a:pt x="629716" y="0"/>
                </a:moveTo>
                <a:cubicBezTo>
                  <a:pt x="497424" y="197115"/>
                  <a:pt x="32181" y="627592"/>
                  <a:pt x="2336" y="885190"/>
                </a:cubicBezTo>
                <a:cubicBezTo>
                  <a:pt x="-27509" y="1142788"/>
                  <a:pt x="234534" y="1386205"/>
                  <a:pt x="450646" y="1545590"/>
                </a:cubicBezTo>
                <a:cubicBezTo>
                  <a:pt x="666758" y="1704975"/>
                  <a:pt x="972828" y="1849332"/>
                  <a:pt x="1299006" y="1841500"/>
                </a:cubicBezTo>
                <a:cubicBezTo>
                  <a:pt x="1625184" y="1833668"/>
                  <a:pt x="2169168" y="1657138"/>
                  <a:pt x="2407716" y="1498600"/>
                </a:cubicBezTo>
                <a:cubicBezTo>
                  <a:pt x="2646264" y="1340062"/>
                  <a:pt x="2759929" y="1130512"/>
                  <a:pt x="2730296" y="890270"/>
                </a:cubicBezTo>
                <a:cubicBezTo>
                  <a:pt x="2700663" y="650028"/>
                  <a:pt x="2334162" y="230717"/>
                  <a:pt x="2229916" y="57150"/>
                </a:cubicBezTo>
              </a:path>
            </a:pathLst>
          </a:cu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8305" y="3933825"/>
            <a:ext cx="8251190" cy="2875915"/>
          </a:xfrm>
          <a:custGeom>
            <a:avLst/>
            <a:gdLst>
              <a:gd name="connsiteX0" fmla="*/ 0 w 3888432"/>
              <a:gd name="connsiteY0" fmla="*/ 0 h 1944216"/>
              <a:gd name="connsiteX1" fmla="*/ 3888432 w 3888432"/>
              <a:gd name="connsiteY1" fmla="*/ 0 h 1944216"/>
              <a:gd name="connsiteX2" fmla="*/ 3888432 w 3888432"/>
              <a:gd name="connsiteY2" fmla="*/ 1944216 h 1944216"/>
              <a:gd name="connsiteX3" fmla="*/ 0 w 3888432"/>
              <a:gd name="connsiteY3" fmla="*/ 1944216 h 1944216"/>
              <a:gd name="connsiteX4" fmla="*/ 0 w 3888432"/>
              <a:gd name="connsiteY4" fmla="*/ 0 h 1944216"/>
              <a:gd name="connsiteX0-1" fmla="*/ 185737 w 3888432"/>
              <a:gd name="connsiteY0-2" fmla="*/ 0 h 2072803"/>
              <a:gd name="connsiteX1-3" fmla="*/ 3888432 w 3888432"/>
              <a:gd name="connsiteY1-4" fmla="*/ 128587 h 2072803"/>
              <a:gd name="connsiteX2-5" fmla="*/ 3888432 w 3888432"/>
              <a:gd name="connsiteY2-6" fmla="*/ 2072803 h 2072803"/>
              <a:gd name="connsiteX3-7" fmla="*/ 0 w 3888432"/>
              <a:gd name="connsiteY3-8" fmla="*/ 2072803 h 2072803"/>
              <a:gd name="connsiteX4-9" fmla="*/ 185737 w 3888432"/>
              <a:gd name="connsiteY4-10" fmla="*/ 0 h 2072803"/>
              <a:gd name="connsiteX0-11" fmla="*/ 185737 w 3888432"/>
              <a:gd name="connsiteY0-12" fmla="*/ 0 h 2072803"/>
              <a:gd name="connsiteX1-13" fmla="*/ 3745557 w 3888432"/>
              <a:gd name="connsiteY1-14" fmla="*/ 0 h 2072803"/>
              <a:gd name="connsiteX2-15" fmla="*/ 3888432 w 3888432"/>
              <a:gd name="connsiteY2-16" fmla="*/ 2072803 h 2072803"/>
              <a:gd name="connsiteX3-17" fmla="*/ 0 w 3888432"/>
              <a:gd name="connsiteY3-18" fmla="*/ 2072803 h 2072803"/>
              <a:gd name="connsiteX4-19" fmla="*/ 185737 w 3888432"/>
              <a:gd name="connsiteY4-20" fmla="*/ 0 h 2072803"/>
              <a:gd name="connsiteX0-21" fmla="*/ 300037 w 4002732"/>
              <a:gd name="connsiteY0-22" fmla="*/ 0 h 2072803"/>
              <a:gd name="connsiteX1-23" fmla="*/ 3859857 w 4002732"/>
              <a:gd name="connsiteY1-24" fmla="*/ 0 h 2072803"/>
              <a:gd name="connsiteX2-25" fmla="*/ 4002732 w 4002732"/>
              <a:gd name="connsiteY2-26" fmla="*/ 2072803 h 2072803"/>
              <a:gd name="connsiteX3-27" fmla="*/ 0 w 4002732"/>
              <a:gd name="connsiteY3-28" fmla="*/ 2015653 h 2072803"/>
              <a:gd name="connsiteX4-29" fmla="*/ 300037 w 4002732"/>
              <a:gd name="connsiteY4-30" fmla="*/ 0 h 2072803"/>
              <a:gd name="connsiteX0-31" fmla="*/ 300037 w 3859857"/>
              <a:gd name="connsiteY0-32" fmla="*/ 0 h 2058515"/>
              <a:gd name="connsiteX1-33" fmla="*/ 3859857 w 3859857"/>
              <a:gd name="connsiteY1-34" fmla="*/ 0 h 2058515"/>
              <a:gd name="connsiteX2-35" fmla="*/ 3574107 w 3859857"/>
              <a:gd name="connsiteY2-36" fmla="*/ 2058515 h 2058515"/>
              <a:gd name="connsiteX3-37" fmla="*/ 0 w 3859857"/>
              <a:gd name="connsiteY3-38" fmla="*/ 2015653 h 2058515"/>
              <a:gd name="connsiteX4-39" fmla="*/ 300037 w 3859857"/>
              <a:gd name="connsiteY4-40" fmla="*/ 0 h 2058515"/>
              <a:gd name="connsiteX0-41" fmla="*/ 300037 w 3859857"/>
              <a:gd name="connsiteY0-42" fmla="*/ 0 h 2058515"/>
              <a:gd name="connsiteX1-43" fmla="*/ 3859857 w 3859857"/>
              <a:gd name="connsiteY1-44" fmla="*/ 0 h 2058515"/>
              <a:gd name="connsiteX2-45" fmla="*/ 3574107 w 3859857"/>
              <a:gd name="connsiteY2-46" fmla="*/ 2058515 h 2058515"/>
              <a:gd name="connsiteX3-47" fmla="*/ 0 w 3859857"/>
              <a:gd name="connsiteY3-48" fmla="*/ 2015653 h 2058515"/>
              <a:gd name="connsiteX4-49" fmla="*/ 247428 w 3859857"/>
              <a:gd name="connsiteY4-50" fmla="*/ 954981 h 2058515"/>
              <a:gd name="connsiteX5" fmla="*/ 300037 w 3859857"/>
              <a:gd name="connsiteY5" fmla="*/ 0 h 2058515"/>
              <a:gd name="connsiteX0-51" fmla="*/ 300037 w 3859857"/>
              <a:gd name="connsiteY0-52" fmla="*/ 0 h 2058515"/>
              <a:gd name="connsiteX1-53" fmla="*/ 3859857 w 3859857"/>
              <a:gd name="connsiteY1-54" fmla="*/ 0 h 2058515"/>
              <a:gd name="connsiteX2-55" fmla="*/ 3733578 w 3859857"/>
              <a:gd name="connsiteY2-56" fmla="*/ 1240731 h 2058515"/>
              <a:gd name="connsiteX3-57" fmla="*/ 3574107 w 3859857"/>
              <a:gd name="connsiteY3-58" fmla="*/ 2058515 h 2058515"/>
              <a:gd name="connsiteX4-59" fmla="*/ 0 w 3859857"/>
              <a:gd name="connsiteY4-60" fmla="*/ 2015653 h 2058515"/>
              <a:gd name="connsiteX5-61" fmla="*/ 247428 w 3859857"/>
              <a:gd name="connsiteY5-62" fmla="*/ 954981 h 2058515"/>
              <a:gd name="connsiteX6" fmla="*/ 300037 w 3859857"/>
              <a:gd name="connsiteY6" fmla="*/ 0 h 2058515"/>
              <a:gd name="connsiteX0-63" fmla="*/ 300037 w 3859857"/>
              <a:gd name="connsiteY0-64" fmla="*/ 0 h 2115665"/>
              <a:gd name="connsiteX1-65" fmla="*/ 3859857 w 3859857"/>
              <a:gd name="connsiteY1-66" fmla="*/ 0 h 2115665"/>
              <a:gd name="connsiteX2-67" fmla="*/ 3733578 w 3859857"/>
              <a:gd name="connsiteY2-68" fmla="*/ 1240731 h 2115665"/>
              <a:gd name="connsiteX3-69" fmla="*/ 3688407 w 3859857"/>
              <a:gd name="connsiteY3-70" fmla="*/ 2115665 h 2115665"/>
              <a:gd name="connsiteX4-71" fmla="*/ 0 w 3859857"/>
              <a:gd name="connsiteY4-72" fmla="*/ 2015653 h 2115665"/>
              <a:gd name="connsiteX5-73" fmla="*/ 247428 w 3859857"/>
              <a:gd name="connsiteY5-74" fmla="*/ 954981 h 2115665"/>
              <a:gd name="connsiteX6-75" fmla="*/ 300037 w 3859857"/>
              <a:gd name="connsiteY6-76" fmla="*/ 0 h 2115665"/>
              <a:gd name="connsiteX0-77" fmla="*/ 171450 w 3731270"/>
              <a:gd name="connsiteY0-78" fmla="*/ 0 h 2115665"/>
              <a:gd name="connsiteX1-79" fmla="*/ 3731270 w 3731270"/>
              <a:gd name="connsiteY1-80" fmla="*/ 0 h 2115665"/>
              <a:gd name="connsiteX2-81" fmla="*/ 3604991 w 3731270"/>
              <a:gd name="connsiteY2-82" fmla="*/ 1240731 h 2115665"/>
              <a:gd name="connsiteX3-83" fmla="*/ 3559820 w 3731270"/>
              <a:gd name="connsiteY3-84" fmla="*/ 2115665 h 2115665"/>
              <a:gd name="connsiteX4-85" fmla="*/ 0 w 3731270"/>
              <a:gd name="connsiteY4-86" fmla="*/ 2015653 h 2115665"/>
              <a:gd name="connsiteX5-87" fmla="*/ 118841 w 3731270"/>
              <a:gd name="connsiteY5-88" fmla="*/ 954981 h 2115665"/>
              <a:gd name="connsiteX6-89" fmla="*/ 171450 w 3731270"/>
              <a:gd name="connsiteY6-90" fmla="*/ 0 h 2115665"/>
              <a:gd name="connsiteX0-91" fmla="*/ 171450 w 3745557"/>
              <a:gd name="connsiteY0-92" fmla="*/ 0 h 2115665"/>
              <a:gd name="connsiteX1-93" fmla="*/ 3745557 w 3745557"/>
              <a:gd name="connsiteY1-94" fmla="*/ 0 h 2115665"/>
              <a:gd name="connsiteX2-95" fmla="*/ 3604991 w 3745557"/>
              <a:gd name="connsiteY2-96" fmla="*/ 1240731 h 2115665"/>
              <a:gd name="connsiteX3-97" fmla="*/ 3559820 w 3745557"/>
              <a:gd name="connsiteY3-98" fmla="*/ 2115665 h 2115665"/>
              <a:gd name="connsiteX4-99" fmla="*/ 0 w 3745557"/>
              <a:gd name="connsiteY4-100" fmla="*/ 2015653 h 2115665"/>
              <a:gd name="connsiteX5-101" fmla="*/ 118841 w 3745557"/>
              <a:gd name="connsiteY5-102" fmla="*/ 954981 h 2115665"/>
              <a:gd name="connsiteX6-103" fmla="*/ 171450 w 3745557"/>
              <a:gd name="connsiteY6-104" fmla="*/ 0 h 2115665"/>
              <a:gd name="connsiteX0-105" fmla="*/ 185738 w 3745557"/>
              <a:gd name="connsiteY0-106" fmla="*/ 42862 h 2115665"/>
              <a:gd name="connsiteX1-107" fmla="*/ 3745557 w 3745557"/>
              <a:gd name="connsiteY1-108" fmla="*/ 0 h 2115665"/>
              <a:gd name="connsiteX2-109" fmla="*/ 3604991 w 3745557"/>
              <a:gd name="connsiteY2-110" fmla="*/ 1240731 h 2115665"/>
              <a:gd name="connsiteX3-111" fmla="*/ 3559820 w 3745557"/>
              <a:gd name="connsiteY3-112" fmla="*/ 2115665 h 2115665"/>
              <a:gd name="connsiteX4-113" fmla="*/ 0 w 3745557"/>
              <a:gd name="connsiteY4-114" fmla="*/ 2015653 h 2115665"/>
              <a:gd name="connsiteX5-115" fmla="*/ 118841 w 3745557"/>
              <a:gd name="connsiteY5-116" fmla="*/ 954981 h 2115665"/>
              <a:gd name="connsiteX6-117" fmla="*/ 185738 w 3745557"/>
              <a:gd name="connsiteY6-118" fmla="*/ 42862 h 2115665"/>
              <a:gd name="connsiteX0-119" fmla="*/ 185738 w 3859857"/>
              <a:gd name="connsiteY0-120" fmla="*/ 71437 h 2144240"/>
              <a:gd name="connsiteX1-121" fmla="*/ 3859857 w 3859857"/>
              <a:gd name="connsiteY1-122" fmla="*/ 0 h 2144240"/>
              <a:gd name="connsiteX2-123" fmla="*/ 3604991 w 3859857"/>
              <a:gd name="connsiteY2-124" fmla="*/ 1269306 h 2144240"/>
              <a:gd name="connsiteX3-125" fmla="*/ 3559820 w 3859857"/>
              <a:gd name="connsiteY3-126" fmla="*/ 2144240 h 2144240"/>
              <a:gd name="connsiteX4-127" fmla="*/ 0 w 3859857"/>
              <a:gd name="connsiteY4-128" fmla="*/ 2044228 h 2144240"/>
              <a:gd name="connsiteX5-129" fmla="*/ 118841 w 3859857"/>
              <a:gd name="connsiteY5-130" fmla="*/ 983556 h 2144240"/>
              <a:gd name="connsiteX6-131" fmla="*/ 185738 w 3859857"/>
              <a:gd name="connsiteY6-132" fmla="*/ 71437 h 2144240"/>
              <a:gd name="connsiteX0-133" fmla="*/ 185738 w 4103483"/>
              <a:gd name="connsiteY0-134" fmla="*/ 71437 h 2144240"/>
              <a:gd name="connsiteX1-135" fmla="*/ 3859857 w 4103483"/>
              <a:gd name="connsiteY1-136" fmla="*/ 0 h 2144240"/>
              <a:gd name="connsiteX2-137" fmla="*/ 3733577 w 4103483"/>
              <a:gd name="connsiteY2-138" fmla="*/ 540644 h 2144240"/>
              <a:gd name="connsiteX3-139" fmla="*/ 3604991 w 4103483"/>
              <a:gd name="connsiteY3-140" fmla="*/ 1269306 h 2144240"/>
              <a:gd name="connsiteX4-141" fmla="*/ 3559820 w 4103483"/>
              <a:gd name="connsiteY4-142" fmla="*/ 2144240 h 2144240"/>
              <a:gd name="connsiteX5-143" fmla="*/ 0 w 4103483"/>
              <a:gd name="connsiteY5-144" fmla="*/ 2044228 h 2144240"/>
              <a:gd name="connsiteX6-145" fmla="*/ 118841 w 4103483"/>
              <a:gd name="connsiteY6-146" fmla="*/ 983556 h 2144240"/>
              <a:gd name="connsiteX7" fmla="*/ 185738 w 4103483"/>
              <a:gd name="connsiteY7" fmla="*/ 71437 h 2144240"/>
              <a:gd name="connsiteX0-147" fmla="*/ 185738 w 3916760"/>
              <a:gd name="connsiteY0-148" fmla="*/ 72043 h 2144846"/>
              <a:gd name="connsiteX1-149" fmla="*/ 3859857 w 3916760"/>
              <a:gd name="connsiteY1-150" fmla="*/ 606 h 2144846"/>
              <a:gd name="connsiteX2-151" fmla="*/ 3733577 w 3916760"/>
              <a:gd name="connsiteY2-152" fmla="*/ 541250 h 2144846"/>
              <a:gd name="connsiteX3-153" fmla="*/ 3604991 w 3916760"/>
              <a:gd name="connsiteY3-154" fmla="*/ 1269912 h 2144846"/>
              <a:gd name="connsiteX4-155" fmla="*/ 3559820 w 3916760"/>
              <a:gd name="connsiteY4-156" fmla="*/ 2144846 h 2144846"/>
              <a:gd name="connsiteX5-157" fmla="*/ 0 w 3916760"/>
              <a:gd name="connsiteY5-158" fmla="*/ 2044834 h 2144846"/>
              <a:gd name="connsiteX6-159" fmla="*/ 118841 w 3916760"/>
              <a:gd name="connsiteY6-160" fmla="*/ 984162 h 2144846"/>
              <a:gd name="connsiteX7-161" fmla="*/ 185738 w 3916760"/>
              <a:gd name="connsiteY7-162" fmla="*/ 72043 h 2144846"/>
              <a:gd name="connsiteX0-163" fmla="*/ 328613 w 3916760"/>
              <a:gd name="connsiteY0-164" fmla="*/ 14893 h 2144846"/>
              <a:gd name="connsiteX1-165" fmla="*/ 3859857 w 3916760"/>
              <a:gd name="connsiteY1-166" fmla="*/ 606 h 2144846"/>
              <a:gd name="connsiteX2-167" fmla="*/ 3733577 w 3916760"/>
              <a:gd name="connsiteY2-168" fmla="*/ 541250 h 2144846"/>
              <a:gd name="connsiteX3-169" fmla="*/ 3604991 w 3916760"/>
              <a:gd name="connsiteY3-170" fmla="*/ 1269912 h 2144846"/>
              <a:gd name="connsiteX4-171" fmla="*/ 3559820 w 3916760"/>
              <a:gd name="connsiteY4-172" fmla="*/ 2144846 h 2144846"/>
              <a:gd name="connsiteX5-173" fmla="*/ 0 w 3916760"/>
              <a:gd name="connsiteY5-174" fmla="*/ 2044834 h 2144846"/>
              <a:gd name="connsiteX6-175" fmla="*/ 118841 w 3916760"/>
              <a:gd name="connsiteY6-176" fmla="*/ 984162 h 2144846"/>
              <a:gd name="connsiteX7-177" fmla="*/ 328613 w 3916760"/>
              <a:gd name="connsiteY7-178" fmla="*/ 14893 h 2144846"/>
              <a:gd name="connsiteX0-179" fmla="*/ 328613 w 3916760"/>
              <a:gd name="connsiteY0-180" fmla="*/ 14893 h 2144846"/>
              <a:gd name="connsiteX1-181" fmla="*/ 3859857 w 3916760"/>
              <a:gd name="connsiteY1-182" fmla="*/ 606 h 2144846"/>
              <a:gd name="connsiteX2-183" fmla="*/ 3733577 w 3916760"/>
              <a:gd name="connsiteY2-184" fmla="*/ 541250 h 2144846"/>
              <a:gd name="connsiteX3-185" fmla="*/ 3604991 w 3916760"/>
              <a:gd name="connsiteY3-186" fmla="*/ 1269912 h 2144846"/>
              <a:gd name="connsiteX4-187" fmla="*/ 3559820 w 3916760"/>
              <a:gd name="connsiteY4-188" fmla="*/ 2144846 h 2144846"/>
              <a:gd name="connsiteX5-189" fmla="*/ 0 w 3916760"/>
              <a:gd name="connsiteY5-190" fmla="*/ 2044834 h 2144846"/>
              <a:gd name="connsiteX6-191" fmla="*/ 118841 w 3916760"/>
              <a:gd name="connsiteY6-192" fmla="*/ 984162 h 2144846"/>
              <a:gd name="connsiteX7-193" fmla="*/ 328613 w 3916760"/>
              <a:gd name="connsiteY7-194" fmla="*/ 14893 h 2144846"/>
              <a:gd name="connsiteX0-195" fmla="*/ 328613 w 3916760"/>
              <a:gd name="connsiteY0-196" fmla="*/ 14893 h 2144846"/>
              <a:gd name="connsiteX1-197" fmla="*/ 3859857 w 3916760"/>
              <a:gd name="connsiteY1-198" fmla="*/ 606 h 2144846"/>
              <a:gd name="connsiteX2-199" fmla="*/ 3733577 w 3916760"/>
              <a:gd name="connsiteY2-200" fmla="*/ 541250 h 2144846"/>
              <a:gd name="connsiteX3-201" fmla="*/ 3604991 w 3916760"/>
              <a:gd name="connsiteY3-202" fmla="*/ 1269912 h 2144846"/>
              <a:gd name="connsiteX4-203" fmla="*/ 3559820 w 3916760"/>
              <a:gd name="connsiteY4-204" fmla="*/ 2144846 h 2144846"/>
              <a:gd name="connsiteX5-205" fmla="*/ 0 w 3916760"/>
              <a:gd name="connsiteY5-206" fmla="*/ 2044834 h 2144846"/>
              <a:gd name="connsiteX6-207" fmla="*/ 161703 w 3916760"/>
              <a:gd name="connsiteY6-208" fmla="*/ 1098462 h 2144846"/>
              <a:gd name="connsiteX7-209" fmla="*/ 328613 w 3916760"/>
              <a:gd name="connsiteY7-210" fmla="*/ 14893 h 2144846"/>
              <a:gd name="connsiteX0-211" fmla="*/ 328613 w 3916760"/>
              <a:gd name="connsiteY0-212" fmla="*/ 14893 h 2144846"/>
              <a:gd name="connsiteX1-213" fmla="*/ 3859857 w 3916760"/>
              <a:gd name="connsiteY1-214" fmla="*/ 606 h 2144846"/>
              <a:gd name="connsiteX2-215" fmla="*/ 3733577 w 3916760"/>
              <a:gd name="connsiteY2-216" fmla="*/ 541250 h 2144846"/>
              <a:gd name="connsiteX3-217" fmla="*/ 3604991 w 3916760"/>
              <a:gd name="connsiteY3-218" fmla="*/ 1269912 h 2144846"/>
              <a:gd name="connsiteX4-219" fmla="*/ 3559820 w 3916760"/>
              <a:gd name="connsiteY4-220" fmla="*/ 2144846 h 2144846"/>
              <a:gd name="connsiteX5-221" fmla="*/ 0 w 3916760"/>
              <a:gd name="connsiteY5-222" fmla="*/ 2044834 h 2144846"/>
              <a:gd name="connsiteX6-223" fmla="*/ 161703 w 3916760"/>
              <a:gd name="connsiteY6-224" fmla="*/ 1098462 h 2144846"/>
              <a:gd name="connsiteX7-225" fmla="*/ 328613 w 3916760"/>
              <a:gd name="connsiteY7-226" fmla="*/ 14893 h 2144846"/>
              <a:gd name="connsiteX0-227" fmla="*/ 328613 w 3916760"/>
              <a:gd name="connsiteY0-228" fmla="*/ 14893 h 2144846"/>
              <a:gd name="connsiteX1-229" fmla="*/ 3859857 w 3916760"/>
              <a:gd name="connsiteY1-230" fmla="*/ 606 h 2144846"/>
              <a:gd name="connsiteX2-231" fmla="*/ 3733577 w 3916760"/>
              <a:gd name="connsiteY2-232" fmla="*/ 541250 h 2144846"/>
              <a:gd name="connsiteX3-233" fmla="*/ 3604991 w 3916760"/>
              <a:gd name="connsiteY3-234" fmla="*/ 1269912 h 2144846"/>
              <a:gd name="connsiteX4-235" fmla="*/ 3559820 w 3916760"/>
              <a:gd name="connsiteY4-236" fmla="*/ 2144846 h 2144846"/>
              <a:gd name="connsiteX5-237" fmla="*/ 0 w 3916760"/>
              <a:gd name="connsiteY5-238" fmla="*/ 2044834 h 2144846"/>
              <a:gd name="connsiteX6-239" fmla="*/ 161703 w 3916760"/>
              <a:gd name="connsiteY6-240" fmla="*/ 1098462 h 2144846"/>
              <a:gd name="connsiteX7-241" fmla="*/ 328613 w 3916760"/>
              <a:gd name="connsiteY7-242" fmla="*/ 14893 h 2144846"/>
              <a:gd name="connsiteX0-243" fmla="*/ 328613 w 3916760"/>
              <a:gd name="connsiteY0-244" fmla="*/ 14893 h 2144846"/>
              <a:gd name="connsiteX1-245" fmla="*/ 1961927 w 3916760"/>
              <a:gd name="connsiteY1-246" fmla="*/ 84050 h 2144846"/>
              <a:gd name="connsiteX2-247" fmla="*/ 3859857 w 3916760"/>
              <a:gd name="connsiteY2-248" fmla="*/ 606 h 2144846"/>
              <a:gd name="connsiteX3-249" fmla="*/ 3733577 w 3916760"/>
              <a:gd name="connsiteY3-250" fmla="*/ 541250 h 2144846"/>
              <a:gd name="connsiteX4-251" fmla="*/ 3604991 w 3916760"/>
              <a:gd name="connsiteY4-252" fmla="*/ 1269912 h 2144846"/>
              <a:gd name="connsiteX5-253" fmla="*/ 3559820 w 3916760"/>
              <a:gd name="connsiteY5-254" fmla="*/ 2144846 h 2144846"/>
              <a:gd name="connsiteX6-255" fmla="*/ 0 w 3916760"/>
              <a:gd name="connsiteY6-256" fmla="*/ 2044834 h 2144846"/>
              <a:gd name="connsiteX7-257" fmla="*/ 161703 w 3916760"/>
              <a:gd name="connsiteY7-258" fmla="*/ 1098462 h 2144846"/>
              <a:gd name="connsiteX8" fmla="*/ 328613 w 3916760"/>
              <a:gd name="connsiteY8" fmla="*/ 14893 h 2144846"/>
              <a:gd name="connsiteX0-259" fmla="*/ 328613 w 3916760"/>
              <a:gd name="connsiteY0-260" fmla="*/ 14893 h 2171624"/>
              <a:gd name="connsiteX1-261" fmla="*/ 1961927 w 3916760"/>
              <a:gd name="connsiteY1-262" fmla="*/ 84050 h 2171624"/>
              <a:gd name="connsiteX2-263" fmla="*/ 3859857 w 3916760"/>
              <a:gd name="connsiteY2-264" fmla="*/ 606 h 2171624"/>
              <a:gd name="connsiteX3-265" fmla="*/ 3733577 w 3916760"/>
              <a:gd name="connsiteY3-266" fmla="*/ 541250 h 2171624"/>
              <a:gd name="connsiteX4-267" fmla="*/ 3604991 w 3916760"/>
              <a:gd name="connsiteY4-268" fmla="*/ 1269912 h 2171624"/>
              <a:gd name="connsiteX5-269" fmla="*/ 3559820 w 3916760"/>
              <a:gd name="connsiteY5-270" fmla="*/ 2144846 h 2171624"/>
              <a:gd name="connsiteX6-271" fmla="*/ 1376140 w 3916760"/>
              <a:gd name="connsiteY6-272" fmla="*/ 2170025 h 2171624"/>
              <a:gd name="connsiteX7-273" fmla="*/ 0 w 3916760"/>
              <a:gd name="connsiteY7-274" fmla="*/ 2044834 h 2171624"/>
              <a:gd name="connsiteX8-275" fmla="*/ 161703 w 3916760"/>
              <a:gd name="connsiteY8-276" fmla="*/ 1098462 h 2171624"/>
              <a:gd name="connsiteX9" fmla="*/ 328613 w 3916760"/>
              <a:gd name="connsiteY9" fmla="*/ 14893 h 2171624"/>
              <a:gd name="connsiteX0-277" fmla="*/ 328613 w 3916760"/>
              <a:gd name="connsiteY0-278" fmla="*/ 14893 h 2232813"/>
              <a:gd name="connsiteX1-279" fmla="*/ 1961927 w 3916760"/>
              <a:gd name="connsiteY1-280" fmla="*/ 84050 h 2232813"/>
              <a:gd name="connsiteX2-281" fmla="*/ 3859857 w 3916760"/>
              <a:gd name="connsiteY2-282" fmla="*/ 606 h 2232813"/>
              <a:gd name="connsiteX3-283" fmla="*/ 3733577 w 3916760"/>
              <a:gd name="connsiteY3-284" fmla="*/ 541250 h 2232813"/>
              <a:gd name="connsiteX4-285" fmla="*/ 3604991 w 3916760"/>
              <a:gd name="connsiteY4-286" fmla="*/ 1269912 h 2232813"/>
              <a:gd name="connsiteX5-287" fmla="*/ 3559820 w 3916760"/>
              <a:gd name="connsiteY5-288" fmla="*/ 2144846 h 2232813"/>
              <a:gd name="connsiteX6-289" fmla="*/ 1947640 w 3916760"/>
              <a:gd name="connsiteY6-290" fmla="*/ 2212887 h 2232813"/>
              <a:gd name="connsiteX7-291" fmla="*/ 1376140 w 3916760"/>
              <a:gd name="connsiteY7-292" fmla="*/ 2170025 h 2232813"/>
              <a:gd name="connsiteX8-293" fmla="*/ 0 w 3916760"/>
              <a:gd name="connsiteY8-294" fmla="*/ 2044834 h 2232813"/>
              <a:gd name="connsiteX9-295" fmla="*/ 161703 w 3916760"/>
              <a:gd name="connsiteY9-296" fmla="*/ 1098462 h 2232813"/>
              <a:gd name="connsiteX10" fmla="*/ 328613 w 3916760"/>
              <a:gd name="connsiteY10" fmla="*/ 14893 h 2232813"/>
              <a:gd name="connsiteX0-297" fmla="*/ 485776 w 4073923"/>
              <a:gd name="connsiteY0-298" fmla="*/ 14893 h 2232813"/>
              <a:gd name="connsiteX1-299" fmla="*/ 2119090 w 4073923"/>
              <a:gd name="connsiteY1-300" fmla="*/ 84050 h 2232813"/>
              <a:gd name="connsiteX2-301" fmla="*/ 4017020 w 4073923"/>
              <a:gd name="connsiteY2-302" fmla="*/ 606 h 2232813"/>
              <a:gd name="connsiteX3-303" fmla="*/ 3890740 w 4073923"/>
              <a:gd name="connsiteY3-304" fmla="*/ 541250 h 2232813"/>
              <a:gd name="connsiteX4-305" fmla="*/ 3762154 w 4073923"/>
              <a:gd name="connsiteY4-306" fmla="*/ 1269912 h 2232813"/>
              <a:gd name="connsiteX5-307" fmla="*/ 3716983 w 4073923"/>
              <a:gd name="connsiteY5-308" fmla="*/ 2144846 h 2232813"/>
              <a:gd name="connsiteX6-309" fmla="*/ 2104803 w 4073923"/>
              <a:gd name="connsiteY6-310" fmla="*/ 2212887 h 2232813"/>
              <a:gd name="connsiteX7-311" fmla="*/ 1533303 w 4073923"/>
              <a:gd name="connsiteY7-312" fmla="*/ 2170025 h 2232813"/>
              <a:gd name="connsiteX8-313" fmla="*/ 0 w 4073923"/>
              <a:gd name="connsiteY8-314" fmla="*/ 2016259 h 2232813"/>
              <a:gd name="connsiteX9-315" fmla="*/ 318866 w 4073923"/>
              <a:gd name="connsiteY9-316" fmla="*/ 1098462 h 2232813"/>
              <a:gd name="connsiteX10-317" fmla="*/ 485776 w 4073923"/>
              <a:gd name="connsiteY10-318" fmla="*/ 14893 h 2232813"/>
              <a:gd name="connsiteX0-319" fmla="*/ 485776 w 4073923"/>
              <a:gd name="connsiteY0-320" fmla="*/ 14893 h 2213301"/>
              <a:gd name="connsiteX1-321" fmla="*/ 2119090 w 4073923"/>
              <a:gd name="connsiteY1-322" fmla="*/ 84050 h 2213301"/>
              <a:gd name="connsiteX2-323" fmla="*/ 4017020 w 4073923"/>
              <a:gd name="connsiteY2-324" fmla="*/ 606 h 2213301"/>
              <a:gd name="connsiteX3-325" fmla="*/ 3890740 w 4073923"/>
              <a:gd name="connsiteY3-326" fmla="*/ 541250 h 2213301"/>
              <a:gd name="connsiteX4-327" fmla="*/ 3762154 w 4073923"/>
              <a:gd name="connsiteY4-328" fmla="*/ 1269912 h 2213301"/>
              <a:gd name="connsiteX5-329" fmla="*/ 3588396 w 4073923"/>
              <a:gd name="connsiteY5-330" fmla="*/ 2073409 h 2213301"/>
              <a:gd name="connsiteX6-331" fmla="*/ 2104803 w 4073923"/>
              <a:gd name="connsiteY6-332" fmla="*/ 2212887 h 2213301"/>
              <a:gd name="connsiteX7-333" fmla="*/ 1533303 w 4073923"/>
              <a:gd name="connsiteY7-334" fmla="*/ 2170025 h 2213301"/>
              <a:gd name="connsiteX8-335" fmla="*/ 0 w 4073923"/>
              <a:gd name="connsiteY8-336" fmla="*/ 2016259 h 2213301"/>
              <a:gd name="connsiteX9-337" fmla="*/ 318866 w 4073923"/>
              <a:gd name="connsiteY9-338" fmla="*/ 1098462 h 2213301"/>
              <a:gd name="connsiteX10-339" fmla="*/ 485776 w 4073923"/>
              <a:gd name="connsiteY10-340" fmla="*/ 14893 h 2213301"/>
            </a:gdLst>
            <a:ahLst/>
            <a:cxnLst>
              <a:cxn ang="0">
                <a:pos x="connsiteX0-319" y="connsiteY0-320"/>
              </a:cxn>
              <a:cxn ang="0">
                <a:pos x="connsiteX1-321" y="connsiteY1-322"/>
              </a:cxn>
              <a:cxn ang="0">
                <a:pos x="connsiteX2-323" y="connsiteY2-324"/>
              </a:cxn>
              <a:cxn ang="0">
                <a:pos x="connsiteX3-325" y="connsiteY3-326"/>
              </a:cxn>
              <a:cxn ang="0">
                <a:pos x="connsiteX4-327" y="connsiteY4-328"/>
              </a:cxn>
              <a:cxn ang="0">
                <a:pos x="connsiteX5-329" y="connsiteY5-330"/>
              </a:cxn>
              <a:cxn ang="0">
                <a:pos x="connsiteX6-331" y="connsiteY6-332"/>
              </a:cxn>
              <a:cxn ang="0">
                <a:pos x="connsiteX7-333" y="connsiteY7-334"/>
              </a:cxn>
              <a:cxn ang="0">
                <a:pos x="connsiteX8-335" y="connsiteY8-336"/>
              </a:cxn>
              <a:cxn ang="0">
                <a:pos x="connsiteX9-337" y="connsiteY9-338"/>
              </a:cxn>
              <a:cxn ang="0">
                <a:pos x="connsiteX10-339" y="connsiteY10-340"/>
              </a:cxn>
            </a:cxnLst>
            <a:rect l="l" t="t" r="r" b="b"/>
            <a:pathLst>
              <a:path w="4073923" h="2213301">
                <a:moveTo>
                  <a:pt x="485776" y="14893"/>
                </a:moveTo>
                <a:cubicBezTo>
                  <a:pt x="1030214" y="14133"/>
                  <a:pt x="1574652" y="84810"/>
                  <a:pt x="2119090" y="84050"/>
                </a:cubicBezTo>
                <a:lnTo>
                  <a:pt x="4017020" y="606"/>
                </a:lnTo>
                <a:cubicBezTo>
                  <a:pt x="4184464" y="-16443"/>
                  <a:pt x="3933218" y="329699"/>
                  <a:pt x="3890740" y="541250"/>
                </a:cubicBezTo>
                <a:cubicBezTo>
                  <a:pt x="3848262" y="752801"/>
                  <a:pt x="3795876" y="993121"/>
                  <a:pt x="3762154" y="1269912"/>
                </a:cubicBezTo>
                <a:lnTo>
                  <a:pt x="3588396" y="2073409"/>
                </a:lnTo>
                <a:cubicBezTo>
                  <a:pt x="3285977" y="2221047"/>
                  <a:pt x="2468750" y="2208691"/>
                  <a:pt x="2104803" y="2212887"/>
                </a:cubicBezTo>
                <a:cubicBezTo>
                  <a:pt x="1740856" y="2217083"/>
                  <a:pt x="1831716" y="2188509"/>
                  <a:pt x="1533303" y="2170025"/>
                </a:cubicBezTo>
                <a:lnTo>
                  <a:pt x="0" y="2016259"/>
                </a:lnTo>
                <a:cubicBezTo>
                  <a:pt x="44376" y="1681752"/>
                  <a:pt x="274490" y="1432969"/>
                  <a:pt x="318866" y="1098462"/>
                </a:cubicBezTo>
                <a:cubicBezTo>
                  <a:pt x="403077" y="446760"/>
                  <a:pt x="473002" y="495146"/>
                  <a:pt x="485776" y="14893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5897563" y="3711575"/>
            <a:ext cx="527050" cy="552450"/>
          </a:xfrm>
          <a:custGeom>
            <a:avLst/>
            <a:gdLst>
              <a:gd name="connsiteX0" fmla="*/ 75021 w 697038"/>
              <a:gd name="connsiteY0" fmla="*/ 571699 h 743699"/>
              <a:gd name="connsiteX1" fmla="*/ 17871 w 697038"/>
              <a:gd name="connsiteY1" fmla="*/ 171649 h 743699"/>
              <a:gd name="connsiteX2" fmla="*/ 389346 w 697038"/>
              <a:gd name="connsiteY2" fmla="*/ 199 h 743699"/>
              <a:gd name="connsiteX3" fmla="*/ 689383 w 697038"/>
              <a:gd name="connsiteY3" fmla="*/ 200224 h 743699"/>
              <a:gd name="connsiteX4" fmla="*/ 589371 w 697038"/>
              <a:gd name="connsiteY4" fmla="*/ 385961 h 743699"/>
              <a:gd name="connsiteX5" fmla="*/ 389346 w 697038"/>
              <a:gd name="connsiteY5" fmla="*/ 314524 h 743699"/>
              <a:gd name="connsiteX6" fmla="*/ 603658 w 697038"/>
              <a:gd name="connsiteY6" fmla="*/ 428824 h 743699"/>
              <a:gd name="connsiteX7" fmla="*/ 503646 w 697038"/>
              <a:gd name="connsiteY7" fmla="*/ 600274 h 743699"/>
              <a:gd name="connsiteX8" fmla="*/ 246471 w 697038"/>
              <a:gd name="connsiteY8" fmla="*/ 528836 h 743699"/>
              <a:gd name="connsiteX9" fmla="*/ 360771 w 697038"/>
              <a:gd name="connsiteY9" fmla="*/ 600274 h 743699"/>
              <a:gd name="connsiteX10" fmla="*/ 217896 w 697038"/>
              <a:gd name="connsiteY10" fmla="*/ 743149 h 743699"/>
              <a:gd name="connsiteX11" fmla="*/ 75021 w 697038"/>
              <a:gd name="connsiteY11" fmla="*/ 571699 h 74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97038" h="743699">
                <a:moveTo>
                  <a:pt x="75021" y="571699"/>
                </a:moveTo>
                <a:cubicBezTo>
                  <a:pt x="41683" y="476449"/>
                  <a:pt x="-34516" y="266899"/>
                  <a:pt x="17871" y="171649"/>
                </a:cubicBezTo>
                <a:cubicBezTo>
                  <a:pt x="70258" y="76399"/>
                  <a:pt x="277427" y="-4563"/>
                  <a:pt x="389346" y="199"/>
                </a:cubicBezTo>
                <a:cubicBezTo>
                  <a:pt x="501265" y="4961"/>
                  <a:pt x="656046" y="135930"/>
                  <a:pt x="689383" y="200224"/>
                </a:cubicBezTo>
                <a:cubicBezTo>
                  <a:pt x="722720" y="264518"/>
                  <a:pt x="639377" y="366911"/>
                  <a:pt x="589371" y="385961"/>
                </a:cubicBezTo>
                <a:cubicBezTo>
                  <a:pt x="539365" y="405011"/>
                  <a:pt x="386965" y="307380"/>
                  <a:pt x="389346" y="314524"/>
                </a:cubicBezTo>
                <a:cubicBezTo>
                  <a:pt x="391727" y="321668"/>
                  <a:pt x="584608" y="381199"/>
                  <a:pt x="603658" y="428824"/>
                </a:cubicBezTo>
                <a:cubicBezTo>
                  <a:pt x="622708" y="476449"/>
                  <a:pt x="563177" y="583605"/>
                  <a:pt x="503646" y="600274"/>
                </a:cubicBezTo>
                <a:cubicBezTo>
                  <a:pt x="444115" y="616943"/>
                  <a:pt x="270283" y="528836"/>
                  <a:pt x="246471" y="528836"/>
                </a:cubicBezTo>
                <a:cubicBezTo>
                  <a:pt x="222659" y="528836"/>
                  <a:pt x="365533" y="564555"/>
                  <a:pt x="360771" y="600274"/>
                </a:cubicBezTo>
                <a:cubicBezTo>
                  <a:pt x="356009" y="635993"/>
                  <a:pt x="265521" y="752674"/>
                  <a:pt x="217896" y="743149"/>
                </a:cubicBezTo>
                <a:cubicBezTo>
                  <a:pt x="170271" y="733624"/>
                  <a:pt x="108359" y="666949"/>
                  <a:pt x="75021" y="571699"/>
                </a:cubicBez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任意多边形 16"/>
          <p:cNvSpPr/>
          <p:nvPr/>
        </p:nvSpPr>
        <p:spPr>
          <a:xfrm flipH="1">
            <a:off x="7429500" y="3711575"/>
            <a:ext cx="484188" cy="552450"/>
          </a:xfrm>
          <a:custGeom>
            <a:avLst/>
            <a:gdLst>
              <a:gd name="connsiteX0" fmla="*/ 75021 w 697038"/>
              <a:gd name="connsiteY0" fmla="*/ 571699 h 743699"/>
              <a:gd name="connsiteX1" fmla="*/ 17871 w 697038"/>
              <a:gd name="connsiteY1" fmla="*/ 171649 h 743699"/>
              <a:gd name="connsiteX2" fmla="*/ 389346 w 697038"/>
              <a:gd name="connsiteY2" fmla="*/ 199 h 743699"/>
              <a:gd name="connsiteX3" fmla="*/ 689383 w 697038"/>
              <a:gd name="connsiteY3" fmla="*/ 200224 h 743699"/>
              <a:gd name="connsiteX4" fmla="*/ 589371 w 697038"/>
              <a:gd name="connsiteY4" fmla="*/ 385961 h 743699"/>
              <a:gd name="connsiteX5" fmla="*/ 389346 w 697038"/>
              <a:gd name="connsiteY5" fmla="*/ 314524 h 743699"/>
              <a:gd name="connsiteX6" fmla="*/ 603658 w 697038"/>
              <a:gd name="connsiteY6" fmla="*/ 428824 h 743699"/>
              <a:gd name="connsiteX7" fmla="*/ 503646 w 697038"/>
              <a:gd name="connsiteY7" fmla="*/ 600274 h 743699"/>
              <a:gd name="connsiteX8" fmla="*/ 246471 w 697038"/>
              <a:gd name="connsiteY8" fmla="*/ 528836 h 743699"/>
              <a:gd name="connsiteX9" fmla="*/ 360771 w 697038"/>
              <a:gd name="connsiteY9" fmla="*/ 600274 h 743699"/>
              <a:gd name="connsiteX10" fmla="*/ 217896 w 697038"/>
              <a:gd name="connsiteY10" fmla="*/ 743149 h 743699"/>
              <a:gd name="connsiteX11" fmla="*/ 75021 w 697038"/>
              <a:gd name="connsiteY11" fmla="*/ 571699 h 74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97038" h="743699">
                <a:moveTo>
                  <a:pt x="75021" y="571699"/>
                </a:moveTo>
                <a:cubicBezTo>
                  <a:pt x="41683" y="476449"/>
                  <a:pt x="-34516" y="266899"/>
                  <a:pt x="17871" y="171649"/>
                </a:cubicBezTo>
                <a:cubicBezTo>
                  <a:pt x="70258" y="76399"/>
                  <a:pt x="277427" y="-4563"/>
                  <a:pt x="389346" y="199"/>
                </a:cubicBezTo>
                <a:cubicBezTo>
                  <a:pt x="501265" y="4961"/>
                  <a:pt x="656046" y="135930"/>
                  <a:pt x="689383" y="200224"/>
                </a:cubicBezTo>
                <a:cubicBezTo>
                  <a:pt x="722720" y="264518"/>
                  <a:pt x="639377" y="366911"/>
                  <a:pt x="589371" y="385961"/>
                </a:cubicBezTo>
                <a:cubicBezTo>
                  <a:pt x="539365" y="405011"/>
                  <a:pt x="386965" y="307380"/>
                  <a:pt x="389346" y="314524"/>
                </a:cubicBezTo>
                <a:cubicBezTo>
                  <a:pt x="391727" y="321668"/>
                  <a:pt x="584608" y="381199"/>
                  <a:pt x="603658" y="428824"/>
                </a:cubicBezTo>
                <a:cubicBezTo>
                  <a:pt x="622708" y="476449"/>
                  <a:pt x="563177" y="583605"/>
                  <a:pt x="503646" y="600274"/>
                </a:cubicBezTo>
                <a:cubicBezTo>
                  <a:pt x="444115" y="616943"/>
                  <a:pt x="270283" y="528836"/>
                  <a:pt x="246471" y="528836"/>
                </a:cubicBezTo>
                <a:cubicBezTo>
                  <a:pt x="222659" y="528836"/>
                  <a:pt x="365533" y="564555"/>
                  <a:pt x="360771" y="600274"/>
                </a:cubicBezTo>
                <a:cubicBezTo>
                  <a:pt x="356009" y="635993"/>
                  <a:pt x="265521" y="752674"/>
                  <a:pt x="217896" y="743149"/>
                </a:cubicBezTo>
                <a:cubicBezTo>
                  <a:pt x="170271" y="733624"/>
                  <a:pt x="108359" y="666949"/>
                  <a:pt x="75021" y="571699"/>
                </a:cubicBez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-254000" y="2355850"/>
            <a:ext cx="677068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748790" y="4895215"/>
            <a:ext cx="5569585" cy="95313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hangingPunct="1"/>
            <a:r>
              <a:rPr lang="en-US" altLang="en-GB" sz="2800" b="1" dirty="0" smtClean="0">
                <a:solidFill>
                  <a:schemeClr val="tx1"/>
                </a:solidFill>
                <a:sym typeface="+mn-ea"/>
              </a:rPr>
              <a:t>   </a:t>
            </a:r>
            <a:r>
              <a:rPr lang="en-US" altLang="en-GB" sz="2800" dirty="0" smtClean="0">
                <a:solidFill>
                  <a:schemeClr val="tx1"/>
                </a:solidFill>
                <a:sym typeface="+mn-ea"/>
              </a:rPr>
              <a:t>   </a:t>
            </a:r>
            <a:r>
              <a:rPr lang="en-US" altLang="en-GB" sz="2800" b="1" dirty="0" smtClean="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  </a:t>
            </a:r>
            <a:r>
              <a:rPr lang="en-GB" sz="2800" b="1" dirty="0" smtClean="0">
                <a:solidFill>
                  <a:schemeClr val="tx1"/>
                </a:solidFill>
                <a:latin typeface="Times New Roman" panose="02020603050405020304" charset="0"/>
                <a:sym typeface="+mn-ea"/>
                <a:hlinkClick r:id="rId1" action="ppaction://hlinksldjump"/>
              </a:rPr>
              <a:t>1.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sym typeface="+mn-ea"/>
                <a:hlinkClick r:id="rId1" action="ppaction://hlinksldjump"/>
              </a:rPr>
              <a:t>I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sym typeface="+mn-ea"/>
                <a:hlinkClick r:id="rId1" action="ppaction://hlinksldjump"/>
              </a:rPr>
              <a:t>ntroduce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sym typeface="+mn-ea"/>
              </a:rPr>
              <a:t>   </a:t>
            </a:r>
            <a:r>
              <a:rPr lang="en-GB" sz="2800" b="1" dirty="0" smtClean="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         </a:t>
            </a:r>
            <a:r>
              <a:rPr lang="en-GB" sz="2800" b="1" dirty="0" smtClean="0">
                <a:solidFill>
                  <a:schemeClr val="tx1"/>
                </a:solidFill>
                <a:latin typeface="Times New Roman" panose="02020603050405020304" charset="0"/>
                <a:sym typeface="+mn-ea"/>
                <a:hlinkClick r:id="rId2" action="ppaction://hlinksldjump"/>
              </a:rPr>
              <a:t>2. Goal</a:t>
            </a:r>
            <a:br>
              <a:rPr lang="en-GB" sz="2800" b="1" dirty="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</a:br>
            <a:r>
              <a:rPr lang="en-GB" sz="2800" b="1" dirty="0" smtClean="0">
                <a:solidFill>
                  <a:schemeClr val="tx1"/>
                </a:solidFill>
                <a:latin typeface="Times New Roman" panose="02020603050405020304" charset="0"/>
                <a:sym typeface="+mn-ea"/>
                <a:hlinkClick r:id="rId3" action="ppaction://hlinksldjump"/>
              </a:rPr>
              <a:t>3.</a:t>
            </a:r>
            <a:r>
              <a:rPr lang="en-GB" sz="2800" b="1" dirty="0">
                <a:solidFill>
                  <a:schemeClr val="tx1"/>
                </a:solidFill>
                <a:latin typeface="Times New Roman" panose="02020603050405020304" charset="0"/>
                <a:sym typeface="+mn-ea"/>
                <a:hlinkClick r:id="rId3" action="ppaction://hlinksldjump"/>
              </a:rPr>
              <a:t> Problem</a:t>
            </a:r>
            <a:r>
              <a:rPr lang="en-GB" sz="2800" b="1" dirty="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      </a:t>
            </a:r>
            <a:r>
              <a:rPr lang="en-GB" sz="2800" b="1" dirty="0" smtClean="0">
                <a:solidFill>
                  <a:schemeClr val="tx1"/>
                </a:solidFill>
                <a:latin typeface="Times New Roman" panose="02020603050405020304" charset="0"/>
                <a:sym typeface="+mn-ea"/>
                <a:hlinkClick r:id="rId4" action="ppaction://hlinksldjump"/>
              </a:rPr>
              <a:t>4.</a:t>
            </a:r>
            <a:r>
              <a:rPr lang="en-GB" sz="2800" b="1" dirty="0">
                <a:solidFill>
                  <a:schemeClr val="tx1"/>
                </a:solidFill>
                <a:latin typeface="Times New Roman" panose="02020603050405020304" charset="0"/>
                <a:sym typeface="+mn-ea"/>
                <a:hlinkClick r:id="rId4" action="ppaction://hlinksldjump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charset="0"/>
                <a:ea typeface="微软雅黑" panose="020B0503020204020204" pitchFamily="34" charset="-122"/>
                <a:sym typeface="+mn-ea"/>
                <a:hlinkClick r:id="rId4" action="ppaction://hlinksldjump"/>
              </a:rPr>
              <a:t>Conclusion 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charset="0"/>
              <a:ea typeface="微软雅黑" panose="020B0503020204020204" pitchFamily="34" charset="-122"/>
              <a:sym typeface="+mn-ea"/>
              <a:hlinkClick r:id="rId4" action="ppaction://hlinksldjump"/>
            </a:endParaRPr>
          </a:p>
        </p:txBody>
      </p:sp>
      <p:sp>
        <p:nvSpPr>
          <p:cNvPr id="27" name="Rectangle 8"/>
          <p:cNvSpPr/>
          <p:nvPr/>
        </p:nvSpPr>
        <p:spPr>
          <a:xfrm>
            <a:off x="292735" y="1756410"/>
            <a:ext cx="5371465" cy="11988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 eaLnBrk="1" hangingPunct="1"/>
            <a:r>
              <a:rPr sz="3600" b="1" dirty="0">
                <a:solidFill>
                  <a:schemeClr val="bg1"/>
                </a:solidFill>
                <a:sym typeface="+mn-ea"/>
              </a:rPr>
              <a:t>The cause of Tesco's failure in the United States</a:t>
            </a:r>
            <a:endParaRPr sz="3600" b="1" dirty="0">
              <a:solidFill>
                <a:schemeClr val="bg1"/>
              </a:solidFill>
              <a:sym typeface="+mn-ea"/>
            </a:endParaRPr>
          </a:p>
        </p:txBody>
      </p:sp>
      <p:sp>
        <p:nvSpPr>
          <p:cNvPr id="28" name="Rectangle 7"/>
          <p:cNvSpPr/>
          <p:nvPr/>
        </p:nvSpPr>
        <p:spPr>
          <a:xfrm>
            <a:off x="1244600" y="2060575"/>
            <a:ext cx="3111500" cy="6788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/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0" presetClass="exit" presetSubtype="0" accel="100000" fill="hold" grpId="1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7" grpId="1"/>
      <p:bldP spid="28" grpId="0"/>
      <p:bldP spid="2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622550" y="2638425"/>
            <a:ext cx="2568575" cy="3394075"/>
          </a:xfrm>
          <a:custGeom>
            <a:avLst/>
            <a:gdLst>
              <a:gd name="connsiteX0" fmla="*/ 0 w 3168352"/>
              <a:gd name="connsiteY0" fmla="*/ 0 h 2736304"/>
              <a:gd name="connsiteX1" fmla="*/ 3168352 w 3168352"/>
              <a:gd name="connsiteY1" fmla="*/ 0 h 2736304"/>
              <a:gd name="connsiteX2" fmla="*/ 3168352 w 3168352"/>
              <a:gd name="connsiteY2" fmla="*/ 2736304 h 2736304"/>
              <a:gd name="connsiteX3" fmla="*/ 0 w 3168352"/>
              <a:gd name="connsiteY3" fmla="*/ 2736304 h 2736304"/>
              <a:gd name="connsiteX4" fmla="*/ 0 w 3168352"/>
              <a:gd name="connsiteY4" fmla="*/ 0 h 2736304"/>
              <a:gd name="connsiteX0-1" fmla="*/ 0 w 3211215"/>
              <a:gd name="connsiteY0-2" fmla="*/ 0 h 3107779"/>
              <a:gd name="connsiteX1-3" fmla="*/ 3168352 w 3211215"/>
              <a:gd name="connsiteY1-4" fmla="*/ 0 h 3107779"/>
              <a:gd name="connsiteX2-5" fmla="*/ 3211215 w 3211215"/>
              <a:gd name="connsiteY2-6" fmla="*/ 3107779 h 3107779"/>
              <a:gd name="connsiteX3-7" fmla="*/ 0 w 3211215"/>
              <a:gd name="connsiteY3-8" fmla="*/ 2736304 h 3107779"/>
              <a:gd name="connsiteX4-9" fmla="*/ 0 w 3211215"/>
              <a:gd name="connsiteY4-10" fmla="*/ 0 h 3107779"/>
              <a:gd name="connsiteX0-11" fmla="*/ 0 w 3211215"/>
              <a:gd name="connsiteY0-12" fmla="*/ 0 h 3107779"/>
              <a:gd name="connsiteX1-13" fmla="*/ 3182639 w 3211215"/>
              <a:gd name="connsiteY1-14" fmla="*/ 428625 h 3107779"/>
              <a:gd name="connsiteX2-15" fmla="*/ 3211215 w 3211215"/>
              <a:gd name="connsiteY2-16" fmla="*/ 3107779 h 3107779"/>
              <a:gd name="connsiteX3-17" fmla="*/ 0 w 3211215"/>
              <a:gd name="connsiteY3-18" fmla="*/ 2736304 h 3107779"/>
              <a:gd name="connsiteX4-19" fmla="*/ 0 w 3211215"/>
              <a:gd name="connsiteY4-20" fmla="*/ 0 h 3107779"/>
              <a:gd name="connsiteX0-21" fmla="*/ 85725 w 3211215"/>
              <a:gd name="connsiteY0-22" fmla="*/ 0 h 2793454"/>
              <a:gd name="connsiteX1-23" fmla="*/ 3182639 w 3211215"/>
              <a:gd name="connsiteY1-24" fmla="*/ 114300 h 2793454"/>
              <a:gd name="connsiteX2-25" fmla="*/ 3211215 w 3211215"/>
              <a:gd name="connsiteY2-26" fmla="*/ 2793454 h 2793454"/>
              <a:gd name="connsiteX3-27" fmla="*/ 0 w 3211215"/>
              <a:gd name="connsiteY3-28" fmla="*/ 2421979 h 2793454"/>
              <a:gd name="connsiteX4-29" fmla="*/ 85725 w 3211215"/>
              <a:gd name="connsiteY4-30" fmla="*/ 0 h 2793454"/>
              <a:gd name="connsiteX0-31" fmla="*/ 28575 w 3154065"/>
              <a:gd name="connsiteY0-32" fmla="*/ 0 h 2793454"/>
              <a:gd name="connsiteX1-33" fmla="*/ 3125489 w 3154065"/>
              <a:gd name="connsiteY1-34" fmla="*/ 114300 h 2793454"/>
              <a:gd name="connsiteX2-35" fmla="*/ 3154065 w 3154065"/>
              <a:gd name="connsiteY2-36" fmla="*/ 2793454 h 2793454"/>
              <a:gd name="connsiteX3-37" fmla="*/ 0 w 3154065"/>
              <a:gd name="connsiteY3-38" fmla="*/ 2464842 h 2793454"/>
              <a:gd name="connsiteX4-39" fmla="*/ 28575 w 3154065"/>
              <a:gd name="connsiteY4-40" fmla="*/ 0 h 2793454"/>
              <a:gd name="connsiteX0-41" fmla="*/ 0 w 3154065"/>
              <a:gd name="connsiteY0-42" fmla="*/ 0 h 3093492"/>
              <a:gd name="connsiteX1-43" fmla="*/ 3125489 w 3154065"/>
              <a:gd name="connsiteY1-44" fmla="*/ 414338 h 3093492"/>
              <a:gd name="connsiteX2-45" fmla="*/ 3154065 w 3154065"/>
              <a:gd name="connsiteY2-46" fmla="*/ 3093492 h 3093492"/>
              <a:gd name="connsiteX3-47" fmla="*/ 0 w 3154065"/>
              <a:gd name="connsiteY3-48" fmla="*/ 2764880 h 3093492"/>
              <a:gd name="connsiteX4-49" fmla="*/ 0 w 3154065"/>
              <a:gd name="connsiteY4-50" fmla="*/ 0 h 3093492"/>
              <a:gd name="connsiteX0-51" fmla="*/ 0 w 3154065"/>
              <a:gd name="connsiteY0-52" fmla="*/ 0 h 3093492"/>
              <a:gd name="connsiteX1-53" fmla="*/ 3125489 w 3154065"/>
              <a:gd name="connsiteY1-54" fmla="*/ 271463 h 3093492"/>
              <a:gd name="connsiteX2-55" fmla="*/ 3154065 w 3154065"/>
              <a:gd name="connsiteY2-56" fmla="*/ 3093492 h 3093492"/>
              <a:gd name="connsiteX3-57" fmla="*/ 0 w 3154065"/>
              <a:gd name="connsiteY3-58" fmla="*/ 2764880 h 3093492"/>
              <a:gd name="connsiteX4-59" fmla="*/ 0 w 3154065"/>
              <a:gd name="connsiteY4-60" fmla="*/ 0 h 3093492"/>
              <a:gd name="connsiteX0-61" fmla="*/ 0 w 3154065"/>
              <a:gd name="connsiteY0-62" fmla="*/ 0 h 3536405"/>
              <a:gd name="connsiteX1-63" fmla="*/ 3125489 w 3154065"/>
              <a:gd name="connsiteY1-64" fmla="*/ 714376 h 3536405"/>
              <a:gd name="connsiteX2-65" fmla="*/ 3154065 w 3154065"/>
              <a:gd name="connsiteY2-66" fmla="*/ 3536405 h 3536405"/>
              <a:gd name="connsiteX3-67" fmla="*/ 0 w 3154065"/>
              <a:gd name="connsiteY3-68" fmla="*/ 3207793 h 3536405"/>
              <a:gd name="connsiteX4-69" fmla="*/ 0 w 3154065"/>
              <a:gd name="connsiteY4-70" fmla="*/ 0 h 3536405"/>
              <a:gd name="connsiteX0-71" fmla="*/ 0 w 3154065"/>
              <a:gd name="connsiteY0-72" fmla="*/ 0 h 3536405"/>
              <a:gd name="connsiteX1-73" fmla="*/ 3125489 w 3154065"/>
              <a:gd name="connsiteY1-74" fmla="*/ 714376 h 3536405"/>
              <a:gd name="connsiteX2-75" fmla="*/ 3154065 w 3154065"/>
              <a:gd name="connsiteY2-76" fmla="*/ 3536405 h 3536405"/>
              <a:gd name="connsiteX3-77" fmla="*/ 14287 w 3154065"/>
              <a:gd name="connsiteY3-78" fmla="*/ 2750593 h 3536405"/>
              <a:gd name="connsiteX4-79" fmla="*/ 0 w 3154065"/>
              <a:gd name="connsiteY4-80" fmla="*/ 0 h 3536405"/>
              <a:gd name="connsiteX0-81" fmla="*/ 585817 w 3139807"/>
              <a:gd name="connsiteY0-82" fmla="*/ 0 h 3393530"/>
              <a:gd name="connsiteX1-83" fmla="*/ 3111231 w 3139807"/>
              <a:gd name="connsiteY1-84" fmla="*/ 571501 h 3393530"/>
              <a:gd name="connsiteX2-85" fmla="*/ 3139807 w 3139807"/>
              <a:gd name="connsiteY2-86" fmla="*/ 3393530 h 3393530"/>
              <a:gd name="connsiteX3-87" fmla="*/ 29 w 3139807"/>
              <a:gd name="connsiteY3-88" fmla="*/ 2607718 h 3393530"/>
              <a:gd name="connsiteX4-89" fmla="*/ 585817 w 3139807"/>
              <a:gd name="connsiteY4-90" fmla="*/ 0 h 3393530"/>
              <a:gd name="connsiteX0-91" fmla="*/ 14922 w 2568912"/>
              <a:gd name="connsiteY0-92" fmla="*/ 0 h 3393530"/>
              <a:gd name="connsiteX1-93" fmla="*/ 2540336 w 2568912"/>
              <a:gd name="connsiteY1-94" fmla="*/ 571501 h 3393530"/>
              <a:gd name="connsiteX2-95" fmla="*/ 2568912 w 2568912"/>
              <a:gd name="connsiteY2-96" fmla="*/ 3393530 h 3393530"/>
              <a:gd name="connsiteX3-97" fmla="*/ 634 w 2568912"/>
              <a:gd name="connsiteY3-98" fmla="*/ 2693443 h 3393530"/>
              <a:gd name="connsiteX4-99" fmla="*/ 14922 w 2568912"/>
              <a:gd name="connsiteY4-100" fmla="*/ 0 h 3393530"/>
            </a:gdLst>
            <a:ahLst/>
            <a:cxnLst>
              <a:cxn ang="0">
                <a:pos x="connsiteX0-91" y="connsiteY0-92"/>
              </a:cxn>
              <a:cxn ang="0">
                <a:pos x="connsiteX1-93" y="connsiteY1-94"/>
              </a:cxn>
              <a:cxn ang="0">
                <a:pos x="connsiteX2-95" y="connsiteY2-96"/>
              </a:cxn>
              <a:cxn ang="0">
                <a:pos x="connsiteX3-97" y="connsiteY3-98"/>
              </a:cxn>
              <a:cxn ang="0">
                <a:pos x="connsiteX4-99" y="connsiteY4-100"/>
              </a:cxn>
            </a:cxnLst>
            <a:rect l="l" t="t" r="r" b="b"/>
            <a:pathLst>
              <a:path w="2568912" h="3393530">
                <a:moveTo>
                  <a:pt x="14922" y="0"/>
                </a:moveTo>
                <a:lnTo>
                  <a:pt x="2540336" y="571501"/>
                </a:lnTo>
                <a:lnTo>
                  <a:pt x="2568912" y="3393530"/>
                </a:lnTo>
                <a:lnTo>
                  <a:pt x="634" y="2693443"/>
                </a:lnTo>
                <a:cubicBezTo>
                  <a:pt x="-4128" y="1776579"/>
                  <a:pt x="19684" y="916864"/>
                  <a:pt x="14922" y="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652713" y="2000250"/>
            <a:ext cx="3997325" cy="1235075"/>
          </a:xfrm>
          <a:custGeom>
            <a:avLst/>
            <a:gdLst>
              <a:gd name="connsiteX0" fmla="*/ 0 w 3168352"/>
              <a:gd name="connsiteY0" fmla="*/ 0 h 2736304"/>
              <a:gd name="connsiteX1" fmla="*/ 3168352 w 3168352"/>
              <a:gd name="connsiteY1" fmla="*/ 0 h 2736304"/>
              <a:gd name="connsiteX2" fmla="*/ 3168352 w 3168352"/>
              <a:gd name="connsiteY2" fmla="*/ 2736304 h 2736304"/>
              <a:gd name="connsiteX3" fmla="*/ 0 w 3168352"/>
              <a:gd name="connsiteY3" fmla="*/ 2736304 h 2736304"/>
              <a:gd name="connsiteX4" fmla="*/ 0 w 3168352"/>
              <a:gd name="connsiteY4" fmla="*/ 0 h 2736304"/>
              <a:gd name="connsiteX0-1" fmla="*/ 1414462 w 4582814"/>
              <a:gd name="connsiteY0-2" fmla="*/ 0 h 2736304"/>
              <a:gd name="connsiteX1-3" fmla="*/ 4582814 w 4582814"/>
              <a:gd name="connsiteY1-4" fmla="*/ 0 h 2736304"/>
              <a:gd name="connsiteX2-5" fmla="*/ 4582814 w 4582814"/>
              <a:gd name="connsiteY2-6" fmla="*/ 2736304 h 2736304"/>
              <a:gd name="connsiteX3-7" fmla="*/ 0 w 4582814"/>
              <a:gd name="connsiteY3-8" fmla="*/ 1679029 h 2736304"/>
              <a:gd name="connsiteX4-9" fmla="*/ 1414462 w 4582814"/>
              <a:gd name="connsiteY4-10" fmla="*/ 0 h 2736304"/>
              <a:gd name="connsiteX0-11" fmla="*/ 1414462 w 4582814"/>
              <a:gd name="connsiteY0-12" fmla="*/ 0 h 2250529"/>
              <a:gd name="connsiteX1-13" fmla="*/ 4582814 w 4582814"/>
              <a:gd name="connsiteY1-14" fmla="*/ 0 h 2250529"/>
              <a:gd name="connsiteX2-15" fmla="*/ 2525414 w 4582814"/>
              <a:gd name="connsiteY2-16" fmla="*/ 2250529 h 2250529"/>
              <a:gd name="connsiteX3-17" fmla="*/ 0 w 4582814"/>
              <a:gd name="connsiteY3-18" fmla="*/ 1679029 h 2250529"/>
              <a:gd name="connsiteX4-19" fmla="*/ 1414462 w 4582814"/>
              <a:gd name="connsiteY4-20" fmla="*/ 0 h 2250529"/>
              <a:gd name="connsiteX0-21" fmla="*/ 1414462 w 3997027"/>
              <a:gd name="connsiteY0-22" fmla="*/ 0 h 2250529"/>
              <a:gd name="connsiteX1-23" fmla="*/ 3997027 w 3997027"/>
              <a:gd name="connsiteY1-24" fmla="*/ 1343025 h 2250529"/>
              <a:gd name="connsiteX2-25" fmla="*/ 2525414 w 3997027"/>
              <a:gd name="connsiteY2-26" fmla="*/ 2250529 h 2250529"/>
              <a:gd name="connsiteX3-27" fmla="*/ 0 w 3997027"/>
              <a:gd name="connsiteY3-28" fmla="*/ 1679029 h 2250529"/>
              <a:gd name="connsiteX4-29" fmla="*/ 1414462 w 3997027"/>
              <a:gd name="connsiteY4-30" fmla="*/ 0 h 2250529"/>
              <a:gd name="connsiteX0-31" fmla="*/ 2028825 w 3997027"/>
              <a:gd name="connsiteY0-32" fmla="*/ 0 h 1236117"/>
              <a:gd name="connsiteX1-33" fmla="*/ 3997027 w 3997027"/>
              <a:gd name="connsiteY1-34" fmla="*/ 328613 h 1236117"/>
              <a:gd name="connsiteX2-35" fmla="*/ 2525414 w 3997027"/>
              <a:gd name="connsiteY2-36" fmla="*/ 1236117 h 1236117"/>
              <a:gd name="connsiteX3-37" fmla="*/ 0 w 3997027"/>
              <a:gd name="connsiteY3-38" fmla="*/ 664617 h 1236117"/>
              <a:gd name="connsiteX4-39" fmla="*/ 2028825 w 3997027"/>
              <a:gd name="connsiteY4-40" fmla="*/ 0 h 1236117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3997027" h="1236117">
                <a:moveTo>
                  <a:pt x="2028825" y="0"/>
                </a:moveTo>
                <a:lnTo>
                  <a:pt x="3997027" y="328613"/>
                </a:lnTo>
                <a:lnTo>
                  <a:pt x="2525414" y="1236117"/>
                </a:lnTo>
                <a:lnTo>
                  <a:pt x="0" y="664617"/>
                </a:lnTo>
                <a:lnTo>
                  <a:pt x="2028825" y="0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162550" y="2335213"/>
            <a:ext cx="1554163" cy="3694113"/>
          </a:xfrm>
          <a:custGeom>
            <a:avLst/>
            <a:gdLst>
              <a:gd name="connsiteX0" fmla="*/ 0 w 3168352"/>
              <a:gd name="connsiteY0" fmla="*/ 0 h 2736304"/>
              <a:gd name="connsiteX1" fmla="*/ 3168352 w 3168352"/>
              <a:gd name="connsiteY1" fmla="*/ 0 h 2736304"/>
              <a:gd name="connsiteX2" fmla="*/ 3168352 w 3168352"/>
              <a:gd name="connsiteY2" fmla="*/ 2736304 h 2736304"/>
              <a:gd name="connsiteX3" fmla="*/ 0 w 3168352"/>
              <a:gd name="connsiteY3" fmla="*/ 2736304 h 2736304"/>
              <a:gd name="connsiteX4" fmla="*/ 0 w 3168352"/>
              <a:gd name="connsiteY4" fmla="*/ 0 h 2736304"/>
              <a:gd name="connsiteX0-1" fmla="*/ 0 w 3196927"/>
              <a:gd name="connsiteY0-2" fmla="*/ 0 h 2793454"/>
              <a:gd name="connsiteX1-3" fmla="*/ 3196927 w 3196927"/>
              <a:gd name="connsiteY1-4" fmla="*/ 57150 h 2793454"/>
              <a:gd name="connsiteX2-5" fmla="*/ 3196927 w 3196927"/>
              <a:gd name="connsiteY2-6" fmla="*/ 2793454 h 2793454"/>
              <a:gd name="connsiteX3-7" fmla="*/ 28575 w 3196927"/>
              <a:gd name="connsiteY3-8" fmla="*/ 2793454 h 2793454"/>
              <a:gd name="connsiteX4-9" fmla="*/ 0 w 3196927"/>
              <a:gd name="connsiteY4-10" fmla="*/ 0 h 2793454"/>
              <a:gd name="connsiteX0-11" fmla="*/ 0 w 3196927"/>
              <a:gd name="connsiteY0-12" fmla="*/ 142875 h 2936329"/>
              <a:gd name="connsiteX1-13" fmla="*/ 1053802 w 3196927"/>
              <a:gd name="connsiteY1-14" fmla="*/ 0 h 2936329"/>
              <a:gd name="connsiteX2-15" fmla="*/ 3196927 w 3196927"/>
              <a:gd name="connsiteY2-16" fmla="*/ 2936329 h 2936329"/>
              <a:gd name="connsiteX3-17" fmla="*/ 28575 w 3196927"/>
              <a:gd name="connsiteY3-18" fmla="*/ 2936329 h 2936329"/>
              <a:gd name="connsiteX4-19" fmla="*/ 0 w 3196927"/>
              <a:gd name="connsiteY4-20" fmla="*/ 142875 h 2936329"/>
              <a:gd name="connsiteX0-21" fmla="*/ 0 w 1696739"/>
              <a:gd name="connsiteY0-22" fmla="*/ 142875 h 2936329"/>
              <a:gd name="connsiteX1-23" fmla="*/ 1053802 w 1696739"/>
              <a:gd name="connsiteY1-24" fmla="*/ 0 h 2936329"/>
              <a:gd name="connsiteX2-25" fmla="*/ 1696739 w 1696739"/>
              <a:gd name="connsiteY2-26" fmla="*/ 2407691 h 2936329"/>
              <a:gd name="connsiteX3-27" fmla="*/ 28575 w 1696739"/>
              <a:gd name="connsiteY3-28" fmla="*/ 2936329 h 2936329"/>
              <a:gd name="connsiteX4-29" fmla="*/ 0 w 1696739"/>
              <a:gd name="connsiteY4-30" fmla="*/ 142875 h 2936329"/>
              <a:gd name="connsiteX0-31" fmla="*/ 0 w 1696739"/>
              <a:gd name="connsiteY0-32" fmla="*/ 900112 h 3693566"/>
              <a:gd name="connsiteX1-33" fmla="*/ 1511002 w 1696739"/>
              <a:gd name="connsiteY1-34" fmla="*/ 0 h 3693566"/>
              <a:gd name="connsiteX2-35" fmla="*/ 1696739 w 1696739"/>
              <a:gd name="connsiteY2-36" fmla="*/ 3164928 h 3693566"/>
              <a:gd name="connsiteX3-37" fmla="*/ 28575 w 1696739"/>
              <a:gd name="connsiteY3-38" fmla="*/ 3693566 h 3693566"/>
              <a:gd name="connsiteX4-39" fmla="*/ 0 w 1696739"/>
              <a:gd name="connsiteY4-40" fmla="*/ 900112 h 3693566"/>
              <a:gd name="connsiteX0-41" fmla="*/ 0 w 1568152"/>
              <a:gd name="connsiteY0-42" fmla="*/ 900112 h 3693566"/>
              <a:gd name="connsiteX1-43" fmla="*/ 1511002 w 1568152"/>
              <a:gd name="connsiteY1-44" fmla="*/ 0 h 3693566"/>
              <a:gd name="connsiteX2-45" fmla="*/ 1568152 w 1568152"/>
              <a:gd name="connsiteY2-46" fmla="*/ 3107778 h 3693566"/>
              <a:gd name="connsiteX3-47" fmla="*/ 28575 w 1568152"/>
              <a:gd name="connsiteY3-48" fmla="*/ 3693566 h 3693566"/>
              <a:gd name="connsiteX4-49" fmla="*/ 0 w 1568152"/>
              <a:gd name="connsiteY4-50" fmla="*/ 900112 h 3693566"/>
              <a:gd name="connsiteX0-51" fmla="*/ 0 w 1568152"/>
              <a:gd name="connsiteY0-52" fmla="*/ 900112 h 3693566"/>
              <a:gd name="connsiteX1-53" fmla="*/ 1511002 w 1568152"/>
              <a:gd name="connsiteY1-54" fmla="*/ 0 h 3693566"/>
              <a:gd name="connsiteX2-55" fmla="*/ 1568152 w 1568152"/>
              <a:gd name="connsiteY2-56" fmla="*/ 2993478 h 3693566"/>
              <a:gd name="connsiteX3-57" fmla="*/ 28575 w 1568152"/>
              <a:gd name="connsiteY3-58" fmla="*/ 3693566 h 3693566"/>
              <a:gd name="connsiteX4-59" fmla="*/ 0 w 1568152"/>
              <a:gd name="connsiteY4-60" fmla="*/ 900112 h 3693566"/>
              <a:gd name="connsiteX0-61" fmla="*/ 0 w 1553864"/>
              <a:gd name="connsiteY0-62" fmla="*/ 900112 h 3693566"/>
              <a:gd name="connsiteX1-63" fmla="*/ 1511002 w 1553864"/>
              <a:gd name="connsiteY1-64" fmla="*/ 0 h 3693566"/>
              <a:gd name="connsiteX2-65" fmla="*/ 1553864 w 1553864"/>
              <a:gd name="connsiteY2-66" fmla="*/ 2722015 h 3693566"/>
              <a:gd name="connsiteX3-67" fmla="*/ 28575 w 1553864"/>
              <a:gd name="connsiteY3-68" fmla="*/ 3693566 h 3693566"/>
              <a:gd name="connsiteX4-69" fmla="*/ 0 w 1553864"/>
              <a:gd name="connsiteY4-70" fmla="*/ 900112 h 3693566"/>
            </a:gdLst>
            <a:ahLst/>
            <a:cxnLst>
              <a:cxn ang="0">
                <a:pos x="connsiteX0-61" y="connsiteY0-62"/>
              </a:cxn>
              <a:cxn ang="0">
                <a:pos x="connsiteX1-63" y="connsiteY1-64"/>
              </a:cxn>
              <a:cxn ang="0">
                <a:pos x="connsiteX2-65" y="connsiteY2-66"/>
              </a:cxn>
              <a:cxn ang="0">
                <a:pos x="connsiteX3-67" y="connsiteY3-68"/>
              </a:cxn>
              <a:cxn ang="0">
                <a:pos x="connsiteX4-69" y="connsiteY4-70"/>
              </a:cxn>
            </a:cxnLst>
            <a:rect l="l" t="t" r="r" b="b"/>
            <a:pathLst>
              <a:path w="1553864" h="3693566">
                <a:moveTo>
                  <a:pt x="0" y="900112"/>
                </a:moveTo>
                <a:lnTo>
                  <a:pt x="1511002" y="0"/>
                </a:lnTo>
                <a:lnTo>
                  <a:pt x="1553864" y="2722015"/>
                </a:lnTo>
                <a:lnTo>
                  <a:pt x="28575" y="3693566"/>
                </a:lnTo>
                <a:lnTo>
                  <a:pt x="0" y="900112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87824" y="2758604"/>
            <a:ext cx="1592161" cy="315471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687322" lon="3517099" rev="38471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9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 rot="21212663">
            <a:off x="5200057" y="2923740"/>
            <a:ext cx="1592161" cy="2646878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1252323" lon="18228212" rev="21415958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 rot="3070540">
            <a:off x="4350309" y="1656000"/>
            <a:ext cx="1592162" cy="1862048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18479754" lon="3310310" rev="20822956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651375" y="0"/>
            <a:ext cx="0" cy="20002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2619375" y="1787525"/>
            <a:ext cx="4170363" cy="4241800"/>
            <a:chOff x="2622016" y="1790943"/>
            <a:chExt cx="4170203" cy="4241781"/>
          </a:xfrm>
        </p:grpSpPr>
        <p:grpSp>
          <p:nvGrpSpPr>
            <p:cNvPr id="3104" name="组合 12"/>
            <p:cNvGrpSpPr/>
            <p:nvPr/>
          </p:nvGrpSpPr>
          <p:grpSpPr>
            <a:xfrm>
              <a:off x="2622016" y="1999528"/>
              <a:ext cx="4094199" cy="4033196"/>
              <a:chOff x="2622016" y="1999528"/>
              <a:chExt cx="4094199" cy="4033196"/>
            </a:xfrm>
          </p:grpSpPr>
          <p:sp>
            <p:nvSpPr>
              <p:cNvPr id="17" name="矩形 1"/>
              <p:cNvSpPr/>
              <p:nvPr/>
            </p:nvSpPr>
            <p:spPr>
              <a:xfrm>
                <a:off x="2622016" y="2639194"/>
                <a:ext cx="2568912" cy="3393530"/>
              </a:xfrm>
              <a:custGeom>
                <a:avLst/>
                <a:gdLst>
                  <a:gd name="connsiteX0" fmla="*/ 0 w 3168352"/>
                  <a:gd name="connsiteY0" fmla="*/ 0 h 2736304"/>
                  <a:gd name="connsiteX1" fmla="*/ 3168352 w 3168352"/>
                  <a:gd name="connsiteY1" fmla="*/ 0 h 2736304"/>
                  <a:gd name="connsiteX2" fmla="*/ 3168352 w 3168352"/>
                  <a:gd name="connsiteY2" fmla="*/ 2736304 h 2736304"/>
                  <a:gd name="connsiteX3" fmla="*/ 0 w 3168352"/>
                  <a:gd name="connsiteY3" fmla="*/ 2736304 h 2736304"/>
                  <a:gd name="connsiteX4" fmla="*/ 0 w 3168352"/>
                  <a:gd name="connsiteY4" fmla="*/ 0 h 2736304"/>
                  <a:gd name="connsiteX0-1" fmla="*/ 0 w 3211215"/>
                  <a:gd name="connsiteY0-2" fmla="*/ 0 h 3107779"/>
                  <a:gd name="connsiteX1-3" fmla="*/ 3168352 w 3211215"/>
                  <a:gd name="connsiteY1-4" fmla="*/ 0 h 3107779"/>
                  <a:gd name="connsiteX2-5" fmla="*/ 3211215 w 3211215"/>
                  <a:gd name="connsiteY2-6" fmla="*/ 3107779 h 3107779"/>
                  <a:gd name="connsiteX3-7" fmla="*/ 0 w 3211215"/>
                  <a:gd name="connsiteY3-8" fmla="*/ 2736304 h 3107779"/>
                  <a:gd name="connsiteX4-9" fmla="*/ 0 w 3211215"/>
                  <a:gd name="connsiteY4-10" fmla="*/ 0 h 3107779"/>
                  <a:gd name="connsiteX0-11" fmla="*/ 0 w 3211215"/>
                  <a:gd name="connsiteY0-12" fmla="*/ 0 h 3107779"/>
                  <a:gd name="connsiteX1-13" fmla="*/ 3182639 w 3211215"/>
                  <a:gd name="connsiteY1-14" fmla="*/ 428625 h 3107779"/>
                  <a:gd name="connsiteX2-15" fmla="*/ 3211215 w 3211215"/>
                  <a:gd name="connsiteY2-16" fmla="*/ 3107779 h 3107779"/>
                  <a:gd name="connsiteX3-17" fmla="*/ 0 w 3211215"/>
                  <a:gd name="connsiteY3-18" fmla="*/ 2736304 h 3107779"/>
                  <a:gd name="connsiteX4-19" fmla="*/ 0 w 3211215"/>
                  <a:gd name="connsiteY4-20" fmla="*/ 0 h 3107779"/>
                  <a:gd name="connsiteX0-21" fmla="*/ 85725 w 3211215"/>
                  <a:gd name="connsiteY0-22" fmla="*/ 0 h 2793454"/>
                  <a:gd name="connsiteX1-23" fmla="*/ 3182639 w 3211215"/>
                  <a:gd name="connsiteY1-24" fmla="*/ 114300 h 2793454"/>
                  <a:gd name="connsiteX2-25" fmla="*/ 3211215 w 3211215"/>
                  <a:gd name="connsiteY2-26" fmla="*/ 2793454 h 2793454"/>
                  <a:gd name="connsiteX3-27" fmla="*/ 0 w 3211215"/>
                  <a:gd name="connsiteY3-28" fmla="*/ 2421979 h 2793454"/>
                  <a:gd name="connsiteX4-29" fmla="*/ 85725 w 3211215"/>
                  <a:gd name="connsiteY4-30" fmla="*/ 0 h 2793454"/>
                  <a:gd name="connsiteX0-31" fmla="*/ 28575 w 3154065"/>
                  <a:gd name="connsiteY0-32" fmla="*/ 0 h 2793454"/>
                  <a:gd name="connsiteX1-33" fmla="*/ 3125489 w 3154065"/>
                  <a:gd name="connsiteY1-34" fmla="*/ 114300 h 2793454"/>
                  <a:gd name="connsiteX2-35" fmla="*/ 3154065 w 3154065"/>
                  <a:gd name="connsiteY2-36" fmla="*/ 2793454 h 2793454"/>
                  <a:gd name="connsiteX3-37" fmla="*/ 0 w 3154065"/>
                  <a:gd name="connsiteY3-38" fmla="*/ 2464842 h 2793454"/>
                  <a:gd name="connsiteX4-39" fmla="*/ 28575 w 3154065"/>
                  <a:gd name="connsiteY4-40" fmla="*/ 0 h 2793454"/>
                  <a:gd name="connsiteX0-41" fmla="*/ 0 w 3154065"/>
                  <a:gd name="connsiteY0-42" fmla="*/ 0 h 3093492"/>
                  <a:gd name="connsiteX1-43" fmla="*/ 3125489 w 3154065"/>
                  <a:gd name="connsiteY1-44" fmla="*/ 414338 h 3093492"/>
                  <a:gd name="connsiteX2-45" fmla="*/ 3154065 w 3154065"/>
                  <a:gd name="connsiteY2-46" fmla="*/ 3093492 h 3093492"/>
                  <a:gd name="connsiteX3-47" fmla="*/ 0 w 3154065"/>
                  <a:gd name="connsiteY3-48" fmla="*/ 2764880 h 3093492"/>
                  <a:gd name="connsiteX4-49" fmla="*/ 0 w 3154065"/>
                  <a:gd name="connsiteY4-50" fmla="*/ 0 h 3093492"/>
                  <a:gd name="connsiteX0-51" fmla="*/ 0 w 3154065"/>
                  <a:gd name="connsiteY0-52" fmla="*/ 0 h 3093492"/>
                  <a:gd name="connsiteX1-53" fmla="*/ 3125489 w 3154065"/>
                  <a:gd name="connsiteY1-54" fmla="*/ 271463 h 3093492"/>
                  <a:gd name="connsiteX2-55" fmla="*/ 3154065 w 3154065"/>
                  <a:gd name="connsiteY2-56" fmla="*/ 3093492 h 3093492"/>
                  <a:gd name="connsiteX3-57" fmla="*/ 0 w 3154065"/>
                  <a:gd name="connsiteY3-58" fmla="*/ 2764880 h 3093492"/>
                  <a:gd name="connsiteX4-59" fmla="*/ 0 w 3154065"/>
                  <a:gd name="connsiteY4-60" fmla="*/ 0 h 3093492"/>
                  <a:gd name="connsiteX0-61" fmla="*/ 0 w 3154065"/>
                  <a:gd name="connsiteY0-62" fmla="*/ 0 h 3536405"/>
                  <a:gd name="connsiteX1-63" fmla="*/ 3125489 w 3154065"/>
                  <a:gd name="connsiteY1-64" fmla="*/ 714376 h 3536405"/>
                  <a:gd name="connsiteX2-65" fmla="*/ 3154065 w 3154065"/>
                  <a:gd name="connsiteY2-66" fmla="*/ 3536405 h 3536405"/>
                  <a:gd name="connsiteX3-67" fmla="*/ 0 w 3154065"/>
                  <a:gd name="connsiteY3-68" fmla="*/ 3207793 h 3536405"/>
                  <a:gd name="connsiteX4-69" fmla="*/ 0 w 3154065"/>
                  <a:gd name="connsiteY4-70" fmla="*/ 0 h 3536405"/>
                  <a:gd name="connsiteX0-71" fmla="*/ 0 w 3154065"/>
                  <a:gd name="connsiteY0-72" fmla="*/ 0 h 3536405"/>
                  <a:gd name="connsiteX1-73" fmla="*/ 3125489 w 3154065"/>
                  <a:gd name="connsiteY1-74" fmla="*/ 714376 h 3536405"/>
                  <a:gd name="connsiteX2-75" fmla="*/ 3154065 w 3154065"/>
                  <a:gd name="connsiteY2-76" fmla="*/ 3536405 h 3536405"/>
                  <a:gd name="connsiteX3-77" fmla="*/ 14287 w 3154065"/>
                  <a:gd name="connsiteY3-78" fmla="*/ 2750593 h 3536405"/>
                  <a:gd name="connsiteX4-79" fmla="*/ 0 w 3154065"/>
                  <a:gd name="connsiteY4-80" fmla="*/ 0 h 3536405"/>
                  <a:gd name="connsiteX0-81" fmla="*/ 585817 w 3139807"/>
                  <a:gd name="connsiteY0-82" fmla="*/ 0 h 3393530"/>
                  <a:gd name="connsiteX1-83" fmla="*/ 3111231 w 3139807"/>
                  <a:gd name="connsiteY1-84" fmla="*/ 571501 h 3393530"/>
                  <a:gd name="connsiteX2-85" fmla="*/ 3139807 w 3139807"/>
                  <a:gd name="connsiteY2-86" fmla="*/ 3393530 h 3393530"/>
                  <a:gd name="connsiteX3-87" fmla="*/ 29 w 3139807"/>
                  <a:gd name="connsiteY3-88" fmla="*/ 2607718 h 3393530"/>
                  <a:gd name="connsiteX4-89" fmla="*/ 585817 w 3139807"/>
                  <a:gd name="connsiteY4-90" fmla="*/ 0 h 3393530"/>
                  <a:gd name="connsiteX0-91" fmla="*/ 14922 w 2568912"/>
                  <a:gd name="connsiteY0-92" fmla="*/ 0 h 3393530"/>
                  <a:gd name="connsiteX1-93" fmla="*/ 2540336 w 2568912"/>
                  <a:gd name="connsiteY1-94" fmla="*/ 571501 h 3393530"/>
                  <a:gd name="connsiteX2-95" fmla="*/ 2568912 w 2568912"/>
                  <a:gd name="connsiteY2-96" fmla="*/ 3393530 h 3393530"/>
                  <a:gd name="connsiteX3-97" fmla="*/ 634 w 2568912"/>
                  <a:gd name="connsiteY3-98" fmla="*/ 2693443 h 3393530"/>
                  <a:gd name="connsiteX4-99" fmla="*/ 14922 w 2568912"/>
                  <a:gd name="connsiteY4-100" fmla="*/ 0 h 3393530"/>
                </a:gdLst>
                <a:ahLst/>
                <a:cxnLst>
                  <a:cxn ang="0">
                    <a:pos x="connsiteX0-91" y="connsiteY0-92"/>
                  </a:cxn>
                  <a:cxn ang="0">
                    <a:pos x="connsiteX1-93" y="connsiteY1-94"/>
                  </a:cxn>
                  <a:cxn ang="0">
                    <a:pos x="connsiteX2-95" y="connsiteY2-96"/>
                  </a:cxn>
                  <a:cxn ang="0">
                    <a:pos x="connsiteX3-97" y="connsiteY3-98"/>
                  </a:cxn>
                  <a:cxn ang="0">
                    <a:pos x="connsiteX4-99" y="connsiteY4-100"/>
                  </a:cxn>
                </a:cxnLst>
                <a:rect l="l" t="t" r="r" b="b"/>
                <a:pathLst>
                  <a:path w="2568912" h="3393530">
                    <a:moveTo>
                      <a:pt x="14922" y="0"/>
                    </a:moveTo>
                    <a:lnTo>
                      <a:pt x="2540336" y="571501"/>
                    </a:lnTo>
                    <a:lnTo>
                      <a:pt x="2568912" y="3393530"/>
                    </a:lnTo>
                    <a:lnTo>
                      <a:pt x="634" y="2693443"/>
                    </a:lnTo>
                    <a:cubicBezTo>
                      <a:pt x="-4128" y="1776579"/>
                      <a:pt x="19684" y="916864"/>
                      <a:pt x="14922" y="0"/>
                    </a:cubicBez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矩形 2"/>
              <p:cNvSpPr/>
              <p:nvPr/>
            </p:nvSpPr>
            <p:spPr>
              <a:xfrm>
                <a:off x="2653481" y="1999528"/>
                <a:ext cx="3997027" cy="1236117"/>
              </a:xfrm>
              <a:custGeom>
                <a:avLst/>
                <a:gdLst>
                  <a:gd name="connsiteX0" fmla="*/ 0 w 3168352"/>
                  <a:gd name="connsiteY0" fmla="*/ 0 h 2736304"/>
                  <a:gd name="connsiteX1" fmla="*/ 3168352 w 3168352"/>
                  <a:gd name="connsiteY1" fmla="*/ 0 h 2736304"/>
                  <a:gd name="connsiteX2" fmla="*/ 3168352 w 3168352"/>
                  <a:gd name="connsiteY2" fmla="*/ 2736304 h 2736304"/>
                  <a:gd name="connsiteX3" fmla="*/ 0 w 3168352"/>
                  <a:gd name="connsiteY3" fmla="*/ 2736304 h 2736304"/>
                  <a:gd name="connsiteX4" fmla="*/ 0 w 3168352"/>
                  <a:gd name="connsiteY4" fmla="*/ 0 h 2736304"/>
                  <a:gd name="connsiteX0-1" fmla="*/ 1414462 w 4582814"/>
                  <a:gd name="connsiteY0-2" fmla="*/ 0 h 2736304"/>
                  <a:gd name="connsiteX1-3" fmla="*/ 4582814 w 4582814"/>
                  <a:gd name="connsiteY1-4" fmla="*/ 0 h 2736304"/>
                  <a:gd name="connsiteX2-5" fmla="*/ 4582814 w 4582814"/>
                  <a:gd name="connsiteY2-6" fmla="*/ 2736304 h 2736304"/>
                  <a:gd name="connsiteX3-7" fmla="*/ 0 w 4582814"/>
                  <a:gd name="connsiteY3-8" fmla="*/ 1679029 h 2736304"/>
                  <a:gd name="connsiteX4-9" fmla="*/ 1414462 w 4582814"/>
                  <a:gd name="connsiteY4-10" fmla="*/ 0 h 2736304"/>
                  <a:gd name="connsiteX0-11" fmla="*/ 1414462 w 4582814"/>
                  <a:gd name="connsiteY0-12" fmla="*/ 0 h 2250529"/>
                  <a:gd name="connsiteX1-13" fmla="*/ 4582814 w 4582814"/>
                  <a:gd name="connsiteY1-14" fmla="*/ 0 h 2250529"/>
                  <a:gd name="connsiteX2-15" fmla="*/ 2525414 w 4582814"/>
                  <a:gd name="connsiteY2-16" fmla="*/ 2250529 h 2250529"/>
                  <a:gd name="connsiteX3-17" fmla="*/ 0 w 4582814"/>
                  <a:gd name="connsiteY3-18" fmla="*/ 1679029 h 2250529"/>
                  <a:gd name="connsiteX4-19" fmla="*/ 1414462 w 4582814"/>
                  <a:gd name="connsiteY4-20" fmla="*/ 0 h 2250529"/>
                  <a:gd name="connsiteX0-21" fmla="*/ 1414462 w 3997027"/>
                  <a:gd name="connsiteY0-22" fmla="*/ 0 h 2250529"/>
                  <a:gd name="connsiteX1-23" fmla="*/ 3997027 w 3997027"/>
                  <a:gd name="connsiteY1-24" fmla="*/ 1343025 h 2250529"/>
                  <a:gd name="connsiteX2-25" fmla="*/ 2525414 w 3997027"/>
                  <a:gd name="connsiteY2-26" fmla="*/ 2250529 h 2250529"/>
                  <a:gd name="connsiteX3-27" fmla="*/ 0 w 3997027"/>
                  <a:gd name="connsiteY3-28" fmla="*/ 1679029 h 2250529"/>
                  <a:gd name="connsiteX4-29" fmla="*/ 1414462 w 3997027"/>
                  <a:gd name="connsiteY4-30" fmla="*/ 0 h 2250529"/>
                  <a:gd name="connsiteX0-31" fmla="*/ 2028825 w 3997027"/>
                  <a:gd name="connsiteY0-32" fmla="*/ 0 h 1236117"/>
                  <a:gd name="connsiteX1-33" fmla="*/ 3997027 w 3997027"/>
                  <a:gd name="connsiteY1-34" fmla="*/ 328613 h 1236117"/>
                  <a:gd name="connsiteX2-35" fmla="*/ 2525414 w 3997027"/>
                  <a:gd name="connsiteY2-36" fmla="*/ 1236117 h 1236117"/>
                  <a:gd name="connsiteX3-37" fmla="*/ 0 w 3997027"/>
                  <a:gd name="connsiteY3-38" fmla="*/ 664617 h 1236117"/>
                  <a:gd name="connsiteX4-39" fmla="*/ 2028825 w 3997027"/>
                  <a:gd name="connsiteY4-40" fmla="*/ 0 h 1236117"/>
                </a:gdLst>
                <a:ahLst/>
                <a:cxnLst>
                  <a:cxn ang="0">
                    <a:pos x="connsiteX0-31" y="connsiteY0-32"/>
                  </a:cxn>
                  <a:cxn ang="0">
                    <a:pos x="connsiteX1-33" y="connsiteY1-34"/>
                  </a:cxn>
                  <a:cxn ang="0">
                    <a:pos x="connsiteX2-35" y="connsiteY2-36"/>
                  </a:cxn>
                  <a:cxn ang="0">
                    <a:pos x="connsiteX3-37" y="connsiteY3-38"/>
                  </a:cxn>
                  <a:cxn ang="0">
                    <a:pos x="connsiteX4-39" y="connsiteY4-40"/>
                  </a:cxn>
                </a:cxnLst>
                <a:rect l="l" t="t" r="r" b="b"/>
                <a:pathLst>
                  <a:path w="3997027" h="1236117">
                    <a:moveTo>
                      <a:pt x="2028825" y="0"/>
                    </a:moveTo>
                    <a:lnTo>
                      <a:pt x="3997027" y="328613"/>
                    </a:lnTo>
                    <a:lnTo>
                      <a:pt x="2525414" y="1236117"/>
                    </a:lnTo>
                    <a:lnTo>
                      <a:pt x="0" y="664617"/>
                    </a:lnTo>
                    <a:lnTo>
                      <a:pt x="2028825" y="0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矩形 3"/>
              <p:cNvSpPr/>
              <p:nvPr/>
            </p:nvSpPr>
            <p:spPr>
              <a:xfrm>
                <a:off x="5162351" y="2334988"/>
                <a:ext cx="1553864" cy="3693566"/>
              </a:xfrm>
              <a:custGeom>
                <a:avLst/>
                <a:gdLst>
                  <a:gd name="connsiteX0" fmla="*/ 0 w 3168352"/>
                  <a:gd name="connsiteY0" fmla="*/ 0 h 2736304"/>
                  <a:gd name="connsiteX1" fmla="*/ 3168352 w 3168352"/>
                  <a:gd name="connsiteY1" fmla="*/ 0 h 2736304"/>
                  <a:gd name="connsiteX2" fmla="*/ 3168352 w 3168352"/>
                  <a:gd name="connsiteY2" fmla="*/ 2736304 h 2736304"/>
                  <a:gd name="connsiteX3" fmla="*/ 0 w 3168352"/>
                  <a:gd name="connsiteY3" fmla="*/ 2736304 h 2736304"/>
                  <a:gd name="connsiteX4" fmla="*/ 0 w 3168352"/>
                  <a:gd name="connsiteY4" fmla="*/ 0 h 2736304"/>
                  <a:gd name="connsiteX0-1" fmla="*/ 0 w 3196927"/>
                  <a:gd name="connsiteY0-2" fmla="*/ 0 h 2793454"/>
                  <a:gd name="connsiteX1-3" fmla="*/ 3196927 w 3196927"/>
                  <a:gd name="connsiteY1-4" fmla="*/ 57150 h 2793454"/>
                  <a:gd name="connsiteX2-5" fmla="*/ 3196927 w 3196927"/>
                  <a:gd name="connsiteY2-6" fmla="*/ 2793454 h 2793454"/>
                  <a:gd name="connsiteX3-7" fmla="*/ 28575 w 3196927"/>
                  <a:gd name="connsiteY3-8" fmla="*/ 2793454 h 2793454"/>
                  <a:gd name="connsiteX4-9" fmla="*/ 0 w 3196927"/>
                  <a:gd name="connsiteY4-10" fmla="*/ 0 h 2793454"/>
                  <a:gd name="connsiteX0-11" fmla="*/ 0 w 3196927"/>
                  <a:gd name="connsiteY0-12" fmla="*/ 142875 h 2936329"/>
                  <a:gd name="connsiteX1-13" fmla="*/ 1053802 w 3196927"/>
                  <a:gd name="connsiteY1-14" fmla="*/ 0 h 2936329"/>
                  <a:gd name="connsiteX2-15" fmla="*/ 3196927 w 3196927"/>
                  <a:gd name="connsiteY2-16" fmla="*/ 2936329 h 2936329"/>
                  <a:gd name="connsiteX3-17" fmla="*/ 28575 w 3196927"/>
                  <a:gd name="connsiteY3-18" fmla="*/ 2936329 h 2936329"/>
                  <a:gd name="connsiteX4-19" fmla="*/ 0 w 3196927"/>
                  <a:gd name="connsiteY4-20" fmla="*/ 142875 h 2936329"/>
                  <a:gd name="connsiteX0-21" fmla="*/ 0 w 1696739"/>
                  <a:gd name="connsiteY0-22" fmla="*/ 142875 h 2936329"/>
                  <a:gd name="connsiteX1-23" fmla="*/ 1053802 w 1696739"/>
                  <a:gd name="connsiteY1-24" fmla="*/ 0 h 2936329"/>
                  <a:gd name="connsiteX2-25" fmla="*/ 1696739 w 1696739"/>
                  <a:gd name="connsiteY2-26" fmla="*/ 2407691 h 2936329"/>
                  <a:gd name="connsiteX3-27" fmla="*/ 28575 w 1696739"/>
                  <a:gd name="connsiteY3-28" fmla="*/ 2936329 h 2936329"/>
                  <a:gd name="connsiteX4-29" fmla="*/ 0 w 1696739"/>
                  <a:gd name="connsiteY4-30" fmla="*/ 142875 h 2936329"/>
                  <a:gd name="connsiteX0-31" fmla="*/ 0 w 1696739"/>
                  <a:gd name="connsiteY0-32" fmla="*/ 900112 h 3693566"/>
                  <a:gd name="connsiteX1-33" fmla="*/ 1511002 w 1696739"/>
                  <a:gd name="connsiteY1-34" fmla="*/ 0 h 3693566"/>
                  <a:gd name="connsiteX2-35" fmla="*/ 1696739 w 1696739"/>
                  <a:gd name="connsiteY2-36" fmla="*/ 3164928 h 3693566"/>
                  <a:gd name="connsiteX3-37" fmla="*/ 28575 w 1696739"/>
                  <a:gd name="connsiteY3-38" fmla="*/ 3693566 h 3693566"/>
                  <a:gd name="connsiteX4-39" fmla="*/ 0 w 1696739"/>
                  <a:gd name="connsiteY4-40" fmla="*/ 900112 h 3693566"/>
                  <a:gd name="connsiteX0-41" fmla="*/ 0 w 1568152"/>
                  <a:gd name="connsiteY0-42" fmla="*/ 900112 h 3693566"/>
                  <a:gd name="connsiteX1-43" fmla="*/ 1511002 w 1568152"/>
                  <a:gd name="connsiteY1-44" fmla="*/ 0 h 3693566"/>
                  <a:gd name="connsiteX2-45" fmla="*/ 1568152 w 1568152"/>
                  <a:gd name="connsiteY2-46" fmla="*/ 3107778 h 3693566"/>
                  <a:gd name="connsiteX3-47" fmla="*/ 28575 w 1568152"/>
                  <a:gd name="connsiteY3-48" fmla="*/ 3693566 h 3693566"/>
                  <a:gd name="connsiteX4-49" fmla="*/ 0 w 1568152"/>
                  <a:gd name="connsiteY4-50" fmla="*/ 900112 h 3693566"/>
                  <a:gd name="connsiteX0-51" fmla="*/ 0 w 1568152"/>
                  <a:gd name="connsiteY0-52" fmla="*/ 900112 h 3693566"/>
                  <a:gd name="connsiteX1-53" fmla="*/ 1511002 w 1568152"/>
                  <a:gd name="connsiteY1-54" fmla="*/ 0 h 3693566"/>
                  <a:gd name="connsiteX2-55" fmla="*/ 1568152 w 1568152"/>
                  <a:gd name="connsiteY2-56" fmla="*/ 2993478 h 3693566"/>
                  <a:gd name="connsiteX3-57" fmla="*/ 28575 w 1568152"/>
                  <a:gd name="connsiteY3-58" fmla="*/ 3693566 h 3693566"/>
                  <a:gd name="connsiteX4-59" fmla="*/ 0 w 1568152"/>
                  <a:gd name="connsiteY4-60" fmla="*/ 900112 h 3693566"/>
                  <a:gd name="connsiteX0-61" fmla="*/ 0 w 1553864"/>
                  <a:gd name="connsiteY0-62" fmla="*/ 900112 h 3693566"/>
                  <a:gd name="connsiteX1-63" fmla="*/ 1511002 w 1553864"/>
                  <a:gd name="connsiteY1-64" fmla="*/ 0 h 3693566"/>
                  <a:gd name="connsiteX2-65" fmla="*/ 1553864 w 1553864"/>
                  <a:gd name="connsiteY2-66" fmla="*/ 2722015 h 3693566"/>
                  <a:gd name="connsiteX3-67" fmla="*/ 28575 w 1553864"/>
                  <a:gd name="connsiteY3-68" fmla="*/ 3693566 h 3693566"/>
                  <a:gd name="connsiteX4-69" fmla="*/ 0 w 1553864"/>
                  <a:gd name="connsiteY4-70" fmla="*/ 900112 h 3693566"/>
                </a:gdLst>
                <a:ahLst/>
                <a:cxnLst>
                  <a:cxn ang="0">
                    <a:pos x="connsiteX0-61" y="connsiteY0-62"/>
                  </a:cxn>
                  <a:cxn ang="0">
                    <a:pos x="connsiteX1-63" y="connsiteY1-64"/>
                  </a:cxn>
                  <a:cxn ang="0">
                    <a:pos x="connsiteX2-65" y="connsiteY2-66"/>
                  </a:cxn>
                  <a:cxn ang="0">
                    <a:pos x="connsiteX3-67" y="connsiteY3-68"/>
                  </a:cxn>
                  <a:cxn ang="0">
                    <a:pos x="connsiteX4-69" y="connsiteY4-70"/>
                  </a:cxn>
                </a:cxnLst>
                <a:rect l="l" t="t" r="r" b="b"/>
                <a:pathLst>
                  <a:path w="1553864" h="3693566">
                    <a:moveTo>
                      <a:pt x="0" y="900112"/>
                    </a:moveTo>
                    <a:lnTo>
                      <a:pt x="1511002" y="0"/>
                    </a:lnTo>
                    <a:lnTo>
                      <a:pt x="1553864" y="2722015"/>
                    </a:lnTo>
                    <a:lnTo>
                      <a:pt x="28575" y="3693566"/>
                    </a:lnTo>
                    <a:lnTo>
                      <a:pt x="0" y="900112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987824" y="2758604"/>
              <a:ext cx="1592162" cy="3154710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687322" lon="3517099" rev="38471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9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 rot="21212663">
              <a:off x="5200057" y="2923740"/>
              <a:ext cx="1592162" cy="2646878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1252323" lon="18228212" rev="21415958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6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070540">
              <a:off x="4350309" y="1656000"/>
              <a:ext cx="1592162" cy="1862048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18479754" lon="3310310" rev="20822956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5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7088" y="3879850"/>
            <a:ext cx="2501900" cy="2544763"/>
            <a:chOff x="2622016" y="1790944"/>
            <a:chExt cx="4170203" cy="4241780"/>
          </a:xfrm>
        </p:grpSpPr>
        <p:grpSp>
          <p:nvGrpSpPr>
            <p:cNvPr id="3097" name="组合 20"/>
            <p:cNvGrpSpPr/>
            <p:nvPr/>
          </p:nvGrpSpPr>
          <p:grpSpPr>
            <a:xfrm>
              <a:off x="2622016" y="1999528"/>
              <a:ext cx="4094199" cy="4033196"/>
              <a:chOff x="2622016" y="1999528"/>
              <a:chExt cx="4094199" cy="4033196"/>
            </a:xfrm>
          </p:grpSpPr>
          <p:sp>
            <p:nvSpPr>
              <p:cNvPr id="25" name="矩形 1"/>
              <p:cNvSpPr/>
              <p:nvPr/>
            </p:nvSpPr>
            <p:spPr>
              <a:xfrm>
                <a:off x="2622016" y="2639194"/>
                <a:ext cx="2568912" cy="3393530"/>
              </a:xfrm>
              <a:custGeom>
                <a:avLst/>
                <a:gdLst>
                  <a:gd name="connsiteX0" fmla="*/ 0 w 3168352"/>
                  <a:gd name="connsiteY0" fmla="*/ 0 h 2736304"/>
                  <a:gd name="connsiteX1" fmla="*/ 3168352 w 3168352"/>
                  <a:gd name="connsiteY1" fmla="*/ 0 h 2736304"/>
                  <a:gd name="connsiteX2" fmla="*/ 3168352 w 3168352"/>
                  <a:gd name="connsiteY2" fmla="*/ 2736304 h 2736304"/>
                  <a:gd name="connsiteX3" fmla="*/ 0 w 3168352"/>
                  <a:gd name="connsiteY3" fmla="*/ 2736304 h 2736304"/>
                  <a:gd name="connsiteX4" fmla="*/ 0 w 3168352"/>
                  <a:gd name="connsiteY4" fmla="*/ 0 h 2736304"/>
                  <a:gd name="connsiteX0-1" fmla="*/ 0 w 3211215"/>
                  <a:gd name="connsiteY0-2" fmla="*/ 0 h 3107779"/>
                  <a:gd name="connsiteX1-3" fmla="*/ 3168352 w 3211215"/>
                  <a:gd name="connsiteY1-4" fmla="*/ 0 h 3107779"/>
                  <a:gd name="connsiteX2-5" fmla="*/ 3211215 w 3211215"/>
                  <a:gd name="connsiteY2-6" fmla="*/ 3107779 h 3107779"/>
                  <a:gd name="connsiteX3-7" fmla="*/ 0 w 3211215"/>
                  <a:gd name="connsiteY3-8" fmla="*/ 2736304 h 3107779"/>
                  <a:gd name="connsiteX4-9" fmla="*/ 0 w 3211215"/>
                  <a:gd name="connsiteY4-10" fmla="*/ 0 h 3107779"/>
                  <a:gd name="connsiteX0-11" fmla="*/ 0 w 3211215"/>
                  <a:gd name="connsiteY0-12" fmla="*/ 0 h 3107779"/>
                  <a:gd name="connsiteX1-13" fmla="*/ 3182639 w 3211215"/>
                  <a:gd name="connsiteY1-14" fmla="*/ 428625 h 3107779"/>
                  <a:gd name="connsiteX2-15" fmla="*/ 3211215 w 3211215"/>
                  <a:gd name="connsiteY2-16" fmla="*/ 3107779 h 3107779"/>
                  <a:gd name="connsiteX3-17" fmla="*/ 0 w 3211215"/>
                  <a:gd name="connsiteY3-18" fmla="*/ 2736304 h 3107779"/>
                  <a:gd name="connsiteX4-19" fmla="*/ 0 w 3211215"/>
                  <a:gd name="connsiteY4-20" fmla="*/ 0 h 3107779"/>
                  <a:gd name="connsiteX0-21" fmla="*/ 85725 w 3211215"/>
                  <a:gd name="connsiteY0-22" fmla="*/ 0 h 2793454"/>
                  <a:gd name="connsiteX1-23" fmla="*/ 3182639 w 3211215"/>
                  <a:gd name="connsiteY1-24" fmla="*/ 114300 h 2793454"/>
                  <a:gd name="connsiteX2-25" fmla="*/ 3211215 w 3211215"/>
                  <a:gd name="connsiteY2-26" fmla="*/ 2793454 h 2793454"/>
                  <a:gd name="connsiteX3-27" fmla="*/ 0 w 3211215"/>
                  <a:gd name="connsiteY3-28" fmla="*/ 2421979 h 2793454"/>
                  <a:gd name="connsiteX4-29" fmla="*/ 85725 w 3211215"/>
                  <a:gd name="connsiteY4-30" fmla="*/ 0 h 2793454"/>
                  <a:gd name="connsiteX0-31" fmla="*/ 28575 w 3154065"/>
                  <a:gd name="connsiteY0-32" fmla="*/ 0 h 2793454"/>
                  <a:gd name="connsiteX1-33" fmla="*/ 3125489 w 3154065"/>
                  <a:gd name="connsiteY1-34" fmla="*/ 114300 h 2793454"/>
                  <a:gd name="connsiteX2-35" fmla="*/ 3154065 w 3154065"/>
                  <a:gd name="connsiteY2-36" fmla="*/ 2793454 h 2793454"/>
                  <a:gd name="connsiteX3-37" fmla="*/ 0 w 3154065"/>
                  <a:gd name="connsiteY3-38" fmla="*/ 2464842 h 2793454"/>
                  <a:gd name="connsiteX4-39" fmla="*/ 28575 w 3154065"/>
                  <a:gd name="connsiteY4-40" fmla="*/ 0 h 2793454"/>
                  <a:gd name="connsiteX0-41" fmla="*/ 0 w 3154065"/>
                  <a:gd name="connsiteY0-42" fmla="*/ 0 h 3093492"/>
                  <a:gd name="connsiteX1-43" fmla="*/ 3125489 w 3154065"/>
                  <a:gd name="connsiteY1-44" fmla="*/ 414338 h 3093492"/>
                  <a:gd name="connsiteX2-45" fmla="*/ 3154065 w 3154065"/>
                  <a:gd name="connsiteY2-46" fmla="*/ 3093492 h 3093492"/>
                  <a:gd name="connsiteX3-47" fmla="*/ 0 w 3154065"/>
                  <a:gd name="connsiteY3-48" fmla="*/ 2764880 h 3093492"/>
                  <a:gd name="connsiteX4-49" fmla="*/ 0 w 3154065"/>
                  <a:gd name="connsiteY4-50" fmla="*/ 0 h 3093492"/>
                  <a:gd name="connsiteX0-51" fmla="*/ 0 w 3154065"/>
                  <a:gd name="connsiteY0-52" fmla="*/ 0 h 3093492"/>
                  <a:gd name="connsiteX1-53" fmla="*/ 3125489 w 3154065"/>
                  <a:gd name="connsiteY1-54" fmla="*/ 271463 h 3093492"/>
                  <a:gd name="connsiteX2-55" fmla="*/ 3154065 w 3154065"/>
                  <a:gd name="connsiteY2-56" fmla="*/ 3093492 h 3093492"/>
                  <a:gd name="connsiteX3-57" fmla="*/ 0 w 3154065"/>
                  <a:gd name="connsiteY3-58" fmla="*/ 2764880 h 3093492"/>
                  <a:gd name="connsiteX4-59" fmla="*/ 0 w 3154065"/>
                  <a:gd name="connsiteY4-60" fmla="*/ 0 h 3093492"/>
                  <a:gd name="connsiteX0-61" fmla="*/ 0 w 3154065"/>
                  <a:gd name="connsiteY0-62" fmla="*/ 0 h 3536405"/>
                  <a:gd name="connsiteX1-63" fmla="*/ 3125489 w 3154065"/>
                  <a:gd name="connsiteY1-64" fmla="*/ 714376 h 3536405"/>
                  <a:gd name="connsiteX2-65" fmla="*/ 3154065 w 3154065"/>
                  <a:gd name="connsiteY2-66" fmla="*/ 3536405 h 3536405"/>
                  <a:gd name="connsiteX3-67" fmla="*/ 0 w 3154065"/>
                  <a:gd name="connsiteY3-68" fmla="*/ 3207793 h 3536405"/>
                  <a:gd name="connsiteX4-69" fmla="*/ 0 w 3154065"/>
                  <a:gd name="connsiteY4-70" fmla="*/ 0 h 3536405"/>
                  <a:gd name="connsiteX0-71" fmla="*/ 0 w 3154065"/>
                  <a:gd name="connsiteY0-72" fmla="*/ 0 h 3536405"/>
                  <a:gd name="connsiteX1-73" fmla="*/ 3125489 w 3154065"/>
                  <a:gd name="connsiteY1-74" fmla="*/ 714376 h 3536405"/>
                  <a:gd name="connsiteX2-75" fmla="*/ 3154065 w 3154065"/>
                  <a:gd name="connsiteY2-76" fmla="*/ 3536405 h 3536405"/>
                  <a:gd name="connsiteX3-77" fmla="*/ 14287 w 3154065"/>
                  <a:gd name="connsiteY3-78" fmla="*/ 2750593 h 3536405"/>
                  <a:gd name="connsiteX4-79" fmla="*/ 0 w 3154065"/>
                  <a:gd name="connsiteY4-80" fmla="*/ 0 h 3536405"/>
                  <a:gd name="connsiteX0-81" fmla="*/ 585817 w 3139807"/>
                  <a:gd name="connsiteY0-82" fmla="*/ 0 h 3393530"/>
                  <a:gd name="connsiteX1-83" fmla="*/ 3111231 w 3139807"/>
                  <a:gd name="connsiteY1-84" fmla="*/ 571501 h 3393530"/>
                  <a:gd name="connsiteX2-85" fmla="*/ 3139807 w 3139807"/>
                  <a:gd name="connsiteY2-86" fmla="*/ 3393530 h 3393530"/>
                  <a:gd name="connsiteX3-87" fmla="*/ 29 w 3139807"/>
                  <a:gd name="connsiteY3-88" fmla="*/ 2607718 h 3393530"/>
                  <a:gd name="connsiteX4-89" fmla="*/ 585817 w 3139807"/>
                  <a:gd name="connsiteY4-90" fmla="*/ 0 h 3393530"/>
                  <a:gd name="connsiteX0-91" fmla="*/ 14922 w 2568912"/>
                  <a:gd name="connsiteY0-92" fmla="*/ 0 h 3393530"/>
                  <a:gd name="connsiteX1-93" fmla="*/ 2540336 w 2568912"/>
                  <a:gd name="connsiteY1-94" fmla="*/ 571501 h 3393530"/>
                  <a:gd name="connsiteX2-95" fmla="*/ 2568912 w 2568912"/>
                  <a:gd name="connsiteY2-96" fmla="*/ 3393530 h 3393530"/>
                  <a:gd name="connsiteX3-97" fmla="*/ 634 w 2568912"/>
                  <a:gd name="connsiteY3-98" fmla="*/ 2693443 h 3393530"/>
                  <a:gd name="connsiteX4-99" fmla="*/ 14922 w 2568912"/>
                  <a:gd name="connsiteY4-100" fmla="*/ 0 h 3393530"/>
                </a:gdLst>
                <a:ahLst/>
                <a:cxnLst>
                  <a:cxn ang="0">
                    <a:pos x="connsiteX0-91" y="connsiteY0-92"/>
                  </a:cxn>
                  <a:cxn ang="0">
                    <a:pos x="connsiteX1-93" y="connsiteY1-94"/>
                  </a:cxn>
                  <a:cxn ang="0">
                    <a:pos x="connsiteX2-95" y="connsiteY2-96"/>
                  </a:cxn>
                  <a:cxn ang="0">
                    <a:pos x="connsiteX3-97" y="connsiteY3-98"/>
                  </a:cxn>
                  <a:cxn ang="0">
                    <a:pos x="connsiteX4-99" y="connsiteY4-100"/>
                  </a:cxn>
                </a:cxnLst>
                <a:rect l="l" t="t" r="r" b="b"/>
                <a:pathLst>
                  <a:path w="2568912" h="3393530">
                    <a:moveTo>
                      <a:pt x="14922" y="0"/>
                    </a:moveTo>
                    <a:lnTo>
                      <a:pt x="2540336" y="571501"/>
                    </a:lnTo>
                    <a:lnTo>
                      <a:pt x="2568912" y="3393530"/>
                    </a:lnTo>
                    <a:lnTo>
                      <a:pt x="634" y="2693443"/>
                    </a:lnTo>
                    <a:cubicBezTo>
                      <a:pt x="-4128" y="1776579"/>
                      <a:pt x="19684" y="916864"/>
                      <a:pt x="14922" y="0"/>
                    </a:cubicBez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矩形 2"/>
              <p:cNvSpPr/>
              <p:nvPr/>
            </p:nvSpPr>
            <p:spPr>
              <a:xfrm>
                <a:off x="2653481" y="1999528"/>
                <a:ext cx="3997027" cy="1236117"/>
              </a:xfrm>
              <a:custGeom>
                <a:avLst/>
                <a:gdLst>
                  <a:gd name="connsiteX0" fmla="*/ 0 w 3168352"/>
                  <a:gd name="connsiteY0" fmla="*/ 0 h 2736304"/>
                  <a:gd name="connsiteX1" fmla="*/ 3168352 w 3168352"/>
                  <a:gd name="connsiteY1" fmla="*/ 0 h 2736304"/>
                  <a:gd name="connsiteX2" fmla="*/ 3168352 w 3168352"/>
                  <a:gd name="connsiteY2" fmla="*/ 2736304 h 2736304"/>
                  <a:gd name="connsiteX3" fmla="*/ 0 w 3168352"/>
                  <a:gd name="connsiteY3" fmla="*/ 2736304 h 2736304"/>
                  <a:gd name="connsiteX4" fmla="*/ 0 w 3168352"/>
                  <a:gd name="connsiteY4" fmla="*/ 0 h 2736304"/>
                  <a:gd name="connsiteX0-1" fmla="*/ 1414462 w 4582814"/>
                  <a:gd name="connsiteY0-2" fmla="*/ 0 h 2736304"/>
                  <a:gd name="connsiteX1-3" fmla="*/ 4582814 w 4582814"/>
                  <a:gd name="connsiteY1-4" fmla="*/ 0 h 2736304"/>
                  <a:gd name="connsiteX2-5" fmla="*/ 4582814 w 4582814"/>
                  <a:gd name="connsiteY2-6" fmla="*/ 2736304 h 2736304"/>
                  <a:gd name="connsiteX3-7" fmla="*/ 0 w 4582814"/>
                  <a:gd name="connsiteY3-8" fmla="*/ 1679029 h 2736304"/>
                  <a:gd name="connsiteX4-9" fmla="*/ 1414462 w 4582814"/>
                  <a:gd name="connsiteY4-10" fmla="*/ 0 h 2736304"/>
                  <a:gd name="connsiteX0-11" fmla="*/ 1414462 w 4582814"/>
                  <a:gd name="connsiteY0-12" fmla="*/ 0 h 2250529"/>
                  <a:gd name="connsiteX1-13" fmla="*/ 4582814 w 4582814"/>
                  <a:gd name="connsiteY1-14" fmla="*/ 0 h 2250529"/>
                  <a:gd name="connsiteX2-15" fmla="*/ 2525414 w 4582814"/>
                  <a:gd name="connsiteY2-16" fmla="*/ 2250529 h 2250529"/>
                  <a:gd name="connsiteX3-17" fmla="*/ 0 w 4582814"/>
                  <a:gd name="connsiteY3-18" fmla="*/ 1679029 h 2250529"/>
                  <a:gd name="connsiteX4-19" fmla="*/ 1414462 w 4582814"/>
                  <a:gd name="connsiteY4-20" fmla="*/ 0 h 2250529"/>
                  <a:gd name="connsiteX0-21" fmla="*/ 1414462 w 3997027"/>
                  <a:gd name="connsiteY0-22" fmla="*/ 0 h 2250529"/>
                  <a:gd name="connsiteX1-23" fmla="*/ 3997027 w 3997027"/>
                  <a:gd name="connsiteY1-24" fmla="*/ 1343025 h 2250529"/>
                  <a:gd name="connsiteX2-25" fmla="*/ 2525414 w 3997027"/>
                  <a:gd name="connsiteY2-26" fmla="*/ 2250529 h 2250529"/>
                  <a:gd name="connsiteX3-27" fmla="*/ 0 w 3997027"/>
                  <a:gd name="connsiteY3-28" fmla="*/ 1679029 h 2250529"/>
                  <a:gd name="connsiteX4-29" fmla="*/ 1414462 w 3997027"/>
                  <a:gd name="connsiteY4-30" fmla="*/ 0 h 2250529"/>
                  <a:gd name="connsiteX0-31" fmla="*/ 2028825 w 3997027"/>
                  <a:gd name="connsiteY0-32" fmla="*/ 0 h 1236117"/>
                  <a:gd name="connsiteX1-33" fmla="*/ 3997027 w 3997027"/>
                  <a:gd name="connsiteY1-34" fmla="*/ 328613 h 1236117"/>
                  <a:gd name="connsiteX2-35" fmla="*/ 2525414 w 3997027"/>
                  <a:gd name="connsiteY2-36" fmla="*/ 1236117 h 1236117"/>
                  <a:gd name="connsiteX3-37" fmla="*/ 0 w 3997027"/>
                  <a:gd name="connsiteY3-38" fmla="*/ 664617 h 1236117"/>
                  <a:gd name="connsiteX4-39" fmla="*/ 2028825 w 3997027"/>
                  <a:gd name="connsiteY4-40" fmla="*/ 0 h 1236117"/>
                </a:gdLst>
                <a:ahLst/>
                <a:cxnLst>
                  <a:cxn ang="0">
                    <a:pos x="connsiteX0-31" y="connsiteY0-32"/>
                  </a:cxn>
                  <a:cxn ang="0">
                    <a:pos x="connsiteX1-33" y="connsiteY1-34"/>
                  </a:cxn>
                  <a:cxn ang="0">
                    <a:pos x="connsiteX2-35" y="connsiteY2-36"/>
                  </a:cxn>
                  <a:cxn ang="0">
                    <a:pos x="connsiteX3-37" y="connsiteY3-38"/>
                  </a:cxn>
                  <a:cxn ang="0">
                    <a:pos x="connsiteX4-39" y="connsiteY4-40"/>
                  </a:cxn>
                </a:cxnLst>
                <a:rect l="l" t="t" r="r" b="b"/>
                <a:pathLst>
                  <a:path w="3997027" h="1236117">
                    <a:moveTo>
                      <a:pt x="2028825" y="0"/>
                    </a:moveTo>
                    <a:lnTo>
                      <a:pt x="3997027" y="328613"/>
                    </a:lnTo>
                    <a:lnTo>
                      <a:pt x="2525414" y="1236117"/>
                    </a:lnTo>
                    <a:lnTo>
                      <a:pt x="0" y="664617"/>
                    </a:lnTo>
                    <a:lnTo>
                      <a:pt x="2028825" y="0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矩形 3"/>
              <p:cNvSpPr/>
              <p:nvPr/>
            </p:nvSpPr>
            <p:spPr>
              <a:xfrm>
                <a:off x="5162351" y="2334988"/>
                <a:ext cx="1553864" cy="3693566"/>
              </a:xfrm>
              <a:custGeom>
                <a:avLst/>
                <a:gdLst>
                  <a:gd name="connsiteX0" fmla="*/ 0 w 3168352"/>
                  <a:gd name="connsiteY0" fmla="*/ 0 h 2736304"/>
                  <a:gd name="connsiteX1" fmla="*/ 3168352 w 3168352"/>
                  <a:gd name="connsiteY1" fmla="*/ 0 h 2736304"/>
                  <a:gd name="connsiteX2" fmla="*/ 3168352 w 3168352"/>
                  <a:gd name="connsiteY2" fmla="*/ 2736304 h 2736304"/>
                  <a:gd name="connsiteX3" fmla="*/ 0 w 3168352"/>
                  <a:gd name="connsiteY3" fmla="*/ 2736304 h 2736304"/>
                  <a:gd name="connsiteX4" fmla="*/ 0 w 3168352"/>
                  <a:gd name="connsiteY4" fmla="*/ 0 h 2736304"/>
                  <a:gd name="connsiteX0-1" fmla="*/ 0 w 3196927"/>
                  <a:gd name="connsiteY0-2" fmla="*/ 0 h 2793454"/>
                  <a:gd name="connsiteX1-3" fmla="*/ 3196927 w 3196927"/>
                  <a:gd name="connsiteY1-4" fmla="*/ 57150 h 2793454"/>
                  <a:gd name="connsiteX2-5" fmla="*/ 3196927 w 3196927"/>
                  <a:gd name="connsiteY2-6" fmla="*/ 2793454 h 2793454"/>
                  <a:gd name="connsiteX3-7" fmla="*/ 28575 w 3196927"/>
                  <a:gd name="connsiteY3-8" fmla="*/ 2793454 h 2793454"/>
                  <a:gd name="connsiteX4-9" fmla="*/ 0 w 3196927"/>
                  <a:gd name="connsiteY4-10" fmla="*/ 0 h 2793454"/>
                  <a:gd name="connsiteX0-11" fmla="*/ 0 w 3196927"/>
                  <a:gd name="connsiteY0-12" fmla="*/ 142875 h 2936329"/>
                  <a:gd name="connsiteX1-13" fmla="*/ 1053802 w 3196927"/>
                  <a:gd name="connsiteY1-14" fmla="*/ 0 h 2936329"/>
                  <a:gd name="connsiteX2-15" fmla="*/ 3196927 w 3196927"/>
                  <a:gd name="connsiteY2-16" fmla="*/ 2936329 h 2936329"/>
                  <a:gd name="connsiteX3-17" fmla="*/ 28575 w 3196927"/>
                  <a:gd name="connsiteY3-18" fmla="*/ 2936329 h 2936329"/>
                  <a:gd name="connsiteX4-19" fmla="*/ 0 w 3196927"/>
                  <a:gd name="connsiteY4-20" fmla="*/ 142875 h 2936329"/>
                  <a:gd name="connsiteX0-21" fmla="*/ 0 w 1696739"/>
                  <a:gd name="connsiteY0-22" fmla="*/ 142875 h 2936329"/>
                  <a:gd name="connsiteX1-23" fmla="*/ 1053802 w 1696739"/>
                  <a:gd name="connsiteY1-24" fmla="*/ 0 h 2936329"/>
                  <a:gd name="connsiteX2-25" fmla="*/ 1696739 w 1696739"/>
                  <a:gd name="connsiteY2-26" fmla="*/ 2407691 h 2936329"/>
                  <a:gd name="connsiteX3-27" fmla="*/ 28575 w 1696739"/>
                  <a:gd name="connsiteY3-28" fmla="*/ 2936329 h 2936329"/>
                  <a:gd name="connsiteX4-29" fmla="*/ 0 w 1696739"/>
                  <a:gd name="connsiteY4-30" fmla="*/ 142875 h 2936329"/>
                  <a:gd name="connsiteX0-31" fmla="*/ 0 w 1696739"/>
                  <a:gd name="connsiteY0-32" fmla="*/ 900112 h 3693566"/>
                  <a:gd name="connsiteX1-33" fmla="*/ 1511002 w 1696739"/>
                  <a:gd name="connsiteY1-34" fmla="*/ 0 h 3693566"/>
                  <a:gd name="connsiteX2-35" fmla="*/ 1696739 w 1696739"/>
                  <a:gd name="connsiteY2-36" fmla="*/ 3164928 h 3693566"/>
                  <a:gd name="connsiteX3-37" fmla="*/ 28575 w 1696739"/>
                  <a:gd name="connsiteY3-38" fmla="*/ 3693566 h 3693566"/>
                  <a:gd name="connsiteX4-39" fmla="*/ 0 w 1696739"/>
                  <a:gd name="connsiteY4-40" fmla="*/ 900112 h 3693566"/>
                  <a:gd name="connsiteX0-41" fmla="*/ 0 w 1568152"/>
                  <a:gd name="connsiteY0-42" fmla="*/ 900112 h 3693566"/>
                  <a:gd name="connsiteX1-43" fmla="*/ 1511002 w 1568152"/>
                  <a:gd name="connsiteY1-44" fmla="*/ 0 h 3693566"/>
                  <a:gd name="connsiteX2-45" fmla="*/ 1568152 w 1568152"/>
                  <a:gd name="connsiteY2-46" fmla="*/ 3107778 h 3693566"/>
                  <a:gd name="connsiteX3-47" fmla="*/ 28575 w 1568152"/>
                  <a:gd name="connsiteY3-48" fmla="*/ 3693566 h 3693566"/>
                  <a:gd name="connsiteX4-49" fmla="*/ 0 w 1568152"/>
                  <a:gd name="connsiteY4-50" fmla="*/ 900112 h 3693566"/>
                  <a:gd name="connsiteX0-51" fmla="*/ 0 w 1568152"/>
                  <a:gd name="connsiteY0-52" fmla="*/ 900112 h 3693566"/>
                  <a:gd name="connsiteX1-53" fmla="*/ 1511002 w 1568152"/>
                  <a:gd name="connsiteY1-54" fmla="*/ 0 h 3693566"/>
                  <a:gd name="connsiteX2-55" fmla="*/ 1568152 w 1568152"/>
                  <a:gd name="connsiteY2-56" fmla="*/ 2993478 h 3693566"/>
                  <a:gd name="connsiteX3-57" fmla="*/ 28575 w 1568152"/>
                  <a:gd name="connsiteY3-58" fmla="*/ 3693566 h 3693566"/>
                  <a:gd name="connsiteX4-59" fmla="*/ 0 w 1568152"/>
                  <a:gd name="connsiteY4-60" fmla="*/ 900112 h 3693566"/>
                  <a:gd name="connsiteX0-61" fmla="*/ 0 w 1553864"/>
                  <a:gd name="connsiteY0-62" fmla="*/ 900112 h 3693566"/>
                  <a:gd name="connsiteX1-63" fmla="*/ 1511002 w 1553864"/>
                  <a:gd name="connsiteY1-64" fmla="*/ 0 h 3693566"/>
                  <a:gd name="connsiteX2-65" fmla="*/ 1553864 w 1553864"/>
                  <a:gd name="connsiteY2-66" fmla="*/ 2722015 h 3693566"/>
                  <a:gd name="connsiteX3-67" fmla="*/ 28575 w 1553864"/>
                  <a:gd name="connsiteY3-68" fmla="*/ 3693566 h 3693566"/>
                  <a:gd name="connsiteX4-69" fmla="*/ 0 w 1553864"/>
                  <a:gd name="connsiteY4-70" fmla="*/ 900112 h 3693566"/>
                </a:gdLst>
                <a:ahLst/>
                <a:cxnLst>
                  <a:cxn ang="0">
                    <a:pos x="connsiteX0-61" y="connsiteY0-62"/>
                  </a:cxn>
                  <a:cxn ang="0">
                    <a:pos x="connsiteX1-63" y="connsiteY1-64"/>
                  </a:cxn>
                  <a:cxn ang="0">
                    <a:pos x="connsiteX2-65" y="connsiteY2-66"/>
                  </a:cxn>
                  <a:cxn ang="0">
                    <a:pos x="connsiteX3-67" y="connsiteY3-68"/>
                  </a:cxn>
                  <a:cxn ang="0">
                    <a:pos x="connsiteX4-69" y="connsiteY4-70"/>
                  </a:cxn>
                </a:cxnLst>
                <a:rect l="l" t="t" r="r" b="b"/>
                <a:pathLst>
                  <a:path w="1553864" h="3693566">
                    <a:moveTo>
                      <a:pt x="0" y="900112"/>
                    </a:moveTo>
                    <a:lnTo>
                      <a:pt x="1511002" y="0"/>
                    </a:lnTo>
                    <a:lnTo>
                      <a:pt x="1553864" y="2722015"/>
                    </a:lnTo>
                    <a:lnTo>
                      <a:pt x="28575" y="3693566"/>
                    </a:lnTo>
                    <a:lnTo>
                      <a:pt x="0" y="900112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2987824" y="2758605"/>
              <a:ext cx="1592162" cy="3103414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687322" lon="3517099" rev="38471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5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1212663">
              <a:off x="5200057" y="2695472"/>
              <a:ext cx="1592162" cy="3103414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1252323" lon="18228212" rev="21415958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5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rot="3070540">
              <a:off x="4350309" y="1278975"/>
              <a:ext cx="1592162" cy="2616100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18479754" lon="3310310" rev="20822956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6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矩形 10"/>
          <p:cNvSpPr/>
          <p:nvPr/>
        </p:nvSpPr>
        <p:spPr>
          <a:xfrm>
            <a:off x="846138" y="3927475"/>
            <a:ext cx="1949450" cy="344488"/>
          </a:xfrm>
          <a:custGeom>
            <a:avLst/>
            <a:gdLst>
              <a:gd name="connsiteX0" fmla="*/ 0 w 2880320"/>
              <a:gd name="connsiteY0" fmla="*/ 0 h 2880320"/>
              <a:gd name="connsiteX1" fmla="*/ 2880320 w 2880320"/>
              <a:gd name="connsiteY1" fmla="*/ 0 h 2880320"/>
              <a:gd name="connsiteX2" fmla="*/ 2880320 w 2880320"/>
              <a:gd name="connsiteY2" fmla="*/ 2880320 h 2880320"/>
              <a:gd name="connsiteX3" fmla="*/ 0 w 2880320"/>
              <a:gd name="connsiteY3" fmla="*/ 2880320 h 2880320"/>
              <a:gd name="connsiteX4" fmla="*/ 0 w 2880320"/>
              <a:gd name="connsiteY4" fmla="*/ 0 h 2880320"/>
              <a:gd name="connsiteX0-1" fmla="*/ 0 w 2880320"/>
              <a:gd name="connsiteY0-2" fmla="*/ 0 h 2880320"/>
              <a:gd name="connsiteX1-3" fmla="*/ 2551708 w 2880320"/>
              <a:gd name="connsiteY1-4" fmla="*/ 1857376 h 2880320"/>
              <a:gd name="connsiteX2-5" fmla="*/ 2880320 w 2880320"/>
              <a:gd name="connsiteY2-6" fmla="*/ 2880320 h 2880320"/>
              <a:gd name="connsiteX3-7" fmla="*/ 0 w 2880320"/>
              <a:gd name="connsiteY3-8" fmla="*/ 2880320 h 2880320"/>
              <a:gd name="connsiteX4-9" fmla="*/ 0 w 2880320"/>
              <a:gd name="connsiteY4-10" fmla="*/ 0 h 2880320"/>
              <a:gd name="connsiteX0-11" fmla="*/ 300038 w 2880320"/>
              <a:gd name="connsiteY0-12" fmla="*/ 0 h 1037232"/>
              <a:gd name="connsiteX1-13" fmla="*/ 2551708 w 2880320"/>
              <a:gd name="connsiteY1-14" fmla="*/ 14288 h 1037232"/>
              <a:gd name="connsiteX2-15" fmla="*/ 2880320 w 2880320"/>
              <a:gd name="connsiteY2-16" fmla="*/ 1037232 h 1037232"/>
              <a:gd name="connsiteX3-17" fmla="*/ 0 w 2880320"/>
              <a:gd name="connsiteY3-18" fmla="*/ 1037232 h 1037232"/>
              <a:gd name="connsiteX4-19" fmla="*/ 300038 w 2880320"/>
              <a:gd name="connsiteY4-20" fmla="*/ 0 h 1037232"/>
              <a:gd name="connsiteX0-21" fmla="*/ 542925 w 2880320"/>
              <a:gd name="connsiteY0-22" fmla="*/ 471487 h 1022944"/>
              <a:gd name="connsiteX1-23" fmla="*/ 2551708 w 2880320"/>
              <a:gd name="connsiteY1-24" fmla="*/ 0 h 1022944"/>
              <a:gd name="connsiteX2-25" fmla="*/ 2880320 w 2880320"/>
              <a:gd name="connsiteY2-26" fmla="*/ 1022944 h 1022944"/>
              <a:gd name="connsiteX3-27" fmla="*/ 0 w 2880320"/>
              <a:gd name="connsiteY3-28" fmla="*/ 1022944 h 1022944"/>
              <a:gd name="connsiteX4-29" fmla="*/ 542925 w 2880320"/>
              <a:gd name="connsiteY4-30" fmla="*/ 471487 h 1022944"/>
              <a:gd name="connsiteX0-31" fmla="*/ 542925 w 2880320"/>
              <a:gd name="connsiteY0-32" fmla="*/ 57150 h 608607"/>
              <a:gd name="connsiteX1-33" fmla="*/ 2523133 w 2880320"/>
              <a:gd name="connsiteY1-34" fmla="*/ 0 h 608607"/>
              <a:gd name="connsiteX2-35" fmla="*/ 2880320 w 2880320"/>
              <a:gd name="connsiteY2-36" fmla="*/ 608607 h 608607"/>
              <a:gd name="connsiteX3-37" fmla="*/ 0 w 2880320"/>
              <a:gd name="connsiteY3-38" fmla="*/ 608607 h 608607"/>
              <a:gd name="connsiteX4-39" fmla="*/ 542925 w 2880320"/>
              <a:gd name="connsiteY4-40" fmla="*/ 57150 h 608607"/>
              <a:gd name="connsiteX0-41" fmla="*/ 542925 w 2880320"/>
              <a:gd name="connsiteY0-42" fmla="*/ 57150 h 608607"/>
              <a:gd name="connsiteX1-43" fmla="*/ 2337396 w 2880320"/>
              <a:gd name="connsiteY1-44" fmla="*/ 0 h 608607"/>
              <a:gd name="connsiteX2-45" fmla="*/ 2880320 w 2880320"/>
              <a:gd name="connsiteY2-46" fmla="*/ 608607 h 608607"/>
              <a:gd name="connsiteX3-47" fmla="*/ 0 w 2880320"/>
              <a:gd name="connsiteY3-48" fmla="*/ 608607 h 608607"/>
              <a:gd name="connsiteX4-49" fmla="*/ 542925 w 2880320"/>
              <a:gd name="connsiteY4-50" fmla="*/ 57150 h 608607"/>
              <a:gd name="connsiteX0-51" fmla="*/ 542925 w 2880320"/>
              <a:gd name="connsiteY0-52" fmla="*/ 42862 h 594319"/>
              <a:gd name="connsiteX1-53" fmla="*/ 2280246 w 2880320"/>
              <a:gd name="connsiteY1-54" fmla="*/ 0 h 594319"/>
              <a:gd name="connsiteX2-55" fmla="*/ 2880320 w 2880320"/>
              <a:gd name="connsiteY2-56" fmla="*/ 594319 h 594319"/>
              <a:gd name="connsiteX3-57" fmla="*/ 0 w 2880320"/>
              <a:gd name="connsiteY3-58" fmla="*/ 594319 h 594319"/>
              <a:gd name="connsiteX4-59" fmla="*/ 542925 w 2880320"/>
              <a:gd name="connsiteY4-60" fmla="*/ 42862 h 594319"/>
              <a:gd name="connsiteX0-61" fmla="*/ 542925 w 2880320"/>
              <a:gd name="connsiteY0-62" fmla="*/ 0 h 551457"/>
              <a:gd name="connsiteX1-63" fmla="*/ 2280246 w 2880320"/>
              <a:gd name="connsiteY1-64" fmla="*/ 14288 h 551457"/>
              <a:gd name="connsiteX2-65" fmla="*/ 2880320 w 2880320"/>
              <a:gd name="connsiteY2-66" fmla="*/ 551457 h 551457"/>
              <a:gd name="connsiteX3-67" fmla="*/ 0 w 2880320"/>
              <a:gd name="connsiteY3-68" fmla="*/ 551457 h 551457"/>
              <a:gd name="connsiteX4-69" fmla="*/ 542925 w 2880320"/>
              <a:gd name="connsiteY4-70" fmla="*/ 0 h 551457"/>
              <a:gd name="connsiteX0-71" fmla="*/ 557212 w 2880320"/>
              <a:gd name="connsiteY0-72" fmla="*/ 28574 h 537169"/>
              <a:gd name="connsiteX1-73" fmla="*/ 2280246 w 2880320"/>
              <a:gd name="connsiteY1-74" fmla="*/ 0 h 537169"/>
              <a:gd name="connsiteX2-75" fmla="*/ 2880320 w 2880320"/>
              <a:gd name="connsiteY2-76" fmla="*/ 537169 h 537169"/>
              <a:gd name="connsiteX3-77" fmla="*/ 0 w 2880320"/>
              <a:gd name="connsiteY3-78" fmla="*/ 537169 h 537169"/>
              <a:gd name="connsiteX4-79" fmla="*/ 557212 w 2880320"/>
              <a:gd name="connsiteY4-80" fmla="*/ 28574 h 537169"/>
              <a:gd name="connsiteX0-81" fmla="*/ 557212 w 2880320"/>
              <a:gd name="connsiteY0-82" fmla="*/ 0 h 508595"/>
              <a:gd name="connsiteX1-83" fmla="*/ 2308821 w 2880320"/>
              <a:gd name="connsiteY1-84" fmla="*/ 1 h 508595"/>
              <a:gd name="connsiteX2-85" fmla="*/ 2880320 w 2880320"/>
              <a:gd name="connsiteY2-86" fmla="*/ 508595 h 508595"/>
              <a:gd name="connsiteX3-87" fmla="*/ 0 w 2880320"/>
              <a:gd name="connsiteY3-88" fmla="*/ 508595 h 508595"/>
              <a:gd name="connsiteX4-89" fmla="*/ 557212 w 2880320"/>
              <a:gd name="connsiteY4-90" fmla="*/ 0 h 508595"/>
            </a:gdLst>
            <a:ahLst/>
            <a:cxnLst>
              <a:cxn ang="0">
                <a:pos x="connsiteX0-81" y="connsiteY0-82"/>
              </a:cxn>
              <a:cxn ang="0">
                <a:pos x="connsiteX1-83" y="connsiteY1-84"/>
              </a:cxn>
              <a:cxn ang="0">
                <a:pos x="connsiteX2-85" y="connsiteY2-86"/>
              </a:cxn>
              <a:cxn ang="0">
                <a:pos x="connsiteX3-87" y="connsiteY3-88"/>
              </a:cxn>
              <a:cxn ang="0">
                <a:pos x="connsiteX4-89" y="connsiteY4-90"/>
              </a:cxn>
            </a:cxnLst>
            <a:rect l="l" t="t" r="r" b="b"/>
            <a:pathLst>
              <a:path w="2880320" h="508595">
                <a:moveTo>
                  <a:pt x="557212" y="0"/>
                </a:moveTo>
                <a:lnTo>
                  <a:pt x="2308821" y="1"/>
                </a:lnTo>
                <a:lnTo>
                  <a:pt x="2880320" y="508595"/>
                </a:lnTo>
                <a:lnTo>
                  <a:pt x="0" y="508595"/>
                </a:lnTo>
                <a:lnTo>
                  <a:pt x="557212" y="0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55663" y="4271963"/>
            <a:ext cx="1949450" cy="19494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矩形 14"/>
          <p:cNvSpPr/>
          <p:nvPr/>
        </p:nvSpPr>
        <p:spPr>
          <a:xfrm>
            <a:off x="855663" y="3927475"/>
            <a:ext cx="371475" cy="2286000"/>
          </a:xfrm>
          <a:custGeom>
            <a:avLst/>
            <a:gdLst>
              <a:gd name="connsiteX0" fmla="*/ 0 w 547488"/>
              <a:gd name="connsiteY0" fmla="*/ 0 h 3377375"/>
              <a:gd name="connsiteX1" fmla="*/ 547488 w 547488"/>
              <a:gd name="connsiteY1" fmla="*/ 0 h 3377375"/>
              <a:gd name="connsiteX2" fmla="*/ 547488 w 547488"/>
              <a:gd name="connsiteY2" fmla="*/ 3377375 h 3377375"/>
              <a:gd name="connsiteX3" fmla="*/ 0 w 547488"/>
              <a:gd name="connsiteY3" fmla="*/ 3377375 h 3377375"/>
              <a:gd name="connsiteX4" fmla="*/ 0 w 547488"/>
              <a:gd name="connsiteY4" fmla="*/ 0 h 3377375"/>
              <a:gd name="connsiteX0-1" fmla="*/ 0 w 547488"/>
              <a:gd name="connsiteY0-2" fmla="*/ 495300 h 3377375"/>
              <a:gd name="connsiteX1-3" fmla="*/ 547488 w 547488"/>
              <a:gd name="connsiteY1-4" fmla="*/ 0 h 3377375"/>
              <a:gd name="connsiteX2-5" fmla="*/ 547488 w 547488"/>
              <a:gd name="connsiteY2-6" fmla="*/ 3377375 h 3377375"/>
              <a:gd name="connsiteX3-7" fmla="*/ 0 w 547488"/>
              <a:gd name="connsiteY3-8" fmla="*/ 3377375 h 3377375"/>
              <a:gd name="connsiteX4-9" fmla="*/ 0 w 547488"/>
              <a:gd name="connsiteY4-10" fmla="*/ 495300 h 3377375"/>
              <a:gd name="connsiteX0-11" fmla="*/ 0 w 562728"/>
              <a:gd name="connsiteY0-12" fmla="*/ 495300 h 3377375"/>
              <a:gd name="connsiteX1-13" fmla="*/ 547488 w 562728"/>
              <a:gd name="connsiteY1-14" fmla="*/ 0 h 3377375"/>
              <a:gd name="connsiteX2-15" fmla="*/ 562728 w 562728"/>
              <a:gd name="connsiteY2-16" fmla="*/ 1716215 h 3377375"/>
              <a:gd name="connsiteX3-17" fmla="*/ 0 w 562728"/>
              <a:gd name="connsiteY3-18" fmla="*/ 3377375 h 3377375"/>
              <a:gd name="connsiteX4-19" fmla="*/ 0 w 562728"/>
              <a:gd name="connsiteY4-20" fmla="*/ 495300 h 3377375"/>
              <a:gd name="connsiteX0-21" fmla="*/ 0 w 555108"/>
              <a:gd name="connsiteY0-22" fmla="*/ 495300 h 3377375"/>
              <a:gd name="connsiteX1-23" fmla="*/ 547488 w 555108"/>
              <a:gd name="connsiteY1-24" fmla="*/ 0 h 3377375"/>
              <a:gd name="connsiteX2-25" fmla="*/ 555108 w 555108"/>
              <a:gd name="connsiteY2-26" fmla="*/ 1708595 h 3377375"/>
              <a:gd name="connsiteX3-27" fmla="*/ 0 w 555108"/>
              <a:gd name="connsiteY3-28" fmla="*/ 3377375 h 3377375"/>
              <a:gd name="connsiteX4-29" fmla="*/ 0 w 555108"/>
              <a:gd name="connsiteY4-30" fmla="*/ 495300 h 3377375"/>
              <a:gd name="connsiteX0-31" fmla="*/ 0 w 548758"/>
              <a:gd name="connsiteY0-32" fmla="*/ 495300 h 3377375"/>
              <a:gd name="connsiteX1-33" fmla="*/ 547488 w 548758"/>
              <a:gd name="connsiteY1-34" fmla="*/ 0 h 3377375"/>
              <a:gd name="connsiteX2-35" fmla="*/ 548758 w 548758"/>
              <a:gd name="connsiteY2-36" fmla="*/ 1765745 h 3377375"/>
              <a:gd name="connsiteX3-37" fmla="*/ 0 w 548758"/>
              <a:gd name="connsiteY3-38" fmla="*/ 3377375 h 3377375"/>
              <a:gd name="connsiteX4-39" fmla="*/ 0 w 548758"/>
              <a:gd name="connsiteY4-40" fmla="*/ 495300 h 3377375"/>
              <a:gd name="connsiteX0-41" fmla="*/ 0 w 548758"/>
              <a:gd name="connsiteY0-42" fmla="*/ 495300 h 3377375"/>
              <a:gd name="connsiteX1-43" fmla="*/ 547488 w 548758"/>
              <a:gd name="connsiteY1-44" fmla="*/ 0 h 3377375"/>
              <a:gd name="connsiteX2-45" fmla="*/ 548758 w 548758"/>
              <a:gd name="connsiteY2-46" fmla="*/ 1756220 h 3377375"/>
              <a:gd name="connsiteX3-47" fmla="*/ 0 w 548758"/>
              <a:gd name="connsiteY3-48" fmla="*/ 3377375 h 3377375"/>
              <a:gd name="connsiteX4-49" fmla="*/ 0 w 548758"/>
              <a:gd name="connsiteY4-50" fmla="*/ 495300 h 3377375"/>
            </a:gdLst>
            <a:ahLst/>
            <a:cxnLst>
              <a:cxn ang="0">
                <a:pos x="connsiteX0-41" y="connsiteY0-42"/>
              </a:cxn>
              <a:cxn ang="0">
                <a:pos x="connsiteX1-43" y="connsiteY1-44"/>
              </a:cxn>
              <a:cxn ang="0">
                <a:pos x="connsiteX2-45" y="connsiteY2-46"/>
              </a:cxn>
              <a:cxn ang="0">
                <a:pos x="connsiteX3-47" y="connsiteY3-48"/>
              </a:cxn>
              <a:cxn ang="0">
                <a:pos x="connsiteX4-49" y="connsiteY4-50"/>
              </a:cxn>
            </a:cxnLst>
            <a:rect l="l" t="t" r="r" b="b"/>
            <a:pathLst>
              <a:path w="548758" h="3377375">
                <a:moveTo>
                  <a:pt x="0" y="495300"/>
                </a:moveTo>
                <a:lnTo>
                  <a:pt x="547488" y="0"/>
                </a:lnTo>
                <a:cubicBezTo>
                  <a:pt x="547911" y="588582"/>
                  <a:pt x="548335" y="1167638"/>
                  <a:pt x="548758" y="1756220"/>
                </a:cubicBezTo>
                <a:lnTo>
                  <a:pt x="0" y="3377375"/>
                </a:lnTo>
                <a:lnTo>
                  <a:pt x="0" y="495300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矩形 14"/>
          <p:cNvSpPr/>
          <p:nvPr/>
        </p:nvSpPr>
        <p:spPr>
          <a:xfrm flipH="1">
            <a:off x="2422525" y="3924300"/>
            <a:ext cx="388938" cy="2278063"/>
          </a:xfrm>
          <a:custGeom>
            <a:avLst/>
            <a:gdLst>
              <a:gd name="connsiteX0" fmla="*/ 0 w 547488"/>
              <a:gd name="connsiteY0" fmla="*/ 0 h 3377375"/>
              <a:gd name="connsiteX1" fmla="*/ 547488 w 547488"/>
              <a:gd name="connsiteY1" fmla="*/ 0 h 3377375"/>
              <a:gd name="connsiteX2" fmla="*/ 547488 w 547488"/>
              <a:gd name="connsiteY2" fmla="*/ 3377375 h 3377375"/>
              <a:gd name="connsiteX3" fmla="*/ 0 w 547488"/>
              <a:gd name="connsiteY3" fmla="*/ 3377375 h 3377375"/>
              <a:gd name="connsiteX4" fmla="*/ 0 w 547488"/>
              <a:gd name="connsiteY4" fmla="*/ 0 h 3377375"/>
              <a:gd name="connsiteX0-1" fmla="*/ 0 w 547488"/>
              <a:gd name="connsiteY0-2" fmla="*/ 495300 h 3377375"/>
              <a:gd name="connsiteX1-3" fmla="*/ 547488 w 547488"/>
              <a:gd name="connsiteY1-4" fmla="*/ 0 h 3377375"/>
              <a:gd name="connsiteX2-5" fmla="*/ 547488 w 547488"/>
              <a:gd name="connsiteY2-6" fmla="*/ 3377375 h 3377375"/>
              <a:gd name="connsiteX3-7" fmla="*/ 0 w 547488"/>
              <a:gd name="connsiteY3-8" fmla="*/ 3377375 h 3377375"/>
              <a:gd name="connsiteX4-9" fmla="*/ 0 w 547488"/>
              <a:gd name="connsiteY4-10" fmla="*/ 495300 h 3377375"/>
              <a:gd name="connsiteX0-11" fmla="*/ 0 w 562728"/>
              <a:gd name="connsiteY0-12" fmla="*/ 495300 h 3377375"/>
              <a:gd name="connsiteX1-13" fmla="*/ 547488 w 562728"/>
              <a:gd name="connsiteY1-14" fmla="*/ 0 h 3377375"/>
              <a:gd name="connsiteX2-15" fmla="*/ 562728 w 562728"/>
              <a:gd name="connsiteY2-16" fmla="*/ 1716215 h 3377375"/>
              <a:gd name="connsiteX3-17" fmla="*/ 0 w 562728"/>
              <a:gd name="connsiteY3-18" fmla="*/ 3377375 h 3377375"/>
              <a:gd name="connsiteX4-19" fmla="*/ 0 w 562728"/>
              <a:gd name="connsiteY4-20" fmla="*/ 495300 h 3377375"/>
              <a:gd name="connsiteX0-21" fmla="*/ 0 w 555108"/>
              <a:gd name="connsiteY0-22" fmla="*/ 495300 h 3377375"/>
              <a:gd name="connsiteX1-23" fmla="*/ 547488 w 555108"/>
              <a:gd name="connsiteY1-24" fmla="*/ 0 h 3377375"/>
              <a:gd name="connsiteX2-25" fmla="*/ 555108 w 555108"/>
              <a:gd name="connsiteY2-26" fmla="*/ 1708595 h 3377375"/>
              <a:gd name="connsiteX3-27" fmla="*/ 0 w 555108"/>
              <a:gd name="connsiteY3-28" fmla="*/ 3377375 h 3377375"/>
              <a:gd name="connsiteX4-29" fmla="*/ 0 w 555108"/>
              <a:gd name="connsiteY4-30" fmla="*/ 495300 h 3377375"/>
              <a:gd name="connsiteX0-31" fmla="*/ 45720 w 600828"/>
              <a:gd name="connsiteY0-32" fmla="*/ 495300 h 3369755"/>
              <a:gd name="connsiteX1-33" fmla="*/ 593208 w 600828"/>
              <a:gd name="connsiteY1-34" fmla="*/ 0 h 3369755"/>
              <a:gd name="connsiteX2-35" fmla="*/ 600828 w 600828"/>
              <a:gd name="connsiteY2-36" fmla="*/ 1708595 h 3369755"/>
              <a:gd name="connsiteX3-37" fmla="*/ 0 w 600828"/>
              <a:gd name="connsiteY3-38" fmla="*/ 3369755 h 3369755"/>
              <a:gd name="connsiteX4-39" fmla="*/ 45720 w 600828"/>
              <a:gd name="connsiteY4-40" fmla="*/ 495300 h 3369755"/>
              <a:gd name="connsiteX0-41" fmla="*/ 0 w 600828"/>
              <a:gd name="connsiteY0-42" fmla="*/ 487680 h 3369755"/>
              <a:gd name="connsiteX1-43" fmla="*/ 593208 w 600828"/>
              <a:gd name="connsiteY1-44" fmla="*/ 0 h 3369755"/>
              <a:gd name="connsiteX2-45" fmla="*/ 600828 w 600828"/>
              <a:gd name="connsiteY2-46" fmla="*/ 1708595 h 3369755"/>
              <a:gd name="connsiteX3-47" fmla="*/ 0 w 600828"/>
              <a:gd name="connsiteY3-48" fmla="*/ 3369755 h 3369755"/>
              <a:gd name="connsiteX4-49" fmla="*/ 0 w 600828"/>
              <a:gd name="connsiteY4-50" fmla="*/ 487680 h 3369755"/>
              <a:gd name="connsiteX0-51" fmla="*/ 0 w 600828"/>
              <a:gd name="connsiteY0-52" fmla="*/ 495300 h 3377375"/>
              <a:gd name="connsiteX1-53" fmla="*/ 570348 w 600828"/>
              <a:gd name="connsiteY1-54" fmla="*/ 0 h 3377375"/>
              <a:gd name="connsiteX2-55" fmla="*/ 600828 w 600828"/>
              <a:gd name="connsiteY2-56" fmla="*/ 1716215 h 3377375"/>
              <a:gd name="connsiteX3-57" fmla="*/ 0 w 600828"/>
              <a:gd name="connsiteY3-58" fmla="*/ 3377375 h 3377375"/>
              <a:gd name="connsiteX4-59" fmla="*/ 0 w 600828"/>
              <a:gd name="connsiteY4-60" fmla="*/ 495300 h 3377375"/>
              <a:gd name="connsiteX0-61" fmla="*/ 0 w 600828"/>
              <a:gd name="connsiteY0-62" fmla="*/ 495300 h 3377375"/>
              <a:gd name="connsiteX1-63" fmla="*/ 593208 w 600828"/>
              <a:gd name="connsiteY1-64" fmla="*/ 0 h 3377375"/>
              <a:gd name="connsiteX2-65" fmla="*/ 600828 w 600828"/>
              <a:gd name="connsiteY2-66" fmla="*/ 1716215 h 3377375"/>
              <a:gd name="connsiteX3-67" fmla="*/ 0 w 600828"/>
              <a:gd name="connsiteY3-68" fmla="*/ 3377375 h 3377375"/>
              <a:gd name="connsiteX4-69" fmla="*/ 0 w 600828"/>
              <a:gd name="connsiteY4-70" fmla="*/ 495300 h 3377375"/>
              <a:gd name="connsiteX0-71" fmla="*/ 0 w 600828"/>
              <a:gd name="connsiteY0-72" fmla="*/ 525780 h 3407855"/>
              <a:gd name="connsiteX1-73" fmla="*/ 593208 w 600828"/>
              <a:gd name="connsiteY1-74" fmla="*/ 0 h 3407855"/>
              <a:gd name="connsiteX2-75" fmla="*/ 600828 w 600828"/>
              <a:gd name="connsiteY2-76" fmla="*/ 1746695 h 3407855"/>
              <a:gd name="connsiteX3-77" fmla="*/ 0 w 600828"/>
              <a:gd name="connsiteY3-78" fmla="*/ 3407855 h 3407855"/>
              <a:gd name="connsiteX4-79" fmla="*/ 0 w 600828"/>
              <a:gd name="connsiteY4-80" fmla="*/ 525780 h 3407855"/>
              <a:gd name="connsiteX0-81" fmla="*/ 0 w 600828"/>
              <a:gd name="connsiteY0-82" fmla="*/ 510540 h 3392615"/>
              <a:gd name="connsiteX1-83" fmla="*/ 600828 w 600828"/>
              <a:gd name="connsiteY1-84" fmla="*/ 0 h 3392615"/>
              <a:gd name="connsiteX2-85" fmla="*/ 600828 w 600828"/>
              <a:gd name="connsiteY2-86" fmla="*/ 1731455 h 3392615"/>
              <a:gd name="connsiteX3-87" fmla="*/ 0 w 600828"/>
              <a:gd name="connsiteY3-88" fmla="*/ 3392615 h 3392615"/>
              <a:gd name="connsiteX4-89" fmla="*/ 0 w 600828"/>
              <a:gd name="connsiteY4-90" fmla="*/ 510540 h 3392615"/>
              <a:gd name="connsiteX0-91" fmla="*/ 0 w 600828"/>
              <a:gd name="connsiteY0-92" fmla="*/ 515302 h 3397377"/>
              <a:gd name="connsiteX1-93" fmla="*/ 596066 w 600828"/>
              <a:gd name="connsiteY1-94" fmla="*/ 0 h 3397377"/>
              <a:gd name="connsiteX2-95" fmla="*/ 600828 w 600828"/>
              <a:gd name="connsiteY2-96" fmla="*/ 1736217 h 3397377"/>
              <a:gd name="connsiteX3-97" fmla="*/ 0 w 600828"/>
              <a:gd name="connsiteY3-98" fmla="*/ 3397377 h 3397377"/>
              <a:gd name="connsiteX4-99" fmla="*/ 0 w 600828"/>
              <a:gd name="connsiteY4-100" fmla="*/ 515302 h 3397377"/>
              <a:gd name="connsiteX0-101" fmla="*/ 0 w 601286"/>
              <a:gd name="connsiteY0-102" fmla="*/ 515302 h 3397377"/>
              <a:gd name="connsiteX1-103" fmla="*/ 600828 w 601286"/>
              <a:gd name="connsiteY1-104" fmla="*/ 0 h 3397377"/>
              <a:gd name="connsiteX2-105" fmla="*/ 600828 w 601286"/>
              <a:gd name="connsiteY2-106" fmla="*/ 1736217 h 3397377"/>
              <a:gd name="connsiteX3-107" fmla="*/ 0 w 601286"/>
              <a:gd name="connsiteY3-108" fmla="*/ 3397377 h 3397377"/>
              <a:gd name="connsiteX4-109" fmla="*/ 0 w 601286"/>
              <a:gd name="connsiteY4-110" fmla="*/ 515302 h 3397377"/>
              <a:gd name="connsiteX0-111" fmla="*/ 0 w 600828"/>
              <a:gd name="connsiteY0-112" fmla="*/ 517684 h 3399759"/>
              <a:gd name="connsiteX1-113" fmla="*/ 569872 w 600828"/>
              <a:gd name="connsiteY1-114" fmla="*/ 0 h 3399759"/>
              <a:gd name="connsiteX2-115" fmla="*/ 600828 w 600828"/>
              <a:gd name="connsiteY2-116" fmla="*/ 1738599 h 3399759"/>
              <a:gd name="connsiteX3-117" fmla="*/ 0 w 600828"/>
              <a:gd name="connsiteY3-118" fmla="*/ 3399759 h 3399759"/>
              <a:gd name="connsiteX4-119" fmla="*/ 0 w 600828"/>
              <a:gd name="connsiteY4-120" fmla="*/ 517684 h 3399759"/>
              <a:gd name="connsiteX0-121" fmla="*/ 0 w 600828"/>
              <a:gd name="connsiteY0-122" fmla="*/ 479584 h 3361659"/>
              <a:gd name="connsiteX1-123" fmla="*/ 574634 w 600828"/>
              <a:gd name="connsiteY1-124" fmla="*/ 0 h 3361659"/>
              <a:gd name="connsiteX2-125" fmla="*/ 600828 w 600828"/>
              <a:gd name="connsiteY2-126" fmla="*/ 1700499 h 3361659"/>
              <a:gd name="connsiteX3-127" fmla="*/ 0 w 600828"/>
              <a:gd name="connsiteY3-128" fmla="*/ 3361659 h 3361659"/>
              <a:gd name="connsiteX4-129" fmla="*/ 0 w 600828"/>
              <a:gd name="connsiteY4-130" fmla="*/ 479584 h 3361659"/>
              <a:gd name="connsiteX0-131" fmla="*/ 0 w 600828"/>
              <a:gd name="connsiteY0-132" fmla="*/ 520065 h 3402140"/>
              <a:gd name="connsiteX1-133" fmla="*/ 572252 w 600828"/>
              <a:gd name="connsiteY1-134" fmla="*/ 0 h 3402140"/>
              <a:gd name="connsiteX2-135" fmla="*/ 600828 w 600828"/>
              <a:gd name="connsiteY2-136" fmla="*/ 1740980 h 3402140"/>
              <a:gd name="connsiteX3-137" fmla="*/ 0 w 600828"/>
              <a:gd name="connsiteY3-138" fmla="*/ 3402140 h 3402140"/>
              <a:gd name="connsiteX4-139" fmla="*/ 0 w 600828"/>
              <a:gd name="connsiteY4-140" fmla="*/ 520065 h 3402140"/>
              <a:gd name="connsiteX0-141" fmla="*/ 0 w 600828"/>
              <a:gd name="connsiteY0-142" fmla="*/ 512921 h 3394996"/>
              <a:gd name="connsiteX1-143" fmla="*/ 572252 w 600828"/>
              <a:gd name="connsiteY1-144" fmla="*/ 0 h 3394996"/>
              <a:gd name="connsiteX2-145" fmla="*/ 600828 w 600828"/>
              <a:gd name="connsiteY2-146" fmla="*/ 1733836 h 3394996"/>
              <a:gd name="connsiteX3-147" fmla="*/ 0 w 600828"/>
              <a:gd name="connsiteY3-148" fmla="*/ 3394996 h 3394996"/>
              <a:gd name="connsiteX4-149" fmla="*/ 0 w 600828"/>
              <a:gd name="connsiteY4-150" fmla="*/ 512921 h 3394996"/>
              <a:gd name="connsiteX0-151" fmla="*/ 0 w 579397"/>
              <a:gd name="connsiteY0-152" fmla="*/ 512921 h 3394996"/>
              <a:gd name="connsiteX1-153" fmla="*/ 572252 w 579397"/>
              <a:gd name="connsiteY1-154" fmla="*/ 0 h 3394996"/>
              <a:gd name="connsiteX2-155" fmla="*/ 579397 w 579397"/>
              <a:gd name="connsiteY2-156" fmla="*/ 1760030 h 3394996"/>
              <a:gd name="connsiteX3-157" fmla="*/ 0 w 579397"/>
              <a:gd name="connsiteY3-158" fmla="*/ 3394996 h 3394996"/>
              <a:gd name="connsiteX4-159" fmla="*/ 0 w 579397"/>
              <a:gd name="connsiteY4-160" fmla="*/ 512921 h 3394996"/>
              <a:gd name="connsiteX0-161" fmla="*/ 0 w 574634"/>
              <a:gd name="connsiteY0-162" fmla="*/ 512921 h 3394996"/>
              <a:gd name="connsiteX1-163" fmla="*/ 572252 w 574634"/>
              <a:gd name="connsiteY1-164" fmla="*/ 0 h 3394996"/>
              <a:gd name="connsiteX2-165" fmla="*/ 574634 w 574634"/>
              <a:gd name="connsiteY2-166" fmla="*/ 1748124 h 3394996"/>
              <a:gd name="connsiteX3-167" fmla="*/ 0 w 574634"/>
              <a:gd name="connsiteY3-168" fmla="*/ 3394996 h 3394996"/>
              <a:gd name="connsiteX4-169" fmla="*/ 0 w 574634"/>
              <a:gd name="connsiteY4-170" fmla="*/ 512921 h 3394996"/>
              <a:gd name="connsiteX0-171" fmla="*/ 0 w 574634"/>
              <a:gd name="connsiteY0-172" fmla="*/ 512921 h 3375946"/>
              <a:gd name="connsiteX1-173" fmla="*/ 572252 w 574634"/>
              <a:gd name="connsiteY1-174" fmla="*/ 0 h 3375946"/>
              <a:gd name="connsiteX2-175" fmla="*/ 574634 w 574634"/>
              <a:gd name="connsiteY2-176" fmla="*/ 1748124 h 3375946"/>
              <a:gd name="connsiteX3-177" fmla="*/ 7144 w 574634"/>
              <a:gd name="connsiteY3-178" fmla="*/ 3375946 h 3375946"/>
              <a:gd name="connsiteX4-179" fmla="*/ 0 w 574634"/>
              <a:gd name="connsiteY4-180" fmla="*/ 512921 h 3375946"/>
              <a:gd name="connsiteX0-181" fmla="*/ 2874 w 577508"/>
              <a:gd name="connsiteY0-182" fmla="*/ 512921 h 3375946"/>
              <a:gd name="connsiteX1-183" fmla="*/ 575126 w 577508"/>
              <a:gd name="connsiteY1-184" fmla="*/ 0 h 3375946"/>
              <a:gd name="connsiteX2-185" fmla="*/ 577508 w 577508"/>
              <a:gd name="connsiteY2-186" fmla="*/ 1748124 h 3375946"/>
              <a:gd name="connsiteX3-187" fmla="*/ 493 w 577508"/>
              <a:gd name="connsiteY3-188" fmla="*/ 3375946 h 3375946"/>
              <a:gd name="connsiteX4-189" fmla="*/ 2874 w 577508"/>
              <a:gd name="connsiteY4-190" fmla="*/ 512921 h 3375946"/>
              <a:gd name="connsiteX0-191" fmla="*/ 688 w 575322"/>
              <a:gd name="connsiteY0-192" fmla="*/ 512921 h 3364040"/>
              <a:gd name="connsiteX1-193" fmla="*/ 572940 w 575322"/>
              <a:gd name="connsiteY1-194" fmla="*/ 0 h 3364040"/>
              <a:gd name="connsiteX2-195" fmla="*/ 575322 w 575322"/>
              <a:gd name="connsiteY2-196" fmla="*/ 1748124 h 3364040"/>
              <a:gd name="connsiteX3-197" fmla="*/ 688 w 575322"/>
              <a:gd name="connsiteY3-198" fmla="*/ 3364040 h 3364040"/>
              <a:gd name="connsiteX4-199" fmla="*/ 688 w 575322"/>
              <a:gd name="connsiteY4-200" fmla="*/ 512921 h 3364040"/>
            </a:gdLst>
            <a:ahLst/>
            <a:cxnLst>
              <a:cxn ang="0">
                <a:pos x="connsiteX0-191" y="connsiteY0-192"/>
              </a:cxn>
              <a:cxn ang="0">
                <a:pos x="connsiteX1-193" y="connsiteY1-194"/>
              </a:cxn>
              <a:cxn ang="0">
                <a:pos x="connsiteX2-195" y="connsiteY2-196"/>
              </a:cxn>
              <a:cxn ang="0">
                <a:pos x="connsiteX3-197" y="connsiteY3-198"/>
              </a:cxn>
              <a:cxn ang="0">
                <a:pos x="connsiteX4-199" y="connsiteY4-200"/>
              </a:cxn>
            </a:cxnLst>
            <a:rect l="l" t="t" r="r" b="b"/>
            <a:pathLst>
              <a:path w="575322" h="3364040">
                <a:moveTo>
                  <a:pt x="688" y="512921"/>
                </a:moveTo>
                <a:lnTo>
                  <a:pt x="572940" y="0"/>
                </a:lnTo>
                <a:cubicBezTo>
                  <a:pt x="574527" y="578739"/>
                  <a:pt x="573735" y="1169385"/>
                  <a:pt x="575322" y="1748124"/>
                </a:cubicBezTo>
                <a:lnTo>
                  <a:pt x="688" y="3364040"/>
                </a:lnTo>
                <a:cubicBezTo>
                  <a:pt x="-1693" y="2409698"/>
                  <a:pt x="3069" y="1467263"/>
                  <a:pt x="688" y="512921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55663" y="3924300"/>
            <a:ext cx="1947862" cy="2281238"/>
            <a:chOff x="5236911" y="1918590"/>
            <a:chExt cx="2878337" cy="3370661"/>
          </a:xfrm>
        </p:grpSpPr>
        <p:sp>
          <p:nvSpPr>
            <p:cNvPr id="33" name="矩形 32"/>
            <p:cNvSpPr/>
            <p:nvPr/>
          </p:nvSpPr>
          <p:spPr>
            <a:xfrm>
              <a:off x="5782938" y="1918590"/>
              <a:ext cx="1756768" cy="175676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矩形 16"/>
            <p:cNvSpPr/>
            <p:nvPr/>
          </p:nvSpPr>
          <p:spPr>
            <a:xfrm>
              <a:off x="5236911" y="3675358"/>
              <a:ext cx="2878337" cy="1613893"/>
            </a:xfrm>
            <a:custGeom>
              <a:avLst/>
              <a:gdLst>
                <a:gd name="connsiteX0" fmla="*/ 0 w 1756768"/>
                <a:gd name="connsiteY0" fmla="*/ 0 h 1756768"/>
                <a:gd name="connsiteX1" fmla="*/ 1756768 w 1756768"/>
                <a:gd name="connsiteY1" fmla="*/ 0 h 1756768"/>
                <a:gd name="connsiteX2" fmla="*/ 1756768 w 1756768"/>
                <a:gd name="connsiteY2" fmla="*/ 1756768 h 1756768"/>
                <a:gd name="connsiteX3" fmla="*/ 0 w 1756768"/>
                <a:gd name="connsiteY3" fmla="*/ 1756768 h 1756768"/>
                <a:gd name="connsiteX4" fmla="*/ 0 w 1756768"/>
                <a:gd name="connsiteY4" fmla="*/ 0 h 1756768"/>
                <a:gd name="connsiteX0-1" fmla="*/ 552450 w 2309218"/>
                <a:gd name="connsiteY0-2" fmla="*/ 0 h 1756768"/>
                <a:gd name="connsiteX1-3" fmla="*/ 2309218 w 2309218"/>
                <a:gd name="connsiteY1-4" fmla="*/ 0 h 1756768"/>
                <a:gd name="connsiteX2-5" fmla="*/ 2309218 w 2309218"/>
                <a:gd name="connsiteY2-6" fmla="*/ 1756768 h 1756768"/>
                <a:gd name="connsiteX3-7" fmla="*/ 0 w 2309218"/>
                <a:gd name="connsiteY3-8" fmla="*/ 1613893 h 1756768"/>
                <a:gd name="connsiteX4-9" fmla="*/ 552450 w 2309218"/>
                <a:gd name="connsiteY4-10" fmla="*/ 0 h 1756768"/>
                <a:gd name="connsiteX0-11" fmla="*/ 545307 w 2302075"/>
                <a:gd name="connsiteY0-12" fmla="*/ 0 h 1756768"/>
                <a:gd name="connsiteX1-13" fmla="*/ 2302075 w 2302075"/>
                <a:gd name="connsiteY1-14" fmla="*/ 0 h 1756768"/>
                <a:gd name="connsiteX2-15" fmla="*/ 2302075 w 2302075"/>
                <a:gd name="connsiteY2-16" fmla="*/ 1756768 h 1756768"/>
                <a:gd name="connsiteX3-17" fmla="*/ 0 w 2302075"/>
                <a:gd name="connsiteY3-18" fmla="*/ 1613893 h 1756768"/>
                <a:gd name="connsiteX4-19" fmla="*/ 545307 w 2302075"/>
                <a:gd name="connsiteY4-20" fmla="*/ 0 h 1756768"/>
                <a:gd name="connsiteX0-21" fmla="*/ 545307 w 2878337"/>
                <a:gd name="connsiteY0-22" fmla="*/ 0 h 1613893"/>
                <a:gd name="connsiteX1-23" fmla="*/ 2302075 w 2878337"/>
                <a:gd name="connsiteY1-24" fmla="*/ 0 h 1613893"/>
                <a:gd name="connsiteX2-25" fmla="*/ 2878337 w 2878337"/>
                <a:gd name="connsiteY2-26" fmla="*/ 1613893 h 1613893"/>
                <a:gd name="connsiteX3-27" fmla="*/ 0 w 2878337"/>
                <a:gd name="connsiteY3-28" fmla="*/ 1613893 h 1613893"/>
                <a:gd name="connsiteX4-29" fmla="*/ 545307 w 2878337"/>
                <a:gd name="connsiteY4-30" fmla="*/ 0 h 1613893"/>
              </a:gdLst>
              <a:ahLst/>
              <a:cxnLst>
                <a:cxn ang="0">
                  <a:pos x="connsiteX0-21" y="connsiteY0-22"/>
                </a:cxn>
                <a:cxn ang="0">
                  <a:pos x="connsiteX1-23" y="connsiteY1-24"/>
                </a:cxn>
                <a:cxn ang="0">
                  <a:pos x="connsiteX2-25" y="connsiteY2-26"/>
                </a:cxn>
                <a:cxn ang="0">
                  <a:pos x="connsiteX3-27" y="connsiteY3-28"/>
                </a:cxn>
                <a:cxn ang="0">
                  <a:pos x="connsiteX4-29" y="connsiteY4-30"/>
                </a:cxn>
              </a:cxnLst>
              <a:rect l="l" t="t" r="r" b="b"/>
              <a:pathLst>
                <a:path w="2878337" h="1613893">
                  <a:moveTo>
                    <a:pt x="545307" y="0"/>
                  </a:moveTo>
                  <a:lnTo>
                    <a:pt x="2302075" y="0"/>
                  </a:lnTo>
                  <a:lnTo>
                    <a:pt x="2878337" y="1613893"/>
                  </a:lnTo>
                  <a:lnTo>
                    <a:pt x="0" y="1613893"/>
                  </a:lnTo>
                  <a:lnTo>
                    <a:pt x="545307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863600" y="6213475"/>
            <a:ext cx="1947863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1230313" y="1546225"/>
            <a:ext cx="1189037" cy="2378075"/>
            <a:chOff x="1822295" y="1447744"/>
            <a:chExt cx="1756768" cy="3513536"/>
          </a:xfrm>
        </p:grpSpPr>
        <p:sp>
          <p:nvSpPr>
            <p:cNvPr id="37" name="矩形 36"/>
            <p:cNvSpPr/>
            <p:nvPr/>
          </p:nvSpPr>
          <p:spPr>
            <a:xfrm>
              <a:off x="1822295" y="1447744"/>
              <a:ext cx="1756768" cy="175676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822295" y="3204512"/>
              <a:ext cx="1756768" cy="175676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2413000" y="3924300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223963" y="5119688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4925" y="3930650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48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-0.32934 0.21365 " pathEditMode="relative" rAng="0" ptsTypes="AA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00" y="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0.00139 -0.28148 " pathEditMode="relative" rAng="0" ptsTypes="AA">
                                      <p:cBhvr>
                                        <p:cTn id="7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1410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50" fill="hold"/>
                                        <p:tgtEl>
                                          <p:spTgt spid="35"/>
                                        </p:tgtEl>
                                      </p:cBhvr>
                                      <p:by x="62000" y="62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28148 L 0.00139 -0.33402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2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8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1230313" y="1547813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230313" y="2736850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413000" y="3925888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23963" y="5121275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4925" y="3932238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22375" y="3933825"/>
            <a:ext cx="1189038" cy="1189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652010" y="590233"/>
            <a:ext cx="2841625" cy="647700"/>
            <a:chOff x="4825800" y="570444"/>
            <a:chExt cx="2842544" cy="646756"/>
          </a:xfrm>
        </p:grpSpPr>
        <p:sp>
          <p:nvSpPr>
            <p:cNvPr id="23" name="AutoShape 112"/>
            <p:cNvSpPr>
              <a:spLocks noChangeArrowheads="1"/>
            </p:cNvSpPr>
            <p:nvPr/>
          </p:nvSpPr>
          <p:spPr bwMode="auto">
            <a:xfrm rot="16200000">
              <a:off x="5923694" y="-527450"/>
              <a:ext cx="646756" cy="284254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>
                    <a:alpha val="39999"/>
                  </a:schemeClr>
                </a:gs>
                <a:gs pos="100000">
                  <a:schemeClr val="bg1">
                    <a:gamma/>
                    <a:tint val="15294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54800" rIns="18000"/>
            <a:lstStyle/>
            <a:p>
              <a:pPr marL="0" marR="0" lvl="0" indent="0" algn="ctr" defTabSz="914400" rtl="0" eaLnBrk="1" latinLnBrk="0" hangingPunct="1">
                <a:spcBef>
                  <a:spcPct val="4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34" name="TextBox 1"/>
            <p:cNvSpPr txBox="1"/>
            <p:nvPr/>
          </p:nvSpPr>
          <p:spPr>
            <a:xfrm>
              <a:off x="5292188" y="693318"/>
              <a:ext cx="1859246" cy="48253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p>
              <a:pPr lvl="0" algn="l"/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I</a:t>
              </a: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ntroduce   </a:t>
              </a: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4" name="Picture 10" descr="C:\Users\TITAN\Desktop\新建文件夹\2006413161622724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6838" y="2881313"/>
            <a:ext cx="900112" cy="90011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30" name="Picture 13" descr="C:\Users\TITAN\Desktop\新建文件夹\20064131617252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68" y="4076700"/>
            <a:ext cx="900112" cy="900113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31" name="Picture 14" descr="C:\Users\TITAN\Desktop\新建文件夹\200641316173439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913" y="5300980"/>
            <a:ext cx="900112" cy="900113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32" name="Picture 9" descr="C:\Users\TITAN\Desktop\新建文件夹\200641316174034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838" y="1692275"/>
            <a:ext cx="900112" cy="898525"/>
          </a:xfrm>
          <a:prstGeom prst="rect">
            <a:avLst/>
          </a:prstGeom>
          <a:noFill/>
          <a:ln w="9525">
            <a:noFill/>
            <a:miter/>
          </a:ln>
        </p:spPr>
      </p:pic>
      <p:grpSp>
        <p:nvGrpSpPr>
          <p:cNvPr id="4" name="组合 3"/>
          <p:cNvGrpSpPr/>
          <p:nvPr/>
        </p:nvGrpSpPr>
        <p:grpSpPr>
          <a:xfrm>
            <a:off x="4613910" y="1577658"/>
            <a:ext cx="2843213" cy="646112"/>
            <a:chOff x="4788024" y="1556793"/>
            <a:chExt cx="2842544" cy="646756"/>
          </a:xfrm>
        </p:grpSpPr>
        <p:sp>
          <p:nvSpPr>
            <p:cNvPr id="33" name="AutoShape 112"/>
            <p:cNvSpPr>
              <a:spLocks noChangeArrowheads="1"/>
            </p:cNvSpPr>
            <p:nvPr/>
          </p:nvSpPr>
          <p:spPr bwMode="auto">
            <a:xfrm rot="16200000">
              <a:off x="5885918" y="458899"/>
              <a:ext cx="646756" cy="284254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>
                    <a:alpha val="39999"/>
                  </a:schemeClr>
                </a:gs>
                <a:gs pos="100000">
                  <a:schemeClr val="bg1">
                    <a:gamma/>
                    <a:tint val="15294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54800" rIns="18000"/>
            <a:lstStyle/>
            <a:p>
              <a:pPr marL="0" marR="0" lvl="0" indent="0" algn="ctr" defTabSz="914400" rtl="0" eaLnBrk="1" latinLnBrk="0" hangingPunct="1">
                <a:spcBef>
                  <a:spcPct val="4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32" name="TextBox 34"/>
            <p:cNvSpPr txBox="1"/>
            <p:nvPr/>
          </p:nvSpPr>
          <p:spPr>
            <a:xfrm>
              <a:off x="5219685" y="1628235"/>
              <a:ext cx="848160" cy="46083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p>
              <a:pPr lvl="0"/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Goal</a:t>
              </a: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32960" y="2565083"/>
            <a:ext cx="2841625" cy="647700"/>
            <a:chOff x="4806748" y="2545290"/>
            <a:chExt cx="2842544" cy="646756"/>
          </a:xfrm>
        </p:grpSpPr>
        <p:sp>
          <p:nvSpPr>
            <p:cNvPr id="36" name="AutoShape 112"/>
            <p:cNvSpPr>
              <a:spLocks noChangeArrowheads="1"/>
            </p:cNvSpPr>
            <p:nvPr/>
          </p:nvSpPr>
          <p:spPr bwMode="auto">
            <a:xfrm rot="16200000">
              <a:off x="5904642" y="1447396"/>
              <a:ext cx="646756" cy="284254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>
                    <a:alpha val="39999"/>
                  </a:schemeClr>
                </a:gs>
                <a:gs pos="100000">
                  <a:schemeClr val="bg1">
                    <a:gamma/>
                    <a:tint val="15294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54800" rIns="18000"/>
            <a:lstStyle/>
            <a:p>
              <a:pPr marL="0" marR="0" lvl="0" indent="0" algn="ctr" defTabSz="914400" rtl="0" eaLnBrk="1" latinLnBrk="0" hangingPunct="1">
                <a:spcBef>
                  <a:spcPct val="4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30" name="TextBox 36"/>
            <p:cNvSpPr txBox="1"/>
            <p:nvPr/>
          </p:nvSpPr>
          <p:spPr>
            <a:xfrm>
              <a:off x="5219742" y="2637728"/>
              <a:ext cx="1410156" cy="4597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p>
              <a:pPr lvl="0" algn="l"/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Problem</a:t>
              </a: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43438" y="3573145"/>
            <a:ext cx="2842164" cy="647700"/>
            <a:chOff x="4792787" y="4518647"/>
            <a:chExt cx="2842544" cy="646756"/>
          </a:xfrm>
        </p:grpSpPr>
        <p:sp>
          <p:nvSpPr>
            <p:cNvPr id="40" name="AutoShape 112"/>
            <p:cNvSpPr>
              <a:spLocks noChangeArrowheads="1"/>
            </p:cNvSpPr>
            <p:nvPr/>
          </p:nvSpPr>
          <p:spPr bwMode="auto">
            <a:xfrm rot="16200000">
              <a:off x="5890681" y="3420753"/>
              <a:ext cx="646756" cy="284254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>
                    <a:alpha val="39999"/>
                  </a:schemeClr>
                </a:gs>
                <a:gs pos="100000">
                  <a:schemeClr val="bg1">
                    <a:gamma/>
                    <a:tint val="15294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54800" rIns="18000"/>
            <a:lstStyle/>
            <a:p>
              <a:pPr marL="0" marR="0" lvl="0" indent="0" algn="ctr" defTabSz="914400" rtl="0" eaLnBrk="1" latinLnBrk="0" hangingPunct="1">
                <a:spcBef>
                  <a:spcPct val="4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26" name="TextBox 40"/>
            <p:cNvSpPr txBox="1"/>
            <p:nvPr/>
          </p:nvSpPr>
          <p:spPr>
            <a:xfrm>
              <a:off x="5292197" y="4581269"/>
              <a:ext cx="2065296" cy="48253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p>
              <a:pPr lvl="0" algn="l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Conclusion   </a:t>
              </a: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034" name="Picture 10" descr="C:\Users\TITAN\Desktop\新建文件夹\2006413161622724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3710" y="1557020"/>
            <a:ext cx="719138" cy="7207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37" name="Picture 13" descr="C:\Users\TITAN\Desktop\新建文件夹\20064131617252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710" y="2546033"/>
            <a:ext cx="719138" cy="7191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38" name="Picture 14" descr="C:\Users\TITAN\Desktop\新建文件夹\200641316173439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475" y="3557270"/>
            <a:ext cx="719138" cy="7191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33" name="Picture 9" descr="C:\Users\TITAN\Desktop\新建文件夹\200641316174034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710" y="569595"/>
            <a:ext cx="719138" cy="71913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4" name="Freeform 297"/>
          <p:cNvSpPr/>
          <p:nvPr/>
        </p:nvSpPr>
        <p:spPr>
          <a:xfrm>
            <a:off x="7451725" y="934085"/>
            <a:ext cx="1675130" cy="224726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9681" y="0"/>
              </a:cxn>
              <a:cxn ang="0">
                <a:pos x="1053379" y="2285941"/>
              </a:cxn>
              <a:cxn ang="0">
                <a:pos x="1674218" y="2285941"/>
              </a:cxn>
            </a:cxnLst>
            <a:pathLst>
              <a:path w="2454" h="1222">
                <a:moveTo>
                  <a:pt x="0" y="0"/>
                </a:moveTo>
                <a:lnTo>
                  <a:pt x="322" y="0"/>
                </a:lnTo>
                <a:lnTo>
                  <a:pt x="1544" y="1222"/>
                </a:lnTo>
                <a:lnTo>
                  <a:pt x="2454" y="1222"/>
                </a:lnTo>
              </a:path>
            </a:pathLst>
          </a:custGeom>
          <a:noFill/>
          <a:ln w="28575" cap="flat" cmpd="sng">
            <a:solidFill>
              <a:schemeClr val="bg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18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80"/>
                            </p:stCondLst>
                            <p:childTnLst>
                              <p:par>
                                <p:cTn id="3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8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8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98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5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8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980"/>
                            </p:stCondLst>
                            <p:childTnLst>
                              <p:par>
                                <p:cTn id="7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24895 2.59259E-6 " pathEditMode="relative" rAng="0" ptsTypes="AA">
                                      <p:cBhvr>
                                        <p:cTn id="8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48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  <p:bldP spid="27" grpId="0" bldLvl="0" animBg="1"/>
      <p:bldP spid="28" grpId="0" bldLvl="0" animBg="1"/>
      <p:bldP spid="29" grpId="0" bldLvl="0" animBg="1"/>
      <p:bldP spid="3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Line 80"/>
          <p:cNvSpPr/>
          <p:nvPr/>
        </p:nvSpPr>
        <p:spPr>
          <a:xfrm>
            <a:off x="2498725" y="3192463"/>
            <a:ext cx="1588" cy="1587"/>
          </a:xfrm>
          <a:prstGeom prst="line">
            <a:avLst/>
          </a:prstGeom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5364" name="Line 81"/>
          <p:cNvSpPr/>
          <p:nvPr/>
        </p:nvSpPr>
        <p:spPr>
          <a:xfrm>
            <a:off x="2498725" y="3192463"/>
            <a:ext cx="1588" cy="1587"/>
          </a:xfrm>
          <a:prstGeom prst="line">
            <a:avLst/>
          </a:prstGeom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" name="Line 153"/>
          <p:cNvSpPr/>
          <p:nvPr/>
        </p:nvSpPr>
        <p:spPr>
          <a:xfrm flipH="1" flipV="1">
            <a:off x="771525" y="3419475"/>
            <a:ext cx="130175" cy="198438"/>
          </a:xfrm>
          <a:prstGeom prst="line">
            <a:avLst/>
          </a:prstGeom>
          <a:ln w="17463" cap="rnd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" name="Freeform 154"/>
          <p:cNvSpPr/>
          <p:nvPr/>
        </p:nvSpPr>
        <p:spPr>
          <a:xfrm>
            <a:off x="638175" y="4090988"/>
            <a:ext cx="241300" cy="234950"/>
          </a:xfrm>
          <a:custGeom>
            <a:avLst/>
            <a:gdLst/>
            <a:ahLst/>
            <a:cxnLst>
              <a:cxn ang="0">
                <a:pos x="241300" y="225425"/>
              </a:cxn>
              <a:cxn ang="0">
                <a:pos x="176213" y="234950"/>
              </a:cxn>
              <a:cxn ang="0">
                <a:pos x="0" y="0"/>
              </a:cxn>
            </a:cxnLst>
            <a:pathLst>
              <a:path w="152" h="148">
                <a:moveTo>
                  <a:pt x="152" y="142"/>
                </a:moveTo>
                <a:lnTo>
                  <a:pt x="111" y="148"/>
                </a:lnTo>
                <a:lnTo>
                  <a:pt x="0" y="0"/>
                </a:lnTo>
              </a:path>
            </a:pathLst>
          </a:custGeom>
          <a:noFill/>
          <a:ln w="17463" cap="rnd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0" name="Group 224"/>
          <p:cNvGrpSpPr/>
          <p:nvPr/>
        </p:nvGrpSpPr>
        <p:grpSpPr>
          <a:xfrm>
            <a:off x="2601913" y="3460750"/>
            <a:ext cx="215900" cy="363538"/>
            <a:chOff x="1639" y="2180"/>
            <a:chExt cx="136" cy="229"/>
          </a:xfrm>
        </p:grpSpPr>
        <p:sp>
          <p:nvSpPr>
            <p:cNvPr id="15450" name="Line 155"/>
            <p:cNvSpPr/>
            <p:nvPr/>
          </p:nvSpPr>
          <p:spPr>
            <a:xfrm flipH="1">
              <a:off x="1639" y="2350"/>
              <a:ext cx="128" cy="59"/>
            </a:xfrm>
            <a:prstGeom prst="line">
              <a:avLst/>
            </a:prstGeom>
            <a:ln w="17463" cap="rnd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1" name="Freeform 156"/>
            <p:cNvSpPr/>
            <p:nvPr/>
          </p:nvSpPr>
          <p:spPr>
            <a:xfrm>
              <a:off x="1720" y="2180"/>
              <a:ext cx="55" cy="1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5" y="165"/>
                </a:cxn>
                <a:cxn ang="0">
                  <a:pos x="47" y="170"/>
                </a:cxn>
              </a:cxnLst>
              <a:pathLst>
                <a:path w="55" h="170">
                  <a:moveTo>
                    <a:pt x="0" y="0"/>
                  </a:moveTo>
                  <a:lnTo>
                    <a:pt x="55" y="165"/>
                  </a:lnTo>
                  <a:lnTo>
                    <a:pt x="47" y="170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3" name="Group 222"/>
          <p:cNvGrpSpPr/>
          <p:nvPr/>
        </p:nvGrpSpPr>
        <p:grpSpPr>
          <a:xfrm>
            <a:off x="1296988" y="4578350"/>
            <a:ext cx="292100" cy="215900"/>
            <a:chOff x="817" y="2884"/>
            <a:chExt cx="184" cy="136"/>
          </a:xfrm>
        </p:grpSpPr>
        <p:sp>
          <p:nvSpPr>
            <p:cNvPr id="15448" name="Freeform 159"/>
            <p:cNvSpPr/>
            <p:nvPr/>
          </p:nvSpPr>
          <p:spPr>
            <a:xfrm>
              <a:off x="954" y="2884"/>
              <a:ext cx="47" cy="5"/>
            </a:xfrm>
            <a:custGeom>
              <a:avLst/>
              <a:gdLst/>
              <a:ahLst/>
              <a:cxnLst>
                <a:cxn ang="0">
                  <a:pos x="47" y="5"/>
                </a:cxn>
                <a:cxn ang="0">
                  <a:pos x="41" y="4"/>
                </a:cxn>
                <a:cxn ang="0">
                  <a:pos x="20" y="3"/>
                </a:cxn>
                <a:cxn ang="0">
                  <a:pos x="0" y="0"/>
                </a:cxn>
              </a:cxnLst>
              <a:pathLst>
                <a:path w="33" h="4">
                  <a:moveTo>
                    <a:pt x="33" y="4"/>
                  </a:moveTo>
                  <a:cubicBezTo>
                    <a:pt x="32" y="3"/>
                    <a:pt x="31" y="3"/>
                    <a:pt x="29" y="3"/>
                  </a:cubicBezTo>
                  <a:cubicBezTo>
                    <a:pt x="24" y="3"/>
                    <a:pt x="19" y="3"/>
                    <a:pt x="14" y="2"/>
                  </a:cubicBezTo>
                  <a:cubicBezTo>
                    <a:pt x="9" y="1"/>
                    <a:pt x="4" y="1"/>
                    <a:pt x="0" y="0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9" name="Line 163"/>
            <p:cNvSpPr/>
            <p:nvPr/>
          </p:nvSpPr>
          <p:spPr>
            <a:xfrm flipH="1">
              <a:off x="817" y="2884"/>
              <a:ext cx="137" cy="136"/>
            </a:xfrm>
            <a:prstGeom prst="line">
              <a:avLst/>
            </a:prstGeom>
            <a:ln w="17463" cap="rnd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6" name="Line 165"/>
          <p:cNvSpPr/>
          <p:nvPr/>
        </p:nvSpPr>
        <p:spPr>
          <a:xfrm flipH="1" flipV="1">
            <a:off x="2260600" y="4354513"/>
            <a:ext cx="268288" cy="71437"/>
          </a:xfrm>
          <a:prstGeom prst="line">
            <a:avLst/>
          </a:prstGeom>
          <a:ln w="17463" cap="rnd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" name="Freeform 171"/>
          <p:cNvSpPr/>
          <p:nvPr/>
        </p:nvSpPr>
        <p:spPr>
          <a:xfrm>
            <a:off x="2498725" y="3170238"/>
            <a:ext cx="231775" cy="290512"/>
          </a:xfrm>
          <a:custGeom>
            <a:avLst/>
            <a:gdLst/>
            <a:ahLst/>
            <a:cxnLst>
              <a:cxn ang="0">
                <a:pos x="0" y="22225"/>
              </a:cxn>
              <a:cxn ang="0">
                <a:pos x="147638" y="0"/>
              </a:cxn>
              <a:cxn ang="0">
                <a:pos x="231775" y="290512"/>
              </a:cxn>
            </a:cxnLst>
            <a:pathLst>
              <a:path w="146" h="183">
                <a:moveTo>
                  <a:pt x="0" y="14"/>
                </a:moveTo>
                <a:lnTo>
                  <a:pt x="93" y="0"/>
                </a:lnTo>
                <a:lnTo>
                  <a:pt x="146" y="183"/>
                </a:lnTo>
              </a:path>
            </a:pathLst>
          </a:custGeom>
          <a:noFill/>
          <a:ln w="17463" cap="rnd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8" name="Group 221"/>
          <p:cNvGrpSpPr/>
          <p:nvPr/>
        </p:nvGrpSpPr>
        <p:grpSpPr>
          <a:xfrm>
            <a:off x="1709738" y="2817813"/>
            <a:ext cx="695325" cy="171450"/>
            <a:chOff x="1077" y="1775"/>
            <a:chExt cx="438" cy="108"/>
          </a:xfrm>
        </p:grpSpPr>
        <p:sp>
          <p:nvSpPr>
            <p:cNvPr id="15446" name="Freeform 173"/>
            <p:cNvSpPr/>
            <p:nvPr/>
          </p:nvSpPr>
          <p:spPr>
            <a:xfrm>
              <a:off x="1209" y="1775"/>
              <a:ext cx="306" cy="108"/>
            </a:xfrm>
            <a:custGeom>
              <a:avLst/>
              <a:gdLst/>
              <a:ahLst/>
              <a:cxnLst>
                <a:cxn ang="0">
                  <a:pos x="0" y="108"/>
                </a:cxn>
                <a:cxn ang="0">
                  <a:pos x="119" y="0"/>
                </a:cxn>
                <a:cxn ang="0">
                  <a:pos x="306" y="66"/>
                </a:cxn>
              </a:cxnLst>
              <a:pathLst>
                <a:path w="306" h="108">
                  <a:moveTo>
                    <a:pt x="0" y="108"/>
                  </a:moveTo>
                  <a:lnTo>
                    <a:pt x="119" y="0"/>
                  </a:lnTo>
                  <a:lnTo>
                    <a:pt x="306" y="66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7" name="Freeform 174"/>
            <p:cNvSpPr/>
            <p:nvPr/>
          </p:nvSpPr>
          <p:spPr>
            <a:xfrm>
              <a:off x="1077" y="1782"/>
              <a:ext cx="132" cy="1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01"/>
                </a:cxn>
                <a:cxn ang="0">
                  <a:pos x="69" y="100"/>
                </a:cxn>
                <a:cxn ang="0">
                  <a:pos x="91" y="100"/>
                </a:cxn>
                <a:cxn ang="0">
                  <a:pos x="112" y="100"/>
                </a:cxn>
                <a:cxn ang="0">
                  <a:pos x="132" y="101"/>
                </a:cxn>
              </a:cxnLst>
              <a:pathLst>
                <a:path w="94" h="72">
                  <a:moveTo>
                    <a:pt x="0" y="0"/>
                  </a:moveTo>
                  <a:cubicBezTo>
                    <a:pt x="34" y="72"/>
                    <a:pt x="34" y="72"/>
                    <a:pt x="34" y="72"/>
                  </a:cubicBezTo>
                  <a:cubicBezTo>
                    <a:pt x="39" y="72"/>
                    <a:pt x="44" y="71"/>
                    <a:pt x="49" y="71"/>
                  </a:cubicBezTo>
                  <a:cubicBezTo>
                    <a:pt x="55" y="71"/>
                    <a:pt x="60" y="71"/>
                    <a:pt x="65" y="71"/>
                  </a:cubicBezTo>
                  <a:cubicBezTo>
                    <a:pt x="70" y="71"/>
                    <a:pt x="75" y="71"/>
                    <a:pt x="80" y="71"/>
                  </a:cubicBezTo>
                  <a:cubicBezTo>
                    <a:pt x="85" y="71"/>
                    <a:pt x="90" y="72"/>
                    <a:pt x="94" y="72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1" name="Freeform 175"/>
          <p:cNvSpPr/>
          <p:nvPr/>
        </p:nvSpPr>
        <p:spPr>
          <a:xfrm>
            <a:off x="1338263" y="2817813"/>
            <a:ext cx="371475" cy="307975"/>
          </a:xfrm>
          <a:custGeom>
            <a:avLst/>
            <a:gdLst/>
            <a:ahLst/>
            <a:cxnLst>
              <a:cxn ang="0">
                <a:pos x="0" y="307975"/>
              </a:cxn>
              <a:cxn ang="0">
                <a:pos x="20638" y="104775"/>
              </a:cxn>
              <a:cxn ang="0">
                <a:pos x="366713" y="0"/>
              </a:cxn>
              <a:cxn ang="0">
                <a:pos x="371475" y="11113"/>
              </a:cxn>
            </a:cxnLst>
            <a:pathLst>
              <a:path w="234" h="194">
                <a:moveTo>
                  <a:pt x="0" y="194"/>
                </a:moveTo>
                <a:lnTo>
                  <a:pt x="13" y="66"/>
                </a:lnTo>
                <a:lnTo>
                  <a:pt x="231" y="0"/>
                </a:lnTo>
                <a:lnTo>
                  <a:pt x="234" y="7"/>
                </a:lnTo>
              </a:path>
            </a:pathLst>
          </a:custGeom>
          <a:noFill/>
          <a:ln w="17463" cap="rnd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" name="Freeform 176"/>
          <p:cNvSpPr/>
          <p:nvPr/>
        </p:nvSpPr>
        <p:spPr>
          <a:xfrm>
            <a:off x="771525" y="3125788"/>
            <a:ext cx="566738" cy="293687"/>
          </a:xfrm>
          <a:custGeom>
            <a:avLst/>
            <a:gdLst/>
            <a:ahLst/>
            <a:cxnLst>
              <a:cxn ang="0">
                <a:pos x="0" y="293687"/>
              </a:cxn>
              <a:cxn ang="0">
                <a:pos x="232050" y="26699"/>
              </a:cxn>
              <a:cxn ang="0">
                <a:pos x="452944" y="73422"/>
              </a:cxn>
              <a:cxn ang="0">
                <a:pos x="479719" y="55623"/>
              </a:cxn>
              <a:cxn ang="0">
                <a:pos x="508725" y="35598"/>
              </a:cxn>
              <a:cxn ang="0">
                <a:pos x="537732" y="17799"/>
              </a:cxn>
              <a:cxn ang="0">
                <a:pos x="566738" y="0"/>
              </a:cxn>
            </a:cxnLst>
            <a:pathLst>
              <a:path w="254" h="132">
                <a:moveTo>
                  <a:pt x="0" y="132"/>
                </a:moveTo>
                <a:cubicBezTo>
                  <a:pt x="104" y="12"/>
                  <a:pt x="104" y="12"/>
                  <a:pt x="104" y="12"/>
                </a:cubicBezTo>
                <a:cubicBezTo>
                  <a:pt x="203" y="33"/>
                  <a:pt x="203" y="33"/>
                  <a:pt x="203" y="33"/>
                </a:cubicBezTo>
                <a:cubicBezTo>
                  <a:pt x="207" y="30"/>
                  <a:pt x="211" y="27"/>
                  <a:pt x="215" y="25"/>
                </a:cubicBezTo>
                <a:cubicBezTo>
                  <a:pt x="220" y="22"/>
                  <a:pt x="224" y="19"/>
                  <a:pt x="228" y="16"/>
                </a:cubicBezTo>
                <a:cubicBezTo>
                  <a:pt x="232" y="13"/>
                  <a:pt x="237" y="11"/>
                  <a:pt x="241" y="8"/>
                </a:cubicBezTo>
                <a:cubicBezTo>
                  <a:pt x="245" y="5"/>
                  <a:pt x="250" y="3"/>
                  <a:pt x="254" y="0"/>
                </a:cubicBezTo>
              </a:path>
            </a:pathLst>
          </a:custGeom>
          <a:noFill/>
          <a:ln w="17463" cap="rnd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3" name="Freeform 178"/>
          <p:cNvSpPr/>
          <p:nvPr/>
        </p:nvSpPr>
        <p:spPr>
          <a:xfrm>
            <a:off x="625475" y="3617913"/>
            <a:ext cx="276225" cy="473075"/>
          </a:xfrm>
          <a:custGeom>
            <a:avLst/>
            <a:gdLst/>
            <a:ahLst/>
            <a:cxnLst>
              <a:cxn ang="0">
                <a:pos x="13366" y="473075"/>
              </a:cxn>
              <a:cxn ang="0">
                <a:pos x="0" y="165130"/>
              </a:cxn>
              <a:cxn ang="0">
                <a:pos x="260632" y="46861"/>
              </a:cxn>
              <a:cxn ang="0">
                <a:pos x="269542" y="15620"/>
              </a:cxn>
              <a:cxn ang="0">
                <a:pos x="276225" y="0"/>
              </a:cxn>
            </a:cxnLst>
            <a:pathLst>
              <a:path w="124" h="212">
                <a:moveTo>
                  <a:pt x="6" y="212"/>
                </a:moveTo>
                <a:cubicBezTo>
                  <a:pt x="0" y="74"/>
                  <a:pt x="0" y="74"/>
                  <a:pt x="0" y="74"/>
                </a:cubicBezTo>
                <a:cubicBezTo>
                  <a:pt x="117" y="21"/>
                  <a:pt x="117" y="21"/>
                  <a:pt x="117" y="21"/>
                </a:cubicBezTo>
                <a:cubicBezTo>
                  <a:pt x="118" y="16"/>
                  <a:pt x="120" y="11"/>
                  <a:pt x="121" y="7"/>
                </a:cubicBezTo>
                <a:cubicBezTo>
                  <a:pt x="122" y="4"/>
                  <a:pt x="123" y="2"/>
                  <a:pt x="124" y="0"/>
                </a:cubicBezTo>
              </a:path>
            </a:pathLst>
          </a:custGeom>
          <a:noFill/>
          <a:ln w="17463" cap="rnd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4" name="Group 220"/>
          <p:cNvGrpSpPr/>
          <p:nvPr/>
        </p:nvGrpSpPr>
        <p:grpSpPr>
          <a:xfrm>
            <a:off x="831850" y="4316413"/>
            <a:ext cx="465138" cy="477837"/>
            <a:chOff x="524" y="2719"/>
            <a:chExt cx="293" cy="301"/>
          </a:xfrm>
        </p:grpSpPr>
        <p:sp>
          <p:nvSpPr>
            <p:cNvPr id="15444" name="Freeform 164"/>
            <p:cNvSpPr/>
            <p:nvPr/>
          </p:nvSpPr>
          <p:spPr>
            <a:xfrm>
              <a:off x="524" y="2771"/>
              <a:ext cx="293" cy="249"/>
            </a:xfrm>
            <a:custGeom>
              <a:avLst/>
              <a:gdLst/>
              <a:ahLst/>
              <a:cxnLst>
                <a:cxn ang="0">
                  <a:pos x="293" y="249"/>
                </a:cxn>
                <a:cxn ang="0">
                  <a:pos x="110" y="144"/>
                </a:cxn>
                <a:cxn ang="0">
                  <a:pos x="0" y="0"/>
                </a:cxn>
              </a:cxnLst>
              <a:pathLst>
                <a:path w="293" h="249">
                  <a:moveTo>
                    <a:pt x="293" y="249"/>
                  </a:moveTo>
                  <a:lnTo>
                    <a:pt x="110" y="144"/>
                  </a:lnTo>
                  <a:lnTo>
                    <a:pt x="0" y="0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5" name="Line 180"/>
            <p:cNvSpPr/>
            <p:nvPr/>
          </p:nvSpPr>
          <p:spPr>
            <a:xfrm flipV="1">
              <a:off x="524" y="2719"/>
              <a:ext cx="30" cy="52"/>
            </a:xfrm>
            <a:prstGeom prst="line">
              <a:avLst/>
            </a:prstGeom>
            <a:ln w="17463" cap="rnd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7" name="Freeform 183"/>
          <p:cNvSpPr/>
          <p:nvPr/>
        </p:nvSpPr>
        <p:spPr>
          <a:xfrm>
            <a:off x="1593850" y="4595813"/>
            <a:ext cx="536575" cy="230187"/>
          </a:xfrm>
          <a:custGeom>
            <a:avLst/>
            <a:gdLst/>
            <a:ahLst/>
            <a:cxnLst>
              <a:cxn ang="0">
                <a:pos x="536575" y="114300"/>
              </a:cxn>
              <a:cxn ang="0">
                <a:pos x="144463" y="230187"/>
              </a:cxn>
              <a:cxn ang="0">
                <a:pos x="0" y="0"/>
              </a:cxn>
            </a:cxnLst>
            <a:pathLst>
              <a:path w="338" h="145">
                <a:moveTo>
                  <a:pt x="338" y="72"/>
                </a:moveTo>
                <a:lnTo>
                  <a:pt x="91" y="145"/>
                </a:lnTo>
                <a:lnTo>
                  <a:pt x="0" y="0"/>
                </a:lnTo>
              </a:path>
            </a:pathLst>
          </a:custGeom>
          <a:noFill/>
          <a:ln w="17463" cap="rnd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8" name="Group 223"/>
          <p:cNvGrpSpPr/>
          <p:nvPr/>
        </p:nvGrpSpPr>
        <p:grpSpPr>
          <a:xfrm>
            <a:off x="2130425" y="4354513"/>
            <a:ext cx="130175" cy="355600"/>
            <a:chOff x="1342" y="2743"/>
            <a:chExt cx="82" cy="224"/>
          </a:xfrm>
        </p:grpSpPr>
        <p:sp>
          <p:nvSpPr>
            <p:cNvPr id="15442" name="Freeform 160"/>
            <p:cNvSpPr/>
            <p:nvPr/>
          </p:nvSpPr>
          <p:spPr>
            <a:xfrm>
              <a:off x="1345" y="2743"/>
              <a:ext cx="79" cy="56"/>
            </a:xfrm>
            <a:custGeom>
              <a:avLst/>
              <a:gdLst/>
              <a:ahLst/>
              <a:cxnLst>
                <a:cxn ang="0">
                  <a:pos x="79" y="0"/>
                </a:cxn>
                <a:cxn ang="0">
                  <a:pos x="61" y="15"/>
                </a:cxn>
                <a:cxn ang="0">
                  <a:pos x="41" y="29"/>
                </a:cxn>
                <a:cxn ang="0">
                  <a:pos x="21" y="43"/>
                </a:cxn>
                <a:cxn ang="0">
                  <a:pos x="0" y="56"/>
                </a:cxn>
              </a:cxnLst>
              <a:pathLst>
                <a:path w="56" h="40">
                  <a:moveTo>
                    <a:pt x="56" y="0"/>
                  </a:moveTo>
                  <a:cubicBezTo>
                    <a:pt x="52" y="3"/>
                    <a:pt x="47" y="7"/>
                    <a:pt x="43" y="11"/>
                  </a:cubicBezTo>
                  <a:cubicBezTo>
                    <a:pt x="38" y="14"/>
                    <a:pt x="34" y="18"/>
                    <a:pt x="29" y="21"/>
                  </a:cubicBezTo>
                  <a:cubicBezTo>
                    <a:pt x="24" y="24"/>
                    <a:pt x="19" y="27"/>
                    <a:pt x="15" y="31"/>
                  </a:cubicBezTo>
                  <a:cubicBezTo>
                    <a:pt x="10" y="34"/>
                    <a:pt x="5" y="37"/>
                    <a:pt x="0" y="40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3" name="Line 185"/>
            <p:cNvSpPr/>
            <p:nvPr/>
          </p:nvSpPr>
          <p:spPr>
            <a:xfrm flipH="1">
              <a:off x="1342" y="2799"/>
              <a:ext cx="3" cy="168"/>
            </a:xfrm>
            <a:prstGeom prst="line">
              <a:avLst/>
            </a:prstGeom>
            <a:ln w="17463" cap="rnd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1" name="Line 201"/>
          <p:cNvSpPr/>
          <p:nvPr/>
        </p:nvSpPr>
        <p:spPr>
          <a:xfrm>
            <a:off x="2405063" y="2922588"/>
            <a:ext cx="93662" cy="269875"/>
          </a:xfrm>
          <a:prstGeom prst="line">
            <a:avLst/>
          </a:prstGeom>
          <a:ln w="17463" cap="rnd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2" name="Group 253"/>
          <p:cNvGrpSpPr/>
          <p:nvPr/>
        </p:nvGrpSpPr>
        <p:grpSpPr>
          <a:xfrm>
            <a:off x="1711325" y="1922463"/>
            <a:ext cx="2635250" cy="1455737"/>
            <a:chOff x="1078" y="1211"/>
            <a:chExt cx="1660" cy="917"/>
          </a:xfrm>
        </p:grpSpPr>
        <p:sp>
          <p:nvSpPr>
            <p:cNvPr id="15409" name="Line 84"/>
            <p:cNvSpPr/>
            <p:nvPr/>
          </p:nvSpPr>
          <p:spPr>
            <a:xfrm flipH="1" flipV="1">
              <a:off x="1445" y="1975"/>
              <a:ext cx="1" cy="4"/>
            </a:xfrm>
            <a:prstGeom prst="line">
              <a:avLst/>
            </a:pr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0" name="Freeform 186"/>
            <p:cNvSpPr/>
            <p:nvPr/>
          </p:nvSpPr>
          <p:spPr>
            <a:xfrm>
              <a:off x="1629" y="1348"/>
              <a:ext cx="79" cy="149"/>
            </a:xfrm>
            <a:custGeom>
              <a:avLst/>
              <a:gdLst/>
              <a:ahLst/>
              <a:cxnLst>
                <a:cxn ang="0">
                  <a:pos x="1" y="80"/>
                </a:cxn>
                <a:cxn ang="0">
                  <a:pos x="0" y="77"/>
                </a:cxn>
                <a:cxn ang="0">
                  <a:pos x="37" y="0"/>
                </a:cxn>
                <a:cxn ang="0">
                  <a:pos x="79" y="149"/>
                </a:cxn>
              </a:cxnLst>
              <a:pathLst>
                <a:path w="79" h="149">
                  <a:moveTo>
                    <a:pt x="1" y="80"/>
                  </a:moveTo>
                  <a:lnTo>
                    <a:pt x="0" y="77"/>
                  </a:lnTo>
                  <a:lnTo>
                    <a:pt x="37" y="0"/>
                  </a:lnTo>
                  <a:lnTo>
                    <a:pt x="79" y="149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1" name="Line 187"/>
            <p:cNvSpPr/>
            <p:nvPr/>
          </p:nvSpPr>
          <p:spPr>
            <a:xfrm>
              <a:off x="1193" y="1679"/>
              <a:ext cx="1" cy="1"/>
            </a:xfrm>
            <a:prstGeom prst="line">
              <a:avLst/>
            </a:prstGeom>
            <a:ln w="17463" cap="rnd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2" name="Freeform 188"/>
            <p:cNvSpPr/>
            <p:nvPr/>
          </p:nvSpPr>
          <p:spPr>
            <a:xfrm>
              <a:off x="1078" y="1591"/>
              <a:ext cx="90" cy="167"/>
            </a:xfrm>
            <a:custGeom>
              <a:avLst/>
              <a:gdLst/>
              <a:ahLst/>
              <a:cxnLst>
                <a:cxn ang="0">
                  <a:pos x="72" y="167"/>
                </a:cxn>
                <a:cxn ang="0">
                  <a:pos x="0" y="0"/>
                </a:cxn>
                <a:cxn ang="0">
                  <a:pos x="90" y="26"/>
                </a:cxn>
                <a:cxn ang="0">
                  <a:pos x="90" y="29"/>
                </a:cxn>
              </a:cxnLst>
              <a:pathLst>
                <a:path w="90" h="167">
                  <a:moveTo>
                    <a:pt x="72" y="167"/>
                  </a:moveTo>
                  <a:lnTo>
                    <a:pt x="0" y="0"/>
                  </a:lnTo>
                  <a:lnTo>
                    <a:pt x="90" y="26"/>
                  </a:lnTo>
                  <a:lnTo>
                    <a:pt x="90" y="29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3" name="Freeform 189"/>
            <p:cNvSpPr/>
            <p:nvPr/>
          </p:nvSpPr>
          <p:spPr>
            <a:xfrm>
              <a:off x="1746" y="1511"/>
              <a:ext cx="35" cy="87"/>
            </a:xfrm>
            <a:custGeom>
              <a:avLst/>
              <a:gdLst/>
              <a:ahLst/>
              <a:cxnLst>
                <a:cxn ang="0">
                  <a:pos x="5" y="87"/>
                </a:cxn>
                <a:cxn ang="0">
                  <a:pos x="0" y="64"/>
                </a:cxn>
                <a:cxn ang="0">
                  <a:pos x="15" y="0"/>
                </a:cxn>
                <a:cxn ang="0">
                  <a:pos x="35" y="74"/>
                </a:cxn>
              </a:cxnLst>
              <a:pathLst>
                <a:path w="35" h="87">
                  <a:moveTo>
                    <a:pt x="5" y="87"/>
                  </a:moveTo>
                  <a:lnTo>
                    <a:pt x="0" y="64"/>
                  </a:lnTo>
                  <a:lnTo>
                    <a:pt x="15" y="0"/>
                  </a:lnTo>
                  <a:lnTo>
                    <a:pt x="35" y="74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4" name="Freeform 190"/>
            <p:cNvSpPr/>
            <p:nvPr/>
          </p:nvSpPr>
          <p:spPr>
            <a:xfrm>
              <a:off x="1635" y="1575"/>
              <a:ext cx="116" cy="206"/>
            </a:xfrm>
            <a:custGeom>
              <a:avLst/>
              <a:gdLst/>
              <a:ahLst/>
              <a:cxnLst>
                <a:cxn ang="0">
                  <a:pos x="95" y="193"/>
                </a:cxn>
                <a:cxn ang="0">
                  <a:pos x="52" y="206"/>
                </a:cxn>
                <a:cxn ang="0">
                  <a:pos x="0" y="33"/>
                </a:cxn>
                <a:cxn ang="0">
                  <a:pos x="111" y="0"/>
                </a:cxn>
                <a:cxn ang="0">
                  <a:pos x="116" y="23"/>
                </a:cxn>
              </a:cxnLst>
              <a:pathLst>
                <a:path w="116" h="206">
                  <a:moveTo>
                    <a:pt x="95" y="193"/>
                  </a:moveTo>
                  <a:lnTo>
                    <a:pt x="52" y="206"/>
                  </a:lnTo>
                  <a:lnTo>
                    <a:pt x="0" y="33"/>
                  </a:lnTo>
                  <a:lnTo>
                    <a:pt x="111" y="0"/>
                  </a:lnTo>
                  <a:lnTo>
                    <a:pt x="116" y="23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5" name="Freeform 191"/>
            <p:cNvSpPr/>
            <p:nvPr/>
          </p:nvSpPr>
          <p:spPr>
            <a:xfrm>
              <a:off x="1573" y="1608"/>
              <a:ext cx="114" cy="234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4" y="172"/>
                </a:cxn>
                <a:cxn ang="0">
                  <a:pos x="103" y="189"/>
                </a:cxn>
                <a:cxn ang="0">
                  <a:pos x="89" y="205"/>
                </a:cxn>
                <a:cxn ang="0">
                  <a:pos x="73" y="220"/>
                </a:cxn>
                <a:cxn ang="0">
                  <a:pos x="56" y="234"/>
                </a:cxn>
                <a:cxn ang="0">
                  <a:pos x="0" y="63"/>
                </a:cxn>
                <a:cxn ang="0">
                  <a:pos x="18" y="49"/>
                </a:cxn>
                <a:cxn ang="0">
                  <a:pos x="34" y="34"/>
                </a:cxn>
                <a:cxn ang="0">
                  <a:pos x="49" y="17"/>
                </a:cxn>
                <a:cxn ang="0">
                  <a:pos x="62" y="0"/>
                </a:cxn>
              </a:cxnLst>
              <a:pathLst>
                <a:path w="81" h="167">
                  <a:moveTo>
                    <a:pt x="44" y="0"/>
                  </a:moveTo>
                  <a:cubicBezTo>
                    <a:pt x="81" y="123"/>
                    <a:pt x="81" y="123"/>
                    <a:pt x="81" y="123"/>
                  </a:cubicBezTo>
                  <a:cubicBezTo>
                    <a:pt x="79" y="127"/>
                    <a:pt x="76" y="131"/>
                    <a:pt x="73" y="135"/>
                  </a:cubicBezTo>
                  <a:cubicBezTo>
                    <a:pt x="70" y="139"/>
                    <a:pt x="66" y="143"/>
                    <a:pt x="63" y="146"/>
                  </a:cubicBezTo>
                  <a:cubicBezTo>
                    <a:pt x="59" y="150"/>
                    <a:pt x="56" y="154"/>
                    <a:pt x="52" y="157"/>
                  </a:cubicBezTo>
                  <a:cubicBezTo>
                    <a:pt x="48" y="161"/>
                    <a:pt x="44" y="164"/>
                    <a:pt x="40" y="16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42"/>
                    <a:pt x="9" y="38"/>
                    <a:pt x="13" y="35"/>
                  </a:cubicBezTo>
                  <a:cubicBezTo>
                    <a:pt x="17" y="31"/>
                    <a:pt x="21" y="27"/>
                    <a:pt x="24" y="24"/>
                  </a:cubicBezTo>
                  <a:cubicBezTo>
                    <a:pt x="28" y="20"/>
                    <a:pt x="31" y="16"/>
                    <a:pt x="35" y="12"/>
                  </a:cubicBezTo>
                  <a:cubicBezTo>
                    <a:pt x="38" y="8"/>
                    <a:pt x="41" y="4"/>
                    <a:pt x="44" y="0"/>
                  </a:cubicBez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6" name="Freeform 192"/>
            <p:cNvSpPr/>
            <p:nvPr/>
          </p:nvSpPr>
          <p:spPr>
            <a:xfrm>
              <a:off x="1210" y="1741"/>
              <a:ext cx="118" cy="118"/>
            </a:xfrm>
            <a:custGeom>
              <a:avLst/>
              <a:gdLst/>
              <a:ahLst/>
              <a:cxnLst>
                <a:cxn ang="0">
                  <a:pos x="26" y="118"/>
                </a:cxn>
                <a:cxn ang="0">
                  <a:pos x="0" y="58"/>
                </a:cxn>
                <a:cxn ang="0">
                  <a:pos x="104" y="0"/>
                </a:cxn>
                <a:cxn ang="0">
                  <a:pos x="118" y="34"/>
                </a:cxn>
              </a:cxnLst>
              <a:pathLst>
                <a:path w="118" h="118">
                  <a:moveTo>
                    <a:pt x="26" y="118"/>
                  </a:moveTo>
                  <a:lnTo>
                    <a:pt x="0" y="58"/>
                  </a:lnTo>
                  <a:lnTo>
                    <a:pt x="104" y="0"/>
                  </a:lnTo>
                  <a:lnTo>
                    <a:pt x="118" y="34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7" name="Freeform 193"/>
            <p:cNvSpPr/>
            <p:nvPr/>
          </p:nvSpPr>
          <p:spPr>
            <a:xfrm>
              <a:off x="1148" y="1765"/>
              <a:ext cx="88" cy="118"/>
            </a:xfrm>
            <a:custGeom>
              <a:avLst/>
              <a:gdLst/>
              <a:ahLst/>
              <a:cxnLst>
                <a:cxn ang="0">
                  <a:pos x="52" y="118"/>
                </a:cxn>
                <a:cxn ang="0">
                  <a:pos x="0" y="0"/>
                </a:cxn>
                <a:cxn ang="0">
                  <a:pos x="62" y="34"/>
                </a:cxn>
                <a:cxn ang="0">
                  <a:pos x="88" y="94"/>
                </a:cxn>
              </a:cxnLst>
              <a:pathLst>
                <a:path w="88" h="118">
                  <a:moveTo>
                    <a:pt x="52" y="118"/>
                  </a:moveTo>
                  <a:lnTo>
                    <a:pt x="0" y="0"/>
                  </a:lnTo>
                  <a:lnTo>
                    <a:pt x="62" y="34"/>
                  </a:lnTo>
                  <a:lnTo>
                    <a:pt x="88" y="94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8" name="Freeform 194"/>
            <p:cNvSpPr/>
            <p:nvPr/>
          </p:nvSpPr>
          <p:spPr>
            <a:xfrm>
              <a:off x="1314" y="1740"/>
              <a:ext cx="127" cy="74"/>
            </a:xfrm>
            <a:custGeom>
              <a:avLst/>
              <a:gdLst/>
              <a:ahLst/>
              <a:cxnLst>
                <a:cxn ang="0">
                  <a:pos x="14" y="35"/>
                </a:cxn>
                <a:cxn ang="0">
                  <a:pos x="0" y="1"/>
                </a:cxn>
                <a:cxn ang="0">
                  <a:pos x="20" y="3"/>
                </a:cxn>
                <a:cxn ang="0">
                  <a:pos x="38" y="4"/>
                </a:cxn>
                <a:cxn ang="0">
                  <a:pos x="58" y="4"/>
                </a:cxn>
                <a:cxn ang="0">
                  <a:pos x="79" y="3"/>
                </a:cxn>
                <a:cxn ang="0">
                  <a:pos x="85" y="1"/>
                </a:cxn>
                <a:cxn ang="0">
                  <a:pos x="89" y="1"/>
                </a:cxn>
                <a:cxn ang="0">
                  <a:pos x="95" y="0"/>
                </a:cxn>
                <a:cxn ang="0">
                  <a:pos x="99" y="0"/>
                </a:cxn>
                <a:cxn ang="0">
                  <a:pos x="127" y="74"/>
                </a:cxn>
              </a:cxnLst>
              <a:pathLst>
                <a:path w="90" h="53">
                  <a:moveTo>
                    <a:pt x="10" y="25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5" y="2"/>
                    <a:pt x="9" y="2"/>
                    <a:pt x="14" y="2"/>
                  </a:cubicBezTo>
                  <a:cubicBezTo>
                    <a:pt x="18" y="3"/>
                    <a:pt x="23" y="3"/>
                    <a:pt x="27" y="3"/>
                  </a:cubicBezTo>
                  <a:cubicBezTo>
                    <a:pt x="32" y="3"/>
                    <a:pt x="37" y="3"/>
                    <a:pt x="41" y="3"/>
                  </a:cubicBezTo>
                  <a:cubicBezTo>
                    <a:pt x="46" y="3"/>
                    <a:pt x="51" y="2"/>
                    <a:pt x="56" y="2"/>
                  </a:cubicBezTo>
                  <a:cubicBezTo>
                    <a:pt x="57" y="2"/>
                    <a:pt x="58" y="1"/>
                    <a:pt x="60" y="1"/>
                  </a:cubicBezTo>
                  <a:cubicBezTo>
                    <a:pt x="61" y="1"/>
                    <a:pt x="62" y="1"/>
                    <a:pt x="63" y="1"/>
                  </a:cubicBezTo>
                  <a:cubicBezTo>
                    <a:pt x="64" y="1"/>
                    <a:pt x="66" y="0"/>
                    <a:pt x="67" y="0"/>
                  </a:cubicBezTo>
                  <a:cubicBezTo>
                    <a:pt x="68" y="0"/>
                    <a:pt x="69" y="0"/>
                    <a:pt x="70" y="0"/>
                  </a:cubicBezTo>
                  <a:cubicBezTo>
                    <a:pt x="90" y="53"/>
                    <a:pt x="90" y="53"/>
                    <a:pt x="90" y="53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9" name="Freeform 195"/>
            <p:cNvSpPr/>
            <p:nvPr/>
          </p:nvSpPr>
          <p:spPr>
            <a:xfrm>
              <a:off x="1573" y="1671"/>
              <a:ext cx="56" cy="2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171"/>
                </a:cxn>
                <a:cxn ang="0">
                  <a:pos x="56" y="258"/>
                </a:cxn>
                <a:cxn ang="0">
                  <a:pos x="0" y="87"/>
                </a:cxn>
                <a:cxn ang="0">
                  <a:pos x="0" y="0"/>
                </a:cxn>
              </a:cxnLst>
              <a:pathLst>
                <a:path w="56" h="258">
                  <a:moveTo>
                    <a:pt x="0" y="0"/>
                  </a:moveTo>
                  <a:lnTo>
                    <a:pt x="56" y="171"/>
                  </a:lnTo>
                  <a:lnTo>
                    <a:pt x="56" y="258"/>
                  </a:lnTo>
                  <a:lnTo>
                    <a:pt x="0" y="87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0" name="Freeform 196"/>
            <p:cNvSpPr/>
            <p:nvPr/>
          </p:nvSpPr>
          <p:spPr>
            <a:xfrm>
              <a:off x="1413" y="1740"/>
              <a:ext cx="88" cy="95"/>
            </a:xfrm>
            <a:custGeom>
              <a:avLst/>
              <a:gdLst/>
              <a:ahLst/>
              <a:cxnLst>
                <a:cxn ang="0">
                  <a:pos x="28" y="74"/>
                </a:cxn>
                <a:cxn ang="0">
                  <a:pos x="0" y="0"/>
                </a:cxn>
                <a:cxn ang="0">
                  <a:pos x="74" y="56"/>
                </a:cxn>
                <a:cxn ang="0">
                  <a:pos x="88" y="95"/>
                </a:cxn>
              </a:cxnLst>
              <a:pathLst>
                <a:path w="88" h="95">
                  <a:moveTo>
                    <a:pt x="28" y="74"/>
                  </a:moveTo>
                  <a:lnTo>
                    <a:pt x="0" y="0"/>
                  </a:lnTo>
                  <a:lnTo>
                    <a:pt x="74" y="56"/>
                  </a:lnTo>
                  <a:lnTo>
                    <a:pt x="88" y="95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1" name="Freeform 197"/>
            <p:cNvSpPr/>
            <p:nvPr/>
          </p:nvSpPr>
          <p:spPr>
            <a:xfrm>
              <a:off x="1078" y="1320"/>
              <a:ext cx="683" cy="479"/>
            </a:xfrm>
            <a:custGeom>
              <a:avLst/>
              <a:gdLst/>
              <a:ahLst/>
              <a:cxnLst>
                <a:cxn ang="0">
                  <a:pos x="585" y="164"/>
                </a:cxn>
                <a:cxn ang="0">
                  <a:pos x="683" y="191"/>
                </a:cxn>
                <a:cxn ang="0">
                  <a:pos x="668" y="256"/>
                </a:cxn>
                <a:cxn ang="0">
                  <a:pos x="557" y="288"/>
                </a:cxn>
                <a:cxn ang="0">
                  <a:pos x="544" y="305"/>
                </a:cxn>
                <a:cxn ang="0">
                  <a:pos x="528" y="322"/>
                </a:cxn>
                <a:cxn ang="0">
                  <a:pos x="513" y="337"/>
                </a:cxn>
                <a:cxn ang="0">
                  <a:pos x="495" y="351"/>
                </a:cxn>
                <a:cxn ang="0">
                  <a:pos x="495" y="438"/>
                </a:cxn>
                <a:cxn ang="0">
                  <a:pos x="409" y="476"/>
                </a:cxn>
                <a:cxn ang="0">
                  <a:pos x="334" y="420"/>
                </a:cxn>
                <a:cxn ang="0">
                  <a:pos x="330" y="420"/>
                </a:cxn>
                <a:cxn ang="0">
                  <a:pos x="325" y="421"/>
                </a:cxn>
                <a:cxn ang="0">
                  <a:pos x="320" y="421"/>
                </a:cxn>
                <a:cxn ang="0">
                  <a:pos x="315" y="423"/>
                </a:cxn>
                <a:cxn ang="0">
                  <a:pos x="294" y="424"/>
                </a:cxn>
                <a:cxn ang="0">
                  <a:pos x="274" y="424"/>
                </a:cxn>
                <a:cxn ang="0">
                  <a:pos x="256" y="423"/>
                </a:cxn>
                <a:cxn ang="0">
                  <a:pos x="236" y="421"/>
                </a:cxn>
                <a:cxn ang="0">
                  <a:pos x="132" y="479"/>
                </a:cxn>
                <a:cxn ang="0">
                  <a:pos x="70" y="445"/>
                </a:cxn>
                <a:cxn ang="0">
                  <a:pos x="115" y="358"/>
                </a:cxn>
                <a:cxn ang="0">
                  <a:pos x="105" y="344"/>
                </a:cxn>
                <a:cxn ang="0">
                  <a:pos x="98" y="330"/>
                </a:cxn>
                <a:cxn ang="0">
                  <a:pos x="93" y="315"/>
                </a:cxn>
                <a:cxn ang="0">
                  <a:pos x="90" y="298"/>
                </a:cxn>
                <a:cxn ang="0">
                  <a:pos x="0" y="271"/>
                </a:cxn>
                <a:cxn ang="0">
                  <a:pos x="18" y="209"/>
                </a:cxn>
                <a:cxn ang="0">
                  <a:pos x="126" y="177"/>
                </a:cxn>
                <a:cxn ang="0">
                  <a:pos x="141" y="162"/>
                </a:cxn>
                <a:cxn ang="0">
                  <a:pos x="155" y="146"/>
                </a:cxn>
                <a:cxn ang="0">
                  <a:pos x="171" y="132"/>
                </a:cxn>
                <a:cxn ang="0">
                  <a:pos x="188" y="118"/>
                </a:cxn>
                <a:cxn ang="0">
                  <a:pos x="194" y="41"/>
                </a:cxn>
                <a:cxn ang="0">
                  <a:pos x="270" y="10"/>
                </a:cxn>
                <a:cxn ang="0">
                  <a:pos x="337" y="56"/>
                </a:cxn>
                <a:cxn ang="0">
                  <a:pos x="342" y="55"/>
                </a:cxn>
                <a:cxn ang="0">
                  <a:pos x="347" y="55"/>
                </a:cxn>
                <a:cxn ang="0">
                  <a:pos x="351" y="53"/>
                </a:cxn>
                <a:cxn ang="0">
                  <a:pos x="356" y="53"/>
                </a:cxn>
                <a:cxn ang="0">
                  <a:pos x="375" y="51"/>
                </a:cxn>
                <a:cxn ang="0">
                  <a:pos x="393" y="51"/>
                </a:cxn>
                <a:cxn ang="0">
                  <a:pos x="412" y="51"/>
                </a:cxn>
                <a:cxn ang="0">
                  <a:pos x="429" y="52"/>
                </a:cxn>
                <a:cxn ang="0">
                  <a:pos x="523" y="0"/>
                </a:cxn>
                <a:cxn ang="0">
                  <a:pos x="587" y="28"/>
                </a:cxn>
                <a:cxn ang="0">
                  <a:pos x="551" y="105"/>
                </a:cxn>
                <a:cxn ang="0">
                  <a:pos x="562" y="118"/>
                </a:cxn>
                <a:cxn ang="0">
                  <a:pos x="572" y="133"/>
                </a:cxn>
                <a:cxn ang="0">
                  <a:pos x="579" y="147"/>
                </a:cxn>
                <a:cxn ang="0">
                  <a:pos x="585" y="164"/>
                </a:cxn>
              </a:cxnLst>
              <a:pathLst>
                <a:path w="486" h="341">
                  <a:moveTo>
                    <a:pt x="416" y="117"/>
                  </a:moveTo>
                  <a:cubicBezTo>
                    <a:pt x="486" y="136"/>
                    <a:pt x="486" y="136"/>
                    <a:pt x="486" y="136"/>
                  </a:cubicBezTo>
                  <a:cubicBezTo>
                    <a:pt x="475" y="182"/>
                    <a:pt x="475" y="182"/>
                    <a:pt x="475" y="182"/>
                  </a:cubicBezTo>
                  <a:cubicBezTo>
                    <a:pt x="396" y="205"/>
                    <a:pt x="396" y="205"/>
                    <a:pt x="396" y="205"/>
                  </a:cubicBezTo>
                  <a:cubicBezTo>
                    <a:pt x="393" y="209"/>
                    <a:pt x="390" y="213"/>
                    <a:pt x="387" y="217"/>
                  </a:cubicBezTo>
                  <a:cubicBezTo>
                    <a:pt x="383" y="221"/>
                    <a:pt x="380" y="225"/>
                    <a:pt x="376" y="229"/>
                  </a:cubicBezTo>
                  <a:cubicBezTo>
                    <a:pt x="373" y="232"/>
                    <a:pt x="369" y="236"/>
                    <a:pt x="365" y="240"/>
                  </a:cubicBezTo>
                  <a:cubicBezTo>
                    <a:pt x="361" y="243"/>
                    <a:pt x="356" y="247"/>
                    <a:pt x="352" y="250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38" y="299"/>
                    <a:pt x="238" y="299"/>
                    <a:pt x="238" y="299"/>
                  </a:cubicBezTo>
                  <a:cubicBezTo>
                    <a:pt x="237" y="299"/>
                    <a:pt x="236" y="299"/>
                    <a:pt x="235" y="299"/>
                  </a:cubicBezTo>
                  <a:cubicBezTo>
                    <a:pt x="234" y="299"/>
                    <a:pt x="232" y="300"/>
                    <a:pt x="231" y="300"/>
                  </a:cubicBezTo>
                  <a:cubicBezTo>
                    <a:pt x="230" y="300"/>
                    <a:pt x="229" y="300"/>
                    <a:pt x="228" y="300"/>
                  </a:cubicBezTo>
                  <a:cubicBezTo>
                    <a:pt x="226" y="300"/>
                    <a:pt x="225" y="301"/>
                    <a:pt x="224" y="301"/>
                  </a:cubicBezTo>
                  <a:cubicBezTo>
                    <a:pt x="219" y="301"/>
                    <a:pt x="214" y="302"/>
                    <a:pt x="209" y="302"/>
                  </a:cubicBezTo>
                  <a:cubicBezTo>
                    <a:pt x="205" y="302"/>
                    <a:pt x="200" y="302"/>
                    <a:pt x="195" y="302"/>
                  </a:cubicBezTo>
                  <a:cubicBezTo>
                    <a:pt x="191" y="302"/>
                    <a:pt x="186" y="302"/>
                    <a:pt x="182" y="301"/>
                  </a:cubicBezTo>
                  <a:cubicBezTo>
                    <a:pt x="177" y="301"/>
                    <a:pt x="173" y="301"/>
                    <a:pt x="168" y="300"/>
                  </a:cubicBezTo>
                  <a:cubicBezTo>
                    <a:pt x="94" y="341"/>
                    <a:pt x="94" y="341"/>
                    <a:pt x="94" y="341"/>
                  </a:cubicBezTo>
                  <a:cubicBezTo>
                    <a:pt x="50" y="317"/>
                    <a:pt x="50" y="317"/>
                    <a:pt x="50" y="317"/>
                  </a:cubicBezTo>
                  <a:cubicBezTo>
                    <a:pt x="82" y="255"/>
                    <a:pt x="82" y="255"/>
                    <a:pt x="82" y="255"/>
                  </a:cubicBezTo>
                  <a:cubicBezTo>
                    <a:pt x="79" y="252"/>
                    <a:pt x="77" y="249"/>
                    <a:pt x="75" y="245"/>
                  </a:cubicBezTo>
                  <a:cubicBezTo>
                    <a:pt x="73" y="242"/>
                    <a:pt x="71" y="239"/>
                    <a:pt x="70" y="235"/>
                  </a:cubicBezTo>
                  <a:cubicBezTo>
                    <a:pt x="68" y="231"/>
                    <a:pt x="67" y="228"/>
                    <a:pt x="66" y="224"/>
                  </a:cubicBezTo>
                  <a:cubicBezTo>
                    <a:pt x="65" y="220"/>
                    <a:pt x="64" y="216"/>
                    <a:pt x="64" y="212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3" y="123"/>
                    <a:pt x="96" y="119"/>
                    <a:pt x="100" y="115"/>
                  </a:cubicBezTo>
                  <a:cubicBezTo>
                    <a:pt x="103" y="111"/>
                    <a:pt x="107" y="108"/>
                    <a:pt x="110" y="104"/>
                  </a:cubicBezTo>
                  <a:cubicBezTo>
                    <a:pt x="114" y="101"/>
                    <a:pt x="118" y="97"/>
                    <a:pt x="122" y="94"/>
                  </a:cubicBezTo>
                  <a:cubicBezTo>
                    <a:pt x="126" y="90"/>
                    <a:pt x="130" y="87"/>
                    <a:pt x="134" y="84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92" y="7"/>
                    <a:pt x="192" y="7"/>
                    <a:pt x="192" y="7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1" y="40"/>
                    <a:pt x="242" y="39"/>
                    <a:pt x="243" y="39"/>
                  </a:cubicBezTo>
                  <a:cubicBezTo>
                    <a:pt x="244" y="39"/>
                    <a:pt x="246" y="39"/>
                    <a:pt x="247" y="39"/>
                  </a:cubicBezTo>
                  <a:cubicBezTo>
                    <a:pt x="248" y="39"/>
                    <a:pt x="249" y="38"/>
                    <a:pt x="250" y="38"/>
                  </a:cubicBezTo>
                  <a:cubicBezTo>
                    <a:pt x="251" y="38"/>
                    <a:pt x="252" y="38"/>
                    <a:pt x="253" y="38"/>
                  </a:cubicBezTo>
                  <a:cubicBezTo>
                    <a:pt x="258" y="37"/>
                    <a:pt x="262" y="37"/>
                    <a:pt x="267" y="36"/>
                  </a:cubicBezTo>
                  <a:cubicBezTo>
                    <a:pt x="271" y="36"/>
                    <a:pt x="276" y="36"/>
                    <a:pt x="280" y="36"/>
                  </a:cubicBezTo>
                  <a:cubicBezTo>
                    <a:pt x="284" y="36"/>
                    <a:pt x="289" y="36"/>
                    <a:pt x="293" y="36"/>
                  </a:cubicBezTo>
                  <a:cubicBezTo>
                    <a:pt x="297" y="36"/>
                    <a:pt x="301" y="37"/>
                    <a:pt x="305" y="37"/>
                  </a:cubicBezTo>
                  <a:cubicBezTo>
                    <a:pt x="372" y="0"/>
                    <a:pt x="372" y="0"/>
                    <a:pt x="372" y="0"/>
                  </a:cubicBezTo>
                  <a:cubicBezTo>
                    <a:pt x="418" y="20"/>
                    <a:pt x="418" y="20"/>
                    <a:pt x="418" y="20"/>
                  </a:cubicBezTo>
                  <a:cubicBezTo>
                    <a:pt x="392" y="75"/>
                    <a:pt x="392" y="75"/>
                    <a:pt x="392" y="75"/>
                  </a:cubicBezTo>
                  <a:cubicBezTo>
                    <a:pt x="395" y="78"/>
                    <a:pt x="398" y="81"/>
                    <a:pt x="400" y="84"/>
                  </a:cubicBezTo>
                  <a:cubicBezTo>
                    <a:pt x="403" y="88"/>
                    <a:pt x="405" y="91"/>
                    <a:pt x="407" y="95"/>
                  </a:cubicBezTo>
                  <a:cubicBezTo>
                    <a:pt x="409" y="98"/>
                    <a:pt x="411" y="102"/>
                    <a:pt x="412" y="105"/>
                  </a:cubicBezTo>
                  <a:cubicBezTo>
                    <a:pt x="414" y="109"/>
                    <a:pt x="415" y="113"/>
                    <a:pt x="416" y="117"/>
                  </a:cubicBez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2" name="Freeform 198"/>
            <p:cNvSpPr/>
            <p:nvPr/>
          </p:nvSpPr>
          <p:spPr>
            <a:xfrm>
              <a:off x="1487" y="1758"/>
              <a:ext cx="142" cy="202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38"/>
                </a:cxn>
                <a:cxn ang="0">
                  <a:pos x="86" y="0"/>
                </a:cxn>
                <a:cxn ang="0">
                  <a:pos x="142" y="171"/>
                </a:cxn>
                <a:cxn ang="0">
                  <a:pos x="70" y="202"/>
                </a:cxn>
              </a:cxnLst>
              <a:pathLst>
                <a:path w="142" h="202">
                  <a:moveTo>
                    <a:pt x="14" y="79"/>
                  </a:moveTo>
                  <a:lnTo>
                    <a:pt x="0" y="38"/>
                  </a:lnTo>
                  <a:lnTo>
                    <a:pt x="86" y="0"/>
                  </a:lnTo>
                  <a:lnTo>
                    <a:pt x="142" y="171"/>
                  </a:lnTo>
                  <a:lnTo>
                    <a:pt x="70" y="202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3" name="Freeform 199"/>
            <p:cNvSpPr/>
            <p:nvPr/>
          </p:nvSpPr>
          <p:spPr>
            <a:xfrm>
              <a:off x="1241" y="1424"/>
              <a:ext cx="349" cy="261"/>
            </a:xfrm>
            <a:custGeom>
              <a:avLst/>
              <a:gdLst/>
              <a:ahLst/>
              <a:cxnLst>
                <a:cxn ang="0">
                  <a:pos x="187" y="3"/>
                </a:cxn>
                <a:cxn ang="0">
                  <a:pos x="252" y="4"/>
                </a:cxn>
                <a:cxn ang="0">
                  <a:pos x="304" y="24"/>
                </a:cxn>
                <a:cxn ang="0">
                  <a:pos x="338" y="59"/>
                </a:cxn>
                <a:cxn ang="0">
                  <a:pos x="348" y="108"/>
                </a:cxn>
                <a:cxn ang="0">
                  <a:pos x="329" y="160"/>
                </a:cxn>
                <a:cxn ang="0">
                  <a:pos x="287" y="205"/>
                </a:cxn>
                <a:cxn ang="0">
                  <a:pos x="228" y="240"/>
                </a:cxn>
                <a:cxn ang="0">
                  <a:pos x="159" y="258"/>
                </a:cxn>
                <a:cxn ang="0">
                  <a:pos x="91" y="255"/>
                </a:cxn>
                <a:cxn ang="0">
                  <a:pos x="39" y="233"/>
                </a:cxn>
                <a:cxn ang="0">
                  <a:pos x="8" y="196"/>
                </a:cxn>
                <a:cxn ang="0">
                  <a:pos x="1" y="147"/>
                </a:cxn>
                <a:cxn ang="0">
                  <a:pos x="23" y="97"/>
                </a:cxn>
                <a:cxn ang="0">
                  <a:pos x="63" y="53"/>
                </a:cxn>
                <a:cxn ang="0">
                  <a:pos x="121" y="20"/>
                </a:cxn>
                <a:cxn ang="0">
                  <a:pos x="187" y="3"/>
                </a:cxn>
              </a:cxnLst>
              <a:pathLst>
                <a:path w="248" h="186">
                  <a:moveTo>
                    <a:pt x="133" y="2"/>
                  </a:moveTo>
                  <a:cubicBezTo>
                    <a:pt x="149" y="0"/>
                    <a:pt x="165" y="0"/>
                    <a:pt x="179" y="3"/>
                  </a:cubicBezTo>
                  <a:cubicBezTo>
                    <a:pt x="193" y="6"/>
                    <a:pt x="206" y="11"/>
                    <a:pt x="216" y="17"/>
                  </a:cubicBezTo>
                  <a:cubicBezTo>
                    <a:pt x="226" y="24"/>
                    <a:pt x="234" y="33"/>
                    <a:pt x="240" y="42"/>
                  </a:cubicBezTo>
                  <a:cubicBezTo>
                    <a:pt x="245" y="52"/>
                    <a:pt x="248" y="64"/>
                    <a:pt x="247" y="77"/>
                  </a:cubicBezTo>
                  <a:cubicBezTo>
                    <a:pt x="246" y="89"/>
                    <a:pt x="241" y="102"/>
                    <a:pt x="234" y="114"/>
                  </a:cubicBezTo>
                  <a:cubicBezTo>
                    <a:pt x="227" y="125"/>
                    <a:pt x="216" y="137"/>
                    <a:pt x="204" y="146"/>
                  </a:cubicBezTo>
                  <a:cubicBezTo>
                    <a:pt x="192" y="156"/>
                    <a:pt x="178" y="165"/>
                    <a:pt x="162" y="171"/>
                  </a:cubicBezTo>
                  <a:cubicBezTo>
                    <a:pt x="147" y="178"/>
                    <a:pt x="130" y="182"/>
                    <a:pt x="113" y="184"/>
                  </a:cubicBezTo>
                  <a:cubicBezTo>
                    <a:pt x="95" y="186"/>
                    <a:pt x="79" y="185"/>
                    <a:pt x="65" y="182"/>
                  </a:cubicBezTo>
                  <a:cubicBezTo>
                    <a:pt x="51" y="179"/>
                    <a:pt x="38" y="173"/>
                    <a:pt x="28" y="166"/>
                  </a:cubicBezTo>
                  <a:cubicBezTo>
                    <a:pt x="18" y="159"/>
                    <a:pt x="11" y="150"/>
                    <a:pt x="6" y="140"/>
                  </a:cubicBezTo>
                  <a:cubicBezTo>
                    <a:pt x="1" y="129"/>
                    <a:pt x="0" y="118"/>
                    <a:pt x="1" y="105"/>
                  </a:cubicBezTo>
                  <a:cubicBezTo>
                    <a:pt x="3" y="93"/>
                    <a:pt x="8" y="80"/>
                    <a:pt x="16" y="69"/>
                  </a:cubicBezTo>
                  <a:cubicBezTo>
                    <a:pt x="23" y="58"/>
                    <a:pt x="33" y="47"/>
                    <a:pt x="45" y="38"/>
                  </a:cubicBezTo>
                  <a:cubicBezTo>
                    <a:pt x="57" y="29"/>
                    <a:pt x="71" y="21"/>
                    <a:pt x="86" y="14"/>
                  </a:cubicBezTo>
                  <a:cubicBezTo>
                    <a:pt x="100" y="8"/>
                    <a:pt x="116" y="4"/>
                    <a:pt x="133" y="2"/>
                  </a:cubicBez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4" name="Freeform 200"/>
            <p:cNvSpPr/>
            <p:nvPr/>
          </p:nvSpPr>
          <p:spPr>
            <a:xfrm>
              <a:off x="1369" y="1518"/>
              <a:ext cx="90" cy="67"/>
            </a:xfrm>
            <a:custGeom>
              <a:avLst/>
              <a:gdLst/>
              <a:ahLst/>
              <a:cxnLst>
                <a:cxn ang="0">
                  <a:pos x="41" y="66"/>
                </a:cxn>
                <a:cxn ang="0">
                  <a:pos x="59" y="61"/>
                </a:cxn>
                <a:cxn ang="0">
                  <a:pos x="75" y="53"/>
                </a:cxn>
                <a:cxn ang="0">
                  <a:pos x="84" y="42"/>
                </a:cxn>
                <a:cxn ang="0">
                  <a:pos x="89" y="28"/>
                </a:cxn>
                <a:cxn ang="0">
                  <a:pos x="87" y="17"/>
                </a:cxn>
                <a:cxn ang="0">
                  <a:pos x="79" y="7"/>
                </a:cxn>
                <a:cxn ang="0">
                  <a:pos x="66" y="1"/>
                </a:cxn>
                <a:cxn ang="0">
                  <a:pos x="49" y="1"/>
                </a:cxn>
                <a:cxn ang="0">
                  <a:pos x="31" y="6"/>
                </a:cxn>
                <a:cxn ang="0">
                  <a:pos x="17" y="14"/>
                </a:cxn>
                <a:cxn ang="0">
                  <a:pos x="6" y="25"/>
                </a:cxn>
                <a:cxn ang="0">
                  <a:pos x="1" y="39"/>
                </a:cxn>
                <a:cxn ang="0">
                  <a:pos x="3" y="50"/>
                </a:cxn>
                <a:cxn ang="0">
                  <a:pos x="11" y="60"/>
                </a:cxn>
                <a:cxn ang="0">
                  <a:pos x="24" y="66"/>
                </a:cxn>
                <a:cxn ang="0">
                  <a:pos x="41" y="66"/>
                </a:cxn>
              </a:cxnLst>
              <a:pathLst>
                <a:path w="64" h="48">
                  <a:moveTo>
                    <a:pt x="29" y="47"/>
                  </a:moveTo>
                  <a:cubicBezTo>
                    <a:pt x="34" y="47"/>
                    <a:pt x="38" y="46"/>
                    <a:pt x="42" y="44"/>
                  </a:cubicBezTo>
                  <a:cubicBezTo>
                    <a:pt x="46" y="42"/>
                    <a:pt x="49" y="40"/>
                    <a:pt x="53" y="38"/>
                  </a:cubicBezTo>
                  <a:cubicBezTo>
                    <a:pt x="56" y="35"/>
                    <a:pt x="58" y="33"/>
                    <a:pt x="60" y="30"/>
                  </a:cubicBezTo>
                  <a:cubicBezTo>
                    <a:pt x="62" y="27"/>
                    <a:pt x="63" y="23"/>
                    <a:pt x="63" y="20"/>
                  </a:cubicBezTo>
                  <a:cubicBezTo>
                    <a:pt x="64" y="17"/>
                    <a:pt x="63" y="14"/>
                    <a:pt x="62" y="12"/>
                  </a:cubicBezTo>
                  <a:cubicBezTo>
                    <a:pt x="61" y="9"/>
                    <a:pt x="59" y="7"/>
                    <a:pt x="56" y="5"/>
                  </a:cubicBezTo>
                  <a:cubicBezTo>
                    <a:pt x="53" y="3"/>
                    <a:pt x="50" y="2"/>
                    <a:pt x="47" y="1"/>
                  </a:cubicBezTo>
                  <a:cubicBezTo>
                    <a:pt x="43" y="0"/>
                    <a:pt x="39" y="0"/>
                    <a:pt x="35" y="1"/>
                  </a:cubicBezTo>
                  <a:cubicBezTo>
                    <a:pt x="30" y="1"/>
                    <a:pt x="26" y="2"/>
                    <a:pt x="22" y="4"/>
                  </a:cubicBezTo>
                  <a:cubicBezTo>
                    <a:pt x="18" y="6"/>
                    <a:pt x="15" y="8"/>
                    <a:pt x="12" y="10"/>
                  </a:cubicBezTo>
                  <a:cubicBezTo>
                    <a:pt x="9" y="13"/>
                    <a:pt x="6" y="15"/>
                    <a:pt x="4" y="18"/>
                  </a:cubicBezTo>
                  <a:cubicBezTo>
                    <a:pt x="2" y="21"/>
                    <a:pt x="1" y="24"/>
                    <a:pt x="1" y="28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9"/>
                    <a:pt x="5" y="41"/>
                    <a:pt x="8" y="43"/>
                  </a:cubicBezTo>
                  <a:cubicBezTo>
                    <a:pt x="11" y="45"/>
                    <a:pt x="14" y="46"/>
                    <a:pt x="17" y="47"/>
                  </a:cubicBezTo>
                  <a:cubicBezTo>
                    <a:pt x="21" y="48"/>
                    <a:pt x="25" y="48"/>
                    <a:pt x="29" y="47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5" name="Freeform 202"/>
            <p:cNvSpPr/>
            <p:nvPr/>
          </p:nvSpPr>
          <p:spPr>
            <a:xfrm>
              <a:off x="1747" y="1466"/>
              <a:ext cx="93" cy="121"/>
            </a:xfrm>
            <a:custGeom>
              <a:avLst/>
              <a:gdLst/>
              <a:ahLst/>
              <a:cxnLst>
                <a:cxn ang="0">
                  <a:pos x="32" y="121"/>
                </a:cxn>
                <a:cxn ang="0">
                  <a:pos x="0" y="0"/>
                </a:cxn>
                <a:cxn ang="0">
                  <a:pos x="93" y="56"/>
                </a:cxn>
              </a:cxnLst>
              <a:pathLst>
                <a:path w="93" h="121">
                  <a:moveTo>
                    <a:pt x="32" y="121"/>
                  </a:moveTo>
                  <a:lnTo>
                    <a:pt x="0" y="0"/>
                  </a:lnTo>
                  <a:lnTo>
                    <a:pt x="93" y="56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6" name="Freeform 203"/>
            <p:cNvSpPr/>
            <p:nvPr/>
          </p:nvSpPr>
          <p:spPr>
            <a:xfrm>
              <a:off x="2495" y="1262"/>
              <a:ext cx="60" cy="124"/>
            </a:xfrm>
            <a:custGeom>
              <a:avLst/>
              <a:gdLst/>
              <a:ahLst/>
              <a:cxnLst>
                <a:cxn ang="0">
                  <a:pos x="0" y="96"/>
                </a:cxn>
                <a:cxn ang="0">
                  <a:pos x="49" y="0"/>
                </a:cxn>
                <a:cxn ang="0">
                  <a:pos x="60" y="124"/>
                </a:cxn>
              </a:cxnLst>
              <a:pathLst>
                <a:path w="60" h="124">
                  <a:moveTo>
                    <a:pt x="0" y="96"/>
                  </a:moveTo>
                  <a:lnTo>
                    <a:pt x="49" y="0"/>
                  </a:lnTo>
                  <a:lnTo>
                    <a:pt x="60" y="124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7" name="Freeform 204"/>
            <p:cNvSpPr/>
            <p:nvPr/>
          </p:nvSpPr>
          <p:spPr>
            <a:xfrm>
              <a:off x="1725" y="1730"/>
              <a:ext cx="157" cy="190"/>
            </a:xfrm>
            <a:custGeom>
              <a:avLst/>
              <a:gdLst/>
              <a:ahLst/>
              <a:cxnLst>
                <a:cxn ang="0">
                  <a:pos x="123" y="181"/>
                </a:cxn>
                <a:cxn ang="0">
                  <a:pos x="50" y="190"/>
                </a:cxn>
                <a:cxn ang="0">
                  <a:pos x="0" y="17"/>
                </a:cxn>
                <a:cxn ang="0">
                  <a:pos x="140" y="0"/>
                </a:cxn>
                <a:cxn ang="0">
                  <a:pos x="157" y="67"/>
                </a:cxn>
              </a:cxnLst>
              <a:pathLst>
                <a:path w="157" h="190">
                  <a:moveTo>
                    <a:pt x="123" y="181"/>
                  </a:moveTo>
                  <a:lnTo>
                    <a:pt x="50" y="190"/>
                  </a:lnTo>
                  <a:lnTo>
                    <a:pt x="0" y="17"/>
                  </a:lnTo>
                  <a:lnTo>
                    <a:pt x="140" y="0"/>
                  </a:lnTo>
                  <a:lnTo>
                    <a:pt x="157" y="67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8" name="Freeform 205"/>
            <p:cNvSpPr/>
            <p:nvPr/>
          </p:nvSpPr>
          <p:spPr>
            <a:xfrm>
              <a:off x="1865" y="1730"/>
              <a:ext cx="34" cy="67"/>
            </a:xfrm>
            <a:custGeom>
              <a:avLst/>
              <a:gdLst/>
              <a:ahLst/>
              <a:cxnLst>
                <a:cxn ang="0">
                  <a:pos x="17" y="67"/>
                </a:cxn>
                <a:cxn ang="0">
                  <a:pos x="0" y="0"/>
                </a:cxn>
                <a:cxn ang="0">
                  <a:pos x="7" y="10"/>
                </a:cxn>
                <a:cxn ang="0">
                  <a:pos x="16" y="20"/>
                </a:cxn>
                <a:cxn ang="0">
                  <a:pos x="26" y="28"/>
                </a:cxn>
                <a:cxn ang="0">
                  <a:pos x="34" y="36"/>
                </a:cxn>
              </a:cxnLst>
              <a:pathLst>
                <a:path w="24" h="48">
                  <a:moveTo>
                    <a:pt x="12" y="4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3"/>
                    <a:pt x="3" y="5"/>
                    <a:pt x="5" y="7"/>
                  </a:cubicBezTo>
                  <a:cubicBezTo>
                    <a:pt x="7" y="9"/>
                    <a:pt x="9" y="12"/>
                    <a:pt x="11" y="14"/>
                  </a:cubicBezTo>
                  <a:cubicBezTo>
                    <a:pt x="13" y="16"/>
                    <a:pt x="15" y="18"/>
                    <a:pt x="18" y="20"/>
                  </a:cubicBezTo>
                  <a:cubicBezTo>
                    <a:pt x="20" y="22"/>
                    <a:pt x="22" y="24"/>
                    <a:pt x="24" y="26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9" name="Freeform 206"/>
            <p:cNvSpPr/>
            <p:nvPr/>
          </p:nvSpPr>
          <p:spPr>
            <a:xfrm>
              <a:off x="2593" y="1494"/>
              <a:ext cx="145" cy="199"/>
            </a:xfrm>
            <a:custGeom>
              <a:avLst/>
              <a:gdLst/>
              <a:ahLst/>
              <a:cxnLst>
                <a:cxn ang="0">
                  <a:pos x="4" y="105"/>
                </a:cxn>
                <a:cxn ang="0">
                  <a:pos x="0" y="53"/>
                </a:cxn>
                <a:cxn ang="0">
                  <a:pos x="134" y="0"/>
                </a:cxn>
                <a:cxn ang="0">
                  <a:pos x="145" y="187"/>
                </a:cxn>
                <a:cxn ang="0">
                  <a:pos x="111" y="199"/>
                </a:cxn>
              </a:cxnLst>
              <a:pathLst>
                <a:path w="145" h="199">
                  <a:moveTo>
                    <a:pt x="4" y="105"/>
                  </a:moveTo>
                  <a:lnTo>
                    <a:pt x="0" y="53"/>
                  </a:lnTo>
                  <a:lnTo>
                    <a:pt x="134" y="0"/>
                  </a:lnTo>
                  <a:lnTo>
                    <a:pt x="145" y="187"/>
                  </a:lnTo>
                  <a:lnTo>
                    <a:pt x="111" y="199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0" name="Freeform 207"/>
            <p:cNvSpPr/>
            <p:nvPr/>
          </p:nvSpPr>
          <p:spPr>
            <a:xfrm>
              <a:off x="2585" y="1547"/>
              <a:ext cx="12" cy="52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3" y="34"/>
                </a:cxn>
                <a:cxn ang="0">
                  <a:pos x="5" y="22"/>
                </a:cxn>
                <a:cxn ang="0">
                  <a:pos x="7" y="11"/>
                </a:cxn>
                <a:cxn ang="0">
                  <a:pos x="8" y="0"/>
                </a:cxn>
                <a:cxn ang="0">
                  <a:pos x="12" y="52"/>
                </a:cxn>
              </a:cxnLst>
              <a:pathLst>
                <a:path w="9" h="37">
                  <a:moveTo>
                    <a:pt x="0" y="32"/>
                  </a:moveTo>
                  <a:cubicBezTo>
                    <a:pt x="1" y="30"/>
                    <a:pt x="1" y="27"/>
                    <a:pt x="2" y="24"/>
                  </a:cubicBezTo>
                  <a:cubicBezTo>
                    <a:pt x="3" y="22"/>
                    <a:pt x="3" y="19"/>
                    <a:pt x="4" y="16"/>
                  </a:cubicBezTo>
                  <a:cubicBezTo>
                    <a:pt x="4" y="14"/>
                    <a:pt x="5" y="11"/>
                    <a:pt x="5" y="8"/>
                  </a:cubicBezTo>
                  <a:cubicBezTo>
                    <a:pt x="5" y="6"/>
                    <a:pt x="5" y="3"/>
                    <a:pt x="6" y="0"/>
                  </a:cubicBezTo>
                  <a:cubicBezTo>
                    <a:pt x="9" y="37"/>
                    <a:pt x="9" y="37"/>
                    <a:pt x="9" y="37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1" name="Freeform 208"/>
            <p:cNvSpPr/>
            <p:nvPr/>
          </p:nvSpPr>
          <p:spPr>
            <a:xfrm>
              <a:off x="2101" y="1848"/>
              <a:ext cx="96" cy="178"/>
            </a:xfrm>
            <a:custGeom>
              <a:avLst/>
              <a:gdLst/>
              <a:ahLst/>
              <a:cxnLst>
                <a:cxn ang="0">
                  <a:pos x="61" y="3"/>
                </a:cxn>
                <a:cxn ang="0">
                  <a:pos x="96" y="178"/>
                </a:cxn>
                <a:cxn ang="0">
                  <a:pos x="80" y="178"/>
                </a:cxn>
                <a:cxn ang="0">
                  <a:pos x="65" y="178"/>
                </a:cxn>
                <a:cxn ang="0">
                  <a:pos x="51" y="177"/>
                </a:cxn>
                <a:cxn ang="0">
                  <a:pos x="37" y="175"/>
                </a:cxn>
                <a:cxn ang="0">
                  <a:pos x="0" y="0"/>
                </a:cxn>
                <a:cxn ang="0">
                  <a:pos x="14" y="1"/>
                </a:cxn>
                <a:cxn ang="0">
                  <a:pos x="30" y="3"/>
                </a:cxn>
                <a:cxn ang="0">
                  <a:pos x="45" y="3"/>
                </a:cxn>
                <a:cxn ang="0">
                  <a:pos x="61" y="3"/>
                </a:cxn>
              </a:cxnLst>
              <a:pathLst>
                <a:path w="68" h="127">
                  <a:moveTo>
                    <a:pt x="43" y="2"/>
                  </a:moveTo>
                  <a:cubicBezTo>
                    <a:pt x="68" y="127"/>
                    <a:pt x="68" y="127"/>
                    <a:pt x="68" y="127"/>
                  </a:cubicBezTo>
                  <a:cubicBezTo>
                    <a:pt x="64" y="127"/>
                    <a:pt x="60" y="127"/>
                    <a:pt x="57" y="127"/>
                  </a:cubicBezTo>
                  <a:cubicBezTo>
                    <a:pt x="53" y="127"/>
                    <a:pt x="50" y="127"/>
                    <a:pt x="46" y="127"/>
                  </a:cubicBezTo>
                  <a:cubicBezTo>
                    <a:pt x="43" y="126"/>
                    <a:pt x="40" y="126"/>
                    <a:pt x="36" y="126"/>
                  </a:cubicBezTo>
                  <a:cubicBezTo>
                    <a:pt x="33" y="125"/>
                    <a:pt x="29" y="125"/>
                    <a:pt x="26" y="12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7" y="1"/>
                    <a:pt x="10" y="1"/>
                  </a:cubicBezTo>
                  <a:cubicBezTo>
                    <a:pt x="14" y="1"/>
                    <a:pt x="17" y="2"/>
                    <a:pt x="21" y="2"/>
                  </a:cubicBezTo>
                  <a:cubicBezTo>
                    <a:pt x="25" y="2"/>
                    <a:pt x="28" y="2"/>
                    <a:pt x="32" y="2"/>
                  </a:cubicBezTo>
                  <a:cubicBezTo>
                    <a:pt x="36" y="2"/>
                    <a:pt x="39" y="2"/>
                    <a:pt x="43" y="2"/>
                  </a:cubicBez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2" name="Freeform 209"/>
            <p:cNvSpPr/>
            <p:nvPr/>
          </p:nvSpPr>
          <p:spPr>
            <a:xfrm>
              <a:off x="2404" y="1757"/>
              <a:ext cx="78" cy="21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78" y="179"/>
                </a:cxn>
                <a:cxn ang="0">
                  <a:pos x="65" y="188"/>
                </a:cxn>
                <a:cxn ang="0">
                  <a:pos x="52" y="198"/>
                </a:cxn>
                <a:cxn ang="0">
                  <a:pos x="39" y="205"/>
                </a:cxn>
                <a:cxn ang="0">
                  <a:pos x="25" y="213"/>
                </a:cxn>
                <a:cxn ang="0">
                  <a:pos x="0" y="35"/>
                </a:cxn>
                <a:cxn ang="0">
                  <a:pos x="15" y="27"/>
                </a:cxn>
                <a:cxn ang="0">
                  <a:pos x="29" y="18"/>
                </a:cxn>
                <a:cxn ang="0">
                  <a:pos x="43" y="10"/>
                </a:cxn>
                <a:cxn ang="0">
                  <a:pos x="56" y="0"/>
                </a:cxn>
              </a:cxnLst>
              <a:pathLst>
                <a:path w="56" h="152">
                  <a:moveTo>
                    <a:pt x="40" y="0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3" y="130"/>
                    <a:pt x="50" y="132"/>
                    <a:pt x="47" y="134"/>
                  </a:cubicBezTo>
                  <a:cubicBezTo>
                    <a:pt x="44" y="137"/>
                    <a:pt x="41" y="139"/>
                    <a:pt x="37" y="141"/>
                  </a:cubicBezTo>
                  <a:cubicBezTo>
                    <a:pt x="34" y="143"/>
                    <a:pt x="31" y="145"/>
                    <a:pt x="28" y="146"/>
                  </a:cubicBezTo>
                  <a:cubicBezTo>
                    <a:pt x="24" y="148"/>
                    <a:pt x="21" y="150"/>
                    <a:pt x="18" y="152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4" y="23"/>
                    <a:pt x="7" y="21"/>
                    <a:pt x="11" y="19"/>
                  </a:cubicBezTo>
                  <a:cubicBezTo>
                    <a:pt x="14" y="17"/>
                    <a:pt x="18" y="15"/>
                    <a:pt x="21" y="13"/>
                  </a:cubicBezTo>
                  <a:cubicBezTo>
                    <a:pt x="24" y="11"/>
                    <a:pt x="28" y="9"/>
                    <a:pt x="31" y="7"/>
                  </a:cubicBezTo>
                  <a:cubicBezTo>
                    <a:pt x="34" y="4"/>
                    <a:pt x="37" y="2"/>
                    <a:pt x="40" y="0"/>
                  </a:cubicBez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3" name="Freeform 210"/>
            <p:cNvSpPr/>
            <p:nvPr/>
          </p:nvSpPr>
          <p:spPr>
            <a:xfrm>
              <a:off x="1838" y="1875"/>
              <a:ext cx="200" cy="237"/>
            </a:xfrm>
            <a:custGeom>
              <a:avLst/>
              <a:gdLst/>
              <a:ahLst/>
              <a:cxnLst>
                <a:cxn ang="0">
                  <a:pos x="159" y="64"/>
                </a:cxn>
                <a:cxn ang="0">
                  <a:pos x="200" y="237"/>
                </a:cxn>
                <a:cxn ang="0">
                  <a:pos x="48" y="173"/>
                </a:cxn>
                <a:cxn ang="0">
                  <a:pos x="0" y="0"/>
                </a:cxn>
                <a:cxn ang="0">
                  <a:pos x="159" y="64"/>
                </a:cxn>
              </a:cxnLst>
              <a:pathLst>
                <a:path w="200" h="237">
                  <a:moveTo>
                    <a:pt x="159" y="64"/>
                  </a:moveTo>
                  <a:lnTo>
                    <a:pt x="200" y="237"/>
                  </a:lnTo>
                  <a:lnTo>
                    <a:pt x="48" y="173"/>
                  </a:lnTo>
                  <a:lnTo>
                    <a:pt x="0" y="0"/>
                  </a:lnTo>
                  <a:lnTo>
                    <a:pt x="159" y="64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4" name="Freeform 211"/>
            <p:cNvSpPr/>
            <p:nvPr/>
          </p:nvSpPr>
          <p:spPr>
            <a:xfrm>
              <a:off x="1997" y="1848"/>
              <a:ext cx="141" cy="264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41" y="176"/>
                </a:cxn>
                <a:cxn ang="0">
                  <a:pos x="41" y="264"/>
                </a:cxn>
                <a:cxn ang="0">
                  <a:pos x="0" y="91"/>
                </a:cxn>
                <a:cxn ang="0">
                  <a:pos x="104" y="0"/>
                </a:cxn>
              </a:cxnLst>
              <a:pathLst>
                <a:path w="141" h="264">
                  <a:moveTo>
                    <a:pt x="104" y="0"/>
                  </a:moveTo>
                  <a:lnTo>
                    <a:pt x="141" y="176"/>
                  </a:lnTo>
                  <a:lnTo>
                    <a:pt x="41" y="264"/>
                  </a:lnTo>
                  <a:lnTo>
                    <a:pt x="0" y="91"/>
                  </a:lnTo>
                  <a:lnTo>
                    <a:pt x="104" y="0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5" name="Freeform 212"/>
            <p:cNvSpPr/>
            <p:nvPr/>
          </p:nvSpPr>
          <p:spPr>
            <a:xfrm>
              <a:off x="2606" y="1657"/>
              <a:ext cx="108" cy="312"/>
            </a:xfrm>
            <a:custGeom>
              <a:avLst/>
              <a:gdLst/>
              <a:ahLst/>
              <a:cxnLst>
                <a:cxn ang="0">
                  <a:pos x="95" y="0"/>
                </a:cxn>
                <a:cxn ang="0">
                  <a:pos x="108" y="184"/>
                </a:cxn>
                <a:cxn ang="0">
                  <a:pos x="17" y="312"/>
                </a:cxn>
                <a:cxn ang="0">
                  <a:pos x="0" y="131"/>
                </a:cxn>
                <a:cxn ang="0">
                  <a:pos x="95" y="0"/>
                </a:cxn>
              </a:cxnLst>
              <a:pathLst>
                <a:path w="108" h="312">
                  <a:moveTo>
                    <a:pt x="95" y="0"/>
                  </a:moveTo>
                  <a:lnTo>
                    <a:pt x="108" y="184"/>
                  </a:lnTo>
                  <a:lnTo>
                    <a:pt x="17" y="312"/>
                  </a:lnTo>
                  <a:lnTo>
                    <a:pt x="0" y="131"/>
                  </a:lnTo>
                  <a:lnTo>
                    <a:pt x="95" y="0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6" name="Freeform 213"/>
            <p:cNvSpPr/>
            <p:nvPr/>
          </p:nvSpPr>
          <p:spPr>
            <a:xfrm>
              <a:off x="2460" y="1757"/>
              <a:ext cx="163" cy="212"/>
            </a:xfrm>
            <a:custGeom>
              <a:avLst/>
              <a:gdLst/>
              <a:ahLst/>
              <a:cxnLst>
                <a:cxn ang="0">
                  <a:pos x="146" y="31"/>
                </a:cxn>
                <a:cxn ang="0">
                  <a:pos x="163" y="212"/>
                </a:cxn>
                <a:cxn ang="0">
                  <a:pos x="22" y="179"/>
                </a:cxn>
                <a:cxn ang="0">
                  <a:pos x="0" y="0"/>
                </a:cxn>
                <a:cxn ang="0">
                  <a:pos x="146" y="31"/>
                </a:cxn>
              </a:cxnLst>
              <a:pathLst>
                <a:path w="163" h="212">
                  <a:moveTo>
                    <a:pt x="146" y="31"/>
                  </a:moveTo>
                  <a:lnTo>
                    <a:pt x="163" y="212"/>
                  </a:lnTo>
                  <a:lnTo>
                    <a:pt x="22" y="179"/>
                  </a:lnTo>
                  <a:lnTo>
                    <a:pt x="0" y="0"/>
                  </a:lnTo>
                  <a:lnTo>
                    <a:pt x="146" y="31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7" name="Freeform 214"/>
            <p:cNvSpPr/>
            <p:nvPr/>
          </p:nvSpPr>
          <p:spPr>
            <a:xfrm>
              <a:off x="2162" y="1851"/>
              <a:ext cx="90" cy="277"/>
            </a:xfrm>
            <a:custGeom>
              <a:avLst/>
              <a:gdLst/>
              <a:ahLst/>
              <a:cxnLst>
                <a:cxn ang="0">
                  <a:pos x="57" y="102"/>
                </a:cxn>
                <a:cxn ang="0">
                  <a:pos x="90" y="277"/>
                </a:cxn>
                <a:cxn ang="0">
                  <a:pos x="35" y="175"/>
                </a:cxn>
                <a:cxn ang="0">
                  <a:pos x="0" y="0"/>
                </a:cxn>
                <a:cxn ang="0">
                  <a:pos x="57" y="102"/>
                </a:cxn>
              </a:cxnLst>
              <a:pathLst>
                <a:path w="90" h="277">
                  <a:moveTo>
                    <a:pt x="57" y="102"/>
                  </a:moveTo>
                  <a:lnTo>
                    <a:pt x="90" y="277"/>
                  </a:lnTo>
                  <a:lnTo>
                    <a:pt x="35" y="175"/>
                  </a:lnTo>
                  <a:lnTo>
                    <a:pt x="0" y="0"/>
                  </a:lnTo>
                  <a:lnTo>
                    <a:pt x="57" y="102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8" name="Freeform 215"/>
            <p:cNvSpPr/>
            <p:nvPr/>
          </p:nvSpPr>
          <p:spPr>
            <a:xfrm>
              <a:off x="2219" y="1904"/>
              <a:ext cx="218" cy="224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218" y="179"/>
                </a:cxn>
                <a:cxn ang="0">
                  <a:pos x="33" y="224"/>
                </a:cxn>
                <a:cxn ang="0">
                  <a:pos x="0" y="49"/>
                </a:cxn>
                <a:cxn ang="0">
                  <a:pos x="194" y="0"/>
                </a:cxn>
              </a:cxnLst>
              <a:pathLst>
                <a:path w="218" h="224">
                  <a:moveTo>
                    <a:pt x="194" y="0"/>
                  </a:moveTo>
                  <a:lnTo>
                    <a:pt x="218" y="179"/>
                  </a:lnTo>
                  <a:lnTo>
                    <a:pt x="33" y="224"/>
                  </a:lnTo>
                  <a:lnTo>
                    <a:pt x="0" y="49"/>
                  </a:lnTo>
                  <a:lnTo>
                    <a:pt x="194" y="0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9" name="Freeform 216"/>
            <p:cNvSpPr/>
            <p:nvPr/>
          </p:nvSpPr>
          <p:spPr>
            <a:xfrm>
              <a:off x="2404" y="1792"/>
              <a:ext cx="33" cy="2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" y="178"/>
                </a:cxn>
                <a:cxn ang="0">
                  <a:pos x="33" y="291"/>
                </a:cxn>
                <a:cxn ang="0">
                  <a:pos x="9" y="112"/>
                </a:cxn>
                <a:cxn ang="0">
                  <a:pos x="0" y="0"/>
                </a:cxn>
              </a:cxnLst>
              <a:pathLst>
                <a:path w="33" h="291">
                  <a:moveTo>
                    <a:pt x="0" y="0"/>
                  </a:moveTo>
                  <a:lnTo>
                    <a:pt x="25" y="178"/>
                  </a:lnTo>
                  <a:lnTo>
                    <a:pt x="33" y="291"/>
                  </a:lnTo>
                  <a:lnTo>
                    <a:pt x="9" y="112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0" name="Freeform 217"/>
            <p:cNvSpPr/>
            <p:nvPr/>
          </p:nvSpPr>
          <p:spPr>
            <a:xfrm>
              <a:off x="1697" y="1211"/>
              <a:ext cx="1030" cy="742"/>
            </a:xfrm>
            <a:custGeom>
              <a:avLst/>
              <a:gdLst/>
              <a:ahLst/>
              <a:cxnLst>
                <a:cxn ang="0">
                  <a:pos x="897" y="336"/>
                </a:cxn>
                <a:cxn ang="0">
                  <a:pos x="895" y="347"/>
                </a:cxn>
                <a:cxn ang="0">
                  <a:pos x="894" y="358"/>
                </a:cxn>
                <a:cxn ang="0">
                  <a:pos x="891" y="370"/>
                </a:cxn>
                <a:cxn ang="0">
                  <a:pos x="888" y="381"/>
                </a:cxn>
                <a:cxn ang="0">
                  <a:pos x="1005" y="445"/>
                </a:cxn>
                <a:cxn ang="0">
                  <a:pos x="909" y="576"/>
                </a:cxn>
                <a:cxn ang="0">
                  <a:pos x="763" y="545"/>
                </a:cxn>
                <a:cxn ang="0">
                  <a:pos x="750" y="555"/>
                </a:cxn>
                <a:cxn ang="0">
                  <a:pos x="736" y="564"/>
                </a:cxn>
                <a:cxn ang="0">
                  <a:pos x="722" y="572"/>
                </a:cxn>
                <a:cxn ang="0">
                  <a:pos x="707" y="580"/>
                </a:cxn>
                <a:cxn ang="0">
                  <a:pos x="717" y="693"/>
                </a:cxn>
                <a:cxn ang="0">
                  <a:pos x="523" y="742"/>
                </a:cxn>
                <a:cxn ang="0">
                  <a:pos x="465" y="639"/>
                </a:cxn>
                <a:cxn ang="0">
                  <a:pos x="450" y="639"/>
                </a:cxn>
                <a:cxn ang="0">
                  <a:pos x="434" y="639"/>
                </a:cxn>
                <a:cxn ang="0">
                  <a:pos x="419" y="638"/>
                </a:cxn>
                <a:cxn ang="0">
                  <a:pos x="405" y="637"/>
                </a:cxn>
                <a:cxn ang="0">
                  <a:pos x="301" y="728"/>
                </a:cxn>
                <a:cxn ang="0">
                  <a:pos x="142" y="663"/>
                </a:cxn>
                <a:cxn ang="0">
                  <a:pos x="202" y="555"/>
                </a:cxn>
                <a:cxn ang="0">
                  <a:pos x="194" y="547"/>
                </a:cxn>
                <a:cxn ang="0">
                  <a:pos x="184" y="538"/>
                </a:cxn>
                <a:cxn ang="0">
                  <a:pos x="176" y="528"/>
                </a:cxn>
                <a:cxn ang="0">
                  <a:pos x="169" y="519"/>
                </a:cxn>
                <a:cxn ang="0">
                  <a:pos x="28" y="535"/>
                </a:cxn>
                <a:cxn ang="0">
                  <a:pos x="0" y="408"/>
                </a:cxn>
                <a:cxn ang="0">
                  <a:pos x="131" y="356"/>
                </a:cxn>
                <a:cxn ang="0">
                  <a:pos x="132" y="344"/>
                </a:cxn>
                <a:cxn ang="0">
                  <a:pos x="136" y="333"/>
                </a:cxn>
                <a:cxn ang="0">
                  <a:pos x="139" y="322"/>
                </a:cxn>
                <a:cxn ang="0">
                  <a:pos x="143" y="311"/>
                </a:cxn>
                <a:cxn ang="0">
                  <a:pos x="51" y="254"/>
                </a:cxn>
                <a:cxn ang="0">
                  <a:pos x="150" y="143"/>
                </a:cxn>
                <a:cxn ang="0">
                  <a:pos x="271" y="164"/>
                </a:cxn>
                <a:cxn ang="0">
                  <a:pos x="284" y="157"/>
                </a:cxn>
                <a:cxn ang="0">
                  <a:pos x="295" y="150"/>
                </a:cxn>
                <a:cxn ang="0">
                  <a:pos x="309" y="142"/>
                </a:cxn>
                <a:cxn ang="0">
                  <a:pos x="322" y="136"/>
                </a:cxn>
                <a:cxn ang="0">
                  <a:pos x="320" y="44"/>
                </a:cxn>
                <a:cxn ang="0">
                  <a:pos x="489" y="0"/>
                </a:cxn>
                <a:cxn ang="0">
                  <a:pos x="541" y="80"/>
                </a:cxn>
                <a:cxn ang="0">
                  <a:pos x="555" y="79"/>
                </a:cxn>
                <a:cxn ang="0">
                  <a:pos x="571" y="79"/>
                </a:cxn>
                <a:cxn ang="0">
                  <a:pos x="585" y="80"/>
                </a:cxn>
                <a:cxn ang="0">
                  <a:pos x="599" y="80"/>
                </a:cxn>
                <a:cxn ang="0">
                  <a:pos x="691" y="1"/>
                </a:cxn>
                <a:cxn ang="0">
                  <a:pos x="847" y="51"/>
                </a:cxn>
                <a:cxn ang="0">
                  <a:pos x="798" y="146"/>
                </a:cxn>
                <a:cxn ang="0">
                  <a:pos x="808" y="153"/>
                </a:cxn>
                <a:cxn ang="0">
                  <a:pos x="816" y="162"/>
                </a:cxn>
                <a:cxn ang="0">
                  <a:pos x="826" y="169"/>
                </a:cxn>
                <a:cxn ang="0">
                  <a:pos x="835" y="177"/>
                </a:cxn>
                <a:cxn ang="0">
                  <a:pos x="978" y="159"/>
                </a:cxn>
                <a:cxn ang="0">
                  <a:pos x="1030" y="282"/>
                </a:cxn>
                <a:cxn ang="0">
                  <a:pos x="897" y="336"/>
                </a:cxn>
              </a:cxnLst>
              <a:pathLst>
                <a:path w="733" h="528">
                  <a:moveTo>
                    <a:pt x="638" y="239"/>
                  </a:moveTo>
                  <a:cubicBezTo>
                    <a:pt x="637" y="242"/>
                    <a:pt x="637" y="245"/>
                    <a:pt x="637" y="247"/>
                  </a:cubicBezTo>
                  <a:cubicBezTo>
                    <a:pt x="637" y="250"/>
                    <a:pt x="636" y="253"/>
                    <a:pt x="636" y="255"/>
                  </a:cubicBezTo>
                  <a:cubicBezTo>
                    <a:pt x="635" y="258"/>
                    <a:pt x="635" y="261"/>
                    <a:pt x="634" y="263"/>
                  </a:cubicBezTo>
                  <a:cubicBezTo>
                    <a:pt x="633" y="266"/>
                    <a:pt x="633" y="269"/>
                    <a:pt x="632" y="271"/>
                  </a:cubicBezTo>
                  <a:cubicBezTo>
                    <a:pt x="715" y="317"/>
                    <a:pt x="715" y="317"/>
                    <a:pt x="715" y="317"/>
                  </a:cubicBezTo>
                  <a:cubicBezTo>
                    <a:pt x="647" y="410"/>
                    <a:pt x="647" y="410"/>
                    <a:pt x="647" y="410"/>
                  </a:cubicBezTo>
                  <a:cubicBezTo>
                    <a:pt x="543" y="388"/>
                    <a:pt x="543" y="388"/>
                    <a:pt x="543" y="388"/>
                  </a:cubicBezTo>
                  <a:cubicBezTo>
                    <a:pt x="540" y="390"/>
                    <a:pt x="537" y="392"/>
                    <a:pt x="534" y="395"/>
                  </a:cubicBezTo>
                  <a:cubicBezTo>
                    <a:pt x="531" y="397"/>
                    <a:pt x="527" y="399"/>
                    <a:pt x="524" y="401"/>
                  </a:cubicBezTo>
                  <a:cubicBezTo>
                    <a:pt x="521" y="403"/>
                    <a:pt x="517" y="405"/>
                    <a:pt x="514" y="407"/>
                  </a:cubicBezTo>
                  <a:cubicBezTo>
                    <a:pt x="510" y="409"/>
                    <a:pt x="507" y="411"/>
                    <a:pt x="503" y="413"/>
                  </a:cubicBezTo>
                  <a:cubicBezTo>
                    <a:pt x="510" y="493"/>
                    <a:pt x="510" y="493"/>
                    <a:pt x="510" y="493"/>
                  </a:cubicBezTo>
                  <a:cubicBezTo>
                    <a:pt x="372" y="528"/>
                    <a:pt x="372" y="528"/>
                    <a:pt x="372" y="528"/>
                  </a:cubicBezTo>
                  <a:cubicBezTo>
                    <a:pt x="331" y="455"/>
                    <a:pt x="331" y="455"/>
                    <a:pt x="331" y="455"/>
                  </a:cubicBezTo>
                  <a:cubicBezTo>
                    <a:pt x="327" y="455"/>
                    <a:pt x="324" y="455"/>
                    <a:pt x="320" y="455"/>
                  </a:cubicBezTo>
                  <a:cubicBezTo>
                    <a:pt x="316" y="455"/>
                    <a:pt x="313" y="455"/>
                    <a:pt x="309" y="455"/>
                  </a:cubicBezTo>
                  <a:cubicBezTo>
                    <a:pt x="305" y="455"/>
                    <a:pt x="302" y="454"/>
                    <a:pt x="298" y="454"/>
                  </a:cubicBezTo>
                  <a:cubicBezTo>
                    <a:pt x="295" y="454"/>
                    <a:pt x="291" y="453"/>
                    <a:pt x="288" y="453"/>
                  </a:cubicBezTo>
                  <a:cubicBezTo>
                    <a:pt x="214" y="518"/>
                    <a:pt x="214" y="518"/>
                    <a:pt x="214" y="518"/>
                  </a:cubicBezTo>
                  <a:cubicBezTo>
                    <a:pt x="101" y="472"/>
                    <a:pt x="101" y="472"/>
                    <a:pt x="101" y="472"/>
                  </a:cubicBezTo>
                  <a:cubicBezTo>
                    <a:pt x="144" y="395"/>
                    <a:pt x="144" y="395"/>
                    <a:pt x="144" y="395"/>
                  </a:cubicBezTo>
                  <a:cubicBezTo>
                    <a:pt x="142" y="393"/>
                    <a:pt x="140" y="391"/>
                    <a:pt x="138" y="389"/>
                  </a:cubicBezTo>
                  <a:cubicBezTo>
                    <a:pt x="135" y="387"/>
                    <a:pt x="133" y="385"/>
                    <a:pt x="131" y="383"/>
                  </a:cubicBezTo>
                  <a:cubicBezTo>
                    <a:pt x="129" y="381"/>
                    <a:pt x="127" y="378"/>
                    <a:pt x="125" y="376"/>
                  </a:cubicBezTo>
                  <a:cubicBezTo>
                    <a:pt x="123" y="374"/>
                    <a:pt x="122" y="372"/>
                    <a:pt x="120" y="369"/>
                  </a:cubicBezTo>
                  <a:cubicBezTo>
                    <a:pt x="20" y="381"/>
                    <a:pt x="20" y="381"/>
                    <a:pt x="20" y="381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93" y="253"/>
                    <a:pt x="93" y="253"/>
                    <a:pt x="93" y="253"/>
                  </a:cubicBezTo>
                  <a:cubicBezTo>
                    <a:pt x="93" y="251"/>
                    <a:pt x="94" y="248"/>
                    <a:pt x="94" y="245"/>
                  </a:cubicBezTo>
                  <a:cubicBezTo>
                    <a:pt x="95" y="243"/>
                    <a:pt x="96" y="240"/>
                    <a:pt x="97" y="237"/>
                  </a:cubicBezTo>
                  <a:cubicBezTo>
                    <a:pt x="98" y="235"/>
                    <a:pt x="98" y="232"/>
                    <a:pt x="99" y="229"/>
                  </a:cubicBezTo>
                  <a:cubicBezTo>
                    <a:pt x="100" y="227"/>
                    <a:pt x="101" y="224"/>
                    <a:pt x="102" y="22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93" y="117"/>
                    <a:pt x="193" y="117"/>
                    <a:pt x="193" y="117"/>
                  </a:cubicBezTo>
                  <a:cubicBezTo>
                    <a:pt x="196" y="116"/>
                    <a:pt x="199" y="114"/>
                    <a:pt x="202" y="112"/>
                  </a:cubicBezTo>
                  <a:cubicBezTo>
                    <a:pt x="205" y="110"/>
                    <a:pt x="208" y="108"/>
                    <a:pt x="210" y="107"/>
                  </a:cubicBezTo>
                  <a:cubicBezTo>
                    <a:pt x="213" y="105"/>
                    <a:pt x="216" y="103"/>
                    <a:pt x="220" y="101"/>
                  </a:cubicBezTo>
                  <a:cubicBezTo>
                    <a:pt x="223" y="100"/>
                    <a:pt x="226" y="98"/>
                    <a:pt x="229" y="97"/>
                  </a:cubicBezTo>
                  <a:cubicBezTo>
                    <a:pt x="228" y="31"/>
                    <a:pt x="228" y="31"/>
                    <a:pt x="228" y="3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85" y="57"/>
                    <a:pt x="385" y="57"/>
                    <a:pt x="385" y="57"/>
                  </a:cubicBezTo>
                  <a:cubicBezTo>
                    <a:pt x="388" y="56"/>
                    <a:pt x="392" y="56"/>
                    <a:pt x="395" y="56"/>
                  </a:cubicBezTo>
                  <a:cubicBezTo>
                    <a:pt x="399" y="56"/>
                    <a:pt x="402" y="56"/>
                    <a:pt x="406" y="56"/>
                  </a:cubicBezTo>
                  <a:cubicBezTo>
                    <a:pt x="409" y="56"/>
                    <a:pt x="413" y="56"/>
                    <a:pt x="416" y="57"/>
                  </a:cubicBezTo>
                  <a:cubicBezTo>
                    <a:pt x="419" y="57"/>
                    <a:pt x="423" y="57"/>
                    <a:pt x="426" y="57"/>
                  </a:cubicBezTo>
                  <a:cubicBezTo>
                    <a:pt x="492" y="1"/>
                    <a:pt x="492" y="1"/>
                    <a:pt x="492" y="1"/>
                  </a:cubicBezTo>
                  <a:cubicBezTo>
                    <a:pt x="603" y="36"/>
                    <a:pt x="603" y="36"/>
                    <a:pt x="603" y="36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70" y="106"/>
                    <a:pt x="573" y="108"/>
                    <a:pt x="575" y="109"/>
                  </a:cubicBezTo>
                  <a:cubicBezTo>
                    <a:pt x="577" y="111"/>
                    <a:pt x="579" y="113"/>
                    <a:pt x="581" y="115"/>
                  </a:cubicBezTo>
                  <a:cubicBezTo>
                    <a:pt x="584" y="116"/>
                    <a:pt x="586" y="118"/>
                    <a:pt x="588" y="120"/>
                  </a:cubicBezTo>
                  <a:cubicBezTo>
                    <a:pt x="590" y="122"/>
                    <a:pt x="592" y="124"/>
                    <a:pt x="594" y="126"/>
                  </a:cubicBezTo>
                  <a:cubicBezTo>
                    <a:pt x="696" y="113"/>
                    <a:pt x="696" y="113"/>
                    <a:pt x="696" y="113"/>
                  </a:cubicBezTo>
                  <a:cubicBezTo>
                    <a:pt x="733" y="201"/>
                    <a:pt x="733" y="201"/>
                    <a:pt x="733" y="201"/>
                  </a:cubicBezTo>
                  <a:lnTo>
                    <a:pt x="638" y="239"/>
                  </a:lnTo>
                  <a:close/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1" name="Freeform 218"/>
            <p:cNvSpPr>
              <a:spLocks noEditPoints="1"/>
            </p:cNvSpPr>
            <p:nvPr/>
          </p:nvSpPr>
          <p:spPr>
            <a:xfrm>
              <a:off x="1941" y="1372"/>
              <a:ext cx="527" cy="385"/>
            </a:xfrm>
            <a:custGeom>
              <a:avLst/>
              <a:gdLst/>
              <a:ahLst/>
              <a:cxnLst>
                <a:cxn ang="0">
                  <a:pos x="254" y="4"/>
                </a:cxn>
                <a:cxn ang="0">
                  <a:pos x="354" y="6"/>
                </a:cxn>
                <a:cxn ang="0">
                  <a:pos x="438" y="35"/>
                </a:cxn>
                <a:cxn ang="0">
                  <a:pos x="499" y="86"/>
                </a:cxn>
                <a:cxn ang="0">
                  <a:pos x="526" y="156"/>
                </a:cxn>
                <a:cxn ang="0">
                  <a:pos x="510" y="233"/>
                </a:cxn>
                <a:cxn ang="0">
                  <a:pos x="455" y="302"/>
                </a:cxn>
                <a:cxn ang="0">
                  <a:pos x="371" y="354"/>
                </a:cxn>
                <a:cxn ang="0">
                  <a:pos x="266" y="381"/>
                </a:cxn>
                <a:cxn ang="0">
                  <a:pos x="160" y="377"/>
                </a:cxn>
                <a:cxn ang="0">
                  <a:pos x="76" y="343"/>
                </a:cxn>
                <a:cxn ang="0">
                  <a:pos x="20" y="287"/>
                </a:cxn>
                <a:cxn ang="0">
                  <a:pos x="0" y="215"/>
                </a:cxn>
                <a:cxn ang="0">
                  <a:pos x="21" y="141"/>
                </a:cxn>
                <a:cxn ang="0">
                  <a:pos x="76" y="77"/>
                </a:cxn>
                <a:cxn ang="0">
                  <a:pos x="156" y="30"/>
                </a:cxn>
                <a:cxn ang="0">
                  <a:pos x="254" y="4"/>
                </a:cxn>
                <a:cxn ang="0">
                  <a:pos x="261" y="235"/>
                </a:cxn>
                <a:cxn ang="0">
                  <a:pos x="288" y="228"/>
                </a:cxn>
                <a:cxn ang="0">
                  <a:pos x="309" y="215"/>
                </a:cxn>
                <a:cxn ang="0">
                  <a:pos x="323" y="198"/>
                </a:cxn>
                <a:cxn ang="0">
                  <a:pos x="327" y="178"/>
                </a:cxn>
                <a:cxn ang="0">
                  <a:pos x="322" y="160"/>
                </a:cxn>
                <a:cxn ang="0">
                  <a:pos x="306" y="148"/>
                </a:cxn>
                <a:cxn ang="0">
                  <a:pos x="285" y="139"/>
                </a:cxn>
                <a:cxn ang="0">
                  <a:pos x="259" y="138"/>
                </a:cxn>
                <a:cxn ang="0">
                  <a:pos x="233" y="145"/>
                </a:cxn>
                <a:cxn ang="0">
                  <a:pos x="212" y="157"/>
                </a:cxn>
                <a:cxn ang="0">
                  <a:pos x="198" y="174"/>
                </a:cxn>
                <a:cxn ang="0">
                  <a:pos x="194" y="194"/>
                </a:cxn>
                <a:cxn ang="0">
                  <a:pos x="200" y="212"/>
                </a:cxn>
                <a:cxn ang="0">
                  <a:pos x="214" y="226"/>
                </a:cxn>
                <a:cxn ang="0">
                  <a:pos x="235" y="233"/>
                </a:cxn>
                <a:cxn ang="0">
                  <a:pos x="261" y="235"/>
                </a:cxn>
              </a:cxnLst>
              <a:pathLst>
                <a:path w="375" h="274">
                  <a:moveTo>
                    <a:pt x="181" y="3"/>
                  </a:moveTo>
                  <a:cubicBezTo>
                    <a:pt x="206" y="0"/>
                    <a:pt x="230" y="0"/>
                    <a:pt x="252" y="4"/>
                  </a:cubicBezTo>
                  <a:cubicBezTo>
                    <a:pt x="275" y="8"/>
                    <a:pt x="295" y="15"/>
                    <a:pt x="312" y="25"/>
                  </a:cubicBezTo>
                  <a:cubicBezTo>
                    <a:pt x="330" y="34"/>
                    <a:pt x="345" y="47"/>
                    <a:pt x="355" y="61"/>
                  </a:cubicBezTo>
                  <a:cubicBezTo>
                    <a:pt x="366" y="76"/>
                    <a:pt x="373" y="93"/>
                    <a:pt x="374" y="111"/>
                  </a:cubicBezTo>
                  <a:cubicBezTo>
                    <a:pt x="375" y="130"/>
                    <a:pt x="371" y="149"/>
                    <a:pt x="363" y="166"/>
                  </a:cubicBezTo>
                  <a:cubicBezTo>
                    <a:pt x="354" y="184"/>
                    <a:pt x="341" y="201"/>
                    <a:pt x="324" y="215"/>
                  </a:cubicBezTo>
                  <a:cubicBezTo>
                    <a:pt x="308" y="230"/>
                    <a:pt x="287" y="243"/>
                    <a:pt x="264" y="252"/>
                  </a:cubicBezTo>
                  <a:cubicBezTo>
                    <a:pt x="241" y="262"/>
                    <a:pt x="216" y="269"/>
                    <a:pt x="189" y="271"/>
                  </a:cubicBezTo>
                  <a:cubicBezTo>
                    <a:pt x="163" y="274"/>
                    <a:pt x="137" y="273"/>
                    <a:pt x="114" y="268"/>
                  </a:cubicBezTo>
                  <a:cubicBezTo>
                    <a:pt x="91" y="263"/>
                    <a:pt x="71" y="255"/>
                    <a:pt x="54" y="244"/>
                  </a:cubicBezTo>
                  <a:cubicBezTo>
                    <a:pt x="37" y="233"/>
                    <a:pt x="23" y="220"/>
                    <a:pt x="14" y="204"/>
                  </a:cubicBezTo>
                  <a:cubicBezTo>
                    <a:pt x="5" y="189"/>
                    <a:pt x="0" y="172"/>
                    <a:pt x="0" y="153"/>
                  </a:cubicBezTo>
                  <a:cubicBezTo>
                    <a:pt x="1" y="135"/>
                    <a:pt x="6" y="117"/>
                    <a:pt x="15" y="100"/>
                  </a:cubicBezTo>
                  <a:cubicBezTo>
                    <a:pt x="25" y="84"/>
                    <a:pt x="38" y="68"/>
                    <a:pt x="54" y="55"/>
                  </a:cubicBezTo>
                  <a:cubicBezTo>
                    <a:pt x="71" y="41"/>
                    <a:pt x="90" y="30"/>
                    <a:pt x="111" y="21"/>
                  </a:cubicBezTo>
                  <a:cubicBezTo>
                    <a:pt x="133" y="12"/>
                    <a:pt x="156" y="6"/>
                    <a:pt x="181" y="3"/>
                  </a:cubicBezTo>
                  <a:close/>
                  <a:moveTo>
                    <a:pt x="186" y="167"/>
                  </a:moveTo>
                  <a:cubicBezTo>
                    <a:pt x="193" y="166"/>
                    <a:pt x="199" y="165"/>
                    <a:pt x="205" y="162"/>
                  </a:cubicBezTo>
                  <a:cubicBezTo>
                    <a:pt x="211" y="160"/>
                    <a:pt x="216" y="157"/>
                    <a:pt x="220" y="153"/>
                  </a:cubicBezTo>
                  <a:cubicBezTo>
                    <a:pt x="224" y="150"/>
                    <a:pt x="228" y="145"/>
                    <a:pt x="230" y="141"/>
                  </a:cubicBezTo>
                  <a:cubicBezTo>
                    <a:pt x="232" y="137"/>
                    <a:pt x="233" y="132"/>
                    <a:pt x="233" y="127"/>
                  </a:cubicBezTo>
                  <a:cubicBezTo>
                    <a:pt x="233" y="122"/>
                    <a:pt x="231" y="118"/>
                    <a:pt x="229" y="114"/>
                  </a:cubicBezTo>
                  <a:cubicBezTo>
                    <a:pt x="226" y="110"/>
                    <a:pt x="222" y="107"/>
                    <a:pt x="218" y="105"/>
                  </a:cubicBezTo>
                  <a:cubicBezTo>
                    <a:pt x="214" y="102"/>
                    <a:pt x="208" y="100"/>
                    <a:pt x="203" y="99"/>
                  </a:cubicBezTo>
                  <a:cubicBezTo>
                    <a:pt x="197" y="98"/>
                    <a:pt x="191" y="98"/>
                    <a:pt x="184" y="98"/>
                  </a:cubicBezTo>
                  <a:cubicBezTo>
                    <a:pt x="178" y="99"/>
                    <a:pt x="171" y="101"/>
                    <a:pt x="166" y="103"/>
                  </a:cubicBezTo>
                  <a:cubicBezTo>
                    <a:pt x="160" y="106"/>
                    <a:pt x="155" y="109"/>
                    <a:pt x="151" y="112"/>
                  </a:cubicBezTo>
                  <a:cubicBezTo>
                    <a:pt x="147" y="116"/>
                    <a:pt x="143" y="120"/>
                    <a:pt x="141" y="124"/>
                  </a:cubicBezTo>
                  <a:cubicBezTo>
                    <a:pt x="139" y="128"/>
                    <a:pt x="137" y="133"/>
                    <a:pt x="138" y="138"/>
                  </a:cubicBezTo>
                  <a:cubicBezTo>
                    <a:pt x="138" y="143"/>
                    <a:pt x="139" y="147"/>
                    <a:pt x="142" y="151"/>
                  </a:cubicBezTo>
                  <a:cubicBezTo>
                    <a:pt x="144" y="155"/>
                    <a:pt x="148" y="158"/>
                    <a:pt x="152" y="161"/>
                  </a:cubicBezTo>
                  <a:cubicBezTo>
                    <a:pt x="156" y="163"/>
                    <a:pt x="162" y="165"/>
                    <a:pt x="167" y="166"/>
                  </a:cubicBezTo>
                  <a:cubicBezTo>
                    <a:pt x="173" y="168"/>
                    <a:pt x="180" y="168"/>
                    <a:pt x="186" y="167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6" name="Line 219"/>
          <p:cNvSpPr/>
          <p:nvPr/>
        </p:nvSpPr>
        <p:spPr>
          <a:xfrm>
            <a:off x="6350" y="3424238"/>
            <a:ext cx="765175" cy="1587"/>
          </a:xfrm>
          <a:prstGeom prst="line">
            <a:avLst/>
          </a:prstGeom>
          <a:ln w="17463" cap="rnd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67" name="Group 233"/>
          <p:cNvGrpSpPr/>
          <p:nvPr/>
        </p:nvGrpSpPr>
        <p:grpSpPr>
          <a:xfrm>
            <a:off x="2528888" y="3825875"/>
            <a:ext cx="212725" cy="600075"/>
            <a:chOff x="1593" y="2410"/>
            <a:chExt cx="134" cy="378"/>
          </a:xfrm>
        </p:grpSpPr>
        <p:sp>
          <p:nvSpPr>
            <p:cNvPr id="15407" name="Freeform 168"/>
            <p:cNvSpPr/>
            <p:nvPr/>
          </p:nvSpPr>
          <p:spPr>
            <a:xfrm>
              <a:off x="1593" y="2430"/>
              <a:ext cx="134" cy="358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134" y="160"/>
                </a:cxn>
                <a:cxn ang="0">
                  <a:pos x="0" y="358"/>
                </a:cxn>
              </a:cxnLst>
              <a:pathLst>
                <a:path w="134" h="358">
                  <a:moveTo>
                    <a:pt x="75" y="0"/>
                  </a:moveTo>
                  <a:lnTo>
                    <a:pt x="134" y="160"/>
                  </a:lnTo>
                  <a:lnTo>
                    <a:pt x="0" y="358"/>
                  </a:ln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8" name="Line 232"/>
            <p:cNvSpPr/>
            <p:nvPr/>
          </p:nvSpPr>
          <p:spPr>
            <a:xfrm>
              <a:off x="1636" y="2410"/>
              <a:ext cx="29" cy="21"/>
            </a:xfrm>
            <a:prstGeom prst="line">
              <a:avLst/>
            </a:prstGeom>
            <a:ln w="17463" cap="rnd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0" name="Group 252"/>
          <p:cNvGrpSpPr/>
          <p:nvPr/>
        </p:nvGrpSpPr>
        <p:grpSpPr>
          <a:xfrm>
            <a:off x="638175" y="2922588"/>
            <a:ext cx="2092325" cy="1871662"/>
            <a:chOff x="402" y="1841"/>
            <a:chExt cx="1318" cy="1179"/>
          </a:xfrm>
        </p:grpSpPr>
        <p:sp>
          <p:nvSpPr>
            <p:cNvPr id="15390" name="Freeform 170"/>
            <p:cNvSpPr/>
            <p:nvPr/>
          </p:nvSpPr>
          <p:spPr>
            <a:xfrm>
              <a:off x="1532" y="2180"/>
              <a:ext cx="188" cy="229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" y="77"/>
                </a:cxn>
                <a:cxn ang="0">
                  <a:pos x="15" y="97"/>
                </a:cxn>
                <a:cxn ang="0">
                  <a:pos x="11" y="118"/>
                </a:cxn>
                <a:cxn ang="0">
                  <a:pos x="7" y="138"/>
                </a:cxn>
                <a:cxn ang="0">
                  <a:pos x="0" y="157"/>
                </a:cxn>
                <a:cxn ang="0">
                  <a:pos x="107" y="229"/>
                </a:cxn>
              </a:cxnLst>
              <a:pathLst>
                <a:path w="134" h="163">
                  <a:moveTo>
                    <a:pt x="134" y="0"/>
                  </a:moveTo>
                  <a:cubicBezTo>
                    <a:pt x="13" y="55"/>
                    <a:pt x="13" y="55"/>
                    <a:pt x="13" y="55"/>
                  </a:cubicBezTo>
                  <a:cubicBezTo>
                    <a:pt x="13" y="60"/>
                    <a:pt x="12" y="65"/>
                    <a:pt x="11" y="69"/>
                  </a:cubicBezTo>
                  <a:cubicBezTo>
                    <a:pt x="10" y="74"/>
                    <a:pt x="9" y="79"/>
                    <a:pt x="8" y="84"/>
                  </a:cubicBezTo>
                  <a:cubicBezTo>
                    <a:pt x="7" y="89"/>
                    <a:pt x="6" y="93"/>
                    <a:pt x="5" y="98"/>
                  </a:cubicBezTo>
                  <a:cubicBezTo>
                    <a:pt x="3" y="103"/>
                    <a:pt x="2" y="107"/>
                    <a:pt x="0" y="112"/>
                  </a:cubicBezTo>
                  <a:cubicBezTo>
                    <a:pt x="76" y="163"/>
                    <a:pt x="76" y="163"/>
                    <a:pt x="76" y="163"/>
                  </a:cubicBezTo>
                </a:path>
              </a:pathLst>
            </a:custGeom>
            <a:noFill/>
            <a:ln w="17463" cap="rnd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391" name="Group 236"/>
            <p:cNvGrpSpPr/>
            <p:nvPr/>
          </p:nvGrpSpPr>
          <p:grpSpPr>
            <a:xfrm>
              <a:off x="402" y="1841"/>
              <a:ext cx="1318" cy="1179"/>
              <a:chOff x="402" y="1841"/>
              <a:chExt cx="1318" cy="1179"/>
            </a:xfrm>
          </p:grpSpPr>
          <p:sp>
            <p:nvSpPr>
              <p:cNvPr id="15392" name="Freeform 237"/>
              <p:cNvSpPr/>
              <p:nvPr/>
            </p:nvSpPr>
            <p:spPr>
              <a:xfrm>
                <a:off x="524" y="2771"/>
                <a:ext cx="262" cy="106"/>
              </a:xfrm>
              <a:custGeom>
                <a:avLst/>
                <a:gdLst/>
                <a:ahLst/>
                <a:cxnLst>
                  <a:cxn ang="0">
                    <a:pos x="262" y="35"/>
                  </a:cxn>
                  <a:cxn ang="0">
                    <a:pos x="189" y="106"/>
                  </a:cxn>
                  <a:cxn ang="0">
                    <a:pos x="0" y="0"/>
                  </a:cxn>
                </a:cxnLst>
                <a:pathLst>
                  <a:path w="262" h="106">
                    <a:moveTo>
                      <a:pt x="262" y="35"/>
                    </a:moveTo>
                    <a:lnTo>
                      <a:pt x="189" y="106"/>
                    </a:lnTo>
                    <a:lnTo>
                      <a:pt x="0" y="0"/>
                    </a:lnTo>
                  </a:path>
                </a:pathLst>
              </a:custGeom>
              <a:noFill/>
              <a:ln w="17463" cap="rnd" cmpd="sng">
                <a:solidFill>
                  <a:srgbClr val="FFFFFF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15393" name="Group 238"/>
              <p:cNvGrpSpPr/>
              <p:nvPr/>
            </p:nvGrpSpPr>
            <p:grpSpPr>
              <a:xfrm>
                <a:off x="402" y="1841"/>
                <a:ext cx="1318" cy="1179"/>
                <a:chOff x="402" y="1841"/>
                <a:chExt cx="1318" cy="1179"/>
              </a:xfrm>
            </p:grpSpPr>
            <p:sp>
              <p:nvSpPr>
                <p:cNvPr id="15394" name="Freeform 239"/>
                <p:cNvSpPr/>
                <p:nvPr/>
              </p:nvSpPr>
              <p:spPr>
                <a:xfrm>
                  <a:off x="953" y="2209"/>
                  <a:ext cx="178" cy="152"/>
                </a:xfrm>
                <a:custGeom>
                  <a:avLst/>
                  <a:gdLst/>
                  <a:ahLst/>
                  <a:cxnLst>
                    <a:cxn ang="0">
                      <a:pos x="77" y="151"/>
                    </a:cxn>
                    <a:cxn ang="0">
                      <a:pos x="112" y="141"/>
                    </a:cxn>
                    <a:cxn ang="0">
                      <a:pos x="143" y="122"/>
                    </a:cxn>
                    <a:cxn ang="0">
                      <a:pos x="165" y="97"/>
                    </a:cxn>
                    <a:cxn ang="0">
                      <a:pos x="177" y="68"/>
                    </a:cxn>
                    <a:cxn ang="0">
                      <a:pos x="174" y="38"/>
                    </a:cxn>
                    <a:cxn ang="0">
                      <a:pos x="158" y="17"/>
                    </a:cxn>
                    <a:cxn ang="0">
                      <a:pos x="133" y="4"/>
                    </a:cxn>
                    <a:cxn ang="0">
                      <a:pos x="101" y="1"/>
                    </a:cxn>
                    <a:cxn ang="0">
                      <a:pos x="66" y="10"/>
                    </a:cxn>
                    <a:cxn ang="0">
                      <a:pos x="36" y="28"/>
                    </a:cxn>
                    <a:cxn ang="0">
                      <a:pos x="14" y="52"/>
                    </a:cxn>
                    <a:cxn ang="0">
                      <a:pos x="1" y="82"/>
                    </a:cxn>
                    <a:cxn ang="0">
                      <a:pos x="4" y="111"/>
                    </a:cxn>
                    <a:cxn ang="0">
                      <a:pos x="18" y="134"/>
                    </a:cxn>
                    <a:cxn ang="0">
                      <a:pos x="43" y="148"/>
                    </a:cxn>
                    <a:cxn ang="0">
                      <a:pos x="77" y="151"/>
                    </a:cxn>
                  </a:cxnLst>
                  <a:pathLst>
                    <a:path w="127" h="108">
                      <a:moveTo>
                        <a:pt x="55" y="107"/>
                      </a:moveTo>
                      <a:cubicBezTo>
                        <a:pt x="64" y="106"/>
                        <a:pt x="72" y="104"/>
                        <a:pt x="80" y="100"/>
                      </a:cubicBezTo>
                      <a:cubicBezTo>
                        <a:pt x="88" y="97"/>
                        <a:pt x="96" y="93"/>
                        <a:pt x="102" y="87"/>
                      </a:cubicBezTo>
                      <a:cubicBezTo>
                        <a:pt x="108" y="82"/>
                        <a:pt x="114" y="76"/>
                        <a:pt x="118" y="69"/>
                      </a:cubicBezTo>
                      <a:cubicBezTo>
                        <a:pt x="122" y="62"/>
                        <a:pt x="125" y="55"/>
                        <a:pt x="126" y="48"/>
                      </a:cubicBezTo>
                      <a:cubicBezTo>
                        <a:pt x="127" y="40"/>
                        <a:pt x="126" y="34"/>
                        <a:pt x="124" y="27"/>
                      </a:cubicBezTo>
                      <a:cubicBezTo>
                        <a:pt x="122" y="21"/>
                        <a:pt x="118" y="16"/>
                        <a:pt x="113" y="12"/>
                      </a:cubicBezTo>
                      <a:cubicBezTo>
                        <a:pt x="108" y="8"/>
                        <a:pt x="102" y="4"/>
                        <a:pt x="95" y="3"/>
                      </a:cubicBezTo>
                      <a:cubicBezTo>
                        <a:pt x="88" y="1"/>
                        <a:pt x="80" y="0"/>
                        <a:pt x="72" y="1"/>
                      </a:cubicBezTo>
                      <a:cubicBezTo>
                        <a:pt x="63" y="1"/>
                        <a:pt x="55" y="3"/>
                        <a:pt x="47" y="7"/>
                      </a:cubicBezTo>
                      <a:cubicBezTo>
                        <a:pt x="39" y="10"/>
                        <a:pt x="32" y="14"/>
                        <a:pt x="26" y="20"/>
                      </a:cubicBezTo>
                      <a:cubicBezTo>
                        <a:pt x="19" y="25"/>
                        <a:pt x="14" y="31"/>
                        <a:pt x="10" y="37"/>
                      </a:cubicBezTo>
                      <a:cubicBezTo>
                        <a:pt x="6" y="44"/>
                        <a:pt x="3" y="51"/>
                        <a:pt x="1" y="58"/>
                      </a:cubicBezTo>
                      <a:cubicBezTo>
                        <a:pt x="0" y="66"/>
                        <a:pt x="1" y="73"/>
                        <a:pt x="3" y="79"/>
                      </a:cubicBezTo>
                      <a:cubicBezTo>
                        <a:pt x="5" y="85"/>
                        <a:pt x="8" y="90"/>
                        <a:pt x="13" y="95"/>
                      </a:cubicBezTo>
                      <a:cubicBezTo>
                        <a:pt x="18" y="99"/>
                        <a:pt x="24" y="102"/>
                        <a:pt x="31" y="105"/>
                      </a:cubicBezTo>
                      <a:cubicBezTo>
                        <a:pt x="38" y="107"/>
                        <a:pt x="46" y="108"/>
                        <a:pt x="55" y="107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395" name="Freeform 240"/>
                <p:cNvSpPr/>
                <p:nvPr/>
              </p:nvSpPr>
              <p:spPr>
                <a:xfrm>
                  <a:off x="1550" y="2180"/>
                  <a:ext cx="170" cy="202"/>
                </a:xfrm>
                <a:custGeom>
                  <a:avLst/>
                  <a:gdLst/>
                  <a:ahLst/>
                  <a:cxnLst>
                    <a:cxn ang="0">
                      <a:pos x="48" y="202"/>
                    </a:cxn>
                    <a:cxn ang="0">
                      <a:pos x="0" y="77"/>
                    </a:cxn>
                    <a:cxn ang="0">
                      <a:pos x="170" y="0"/>
                    </a:cxn>
                  </a:cxnLst>
                  <a:pathLst>
                    <a:path w="170" h="202">
                      <a:moveTo>
                        <a:pt x="48" y="202"/>
                      </a:moveTo>
                      <a:lnTo>
                        <a:pt x="0" y="77"/>
                      </a:lnTo>
                      <a:lnTo>
                        <a:pt x="170" y="0"/>
                      </a:ln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396" name="Freeform 241"/>
                <p:cNvSpPr/>
                <p:nvPr/>
              </p:nvSpPr>
              <p:spPr>
                <a:xfrm>
                  <a:off x="857" y="2736"/>
                  <a:ext cx="97" cy="148"/>
                </a:xfrm>
                <a:custGeom>
                  <a:avLst/>
                  <a:gdLst/>
                  <a:ahLst/>
                  <a:cxnLst>
                    <a:cxn ang="0">
                      <a:pos x="97" y="148"/>
                    </a:cxn>
                    <a:cxn ang="0">
                      <a:pos x="0" y="0"/>
                    </a:cxn>
                    <a:cxn ang="0">
                      <a:pos x="22" y="3"/>
                    </a:cxn>
                    <a:cxn ang="0">
                      <a:pos x="44" y="4"/>
                    </a:cxn>
                    <a:cxn ang="0">
                      <a:pos x="66" y="6"/>
                    </a:cxn>
                    <a:cxn ang="0">
                      <a:pos x="90" y="6"/>
                    </a:cxn>
                    <a:cxn ang="0">
                      <a:pos x="91" y="8"/>
                    </a:cxn>
                  </a:cxnLst>
                  <a:pathLst>
                    <a:path w="69" h="105">
                      <a:moveTo>
                        <a:pt x="69" y="105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" y="1"/>
                        <a:pt x="10" y="1"/>
                        <a:pt x="16" y="2"/>
                      </a:cubicBezTo>
                      <a:cubicBezTo>
                        <a:pt x="21" y="2"/>
                        <a:pt x="26" y="3"/>
                        <a:pt x="31" y="3"/>
                      </a:cubicBezTo>
                      <a:cubicBezTo>
                        <a:pt x="37" y="3"/>
                        <a:pt x="42" y="4"/>
                        <a:pt x="47" y="4"/>
                      </a:cubicBezTo>
                      <a:cubicBezTo>
                        <a:pt x="53" y="4"/>
                        <a:pt x="58" y="4"/>
                        <a:pt x="64" y="4"/>
                      </a:cubicBezTo>
                      <a:cubicBezTo>
                        <a:pt x="65" y="6"/>
                        <a:pt x="65" y="6"/>
                        <a:pt x="65" y="6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397" name="Line 242"/>
                <p:cNvSpPr/>
                <p:nvPr/>
              </p:nvSpPr>
              <p:spPr>
                <a:xfrm flipH="1" flipV="1">
                  <a:off x="1266" y="2646"/>
                  <a:ext cx="79" cy="153"/>
                </a:xfrm>
                <a:prstGeom prst="line">
                  <a:avLst/>
                </a:prstGeom>
                <a:ln w="17463" cap="rnd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398" name="Line 243"/>
                <p:cNvSpPr/>
                <p:nvPr/>
              </p:nvSpPr>
              <p:spPr>
                <a:xfrm flipH="1" flipV="1">
                  <a:off x="713" y="2877"/>
                  <a:ext cx="104" cy="143"/>
                </a:xfrm>
                <a:prstGeom prst="line">
                  <a:avLst/>
                </a:prstGeom>
                <a:ln w="17463" cap="rnd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399" name="Line 244"/>
                <p:cNvSpPr/>
                <p:nvPr/>
              </p:nvSpPr>
              <p:spPr>
                <a:xfrm>
                  <a:off x="1526" y="2632"/>
                  <a:ext cx="67" cy="156"/>
                </a:xfrm>
                <a:prstGeom prst="line">
                  <a:avLst/>
                </a:prstGeom>
                <a:ln w="17463" cap="rnd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0" name="Line 245"/>
                <p:cNvSpPr/>
                <p:nvPr/>
              </p:nvSpPr>
              <p:spPr>
                <a:xfrm flipH="1" flipV="1">
                  <a:off x="1351" y="2590"/>
                  <a:ext cx="73" cy="153"/>
                </a:xfrm>
                <a:prstGeom prst="line">
                  <a:avLst/>
                </a:prstGeom>
                <a:ln w="17463" cap="rnd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1" name="Freeform 246"/>
                <p:cNvSpPr/>
                <p:nvPr/>
              </p:nvSpPr>
              <p:spPr>
                <a:xfrm>
                  <a:off x="1445" y="1841"/>
                  <a:ext cx="129" cy="184"/>
                </a:xfrm>
                <a:custGeom>
                  <a:avLst/>
                  <a:gdLst/>
                  <a:ahLst/>
                  <a:cxnLst>
                    <a:cxn ang="0">
                      <a:pos x="70" y="0"/>
                    </a:cxn>
                    <a:cxn ang="0">
                      <a:pos x="0" y="133"/>
                    </a:cxn>
                    <a:cxn ang="0">
                      <a:pos x="13" y="145"/>
                    </a:cxn>
                    <a:cxn ang="0">
                      <a:pos x="25" y="157"/>
                    </a:cxn>
                    <a:cxn ang="0">
                      <a:pos x="36" y="170"/>
                    </a:cxn>
                    <a:cxn ang="0">
                      <a:pos x="46" y="184"/>
                    </a:cxn>
                    <a:cxn ang="0">
                      <a:pos x="129" y="170"/>
                    </a:cxn>
                  </a:cxnLst>
                  <a:pathLst>
                    <a:path w="92" h="131">
                      <a:moveTo>
                        <a:pt x="50" y="0"/>
                      </a:move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3" y="98"/>
                        <a:pt x="6" y="101"/>
                        <a:pt x="9" y="103"/>
                      </a:cubicBezTo>
                      <a:cubicBezTo>
                        <a:pt x="12" y="106"/>
                        <a:pt x="15" y="109"/>
                        <a:pt x="18" y="112"/>
                      </a:cubicBezTo>
                      <a:cubicBezTo>
                        <a:pt x="21" y="115"/>
                        <a:pt x="23" y="118"/>
                        <a:pt x="26" y="121"/>
                      </a:cubicBezTo>
                      <a:cubicBezTo>
                        <a:pt x="29" y="124"/>
                        <a:pt x="31" y="127"/>
                        <a:pt x="33" y="131"/>
                      </a:cubicBezTo>
                      <a:cubicBezTo>
                        <a:pt x="92" y="121"/>
                        <a:pt x="92" y="121"/>
                        <a:pt x="92" y="121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2" name="Freeform 247"/>
                <p:cNvSpPr/>
                <p:nvPr/>
              </p:nvSpPr>
              <p:spPr>
                <a:xfrm>
                  <a:off x="486" y="2154"/>
                  <a:ext cx="102" cy="125"/>
                </a:xfrm>
                <a:custGeom>
                  <a:avLst/>
                  <a:gdLst/>
                  <a:ahLst/>
                  <a:cxnLst>
                    <a:cxn ang="0">
                      <a:pos x="82" y="125"/>
                    </a:cxn>
                    <a:cxn ang="0">
                      <a:pos x="85" y="115"/>
                    </a:cxn>
                    <a:cxn ang="0">
                      <a:pos x="94" y="97"/>
                    </a:cxn>
                    <a:cxn ang="0">
                      <a:pos x="102" y="79"/>
                    </a:cxn>
                    <a:cxn ang="0">
                      <a:pos x="0" y="0"/>
                    </a:cxn>
                  </a:cxnLst>
                  <a:pathLst>
                    <a:path w="72" h="89">
                      <a:moveTo>
                        <a:pt x="58" y="89"/>
                      </a:moveTo>
                      <a:cubicBezTo>
                        <a:pt x="59" y="87"/>
                        <a:pt x="59" y="84"/>
                        <a:pt x="60" y="82"/>
                      </a:cubicBezTo>
                      <a:cubicBezTo>
                        <a:pt x="62" y="78"/>
                        <a:pt x="64" y="73"/>
                        <a:pt x="66" y="69"/>
                      </a:cubicBezTo>
                      <a:cubicBezTo>
                        <a:pt x="67" y="64"/>
                        <a:pt x="70" y="60"/>
                        <a:pt x="72" y="5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3" name="Freeform 248"/>
                <p:cNvSpPr/>
                <p:nvPr/>
              </p:nvSpPr>
              <p:spPr>
                <a:xfrm>
                  <a:off x="402" y="2552"/>
                  <a:ext cx="215" cy="167"/>
                </a:xfrm>
                <a:custGeom>
                  <a:avLst/>
                  <a:gdLst/>
                  <a:ahLst/>
                  <a:cxnLst>
                    <a:cxn ang="0">
                      <a:pos x="152" y="167"/>
                    </a:cxn>
                    <a:cxn ang="0">
                      <a:pos x="215" y="60"/>
                    </a:cxn>
                    <a:cxn ang="0">
                      <a:pos x="204" y="46"/>
                    </a:cxn>
                    <a:cxn ang="0">
                      <a:pos x="193" y="31"/>
                    </a:cxn>
                    <a:cxn ang="0">
                      <a:pos x="183" y="15"/>
                    </a:cxn>
                    <a:cxn ang="0">
                      <a:pos x="174" y="0"/>
                    </a:cxn>
                    <a:cxn ang="0">
                      <a:pos x="0" y="25"/>
                    </a:cxn>
                  </a:cxnLst>
                  <a:pathLst>
                    <a:path w="153" h="119">
                      <a:moveTo>
                        <a:pt x="108" y="119"/>
                      </a:moveTo>
                      <a:cubicBezTo>
                        <a:pt x="153" y="43"/>
                        <a:pt x="153" y="43"/>
                        <a:pt x="153" y="43"/>
                      </a:cubicBezTo>
                      <a:cubicBezTo>
                        <a:pt x="150" y="40"/>
                        <a:pt x="147" y="36"/>
                        <a:pt x="145" y="33"/>
                      </a:cubicBezTo>
                      <a:cubicBezTo>
                        <a:pt x="142" y="29"/>
                        <a:pt x="140" y="26"/>
                        <a:pt x="137" y="22"/>
                      </a:cubicBezTo>
                      <a:cubicBezTo>
                        <a:pt x="135" y="19"/>
                        <a:pt x="132" y="15"/>
                        <a:pt x="130" y="11"/>
                      </a:cubicBezTo>
                      <a:cubicBezTo>
                        <a:pt x="128" y="7"/>
                        <a:pt x="126" y="4"/>
                        <a:pt x="124" y="0"/>
                      </a:cubicBezTo>
                      <a:cubicBezTo>
                        <a:pt x="0" y="18"/>
                        <a:pt x="0" y="18"/>
                        <a:pt x="0" y="18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4" name="Freeform 249"/>
                <p:cNvSpPr/>
                <p:nvPr/>
              </p:nvSpPr>
              <p:spPr>
                <a:xfrm>
                  <a:off x="697" y="2000"/>
                  <a:ext cx="697" cy="593"/>
                </a:xfrm>
                <a:custGeom>
                  <a:avLst/>
                  <a:gdLst/>
                  <a:ahLst/>
                  <a:cxnLst>
                    <a:cxn ang="0">
                      <a:pos x="297" y="590"/>
                    </a:cxn>
                    <a:cxn ang="0">
                      <a:pos x="441" y="555"/>
                    </a:cxn>
                    <a:cxn ang="0">
                      <a:pos x="564" y="478"/>
                    </a:cxn>
                    <a:cxn ang="0">
                      <a:pos x="652" y="374"/>
                    </a:cxn>
                    <a:cxn ang="0">
                      <a:pos x="693" y="254"/>
                    </a:cxn>
                    <a:cxn ang="0">
                      <a:pos x="676" y="143"/>
                    </a:cxn>
                    <a:cxn ang="0">
                      <a:pos x="613" y="62"/>
                    </a:cxn>
                    <a:cxn ang="0">
                      <a:pos x="514" y="14"/>
                    </a:cxn>
                    <a:cxn ang="0">
                      <a:pos x="389" y="6"/>
                    </a:cxn>
                    <a:cxn ang="0">
                      <a:pos x="259" y="38"/>
                    </a:cxn>
                    <a:cxn ang="0">
                      <a:pos x="145" y="105"/>
                    </a:cxn>
                    <a:cxn ang="0">
                      <a:pos x="56" y="200"/>
                    </a:cxn>
                    <a:cxn ang="0">
                      <a:pos x="8" y="313"/>
                    </a:cxn>
                    <a:cxn ang="0">
                      <a:pos x="11" y="426"/>
                    </a:cxn>
                    <a:cxn ang="0">
                      <a:pos x="65" y="516"/>
                    </a:cxn>
                    <a:cxn ang="0">
                      <a:pos x="163" y="575"/>
                    </a:cxn>
                    <a:cxn ang="0">
                      <a:pos x="297" y="590"/>
                    </a:cxn>
                  </a:cxnLst>
                  <a:pathLst>
                    <a:path w="496" h="422">
                      <a:moveTo>
                        <a:pt x="211" y="420"/>
                      </a:moveTo>
                      <a:cubicBezTo>
                        <a:pt x="247" y="417"/>
                        <a:pt x="281" y="408"/>
                        <a:pt x="314" y="395"/>
                      </a:cubicBezTo>
                      <a:cubicBezTo>
                        <a:pt x="346" y="381"/>
                        <a:pt x="376" y="362"/>
                        <a:pt x="401" y="340"/>
                      </a:cubicBezTo>
                      <a:cubicBezTo>
                        <a:pt x="427" y="318"/>
                        <a:pt x="448" y="293"/>
                        <a:pt x="464" y="266"/>
                      </a:cubicBezTo>
                      <a:cubicBezTo>
                        <a:pt x="480" y="239"/>
                        <a:pt x="490" y="210"/>
                        <a:pt x="493" y="181"/>
                      </a:cubicBezTo>
                      <a:cubicBezTo>
                        <a:pt x="496" y="152"/>
                        <a:pt x="491" y="126"/>
                        <a:pt x="481" y="102"/>
                      </a:cubicBezTo>
                      <a:cubicBezTo>
                        <a:pt x="472" y="79"/>
                        <a:pt x="456" y="60"/>
                        <a:pt x="436" y="44"/>
                      </a:cubicBezTo>
                      <a:cubicBezTo>
                        <a:pt x="417" y="28"/>
                        <a:pt x="393" y="17"/>
                        <a:pt x="366" y="10"/>
                      </a:cubicBezTo>
                      <a:cubicBezTo>
                        <a:pt x="339" y="3"/>
                        <a:pt x="309" y="0"/>
                        <a:pt x="277" y="4"/>
                      </a:cubicBezTo>
                      <a:cubicBezTo>
                        <a:pt x="244" y="7"/>
                        <a:pt x="213" y="15"/>
                        <a:pt x="184" y="27"/>
                      </a:cubicBezTo>
                      <a:cubicBezTo>
                        <a:pt x="154" y="40"/>
                        <a:pt x="127" y="56"/>
                        <a:pt x="103" y="75"/>
                      </a:cubicBezTo>
                      <a:cubicBezTo>
                        <a:pt x="78" y="95"/>
                        <a:pt x="57" y="118"/>
                        <a:pt x="40" y="142"/>
                      </a:cubicBezTo>
                      <a:cubicBezTo>
                        <a:pt x="24" y="167"/>
                        <a:pt x="12" y="194"/>
                        <a:pt x="6" y="223"/>
                      </a:cubicBezTo>
                      <a:cubicBezTo>
                        <a:pt x="0" y="251"/>
                        <a:pt x="1" y="278"/>
                        <a:pt x="8" y="303"/>
                      </a:cubicBezTo>
                      <a:cubicBezTo>
                        <a:pt x="15" y="327"/>
                        <a:pt x="28" y="349"/>
                        <a:pt x="46" y="367"/>
                      </a:cubicBezTo>
                      <a:cubicBezTo>
                        <a:pt x="65" y="386"/>
                        <a:pt x="88" y="400"/>
                        <a:pt x="116" y="409"/>
                      </a:cubicBezTo>
                      <a:cubicBezTo>
                        <a:pt x="144" y="418"/>
                        <a:pt x="176" y="422"/>
                        <a:pt x="211" y="420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5" name="Line 250"/>
                <p:cNvSpPr/>
                <p:nvPr/>
              </p:nvSpPr>
              <p:spPr>
                <a:xfrm flipH="1" flipV="1">
                  <a:off x="1262" y="2818"/>
                  <a:ext cx="80" cy="149"/>
                </a:xfrm>
                <a:prstGeom prst="line">
                  <a:avLst/>
                </a:prstGeom>
                <a:ln w="17463" cap="rnd" cmpd="sng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406" name="Freeform 251"/>
                <p:cNvSpPr/>
                <p:nvPr/>
              </p:nvSpPr>
              <p:spPr>
                <a:xfrm>
                  <a:off x="782" y="2431"/>
                  <a:ext cx="883" cy="466"/>
                </a:xfrm>
                <a:custGeom>
                  <a:avLst/>
                  <a:gdLst/>
                  <a:ahLst/>
                  <a:cxnLst>
                    <a:cxn ang="0">
                      <a:pos x="883" y="0"/>
                    </a:cxn>
                    <a:cxn ang="0">
                      <a:pos x="741" y="203"/>
                    </a:cxn>
                    <a:cxn ang="0">
                      <a:pos x="565" y="159"/>
                    </a:cxn>
                    <a:cxn ang="0">
                      <a:pos x="546" y="175"/>
                    </a:cxn>
                    <a:cxn ang="0">
                      <a:pos x="524" y="189"/>
                    </a:cxn>
                    <a:cxn ang="0">
                      <a:pos x="503" y="204"/>
                    </a:cxn>
                    <a:cxn ang="0">
                      <a:pos x="481" y="217"/>
                    </a:cxn>
                    <a:cxn ang="0">
                      <a:pos x="477" y="389"/>
                    </a:cxn>
                    <a:cxn ang="0">
                      <a:pos x="218" y="466"/>
                    </a:cxn>
                    <a:cxn ang="0">
                      <a:pos x="162" y="313"/>
                    </a:cxn>
                    <a:cxn ang="0">
                      <a:pos x="138" y="313"/>
                    </a:cxn>
                    <a:cxn ang="0">
                      <a:pos x="115" y="311"/>
                    </a:cxn>
                    <a:cxn ang="0">
                      <a:pos x="94" y="310"/>
                    </a:cxn>
                    <a:cxn ang="0">
                      <a:pos x="72" y="307"/>
                    </a:cxn>
                    <a:cxn ang="0">
                      <a:pos x="0" y="377"/>
                    </a:cxn>
                  </a:cxnLst>
                  <a:pathLst>
                    <a:path w="628" h="331">
                      <a:moveTo>
                        <a:pt x="628" y="0"/>
                      </a:moveTo>
                      <a:cubicBezTo>
                        <a:pt x="527" y="144"/>
                        <a:pt x="527" y="144"/>
                        <a:pt x="527" y="144"/>
                      </a:cubicBezTo>
                      <a:cubicBezTo>
                        <a:pt x="402" y="113"/>
                        <a:pt x="402" y="113"/>
                        <a:pt x="402" y="113"/>
                      </a:cubicBezTo>
                      <a:cubicBezTo>
                        <a:pt x="397" y="116"/>
                        <a:pt x="392" y="120"/>
                        <a:pt x="388" y="124"/>
                      </a:cubicBezTo>
                      <a:cubicBezTo>
                        <a:pt x="383" y="127"/>
                        <a:pt x="378" y="131"/>
                        <a:pt x="373" y="134"/>
                      </a:cubicBezTo>
                      <a:cubicBezTo>
                        <a:pt x="368" y="138"/>
                        <a:pt x="363" y="141"/>
                        <a:pt x="358" y="145"/>
                      </a:cubicBezTo>
                      <a:cubicBezTo>
                        <a:pt x="353" y="148"/>
                        <a:pt x="347" y="151"/>
                        <a:pt x="342" y="154"/>
                      </a:cubicBezTo>
                      <a:cubicBezTo>
                        <a:pt x="339" y="276"/>
                        <a:pt x="339" y="276"/>
                        <a:pt x="339" y="276"/>
                      </a:cubicBezTo>
                      <a:cubicBezTo>
                        <a:pt x="155" y="331"/>
                        <a:pt x="155" y="331"/>
                        <a:pt x="155" y="331"/>
                      </a:cubicBezTo>
                      <a:cubicBezTo>
                        <a:pt x="115" y="222"/>
                        <a:pt x="115" y="222"/>
                        <a:pt x="115" y="222"/>
                      </a:cubicBezTo>
                      <a:cubicBezTo>
                        <a:pt x="109" y="222"/>
                        <a:pt x="104" y="222"/>
                        <a:pt x="98" y="222"/>
                      </a:cubicBezTo>
                      <a:cubicBezTo>
                        <a:pt x="93" y="222"/>
                        <a:pt x="88" y="221"/>
                        <a:pt x="82" y="221"/>
                      </a:cubicBezTo>
                      <a:cubicBezTo>
                        <a:pt x="77" y="221"/>
                        <a:pt x="72" y="220"/>
                        <a:pt x="67" y="220"/>
                      </a:cubicBezTo>
                      <a:cubicBezTo>
                        <a:pt x="61" y="219"/>
                        <a:pt x="56" y="219"/>
                        <a:pt x="51" y="218"/>
                      </a:cubicBezTo>
                      <a:cubicBezTo>
                        <a:pt x="0" y="268"/>
                        <a:pt x="0" y="268"/>
                        <a:pt x="0" y="268"/>
                      </a:cubicBezTo>
                    </a:path>
                  </a:pathLst>
                </a:custGeom>
                <a:noFill/>
                <a:ln w="17463" cap="rnd" cmpd="sng">
                  <a:solidFill>
                    <a:srgbClr val="FFFF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sp>
        <p:nvSpPr>
          <p:cNvPr id="89" name="圆角矩形 88"/>
          <p:cNvSpPr/>
          <p:nvPr/>
        </p:nvSpPr>
        <p:spPr>
          <a:xfrm>
            <a:off x="4572000" y="894080"/>
            <a:ext cx="4272280" cy="5050155"/>
          </a:xfrm>
          <a:custGeom>
            <a:avLst/>
            <a:gdLst>
              <a:gd name="connsiteX0" fmla="*/ 0 w 4104456"/>
              <a:gd name="connsiteY0" fmla="*/ 684090 h 4602456"/>
              <a:gd name="connsiteX1" fmla="*/ 684090 w 4104456"/>
              <a:gd name="connsiteY1" fmla="*/ 0 h 4602456"/>
              <a:gd name="connsiteX2" fmla="*/ 3420366 w 4104456"/>
              <a:gd name="connsiteY2" fmla="*/ 0 h 4602456"/>
              <a:gd name="connsiteX3" fmla="*/ 4104456 w 4104456"/>
              <a:gd name="connsiteY3" fmla="*/ 684090 h 4602456"/>
              <a:gd name="connsiteX4" fmla="*/ 4104456 w 4104456"/>
              <a:gd name="connsiteY4" fmla="*/ 3918366 h 4602456"/>
              <a:gd name="connsiteX5" fmla="*/ 3420366 w 4104456"/>
              <a:gd name="connsiteY5" fmla="*/ 4602456 h 4602456"/>
              <a:gd name="connsiteX6" fmla="*/ 684090 w 4104456"/>
              <a:gd name="connsiteY6" fmla="*/ 4602456 h 4602456"/>
              <a:gd name="connsiteX7" fmla="*/ 0 w 4104456"/>
              <a:gd name="connsiteY7" fmla="*/ 3918366 h 4602456"/>
              <a:gd name="connsiteX8" fmla="*/ 0 w 4104456"/>
              <a:gd name="connsiteY8" fmla="*/ 684090 h 4602456"/>
              <a:gd name="connsiteX0-1" fmla="*/ 0 w 4104456"/>
              <a:gd name="connsiteY0-2" fmla="*/ 684090 h 4602456"/>
              <a:gd name="connsiteX1-3" fmla="*/ 436440 w 4104456"/>
              <a:gd name="connsiteY1-4" fmla="*/ 0 h 4602456"/>
              <a:gd name="connsiteX2-5" fmla="*/ 3420366 w 4104456"/>
              <a:gd name="connsiteY2-6" fmla="*/ 0 h 4602456"/>
              <a:gd name="connsiteX3-7" fmla="*/ 4104456 w 4104456"/>
              <a:gd name="connsiteY3-8" fmla="*/ 684090 h 4602456"/>
              <a:gd name="connsiteX4-9" fmla="*/ 4104456 w 4104456"/>
              <a:gd name="connsiteY4-10" fmla="*/ 3918366 h 4602456"/>
              <a:gd name="connsiteX5-11" fmla="*/ 3420366 w 4104456"/>
              <a:gd name="connsiteY5-12" fmla="*/ 4602456 h 4602456"/>
              <a:gd name="connsiteX6-13" fmla="*/ 684090 w 4104456"/>
              <a:gd name="connsiteY6-14" fmla="*/ 4602456 h 4602456"/>
              <a:gd name="connsiteX7-15" fmla="*/ 0 w 4104456"/>
              <a:gd name="connsiteY7-16" fmla="*/ 3918366 h 4602456"/>
              <a:gd name="connsiteX8-17" fmla="*/ 0 w 4104456"/>
              <a:gd name="connsiteY8-18" fmla="*/ 684090 h 4602456"/>
              <a:gd name="connsiteX0-19" fmla="*/ 0 w 4104456"/>
              <a:gd name="connsiteY0-20" fmla="*/ 684090 h 4602456"/>
              <a:gd name="connsiteX1-21" fmla="*/ 436440 w 4104456"/>
              <a:gd name="connsiteY1-22" fmla="*/ 0 h 4602456"/>
              <a:gd name="connsiteX2-23" fmla="*/ 3668016 w 4104456"/>
              <a:gd name="connsiteY2-24" fmla="*/ 0 h 4602456"/>
              <a:gd name="connsiteX3-25" fmla="*/ 4104456 w 4104456"/>
              <a:gd name="connsiteY3-26" fmla="*/ 684090 h 4602456"/>
              <a:gd name="connsiteX4-27" fmla="*/ 4104456 w 4104456"/>
              <a:gd name="connsiteY4-28" fmla="*/ 3918366 h 4602456"/>
              <a:gd name="connsiteX5-29" fmla="*/ 3420366 w 4104456"/>
              <a:gd name="connsiteY5-30" fmla="*/ 4602456 h 4602456"/>
              <a:gd name="connsiteX6-31" fmla="*/ 684090 w 4104456"/>
              <a:gd name="connsiteY6-32" fmla="*/ 4602456 h 4602456"/>
              <a:gd name="connsiteX7-33" fmla="*/ 0 w 4104456"/>
              <a:gd name="connsiteY7-34" fmla="*/ 3918366 h 4602456"/>
              <a:gd name="connsiteX8-35" fmla="*/ 0 w 4104456"/>
              <a:gd name="connsiteY8-36" fmla="*/ 684090 h 4602456"/>
              <a:gd name="connsiteX0-37" fmla="*/ 0 w 4104456"/>
              <a:gd name="connsiteY0-38" fmla="*/ 684090 h 4602456"/>
              <a:gd name="connsiteX1-39" fmla="*/ 436440 w 4104456"/>
              <a:gd name="connsiteY1-40" fmla="*/ 0 h 4602456"/>
              <a:gd name="connsiteX2-41" fmla="*/ 3668016 w 4104456"/>
              <a:gd name="connsiteY2-42" fmla="*/ 0 h 4602456"/>
              <a:gd name="connsiteX3-43" fmla="*/ 4104456 w 4104456"/>
              <a:gd name="connsiteY3-44" fmla="*/ 684090 h 4602456"/>
              <a:gd name="connsiteX4-45" fmla="*/ 4104456 w 4104456"/>
              <a:gd name="connsiteY4-46" fmla="*/ 3918366 h 4602456"/>
              <a:gd name="connsiteX5-47" fmla="*/ 3420366 w 4104456"/>
              <a:gd name="connsiteY5-48" fmla="*/ 4602456 h 4602456"/>
              <a:gd name="connsiteX6-49" fmla="*/ 436440 w 4104456"/>
              <a:gd name="connsiteY6-50" fmla="*/ 4602456 h 4602456"/>
              <a:gd name="connsiteX7-51" fmla="*/ 0 w 4104456"/>
              <a:gd name="connsiteY7-52" fmla="*/ 3918366 h 4602456"/>
              <a:gd name="connsiteX8-53" fmla="*/ 0 w 4104456"/>
              <a:gd name="connsiteY8-54" fmla="*/ 684090 h 4602456"/>
              <a:gd name="connsiteX0-55" fmla="*/ 0 w 4104456"/>
              <a:gd name="connsiteY0-56" fmla="*/ 684090 h 4602456"/>
              <a:gd name="connsiteX1-57" fmla="*/ 436440 w 4104456"/>
              <a:gd name="connsiteY1-58" fmla="*/ 0 h 4602456"/>
              <a:gd name="connsiteX2-59" fmla="*/ 3668016 w 4104456"/>
              <a:gd name="connsiteY2-60" fmla="*/ 0 h 4602456"/>
              <a:gd name="connsiteX3-61" fmla="*/ 4104456 w 4104456"/>
              <a:gd name="connsiteY3-62" fmla="*/ 684090 h 4602456"/>
              <a:gd name="connsiteX4-63" fmla="*/ 4104456 w 4104456"/>
              <a:gd name="connsiteY4-64" fmla="*/ 3918366 h 4602456"/>
              <a:gd name="connsiteX5-65" fmla="*/ 3629916 w 4104456"/>
              <a:gd name="connsiteY5-66" fmla="*/ 4602456 h 4602456"/>
              <a:gd name="connsiteX6-67" fmla="*/ 436440 w 4104456"/>
              <a:gd name="connsiteY6-68" fmla="*/ 4602456 h 4602456"/>
              <a:gd name="connsiteX7-69" fmla="*/ 0 w 4104456"/>
              <a:gd name="connsiteY7-70" fmla="*/ 3918366 h 4602456"/>
              <a:gd name="connsiteX8-71" fmla="*/ 0 w 4104456"/>
              <a:gd name="connsiteY8-72" fmla="*/ 684090 h 4602456"/>
              <a:gd name="connsiteX0-73" fmla="*/ 0 w 4104456"/>
              <a:gd name="connsiteY0-74" fmla="*/ 684090 h 4602456"/>
              <a:gd name="connsiteX1-75" fmla="*/ 436440 w 4104456"/>
              <a:gd name="connsiteY1-76" fmla="*/ 0 h 4602456"/>
              <a:gd name="connsiteX2-77" fmla="*/ 3668016 w 4104456"/>
              <a:gd name="connsiteY2-78" fmla="*/ 0 h 4602456"/>
              <a:gd name="connsiteX3-79" fmla="*/ 4104456 w 4104456"/>
              <a:gd name="connsiteY3-80" fmla="*/ 684090 h 4602456"/>
              <a:gd name="connsiteX4-81" fmla="*/ 4104456 w 4104456"/>
              <a:gd name="connsiteY4-82" fmla="*/ 3918366 h 4602456"/>
              <a:gd name="connsiteX5-83" fmla="*/ 3687066 w 4104456"/>
              <a:gd name="connsiteY5-84" fmla="*/ 4602456 h 4602456"/>
              <a:gd name="connsiteX6-85" fmla="*/ 436440 w 4104456"/>
              <a:gd name="connsiteY6-86" fmla="*/ 4602456 h 4602456"/>
              <a:gd name="connsiteX7-87" fmla="*/ 0 w 4104456"/>
              <a:gd name="connsiteY7-88" fmla="*/ 3918366 h 4602456"/>
              <a:gd name="connsiteX8-89" fmla="*/ 0 w 4104456"/>
              <a:gd name="connsiteY8-90" fmla="*/ 684090 h 4602456"/>
            </a:gdLst>
            <a:ahLst/>
            <a:cxnLst>
              <a:cxn ang="0">
                <a:pos x="connsiteX0-73" y="connsiteY0-74"/>
              </a:cxn>
              <a:cxn ang="0">
                <a:pos x="connsiteX1-75" y="connsiteY1-76"/>
              </a:cxn>
              <a:cxn ang="0">
                <a:pos x="connsiteX2-77" y="connsiteY2-78"/>
              </a:cxn>
              <a:cxn ang="0">
                <a:pos x="connsiteX3-79" y="connsiteY3-80"/>
              </a:cxn>
              <a:cxn ang="0">
                <a:pos x="connsiteX4-81" y="connsiteY4-82"/>
              </a:cxn>
              <a:cxn ang="0">
                <a:pos x="connsiteX5-83" y="connsiteY5-84"/>
              </a:cxn>
              <a:cxn ang="0">
                <a:pos x="connsiteX6-85" y="connsiteY6-86"/>
              </a:cxn>
              <a:cxn ang="0">
                <a:pos x="connsiteX7-87" y="connsiteY7-88"/>
              </a:cxn>
              <a:cxn ang="0">
                <a:pos x="connsiteX8-89" y="connsiteY8-90"/>
              </a:cxn>
            </a:cxnLst>
            <a:rect l="l" t="t" r="r" b="b"/>
            <a:pathLst>
              <a:path w="4104456" h="4602456">
                <a:moveTo>
                  <a:pt x="0" y="684090"/>
                </a:moveTo>
                <a:cubicBezTo>
                  <a:pt x="0" y="306278"/>
                  <a:pt x="58628" y="0"/>
                  <a:pt x="436440" y="0"/>
                </a:cubicBezTo>
                <a:lnTo>
                  <a:pt x="3668016" y="0"/>
                </a:lnTo>
                <a:cubicBezTo>
                  <a:pt x="4045828" y="0"/>
                  <a:pt x="4104456" y="306278"/>
                  <a:pt x="4104456" y="684090"/>
                </a:cubicBezTo>
                <a:lnTo>
                  <a:pt x="4104456" y="3918366"/>
                </a:lnTo>
                <a:cubicBezTo>
                  <a:pt x="4104456" y="4296178"/>
                  <a:pt x="4064878" y="4602456"/>
                  <a:pt x="3687066" y="4602456"/>
                </a:cubicBezTo>
                <a:lnTo>
                  <a:pt x="436440" y="4602456"/>
                </a:lnTo>
                <a:cubicBezTo>
                  <a:pt x="58628" y="4602456"/>
                  <a:pt x="0" y="4296178"/>
                  <a:pt x="0" y="3918366"/>
                </a:cubicBezTo>
                <a:lnTo>
                  <a:pt x="0" y="684090"/>
                </a:lnTo>
                <a:close/>
              </a:path>
            </a:pathLst>
          </a:custGeom>
          <a:gradFill flip="none" rotWithShape="1">
            <a:gsLst>
              <a:gs pos="13000">
                <a:schemeClr val="tx2">
                  <a:lumMod val="40000"/>
                  <a:lumOff val="60000"/>
                  <a:alpha val="71000"/>
                </a:schemeClr>
              </a:gs>
              <a:gs pos="94000">
                <a:srgbClr val="0070C0">
                  <a:alpha val="53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Background</a:t>
            </a: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Tesco supermarket is the largest retailer in Britain.</a:t>
            </a: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TheTesco CEO wants to develop a new market.</a:t>
            </a: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89" grpId="1" animBg="1"/>
      <p:bldP spid="89" grpId="2" animBg="1"/>
      <p:bldP spid="89" grpId="3" animBg="1"/>
      <p:bldP spid="89" grpId="4" animBg="1"/>
      <p:bldP spid="89" grpId="5" animBg="1"/>
      <p:bldP spid="89" grpId="6" animBg="1"/>
      <p:bldP spid="89" grpId="7" animBg="1"/>
      <p:bldP spid="89" grpId="8" animBg="1"/>
      <p:bldP spid="89" grpId="9" animBg="1"/>
      <p:bldP spid="89" grpId="10" animBg="1"/>
      <p:bldP spid="89" grpId="1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9750" y="3213100"/>
            <a:ext cx="347218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Middle-income population.</a:t>
            </a:r>
            <a:endParaRPr 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92090" y="3068955"/>
            <a:ext cx="37807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Bbuild more than 1000 stores .</a:t>
            </a:r>
            <a:endParaRPr 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11930" y="915035"/>
            <a:ext cx="13430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Goal</a:t>
            </a:r>
            <a:endParaRPr 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5836285" y="1970405"/>
            <a:ext cx="680085" cy="810895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H="1">
            <a:off x="2916555" y="1970405"/>
            <a:ext cx="615950" cy="810895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Line 300"/>
          <p:cNvSpPr/>
          <p:nvPr/>
        </p:nvSpPr>
        <p:spPr>
          <a:xfrm>
            <a:off x="0" y="3427413"/>
            <a:ext cx="1116013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H="1" flipV="1">
            <a:off x="7842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774700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 flipV="1">
            <a:off x="19145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774700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79463" y="3929063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1914525" y="34067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774700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 rot="18360085">
            <a:off x="1816894" y="3752056"/>
            <a:ext cx="676275" cy="144463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7" name="直接箭头连接符 46"/>
          <p:cNvCxnSpPr/>
          <p:nvPr/>
        </p:nvCxnSpPr>
        <p:spPr>
          <a:xfrm flipV="1">
            <a:off x="774700" y="836613"/>
            <a:ext cx="0" cy="208756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899478" y="620713"/>
            <a:ext cx="2561590" cy="7683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Problem</a:t>
            </a:r>
            <a:endParaRPr 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28040" y="1484630"/>
            <a:ext cx="2980055" cy="1421130"/>
          </a:xfrm>
          <a:prstGeom prst="round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Habits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4284345" y="891540"/>
            <a:ext cx="4390390" cy="5384165"/>
          </a:xfrm>
          <a:prstGeom prst="round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1. Shopping habits 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2. Cooking habits</a:t>
            </a:r>
            <a:endParaRPr lang="en-US" altLang="zh-CN" sz="24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3. Different habits</a:t>
            </a:r>
            <a:endParaRPr lang="en-US" altLang="zh-CN" sz="2400">
              <a:solidFill>
                <a:schemeClr val="bg1"/>
              </a:solidFill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4" grpId="0"/>
      <p:bldP spid="6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Line 300"/>
          <p:cNvSpPr/>
          <p:nvPr/>
        </p:nvSpPr>
        <p:spPr>
          <a:xfrm>
            <a:off x="0" y="3427413"/>
            <a:ext cx="1116013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H="1" flipV="1">
            <a:off x="7842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774700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 flipV="1">
            <a:off x="19145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774700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79463" y="3929063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1914525" y="34067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774700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 rot="18360085">
            <a:off x="1816894" y="3752056"/>
            <a:ext cx="676275" cy="144463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7" name="直接箭头连接符 46"/>
          <p:cNvCxnSpPr/>
          <p:nvPr/>
        </p:nvCxnSpPr>
        <p:spPr>
          <a:xfrm flipV="1">
            <a:off x="774700" y="836613"/>
            <a:ext cx="0" cy="208756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827088" y="1052513"/>
            <a:ext cx="1179195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Habits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H="1" flipV="1">
            <a:off x="2706688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 flipH="1">
            <a:off x="2697163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H="1" flipV="1">
            <a:off x="3836988" y="2924175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H="1">
            <a:off x="2697163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H="1" flipV="1">
            <a:off x="2700338" y="3929063"/>
            <a:ext cx="11493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H="1">
            <a:off x="3836988" y="3406775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2697163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7" name="矩形 12"/>
          <p:cNvSpPr/>
          <p:nvPr/>
        </p:nvSpPr>
        <p:spPr>
          <a:xfrm rot="18360085">
            <a:off x="3738563" y="3752850"/>
            <a:ext cx="676275" cy="142875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8" name="直接箭头连接符 77"/>
          <p:cNvCxnSpPr/>
          <p:nvPr/>
        </p:nvCxnSpPr>
        <p:spPr>
          <a:xfrm flipH="1">
            <a:off x="2706688" y="4140200"/>
            <a:ext cx="0" cy="153035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2706688" y="4840288"/>
            <a:ext cx="939800" cy="82994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Time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/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905760" y="356870"/>
            <a:ext cx="5746750" cy="2266950"/>
          </a:xfrm>
          <a:prstGeom prst="round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1.American suffering from the economic crisis.</a:t>
            </a:r>
            <a:endParaRPr lang="en-US" altLang="zh-CN" sz="24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2.High price of food raw materials.  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3.People don't have enough money.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4" name="Picture 6"/>
          <p:cNvPicPr>
            <a:picLocks noChangeAspect="1"/>
          </p:cNvPicPr>
          <p:nvPr/>
        </p:nvPicPr>
        <p:blipFill rotWithShape="1">
          <a:blip r:embed="rId1"/>
          <a:srcRect l="16957" t="8728" r="17260" b="3288"/>
          <a:stretch>
            <a:fillRect/>
          </a:stretch>
        </p:blipFill>
        <p:spPr>
          <a:xfrm>
            <a:off x="4866640" y="3463290"/>
            <a:ext cx="3923665" cy="2952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bldLvl="0" animBg="1"/>
      <p:bldP spid="54" grpId="1"/>
      <p:bldP spid="76" grpId="0" bldLvl="0" animBg="1"/>
      <p:bldP spid="79" grpId="0"/>
      <p:bldP spid="3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Line 300"/>
          <p:cNvSpPr/>
          <p:nvPr/>
        </p:nvSpPr>
        <p:spPr>
          <a:xfrm>
            <a:off x="0" y="3427413"/>
            <a:ext cx="1116013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H="1" flipV="1">
            <a:off x="7842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774700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 flipV="1">
            <a:off x="19145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774700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79463" y="3929063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1914525" y="34067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774700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 rot="18360085">
            <a:off x="1816894" y="3752056"/>
            <a:ext cx="676275" cy="144463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7" name="直接箭头连接符 46"/>
          <p:cNvCxnSpPr/>
          <p:nvPr/>
        </p:nvCxnSpPr>
        <p:spPr>
          <a:xfrm flipV="1">
            <a:off x="774700" y="836613"/>
            <a:ext cx="0" cy="208756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827088" y="1052513"/>
            <a:ext cx="1179195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Habits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H="1" flipV="1">
            <a:off x="2706688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 flipH="1">
            <a:off x="2697163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H="1" flipV="1">
            <a:off x="3836988" y="2924175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H="1">
            <a:off x="2697163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H="1" flipV="1">
            <a:off x="2700338" y="3929063"/>
            <a:ext cx="11493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H="1">
            <a:off x="3836988" y="3406775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2697163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7" name="矩形 12"/>
          <p:cNvSpPr/>
          <p:nvPr/>
        </p:nvSpPr>
        <p:spPr>
          <a:xfrm rot="18360085">
            <a:off x="3738563" y="3752850"/>
            <a:ext cx="676275" cy="142875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8" name="直接箭头连接符 77"/>
          <p:cNvCxnSpPr/>
          <p:nvPr/>
        </p:nvCxnSpPr>
        <p:spPr>
          <a:xfrm flipH="1">
            <a:off x="2706688" y="4140200"/>
            <a:ext cx="0" cy="153035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2706688" y="4840288"/>
            <a:ext cx="939800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Time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2" name="直接连接符 81"/>
          <p:cNvCxnSpPr/>
          <p:nvPr/>
        </p:nvCxnSpPr>
        <p:spPr>
          <a:xfrm flipH="1" flipV="1">
            <a:off x="4672013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>
            <a:off x="4662488" y="2924175"/>
            <a:ext cx="11493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802313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 flipH="1">
            <a:off x="4662488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 flipH="1" flipV="1">
            <a:off x="4667250" y="3929063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H="1">
            <a:off x="5802313" y="34067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矩形 87"/>
          <p:cNvSpPr/>
          <p:nvPr/>
        </p:nvSpPr>
        <p:spPr>
          <a:xfrm>
            <a:off x="4662488" y="4005263"/>
            <a:ext cx="123983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矩形 12"/>
          <p:cNvSpPr/>
          <p:nvPr/>
        </p:nvSpPr>
        <p:spPr>
          <a:xfrm rot="18360085">
            <a:off x="5704681" y="3752056"/>
            <a:ext cx="676275" cy="144463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0" name="直接箭头连接符 89"/>
          <p:cNvCxnSpPr/>
          <p:nvPr/>
        </p:nvCxnSpPr>
        <p:spPr>
          <a:xfrm flipV="1">
            <a:off x="4662488" y="1652588"/>
            <a:ext cx="9525" cy="127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4746625" y="1652588"/>
            <a:ext cx="1427480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Position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6351905" y="2113280"/>
            <a:ext cx="2647315" cy="2788920"/>
          </a:xfrm>
          <a:prstGeom prst="round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24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24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Tesco was established in the small city</a:t>
            </a:r>
            <a:endParaRPr lang="en-US" altLang="zh-CN" sz="24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0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5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7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8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1" dur="indefinite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3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4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1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1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1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1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1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bldLvl="0" animBg="1"/>
      <p:bldP spid="54" grpId="1"/>
      <p:bldP spid="76" grpId="1" bldLvl="0" animBg="1"/>
      <p:bldP spid="79" grpId="1"/>
      <p:bldP spid="88" grpId="0" bldLvl="0" animBg="1"/>
      <p:bldP spid="91" grpId="0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Line 300"/>
          <p:cNvSpPr/>
          <p:nvPr/>
        </p:nvSpPr>
        <p:spPr>
          <a:xfrm>
            <a:off x="0" y="3427413"/>
            <a:ext cx="1116013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H="1" flipV="1">
            <a:off x="7842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774700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 flipV="1">
            <a:off x="1914525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774700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79463" y="3929063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1914525" y="34067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774700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 rot="18360085">
            <a:off x="1816894" y="3752056"/>
            <a:ext cx="676275" cy="144463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7" name="直接箭头连接符 46"/>
          <p:cNvCxnSpPr/>
          <p:nvPr/>
        </p:nvCxnSpPr>
        <p:spPr>
          <a:xfrm flipV="1">
            <a:off x="774700" y="836613"/>
            <a:ext cx="0" cy="208756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827088" y="1052513"/>
            <a:ext cx="1179195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Habits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Line 300"/>
          <p:cNvSpPr/>
          <p:nvPr/>
        </p:nvSpPr>
        <p:spPr>
          <a:xfrm>
            <a:off x="8027988" y="3427413"/>
            <a:ext cx="1116012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70" name="直接连接符 69"/>
          <p:cNvCxnSpPr/>
          <p:nvPr/>
        </p:nvCxnSpPr>
        <p:spPr>
          <a:xfrm flipH="1" flipV="1">
            <a:off x="2706688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 flipH="1">
            <a:off x="2697163" y="2924175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H="1" flipV="1">
            <a:off x="3836988" y="2924175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H="1">
            <a:off x="2697163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H="1" flipV="1">
            <a:off x="2700338" y="3929063"/>
            <a:ext cx="11493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H="1">
            <a:off x="3836988" y="3406775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2697163" y="4005263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7" name="矩形 12"/>
          <p:cNvSpPr/>
          <p:nvPr/>
        </p:nvSpPr>
        <p:spPr>
          <a:xfrm rot="18360085">
            <a:off x="3738563" y="3752850"/>
            <a:ext cx="676275" cy="142875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8" name="直接箭头连接符 77"/>
          <p:cNvCxnSpPr/>
          <p:nvPr/>
        </p:nvCxnSpPr>
        <p:spPr>
          <a:xfrm flipH="1">
            <a:off x="2706688" y="4140200"/>
            <a:ext cx="0" cy="153035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2706688" y="4840288"/>
            <a:ext cx="939800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Time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2" name="直接连接符 81"/>
          <p:cNvCxnSpPr/>
          <p:nvPr/>
        </p:nvCxnSpPr>
        <p:spPr>
          <a:xfrm flipH="1" flipV="1">
            <a:off x="4672013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>
            <a:off x="4662488" y="2924175"/>
            <a:ext cx="11493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802313" y="29241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 flipH="1">
            <a:off x="4662488" y="342582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 flipH="1" flipV="1">
            <a:off x="4667250" y="3929063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H="1">
            <a:off x="5802313" y="3406775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矩形 87"/>
          <p:cNvSpPr/>
          <p:nvPr/>
        </p:nvSpPr>
        <p:spPr>
          <a:xfrm>
            <a:off x="4662488" y="4005263"/>
            <a:ext cx="123983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矩形 12"/>
          <p:cNvSpPr/>
          <p:nvPr/>
        </p:nvSpPr>
        <p:spPr>
          <a:xfrm rot="18360085">
            <a:off x="5704681" y="3752056"/>
            <a:ext cx="676275" cy="144463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0" name="直接箭头连接符 89"/>
          <p:cNvCxnSpPr/>
          <p:nvPr/>
        </p:nvCxnSpPr>
        <p:spPr>
          <a:xfrm flipV="1">
            <a:off x="4662488" y="1652588"/>
            <a:ext cx="9525" cy="127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4746625" y="1652588"/>
            <a:ext cx="1427480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Position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3" name="直接连接符 92"/>
          <p:cNvCxnSpPr/>
          <p:nvPr/>
        </p:nvCxnSpPr>
        <p:spPr>
          <a:xfrm flipH="1" flipV="1">
            <a:off x="6516688" y="2933700"/>
            <a:ext cx="358775" cy="5016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 flipH="1">
            <a:off x="6507163" y="2933700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 flipV="1">
            <a:off x="7645400" y="2933700"/>
            <a:ext cx="360363" cy="5016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6507163" y="3433763"/>
            <a:ext cx="358775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H="1" flipV="1">
            <a:off x="6510338" y="3937000"/>
            <a:ext cx="114776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H="1">
            <a:off x="7645400" y="3414713"/>
            <a:ext cx="360363" cy="5032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矩形 98"/>
          <p:cNvSpPr/>
          <p:nvPr/>
        </p:nvSpPr>
        <p:spPr>
          <a:xfrm>
            <a:off x="6507163" y="4013200"/>
            <a:ext cx="1238250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0" name="矩形 12"/>
          <p:cNvSpPr/>
          <p:nvPr/>
        </p:nvSpPr>
        <p:spPr>
          <a:xfrm rot="18360085">
            <a:off x="7548563" y="3762375"/>
            <a:ext cx="676275" cy="142875"/>
          </a:xfrm>
          <a:custGeom>
            <a:avLst/>
            <a:gdLst>
              <a:gd name="connsiteX0" fmla="*/ 0 w 751561"/>
              <a:gd name="connsiteY0" fmla="*/ 0 h 144016"/>
              <a:gd name="connsiteX1" fmla="*/ 751561 w 751561"/>
              <a:gd name="connsiteY1" fmla="*/ 0 h 144016"/>
              <a:gd name="connsiteX2" fmla="*/ 751561 w 751561"/>
              <a:gd name="connsiteY2" fmla="*/ 144016 h 144016"/>
              <a:gd name="connsiteX3" fmla="*/ 0 w 751561"/>
              <a:gd name="connsiteY3" fmla="*/ 144016 h 144016"/>
              <a:gd name="connsiteX4" fmla="*/ 0 w 751561"/>
              <a:gd name="connsiteY4" fmla="*/ 0 h 144016"/>
              <a:gd name="connsiteX0-1" fmla="*/ 0 w 751561"/>
              <a:gd name="connsiteY0-2" fmla="*/ 0 h 144982"/>
              <a:gd name="connsiteX1-3" fmla="*/ 751561 w 751561"/>
              <a:gd name="connsiteY1-4" fmla="*/ 0 h 144982"/>
              <a:gd name="connsiteX2-5" fmla="*/ 563882 w 751561"/>
              <a:gd name="connsiteY2-6" fmla="*/ 144982 h 144982"/>
              <a:gd name="connsiteX3-7" fmla="*/ 0 w 751561"/>
              <a:gd name="connsiteY3-8" fmla="*/ 144016 h 144982"/>
              <a:gd name="connsiteX4-9" fmla="*/ 0 w 751561"/>
              <a:gd name="connsiteY4-10" fmla="*/ 0 h 144982"/>
              <a:gd name="connsiteX0-11" fmla="*/ 0 w 751561"/>
              <a:gd name="connsiteY0-12" fmla="*/ 0 h 144016"/>
              <a:gd name="connsiteX1-13" fmla="*/ 751561 w 751561"/>
              <a:gd name="connsiteY1-14" fmla="*/ 0 h 144016"/>
              <a:gd name="connsiteX2-15" fmla="*/ 494379 w 751561"/>
              <a:gd name="connsiteY2-16" fmla="*/ 142500 h 144016"/>
              <a:gd name="connsiteX3-17" fmla="*/ 0 w 751561"/>
              <a:gd name="connsiteY3-18" fmla="*/ 144016 h 144016"/>
              <a:gd name="connsiteX4-19" fmla="*/ 0 w 751561"/>
              <a:gd name="connsiteY4-20" fmla="*/ 0 h 144016"/>
              <a:gd name="connsiteX0-21" fmla="*/ 0 w 690110"/>
              <a:gd name="connsiteY0-22" fmla="*/ 0 h 144016"/>
              <a:gd name="connsiteX1-23" fmla="*/ 690110 w 690110"/>
              <a:gd name="connsiteY1-24" fmla="*/ 497 h 144016"/>
              <a:gd name="connsiteX2-25" fmla="*/ 494379 w 690110"/>
              <a:gd name="connsiteY2-26" fmla="*/ 142500 h 144016"/>
              <a:gd name="connsiteX3-27" fmla="*/ 0 w 690110"/>
              <a:gd name="connsiteY3-28" fmla="*/ 144016 h 144016"/>
              <a:gd name="connsiteX4-29" fmla="*/ 0 w 690110"/>
              <a:gd name="connsiteY4-30" fmla="*/ 0 h 144016"/>
              <a:gd name="connsiteX0-31" fmla="*/ 0 w 676278"/>
              <a:gd name="connsiteY0-32" fmla="*/ 0 h 144016"/>
              <a:gd name="connsiteX1-33" fmla="*/ 676278 w 676278"/>
              <a:gd name="connsiteY1-34" fmla="*/ 1716 h 144016"/>
              <a:gd name="connsiteX2-35" fmla="*/ 494379 w 676278"/>
              <a:gd name="connsiteY2-36" fmla="*/ 142500 h 144016"/>
              <a:gd name="connsiteX3-37" fmla="*/ 0 w 676278"/>
              <a:gd name="connsiteY3-38" fmla="*/ 144016 h 144016"/>
              <a:gd name="connsiteX4-39" fmla="*/ 0 w 676278"/>
              <a:gd name="connsiteY4-40" fmla="*/ 0 h 144016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</a:cxnLst>
            <a:rect l="l" t="t" r="r" b="b"/>
            <a:pathLst>
              <a:path w="676278" h="144016">
                <a:moveTo>
                  <a:pt x="0" y="0"/>
                </a:moveTo>
                <a:lnTo>
                  <a:pt x="676278" y="1716"/>
                </a:lnTo>
                <a:lnTo>
                  <a:pt x="494379" y="142500"/>
                </a:lnTo>
                <a:lnTo>
                  <a:pt x="0" y="1440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01" name="直接箭头连接符 100"/>
          <p:cNvCxnSpPr/>
          <p:nvPr/>
        </p:nvCxnSpPr>
        <p:spPr>
          <a:xfrm flipH="1">
            <a:off x="6516688" y="4149725"/>
            <a:ext cx="0" cy="189865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6517005" y="4848225"/>
            <a:ext cx="2010410" cy="82994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/>
            <a:r>
              <a:rPr lang="en-US" altLang="zh-CN" sz="24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self-service payment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0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5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7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8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1" dur="indefinite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3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4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9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0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3" dur="indefinite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5" dur="indefinit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6" dur="indefinite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9" dur="indefinite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" dur="indefinit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2" dur="indefinite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5" dur="indefinite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7" dur="indefinit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8" dur="indefinite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1" dur="indefinite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3" dur="indefinit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4" dur="indefinite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1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1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1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1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1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bldLvl="0" animBg="1"/>
      <p:bldP spid="54" grpId="1"/>
      <p:bldP spid="76" grpId="1" bldLvl="0" animBg="1"/>
      <p:bldP spid="79" grpId="1"/>
      <p:bldP spid="88" grpId="1" bldLvl="0" animBg="1"/>
      <p:bldP spid="91" grpId="1"/>
      <p:bldP spid="99" grpId="0" bldLvl="0" animBg="1"/>
      <p:bldP spid="1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Line 300"/>
          <p:cNvSpPr/>
          <p:nvPr/>
        </p:nvSpPr>
        <p:spPr>
          <a:xfrm>
            <a:off x="0" y="3427413"/>
            <a:ext cx="1116013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1116965" y="836930"/>
            <a:ext cx="7063105" cy="2520315"/>
          </a:xfrm>
          <a:prstGeom prst="round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self-service payment at the time of checkout.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1116013" y="952500"/>
            <a:ext cx="0" cy="24844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1116013" y="3429000"/>
            <a:ext cx="0" cy="248443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62200" y="3357245"/>
            <a:ext cx="4572635" cy="2743200"/>
          </a:xfrm>
          <a:prstGeom prst="rect">
            <a:avLst/>
          </a:prstGeom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0481" name="Group 305"/>
          <p:cNvGrpSpPr/>
          <p:nvPr/>
        </p:nvGrpSpPr>
        <p:grpSpPr>
          <a:xfrm>
            <a:off x="2797175" y="4517390"/>
            <a:ext cx="3765550" cy="1979295"/>
            <a:chOff x="1083" y="2845"/>
            <a:chExt cx="2235" cy="1247"/>
          </a:xfrm>
        </p:grpSpPr>
        <p:sp>
          <p:nvSpPr>
            <p:cNvPr id="5165" name="Freeform 21"/>
            <p:cNvSpPr/>
            <p:nvPr/>
          </p:nvSpPr>
          <p:spPr>
            <a:xfrm>
              <a:off x="1083" y="3005"/>
              <a:ext cx="2235" cy="1087"/>
            </a:xfrm>
            <a:custGeom>
              <a:avLst/>
              <a:gdLst/>
              <a:ahLst/>
              <a:cxnLst>
                <a:cxn ang="0">
                  <a:pos x="147" y="1087"/>
                </a:cxn>
                <a:cxn ang="0">
                  <a:pos x="128" y="1084"/>
                </a:cxn>
                <a:cxn ang="0">
                  <a:pos x="111" y="1074"/>
                </a:cxn>
                <a:cxn ang="0">
                  <a:pos x="98" y="1060"/>
                </a:cxn>
                <a:cxn ang="0">
                  <a:pos x="93" y="1042"/>
                </a:cxn>
                <a:cxn ang="0">
                  <a:pos x="1" y="53"/>
                </a:cxn>
                <a:cxn ang="0">
                  <a:pos x="3" y="32"/>
                </a:cxn>
                <a:cxn ang="0">
                  <a:pos x="14" y="15"/>
                </a:cxn>
                <a:cxn ang="0">
                  <a:pos x="31" y="4"/>
                </a:cxn>
                <a:cxn ang="0">
                  <a:pos x="52" y="0"/>
                </a:cxn>
                <a:cxn ang="0">
                  <a:pos x="2183" y="0"/>
                </a:cxn>
                <a:cxn ang="0">
                  <a:pos x="2204" y="4"/>
                </a:cxn>
                <a:cxn ang="0">
                  <a:pos x="2221" y="15"/>
                </a:cxn>
                <a:cxn ang="0">
                  <a:pos x="2231" y="32"/>
                </a:cxn>
                <a:cxn ang="0">
                  <a:pos x="2234" y="53"/>
                </a:cxn>
                <a:cxn ang="0">
                  <a:pos x="2142" y="1042"/>
                </a:cxn>
                <a:cxn ang="0">
                  <a:pos x="2137" y="1060"/>
                </a:cxn>
                <a:cxn ang="0">
                  <a:pos x="2124" y="1074"/>
                </a:cxn>
                <a:cxn ang="0">
                  <a:pos x="2107" y="1084"/>
                </a:cxn>
                <a:cxn ang="0">
                  <a:pos x="2088" y="1087"/>
                </a:cxn>
                <a:cxn ang="0">
                  <a:pos x="147" y="1087"/>
                </a:cxn>
              </a:cxnLst>
              <a:pathLst>
                <a:path w="1594" h="776">
                  <a:moveTo>
                    <a:pt x="105" y="776"/>
                  </a:moveTo>
                  <a:cubicBezTo>
                    <a:pt x="100" y="776"/>
                    <a:pt x="95" y="776"/>
                    <a:pt x="91" y="774"/>
                  </a:cubicBezTo>
                  <a:cubicBezTo>
                    <a:pt x="86" y="772"/>
                    <a:pt x="82" y="770"/>
                    <a:pt x="79" y="767"/>
                  </a:cubicBezTo>
                  <a:cubicBezTo>
                    <a:pt x="75" y="764"/>
                    <a:pt x="72" y="761"/>
                    <a:pt x="70" y="757"/>
                  </a:cubicBezTo>
                  <a:cubicBezTo>
                    <a:pt x="68" y="753"/>
                    <a:pt x="66" y="749"/>
                    <a:pt x="66" y="744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3"/>
                    <a:pt x="1" y="28"/>
                    <a:pt x="2" y="23"/>
                  </a:cubicBezTo>
                  <a:cubicBezTo>
                    <a:pt x="4" y="19"/>
                    <a:pt x="7" y="15"/>
                    <a:pt x="10" y="11"/>
                  </a:cubicBezTo>
                  <a:cubicBezTo>
                    <a:pt x="13" y="8"/>
                    <a:pt x="17" y="5"/>
                    <a:pt x="22" y="3"/>
                  </a:cubicBezTo>
                  <a:cubicBezTo>
                    <a:pt x="26" y="1"/>
                    <a:pt x="31" y="0"/>
                    <a:pt x="37" y="0"/>
                  </a:cubicBezTo>
                  <a:cubicBezTo>
                    <a:pt x="1557" y="0"/>
                    <a:pt x="1557" y="0"/>
                    <a:pt x="1557" y="0"/>
                  </a:cubicBezTo>
                  <a:cubicBezTo>
                    <a:pt x="1563" y="0"/>
                    <a:pt x="1568" y="1"/>
                    <a:pt x="1572" y="3"/>
                  </a:cubicBezTo>
                  <a:cubicBezTo>
                    <a:pt x="1577" y="5"/>
                    <a:pt x="1581" y="8"/>
                    <a:pt x="1584" y="11"/>
                  </a:cubicBezTo>
                  <a:cubicBezTo>
                    <a:pt x="1587" y="15"/>
                    <a:pt x="1590" y="19"/>
                    <a:pt x="1591" y="23"/>
                  </a:cubicBezTo>
                  <a:cubicBezTo>
                    <a:pt x="1593" y="28"/>
                    <a:pt x="1594" y="33"/>
                    <a:pt x="1593" y="38"/>
                  </a:cubicBezTo>
                  <a:cubicBezTo>
                    <a:pt x="1528" y="744"/>
                    <a:pt x="1528" y="744"/>
                    <a:pt x="1528" y="744"/>
                  </a:cubicBezTo>
                  <a:cubicBezTo>
                    <a:pt x="1528" y="749"/>
                    <a:pt x="1526" y="753"/>
                    <a:pt x="1524" y="757"/>
                  </a:cubicBezTo>
                  <a:cubicBezTo>
                    <a:pt x="1522" y="761"/>
                    <a:pt x="1519" y="764"/>
                    <a:pt x="1515" y="767"/>
                  </a:cubicBezTo>
                  <a:cubicBezTo>
                    <a:pt x="1512" y="770"/>
                    <a:pt x="1508" y="772"/>
                    <a:pt x="1503" y="774"/>
                  </a:cubicBezTo>
                  <a:cubicBezTo>
                    <a:pt x="1499" y="776"/>
                    <a:pt x="1494" y="776"/>
                    <a:pt x="1489" y="776"/>
                  </a:cubicBezTo>
                  <a:lnTo>
                    <a:pt x="105" y="776"/>
                  </a:lnTo>
                  <a:close/>
                </a:path>
              </a:pathLst>
            </a:custGeom>
            <a:solidFill>
              <a:srgbClr val="0079C1">
                <a:alpha val="100000"/>
              </a:srgbClr>
            </a:solidFill>
            <a:ln w="25400" cap="flat" cmpd="sng">
              <a:solidFill>
                <a:srgbClr val="FFFFF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66" name="Freeform 23"/>
            <p:cNvSpPr/>
            <p:nvPr/>
          </p:nvSpPr>
          <p:spPr>
            <a:xfrm>
              <a:off x="1100" y="2845"/>
              <a:ext cx="2201" cy="173"/>
            </a:xfrm>
            <a:custGeom>
              <a:avLst/>
              <a:gdLst/>
              <a:ahLst/>
              <a:cxnLst>
                <a:cxn ang="0">
                  <a:pos x="3" y="172"/>
                </a:cxn>
                <a:cxn ang="0">
                  <a:pos x="13" y="166"/>
                </a:cxn>
                <a:cxn ang="0">
                  <a:pos x="22" y="162"/>
                </a:cxn>
                <a:cxn ang="0">
                  <a:pos x="35" y="160"/>
                </a:cxn>
                <a:cxn ang="0">
                  <a:pos x="2166" y="160"/>
                </a:cxn>
                <a:cxn ang="0">
                  <a:pos x="2179" y="162"/>
                </a:cxn>
                <a:cxn ang="0">
                  <a:pos x="2188" y="166"/>
                </a:cxn>
                <a:cxn ang="0">
                  <a:pos x="2198" y="172"/>
                </a:cxn>
                <a:cxn ang="0">
                  <a:pos x="2073" y="15"/>
                </a:cxn>
                <a:cxn ang="0">
                  <a:pos x="2066" y="8"/>
                </a:cxn>
                <a:cxn ang="0">
                  <a:pos x="2058" y="4"/>
                </a:cxn>
                <a:cxn ang="0">
                  <a:pos x="2048" y="0"/>
                </a:cxn>
                <a:cxn ang="0">
                  <a:pos x="2037" y="0"/>
                </a:cxn>
                <a:cxn ang="0">
                  <a:pos x="164" y="0"/>
                </a:cxn>
                <a:cxn ang="0">
                  <a:pos x="153" y="0"/>
                </a:cxn>
                <a:cxn ang="0">
                  <a:pos x="143" y="4"/>
                </a:cxn>
                <a:cxn ang="0">
                  <a:pos x="135" y="8"/>
                </a:cxn>
                <a:cxn ang="0">
                  <a:pos x="128" y="15"/>
                </a:cxn>
                <a:cxn ang="0">
                  <a:pos x="3" y="172"/>
                </a:cxn>
              </a:cxnLst>
              <a:pathLst>
                <a:path w="1570" h="123">
                  <a:moveTo>
                    <a:pt x="2" y="122"/>
                  </a:moveTo>
                  <a:cubicBezTo>
                    <a:pt x="4" y="120"/>
                    <a:pt x="6" y="119"/>
                    <a:pt x="9" y="118"/>
                  </a:cubicBezTo>
                  <a:cubicBezTo>
                    <a:pt x="11" y="116"/>
                    <a:pt x="14" y="116"/>
                    <a:pt x="16" y="115"/>
                  </a:cubicBezTo>
                  <a:cubicBezTo>
                    <a:pt x="19" y="114"/>
                    <a:pt x="22" y="114"/>
                    <a:pt x="25" y="114"/>
                  </a:cubicBezTo>
                  <a:cubicBezTo>
                    <a:pt x="1545" y="114"/>
                    <a:pt x="1545" y="114"/>
                    <a:pt x="1545" y="114"/>
                  </a:cubicBezTo>
                  <a:cubicBezTo>
                    <a:pt x="1548" y="114"/>
                    <a:pt x="1551" y="114"/>
                    <a:pt x="1554" y="115"/>
                  </a:cubicBezTo>
                  <a:cubicBezTo>
                    <a:pt x="1556" y="116"/>
                    <a:pt x="1559" y="116"/>
                    <a:pt x="1561" y="118"/>
                  </a:cubicBezTo>
                  <a:cubicBezTo>
                    <a:pt x="1564" y="119"/>
                    <a:pt x="1566" y="120"/>
                    <a:pt x="1568" y="122"/>
                  </a:cubicBezTo>
                  <a:cubicBezTo>
                    <a:pt x="1570" y="123"/>
                    <a:pt x="1510" y="50"/>
                    <a:pt x="1479" y="11"/>
                  </a:cubicBezTo>
                  <a:cubicBezTo>
                    <a:pt x="1477" y="9"/>
                    <a:pt x="1475" y="8"/>
                    <a:pt x="1474" y="6"/>
                  </a:cubicBezTo>
                  <a:cubicBezTo>
                    <a:pt x="1472" y="5"/>
                    <a:pt x="1470" y="4"/>
                    <a:pt x="1468" y="3"/>
                  </a:cubicBezTo>
                  <a:cubicBezTo>
                    <a:pt x="1466" y="2"/>
                    <a:pt x="1463" y="1"/>
                    <a:pt x="1461" y="0"/>
                  </a:cubicBezTo>
                  <a:cubicBezTo>
                    <a:pt x="1458" y="0"/>
                    <a:pt x="1456" y="0"/>
                    <a:pt x="145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4" y="0"/>
                    <a:pt x="112" y="0"/>
                    <a:pt x="109" y="0"/>
                  </a:cubicBezTo>
                  <a:cubicBezTo>
                    <a:pt x="107" y="1"/>
                    <a:pt x="104" y="2"/>
                    <a:pt x="102" y="3"/>
                  </a:cubicBezTo>
                  <a:cubicBezTo>
                    <a:pt x="100" y="4"/>
                    <a:pt x="98" y="5"/>
                    <a:pt x="96" y="6"/>
                  </a:cubicBezTo>
                  <a:cubicBezTo>
                    <a:pt x="94" y="8"/>
                    <a:pt x="93" y="9"/>
                    <a:pt x="91" y="11"/>
                  </a:cubicBezTo>
                  <a:cubicBezTo>
                    <a:pt x="60" y="50"/>
                    <a:pt x="0" y="123"/>
                    <a:pt x="2" y="122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67" name="Freeform 24"/>
            <p:cNvSpPr/>
            <p:nvPr/>
          </p:nvSpPr>
          <p:spPr>
            <a:xfrm>
              <a:off x="1100" y="2845"/>
              <a:ext cx="2201" cy="173"/>
            </a:xfrm>
            <a:custGeom>
              <a:avLst/>
              <a:gdLst/>
              <a:ahLst/>
              <a:cxnLst>
                <a:cxn ang="0">
                  <a:pos x="3" y="172"/>
                </a:cxn>
                <a:cxn ang="0">
                  <a:pos x="13" y="166"/>
                </a:cxn>
                <a:cxn ang="0">
                  <a:pos x="22" y="162"/>
                </a:cxn>
                <a:cxn ang="0">
                  <a:pos x="35" y="160"/>
                </a:cxn>
                <a:cxn ang="0">
                  <a:pos x="2166" y="160"/>
                </a:cxn>
                <a:cxn ang="0">
                  <a:pos x="2179" y="162"/>
                </a:cxn>
                <a:cxn ang="0">
                  <a:pos x="2188" y="166"/>
                </a:cxn>
                <a:cxn ang="0">
                  <a:pos x="2198" y="172"/>
                </a:cxn>
                <a:cxn ang="0">
                  <a:pos x="2073" y="15"/>
                </a:cxn>
                <a:cxn ang="0">
                  <a:pos x="2066" y="8"/>
                </a:cxn>
                <a:cxn ang="0">
                  <a:pos x="2058" y="4"/>
                </a:cxn>
                <a:cxn ang="0">
                  <a:pos x="2048" y="0"/>
                </a:cxn>
                <a:cxn ang="0">
                  <a:pos x="2037" y="0"/>
                </a:cxn>
                <a:cxn ang="0">
                  <a:pos x="164" y="0"/>
                </a:cxn>
                <a:cxn ang="0">
                  <a:pos x="153" y="0"/>
                </a:cxn>
                <a:cxn ang="0">
                  <a:pos x="143" y="4"/>
                </a:cxn>
                <a:cxn ang="0">
                  <a:pos x="135" y="8"/>
                </a:cxn>
                <a:cxn ang="0">
                  <a:pos x="128" y="15"/>
                </a:cxn>
                <a:cxn ang="0">
                  <a:pos x="3" y="172"/>
                </a:cxn>
              </a:cxnLst>
              <a:pathLst>
                <a:path w="1570" h="123">
                  <a:moveTo>
                    <a:pt x="2" y="122"/>
                  </a:moveTo>
                  <a:cubicBezTo>
                    <a:pt x="4" y="120"/>
                    <a:pt x="6" y="119"/>
                    <a:pt x="9" y="118"/>
                  </a:cubicBezTo>
                  <a:cubicBezTo>
                    <a:pt x="11" y="116"/>
                    <a:pt x="14" y="116"/>
                    <a:pt x="16" y="115"/>
                  </a:cubicBezTo>
                  <a:cubicBezTo>
                    <a:pt x="19" y="114"/>
                    <a:pt x="22" y="114"/>
                    <a:pt x="25" y="114"/>
                  </a:cubicBezTo>
                  <a:cubicBezTo>
                    <a:pt x="1545" y="114"/>
                    <a:pt x="1545" y="114"/>
                    <a:pt x="1545" y="114"/>
                  </a:cubicBezTo>
                  <a:cubicBezTo>
                    <a:pt x="1548" y="114"/>
                    <a:pt x="1551" y="114"/>
                    <a:pt x="1554" y="115"/>
                  </a:cubicBezTo>
                  <a:cubicBezTo>
                    <a:pt x="1556" y="116"/>
                    <a:pt x="1559" y="116"/>
                    <a:pt x="1561" y="118"/>
                  </a:cubicBezTo>
                  <a:cubicBezTo>
                    <a:pt x="1564" y="119"/>
                    <a:pt x="1566" y="120"/>
                    <a:pt x="1568" y="122"/>
                  </a:cubicBezTo>
                  <a:cubicBezTo>
                    <a:pt x="1570" y="123"/>
                    <a:pt x="1510" y="50"/>
                    <a:pt x="1479" y="11"/>
                  </a:cubicBezTo>
                  <a:cubicBezTo>
                    <a:pt x="1477" y="9"/>
                    <a:pt x="1475" y="8"/>
                    <a:pt x="1474" y="6"/>
                  </a:cubicBezTo>
                  <a:cubicBezTo>
                    <a:pt x="1472" y="5"/>
                    <a:pt x="1470" y="4"/>
                    <a:pt x="1468" y="3"/>
                  </a:cubicBezTo>
                  <a:cubicBezTo>
                    <a:pt x="1466" y="2"/>
                    <a:pt x="1463" y="1"/>
                    <a:pt x="1461" y="0"/>
                  </a:cubicBezTo>
                  <a:cubicBezTo>
                    <a:pt x="1458" y="0"/>
                    <a:pt x="1456" y="0"/>
                    <a:pt x="145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4" y="0"/>
                    <a:pt x="112" y="0"/>
                    <a:pt x="109" y="0"/>
                  </a:cubicBezTo>
                  <a:cubicBezTo>
                    <a:pt x="107" y="1"/>
                    <a:pt x="104" y="2"/>
                    <a:pt x="102" y="3"/>
                  </a:cubicBezTo>
                  <a:cubicBezTo>
                    <a:pt x="100" y="4"/>
                    <a:pt x="98" y="5"/>
                    <a:pt x="96" y="6"/>
                  </a:cubicBezTo>
                  <a:cubicBezTo>
                    <a:pt x="94" y="8"/>
                    <a:pt x="93" y="9"/>
                    <a:pt x="91" y="11"/>
                  </a:cubicBezTo>
                  <a:cubicBezTo>
                    <a:pt x="60" y="50"/>
                    <a:pt x="0" y="123"/>
                    <a:pt x="2" y="122"/>
                  </a:cubicBezTo>
                  <a:close/>
                </a:path>
              </a:pathLst>
            </a:custGeom>
            <a:noFill/>
            <a:ln w="25400" cap="flat" cmpd="sng">
              <a:solidFill>
                <a:srgbClr val="FFFFF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68" name="Freeform 25"/>
            <p:cNvSpPr/>
            <p:nvPr/>
          </p:nvSpPr>
          <p:spPr>
            <a:xfrm>
              <a:off x="1100" y="2845"/>
              <a:ext cx="2201" cy="173"/>
            </a:xfrm>
            <a:custGeom>
              <a:avLst/>
              <a:gdLst/>
              <a:ahLst/>
              <a:cxnLst>
                <a:cxn ang="0">
                  <a:pos x="3" y="172"/>
                </a:cxn>
                <a:cxn ang="0">
                  <a:pos x="13" y="166"/>
                </a:cxn>
                <a:cxn ang="0">
                  <a:pos x="22" y="162"/>
                </a:cxn>
                <a:cxn ang="0">
                  <a:pos x="35" y="160"/>
                </a:cxn>
                <a:cxn ang="0">
                  <a:pos x="2166" y="160"/>
                </a:cxn>
                <a:cxn ang="0">
                  <a:pos x="2179" y="162"/>
                </a:cxn>
                <a:cxn ang="0">
                  <a:pos x="2188" y="166"/>
                </a:cxn>
                <a:cxn ang="0">
                  <a:pos x="2198" y="172"/>
                </a:cxn>
                <a:cxn ang="0">
                  <a:pos x="2073" y="15"/>
                </a:cxn>
                <a:cxn ang="0">
                  <a:pos x="2066" y="8"/>
                </a:cxn>
                <a:cxn ang="0">
                  <a:pos x="2058" y="4"/>
                </a:cxn>
                <a:cxn ang="0">
                  <a:pos x="2048" y="0"/>
                </a:cxn>
                <a:cxn ang="0">
                  <a:pos x="2037" y="0"/>
                </a:cxn>
                <a:cxn ang="0">
                  <a:pos x="164" y="0"/>
                </a:cxn>
                <a:cxn ang="0">
                  <a:pos x="153" y="0"/>
                </a:cxn>
                <a:cxn ang="0">
                  <a:pos x="143" y="4"/>
                </a:cxn>
                <a:cxn ang="0">
                  <a:pos x="135" y="8"/>
                </a:cxn>
                <a:cxn ang="0">
                  <a:pos x="128" y="15"/>
                </a:cxn>
                <a:cxn ang="0">
                  <a:pos x="3" y="172"/>
                </a:cxn>
              </a:cxnLst>
              <a:pathLst>
                <a:path w="1570" h="123">
                  <a:moveTo>
                    <a:pt x="2" y="122"/>
                  </a:moveTo>
                  <a:cubicBezTo>
                    <a:pt x="4" y="120"/>
                    <a:pt x="6" y="119"/>
                    <a:pt x="9" y="118"/>
                  </a:cubicBezTo>
                  <a:cubicBezTo>
                    <a:pt x="11" y="116"/>
                    <a:pt x="14" y="116"/>
                    <a:pt x="16" y="115"/>
                  </a:cubicBezTo>
                  <a:cubicBezTo>
                    <a:pt x="19" y="114"/>
                    <a:pt x="22" y="114"/>
                    <a:pt x="25" y="114"/>
                  </a:cubicBezTo>
                  <a:cubicBezTo>
                    <a:pt x="1545" y="114"/>
                    <a:pt x="1545" y="114"/>
                    <a:pt x="1545" y="114"/>
                  </a:cubicBezTo>
                  <a:cubicBezTo>
                    <a:pt x="1548" y="114"/>
                    <a:pt x="1551" y="114"/>
                    <a:pt x="1554" y="115"/>
                  </a:cubicBezTo>
                  <a:cubicBezTo>
                    <a:pt x="1556" y="116"/>
                    <a:pt x="1559" y="116"/>
                    <a:pt x="1561" y="118"/>
                  </a:cubicBezTo>
                  <a:cubicBezTo>
                    <a:pt x="1564" y="119"/>
                    <a:pt x="1566" y="120"/>
                    <a:pt x="1568" y="122"/>
                  </a:cubicBezTo>
                  <a:cubicBezTo>
                    <a:pt x="1570" y="123"/>
                    <a:pt x="1510" y="50"/>
                    <a:pt x="1479" y="11"/>
                  </a:cubicBezTo>
                  <a:cubicBezTo>
                    <a:pt x="1477" y="9"/>
                    <a:pt x="1475" y="8"/>
                    <a:pt x="1474" y="6"/>
                  </a:cubicBezTo>
                  <a:cubicBezTo>
                    <a:pt x="1472" y="5"/>
                    <a:pt x="1470" y="4"/>
                    <a:pt x="1468" y="3"/>
                  </a:cubicBezTo>
                  <a:cubicBezTo>
                    <a:pt x="1466" y="2"/>
                    <a:pt x="1463" y="1"/>
                    <a:pt x="1461" y="0"/>
                  </a:cubicBezTo>
                  <a:cubicBezTo>
                    <a:pt x="1458" y="0"/>
                    <a:pt x="1456" y="0"/>
                    <a:pt x="145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4" y="0"/>
                    <a:pt x="112" y="0"/>
                    <a:pt x="109" y="0"/>
                  </a:cubicBezTo>
                  <a:cubicBezTo>
                    <a:pt x="107" y="1"/>
                    <a:pt x="104" y="2"/>
                    <a:pt x="102" y="3"/>
                  </a:cubicBezTo>
                  <a:cubicBezTo>
                    <a:pt x="100" y="4"/>
                    <a:pt x="98" y="5"/>
                    <a:pt x="96" y="6"/>
                  </a:cubicBezTo>
                  <a:cubicBezTo>
                    <a:pt x="94" y="8"/>
                    <a:pt x="93" y="9"/>
                    <a:pt x="91" y="11"/>
                  </a:cubicBezTo>
                  <a:cubicBezTo>
                    <a:pt x="60" y="50"/>
                    <a:pt x="0" y="123"/>
                    <a:pt x="2" y="122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69" name="Freeform 26"/>
            <p:cNvSpPr/>
            <p:nvPr/>
          </p:nvSpPr>
          <p:spPr>
            <a:xfrm>
              <a:off x="1100" y="2845"/>
              <a:ext cx="2201" cy="173"/>
            </a:xfrm>
            <a:custGeom>
              <a:avLst/>
              <a:gdLst/>
              <a:ahLst/>
              <a:cxnLst>
                <a:cxn ang="0">
                  <a:pos x="3" y="172"/>
                </a:cxn>
                <a:cxn ang="0">
                  <a:pos x="13" y="166"/>
                </a:cxn>
                <a:cxn ang="0">
                  <a:pos x="22" y="162"/>
                </a:cxn>
                <a:cxn ang="0">
                  <a:pos x="35" y="160"/>
                </a:cxn>
                <a:cxn ang="0">
                  <a:pos x="2166" y="160"/>
                </a:cxn>
                <a:cxn ang="0">
                  <a:pos x="2179" y="162"/>
                </a:cxn>
                <a:cxn ang="0">
                  <a:pos x="2188" y="166"/>
                </a:cxn>
                <a:cxn ang="0">
                  <a:pos x="2198" y="172"/>
                </a:cxn>
                <a:cxn ang="0">
                  <a:pos x="2073" y="15"/>
                </a:cxn>
                <a:cxn ang="0">
                  <a:pos x="2066" y="8"/>
                </a:cxn>
                <a:cxn ang="0">
                  <a:pos x="2058" y="4"/>
                </a:cxn>
                <a:cxn ang="0">
                  <a:pos x="2048" y="0"/>
                </a:cxn>
                <a:cxn ang="0">
                  <a:pos x="2037" y="0"/>
                </a:cxn>
                <a:cxn ang="0">
                  <a:pos x="164" y="0"/>
                </a:cxn>
                <a:cxn ang="0">
                  <a:pos x="153" y="0"/>
                </a:cxn>
                <a:cxn ang="0">
                  <a:pos x="143" y="4"/>
                </a:cxn>
                <a:cxn ang="0">
                  <a:pos x="135" y="8"/>
                </a:cxn>
                <a:cxn ang="0">
                  <a:pos x="128" y="15"/>
                </a:cxn>
                <a:cxn ang="0">
                  <a:pos x="3" y="172"/>
                </a:cxn>
              </a:cxnLst>
              <a:pathLst>
                <a:path w="1570" h="123">
                  <a:moveTo>
                    <a:pt x="2" y="122"/>
                  </a:moveTo>
                  <a:cubicBezTo>
                    <a:pt x="4" y="120"/>
                    <a:pt x="6" y="119"/>
                    <a:pt x="9" y="118"/>
                  </a:cubicBezTo>
                  <a:cubicBezTo>
                    <a:pt x="11" y="116"/>
                    <a:pt x="14" y="116"/>
                    <a:pt x="16" y="115"/>
                  </a:cubicBezTo>
                  <a:cubicBezTo>
                    <a:pt x="19" y="114"/>
                    <a:pt x="22" y="114"/>
                    <a:pt x="25" y="114"/>
                  </a:cubicBezTo>
                  <a:cubicBezTo>
                    <a:pt x="1545" y="114"/>
                    <a:pt x="1545" y="114"/>
                    <a:pt x="1545" y="114"/>
                  </a:cubicBezTo>
                  <a:cubicBezTo>
                    <a:pt x="1548" y="114"/>
                    <a:pt x="1551" y="114"/>
                    <a:pt x="1554" y="115"/>
                  </a:cubicBezTo>
                  <a:cubicBezTo>
                    <a:pt x="1556" y="116"/>
                    <a:pt x="1559" y="116"/>
                    <a:pt x="1561" y="118"/>
                  </a:cubicBezTo>
                  <a:cubicBezTo>
                    <a:pt x="1564" y="119"/>
                    <a:pt x="1566" y="120"/>
                    <a:pt x="1568" y="122"/>
                  </a:cubicBezTo>
                  <a:cubicBezTo>
                    <a:pt x="1570" y="123"/>
                    <a:pt x="1510" y="50"/>
                    <a:pt x="1479" y="11"/>
                  </a:cubicBezTo>
                  <a:cubicBezTo>
                    <a:pt x="1477" y="9"/>
                    <a:pt x="1475" y="8"/>
                    <a:pt x="1474" y="6"/>
                  </a:cubicBezTo>
                  <a:cubicBezTo>
                    <a:pt x="1472" y="5"/>
                    <a:pt x="1470" y="4"/>
                    <a:pt x="1468" y="3"/>
                  </a:cubicBezTo>
                  <a:cubicBezTo>
                    <a:pt x="1466" y="2"/>
                    <a:pt x="1463" y="1"/>
                    <a:pt x="1461" y="0"/>
                  </a:cubicBezTo>
                  <a:cubicBezTo>
                    <a:pt x="1458" y="0"/>
                    <a:pt x="1456" y="0"/>
                    <a:pt x="145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4" y="0"/>
                    <a:pt x="112" y="0"/>
                    <a:pt x="109" y="0"/>
                  </a:cubicBezTo>
                  <a:cubicBezTo>
                    <a:pt x="107" y="1"/>
                    <a:pt x="104" y="2"/>
                    <a:pt x="102" y="3"/>
                  </a:cubicBezTo>
                  <a:cubicBezTo>
                    <a:pt x="100" y="4"/>
                    <a:pt x="98" y="5"/>
                    <a:pt x="96" y="6"/>
                  </a:cubicBezTo>
                  <a:cubicBezTo>
                    <a:pt x="94" y="8"/>
                    <a:pt x="93" y="9"/>
                    <a:pt x="91" y="11"/>
                  </a:cubicBezTo>
                  <a:cubicBezTo>
                    <a:pt x="60" y="50"/>
                    <a:pt x="0" y="123"/>
                    <a:pt x="2" y="122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70" name="Freeform 27"/>
            <p:cNvSpPr/>
            <p:nvPr/>
          </p:nvSpPr>
          <p:spPr>
            <a:xfrm>
              <a:off x="1100" y="2845"/>
              <a:ext cx="2201" cy="173"/>
            </a:xfrm>
            <a:custGeom>
              <a:avLst/>
              <a:gdLst/>
              <a:ahLst/>
              <a:cxnLst>
                <a:cxn ang="0">
                  <a:pos x="3" y="172"/>
                </a:cxn>
                <a:cxn ang="0">
                  <a:pos x="13" y="166"/>
                </a:cxn>
                <a:cxn ang="0">
                  <a:pos x="22" y="162"/>
                </a:cxn>
                <a:cxn ang="0">
                  <a:pos x="35" y="160"/>
                </a:cxn>
                <a:cxn ang="0">
                  <a:pos x="2166" y="160"/>
                </a:cxn>
                <a:cxn ang="0">
                  <a:pos x="2179" y="162"/>
                </a:cxn>
                <a:cxn ang="0">
                  <a:pos x="2188" y="166"/>
                </a:cxn>
                <a:cxn ang="0">
                  <a:pos x="2198" y="172"/>
                </a:cxn>
                <a:cxn ang="0">
                  <a:pos x="2073" y="15"/>
                </a:cxn>
                <a:cxn ang="0">
                  <a:pos x="2066" y="8"/>
                </a:cxn>
                <a:cxn ang="0">
                  <a:pos x="2058" y="4"/>
                </a:cxn>
                <a:cxn ang="0">
                  <a:pos x="2048" y="0"/>
                </a:cxn>
                <a:cxn ang="0">
                  <a:pos x="2037" y="0"/>
                </a:cxn>
                <a:cxn ang="0">
                  <a:pos x="164" y="0"/>
                </a:cxn>
                <a:cxn ang="0">
                  <a:pos x="153" y="0"/>
                </a:cxn>
                <a:cxn ang="0">
                  <a:pos x="143" y="4"/>
                </a:cxn>
                <a:cxn ang="0">
                  <a:pos x="135" y="8"/>
                </a:cxn>
                <a:cxn ang="0">
                  <a:pos x="128" y="15"/>
                </a:cxn>
                <a:cxn ang="0">
                  <a:pos x="3" y="172"/>
                </a:cxn>
              </a:cxnLst>
              <a:pathLst>
                <a:path w="1570" h="123">
                  <a:moveTo>
                    <a:pt x="2" y="122"/>
                  </a:moveTo>
                  <a:cubicBezTo>
                    <a:pt x="4" y="120"/>
                    <a:pt x="6" y="119"/>
                    <a:pt x="9" y="118"/>
                  </a:cubicBezTo>
                  <a:cubicBezTo>
                    <a:pt x="11" y="116"/>
                    <a:pt x="14" y="116"/>
                    <a:pt x="16" y="115"/>
                  </a:cubicBezTo>
                  <a:cubicBezTo>
                    <a:pt x="19" y="114"/>
                    <a:pt x="22" y="114"/>
                    <a:pt x="25" y="114"/>
                  </a:cubicBezTo>
                  <a:cubicBezTo>
                    <a:pt x="1545" y="114"/>
                    <a:pt x="1545" y="114"/>
                    <a:pt x="1545" y="114"/>
                  </a:cubicBezTo>
                  <a:cubicBezTo>
                    <a:pt x="1548" y="114"/>
                    <a:pt x="1551" y="114"/>
                    <a:pt x="1554" y="115"/>
                  </a:cubicBezTo>
                  <a:cubicBezTo>
                    <a:pt x="1556" y="116"/>
                    <a:pt x="1559" y="116"/>
                    <a:pt x="1561" y="118"/>
                  </a:cubicBezTo>
                  <a:cubicBezTo>
                    <a:pt x="1564" y="119"/>
                    <a:pt x="1566" y="120"/>
                    <a:pt x="1568" y="122"/>
                  </a:cubicBezTo>
                  <a:cubicBezTo>
                    <a:pt x="1570" y="123"/>
                    <a:pt x="1510" y="50"/>
                    <a:pt x="1479" y="11"/>
                  </a:cubicBezTo>
                  <a:cubicBezTo>
                    <a:pt x="1477" y="9"/>
                    <a:pt x="1475" y="8"/>
                    <a:pt x="1474" y="6"/>
                  </a:cubicBezTo>
                  <a:cubicBezTo>
                    <a:pt x="1472" y="5"/>
                    <a:pt x="1470" y="4"/>
                    <a:pt x="1468" y="3"/>
                  </a:cubicBezTo>
                  <a:cubicBezTo>
                    <a:pt x="1466" y="2"/>
                    <a:pt x="1463" y="1"/>
                    <a:pt x="1461" y="0"/>
                  </a:cubicBezTo>
                  <a:cubicBezTo>
                    <a:pt x="1458" y="0"/>
                    <a:pt x="1456" y="0"/>
                    <a:pt x="145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4" y="0"/>
                    <a:pt x="112" y="0"/>
                    <a:pt x="109" y="0"/>
                  </a:cubicBezTo>
                  <a:cubicBezTo>
                    <a:pt x="107" y="1"/>
                    <a:pt x="104" y="2"/>
                    <a:pt x="102" y="3"/>
                  </a:cubicBezTo>
                  <a:cubicBezTo>
                    <a:pt x="100" y="4"/>
                    <a:pt x="98" y="5"/>
                    <a:pt x="96" y="6"/>
                  </a:cubicBezTo>
                  <a:cubicBezTo>
                    <a:pt x="94" y="8"/>
                    <a:pt x="93" y="9"/>
                    <a:pt x="91" y="11"/>
                  </a:cubicBezTo>
                  <a:cubicBezTo>
                    <a:pt x="60" y="50"/>
                    <a:pt x="0" y="123"/>
                    <a:pt x="2" y="122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0479" name="Group 303"/>
          <p:cNvGrpSpPr/>
          <p:nvPr/>
        </p:nvGrpSpPr>
        <p:grpSpPr>
          <a:xfrm>
            <a:off x="2797175" y="375285"/>
            <a:ext cx="3807460" cy="2003425"/>
            <a:chOff x="1083" y="236"/>
            <a:chExt cx="2235" cy="1248"/>
          </a:xfrm>
        </p:grpSpPr>
        <p:sp>
          <p:nvSpPr>
            <p:cNvPr id="5163" name="Freeform 18"/>
            <p:cNvSpPr/>
            <p:nvPr/>
          </p:nvSpPr>
          <p:spPr>
            <a:xfrm>
              <a:off x="1083" y="236"/>
              <a:ext cx="2235" cy="1087"/>
            </a:xfrm>
            <a:custGeom>
              <a:avLst/>
              <a:gdLst/>
              <a:ahLst/>
              <a:cxnLst>
                <a:cxn ang="0">
                  <a:pos x="2088" y="0"/>
                </a:cxn>
                <a:cxn ang="0">
                  <a:pos x="2107" y="3"/>
                </a:cxn>
                <a:cxn ang="0">
                  <a:pos x="2124" y="13"/>
                </a:cxn>
                <a:cxn ang="0">
                  <a:pos x="2137" y="27"/>
                </a:cxn>
                <a:cxn ang="0">
                  <a:pos x="2142" y="45"/>
                </a:cxn>
                <a:cxn ang="0">
                  <a:pos x="2234" y="1034"/>
                </a:cxn>
                <a:cxn ang="0">
                  <a:pos x="2232" y="1055"/>
                </a:cxn>
                <a:cxn ang="0">
                  <a:pos x="2221" y="1072"/>
                </a:cxn>
                <a:cxn ang="0">
                  <a:pos x="2204" y="1083"/>
                </a:cxn>
                <a:cxn ang="0">
                  <a:pos x="2183" y="1087"/>
                </a:cxn>
                <a:cxn ang="0">
                  <a:pos x="52" y="1087"/>
                </a:cxn>
                <a:cxn ang="0">
                  <a:pos x="31" y="1083"/>
                </a:cxn>
                <a:cxn ang="0">
                  <a:pos x="14" y="1072"/>
                </a:cxn>
                <a:cxn ang="0">
                  <a:pos x="3" y="1055"/>
                </a:cxn>
                <a:cxn ang="0">
                  <a:pos x="1" y="1034"/>
                </a:cxn>
                <a:cxn ang="0">
                  <a:pos x="93" y="45"/>
                </a:cxn>
                <a:cxn ang="0">
                  <a:pos x="98" y="27"/>
                </a:cxn>
                <a:cxn ang="0">
                  <a:pos x="111" y="13"/>
                </a:cxn>
                <a:cxn ang="0">
                  <a:pos x="128" y="3"/>
                </a:cxn>
                <a:cxn ang="0">
                  <a:pos x="147" y="0"/>
                </a:cxn>
                <a:cxn ang="0">
                  <a:pos x="2088" y="0"/>
                </a:cxn>
              </a:cxnLst>
              <a:pathLst>
                <a:path w="1594" h="776">
                  <a:moveTo>
                    <a:pt x="1489" y="0"/>
                  </a:moveTo>
                  <a:cubicBezTo>
                    <a:pt x="1494" y="0"/>
                    <a:pt x="1499" y="1"/>
                    <a:pt x="1503" y="2"/>
                  </a:cubicBezTo>
                  <a:cubicBezTo>
                    <a:pt x="1508" y="4"/>
                    <a:pt x="1512" y="6"/>
                    <a:pt x="1515" y="9"/>
                  </a:cubicBezTo>
                  <a:cubicBezTo>
                    <a:pt x="1519" y="12"/>
                    <a:pt x="1522" y="15"/>
                    <a:pt x="1524" y="19"/>
                  </a:cubicBezTo>
                  <a:cubicBezTo>
                    <a:pt x="1526" y="23"/>
                    <a:pt x="1528" y="27"/>
                    <a:pt x="1528" y="32"/>
                  </a:cubicBezTo>
                  <a:cubicBezTo>
                    <a:pt x="1593" y="738"/>
                    <a:pt x="1593" y="738"/>
                    <a:pt x="1593" y="738"/>
                  </a:cubicBezTo>
                  <a:cubicBezTo>
                    <a:pt x="1594" y="743"/>
                    <a:pt x="1593" y="748"/>
                    <a:pt x="1592" y="753"/>
                  </a:cubicBezTo>
                  <a:cubicBezTo>
                    <a:pt x="1590" y="757"/>
                    <a:pt x="1587" y="762"/>
                    <a:pt x="1584" y="765"/>
                  </a:cubicBezTo>
                  <a:cubicBezTo>
                    <a:pt x="1581" y="768"/>
                    <a:pt x="1577" y="771"/>
                    <a:pt x="1572" y="773"/>
                  </a:cubicBezTo>
                  <a:cubicBezTo>
                    <a:pt x="1568" y="775"/>
                    <a:pt x="1563" y="776"/>
                    <a:pt x="1557" y="776"/>
                  </a:cubicBezTo>
                  <a:cubicBezTo>
                    <a:pt x="37" y="776"/>
                    <a:pt x="37" y="776"/>
                    <a:pt x="37" y="776"/>
                  </a:cubicBezTo>
                  <a:cubicBezTo>
                    <a:pt x="31" y="776"/>
                    <a:pt x="26" y="775"/>
                    <a:pt x="22" y="773"/>
                  </a:cubicBezTo>
                  <a:cubicBezTo>
                    <a:pt x="17" y="771"/>
                    <a:pt x="13" y="768"/>
                    <a:pt x="10" y="765"/>
                  </a:cubicBezTo>
                  <a:cubicBezTo>
                    <a:pt x="7" y="762"/>
                    <a:pt x="4" y="757"/>
                    <a:pt x="2" y="753"/>
                  </a:cubicBezTo>
                  <a:cubicBezTo>
                    <a:pt x="1" y="748"/>
                    <a:pt x="0" y="743"/>
                    <a:pt x="1" y="73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6" y="27"/>
                    <a:pt x="68" y="23"/>
                    <a:pt x="70" y="19"/>
                  </a:cubicBezTo>
                  <a:cubicBezTo>
                    <a:pt x="72" y="15"/>
                    <a:pt x="75" y="12"/>
                    <a:pt x="79" y="9"/>
                  </a:cubicBezTo>
                  <a:cubicBezTo>
                    <a:pt x="82" y="6"/>
                    <a:pt x="86" y="4"/>
                    <a:pt x="91" y="2"/>
                  </a:cubicBezTo>
                  <a:cubicBezTo>
                    <a:pt x="95" y="1"/>
                    <a:pt x="100" y="0"/>
                    <a:pt x="105" y="0"/>
                  </a:cubicBezTo>
                  <a:lnTo>
                    <a:pt x="1489" y="0"/>
                  </a:lnTo>
                  <a:close/>
                </a:path>
              </a:pathLst>
            </a:custGeom>
            <a:solidFill>
              <a:srgbClr val="0079C1">
                <a:alpha val="100000"/>
              </a:srgbClr>
            </a:solidFill>
            <a:ln w="25400" cap="flat" cmpd="sng">
              <a:solidFill>
                <a:srgbClr val="FFFFF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64" name="Freeform 20"/>
            <p:cNvSpPr/>
            <p:nvPr/>
          </p:nvSpPr>
          <p:spPr>
            <a:xfrm>
              <a:off x="1100" y="1310"/>
              <a:ext cx="2201" cy="174"/>
            </a:xfrm>
            <a:custGeom>
              <a:avLst/>
              <a:gdLst/>
              <a:ahLst/>
              <a:cxnLst>
                <a:cxn ang="0">
                  <a:pos x="2198" y="3"/>
                </a:cxn>
                <a:cxn ang="0">
                  <a:pos x="2188" y="8"/>
                </a:cxn>
                <a:cxn ang="0">
                  <a:pos x="2179" y="11"/>
                </a:cxn>
                <a:cxn ang="0">
                  <a:pos x="2166" y="13"/>
                </a:cxn>
                <a:cxn ang="0">
                  <a:pos x="35" y="13"/>
                </a:cxn>
                <a:cxn ang="0">
                  <a:pos x="22" y="11"/>
                </a:cxn>
                <a:cxn ang="0">
                  <a:pos x="13" y="8"/>
                </a:cxn>
                <a:cxn ang="0">
                  <a:pos x="3" y="3"/>
                </a:cxn>
                <a:cxn ang="0">
                  <a:pos x="128" y="157"/>
                </a:cxn>
                <a:cxn ang="0">
                  <a:pos x="135" y="164"/>
                </a:cxn>
                <a:cxn ang="0">
                  <a:pos x="143" y="170"/>
                </a:cxn>
                <a:cxn ang="0">
                  <a:pos x="153" y="173"/>
                </a:cxn>
                <a:cxn ang="0">
                  <a:pos x="164" y="174"/>
                </a:cxn>
                <a:cxn ang="0">
                  <a:pos x="2037" y="174"/>
                </a:cxn>
                <a:cxn ang="0">
                  <a:pos x="2048" y="173"/>
                </a:cxn>
                <a:cxn ang="0">
                  <a:pos x="2058" y="170"/>
                </a:cxn>
                <a:cxn ang="0">
                  <a:pos x="2066" y="164"/>
                </a:cxn>
                <a:cxn ang="0">
                  <a:pos x="2073" y="157"/>
                </a:cxn>
                <a:cxn ang="0">
                  <a:pos x="2198" y="3"/>
                </a:cxn>
              </a:cxnLst>
              <a:pathLst>
                <a:path w="1570" h="124">
                  <a:moveTo>
                    <a:pt x="1568" y="2"/>
                  </a:moveTo>
                  <a:cubicBezTo>
                    <a:pt x="1566" y="3"/>
                    <a:pt x="1564" y="5"/>
                    <a:pt x="1561" y="6"/>
                  </a:cubicBezTo>
                  <a:cubicBezTo>
                    <a:pt x="1559" y="7"/>
                    <a:pt x="1556" y="8"/>
                    <a:pt x="1554" y="8"/>
                  </a:cubicBezTo>
                  <a:cubicBezTo>
                    <a:pt x="1551" y="9"/>
                    <a:pt x="1548" y="9"/>
                    <a:pt x="154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2" y="9"/>
                    <a:pt x="19" y="9"/>
                    <a:pt x="16" y="8"/>
                  </a:cubicBezTo>
                  <a:cubicBezTo>
                    <a:pt x="14" y="8"/>
                    <a:pt x="11" y="7"/>
                    <a:pt x="9" y="6"/>
                  </a:cubicBezTo>
                  <a:cubicBezTo>
                    <a:pt x="6" y="5"/>
                    <a:pt x="4" y="3"/>
                    <a:pt x="2" y="2"/>
                  </a:cubicBezTo>
                  <a:cubicBezTo>
                    <a:pt x="0" y="0"/>
                    <a:pt x="60" y="73"/>
                    <a:pt x="91" y="112"/>
                  </a:cubicBezTo>
                  <a:cubicBezTo>
                    <a:pt x="93" y="114"/>
                    <a:pt x="94" y="115"/>
                    <a:pt x="96" y="117"/>
                  </a:cubicBezTo>
                  <a:cubicBezTo>
                    <a:pt x="98" y="118"/>
                    <a:pt x="100" y="120"/>
                    <a:pt x="102" y="121"/>
                  </a:cubicBezTo>
                  <a:cubicBezTo>
                    <a:pt x="104" y="122"/>
                    <a:pt x="107" y="122"/>
                    <a:pt x="109" y="123"/>
                  </a:cubicBezTo>
                  <a:cubicBezTo>
                    <a:pt x="112" y="123"/>
                    <a:pt x="114" y="124"/>
                    <a:pt x="117" y="124"/>
                  </a:cubicBezTo>
                  <a:cubicBezTo>
                    <a:pt x="1453" y="124"/>
                    <a:pt x="1453" y="124"/>
                    <a:pt x="1453" y="124"/>
                  </a:cubicBezTo>
                  <a:cubicBezTo>
                    <a:pt x="1456" y="124"/>
                    <a:pt x="1458" y="123"/>
                    <a:pt x="1461" y="123"/>
                  </a:cubicBezTo>
                  <a:cubicBezTo>
                    <a:pt x="1463" y="122"/>
                    <a:pt x="1466" y="122"/>
                    <a:pt x="1468" y="121"/>
                  </a:cubicBezTo>
                  <a:cubicBezTo>
                    <a:pt x="1470" y="120"/>
                    <a:pt x="1472" y="118"/>
                    <a:pt x="1474" y="117"/>
                  </a:cubicBezTo>
                  <a:cubicBezTo>
                    <a:pt x="1475" y="115"/>
                    <a:pt x="1477" y="114"/>
                    <a:pt x="1479" y="112"/>
                  </a:cubicBezTo>
                  <a:cubicBezTo>
                    <a:pt x="1510" y="73"/>
                    <a:pt x="1570" y="0"/>
                    <a:pt x="1568" y="2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25400" cap="flat" cmpd="sng">
              <a:solidFill>
                <a:srgbClr val="FFFFF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0477" name="Freeform 301"/>
          <p:cNvSpPr/>
          <p:nvPr/>
        </p:nvSpPr>
        <p:spPr>
          <a:xfrm>
            <a:off x="2951480" y="2573655"/>
            <a:ext cx="3472180" cy="1708150"/>
          </a:xfrm>
          <a:custGeom>
            <a:avLst/>
            <a:gdLst/>
            <a:ahLst/>
            <a:cxnLst>
              <a:cxn ang="0">
                <a:pos x="3240087" y="1708150"/>
              </a:cxn>
              <a:cxn ang="0">
                <a:pos x="3240087" y="1708150"/>
              </a:cxn>
              <a:cxn ang="0">
                <a:pos x="0" y="1708150"/>
              </a:cxn>
              <a:cxn ang="0">
                <a:pos x="0" y="0"/>
              </a:cxn>
              <a:cxn ang="0">
                <a:pos x="3240087" y="0"/>
              </a:cxn>
              <a:cxn ang="0">
                <a:pos x="3240087" y="1708150"/>
              </a:cxn>
              <a:cxn ang="0">
                <a:pos x="3240087" y="1708150"/>
              </a:cxn>
            </a:cxnLst>
            <a:pathLst>
              <a:path w="2041" h="1076">
                <a:moveTo>
                  <a:pt x="2041" y="1076"/>
                </a:moveTo>
                <a:lnTo>
                  <a:pt x="2041" y="1076"/>
                </a:lnTo>
                <a:lnTo>
                  <a:pt x="0" y="1076"/>
                </a:lnTo>
                <a:lnTo>
                  <a:pt x="0" y="0"/>
                </a:lnTo>
                <a:lnTo>
                  <a:pt x="2041" y="0"/>
                </a:lnTo>
                <a:lnTo>
                  <a:pt x="2041" y="1076"/>
                </a:lnTo>
                <a:lnTo>
                  <a:pt x="2041" y="1076"/>
                </a:lnTo>
                <a:close/>
              </a:path>
            </a:pathLst>
          </a:custGeom>
          <a:solidFill>
            <a:srgbClr val="0079C5">
              <a:alpha val="100000"/>
            </a:srgbClr>
          </a:solidFill>
          <a:ln w="7938" cap="flat" cmpd="sng">
            <a:solidFill>
              <a:srgbClr val="FFFFFF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5" name="Freeform 9"/>
          <p:cNvSpPr/>
          <p:nvPr/>
        </p:nvSpPr>
        <p:spPr>
          <a:xfrm>
            <a:off x="1801813" y="3425825"/>
            <a:ext cx="1587" cy="835025"/>
          </a:xfrm>
          <a:custGeom>
            <a:avLst/>
            <a:gdLst/>
            <a:ahLst/>
            <a:cxnLst>
              <a:cxn ang="0">
                <a:pos x="0" y="835025"/>
              </a:cxn>
              <a:cxn ang="0">
                <a:pos x="0" y="0"/>
              </a:cxn>
              <a:cxn ang="0">
                <a:pos x="0" y="835025"/>
              </a:cxn>
            </a:cxnLst>
            <a:pathLst>
              <a:path w="1587" h="526">
                <a:moveTo>
                  <a:pt x="0" y="526"/>
                </a:moveTo>
                <a:lnTo>
                  <a:pt x="0" y="0"/>
                </a:lnTo>
                <a:lnTo>
                  <a:pt x="0" y="526"/>
                </a:lnTo>
                <a:close/>
              </a:path>
            </a:pathLst>
          </a:custGeom>
          <a:solidFill>
            <a:srgbClr val="0079C1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6" name="Line 10"/>
          <p:cNvSpPr/>
          <p:nvPr/>
        </p:nvSpPr>
        <p:spPr>
          <a:xfrm flipV="1">
            <a:off x="2880360" y="3427730"/>
            <a:ext cx="1905" cy="835025"/>
          </a:xfrm>
          <a:prstGeom prst="line">
            <a:avLst/>
          </a:prstGeom>
          <a:ln w="25400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7" name="Freeform 11"/>
          <p:cNvSpPr/>
          <p:nvPr/>
        </p:nvSpPr>
        <p:spPr>
          <a:xfrm>
            <a:off x="2879725" y="4261485"/>
            <a:ext cx="3625850" cy="92075"/>
          </a:xfrm>
          <a:custGeom>
            <a:avLst/>
            <a:gdLst/>
            <a:ahLst/>
            <a:cxnLst>
              <a:cxn ang="0">
                <a:pos x="3382963" y="0"/>
              </a:cxn>
              <a:cxn ang="0">
                <a:pos x="3382963" y="20212"/>
              </a:cxn>
              <a:cxn ang="0">
                <a:pos x="3311743" y="92075"/>
              </a:cxn>
              <a:cxn ang="0">
                <a:pos x="71220" y="92075"/>
              </a:cxn>
              <a:cxn ang="0">
                <a:pos x="0" y="20212"/>
              </a:cxn>
              <a:cxn ang="0">
                <a:pos x="0" y="0"/>
              </a:cxn>
            </a:cxnLst>
            <a:pathLst>
              <a:path w="1520" h="41">
                <a:moveTo>
                  <a:pt x="1520" y="0"/>
                </a:moveTo>
                <a:cubicBezTo>
                  <a:pt x="1520" y="9"/>
                  <a:pt x="1520" y="9"/>
                  <a:pt x="1520" y="9"/>
                </a:cubicBezTo>
                <a:cubicBezTo>
                  <a:pt x="1520" y="26"/>
                  <a:pt x="1506" y="41"/>
                  <a:pt x="1488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14" y="41"/>
                  <a:pt x="0" y="26"/>
                  <a:pt x="0" y="9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25400" cap="flat" cmpd="sng">
            <a:solidFill>
              <a:srgbClr val="FFFFFF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9" name="Freeform 13"/>
          <p:cNvSpPr/>
          <p:nvPr/>
        </p:nvSpPr>
        <p:spPr>
          <a:xfrm>
            <a:off x="2967355" y="2502535"/>
            <a:ext cx="3533140" cy="177990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224212" y="0"/>
              </a:cxn>
              <a:cxn ang="0">
                <a:pos x="3295650" y="71438"/>
              </a:cxn>
              <a:cxn ang="0">
                <a:pos x="3297237" y="1779588"/>
              </a:cxn>
            </a:cxnLst>
            <a:pathLst>
              <a:path w="2077" h="1121">
                <a:moveTo>
                  <a:pt x="0" y="0"/>
                </a:moveTo>
                <a:cubicBezTo>
                  <a:pt x="2031" y="0"/>
                  <a:pt x="2031" y="0"/>
                  <a:pt x="2031" y="0"/>
                </a:cubicBezTo>
                <a:cubicBezTo>
                  <a:pt x="2056" y="0"/>
                  <a:pt x="2076" y="20"/>
                  <a:pt x="2076" y="45"/>
                </a:cubicBezTo>
                <a:cubicBezTo>
                  <a:pt x="2076" y="1108"/>
                  <a:pt x="2077" y="1121"/>
                  <a:pt x="2077" y="1121"/>
                </a:cubicBezTo>
              </a:path>
            </a:pathLst>
          </a:custGeom>
          <a:noFill/>
          <a:ln w="25400" cap="flat" cmpd="sng">
            <a:solidFill>
              <a:srgbClr val="FFFFFF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91" name="Freeform 15"/>
          <p:cNvSpPr/>
          <p:nvPr/>
        </p:nvSpPr>
        <p:spPr>
          <a:xfrm>
            <a:off x="2880360" y="2504440"/>
            <a:ext cx="93345" cy="923925"/>
          </a:xfrm>
          <a:custGeom>
            <a:avLst/>
            <a:gdLst/>
            <a:ahLst/>
            <a:cxnLst>
              <a:cxn ang="0">
                <a:pos x="0" y="923925"/>
              </a:cxn>
              <a:cxn ang="0">
                <a:pos x="0" y="71242"/>
              </a:cxn>
              <a:cxn ang="0">
                <a:pos x="71641" y="0"/>
              </a:cxn>
              <a:cxn ang="0">
                <a:pos x="87313" y="0"/>
              </a:cxn>
            </a:cxnLst>
            <a:pathLst>
              <a:path w="39" h="415">
                <a:moveTo>
                  <a:pt x="0" y="415"/>
                </a:move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39" y="0"/>
                  <a:pt x="39" y="0"/>
                  <a:pt x="39" y="0"/>
                </a:cubicBezTo>
              </a:path>
            </a:pathLst>
          </a:custGeom>
          <a:noFill/>
          <a:ln w="25400" cap="flat" cmpd="sng">
            <a:solidFill>
              <a:srgbClr val="FFFFFF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30" name="Freeform 34"/>
          <p:cNvSpPr/>
          <p:nvPr/>
        </p:nvSpPr>
        <p:spPr>
          <a:xfrm>
            <a:off x="2813685" y="1151255"/>
            <a:ext cx="76200" cy="76200"/>
          </a:xfrm>
          <a:custGeom>
            <a:avLst/>
            <a:gdLst/>
            <a:ahLst/>
            <a:cxnLst>
              <a:cxn ang="0">
                <a:pos x="3175" y="0"/>
              </a:cxn>
              <a:cxn ang="0">
                <a:pos x="1588" y="0"/>
              </a:cxn>
              <a:cxn ang="0">
                <a:pos x="1588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1588" y="0"/>
              </a:cxn>
              <a:cxn ang="0">
                <a:pos x="1588" y="0"/>
              </a:cxn>
              <a:cxn ang="0">
                <a:pos x="3175" y="0"/>
              </a:cxn>
            </a:cxnLst>
            <a:pathLst>
              <a:path w="2" h="1587">
                <a:moveTo>
                  <a:pt x="2" y="0"/>
                </a:move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1" name="Freeform 37"/>
          <p:cNvSpPr/>
          <p:nvPr/>
        </p:nvSpPr>
        <p:spPr>
          <a:xfrm>
            <a:off x="4284980" y="1153160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81" y="0"/>
              </a:cxn>
              <a:cxn ang="0">
                <a:pos x="4763" y="0"/>
              </a:cxn>
              <a:cxn ang="0">
                <a:pos x="7144" y="0"/>
              </a:cxn>
              <a:cxn ang="0">
                <a:pos x="9525" y="0"/>
              </a:cxn>
              <a:cxn ang="0">
                <a:pos x="7144" y="0"/>
              </a:cxn>
              <a:cxn ang="0">
                <a:pos x="4763" y="0"/>
              </a:cxn>
              <a:cxn ang="0">
                <a:pos x="2381" y="0"/>
              </a:cxn>
              <a:cxn ang="0">
                <a:pos x="0" y="0"/>
              </a:cxn>
            </a:cxnLst>
            <a:pathLst>
              <a:path w="4" h="1588">
                <a:moveTo>
                  <a:pt x="0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2" y="0"/>
                  <a:pt x="3" y="0"/>
                </a:cubicBezTo>
                <a:cubicBezTo>
                  <a:pt x="3" y="0"/>
                  <a:pt x="3" y="0"/>
                  <a:pt x="4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1" y="0"/>
                </a:cubicBezTo>
                <a:cubicBezTo>
                  <a:pt x="1" y="0"/>
                  <a:pt x="1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2" name="Freeform 39"/>
          <p:cNvSpPr/>
          <p:nvPr/>
        </p:nvSpPr>
        <p:spPr>
          <a:xfrm>
            <a:off x="4669155" y="115633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1587" y="0"/>
              </a:cxn>
              <a:cxn ang="0">
                <a:pos x="1587" y="0"/>
              </a:cxn>
              <a:cxn ang="0">
                <a:pos x="1587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3" name="Freeform 40"/>
          <p:cNvSpPr/>
          <p:nvPr/>
        </p:nvSpPr>
        <p:spPr>
          <a:xfrm>
            <a:off x="2948940" y="1169035"/>
            <a:ext cx="76200" cy="76200"/>
          </a:xfrm>
          <a:custGeom>
            <a:avLst/>
            <a:gdLst/>
            <a:ahLst/>
            <a:cxnLst>
              <a:cxn ang="0">
                <a:pos x="4762" y="0"/>
              </a:cxn>
              <a:cxn ang="0">
                <a:pos x="2381" y="0"/>
              </a:cxn>
              <a:cxn ang="0">
                <a:pos x="2381" y="0"/>
              </a:cxn>
              <a:cxn ang="0">
                <a:pos x="2381" y="0"/>
              </a:cxn>
              <a:cxn ang="0">
                <a:pos x="0" y="0"/>
              </a:cxn>
              <a:cxn ang="0">
                <a:pos x="2381" y="0"/>
              </a:cxn>
              <a:cxn ang="0">
                <a:pos x="2381" y="0"/>
              </a:cxn>
              <a:cxn ang="0">
                <a:pos x="2381" y="0"/>
              </a:cxn>
              <a:cxn ang="0">
                <a:pos x="4762" y="0"/>
              </a:cxn>
            </a:cxnLst>
            <a:pathLst>
              <a:path w="2" h="1588">
                <a:moveTo>
                  <a:pt x="2" y="0"/>
                </a:move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4" name="Freeform 43"/>
          <p:cNvSpPr/>
          <p:nvPr/>
        </p:nvSpPr>
        <p:spPr>
          <a:xfrm>
            <a:off x="3245485" y="1172210"/>
            <a:ext cx="76200" cy="76200"/>
          </a:xfrm>
          <a:custGeom>
            <a:avLst/>
            <a:gdLst/>
            <a:ahLst/>
            <a:cxnLst>
              <a:cxn ang="0">
                <a:pos x="3175" y="0"/>
              </a:cxn>
              <a:cxn ang="0">
                <a:pos x="1588" y="0"/>
              </a:cxn>
              <a:cxn ang="0">
                <a:pos x="1588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1588" y="0"/>
              </a:cxn>
              <a:cxn ang="0">
                <a:pos x="1588" y="0"/>
              </a:cxn>
              <a:cxn ang="0">
                <a:pos x="3175" y="0"/>
              </a:cxn>
            </a:cxnLst>
            <a:pathLst>
              <a:path w="2" h="1588">
                <a:moveTo>
                  <a:pt x="2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5" name="Freeform 45"/>
          <p:cNvSpPr/>
          <p:nvPr/>
        </p:nvSpPr>
        <p:spPr>
          <a:xfrm>
            <a:off x="3891915" y="1173480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81" y="0"/>
              </a:cxn>
              <a:cxn ang="0">
                <a:pos x="2381" y="0"/>
              </a:cxn>
              <a:cxn ang="0">
                <a:pos x="2381" y="0"/>
              </a:cxn>
              <a:cxn ang="0">
                <a:pos x="4762" y="0"/>
              </a:cxn>
              <a:cxn ang="0">
                <a:pos x="2381" y="0"/>
              </a:cxn>
              <a:cxn ang="0">
                <a:pos x="2381" y="0"/>
              </a:cxn>
              <a:cxn ang="0">
                <a:pos x="2381" y="0"/>
              </a:cxn>
              <a:cxn ang="0">
                <a:pos x="0" y="0"/>
              </a:cxn>
            </a:cxnLst>
            <a:pathLst>
              <a:path w="2" h="1587">
                <a:moveTo>
                  <a:pt x="0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6" name="Freeform 54"/>
          <p:cNvSpPr/>
          <p:nvPr/>
        </p:nvSpPr>
        <p:spPr>
          <a:xfrm>
            <a:off x="4826635" y="1173480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8" h="1587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7" name="Freeform 55"/>
          <p:cNvSpPr/>
          <p:nvPr/>
        </p:nvSpPr>
        <p:spPr>
          <a:xfrm>
            <a:off x="4434205" y="1178560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7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8" name="Freeform 87"/>
          <p:cNvSpPr/>
          <p:nvPr/>
        </p:nvSpPr>
        <p:spPr>
          <a:xfrm>
            <a:off x="2809240" y="1273810"/>
            <a:ext cx="76200" cy="76200"/>
          </a:xfrm>
          <a:custGeom>
            <a:avLst/>
            <a:gdLst/>
            <a:ahLst/>
            <a:cxnLst>
              <a:cxn ang="0">
                <a:pos x="4762" y="0"/>
              </a:cxn>
              <a:cxn ang="0">
                <a:pos x="2381" y="0"/>
              </a:cxn>
              <a:cxn ang="0">
                <a:pos x="2381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2381" y="0"/>
              </a:cxn>
              <a:cxn ang="0">
                <a:pos x="2381" y="0"/>
              </a:cxn>
              <a:cxn ang="0">
                <a:pos x="4762" y="0"/>
              </a:cxn>
            </a:cxnLst>
            <a:pathLst>
              <a:path w="2" h="1588">
                <a:moveTo>
                  <a:pt x="2" y="0"/>
                </a:move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9" name="Freeform 88"/>
          <p:cNvSpPr/>
          <p:nvPr/>
        </p:nvSpPr>
        <p:spPr>
          <a:xfrm>
            <a:off x="3091180" y="1273810"/>
            <a:ext cx="76200" cy="76200"/>
          </a:xfrm>
          <a:custGeom>
            <a:avLst/>
            <a:gdLst/>
            <a:ahLst/>
            <a:cxnLst>
              <a:cxn ang="0">
                <a:pos x="7937" y="0"/>
              </a:cxn>
              <a:cxn ang="0">
                <a:pos x="5953" y="0"/>
              </a:cxn>
              <a:cxn ang="0">
                <a:pos x="3969" y="0"/>
              </a:cxn>
              <a:cxn ang="0">
                <a:pos x="1984" y="0"/>
              </a:cxn>
              <a:cxn ang="0">
                <a:pos x="0" y="0"/>
              </a:cxn>
              <a:cxn ang="0">
                <a:pos x="1984" y="0"/>
              </a:cxn>
              <a:cxn ang="0">
                <a:pos x="3969" y="0"/>
              </a:cxn>
              <a:cxn ang="0">
                <a:pos x="5953" y="0"/>
              </a:cxn>
              <a:cxn ang="0">
                <a:pos x="7937" y="0"/>
              </a:cxn>
            </a:cxnLst>
            <a:pathLst>
              <a:path w="4" h="1588">
                <a:moveTo>
                  <a:pt x="4" y="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2" y="0"/>
                  <a:pt x="3" y="0"/>
                </a:cubicBezTo>
                <a:cubicBezTo>
                  <a:pt x="3" y="0"/>
                  <a:pt x="3" y="0"/>
                  <a:pt x="4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0" name="Freeform 102"/>
          <p:cNvSpPr/>
          <p:nvPr/>
        </p:nvSpPr>
        <p:spPr>
          <a:xfrm>
            <a:off x="4832985" y="127825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3175" y="0"/>
              </a:cxn>
              <a:cxn ang="0">
                <a:pos x="3175" y="0"/>
              </a:cxn>
              <a:cxn ang="0">
                <a:pos x="3175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" h="1587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1" name="Freeform 116"/>
          <p:cNvSpPr/>
          <p:nvPr/>
        </p:nvSpPr>
        <p:spPr>
          <a:xfrm>
            <a:off x="4512310" y="129603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46" y="0"/>
              </a:cxn>
              <a:cxn ang="0">
                <a:pos x="5292" y="0"/>
              </a:cxn>
              <a:cxn ang="0">
                <a:pos x="5292" y="0"/>
              </a:cxn>
              <a:cxn ang="0">
                <a:pos x="7938" y="0"/>
              </a:cxn>
              <a:cxn ang="0">
                <a:pos x="5292" y="0"/>
              </a:cxn>
              <a:cxn ang="0">
                <a:pos x="5292" y="0"/>
              </a:cxn>
              <a:cxn ang="0">
                <a:pos x="2646" y="0"/>
              </a:cxn>
              <a:cxn ang="0">
                <a:pos x="0" y="0"/>
              </a:cxn>
            </a:cxnLst>
            <a:pathLst>
              <a:path w="3" h="1588">
                <a:moveTo>
                  <a:pt x="0" y="0"/>
                </a:moveTo>
                <a:cubicBezTo>
                  <a:pt x="0" y="0"/>
                  <a:pt x="0" y="0"/>
                  <a:pt x="1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3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2" name="Freeform 117"/>
          <p:cNvSpPr/>
          <p:nvPr/>
        </p:nvSpPr>
        <p:spPr>
          <a:xfrm>
            <a:off x="4676775" y="129730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2382" y="0"/>
              </a:cxn>
              <a:cxn ang="0">
                <a:pos x="2382" y="0"/>
              </a:cxn>
              <a:cxn ang="0">
                <a:pos x="4763" y="0"/>
              </a:cxn>
              <a:cxn ang="0">
                <a:pos x="2382" y="0"/>
              </a:cxn>
              <a:cxn ang="0">
                <a:pos x="2382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2" h="1587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3" name="Freeform 122"/>
          <p:cNvSpPr/>
          <p:nvPr/>
        </p:nvSpPr>
        <p:spPr>
          <a:xfrm>
            <a:off x="2583180" y="112458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117" y="0"/>
              </a:cxn>
              <a:cxn ang="0">
                <a:pos x="4233" y="0"/>
              </a:cxn>
              <a:cxn ang="0">
                <a:pos x="6350" y="0"/>
              </a:cxn>
              <a:cxn ang="0">
                <a:pos x="6350" y="0"/>
              </a:cxn>
              <a:cxn ang="0">
                <a:pos x="6350" y="0"/>
              </a:cxn>
              <a:cxn ang="0">
                <a:pos x="4233" y="0"/>
              </a:cxn>
              <a:cxn ang="0">
                <a:pos x="2117" y="0"/>
              </a:cxn>
              <a:cxn ang="0">
                <a:pos x="0" y="0"/>
              </a:cxn>
            </a:cxnLst>
            <a:pathLst>
              <a:path w="3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2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4" name="Freeform 167"/>
          <p:cNvSpPr/>
          <p:nvPr/>
        </p:nvSpPr>
        <p:spPr>
          <a:xfrm>
            <a:off x="3691255" y="569785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7" h="1587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5" name="Freeform 180"/>
          <p:cNvSpPr/>
          <p:nvPr/>
        </p:nvSpPr>
        <p:spPr>
          <a:xfrm>
            <a:off x="4377055" y="5687060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1587" y="0"/>
              </a:cxn>
              <a:cxn ang="0">
                <a:pos x="1587" y="0"/>
              </a:cxn>
              <a:cxn ang="0">
                <a:pos x="1587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6" name="Freeform 214"/>
          <p:cNvSpPr/>
          <p:nvPr/>
        </p:nvSpPr>
        <p:spPr>
          <a:xfrm>
            <a:off x="4862830" y="563435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17"/>
              </a:cxn>
              <a:cxn ang="0">
                <a:pos x="0" y="2117"/>
              </a:cxn>
              <a:cxn ang="0">
                <a:pos x="0" y="4233"/>
              </a:cxn>
              <a:cxn ang="0">
                <a:pos x="0" y="6350"/>
              </a:cxn>
              <a:cxn ang="0">
                <a:pos x="0" y="4233"/>
              </a:cxn>
              <a:cxn ang="0">
                <a:pos x="0" y="2117"/>
              </a:cxn>
              <a:cxn ang="0">
                <a:pos x="0" y="2117"/>
              </a:cxn>
              <a:cxn ang="0">
                <a:pos x="0" y="0"/>
              </a:cxn>
            </a:cxnLst>
            <a:pathLst>
              <a:path w="1587" h="3">
                <a:moveTo>
                  <a:pt x="0" y="0"/>
                </a:moveTo>
                <a:cubicBezTo>
                  <a:pt x="0" y="0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3"/>
                  <a:pt x="0" y="3"/>
                </a:cubicBezTo>
                <a:cubicBezTo>
                  <a:pt x="0" y="3"/>
                  <a:pt x="0" y="2"/>
                  <a:pt x="0" y="2"/>
                </a:cubicBezTo>
                <a:cubicBezTo>
                  <a:pt x="0" y="2"/>
                  <a:pt x="0" y="2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7" name="Freeform 233"/>
          <p:cNvSpPr/>
          <p:nvPr/>
        </p:nvSpPr>
        <p:spPr>
          <a:xfrm>
            <a:off x="2314575" y="5586413"/>
            <a:ext cx="1588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8" h="1587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8" name="Freeform 234"/>
          <p:cNvSpPr/>
          <p:nvPr/>
        </p:nvSpPr>
        <p:spPr>
          <a:xfrm>
            <a:off x="2844165" y="5582285"/>
            <a:ext cx="76200" cy="76200"/>
          </a:xfrm>
          <a:custGeom>
            <a:avLst/>
            <a:gdLst/>
            <a:ahLst/>
            <a:cxnLst>
              <a:cxn ang="0">
                <a:pos x="3175" y="0"/>
              </a:cxn>
              <a:cxn ang="0">
                <a:pos x="3175" y="0"/>
              </a:cxn>
              <a:cxn ang="0">
                <a:pos x="3175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3175" y="0"/>
              </a:cxn>
              <a:cxn ang="0">
                <a:pos x="3175" y="0"/>
              </a:cxn>
              <a:cxn ang="0">
                <a:pos x="3175" y="0"/>
              </a:cxn>
            </a:cxnLst>
            <a:pathLst>
              <a:path w="1" h="1588"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9" name="Freeform 238"/>
          <p:cNvSpPr/>
          <p:nvPr/>
        </p:nvSpPr>
        <p:spPr>
          <a:xfrm>
            <a:off x="3895725" y="558228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82" y="0"/>
              </a:cxn>
              <a:cxn ang="0">
                <a:pos x="2382" y="0"/>
              </a:cxn>
              <a:cxn ang="0">
                <a:pos x="2382" y="0"/>
              </a:cxn>
              <a:cxn ang="0">
                <a:pos x="4763" y="0"/>
              </a:cxn>
              <a:cxn ang="0">
                <a:pos x="2382" y="0"/>
              </a:cxn>
              <a:cxn ang="0">
                <a:pos x="2382" y="0"/>
              </a:cxn>
              <a:cxn ang="0">
                <a:pos x="2382" y="0"/>
              </a:cxn>
              <a:cxn ang="0">
                <a:pos x="0" y="0"/>
              </a:cxn>
            </a:cxnLst>
            <a:pathLst>
              <a:path w="2" h="1588">
                <a:moveTo>
                  <a:pt x="0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50" name="Freeform 239"/>
          <p:cNvSpPr/>
          <p:nvPr/>
        </p:nvSpPr>
        <p:spPr>
          <a:xfrm>
            <a:off x="3063240" y="5582285"/>
            <a:ext cx="76200" cy="76200"/>
          </a:xfrm>
          <a:custGeom>
            <a:avLst/>
            <a:gdLst/>
            <a:ahLst/>
            <a:cxnLst>
              <a:cxn ang="0">
                <a:pos x="3175" y="0"/>
              </a:cxn>
              <a:cxn ang="0">
                <a:pos x="3175" y="0"/>
              </a:cxn>
              <a:cxn ang="0">
                <a:pos x="1588" y="0"/>
              </a:cxn>
              <a:cxn ang="0">
                <a:pos x="1588" y="0"/>
              </a:cxn>
              <a:cxn ang="0">
                <a:pos x="0" y="0"/>
              </a:cxn>
              <a:cxn ang="0">
                <a:pos x="1588" y="0"/>
              </a:cxn>
              <a:cxn ang="0">
                <a:pos x="1588" y="0"/>
              </a:cxn>
              <a:cxn ang="0">
                <a:pos x="3175" y="0"/>
              </a:cxn>
              <a:cxn ang="0">
                <a:pos x="3175" y="0"/>
              </a:cxn>
            </a:cxnLst>
            <a:pathLst>
              <a:path w="2" h="1588">
                <a:moveTo>
                  <a:pt x="2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51" name="Freeform 241"/>
          <p:cNvSpPr/>
          <p:nvPr/>
        </p:nvSpPr>
        <p:spPr>
          <a:xfrm>
            <a:off x="4517390" y="558228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3175" y="0"/>
              </a:cxn>
              <a:cxn ang="0">
                <a:pos x="3175" y="0"/>
              </a:cxn>
              <a:cxn ang="0">
                <a:pos x="3175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52" name="Freeform 243"/>
          <p:cNvSpPr/>
          <p:nvPr/>
        </p:nvSpPr>
        <p:spPr>
          <a:xfrm>
            <a:off x="4043680" y="5582285"/>
            <a:ext cx="76200" cy="76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1587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53" name="Freeform 262"/>
          <p:cNvSpPr/>
          <p:nvPr/>
        </p:nvSpPr>
        <p:spPr>
          <a:xfrm>
            <a:off x="2314575" y="5562600"/>
            <a:ext cx="1588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8" h="1588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476" name="Line 300"/>
          <p:cNvSpPr/>
          <p:nvPr/>
        </p:nvSpPr>
        <p:spPr>
          <a:xfrm>
            <a:off x="0" y="3427413"/>
            <a:ext cx="2863850" cy="0"/>
          </a:xfrm>
          <a:prstGeom prst="line">
            <a:avLst/>
          </a:prstGeom>
          <a:ln w="28575" cap="rnd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55" name="Rectangle 307"/>
          <p:cNvSpPr/>
          <p:nvPr/>
        </p:nvSpPr>
        <p:spPr>
          <a:xfrm>
            <a:off x="2692400" y="179388"/>
            <a:ext cx="3700463" cy="2238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p>
            <a:pPr lvl="0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0" name="Freeform 301"/>
          <p:cNvSpPr/>
          <p:nvPr/>
        </p:nvSpPr>
        <p:spPr>
          <a:xfrm>
            <a:off x="2875915" y="4858385"/>
            <a:ext cx="3599815" cy="1584325"/>
          </a:xfrm>
          <a:custGeom>
            <a:avLst/>
            <a:gdLst/>
            <a:ahLst/>
            <a:cxnLst>
              <a:cxn ang="0">
                <a:pos x="3249808" y="1584230"/>
              </a:cxn>
              <a:cxn ang="0">
                <a:pos x="157552" y="1579506"/>
              </a:cxn>
              <a:cxn ang="0">
                <a:pos x="0" y="4724"/>
              </a:cxn>
              <a:cxn ang="0">
                <a:pos x="3392579" y="0"/>
              </a:cxn>
              <a:cxn ang="0">
                <a:pos x="3249808" y="1584230"/>
              </a:cxn>
            </a:cxnLst>
            <a:pathLst>
              <a:path w="10099" h="10060">
                <a:moveTo>
                  <a:pt x="9674" y="10060"/>
                </a:moveTo>
                <a:lnTo>
                  <a:pt x="469" y="10030"/>
                </a:lnTo>
                <a:cubicBezTo>
                  <a:pt x="261" y="6705"/>
                  <a:pt x="151" y="3414"/>
                  <a:pt x="0" y="30"/>
                </a:cubicBezTo>
                <a:cubicBezTo>
                  <a:pt x="3409" y="-40"/>
                  <a:pt x="6634" y="-50"/>
                  <a:pt x="10099" y="0"/>
                </a:cubicBezTo>
                <a:cubicBezTo>
                  <a:pt x="9953" y="3463"/>
                  <a:pt x="9777" y="6566"/>
                  <a:pt x="9674" y="10060"/>
                </a:cubicBezTo>
                <a:close/>
              </a:path>
            </a:pathLst>
          </a:custGeom>
          <a:solidFill>
            <a:srgbClr val="0079C5">
              <a:alpha val="100000"/>
            </a:srgbClr>
          </a:solidFill>
          <a:ln w="7938" cap="flat" cmpd="sng">
            <a:solidFill>
              <a:srgbClr val="FFFFFF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1" name="Freeform 301"/>
          <p:cNvSpPr/>
          <p:nvPr/>
        </p:nvSpPr>
        <p:spPr>
          <a:xfrm flipV="1">
            <a:off x="2870835" y="446405"/>
            <a:ext cx="3640455" cy="1599565"/>
          </a:xfrm>
          <a:custGeom>
            <a:avLst/>
            <a:gdLst/>
            <a:ahLst/>
            <a:cxnLst>
              <a:cxn ang="0">
                <a:pos x="3249808" y="1584230"/>
              </a:cxn>
              <a:cxn ang="0">
                <a:pos x="157552" y="1579506"/>
              </a:cxn>
              <a:cxn ang="0">
                <a:pos x="0" y="4724"/>
              </a:cxn>
              <a:cxn ang="0">
                <a:pos x="3392579" y="0"/>
              </a:cxn>
              <a:cxn ang="0">
                <a:pos x="3249808" y="1584230"/>
              </a:cxn>
            </a:cxnLst>
            <a:pathLst>
              <a:path w="10099" h="10060">
                <a:moveTo>
                  <a:pt x="9674" y="10060"/>
                </a:moveTo>
                <a:lnTo>
                  <a:pt x="469" y="10030"/>
                </a:lnTo>
                <a:cubicBezTo>
                  <a:pt x="261" y="6705"/>
                  <a:pt x="151" y="3414"/>
                  <a:pt x="0" y="30"/>
                </a:cubicBezTo>
                <a:cubicBezTo>
                  <a:pt x="3409" y="-40"/>
                  <a:pt x="6634" y="-50"/>
                  <a:pt x="10099" y="0"/>
                </a:cubicBezTo>
                <a:cubicBezTo>
                  <a:pt x="9953" y="3463"/>
                  <a:pt x="9777" y="6566"/>
                  <a:pt x="9674" y="10060"/>
                </a:cubicBezTo>
                <a:close/>
              </a:path>
            </a:pathLst>
          </a:custGeom>
          <a:solidFill>
            <a:srgbClr val="0079C5">
              <a:alpha val="100000"/>
            </a:srgbClr>
          </a:solidFill>
          <a:ln w="7938" cap="flat" cmpd="sng">
            <a:solidFill>
              <a:srgbClr val="FFFFFF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060065" y="963295"/>
            <a:ext cx="3194050" cy="3987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ctr" eaLnBrk="1" hangingPunct="1"/>
            <a:r>
              <a:rPr lang="en-US" altLang="zh-CN" sz="2000" b="1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UK C</a:t>
            </a:r>
            <a:r>
              <a:rPr lang="zh-CN" altLang="en-US" sz="2000" b="1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ompetitors attack</a:t>
            </a:r>
            <a:endParaRPr lang="zh-CN" altLang="en-US" sz="2000" b="1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03" name="TextBox 302"/>
          <p:cNvSpPr txBox="1"/>
          <p:nvPr/>
        </p:nvSpPr>
        <p:spPr>
          <a:xfrm>
            <a:off x="2961640" y="5434965"/>
            <a:ext cx="3477895" cy="3987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US market instability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4" name="TextBox 303"/>
          <p:cNvSpPr txBox="1"/>
          <p:nvPr/>
        </p:nvSpPr>
        <p:spPr>
          <a:xfrm>
            <a:off x="3138805" y="3192780"/>
            <a:ext cx="3285490" cy="3987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algn="l"/>
            <a:r>
              <a:rPr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Leave the United States</a:t>
            </a:r>
            <a:endParaRPr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05" name="Freeform 297"/>
          <p:cNvSpPr/>
          <p:nvPr/>
        </p:nvSpPr>
        <p:spPr>
          <a:xfrm>
            <a:off x="6516053" y="1268413"/>
            <a:ext cx="2844800" cy="19399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3279" y="0"/>
              </a:cxn>
              <a:cxn ang="0">
                <a:pos x="1789882" y="1939925"/>
              </a:cxn>
              <a:cxn ang="0">
                <a:pos x="2844800" y="1939925"/>
              </a:cxn>
            </a:cxnLst>
            <a:pathLst>
              <a:path w="2454" h="1222">
                <a:moveTo>
                  <a:pt x="0" y="0"/>
                </a:moveTo>
                <a:lnTo>
                  <a:pt x="322" y="0"/>
                </a:lnTo>
                <a:lnTo>
                  <a:pt x="1544" y="1222"/>
                </a:lnTo>
                <a:lnTo>
                  <a:pt x="2454" y="1222"/>
                </a:lnTo>
              </a:path>
            </a:pathLst>
          </a:custGeom>
          <a:noFill/>
          <a:ln w="28575" cap="flat" cmpd="sng">
            <a:solidFill>
              <a:schemeClr val="bg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6" name="TextBox 305"/>
          <p:cNvSpPr txBox="1"/>
          <p:nvPr/>
        </p:nvSpPr>
        <p:spPr>
          <a:xfrm>
            <a:off x="-41275" y="2916238"/>
            <a:ext cx="2329815" cy="6134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algn="l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Conclusion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push/>
      </p:transition>
    </mc:Choice>
    <mc:Fallback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5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"/>
                                        <p:tgtEl>
                                          <p:spTgt spid="50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0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0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0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0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3" grpId="0"/>
      <p:bldP spid="304" grpId="0"/>
      <p:bldP spid="30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746</Words>
  <Application>WPS 演示</Application>
  <PresentationFormat>全屏显示(4:3)</PresentationFormat>
  <Paragraphs>89</Paragraphs>
  <Slides>11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Arial</vt:lpstr>
      <vt:lpstr>宋体</vt:lpstr>
      <vt:lpstr>Wingdings</vt:lpstr>
      <vt:lpstr>Calibri</vt:lpstr>
      <vt:lpstr>Times New Roman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TITAN</dc:creator>
  <cp:lastModifiedBy>dell</cp:lastModifiedBy>
  <cp:revision>282</cp:revision>
  <dcterms:created xsi:type="dcterms:W3CDTF">2011-02-09T12:11:00Z</dcterms:created>
  <dcterms:modified xsi:type="dcterms:W3CDTF">2017-12-04T15:31:54Z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