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3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8" autoAdjust="0"/>
    <p:restoredTop sz="94660"/>
  </p:normalViewPr>
  <p:slideViewPr>
    <p:cSldViewPr snapToGrid="0">
      <p:cViewPr varScale="1">
        <p:scale>
          <a:sx n="57" d="100"/>
          <a:sy n="57" d="100"/>
        </p:scale>
        <p:origin x="82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78ABE3C1-DBE1-495D-B57B-2849774B866A}" type="datetimeFigureOut">
              <a:rPr lang="en-US" smtClean="0"/>
              <a:t>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1732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3208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0578ACC-22D6-47C1-A373-4FD133E34F3C}" type="datetimeFigureOut">
              <a:rPr lang="en-US" smtClean="0"/>
              <a:t>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9183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1/28/2022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4667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1/28/2022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662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1/28/2022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815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1/28/2022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642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1/28/2022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2457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1/28/2022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0848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smtClean="0"/>
              <a:t>1/28/2022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624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4EB90BD-B6CE-46B7-997F-7313B992CCDC}" type="datetimeFigureOut">
              <a:rPr lang="en-US" smtClean="0"/>
              <a:t>1/28/2022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29861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DB9D11F-B188-461D-B23F-39381795C052}" type="datetimeFigureOut">
              <a:rPr lang="en-US" smtClean="0"/>
              <a:t>1/28/2022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467164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2E6D8D9-55A2-4063-B0F3-121F44549695}" type="datetimeFigureOut">
              <a:rPr lang="en-US" smtClean="0"/>
              <a:t>1/28/2022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63679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9DEC-419B-4CC5-A080-3B06BD5A8291}" type="datetimeFigureOut">
              <a:rPr lang="en-US" smtClean="0"/>
              <a:t>1/28/2022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85781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9DEC-419B-4CC5-A080-3B06BD5A8291}" type="datetimeFigureOut">
              <a:rPr lang="en-US" smtClean="0"/>
              <a:t>1/28/2022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9175915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9720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178E61D-D431-422C-9764-11DAFE33AB63}" type="datetimeFigureOut">
              <a:rPr lang="en-US" smtClean="0"/>
              <a:t>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4855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1/28/2022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70926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/business-55144922" TargetMode="External"/><Relationship Id="rId2" Type="http://schemas.openxmlformats.org/officeDocument/2006/relationships/hyperlink" Target="https://www.bbc.co.uk/news/business-56993816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theguardian.com/business/2020/dec/01/debenhams-the-rise-and-fall-of-a-british-retail-institution" TargetMode="External"/><Relationship Id="rId5" Type="http://schemas.openxmlformats.org/officeDocument/2006/relationships/hyperlink" Target="https://www.lawcareers.net/Explore/CommercialQuestion/TLT-LLP-What-led-to-the-closure-of-Debenhams" TargetMode="External"/><Relationship Id="rId4" Type="http://schemas.openxmlformats.org/officeDocument/2006/relationships/hyperlink" Target="https://fashionunited.uk/news/business/the-end-of-an-era-analysts-review-what-has-gone-wrong-for-debenhams/202102175363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524435"/>
            <a:ext cx="8144134" cy="954741"/>
          </a:xfrm>
        </p:spPr>
        <p:txBody>
          <a:bodyPr>
            <a:normAutofit/>
          </a:bodyPr>
          <a:lstStyle/>
          <a:p>
            <a:r>
              <a:rPr lang="en-GB" dirty="0" smtClean="0"/>
              <a:t>Bibliography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1667435"/>
            <a:ext cx="11058960" cy="4666130"/>
          </a:xfrm>
        </p:spPr>
        <p:txBody>
          <a:bodyPr>
            <a:normAutofit lnSpcReduction="10000"/>
          </a:bodyPr>
          <a:lstStyle/>
          <a:p>
            <a:pPr marL="457200" indent="-457200" algn="l">
              <a:buFont typeface="+mj-lt"/>
              <a:buAutoNum type="arabicPeriod"/>
            </a:pPr>
            <a:r>
              <a:rPr lang="en-GB" dirty="0" smtClean="0">
                <a:solidFill>
                  <a:schemeClr val="accent1"/>
                </a:solidFill>
              </a:rPr>
              <a:t> End </a:t>
            </a:r>
            <a:r>
              <a:rPr lang="en-GB" dirty="0">
                <a:solidFill>
                  <a:schemeClr val="accent1"/>
                </a:solidFill>
              </a:rPr>
              <a:t>of an era for Debenhams as final shops set to close. (2021). </a:t>
            </a:r>
            <a:r>
              <a:rPr lang="en-GB" i="1" dirty="0">
                <a:solidFill>
                  <a:schemeClr val="accent1"/>
                </a:solidFill>
              </a:rPr>
              <a:t>BBC News</a:t>
            </a:r>
            <a:r>
              <a:rPr lang="en-GB" dirty="0">
                <a:solidFill>
                  <a:schemeClr val="accent1"/>
                </a:solidFill>
              </a:rPr>
              <a:t>. [online] 5 May. Available at: </a:t>
            </a:r>
            <a:r>
              <a:rPr lang="en-GB" dirty="0">
                <a:solidFill>
                  <a:schemeClr val="accent1"/>
                </a:solidFill>
                <a:hlinkClick r:id="rId2"/>
              </a:rPr>
              <a:t>https://www.bbc.co.uk/news/business-56993816</a:t>
            </a:r>
            <a:r>
              <a:rPr lang="en-GB" dirty="0" smtClean="0">
                <a:solidFill>
                  <a:schemeClr val="accent1"/>
                </a:solidFill>
              </a:rPr>
              <a:t>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GB" dirty="0" smtClean="0">
                <a:solidFill>
                  <a:schemeClr val="accent1"/>
                </a:solidFill>
              </a:rPr>
              <a:t>Thomas</a:t>
            </a:r>
            <a:r>
              <a:rPr lang="en-GB" dirty="0">
                <a:solidFill>
                  <a:schemeClr val="accent1"/>
                </a:solidFill>
              </a:rPr>
              <a:t>, D. (2020). What went wrong at Debenhams? </a:t>
            </a:r>
            <a:r>
              <a:rPr lang="en-GB" i="1" dirty="0">
                <a:solidFill>
                  <a:schemeClr val="accent1"/>
                </a:solidFill>
              </a:rPr>
              <a:t>BBC News</a:t>
            </a:r>
            <a:r>
              <a:rPr lang="en-GB" dirty="0">
                <a:solidFill>
                  <a:schemeClr val="accent1"/>
                </a:solidFill>
              </a:rPr>
              <a:t>. [online</a:t>
            </a:r>
            <a:r>
              <a:rPr lang="en-GB" dirty="0" smtClean="0">
                <a:solidFill>
                  <a:schemeClr val="accent1"/>
                </a:solidFill>
              </a:rPr>
              <a:t>] </a:t>
            </a:r>
            <a:r>
              <a:rPr lang="en-GB" dirty="0">
                <a:solidFill>
                  <a:schemeClr val="accent1"/>
                </a:solidFill>
              </a:rPr>
              <a:t>Available at: </a:t>
            </a:r>
            <a:r>
              <a:rPr lang="en-GB" dirty="0">
                <a:solidFill>
                  <a:schemeClr val="accent1"/>
                </a:solidFill>
                <a:hlinkClick r:id="rId3"/>
              </a:rPr>
              <a:t>https://</a:t>
            </a:r>
            <a:r>
              <a:rPr lang="en-GB" dirty="0" smtClean="0">
                <a:solidFill>
                  <a:schemeClr val="accent1"/>
                </a:solidFill>
                <a:hlinkClick r:id="rId3"/>
              </a:rPr>
              <a:t>www.bbc.co.uk/news/business-55144922</a:t>
            </a:r>
            <a:r>
              <a:rPr lang="en-GB" dirty="0" smtClean="0">
                <a:solidFill>
                  <a:schemeClr val="accent1"/>
                </a:solidFill>
              </a:rPr>
              <a:t> 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GB" dirty="0" smtClean="0">
                <a:solidFill>
                  <a:schemeClr val="accent1"/>
                </a:solidFill>
              </a:rPr>
              <a:t>Gonzalez-Rodriguez</a:t>
            </a:r>
            <a:r>
              <a:rPr lang="en-GB" dirty="0">
                <a:solidFill>
                  <a:schemeClr val="accent1"/>
                </a:solidFill>
              </a:rPr>
              <a:t>, A. (2021). </a:t>
            </a:r>
            <a:r>
              <a:rPr lang="en-GB" i="1" dirty="0">
                <a:solidFill>
                  <a:schemeClr val="accent1"/>
                </a:solidFill>
              </a:rPr>
              <a:t>The end of an era: Analysts review what has gone wrong for Debenhams</a:t>
            </a:r>
            <a:r>
              <a:rPr lang="en-GB" dirty="0">
                <a:solidFill>
                  <a:schemeClr val="accent1"/>
                </a:solidFill>
              </a:rPr>
              <a:t>. [online] </a:t>
            </a:r>
            <a:r>
              <a:rPr lang="en-GB" dirty="0" err="1">
                <a:solidFill>
                  <a:schemeClr val="accent1"/>
                </a:solidFill>
              </a:rPr>
              <a:t>FashionUnited</a:t>
            </a:r>
            <a:r>
              <a:rPr lang="en-GB" dirty="0">
                <a:solidFill>
                  <a:schemeClr val="accent1"/>
                </a:solidFill>
              </a:rPr>
              <a:t>. Available at: </a:t>
            </a:r>
            <a:r>
              <a:rPr lang="en-GB" dirty="0">
                <a:solidFill>
                  <a:schemeClr val="accent1"/>
                </a:solidFill>
                <a:hlinkClick r:id="rId4"/>
              </a:rPr>
              <a:t>https://</a:t>
            </a:r>
            <a:r>
              <a:rPr lang="en-GB" dirty="0" smtClean="0">
                <a:solidFill>
                  <a:schemeClr val="accent1"/>
                </a:solidFill>
                <a:hlinkClick r:id="rId4"/>
              </a:rPr>
              <a:t>fashionunited.uk/news/business/the-end-of-an-era-analysts-review-what-has-gone-wrong-for-debenhams/2021021753634</a:t>
            </a:r>
            <a:endParaRPr lang="en-GB" dirty="0" smtClean="0">
              <a:solidFill>
                <a:schemeClr val="accent1"/>
              </a:solidFill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en-GB" dirty="0" smtClean="0">
                <a:solidFill>
                  <a:schemeClr val="accent1"/>
                </a:solidFill>
              </a:rPr>
              <a:t>LawCareers.net</a:t>
            </a:r>
            <a:r>
              <a:rPr lang="en-GB" dirty="0">
                <a:solidFill>
                  <a:schemeClr val="accent1"/>
                </a:solidFill>
              </a:rPr>
              <a:t>. </a:t>
            </a:r>
            <a:r>
              <a:rPr lang="en-GB" dirty="0" smtClean="0">
                <a:solidFill>
                  <a:schemeClr val="accent1"/>
                </a:solidFill>
              </a:rPr>
              <a:t>(2021).</a:t>
            </a:r>
            <a:r>
              <a:rPr lang="en-GB" dirty="0">
                <a:solidFill>
                  <a:schemeClr val="accent1"/>
                </a:solidFill>
              </a:rPr>
              <a:t> </a:t>
            </a:r>
            <a:r>
              <a:rPr lang="en-GB" i="1" dirty="0">
                <a:solidFill>
                  <a:schemeClr val="accent1"/>
                </a:solidFill>
              </a:rPr>
              <a:t>What led to the closure of Debenhams?</a:t>
            </a:r>
            <a:r>
              <a:rPr lang="en-GB" dirty="0">
                <a:solidFill>
                  <a:schemeClr val="accent1"/>
                </a:solidFill>
              </a:rPr>
              <a:t> [online] Available at: </a:t>
            </a:r>
            <a:r>
              <a:rPr lang="en-GB" dirty="0">
                <a:solidFill>
                  <a:schemeClr val="accent1"/>
                </a:solidFill>
                <a:hlinkClick r:id="rId5"/>
              </a:rPr>
              <a:t>https://</a:t>
            </a:r>
            <a:r>
              <a:rPr lang="en-GB" dirty="0" smtClean="0">
                <a:solidFill>
                  <a:schemeClr val="accent1"/>
                </a:solidFill>
                <a:hlinkClick r:id="rId5"/>
              </a:rPr>
              <a:t>www.lawcareers.net/Explore/CommercialQuestion/TLT-LLP-What-led-to-the-closure-of-Debenhams</a:t>
            </a:r>
            <a:r>
              <a:rPr lang="en-GB" dirty="0" smtClean="0">
                <a:solidFill>
                  <a:schemeClr val="accent1"/>
                </a:solidFill>
              </a:rPr>
              <a:t> 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GB" dirty="0" err="1" smtClean="0">
                <a:solidFill>
                  <a:schemeClr val="accent1"/>
                </a:solidFill>
              </a:rPr>
              <a:t>Neate</a:t>
            </a:r>
            <a:r>
              <a:rPr lang="en-GB" dirty="0">
                <a:solidFill>
                  <a:schemeClr val="accent1"/>
                </a:solidFill>
              </a:rPr>
              <a:t>, R. (2020). </a:t>
            </a:r>
            <a:r>
              <a:rPr lang="en-GB" i="1" dirty="0">
                <a:solidFill>
                  <a:schemeClr val="accent1"/>
                </a:solidFill>
              </a:rPr>
              <a:t>Debenhams: the rise and fall of a British retail institution</a:t>
            </a:r>
            <a:r>
              <a:rPr lang="en-GB" dirty="0">
                <a:solidFill>
                  <a:schemeClr val="accent1"/>
                </a:solidFill>
              </a:rPr>
              <a:t>. [online] the Guardian. Available at: </a:t>
            </a:r>
            <a:r>
              <a:rPr lang="en-GB" dirty="0">
                <a:solidFill>
                  <a:schemeClr val="accent1"/>
                </a:solidFill>
                <a:hlinkClick r:id="rId6"/>
              </a:rPr>
              <a:t>https://</a:t>
            </a:r>
            <a:r>
              <a:rPr lang="en-GB" dirty="0" smtClean="0">
                <a:solidFill>
                  <a:schemeClr val="accent1"/>
                </a:solidFill>
                <a:hlinkClick r:id="rId6"/>
              </a:rPr>
              <a:t>www.theguardian.com/business/2020/dec/01/debenhams-the-rise-and-fall-of-a-british-retail-institution</a:t>
            </a:r>
            <a:r>
              <a:rPr lang="en-GB" dirty="0" smtClean="0">
                <a:solidFill>
                  <a:schemeClr val="accent1"/>
                </a:solidFill>
              </a:rPr>
              <a:t> ‌</a:t>
            </a:r>
            <a:endParaRPr lang="en-GB" dirty="0">
              <a:solidFill>
                <a:schemeClr val="accent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521277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01D17D"/>
      </a:accent1>
      <a:accent2>
        <a:srgbClr val="84C72A"/>
      </a:accent2>
      <a:accent3>
        <a:srgbClr val="E1D126"/>
      </a:accent3>
      <a:accent4>
        <a:srgbClr val="E29932"/>
      </a:accent4>
      <a:accent5>
        <a:srgbClr val="E56526"/>
      </a:accent5>
      <a:accent6>
        <a:srgbClr val="D63731"/>
      </a:accent6>
      <a:hlink>
        <a:srgbClr val="35FA7F"/>
      </a:hlink>
      <a:folHlink>
        <a:srgbClr val="BAFC85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2B2A868B-6BC2-4B3E-98B9-1258F41035D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14</TotalTime>
  <Words>18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Century Gothic</vt:lpstr>
      <vt:lpstr>Vapor Trail</vt:lpstr>
      <vt:lpstr>Bibliography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Bibliography</dc:title>
  <dc:creator>Socrat D</dc:creator>
  <cp:lastModifiedBy>Socrat D</cp:lastModifiedBy>
  <cp:revision>2</cp:revision>
  <dcterms:created xsi:type="dcterms:W3CDTF">2022-01-28T10:22:03Z</dcterms:created>
  <dcterms:modified xsi:type="dcterms:W3CDTF">2022-01-28T10:36:06Z</dcterms:modified>
</cp:coreProperties>
</file>