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&amp;ehk=8eD7" ContentType="image/jpe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4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66" y="41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>
                <a:solidFill>
                  <a:srgbClr val="FFFFFF">
                    <a:alpha val="70000"/>
                  </a:srgbClr>
                </a:solidFill>
              </a:rPr>
              <a:pPr/>
              <a:t>9/17/2019</a:t>
            </a:fld>
            <a:endParaRPr lang="en-US" dirty="0">
              <a:solidFill>
                <a:srgbClr val="FFFFFF">
                  <a:alpha val="7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FFFFFF">
                  <a:alpha val="7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7075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>
                <a:solidFill>
                  <a:srgbClr val="000000">
                    <a:alpha val="70000"/>
                  </a:srgbClr>
                </a:solidFill>
              </a:rPr>
              <a:pPr/>
              <a:t>9/17/2019</a:t>
            </a:fld>
            <a:endParaRPr lang="en-US" dirty="0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4371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>
                <a:solidFill>
                  <a:srgbClr val="FFFFFF">
                    <a:alpha val="70000"/>
                  </a:srgbClr>
                </a:solidFill>
              </a:rPr>
              <a:pPr/>
              <a:t>9/17/2019</a:t>
            </a:fld>
            <a:endParaRPr lang="en-US" dirty="0">
              <a:solidFill>
                <a:srgbClr val="FFFFFF">
                  <a:alpha val="7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FFFFFF">
                  <a:alpha val="7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3383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>
                <a:solidFill>
                  <a:srgbClr val="000000">
                    <a:alpha val="70000"/>
                  </a:srgbClr>
                </a:solidFill>
              </a:rPr>
              <a:pPr/>
              <a:t>9/17/2019</a:t>
            </a:fld>
            <a:endParaRPr lang="en-US" dirty="0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973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>
                <a:solidFill>
                  <a:srgbClr val="000000">
                    <a:alpha val="70000"/>
                  </a:srgbClr>
                </a:solidFill>
              </a:rPr>
              <a:pPr/>
              <a:t>9/17/2019</a:t>
            </a:fld>
            <a:endParaRPr lang="en-US" dirty="0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7051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>
                <a:solidFill>
                  <a:srgbClr val="000000">
                    <a:alpha val="70000"/>
                  </a:srgbClr>
                </a:solidFill>
              </a:rPr>
              <a:pPr/>
              <a:t>9/17/2019</a:t>
            </a:fld>
            <a:endParaRPr lang="en-US" dirty="0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5144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>
                <a:solidFill>
                  <a:srgbClr val="000000">
                    <a:alpha val="70000"/>
                  </a:srgbClr>
                </a:solidFill>
              </a:rPr>
              <a:pPr/>
              <a:t>9/17/2019</a:t>
            </a:fld>
            <a:endParaRPr lang="en-US" dirty="0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7888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>
                <a:solidFill>
                  <a:srgbClr val="000000">
                    <a:alpha val="70000"/>
                  </a:srgbClr>
                </a:solidFill>
              </a:rPr>
              <a:pPr/>
              <a:t>9/17/2019</a:t>
            </a:fld>
            <a:endParaRPr lang="en-US" dirty="0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3855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9/17/2019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964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>
                <a:solidFill>
                  <a:srgbClr val="000000">
                    <a:alpha val="70000"/>
                  </a:srgbClr>
                </a:solidFill>
              </a:rPr>
              <a:pPr/>
              <a:t>9/17/2019</a:t>
            </a:fld>
            <a:endParaRPr lang="en-US" dirty="0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2630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>
                <a:solidFill>
                  <a:srgbClr val="000000">
                    <a:alpha val="70000"/>
                  </a:srgbClr>
                </a:solidFill>
              </a:rPr>
              <a:pPr/>
              <a:t>9/17/2019</a:t>
            </a:fld>
            <a:endParaRPr lang="en-US" dirty="0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65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 defTabSz="457200"/>
            <a:fld id="{1160EA64-D806-43AC-9DF2-F8C432F32B4C}" type="datetimeFigureOut">
              <a:rPr lang="en-US" dirty="0">
                <a:solidFill>
                  <a:srgbClr val="000000">
                    <a:alpha val="70000"/>
                  </a:srgbClr>
                </a:solidFill>
              </a:rPr>
              <a:pPr defTabSz="457200"/>
              <a:t>9/17/2019</a:t>
            </a:fld>
            <a:endParaRPr lang="en-US" dirty="0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 defTabSz="457200"/>
            <a:endParaRPr lang="en-US" dirty="0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pPr defTabSz="457200"/>
            <a:fld id="{8A7A6979-0714-4377-B894-6BE4C2D6E202}" type="slidenum">
              <a:rPr lang="en-US" dirty="0"/>
              <a:pPr defTabSz="45720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4021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purpleslog/2870445256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virtualme2012.wikispaces.com/" TargetMode="External"/><Relationship Id="rId2" Type="http://schemas.openxmlformats.org/officeDocument/2006/relationships/image" Target="../media/image2.jpg&amp;ehk=8eD7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C5AEA0-80E3-42FC-BCD7-45E70A9326F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cap="none" dirty="0"/>
              <a:t>INDEPENDENT PROJECT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6A4B10-DB92-494A-9A7A-CA195CB885E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A BRIEF OVERVIEW OF THE MODULE</a:t>
            </a:r>
          </a:p>
        </p:txBody>
      </p:sp>
    </p:spTree>
    <p:extLst>
      <p:ext uri="{BB962C8B-B14F-4D97-AF65-F5344CB8AC3E}">
        <p14:creationId xmlns:p14="http://schemas.microsoft.com/office/powerpoint/2010/main" val="27961189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56845-41F2-4632-A695-053B139A6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6D01B-F890-48D1-BE32-545C7242FC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3200" dirty="0"/>
              <a:t>Write a critical literature review pertaining to your chosen field. </a:t>
            </a:r>
          </a:p>
          <a:p>
            <a:r>
              <a:rPr lang="en-GB" sz="3200" dirty="0"/>
              <a:t>N.B. To satisfy the learning outcomes for this module you will need to attend your supervisory meetings with your supervisor. </a:t>
            </a:r>
          </a:p>
          <a:p>
            <a:r>
              <a:rPr lang="en-GB" sz="3200" dirty="0"/>
              <a:t>5,000 – 6,000 words</a:t>
            </a:r>
          </a:p>
        </p:txBody>
      </p:sp>
    </p:spTree>
    <p:extLst>
      <p:ext uri="{BB962C8B-B14F-4D97-AF65-F5344CB8AC3E}">
        <p14:creationId xmlns:p14="http://schemas.microsoft.com/office/powerpoint/2010/main" val="13576026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F909E-39CC-4412-89D9-22A2F4DCF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E05FD1-A583-434B-8041-9ABFA3CC5B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2339060"/>
            <a:ext cx="7729728" cy="3101983"/>
          </a:xfrm>
        </p:spPr>
        <p:txBody>
          <a:bodyPr/>
          <a:lstStyle/>
          <a:p>
            <a:endParaRPr lang="en-GB" dirty="0"/>
          </a:p>
          <a:p>
            <a:pPr marL="0" indent="0" algn="ctr">
              <a:buNone/>
            </a:pPr>
            <a:r>
              <a:rPr lang="en-GB" sz="4000" dirty="0"/>
              <a:t>Moodle page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B86D856-3D05-428E-B35A-153A70291F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4024086"/>
            <a:ext cx="12192000" cy="2833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9004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9EF2A-8F30-4F2C-BBDE-049938E64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F4269-8C36-4CBC-8012-01A613DB20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sz="3600" dirty="0"/>
              <a:t>SUPERVISION SESSIONS</a:t>
            </a:r>
          </a:p>
          <a:p>
            <a:r>
              <a:rPr lang="en-GB" sz="3600" dirty="0"/>
              <a:t>WORKSHOPS</a:t>
            </a:r>
          </a:p>
        </p:txBody>
      </p:sp>
    </p:spTree>
    <p:extLst>
      <p:ext uri="{BB962C8B-B14F-4D97-AF65-F5344CB8AC3E}">
        <p14:creationId xmlns:p14="http://schemas.microsoft.com/office/powerpoint/2010/main" val="35858370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2413338"/>
            <a:ext cx="6096000" cy="323165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endParaRPr lang="en-GB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endParaRPr lang="en-GB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514350" lvl="0" indent="-514350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28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8th </a:t>
            </a:r>
            <a:r>
              <a:rPr lang="en-GB" sz="28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October 2019</a:t>
            </a:r>
            <a:endParaRPr lang="en-GB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514350" lvl="0" indent="-514350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28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22</a:t>
            </a:r>
            <a:r>
              <a:rPr lang="en-GB" sz="2800" baseline="300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nd</a:t>
            </a:r>
            <a:r>
              <a:rPr lang="en-GB" sz="28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October 2019</a:t>
            </a:r>
            <a:endParaRPr lang="en-GB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514350" lvl="0" indent="-514350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28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5</a:t>
            </a:r>
            <a:r>
              <a:rPr lang="en-GB" sz="2800" baseline="300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th</a:t>
            </a:r>
            <a:r>
              <a:rPr lang="en-GB" sz="28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November 2019</a:t>
            </a:r>
            <a:endParaRPr lang="en-GB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514350" lvl="0" indent="-514350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28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19</a:t>
            </a:r>
            <a:r>
              <a:rPr lang="en-GB" sz="2800" baseline="300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th</a:t>
            </a:r>
            <a:r>
              <a:rPr lang="en-GB" sz="28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November 2019</a:t>
            </a:r>
            <a:endParaRPr lang="en-GB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514350" lvl="0" indent="-514350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28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3</a:t>
            </a:r>
            <a:r>
              <a:rPr lang="en-GB" sz="2800" baseline="300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rd</a:t>
            </a:r>
            <a:r>
              <a:rPr lang="en-GB" sz="28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December 2019</a:t>
            </a:r>
            <a:endParaRPr lang="en-GB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514350" lvl="0" indent="-514350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28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28</a:t>
            </a:r>
            <a:r>
              <a:rPr lang="en-GB" sz="2800" baseline="300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th</a:t>
            </a:r>
            <a:r>
              <a:rPr lang="en-GB" sz="28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January 2020</a:t>
            </a:r>
            <a:endParaRPr lang="en-GB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Independent project workshops provisional dates</a:t>
            </a:r>
            <a:br>
              <a:rPr lang="en-GB" dirty="0"/>
            </a:b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5470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A6EB0F-86BB-4709-9BAE-4D48B718E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955167"/>
            <a:ext cx="7729728" cy="1188720"/>
          </a:xfrm>
        </p:spPr>
        <p:txBody>
          <a:bodyPr/>
          <a:lstStyle/>
          <a:p>
            <a:r>
              <a:rPr lang="en-GB" dirty="0"/>
              <a:t>HOW AND When: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A358F9-3F5A-4C3F-AB3C-3F23B58F9A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en-GB" dirty="0"/>
          </a:p>
          <a:p>
            <a:r>
              <a:rPr lang="en-GB" sz="3600" dirty="0"/>
              <a:t>Hand in – </a:t>
            </a:r>
            <a:r>
              <a:rPr lang="en-GB" sz="3600" dirty="0" smtClean="0">
                <a:solidFill>
                  <a:schemeClr val="tx1"/>
                </a:solidFill>
              </a:rPr>
              <a:t>4</a:t>
            </a:r>
            <a:r>
              <a:rPr lang="en-GB" sz="3600" baseline="30000" dirty="0" smtClean="0">
                <a:solidFill>
                  <a:schemeClr val="tx1"/>
                </a:solidFill>
              </a:rPr>
              <a:t>th</a:t>
            </a:r>
            <a:r>
              <a:rPr lang="en-GB" sz="3600" dirty="0" smtClean="0">
                <a:solidFill>
                  <a:schemeClr val="tx1"/>
                </a:solidFill>
              </a:rPr>
              <a:t> </a:t>
            </a:r>
            <a:r>
              <a:rPr lang="en-GB" sz="3600" dirty="0">
                <a:solidFill>
                  <a:schemeClr val="tx1"/>
                </a:solidFill>
              </a:rPr>
              <a:t>February </a:t>
            </a:r>
            <a:r>
              <a:rPr lang="en-GB" sz="3600" dirty="0" smtClean="0">
                <a:solidFill>
                  <a:schemeClr val="tx1"/>
                </a:solidFill>
              </a:rPr>
              <a:t>2020</a:t>
            </a:r>
            <a:endParaRPr lang="en-GB" sz="3600" dirty="0">
              <a:solidFill>
                <a:schemeClr val="tx1"/>
              </a:solidFill>
            </a:endParaRPr>
          </a:p>
          <a:p>
            <a:r>
              <a:rPr lang="en-GB" sz="3600" dirty="0" err="1" smtClean="0"/>
              <a:t>Turnitin</a:t>
            </a:r>
            <a:r>
              <a:rPr lang="en-GB" sz="3600" dirty="0" smtClean="0"/>
              <a:t>  [</a:t>
            </a:r>
            <a:r>
              <a:rPr lang="en-GB" sz="3600" i="1" dirty="0" smtClean="0"/>
              <a:t>Draft to be submitted to designated text matching portal prior to this date</a:t>
            </a:r>
            <a:r>
              <a:rPr lang="en-GB" sz="3600" dirty="0" smtClean="0"/>
              <a:t>]</a:t>
            </a:r>
            <a:endParaRPr lang="en-GB" sz="3600" dirty="0"/>
          </a:p>
          <a:p>
            <a:r>
              <a:rPr lang="en-GB" sz="3600" dirty="0"/>
              <a:t>Before </a:t>
            </a:r>
            <a:r>
              <a:rPr lang="en-GB" sz="3600" dirty="0" smtClean="0"/>
              <a:t>11.59 p.m.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94879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97E10-4BB1-48EB-A8E2-E4C0AEFBBD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5" y="964692"/>
            <a:ext cx="8407835" cy="1188720"/>
          </a:xfrm>
        </p:spPr>
        <p:txBody>
          <a:bodyPr/>
          <a:lstStyle/>
          <a:p>
            <a:r>
              <a:rPr lang="en-GB" dirty="0"/>
              <a:t>BRING Any questions TO YOUR FIRST WORKSHOP: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8DC8C5B6-922A-45E5-98A4-604DDD337A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231136" y="2638425"/>
            <a:ext cx="8407835" cy="4219575"/>
          </a:xfrm>
        </p:spPr>
      </p:pic>
    </p:spTree>
    <p:extLst>
      <p:ext uri="{BB962C8B-B14F-4D97-AF65-F5344CB8AC3E}">
        <p14:creationId xmlns:p14="http://schemas.microsoft.com/office/powerpoint/2010/main" val="2641663406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119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Gill Sans MT</vt:lpstr>
      <vt:lpstr>Times New Roman</vt:lpstr>
      <vt:lpstr>Parcel</vt:lpstr>
      <vt:lpstr>INDEPENDENT PROJECT </vt:lpstr>
      <vt:lpstr>WHAT?</vt:lpstr>
      <vt:lpstr>how:</vt:lpstr>
      <vt:lpstr>HOW?</vt:lpstr>
      <vt:lpstr>Independent project workshops provisional dates  </vt:lpstr>
      <vt:lpstr>HOW AND When:</vt:lpstr>
      <vt:lpstr>BRING Any questions TO YOUR FIRST WORKSHOP: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INDEPENDENT PROJECT</dc:title>
  <dc:creator>Beverly</dc:creator>
  <cp:lastModifiedBy>Beverly Cole</cp:lastModifiedBy>
  <cp:revision>5</cp:revision>
  <dcterms:created xsi:type="dcterms:W3CDTF">2017-09-30T08:23:48Z</dcterms:created>
  <dcterms:modified xsi:type="dcterms:W3CDTF">2019-09-17T08:44:24Z</dcterms:modified>
</cp:coreProperties>
</file>