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D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557E54-1E9C-482B-B0CB-1D8491324609}" v="121" dt="2022-06-24T14:33:31.029"/>
    <p1510:client id="{171A60A6-9D42-57FF-E555-34B13532AED4}" v="5" dt="2022-07-01T21:10:40.117"/>
    <p1510:client id="{2B0EADEC-CEF8-36B9-715E-F5329FC07761}" v="1225" dt="2022-07-01T20:57:38.394"/>
    <p1510:client id="{62BBF890-68CC-B445-43F8-48FBFF93319E}" v="33" dt="2022-07-02T10:20:08.162"/>
    <p1510:client id="{69FCB3F6-993F-E113-8257-0943DD35492A}" v="1" dt="2022-06-30T18:24:48.538"/>
    <p1510:client id="{6D3FB7F4-EC76-D5D9-C21C-E57A38A711DF}" v="220" dt="2022-06-24T15:43:43.288"/>
    <p1510:client id="{8DECA053-02EF-17AF-4552-11776198AEA5}" v="29" dt="2022-07-01T19:47:34.752"/>
    <p1510:client id="{A6D46545-5E33-599A-0B40-4786A3EF38BA}" v="804" dt="2022-06-30T19:10:35.660"/>
    <p1510:client id="{BFBA2FCD-77FB-7BF2-E718-C5E046A84107}" v="46" dt="2022-07-02T13:15:53.191"/>
    <p1510:client id="{C50790CF-5F97-FAB7-8789-8FF6F98988AA}" v="461" dt="2022-06-29T20:53:31.471"/>
    <p1510:client id="{CB5A5A7C-A386-1669-A8B8-50DC534DC4C2}" v="1058" dt="2022-06-29T21:22:43.712"/>
    <p1510:client id="{D2A64B77-709A-412B-9BA4-03C7D081B89A}" v="5" dt="2022-06-28T10:56:25.088"/>
    <p1510:client id="{ED4E672E-DA65-40E1-9412-A516DA0E7BD4}" v="686" dt="2022-07-01T19:13:35.2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vlina Pavlova (2133271)" userId="S::2133271@student.uwtsd.ac.uk::d80a913b-66bd-4a69-9397-c12eda26c191" providerId="AD" clId="Web-{8DECA053-02EF-17AF-4552-11776198AEA5}"/>
    <pc:docChg chg="addSld delSld modSld">
      <pc:chgData name="Pavlina Pavlova (2133271)" userId="S::2133271@student.uwtsd.ac.uk::d80a913b-66bd-4a69-9397-c12eda26c191" providerId="AD" clId="Web-{8DECA053-02EF-17AF-4552-11776198AEA5}" dt="2022-07-01T19:47:34.752" v="24"/>
      <pc:docMkLst>
        <pc:docMk/>
      </pc:docMkLst>
      <pc:sldChg chg="addSp delSp modSp">
        <pc:chgData name="Pavlina Pavlova (2133271)" userId="S::2133271@student.uwtsd.ac.uk::d80a913b-66bd-4a69-9397-c12eda26c191" providerId="AD" clId="Web-{8DECA053-02EF-17AF-4552-11776198AEA5}" dt="2022-07-01T19:37:28.209" v="22" actId="20577"/>
        <pc:sldMkLst>
          <pc:docMk/>
          <pc:sldMk cId="4028353136" sldId="260"/>
        </pc:sldMkLst>
        <pc:spChg chg="mod">
          <ac:chgData name="Pavlina Pavlova (2133271)" userId="S::2133271@student.uwtsd.ac.uk::d80a913b-66bd-4a69-9397-c12eda26c191" providerId="AD" clId="Web-{8DECA053-02EF-17AF-4552-11776198AEA5}" dt="2022-07-01T19:37:28.209" v="22" actId="20577"/>
          <ac:spMkLst>
            <pc:docMk/>
            <pc:sldMk cId="4028353136" sldId="260"/>
            <ac:spMk id="6" creationId="{DD8D6513-CA7B-77B8-9E8B-D6157BEA26C5}"/>
          </ac:spMkLst>
        </pc:spChg>
        <pc:spChg chg="add del mod">
          <ac:chgData name="Pavlina Pavlova (2133271)" userId="S::2133271@student.uwtsd.ac.uk::d80a913b-66bd-4a69-9397-c12eda26c191" providerId="AD" clId="Web-{8DECA053-02EF-17AF-4552-11776198AEA5}" dt="2022-07-01T19:36:41.425" v="11"/>
          <ac:spMkLst>
            <pc:docMk/>
            <pc:sldMk cId="4028353136" sldId="260"/>
            <ac:spMk id="8" creationId="{0E546F76-7471-84E9-FCA6-CC7E7CC27560}"/>
          </ac:spMkLst>
        </pc:spChg>
        <pc:picChg chg="add del mod">
          <ac:chgData name="Pavlina Pavlova (2133271)" userId="S::2133271@student.uwtsd.ac.uk::d80a913b-66bd-4a69-9397-c12eda26c191" providerId="AD" clId="Web-{8DECA053-02EF-17AF-4552-11776198AEA5}" dt="2022-07-01T19:36:51.800" v="16"/>
          <ac:picMkLst>
            <pc:docMk/>
            <pc:sldMk cId="4028353136" sldId="260"/>
            <ac:picMk id="3" creationId="{FDFB714B-9C3D-905D-B528-CD76F4EFDA18}"/>
          </ac:picMkLst>
        </pc:picChg>
        <pc:picChg chg="add del mod">
          <ac:chgData name="Pavlina Pavlova (2133271)" userId="S::2133271@student.uwtsd.ac.uk::d80a913b-66bd-4a69-9397-c12eda26c191" providerId="AD" clId="Web-{8DECA053-02EF-17AF-4552-11776198AEA5}" dt="2022-07-01T19:36:55.144" v="19" actId="1076"/>
          <ac:picMkLst>
            <pc:docMk/>
            <pc:sldMk cId="4028353136" sldId="260"/>
            <ac:picMk id="4" creationId="{5F61864C-B886-DEEF-06A7-E1E1535ED13B}"/>
          </ac:picMkLst>
        </pc:picChg>
        <pc:picChg chg="add del">
          <ac:chgData name="Pavlina Pavlova (2133271)" userId="S::2133271@student.uwtsd.ac.uk::d80a913b-66bd-4a69-9397-c12eda26c191" providerId="AD" clId="Web-{8DECA053-02EF-17AF-4552-11776198AEA5}" dt="2022-07-01T19:36:56.754" v="20"/>
          <ac:picMkLst>
            <pc:docMk/>
            <pc:sldMk cId="4028353136" sldId="260"/>
            <ac:picMk id="28" creationId="{62BF8AFE-1E2E-5459-7495-B2FDBDAEF647}"/>
          </ac:picMkLst>
        </pc:picChg>
      </pc:sldChg>
      <pc:sldChg chg="modSp">
        <pc:chgData name="Pavlina Pavlova (2133271)" userId="S::2133271@student.uwtsd.ac.uk::d80a913b-66bd-4a69-9397-c12eda26c191" providerId="AD" clId="Web-{8DECA053-02EF-17AF-4552-11776198AEA5}" dt="2022-07-01T19:30:01.274" v="2" actId="20577"/>
        <pc:sldMkLst>
          <pc:docMk/>
          <pc:sldMk cId="1143674772" sldId="262"/>
        </pc:sldMkLst>
        <pc:spChg chg="mod">
          <ac:chgData name="Pavlina Pavlova (2133271)" userId="S::2133271@student.uwtsd.ac.uk::d80a913b-66bd-4a69-9397-c12eda26c191" providerId="AD" clId="Web-{8DECA053-02EF-17AF-4552-11776198AEA5}" dt="2022-07-01T19:30:01.274" v="2" actId="20577"/>
          <ac:spMkLst>
            <pc:docMk/>
            <pc:sldMk cId="1143674772" sldId="262"/>
            <ac:spMk id="8" creationId="{44C8ECDA-B17C-DDAA-5012-D84594793DF1}"/>
          </ac:spMkLst>
        </pc:spChg>
      </pc:sldChg>
      <pc:sldChg chg="new del">
        <pc:chgData name="Pavlina Pavlova (2133271)" userId="S::2133271@student.uwtsd.ac.uk::d80a913b-66bd-4a69-9397-c12eda26c191" providerId="AD" clId="Web-{8DECA053-02EF-17AF-4552-11776198AEA5}" dt="2022-07-01T19:47:34.752" v="24"/>
        <pc:sldMkLst>
          <pc:docMk/>
          <pc:sldMk cId="1889092672" sldId="264"/>
        </pc:sldMkLst>
      </pc:sldChg>
    </pc:docChg>
  </pc:docChgLst>
  <pc:docChgLst>
    <pc:chgData name="Pavlina Pavlova (2133271)" userId="S::2133271@student.uwtsd.ac.uk::d80a913b-66bd-4a69-9397-c12eda26c191" providerId="AD" clId="Web-{69FCB3F6-993F-E113-8257-0943DD35492A}"/>
    <pc:docChg chg="addSld">
      <pc:chgData name="Pavlina Pavlova (2133271)" userId="S::2133271@student.uwtsd.ac.uk::d80a913b-66bd-4a69-9397-c12eda26c191" providerId="AD" clId="Web-{69FCB3F6-993F-E113-8257-0943DD35492A}" dt="2022-06-30T18:24:48.538" v="0"/>
      <pc:docMkLst>
        <pc:docMk/>
      </pc:docMkLst>
      <pc:sldChg chg="new">
        <pc:chgData name="Pavlina Pavlova (2133271)" userId="S::2133271@student.uwtsd.ac.uk::d80a913b-66bd-4a69-9397-c12eda26c191" providerId="AD" clId="Web-{69FCB3F6-993F-E113-8257-0943DD35492A}" dt="2022-06-30T18:24:48.538" v="0"/>
        <pc:sldMkLst>
          <pc:docMk/>
          <pc:sldMk cId="3984849110" sldId="264"/>
        </pc:sldMkLst>
      </pc:sldChg>
    </pc:docChg>
  </pc:docChgLst>
  <pc:docChgLst>
    <pc:chgData name="Pavlina Pavlova (2133271)" userId="S::2133271@student.uwtsd.ac.uk::d80a913b-66bd-4a69-9397-c12eda26c191" providerId="AD" clId="Web-{BFBA2FCD-77FB-7BF2-E718-C5E046A84107}"/>
    <pc:docChg chg="modSld">
      <pc:chgData name="Pavlina Pavlova (2133271)" userId="S::2133271@student.uwtsd.ac.uk::d80a913b-66bd-4a69-9397-c12eda26c191" providerId="AD" clId="Web-{BFBA2FCD-77FB-7BF2-E718-C5E046A84107}" dt="2022-07-02T13:15:53.191" v="32" actId="14100"/>
      <pc:docMkLst>
        <pc:docMk/>
      </pc:docMkLst>
      <pc:sldChg chg="addSp delSp modSp">
        <pc:chgData name="Pavlina Pavlova (2133271)" userId="S::2133271@student.uwtsd.ac.uk::d80a913b-66bd-4a69-9397-c12eda26c191" providerId="AD" clId="Web-{BFBA2FCD-77FB-7BF2-E718-C5E046A84107}" dt="2022-07-02T13:15:53.191" v="32" actId="14100"/>
        <pc:sldMkLst>
          <pc:docMk/>
          <pc:sldMk cId="4028353136" sldId="260"/>
        </pc:sldMkLst>
        <pc:spChg chg="add mod">
          <ac:chgData name="Pavlina Pavlova (2133271)" userId="S::2133271@student.uwtsd.ac.uk::d80a913b-66bd-4a69-9397-c12eda26c191" providerId="AD" clId="Web-{BFBA2FCD-77FB-7BF2-E718-C5E046A84107}" dt="2022-07-02T13:15:07.173" v="26"/>
          <ac:spMkLst>
            <pc:docMk/>
            <pc:sldMk cId="4028353136" sldId="260"/>
            <ac:spMk id="7" creationId="{061D21A6-4AD4-9ACC-53EB-CA5469DE4929}"/>
          </ac:spMkLst>
        </pc:spChg>
        <pc:picChg chg="add mod">
          <ac:chgData name="Pavlina Pavlova (2133271)" userId="S::2133271@student.uwtsd.ac.uk::d80a913b-66bd-4a69-9397-c12eda26c191" providerId="AD" clId="Web-{BFBA2FCD-77FB-7BF2-E718-C5E046A84107}" dt="2022-07-02T13:15:53.191" v="32" actId="14100"/>
          <ac:picMkLst>
            <pc:docMk/>
            <pc:sldMk cId="4028353136" sldId="260"/>
            <ac:picMk id="3" creationId="{A60E2546-BA2D-9263-9E71-DB14F1669402}"/>
          </ac:picMkLst>
        </pc:picChg>
        <pc:picChg chg="del">
          <ac:chgData name="Pavlina Pavlova (2133271)" userId="S::2133271@student.uwtsd.ac.uk::d80a913b-66bd-4a69-9397-c12eda26c191" providerId="AD" clId="Web-{BFBA2FCD-77FB-7BF2-E718-C5E046A84107}" dt="2022-07-02T13:15:16.346" v="27"/>
          <ac:picMkLst>
            <pc:docMk/>
            <pc:sldMk cId="4028353136" sldId="260"/>
            <ac:picMk id="28" creationId="{62BF8AFE-1E2E-5459-7495-B2FDBDAEF647}"/>
          </ac:picMkLst>
        </pc:picChg>
      </pc:sldChg>
      <pc:sldChg chg="addSp delSp modSp">
        <pc:chgData name="Pavlina Pavlova (2133271)" userId="S::2133271@student.uwtsd.ac.uk::d80a913b-66bd-4a69-9397-c12eda26c191" providerId="AD" clId="Web-{BFBA2FCD-77FB-7BF2-E718-C5E046A84107}" dt="2022-07-02T13:14:39.532" v="22"/>
        <pc:sldMkLst>
          <pc:docMk/>
          <pc:sldMk cId="1235839091" sldId="261"/>
        </pc:sldMkLst>
        <pc:spChg chg="mod">
          <ac:chgData name="Pavlina Pavlova (2133271)" userId="S::2133271@student.uwtsd.ac.uk::d80a913b-66bd-4a69-9397-c12eda26c191" providerId="AD" clId="Web-{BFBA2FCD-77FB-7BF2-E718-C5E046A84107}" dt="2022-07-02T13:14:34.813" v="16" actId="20577"/>
          <ac:spMkLst>
            <pc:docMk/>
            <pc:sldMk cId="1235839091" sldId="261"/>
            <ac:spMk id="6" creationId="{A1D23100-5B09-2FC7-A605-006EA1126CFF}"/>
          </ac:spMkLst>
        </pc:spChg>
        <pc:spChg chg="add del mod">
          <ac:chgData name="Pavlina Pavlova (2133271)" userId="S::2133271@student.uwtsd.ac.uk::d80a913b-66bd-4a69-9397-c12eda26c191" providerId="AD" clId="Web-{BFBA2FCD-77FB-7BF2-E718-C5E046A84107}" dt="2022-07-02T13:14:39.532" v="21"/>
          <ac:spMkLst>
            <pc:docMk/>
            <pc:sldMk cId="1235839091" sldId="261"/>
            <ac:spMk id="8" creationId="{B879E94A-534E-7029-BC0A-181BDF69866A}"/>
          </ac:spMkLst>
        </pc:spChg>
        <pc:picChg chg="add del mod">
          <ac:chgData name="Pavlina Pavlova (2133271)" userId="S::2133271@student.uwtsd.ac.uk::d80a913b-66bd-4a69-9397-c12eda26c191" providerId="AD" clId="Web-{BFBA2FCD-77FB-7BF2-E718-C5E046A84107}" dt="2022-07-02T13:14:39.532" v="22"/>
          <ac:picMkLst>
            <pc:docMk/>
            <pc:sldMk cId="1235839091" sldId="261"/>
            <ac:picMk id="7" creationId="{C82FC977-5614-E681-253D-DB551BD5A011}"/>
          </ac:picMkLst>
        </pc:picChg>
      </pc:sldChg>
      <pc:sldChg chg="modSp">
        <pc:chgData name="Pavlina Pavlova (2133271)" userId="S::2133271@student.uwtsd.ac.uk::d80a913b-66bd-4a69-9397-c12eda26c191" providerId="AD" clId="Web-{BFBA2FCD-77FB-7BF2-E718-C5E046A84107}" dt="2022-07-02T13:09:34.787" v="8" actId="20577"/>
        <pc:sldMkLst>
          <pc:docMk/>
          <pc:sldMk cId="170391989" sldId="263"/>
        </pc:sldMkLst>
        <pc:spChg chg="mod">
          <ac:chgData name="Pavlina Pavlova (2133271)" userId="S::2133271@student.uwtsd.ac.uk::d80a913b-66bd-4a69-9397-c12eda26c191" providerId="AD" clId="Web-{BFBA2FCD-77FB-7BF2-E718-C5E046A84107}" dt="2022-07-02T13:09:34.787" v="8" actId="20577"/>
          <ac:spMkLst>
            <pc:docMk/>
            <pc:sldMk cId="170391989" sldId="263"/>
            <ac:spMk id="7" creationId="{4C5E13A5-AC6E-95C3-8D74-8383CD0ECC69}"/>
          </ac:spMkLst>
        </pc:spChg>
      </pc:sldChg>
    </pc:docChg>
  </pc:docChgLst>
  <pc:docChgLst>
    <pc:chgData name="Pavlina Pavlova (2133271)" userId="S::2133271@student.uwtsd.ac.uk::d80a913b-66bd-4a69-9397-c12eda26c191" providerId="AD" clId="Web-{171A60A6-9D42-57FF-E555-34B13532AED4}"/>
    <pc:docChg chg="modSld">
      <pc:chgData name="Pavlina Pavlova (2133271)" userId="S::2133271@student.uwtsd.ac.uk::d80a913b-66bd-4a69-9397-c12eda26c191" providerId="AD" clId="Web-{171A60A6-9D42-57FF-E555-34B13532AED4}" dt="2022-07-01T21:10:32.992" v="1" actId="20577"/>
      <pc:docMkLst>
        <pc:docMk/>
      </pc:docMkLst>
      <pc:sldChg chg="modSp">
        <pc:chgData name="Pavlina Pavlova (2133271)" userId="S::2133271@student.uwtsd.ac.uk::d80a913b-66bd-4a69-9397-c12eda26c191" providerId="AD" clId="Web-{171A60A6-9D42-57FF-E555-34B13532AED4}" dt="2022-07-01T21:10:32.992" v="1" actId="20577"/>
        <pc:sldMkLst>
          <pc:docMk/>
          <pc:sldMk cId="3566882572" sldId="259"/>
        </pc:sldMkLst>
        <pc:spChg chg="mod">
          <ac:chgData name="Pavlina Pavlova (2133271)" userId="S::2133271@student.uwtsd.ac.uk::d80a913b-66bd-4a69-9397-c12eda26c191" providerId="AD" clId="Web-{171A60A6-9D42-57FF-E555-34B13532AED4}" dt="2022-07-01T21:10:32.992" v="1" actId="20577"/>
          <ac:spMkLst>
            <pc:docMk/>
            <pc:sldMk cId="3566882572" sldId="259"/>
            <ac:spMk id="17" creationId="{26C2C08E-2F21-DCB7-C191-01FD8EA1924F}"/>
          </ac:spMkLst>
        </pc:spChg>
      </pc:sldChg>
    </pc:docChg>
  </pc:docChgLst>
  <pc:docChgLst>
    <pc:chgData name="Gabriel Mihai Stroe (2128634)" userId="S::2128634@student.uwtsd.ac.uk::e46558ce-878f-4414-ae34-6e38ad9563ec" providerId="AD" clId="Web-{CB5A5A7C-A386-1669-A8B8-50DC534DC4C2}"/>
    <pc:docChg chg="mod addSld delSld modSld sldOrd addMainMaster delMainMaster modMainMaster setSldSz">
      <pc:chgData name="Gabriel Mihai Stroe (2128634)" userId="S::2128634@student.uwtsd.ac.uk::e46558ce-878f-4414-ae34-6e38ad9563ec" providerId="AD" clId="Web-{CB5A5A7C-A386-1669-A8B8-50DC534DC4C2}" dt="2022-06-29T21:22:43.712" v="756" actId="1076"/>
      <pc:docMkLst>
        <pc:docMk/>
      </pc:docMkLst>
      <pc:sldChg chg="addSp delSp modSp mod modClrScheme delDesignElem chgLayout">
        <pc:chgData name="Gabriel Mihai Stroe (2128634)" userId="S::2128634@student.uwtsd.ac.uk::e46558ce-878f-4414-ae34-6e38ad9563ec" providerId="AD" clId="Web-{CB5A5A7C-A386-1669-A8B8-50DC534DC4C2}" dt="2022-06-29T18:39:53.134" v="280" actId="20577"/>
        <pc:sldMkLst>
          <pc:docMk/>
          <pc:sldMk cId="109857222" sldId="256"/>
        </pc:sldMkLst>
        <pc:spChg chg="mod or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2:49.155" v="127" actId="14100"/>
          <ac:spMkLst>
            <pc:docMk/>
            <pc:sldMk cId="109857222" sldId="256"/>
            <ac:spMk id="6" creationId="{B1072D20-3ADA-4DC7-ECB5-F8E4A6DB94D1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2:52.842" v="128" actId="14100"/>
          <ac:spMkLst>
            <pc:docMk/>
            <pc:sldMk cId="109857222" sldId="256"/>
            <ac:spMk id="8" creationId="{4152A39B-B24B-4B37-B553-12B7F3DFF367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3:02.562" v="129" actId="14100"/>
          <ac:spMkLst>
            <pc:docMk/>
            <pc:sldMk cId="109857222" sldId="256"/>
            <ac:spMk id="9" creationId="{341AF4DB-78A1-800D-635C-AC6A0B74568D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8:39:53.134" v="280" actId="20577"/>
          <ac:spMkLst>
            <pc:docMk/>
            <pc:sldMk cId="109857222" sldId="256"/>
            <ac:spMk id="10" creationId="{6CCE8B2E-7FF4-12FC-172C-4388D3AAED69}"/>
          </ac:spMkLst>
        </pc:spChg>
        <pc:spChg chg="add del 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109857222" sldId="256"/>
            <ac:spMk id="233" creationId="{657F69E0-C4B0-4BEC-A689-4F8D877F05D4}"/>
          </ac:spMkLst>
        </pc:spChg>
        <pc:spChg chg="add del 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109857222" sldId="256"/>
            <ac:spMk id="234" creationId="{9F6380B4-6A1C-481E-8408-B4E6C75B9B81}"/>
          </ac:spMkLst>
        </pc:spChg>
        <pc:picChg chg="mod">
          <ac:chgData name="Gabriel Mihai Stroe (2128634)" userId="S::2128634@student.uwtsd.ac.uk::e46558ce-878f-4414-ae34-6e38ad9563ec" providerId="AD" clId="Web-{CB5A5A7C-A386-1669-A8B8-50DC534DC4C2}" dt="2022-06-29T17:22:22.215" v="122" actId="14100"/>
          <ac:picMkLst>
            <pc:docMk/>
            <pc:sldMk cId="109857222" sldId="256"/>
            <ac:picMk id="4" creationId="{3884ABD9-4D75-B808-F90F-DB5204BC5BAE}"/>
          </ac:picMkLst>
        </pc:picChg>
        <pc:picChg chg="mod">
          <ac:chgData name="Gabriel Mihai Stroe (2128634)" userId="S::2128634@student.uwtsd.ac.uk::e46558ce-878f-4414-ae34-6e38ad9563ec" providerId="AD" clId="Web-{CB5A5A7C-A386-1669-A8B8-50DC534DC4C2}" dt="2022-06-29T17:22:32.622" v="124" actId="1076"/>
          <ac:picMkLst>
            <pc:docMk/>
            <pc:sldMk cId="109857222" sldId="256"/>
            <ac:picMk id="5" creationId="{E5EFDB45-E456-7BDE-A11D-274B52D38A09}"/>
          </ac:picMkLst>
        </pc:picChg>
        <pc:picChg chg="mod">
          <ac:chgData name="Gabriel Mihai Stroe (2128634)" userId="S::2128634@student.uwtsd.ac.uk::e46558ce-878f-4414-ae34-6e38ad9563ec" providerId="AD" clId="Web-{CB5A5A7C-A386-1669-A8B8-50DC534DC4C2}" dt="2022-06-29T17:22:30.294" v="123" actId="1076"/>
          <ac:picMkLst>
            <pc:docMk/>
            <pc:sldMk cId="109857222" sldId="256"/>
            <ac:picMk id="7" creationId="{A7CDFD26-080C-52ED-DB73-870DDA287790}"/>
          </ac:picMkLst>
        </pc:picChg>
      </pc:sldChg>
      <pc:sldChg chg="addSp delSp modSp mod modClrScheme addAnim modAnim delDesignElem chgLayout">
        <pc:chgData name="Gabriel Mihai Stroe (2128634)" userId="S::2128634@student.uwtsd.ac.uk::e46558ce-878f-4414-ae34-6e38ad9563ec" providerId="AD" clId="Web-{CB5A5A7C-A386-1669-A8B8-50DC534DC4C2}" dt="2022-06-29T21:18:44.492" v="742"/>
        <pc:sldMkLst>
          <pc:docMk/>
          <pc:sldMk cId="3298147149" sldId="257"/>
        </pc:sldMkLst>
        <pc:spChg chg="mod or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3298147149" sldId="257"/>
            <ac:spMk id="2" creationId="{90CF5B8F-5DAD-A3F1-0B9D-3CA37DC63B23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8:40:18.166" v="284"/>
          <ac:spMkLst>
            <pc:docMk/>
            <pc:sldMk cId="3298147149" sldId="257"/>
            <ac:spMk id="3" creationId="{E4CCEDB2-D765-7241-578C-66A4861B39B0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3298147149" sldId="257"/>
            <ac:spMk id="5" creationId="{F18FCB42-061F-18C3-F810-3D47F095F7CD}"/>
          </ac:spMkLst>
        </pc:spChg>
        <pc:spChg chg="mod or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3298147149" sldId="257"/>
            <ac:spMk id="9" creationId="{A9710D9A-EDA7-5557-E0E0-AC5EE1ECBCFB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06.332" v="88"/>
          <ac:spMkLst>
            <pc:docMk/>
            <pc:sldMk cId="3298147149" sldId="257"/>
            <ac:spMk id="11" creationId="{F13C74B1-5B17-4795-BED0-7140497B445A}"/>
          </ac:spMkLst>
        </pc:spChg>
        <pc:spChg chg="add del 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3298147149" sldId="257"/>
            <ac:spMk id="12" creationId="{A6D37EE4-EA1B-46EE-A54B-5233C63C9695}"/>
          </ac:spMkLst>
        </pc:spChg>
        <pc:spChg chg="add del 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k cId="3298147149" sldId="257"/>
            <ac:spMk id="14" creationId="{3EB27620-B0B1-4232-A055-99D3476060CF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06.332" v="88"/>
          <ac:spMkLst>
            <pc:docMk/>
            <pc:sldMk cId="3298147149" sldId="257"/>
            <ac:spMk id="16" creationId="{D4974D33-8DC5-464E-8C6D-BE58F0669C17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19.833" v="90"/>
          <ac:spMkLst>
            <pc:docMk/>
            <pc:sldMk cId="3298147149" sldId="257"/>
            <ac:spMk id="18" creationId="{3CD9DF72-87A3-404E-A828-84CBF11A8303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26.833" v="92"/>
          <ac:spMkLst>
            <pc:docMk/>
            <pc:sldMk cId="3298147149" sldId="257"/>
            <ac:spMk id="21" creationId="{5E39A796-BE83-48B1-B33F-35C4A32AAB57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26.833" v="92"/>
          <ac:spMkLst>
            <pc:docMk/>
            <pc:sldMk cId="3298147149" sldId="257"/>
            <ac:spMk id="22" creationId="{72F84B47-E267-4194-8194-831DB7B5547F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35.021" v="94"/>
          <ac:spMkLst>
            <pc:docMk/>
            <pc:sldMk cId="3298147149" sldId="257"/>
            <ac:spMk id="24" creationId="{04812C46-200A-4DEB-A05E-3ED6C68C2387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35.021" v="94"/>
          <ac:spMkLst>
            <pc:docMk/>
            <pc:sldMk cId="3298147149" sldId="257"/>
            <ac:spMk id="25" creationId="{D1EA859B-E555-4109-94F3-6700E046E008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52.288" v="96"/>
          <ac:spMkLst>
            <pc:docMk/>
            <pc:sldMk cId="3298147149" sldId="257"/>
            <ac:spMk id="27" creationId="{04812C46-200A-4DEB-A05E-3ED6C68C2387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7:16:52.288" v="96"/>
          <ac:spMkLst>
            <pc:docMk/>
            <pc:sldMk cId="3298147149" sldId="257"/>
            <ac:spMk id="28" creationId="{D1EA859B-E555-4109-94F3-6700E046E008}"/>
          </ac:spMkLst>
        </pc:spChg>
        <pc:picChg chg="mod ord">
          <ac:chgData name="Gabriel Mihai Stroe (2128634)" userId="S::2128634@student.uwtsd.ac.uk::e46558ce-878f-4414-ae34-6e38ad9563ec" providerId="AD" clId="Web-{CB5A5A7C-A386-1669-A8B8-50DC534DC4C2}" dt="2022-06-29T17:20:16.598" v="120"/>
          <ac:picMkLst>
            <pc:docMk/>
            <pc:sldMk cId="3298147149" sldId="257"/>
            <ac:picMk id="4" creationId="{D971CD4C-2FE3-A562-F0CC-F8DE7860C06B}"/>
          </ac:picMkLst>
        </pc:picChg>
        <pc:cxnChg chg="add del">
          <ac:chgData name="Gabriel Mihai Stroe (2128634)" userId="S::2128634@student.uwtsd.ac.uk::e46558ce-878f-4414-ae34-6e38ad9563ec" providerId="AD" clId="Web-{CB5A5A7C-A386-1669-A8B8-50DC534DC4C2}" dt="2022-06-29T17:16:19.833" v="90"/>
          <ac:cxnSpMkLst>
            <pc:docMk/>
            <pc:sldMk cId="3298147149" sldId="257"/>
            <ac:cxnSpMk id="19" creationId="{20E3A342-4D61-4E3F-AF90-1AB42AEB96CC}"/>
          </ac:cxnSpMkLst>
        </pc:cxnChg>
      </pc:sldChg>
      <pc:sldChg chg="addSp delSp modSp new del mod setBg modClrScheme chgLayout">
        <pc:chgData name="Gabriel Mihai Stroe (2128634)" userId="S::2128634@student.uwtsd.ac.uk::e46558ce-878f-4414-ae34-6e38ad9563ec" providerId="AD" clId="Web-{CB5A5A7C-A386-1669-A8B8-50DC534DC4C2}" dt="2022-06-29T17:23:37.548" v="130"/>
        <pc:sldMkLst>
          <pc:docMk/>
          <pc:sldMk cId="1682466094" sldId="258"/>
        </pc:sldMkLst>
        <pc:spChg chg="add del mod">
          <ac:chgData name="Gabriel Mihai Stroe (2128634)" userId="S::2128634@student.uwtsd.ac.uk::e46558ce-878f-4414-ae34-6e38ad9563ec" providerId="AD" clId="Web-{CB5A5A7C-A386-1669-A8B8-50DC534DC4C2}" dt="2022-06-29T17:19:53.581" v="118"/>
          <ac:spMkLst>
            <pc:docMk/>
            <pc:sldMk cId="1682466094" sldId="258"/>
            <ac:spMk id="2" creationId="{BC6CC7B4-495E-C72C-E0C6-8AF44D502BBC}"/>
          </ac:spMkLst>
        </pc:spChg>
      </pc:sldChg>
      <pc:sldChg chg="addSp modSp new mod setBg addAnim modAnim">
        <pc:chgData name="Gabriel Mihai Stroe (2128634)" userId="S::2128634@student.uwtsd.ac.uk::e46558ce-878f-4414-ae34-6e38ad9563ec" providerId="AD" clId="Web-{CB5A5A7C-A386-1669-A8B8-50DC534DC4C2}" dt="2022-06-29T21:19:44.543" v="746"/>
        <pc:sldMkLst>
          <pc:docMk/>
          <pc:sldMk cId="3869717275" sldId="258"/>
        </pc:sldMkLst>
        <pc:spChg chg="mod">
          <ac:chgData name="Gabriel Mihai Stroe (2128634)" userId="S::2128634@student.uwtsd.ac.uk::e46558ce-878f-4414-ae34-6e38ad9563ec" providerId="AD" clId="Web-{CB5A5A7C-A386-1669-A8B8-50DC534DC4C2}" dt="2022-06-29T17:39:53.298" v="144" actId="20577"/>
          <ac:spMkLst>
            <pc:docMk/>
            <pc:sldMk cId="3869717275" sldId="258"/>
            <ac:spMk id="2" creationId="{D461AC85-71F5-454C-54B4-29F52E43B6DE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8:37:22.831" v="265" actId="20577"/>
          <ac:spMkLst>
            <pc:docMk/>
            <pc:sldMk cId="3869717275" sldId="258"/>
            <ac:spMk id="3" creationId="{13B1A123-3579-0999-CECA-AAAD66D7252C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7:42:32.636" v="161" actId="1076"/>
          <ac:spMkLst>
            <pc:docMk/>
            <pc:sldMk cId="3869717275" sldId="258"/>
            <ac:spMk id="4" creationId="{C01CF8BC-6B18-1251-C6C1-63AE0EC2A3E3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7:43:19.201" v="173"/>
          <ac:spMkLst>
            <pc:docMk/>
            <pc:sldMk cId="3869717275" sldId="258"/>
            <ac:spMk id="6" creationId="{BA411439-9473-CB64-2A3F-DF4190938D77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7:43:20.952" v="174"/>
          <ac:spMkLst>
            <pc:docMk/>
            <pc:sldMk cId="3869717275" sldId="258"/>
            <ac:spMk id="7" creationId="{E41153A8-5E54-C090-8492-02AF2BFDBE52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7:43:22.155" v="175"/>
          <ac:spMkLst>
            <pc:docMk/>
            <pc:sldMk cId="3869717275" sldId="258"/>
            <ac:spMk id="8" creationId="{68F0F0D2-C83D-F341-04AF-60340D6DAA81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7:39:34.593" v="142"/>
          <ac:spMkLst>
            <pc:docMk/>
            <pc:sldMk cId="3869717275" sldId="258"/>
            <ac:spMk id="9" creationId="{DA381740-063A-41A4-836D-85D14980EEF0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7:39:34.593" v="142"/>
          <ac:spMkLst>
            <pc:docMk/>
            <pc:sldMk cId="3869717275" sldId="258"/>
            <ac:spMk id="11" creationId="{5683D043-25BB-4AC9-8130-641179672614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7:39:34.593" v="142"/>
          <ac:spMkLst>
            <pc:docMk/>
            <pc:sldMk cId="3869717275" sldId="258"/>
            <ac:spMk id="13" creationId="{AA61CCAC-6875-474C-8E9E-F57ABF078C2B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8:40:48.433" v="292"/>
          <ac:spMkLst>
            <pc:docMk/>
            <pc:sldMk cId="3869717275" sldId="258"/>
            <ac:spMk id="16" creationId="{3DC45717-2C1E-7B5B-1685-BD28E65DDD6F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07:12.061" v="501" actId="20577"/>
          <ac:spMkLst>
            <pc:docMk/>
            <pc:sldMk cId="3869717275" sldId="258"/>
            <ac:spMk id="17" creationId="{7A580FDB-0556-8F3A-4453-F05F506CBA85}"/>
          </ac:spMkLst>
        </pc:spChg>
        <pc:picChg chg="add mod">
          <ac:chgData name="Gabriel Mihai Stroe (2128634)" userId="S::2128634@student.uwtsd.ac.uk::e46558ce-878f-4414-ae34-6e38ad9563ec" providerId="AD" clId="Web-{CB5A5A7C-A386-1669-A8B8-50DC534DC4C2}" dt="2022-06-29T19:06:51.107" v="499"/>
          <ac:picMkLst>
            <pc:docMk/>
            <pc:sldMk cId="3869717275" sldId="258"/>
            <ac:picMk id="5" creationId="{4DB1F2C2-68AC-BD70-E6B6-740A1F4E6D52}"/>
          </ac:picMkLst>
        </pc:picChg>
        <pc:picChg chg="add mod">
          <ac:chgData name="Gabriel Mihai Stroe (2128634)" userId="S::2128634@student.uwtsd.ac.uk::e46558ce-878f-4414-ae34-6e38ad9563ec" providerId="AD" clId="Web-{CB5A5A7C-A386-1669-A8B8-50DC534DC4C2}" dt="2022-06-29T17:46:36.480" v="178" actId="1076"/>
          <ac:picMkLst>
            <pc:docMk/>
            <pc:sldMk cId="3869717275" sldId="258"/>
            <ac:picMk id="10" creationId="{8CA252DB-1A2E-107E-D89C-4ACEE6ADAD8B}"/>
          </ac:picMkLst>
        </pc:picChg>
        <pc:picChg chg="add mod">
          <ac:chgData name="Gabriel Mihai Stroe (2128634)" userId="S::2128634@student.uwtsd.ac.uk::e46558ce-878f-4414-ae34-6e38ad9563ec" providerId="AD" clId="Web-{CB5A5A7C-A386-1669-A8B8-50DC534DC4C2}" dt="2022-06-29T17:46:58.059" v="183" actId="1076"/>
          <ac:picMkLst>
            <pc:docMk/>
            <pc:sldMk cId="3869717275" sldId="258"/>
            <ac:picMk id="12" creationId="{8C92ED81-05A9-14B3-98F0-DD424B99F4D5}"/>
          </ac:picMkLst>
        </pc:picChg>
        <pc:picChg chg="add mod">
          <ac:chgData name="Gabriel Mihai Stroe (2128634)" userId="S::2128634@student.uwtsd.ac.uk::e46558ce-878f-4414-ae34-6e38ad9563ec" providerId="AD" clId="Web-{CB5A5A7C-A386-1669-A8B8-50DC534DC4C2}" dt="2022-06-29T17:47:13.279" v="187" actId="1076"/>
          <ac:picMkLst>
            <pc:docMk/>
            <pc:sldMk cId="3869717275" sldId="258"/>
            <ac:picMk id="14" creationId="{FF0A9C5A-6CFA-D157-10B1-09B90B4FE2F3}"/>
          </ac:picMkLst>
        </pc:picChg>
        <pc:picChg chg="add mod">
          <ac:chgData name="Gabriel Mihai Stroe (2128634)" userId="S::2128634@student.uwtsd.ac.uk::e46558ce-878f-4414-ae34-6e38ad9563ec" providerId="AD" clId="Web-{CB5A5A7C-A386-1669-A8B8-50DC534DC4C2}" dt="2022-06-29T17:47:36.577" v="190" actId="1076"/>
          <ac:picMkLst>
            <pc:docMk/>
            <pc:sldMk cId="3869717275" sldId="258"/>
            <ac:picMk id="15" creationId="{61360030-3AAB-3FFB-2F26-77FD266C95FD}"/>
          </ac:picMkLst>
        </pc:picChg>
      </pc:sldChg>
      <pc:sldChg chg="addSp delSp modSp new mod setBg addAnim delAnim modAnim setClrOvrMap">
        <pc:chgData name="Gabriel Mihai Stroe (2128634)" userId="S::2128634@student.uwtsd.ac.uk::e46558ce-878f-4414-ae34-6e38ad9563ec" providerId="AD" clId="Web-{CB5A5A7C-A386-1669-A8B8-50DC534DC4C2}" dt="2022-06-29T21:21:42.254" v="753"/>
        <pc:sldMkLst>
          <pc:docMk/>
          <pc:sldMk cId="3566882572" sldId="259"/>
        </pc:sldMkLst>
        <pc:spChg chg="del">
          <ac:chgData name="Gabriel Mihai Stroe (2128634)" userId="S::2128634@student.uwtsd.ac.uk::e46558ce-878f-4414-ae34-6e38ad9563ec" providerId="AD" clId="Web-{CB5A5A7C-A386-1669-A8B8-50DC534DC4C2}" dt="2022-06-29T18:59:39.808" v="483"/>
          <ac:spMkLst>
            <pc:docMk/>
            <pc:sldMk cId="3566882572" sldId="259"/>
            <ac:spMk id="2" creationId="{1E27070D-AF74-93CA-083D-6298C13889BE}"/>
          </ac:spMkLst>
        </pc:spChg>
        <pc:spChg chg="del">
          <ac:chgData name="Gabriel Mihai Stroe (2128634)" userId="S::2128634@student.uwtsd.ac.uk::e46558ce-878f-4414-ae34-6e38ad9563ec" providerId="AD" clId="Web-{CB5A5A7C-A386-1669-A8B8-50DC534DC4C2}" dt="2022-06-29T18:59:32.573" v="482"/>
          <ac:spMkLst>
            <pc:docMk/>
            <pc:sldMk cId="3566882572" sldId="259"/>
            <ac:spMk id="3" creationId="{C7C57A55-56AC-92D9-F198-C6B2D2CA72AA}"/>
          </ac:spMkLst>
        </pc:spChg>
        <pc:spChg chg="add del mod">
          <ac:chgData name="Gabriel Mihai Stroe (2128634)" userId="S::2128634@student.uwtsd.ac.uk::e46558ce-878f-4414-ae34-6e38ad9563ec" providerId="AD" clId="Web-{CB5A5A7C-A386-1669-A8B8-50DC534DC4C2}" dt="2022-06-29T19:07:21.639" v="502"/>
          <ac:spMkLst>
            <pc:docMk/>
            <pc:sldMk cId="3566882572" sldId="259"/>
            <ac:spMk id="7" creationId="{33793E68-4717-69D1-15CF-A50C5E554941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28:59.021" v="562" actId="14100"/>
          <ac:spMkLst>
            <pc:docMk/>
            <pc:sldMk cId="3566882572" sldId="259"/>
            <ac:spMk id="8" creationId="{8CA0F794-6A2E-9166-5D42-D6AB77ACC2C6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0:00.012" v="487"/>
          <ac:spMkLst>
            <pc:docMk/>
            <pc:sldMk cId="3566882572" sldId="259"/>
            <ac:spMk id="9" creationId="{2D2B266D-3625-4584-A5C3-7D3F672CFF30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32:57.561" v="594"/>
          <ac:spMkLst>
            <pc:docMk/>
            <pc:sldMk cId="3566882572" sldId="259"/>
            <ac:spMk id="10" creationId="{CA1B9217-E46B-5444-85F2-B07B398DC719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42:12.896" v="613" actId="1076"/>
          <ac:spMkLst>
            <pc:docMk/>
            <pc:sldMk cId="3566882572" sldId="259"/>
            <ac:spMk id="12" creationId="{3892E40A-B898-AD43-B919-2235407407DB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5:10.275" v="488"/>
          <ac:spMkLst>
            <pc:docMk/>
            <pc:sldMk cId="3566882572" sldId="259"/>
            <ac:spMk id="13" creationId="{BEB9AD41-BAB2-C5BA-E6B4-4111206B8269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7:21.639" v="502"/>
          <ac:spMkLst>
            <pc:docMk/>
            <pc:sldMk cId="3566882572" sldId="259"/>
            <ac:spMk id="16" creationId="{1A9F7B4E-B03D-4F64-BE33-00D074458D45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46:20.469" v="622"/>
          <ac:spMkLst>
            <pc:docMk/>
            <pc:sldMk cId="3566882572" sldId="259"/>
            <ac:spMk id="17" creationId="{26C2C08E-2F21-DCB7-C191-01FD8EA1924F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7:21.639" v="502"/>
          <ac:spMkLst>
            <pc:docMk/>
            <pc:sldMk cId="3566882572" sldId="259"/>
            <ac:spMk id="18" creationId="{1CA8A97F-67F0-4D5F-A850-0C30727D1CE3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49:03.569" v="634" actId="20577"/>
          <ac:spMkLst>
            <pc:docMk/>
            <pc:sldMk cId="3566882572" sldId="259"/>
            <ac:spMk id="19" creationId="{C19CDCFF-C10B-62C7-85AF-1F0762AB16BE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21:15:57.417" v="739" actId="20577"/>
          <ac:spMkLst>
            <pc:docMk/>
            <pc:sldMk cId="3566882572" sldId="259"/>
            <ac:spMk id="20" creationId="{30B8CAAC-BFF3-1016-287A-FE9BF1043775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31.517" v="510"/>
          <ac:spMkLst>
            <pc:docMk/>
            <pc:sldMk cId="3566882572" sldId="259"/>
            <ac:spMk id="23" creationId="{DA381740-063A-41A4-836D-85D14980EEF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31.517" v="510"/>
          <ac:spMkLst>
            <pc:docMk/>
            <pc:sldMk cId="3566882572" sldId="259"/>
            <ac:spMk id="25" creationId="{0671A8AE-40A1-4631-A6B8-581AFF065482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31.517" v="510"/>
          <ac:spMkLst>
            <pc:docMk/>
            <pc:sldMk cId="3566882572" sldId="259"/>
            <ac:spMk id="27" creationId="{A44CD100-6267-4E62-AA64-2182A3A6A1C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9:32.551" v="515"/>
          <ac:spMkLst>
            <pc:docMk/>
            <pc:sldMk cId="3566882572" sldId="259"/>
            <ac:spMk id="32" creationId="{2D2B266D-3625-4584-A5C3-7D3F672CFF3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9:32.551" v="514"/>
          <ac:spMkLst>
            <pc:docMk/>
            <pc:sldMk cId="3566882572" sldId="259"/>
            <ac:spMk id="36" creationId="{6AD2F902-F59A-8D45-123D-894605F43471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09:32.551" v="515"/>
          <ac:spMkLst>
            <pc:docMk/>
            <pc:sldMk cId="3566882572" sldId="259"/>
            <ac:spMk id="37" creationId="{2D2B266D-3625-4584-A5C3-7D3F672CFF3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9:32.551" v="514"/>
          <ac:spMkLst>
            <pc:docMk/>
            <pc:sldMk cId="3566882572" sldId="259"/>
            <ac:spMk id="39" creationId="{1A9F7B4E-B03D-4F64-BE33-00D074458D45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9:32.551" v="514"/>
          <ac:spMkLst>
            <pc:docMk/>
            <pc:sldMk cId="3566882572" sldId="259"/>
            <ac:spMk id="41" creationId="{1CA8A97F-67F0-4D5F-A850-0C30727D1CE3}"/>
          </ac:spMkLst>
        </pc:spChg>
        <pc:picChg chg="add mod ord">
          <ac:chgData name="Gabriel Mihai Stroe (2128634)" userId="S::2128634@student.uwtsd.ac.uk::e46558ce-878f-4414-ae34-6e38ad9563ec" providerId="AD" clId="Web-{CB5A5A7C-A386-1669-A8B8-50DC534DC4C2}" dt="2022-06-29T19:09:44.849" v="517" actId="1076"/>
          <ac:picMkLst>
            <pc:docMk/>
            <pc:sldMk cId="3566882572" sldId="259"/>
            <ac:picMk id="4" creationId="{76844C8C-5856-3DBD-29E0-9A1A870100DC}"/>
          </ac:picMkLst>
        </pc:picChg>
        <pc:picChg chg="add del mod ord">
          <ac:chgData name="Gabriel Mihai Stroe (2128634)" userId="S::2128634@student.uwtsd.ac.uk::e46558ce-878f-4414-ae34-6e38ad9563ec" providerId="AD" clId="Web-{CB5A5A7C-A386-1669-A8B8-50DC534DC4C2}" dt="2022-06-29T19:05:40.557" v="491"/>
          <ac:picMkLst>
            <pc:docMk/>
            <pc:sldMk cId="3566882572" sldId="259"/>
            <ac:picMk id="5" creationId="{6FCFC61F-E1EB-1950-A6F9-DF1CA59FA09A}"/>
          </ac:picMkLst>
        </pc:picChg>
        <pc:picChg chg="add mod">
          <ac:chgData name="Gabriel Mihai Stroe (2128634)" userId="S::2128634@student.uwtsd.ac.uk::e46558ce-878f-4414-ae34-6e38ad9563ec" providerId="AD" clId="Web-{CB5A5A7C-A386-1669-A8B8-50DC534DC4C2}" dt="2022-06-29T19:40:42.799" v="598" actId="1076"/>
          <ac:picMkLst>
            <pc:docMk/>
            <pc:sldMk cId="3566882572" sldId="259"/>
            <ac:picMk id="11" creationId="{492C785A-5A0F-CD89-6972-D6C5DC19E0C8}"/>
          </ac:picMkLst>
        </pc:picChg>
        <pc:picChg chg="add del mod">
          <ac:chgData name="Gabriel Mihai Stroe (2128634)" userId="S::2128634@student.uwtsd.ac.uk::e46558ce-878f-4414-ae34-6e38ad9563ec" providerId="AD" clId="Web-{CB5A5A7C-A386-1669-A8B8-50DC534DC4C2}" dt="2022-06-29T19:45:22.357" v="615"/>
          <ac:picMkLst>
            <pc:docMk/>
            <pc:sldMk cId="3566882572" sldId="259"/>
            <ac:picMk id="14" creationId="{52A70E21-225C-D120-E6E6-DB599008CD8E}"/>
          </ac:picMkLst>
        </pc:picChg>
        <pc:picChg chg="add mod">
          <ac:chgData name="Gabriel Mihai Stroe (2128634)" userId="S::2128634@student.uwtsd.ac.uk::e46558ce-878f-4414-ae34-6e38ad9563ec" providerId="AD" clId="Web-{CB5A5A7C-A386-1669-A8B8-50DC534DC4C2}" dt="2022-06-29T19:45:45.592" v="621" actId="1076"/>
          <ac:picMkLst>
            <pc:docMk/>
            <pc:sldMk cId="3566882572" sldId="259"/>
            <ac:picMk id="15" creationId="{DBAA66A3-A071-8B53-5930-9F9C76F20668}"/>
          </ac:picMkLst>
        </pc:picChg>
      </pc:sldChg>
      <pc:sldChg chg="addSp delSp modSp new mod setBg">
        <pc:chgData name="Gabriel Mihai Stroe (2128634)" userId="S::2128634@student.uwtsd.ac.uk::e46558ce-878f-4414-ae34-6e38ad9563ec" providerId="AD" clId="Web-{CB5A5A7C-A386-1669-A8B8-50DC534DC4C2}" dt="2022-06-29T19:58:00.481" v="702" actId="20577"/>
        <pc:sldMkLst>
          <pc:docMk/>
          <pc:sldMk cId="4028353136" sldId="260"/>
        </pc:sldMkLst>
        <pc:spChg chg="add del">
          <ac:chgData name="Gabriel Mihai Stroe (2128634)" userId="S::2128634@student.uwtsd.ac.uk::e46558ce-878f-4414-ae34-6e38ad9563ec" providerId="AD" clId="Web-{CB5A5A7C-A386-1669-A8B8-50DC534DC4C2}" dt="2022-06-29T19:06:20.902" v="498"/>
          <ac:spMkLst>
            <pc:docMk/>
            <pc:sldMk cId="4028353136" sldId="260"/>
            <ac:spMk id="2" creationId="{999AD0FF-E653-8393-AF49-CB3EF1EB1EA3}"/>
          </ac:spMkLst>
        </pc:spChg>
        <pc:spChg chg="del">
          <ac:chgData name="Gabriel Mihai Stroe (2128634)" userId="S::2128634@student.uwtsd.ac.uk::e46558ce-878f-4414-ae34-6e38ad9563ec" providerId="AD" clId="Web-{CB5A5A7C-A386-1669-A8B8-50DC534DC4C2}" dt="2022-06-29T19:06:14.965" v="495"/>
          <ac:spMkLst>
            <pc:docMk/>
            <pc:sldMk cId="4028353136" sldId="260"/>
            <ac:spMk id="3" creationId="{B1DC0E1E-36DE-3612-2510-088C6398808F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58:00.481" v="702" actId="20577"/>
          <ac:spMkLst>
            <pc:docMk/>
            <pc:sldMk cId="4028353136" sldId="260"/>
            <ac:spMk id="5" creationId="{07C8D17D-E1F0-7109-F922-EEAB51534A29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6:20.887" v="497"/>
          <ac:spMkLst>
            <pc:docMk/>
            <pc:sldMk cId="4028353136" sldId="260"/>
            <ac:spMk id="9" creationId="{2D2B266D-3625-4584-A5C3-7D3F672CFF3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5.126" v="509"/>
          <ac:spMkLst>
            <pc:docMk/>
            <pc:sldMk cId="4028353136" sldId="260"/>
            <ac:spMk id="11" creationId="{0671A8AE-40A1-4631-A6B8-581AFF065482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5.126" v="509"/>
          <ac:spMkLst>
            <pc:docMk/>
            <pc:sldMk cId="4028353136" sldId="260"/>
            <ac:spMk id="12" creationId="{DA381740-063A-41A4-836D-85D14980EEF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5.126" v="509"/>
          <ac:spMkLst>
            <pc:docMk/>
            <pc:sldMk cId="4028353136" sldId="260"/>
            <ac:spMk id="13" creationId="{A44CD100-6267-4E62-AA64-2182A3A6A1C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5.126" v="509"/>
          <ac:spMkLst>
            <pc:docMk/>
            <pc:sldMk cId="4028353136" sldId="260"/>
            <ac:spMk id="14" creationId="{999AD0FF-E653-8393-AF49-CB3EF1EB1EA3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08:25.126" v="509"/>
          <ac:spMkLst>
            <pc:docMk/>
            <pc:sldMk cId="4028353136" sldId="260"/>
            <ac:spMk id="19" creationId="{2D2B266D-3625-4584-A5C3-7D3F672CFF30}"/>
          </ac:spMkLst>
        </pc:spChg>
        <pc:picChg chg="add mod ord">
          <ac:chgData name="Gabriel Mihai Stroe (2128634)" userId="S::2128634@student.uwtsd.ac.uk::e46558ce-878f-4414-ae34-6e38ad9563ec" providerId="AD" clId="Web-{CB5A5A7C-A386-1669-A8B8-50DC534DC4C2}" dt="2022-06-29T19:10:00.615" v="521" actId="14100"/>
          <ac:picMkLst>
            <pc:docMk/>
            <pc:sldMk cId="4028353136" sldId="260"/>
            <ac:picMk id="4" creationId="{5F61864C-B886-DEEF-06A7-E1E1535ED13B}"/>
          </ac:picMkLst>
        </pc:picChg>
      </pc:sldChg>
      <pc:sldChg chg="addSp delSp modSp new mod ord setBg">
        <pc:chgData name="Gabriel Mihai Stroe (2128634)" userId="S::2128634@student.uwtsd.ac.uk::e46558ce-878f-4414-ae34-6e38ad9563ec" providerId="AD" clId="Web-{CB5A5A7C-A386-1669-A8B8-50DC534DC4C2}" dt="2022-06-29T21:22:43.712" v="756" actId="1076"/>
        <pc:sldMkLst>
          <pc:docMk/>
          <pc:sldMk cId="1235839091" sldId="261"/>
        </pc:sldMkLst>
        <pc:spChg chg="mod ord">
          <ac:chgData name="Gabriel Mihai Stroe (2128634)" userId="S::2128634@student.uwtsd.ac.uk::e46558ce-878f-4414-ae34-6e38ad9563ec" providerId="AD" clId="Web-{CB5A5A7C-A386-1669-A8B8-50DC534DC4C2}" dt="2022-06-29T19:07:56.594" v="504"/>
          <ac:spMkLst>
            <pc:docMk/>
            <pc:sldMk cId="1235839091" sldId="261"/>
            <ac:spMk id="2" creationId="{2BC37AD7-7DAC-3138-43F3-E13DD3518963}"/>
          </ac:spMkLst>
        </pc:spChg>
        <pc:spChg chg="del">
          <ac:chgData name="Gabriel Mihai Stroe (2128634)" userId="S::2128634@student.uwtsd.ac.uk::e46558ce-878f-4414-ae34-6e38ad9563ec" providerId="AD" clId="Web-{CB5A5A7C-A386-1669-A8B8-50DC534DC4C2}" dt="2022-06-29T19:07:53.422" v="503"/>
          <ac:spMkLst>
            <pc:docMk/>
            <pc:sldMk cId="1235839091" sldId="261"/>
            <ac:spMk id="3" creationId="{29870956-8721-CFF6-D248-7E90ACF61314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21:22:43.712" v="756" actId="1076"/>
          <ac:spMkLst>
            <pc:docMk/>
            <pc:sldMk cId="1235839091" sldId="261"/>
            <ac:spMk id="5" creationId="{1B0DDB5C-FD63-3BDC-F660-0F00C619BBBB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07:56.594" v="504"/>
          <ac:spMkLst>
            <pc:docMk/>
            <pc:sldMk cId="1235839091" sldId="261"/>
            <ac:spMk id="9" creationId="{DA381740-063A-41A4-836D-85D14980EEF0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07:56.594" v="504"/>
          <ac:spMkLst>
            <pc:docMk/>
            <pc:sldMk cId="1235839091" sldId="261"/>
            <ac:spMk id="11" creationId="{0671A8AE-40A1-4631-A6B8-581AFF065482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07:56.594" v="504"/>
          <ac:spMkLst>
            <pc:docMk/>
            <pc:sldMk cId="1235839091" sldId="261"/>
            <ac:spMk id="13" creationId="{A44CD100-6267-4E62-AA64-2182A3A6A1C0}"/>
          </ac:spMkLst>
        </pc:spChg>
        <pc:picChg chg="add mod ord">
          <ac:chgData name="Gabriel Mihai Stroe (2128634)" userId="S::2128634@student.uwtsd.ac.uk::e46558ce-878f-4414-ae34-6e38ad9563ec" providerId="AD" clId="Web-{CB5A5A7C-A386-1669-A8B8-50DC534DC4C2}" dt="2022-06-29T21:22:36.258" v="755" actId="14100"/>
          <ac:picMkLst>
            <pc:docMk/>
            <pc:sldMk cId="1235839091" sldId="261"/>
            <ac:picMk id="4" creationId="{1B63963C-46A5-8D34-7ED0-557F9DF752EB}"/>
          </ac:picMkLst>
        </pc:picChg>
      </pc:sldChg>
      <pc:sldChg chg="addSp delSp modSp new mod setBg">
        <pc:chgData name="Gabriel Mihai Stroe (2128634)" userId="S::2128634@student.uwtsd.ac.uk::e46558ce-878f-4414-ae34-6e38ad9563ec" providerId="AD" clId="Web-{CB5A5A7C-A386-1669-A8B8-50DC534DC4C2}" dt="2022-06-29T19:13:13.810" v="561"/>
        <pc:sldMkLst>
          <pc:docMk/>
          <pc:sldMk cId="1143674772" sldId="262"/>
        </pc:sldMkLst>
        <pc:spChg chg="del mod ord">
          <ac:chgData name="Gabriel Mihai Stroe (2128634)" userId="S::2128634@student.uwtsd.ac.uk::e46558ce-878f-4414-ae34-6e38ad9563ec" providerId="AD" clId="Web-{CB5A5A7C-A386-1669-A8B8-50DC534DC4C2}" dt="2022-06-29T19:08:21.766" v="508"/>
          <ac:spMkLst>
            <pc:docMk/>
            <pc:sldMk cId="1143674772" sldId="262"/>
            <ac:spMk id="2" creationId="{69B5919C-4B19-1A63-50C2-01007DBFD4C9}"/>
          </ac:spMkLst>
        </pc:spChg>
        <pc:spChg chg="del">
          <ac:chgData name="Gabriel Mihai Stroe (2128634)" userId="S::2128634@student.uwtsd.ac.uk::e46558ce-878f-4414-ae34-6e38ad9563ec" providerId="AD" clId="Web-{CB5A5A7C-A386-1669-A8B8-50DC534DC4C2}" dt="2022-06-29T19:08:13.157" v="505"/>
          <ac:spMkLst>
            <pc:docMk/>
            <pc:sldMk cId="1143674772" sldId="262"/>
            <ac:spMk id="3" creationId="{3023AC27-1333-5DCE-5EE1-6E480D52F2A7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19:13:13.810" v="561"/>
          <ac:spMkLst>
            <pc:docMk/>
            <pc:sldMk cId="1143674772" sldId="262"/>
            <ac:spMk id="5" creationId="{FB7A67B8-0F47-B3F7-DDE9-DCEA2298F06C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1.766" v="507"/>
          <ac:spMkLst>
            <pc:docMk/>
            <pc:sldMk cId="1143674772" sldId="262"/>
            <ac:spMk id="9" creationId="{DA381740-063A-41A4-836D-85D14980EEF0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1.766" v="507"/>
          <ac:spMkLst>
            <pc:docMk/>
            <pc:sldMk cId="1143674772" sldId="262"/>
            <ac:spMk id="11" creationId="{0671A8AE-40A1-4631-A6B8-581AFF065482}"/>
          </ac:spMkLst>
        </pc:spChg>
        <pc:spChg chg="add del">
          <ac:chgData name="Gabriel Mihai Stroe (2128634)" userId="S::2128634@student.uwtsd.ac.uk::e46558ce-878f-4414-ae34-6e38ad9563ec" providerId="AD" clId="Web-{CB5A5A7C-A386-1669-A8B8-50DC534DC4C2}" dt="2022-06-29T19:08:21.766" v="507"/>
          <ac:spMkLst>
            <pc:docMk/>
            <pc:sldMk cId="1143674772" sldId="262"/>
            <ac:spMk id="13" creationId="{A44CD100-6267-4E62-AA64-2182A3A6A1C0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08:21.766" v="508"/>
          <ac:spMkLst>
            <pc:docMk/>
            <pc:sldMk cId="1143674772" sldId="262"/>
            <ac:spMk id="15" creationId="{2D2B266D-3625-4584-A5C3-7D3F672CFF30}"/>
          </ac:spMkLst>
        </pc:spChg>
        <pc:picChg chg="add mod ord">
          <ac:chgData name="Gabriel Mihai Stroe (2128634)" userId="S::2128634@student.uwtsd.ac.uk::e46558ce-878f-4414-ae34-6e38ad9563ec" providerId="AD" clId="Web-{CB5A5A7C-A386-1669-A8B8-50DC534DC4C2}" dt="2022-06-29T19:10:21.897" v="525" actId="14100"/>
          <ac:picMkLst>
            <pc:docMk/>
            <pc:sldMk cId="1143674772" sldId="262"/>
            <ac:picMk id="4" creationId="{F9FE4568-5DFD-69EA-EA18-FBB9BAD048DE}"/>
          </ac:picMkLst>
        </pc:picChg>
      </pc:sldChg>
      <pc:sldChg chg="addSp delSp modSp new mod setBg">
        <pc:chgData name="Gabriel Mihai Stroe (2128634)" userId="S::2128634@student.uwtsd.ac.uk::e46558ce-878f-4414-ae34-6e38ad9563ec" providerId="AD" clId="Web-{CB5A5A7C-A386-1669-A8B8-50DC534DC4C2}" dt="2022-06-29T20:03:40.854" v="719" actId="1076"/>
        <pc:sldMkLst>
          <pc:docMk/>
          <pc:sldMk cId="170391989" sldId="263"/>
        </pc:sldMkLst>
        <pc:spChg chg="del">
          <ac:chgData name="Gabriel Mihai Stroe (2128634)" userId="S::2128634@student.uwtsd.ac.uk::e46558ce-878f-4414-ae34-6e38ad9563ec" providerId="AD" clId="Web-{CB5A5A7C-A386-1669-A8B8-50DC534DC4C2}" dt="2022-06-29T19:59:28.469" v="705"/>
          <ac:spMkLst>
            <pc:docMk/>
            <pc:sldMk cId="170391989" sldId="263"/>
            <ac:spMk id="2" creationId="{F8346C4C-A5E6-577D-7B68-4A0DE73B7E4A}"/>
          </ac:spMkLst>
        </pc:spChg>
        <pc:spChg chg="del">
          <ac:chgData name="Gabriel Mihai Stroe (2128634)" userId="S::2128634@student.uwtsd.ac.uk::e46558ce-878f-4414-ae34-6e38ad9563ec" providerId="AD" clId="Web-{CB5A5A7C-A386-1669-A8B8-50DC534DC4C2}" dt="2022-06-29T19:59:26.719" v="704"/>
          <ac:spMkLst>
            <pc:docMk/>
            <pc:sldMk cId="170391989" sldId="263"/>
            <ac:spMk id="3" creationId="{D43752A0-75D5-7D49-4CED-3696EF945E6B}"/>
          </ac:spMkLst>
        </pc:spChg>
        <pc:spChg chg="add mod">
          <ac:chgData name="Gabriel Mihai Stroe (2128634)" userId="S::2128634@student.uwtsd.ac.uk::e46558ce-878f-4414-ae34-6e38ad9563ec" providerId="AD" clId="Web-{CB5A5A7C-A386-1669-A8B8-50DC534DC4C2}" dt="2022-06-29T20:03:40.854" v="719" actId="1076"/>
          <ac:spMkLst>
            <pc:docMk/>
            <pc:sldMk cId="170391989" sldId="263"/>
            <ac:spMk id="5" creationId="{C1D89B47-83ED-E086-3F96-1986BE1EE2BB}"/>
          </ac:spMkLst>
        </pc:spChg>
        <pc:spChg chg="add">
          <ac:chgData name="Gabriel Mihai Stroe (2128634)" userId="S::2128634@student.uwtsd.ac.uk::e46558ce-878f-4414-ae34-6e38ad9563ec" providerId="AD" clId="Web-{CB5A5A7C-A386-1669-A8B8-50DC534DC4C2}" dt="2022-06-29T19:59:28.469" v="705"/>
          <ac:spMkLst>
            <pc:docMk/>
            <pc:sldMk cId="170391989" sldId="263"/>
            <ac:spMk id="9" creationId="{2D2B266D-3625-4584-A5C3-7D3F672CFF30}"/>
          </ac:spMkLst>
        </pc:spChg>
        <pc:picChg chg="add mod ord">
          <ac:chgData name="Gabriel Mihai Stroe (2128634)" userId="S::2128634@student.uwtsd.ac.uk::e46558ce-878f-4414-ae34-6e38ad9563ec" providerId="AD" clId="Web-{CB5A5A7C-A386-1669-A8B8-50DC534DC4C2}" dt="2022-06-29T19:59:50.892" v="711" actId="14100"/>
          <ac:picMkLst>
            <pc:docMk/>
            <pc:sldMk cId="170391989" sldId="263"/>
            <ac:picMk id="4" creationId="{04E23764-96B1-E341-4520-5C42BEC58A1F}"/>
          </ac:picMkLst>
        </pc:picChg>
      </pc:sldChg>
      <pc:sldMasterChg chg="modSp add del addSldLayout delSldLayout modSldLayout">
        <pc:chgData name="Gabriel Mihai Stroe (2128634)" userId="S::2128634@student.uwtsd.ac.uk::e46558ce-878f-4414-ae34-6e38ad9563ec" providerId="AD" clId="Web-{CB5A5A7C-A386-1669-A8B8-50DC534DC4C2}" dt="2022-06-29T17:20:16.598" v="120"/>
        <pc:sldMasterMkLst>
          <pc:docMk/>
          <pc:sldMasterMk cId="1542698443" sldId="2147483876"/>
        </pc:sldMasterMkLst>
        <pc:spChg chg="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asterMk cId="1542698443" sldId="2147483876"/>
            <ac:spMk id="2" creationId="{FF72D13B-FFCB-4650-AD3C-CB503735257E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asterMk cId="1542698443" sldId="2147483876"/>
            <ac:spMk id="3" creationId="{D0CA9470-DF15-46A1-BF0E-8A5367A4B0F3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asterMk cId="1542698443" sldId="2147483876"/>
            <ac:spMk id="4" creationId="{263047CB-E94D-482F-BACA-681E96C0EC2F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asterMk cId="1542698443" sldId="2147483876"/>
            <ac:spMk id="5" creationId="{2CFDA4B5-E797-42FC-8B7A-2294DF24A3D9}"/>
          </ac:spMkLst>
        </pc:spChg>
        <pc:spChg chg="mod">
          <ac:chgData name="Gabriel Mihai Stroe (2128634)" userId="S::2128634@student.uwtsd.ac.uk::e46558ce-878f-4414-ae34-6e38ad9563ec" providerId="AD" clId="Web-{CB5A5A7C-A386-1669-A8B8-50DC534DC4C2}" dt="2022-06-29T17:20:16.598" v="120"/>
          <ac:spMkLst>
            <pc:docMk/>
            <pc:sldMasterMk cId="1542698443" sldId="2147483876"/>
            <ac:spMk id="6" creationId="{678ED201-6D0E-422C-B4EC-566A3DC2980E}"/>
          </ac:spMkLst>
        </pc:spChg>
        <pc:sldLayoutChg chg="add del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1542698443" sldId="2147483876"/>
            <pc:sldLayoutMk cId="225488476" sldId="2147483865"/>
          </pc:sldLayoutMkLst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1110921487" sldId="2147483866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110921487" sldId="2147483866"/>
              <ac:spMk id="2" creationId="{F9A1C48E-F751-45A2-9010-208B81EDBE69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110921487" sldId="2147483866"/>
              <ac:spMk id="3" creationId="{59D501F6-8430-4758-8636-74D68E990EC3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110921487" sldId="2147483866"/>
              <ac:spMk id="4" creationId="{2E79DC39-A29C-494C-98B6-999746C5F38A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110921487" sldId="2147483866"/>
              <ac:spMk id="8" creationId="{B9F96F3A-E64D-4401-B02C-BCD5CAA97CFF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1586090276" sldId="2147483867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86090276" sldId="2147483867"/>
              <ac:spMk id="2" creationId="{DE237704-80BD-41B0-8395-41618EC3AFBC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86090276" sldId="2147483867"/>
              <ac:spMk id="3" creationId="{14DA4032-EC66-4974-BD30-898B60E4B562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86090276" sldId="2147483867"/>
              <ac:spMk id="4" creationId="{921802D0-5574-4631-BA49-92362F8E40DC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86090276" sldId="2147483867"/>
              <ac:spMk id="8" creationId="{FE511AB6-FEAF-4549-BA88-0764BD10B63D}"/>
            </ac:spMkLst>
          </pc:spChg>
        </pc:sldLayoutChg>
        <pc:sldLayoutChg chg="add del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1542698443" sldId="2147483876"/>
            <pc:sldLayoutMk cId="1206669461" sldId="2147483868"/>
          </pc:sldLayoutMkLst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2083837394" sldId="2147483869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2083837394" sldId="2147483869"/>
              <ac:spMk id="2" creationId="{79EE9AC0-40CD-4451-BF00-5E2FC7B7451B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2083837394" sldId="2147483869"/>
              <ac:spMk id="6" creationId="{17F03060-85EC-4182-8C18-C6EE0D373E4B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3938539365" sldId="2147483870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3938539365" sldId="2147483870"/>
              <ac:spMk id="2" creationId="{220E3CB6-3025-40BF-A04B-A7B0CB4C01F3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3938539365" sldId="2147483870"/>
              <ac:spMk id="3" creationId="{3EDD5CB3-8B24-48C7-89D3-8DCAD36A453D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1518954833" sldId="2147483871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18954833" sldId="2147483871"/>
              <ac:spMk id="2" creationId="{24EF9DF8-704A-44AE-8850-307DDACC9387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18954833" sldId="2147483871"/>
              <ac:spMk id="3" creationId="{3CC72E09-06F3-48B9-9B95-DE15EC98017B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518954833" sldId="2147483871"/>
              <ac:spMk id="7" creationId="{DA381740-063A-41A4-836D-85D14980EEF0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2610302668" sldId="2147483872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2610302668" sldId="2147483872"/>
              <ac:spMk id="3" creationId="{48E9219E-EE74-4093-94D6-F663E059C504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2610302668" sldId="2147483872"/>
              <ac:spMk id="8" creationId="{EBDD1931-9E86-4402-9A68-33A2D9EFB198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1889131539" sldId="2147483873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889131539" sldId="2147483873"/>
              <ac:spMk id="2" creationId="{63C218C0-6540-400C-BB51-353D5FD5CB00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889131539" sldId="2147483873"/>
              <ac:spMk id="3" creationId="{AA81CD69-43B3-4FF7-AA41-30C36C957E65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889131539" sldId="2147483873"/>
              <ac:spMk id="7" creationId="{417A8947-4521-4FE1-8E44-27363435CE1B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1890297645" sldId="2147483874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890297645" sldId="2147483874"/>
              <ac:spMk id="3" creationId="{E4B9A1B8-2F1B-46AA-858A-CFFF5AF7CEB0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890297645" sldId="2147483874"/>
              <ac:spMk id="4" creationId="{6E6B9631-18C0-43BD-8AF3-9137D6D4C234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890297645" sldId="2147483874"/>
              <ac:spMk id="9" creationId="{2FAAC677-2D37-4F63-9C4B-711A2988EE02}"/>
            </ac:spMkLst>
          </pc:spChg>
        </pc:sldLayoutChg>
        <pc:sldLayoutChg chg="modSp add del">
          <pc:chgData name="Gabriel Mihai Stroe (2128634)" userId="S::2128634@student.uwtsd.ac.uk::e46558ce-878f-4414-ae34-6e38ad9563ec" providerId="AD" clId="Web-{CB5A5A7C-A386-1669-A8B8-50DC534DC4C2}" dt="2022-06-29T17:20:16.598" v="120"/>
          <pc:sldLayoutMkLst>
            <pc:docMk/>
            <pc:sldMasterMk cId="1542698443" sldId="2147483876"/>
            <pc:sldLayoutMk cId="134479148" sldId="2147483875"/>
          </pc:sldLayoutMkLst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34479148" sldId="2147483875"/>
              <ac:spMk id="2" creationId="{328AE282-8875-4F49-AB21-E1C2BCAEA1F6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34479148" sldId="2147483875"/>
              <ac:spMk id="3" creationId="{81712EA2-EF8C-4F18-BECF-AD121F72816A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34479148" sldId="2147483875"/>
              <ac:spMk id="4" creationId="{7D7B59D4-E93F-40C1-A1A2-F1867830C678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34479148" sldId="2147483875"/>
              <ac:spMk id="5" creationId="{6E810616-1C77-42AE-8449-D0B64E2B8475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34479148" sldId="2147483875"/>
              <ac:spMk id="6" creationId="{BA74E172-AFE8-48E4-BBB0-CA6D4EC1127C}"/>
            </ac:spMkLst>
          </pc:spChg>
          <pc:spChg chg="mod">
            <ac:chgData name="Gabriel Mihai Stroe (2128634)" userId="S::2128634@student.uwtsd.ac.uk::e46558ce-878f-4414-ae34-6e38ad9563ec" providerId="AD" clId="Web-{CB5A5A7C-A386-1669-A8B8-50DC534DC4C2}" dt="2022-06-29T17:20:16.598" v="120"/>
            <ac:spMkLst>
              <pc:docMk/>
              <pc:sldMasterMk cId="1542698443" sldId="2147483876"/>
              <pc:sldLayoutMk cId="134479148" sldId="2147483875"/>
              <ac:spMk id="11" creationId="{F634C457-AEBF-47D7-9200-BAD05D138B12}"/>
            </ac:spMkLst>
          </pc:spChg>
        </pc:sldLayoutChg>
      </pc:sldMasterChg>
      <pc:sldMasterChg chg="add del addSldLayout delSldLayout modSldLayout">
        <pc:chgData name="Gabriel Mihai Stroe (2128634)" userId="S::2128634@student.uwtsd.ac.uk::e46558ce-878f-4414-ae34-6e38ad9563ec" providerId="AD" clId="Web-{CB5A5A7C-A386-1669-A8B8-50DC534DC4C2}" dt="2022-06-29T17:17:16.493" v="102"/>
        <pc:sldMasterMkLst>
          <pc:docMk/>
          <pc:sldMasterMk cId="3982147222" sldId="2147483877"/>
        </pc:sldMasterMkLst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2634498110" sldId="2147483878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007080521" sldId="2147483879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1421490201" sldId="2147483880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2448839631" sldId="2147483881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988669185" sldId="2147483882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1614105822" sldId="2147483883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2454552055" sldId="2147483884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642651133" sldId="2147483885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143117824" sldId="2147483886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495368543" sldId="2147483887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1041265279" sldId="2147483888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117182698" sldId="2147483889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921290651" sldId="2147483890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2155783582" sldId="2147483891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3561427247" sldId="2147483892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2457127943" sldId="2147483893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16.493" v="102"/>
          <pc:sldLayoutMkLst>
            <pc:docMk/>
            <pc:sldMasterMk cId="3982147222" sldId="2147483877"/>
            <pc:sldLayoutMk cId="4113996467" sldId="2147483894"/>
          </pc:sldLayoutMkLst>
        </pc:sldLayoutChg>
      </pc:sldMasterChg>
      <pc:sldMasterChg chg="add del addSldLayout delSldLayout modSldLayout">
        <pc:chgData name="Gabriel Mihai Stroe (2128634)" userId="S::2128634@student.uwtsd.ac.uk::e46558ce-878f-4414-ae34-6e38ad9563ec" providerId="AD" clId="Web-{CB5A5A7C-A386-1669-A8B8-50DC534DC4C2}" dt="2022-06-29T17:17:08.977" v="101"/>
        <pc:sldMasterMkLst>
          <pc:docMk/>
          <pc:sldMasterMk cId="2992031661" sldId="2147483895"/>
        </pc:sldMasterMkLst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2962041096" sldId="2147483896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2251678436" sldId="2147483897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2448141119" sldId="2147483898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1629316533" sldId="2147483899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2967516410" sldId="2147483900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2168139465" sldId="2147483901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799241683" sldId="2147483902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547680086" sldId="2147483903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3728778970" sldId="2147483904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1102277558" sldId="2147483905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7:08.977" v="101"/>
          <pc:sldLayoutMkLst>
            <pc:docMk/>
            <pc:sldMasterMk cId="2992031661" sldId="2147483895"/>
            <pc:sldLayoutMk cId="2883878737" sldId="2147483906"/>
          </pc:sldLayoutMkLst>
        </pc:sldLayoutChg>
      </pc:sldMasterChg>
      <pc:sldMasterChg chg="add del addSldLayout delSldLayout modSldLayout">
        <pc:chgData name="Gabriel Mihai Stroe (2128634)" userId="S::2128634@student.uwtsd.ac.uk::e46558ce-878f-4414-ae34-6e38ad9563ec" providerId="AD" clId="Web-{CB5A5A7C-A386-1669-A8B8-50DC534DC4C2}" dt="2022-06-29T17:16:56.398" v="98"/>
        <pc:sldMasterMkLst>
          <pc:docMk/>
          <pc:sldMasterMk cId="2777855696" sldId="2147483907"/>
        </pc:sldMasterMkLst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609312502" sldId="2147483908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1550443527" sldId="2147483909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2041523975" sldId="2147483910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287852434" sldId="2147483911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1349550196" sldId="2147483912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3999214321" sldId="2147483913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2087735963" sldId="2147483914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1895566570" sldId="2147483915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2441512641" sldId="2147483916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3985234643" sldId="2147483917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6.398" v="98"/>
          <pc:sldLayoutMkLst>
            <pc:docMk/>
            <pc:sldMasterMk cId="2777855696" sldId="2147483907"/>
            <pc:sldLayoutMk cId="250471388" sldId="2147483918"/>
          </pc:sldLayoutMkLst>
        </pc:sldLayoutChg>
      </pc:sldMasterChg>
      <pc:sldMasterChg chg="add del addSldLayout delSldLayout modSldLayout">
        <pc:chgData name="Gabriel Mihai Stroe (2128634)" userId="S::2128634@student.uwtsd.ac.uk::e46558ce-878f-4414-ae34-6e38ad9563ec" providerId="AD" clId="Web-{CB5A5A7C-A386-1669-A8B8-50DC534DC4C2}" dt="2022-06-29T17:16:54.601" v="97"/>
        <pc:sldMasterMkLst>
          <pc:docMk/>
          <pc:sldMasterMk cId="2931759659" sldId="2147483919"/>
        </pc:sldMasterMkLst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3162341197" sldId="2147483920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461269550" sldId="2147483921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2599483954" sldId="2147483922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170240352" sldId="2147483923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1847280014" sldId="2147483924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368180195" sldId="2147483925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193524936" sldId="2147483926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4198765441" sldId="2147483927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1968132921" sldId="2147483928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284479820" sldId="2147483929"/>
          </pc:sldLayoutMkLst>
        </pc:sldLayoutChg>
        <pc:sldLayoutChg chg="add del mod replId">
          <pc:chgData name="Gabriel Mihai Stroe (2128634)" userId="S::2128634@student.uwtsd.ac.uk::e46558ce-878f-4414-ae34-6e38ad9563ec" providerId="AD" clId="Web-{CB5A5A7C-A386-1669-A8B8-50DC534DC4C2}" dt="2022-06-29T17:16:54.601" v="97"/>
          <pc:sldLayoutMkLst>
            <pc:docMk/>
            <pc:sldMasterMk cId="2931759659" sldId="2147483919"/>
            <pc:sldLayoutMk cId="1890537432" sldId="2147483930"/>
          </pc:sldLayoutMkLst>
        </pc:sldLayoutChg>
      </pc:sldMasterChg>
    </pc:docChg>
  </pc:docChgLst>
  <pc:docChgLst>
    <pc:chgData name="Gabriel Mihai Stroe (2128634)" userId="S::2128634@student.uwtsd.ac.uk::e46558ce-878f-4414-ae34-6e38ad9563ec" providerId="AD" clId="Web-{13557E54-1E9C-482B-B0CB-1D8491324609}"/>
    <pc:docChg chg="addSld delSld modSld addMainMaster delMainMaster">
      <pc:chgData name="Gabriel Mihai Stroe (2128634)" userId="S::2128634@student.uwtsd.ac.uk::e46558ce-878f-4414-ae34-6e38ad9563ec" providerId="AD" clId="Web-{13557E54-1E9C-482B-B0CB-1D8491324609}" dt="2022-06-24T14:33:31.029" v="117"/>
      <pc:docMkLst>
        <pc:docMk/>
      </pc:docMkLst>
      <pc:sldChg chg="addSp delSp modSp mod setBg modClrScheme addAnim delAnim modAnim setClrOvrMap chgLayout">
        <pc:chgData name="Gabriel Mihai Stroe (2128634)" userId="S::2128634@student.uwtsd.ac.uk::e46558ce-878f-4414-ae34-6e38ad9563ec" providerId="AD" clId="Web-{13557E54-1E9C-482B-B0CB-1D8491324609}" dt="2022-06-24T14:17:48.897" v="106" actId="20577"/>
        <pc:sldMkLst>
          <pc:docMk/>
          <pc:sldMk cId="109857222" sldId="256"/>
        </pc:sldMkLst>
        <pc:spChg chg="mod">
          <ac:chgData name="Gabriel Mihai Stroe (2128634)" userId="S::2128634@student.uwtsd.ac.uk::e46558ce-878f-4414-ae34-6e38ad9563ec" providerId="AD" clId="Web-{13557E54-1E9C-482B-B0CB-1D8491324609}" dt="2022-06-24T14:15:05.703" v="9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abriel Mihai Stroe (2128634)" userId="S::2128634@student.uwtsd.ac.uk::e46558ce-878f-4414-ae34-6e38ad9563ec" providerId="AD" clId="Web-{13557E54-1E9C-482B-B0CB-1D8491324609}" dt="2022-06-24T14:14:19.748" v="88" actId="1076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Gabriel Mihai Stroe (2128634)" userId="S::2128634@student.uwtsd.ac.uk::e46558ce-878f-4414-ae34-6e38ad9563ec" providerId="AD" clId="Web-{13557E54-1E9C-482B-B0CB-1D8491324609}" dt="2022-06-24T14:13:25.684" v="79"/>
          <ac:spMkLst>
            <pc:docMk/>
            <pc:sldMk cId="109857222" sldId="256"/>
            <ac:spMk id="5" creationId="{0A4362DF-4B9C-D0F8-7D59-B59494C943C1}"/>
          </ac:spMkLst>
        </pc:spChg>
        <pc:spChg chg="add mod">
          <ac:chgData name="Gabriel Mihai Stroe (2128634)" userId="S::2128634@student.uwtsd.ac.uk::e46558ce-878f-4414-ae34-6e38ad9563ec" providerId="AD" clId="Web-{13557E54-1E9C-482B-B0CB-1D8491324609}" dt="2022-06-24T14:17:48.897" v="106" actId="20577"/>
          <ac:spMkLst>
            <pc:docMk/>
            <pc:sldMk cId="109857222" sldId="256"/>
            <ac:spMk id="6" creationId="{B1072D20-3ADA-4DC7-ECB5-F8E4A6DB94D1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01.551" v="30"/>
          <ac:spMkLst>
            <pc:docMk/>
            <pc:sldMk cId="109857222" sldId="256"/>
            <ac:spMk id="9" creationId="{B6D694DB-A3FC-4F14-A225-17BEBA4416DA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27.956" v="17"/>
          <ac:spMkLst>
            <pc:docMk/>
            <pc:sldMk cId="109857222" sldId="256"/>
            <ac:spMk id="22" creationId="{9B7AD9F6-8CE7-4299-8FC6-328F4DCD3FF9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27.956" v="17"/>
          <ac:spMkLst>
            <pc:docMk/>
            <pc:sldMk cId="109857222" sldId="256"/>
            <ac:spMk id="24" creationId="{F49775AF-8896-43EE-92C6-83497D6DC56F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46.503" v="21"/>
          <ac:spMkLst>
            <pc:docMk/>
            <pc:sldMk cId="109857222" sldId="256"/>
            <ac:spMk id="26" creationId="{7A18C9FB-EC4C-4DAE-8F7D-C6E5AF607958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46.503" v="21"/>
          <ac:spMkLst>
            <pc:docMk/>
            <pc:sldMk cId="109857222" sldId="256"/>
            <ac:spMk id="27" creationId="{B47A9921-6509-49C2-BEBF-924F28066091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01.488" v="29"/>
          <ac:spMkLst>
            <pc:docMk/>
            <pc:sldMk cId="109857222" sldId="256"/>
            <ac:spMk id="28" creationId="{3B083774-A903-4B1B-BC6A-94C1F048E82B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52.878" v="25"/>
          <ac:spMkLst>
            <pc:docMk/>
            <pc:sldMk cId="109857222" sldId="256"/>
            <ac:spMk id="29" creationId="{9B7AD9F6-8CE7-4299-8FC6-328F4DCD3FF9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52.878" v="25"/>
          <ac:spMkLst>
            <pc:docMk/>
            <pc:sldMk cId="109857222" sldId="256"/>
            <ac:spMk id="30" creationId="{F49775AF-8896-43EE-92C6-83497D6DC56F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55.863" v="27"/>
          <ac:spMkLst>
            <pc:docMk/>
            <pc:sldMk cId="109857222" sldId="256"/>
            <ac:spMk id="32" creationId="{A88F843D-1C1B-C740-AC27-E3238D0F5F47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55.863" v="27"/>
          <ac:spMkLst>
            <pc:docMk/>
            <pc:sldMk cId="109857222" sldId="256"/>
            <ac:spMk id="33" creationId="{D5B0F748-7FA7-4DDF-89A3-7F1D8EE1F7C0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09:55.863" v="27"/>
          <ac:spMkLst>
            <pc:docMk/>
            <pc:sldMk cId="109857222" sldId="256"/>
            <ac:spMk id="34" creationId="{1903E872-C07A-4030-B584-D321D40CABB6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01.488" v="29"/>
          <ac:spMkLst>
            <pc:docMk/>
            <pc:sldMk cId="109857222" sldId="256"/>
            <ac:spMk id="36" creationId="{BB3B2C43-5E36-4768-8319-6752D24B47E9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01.488" v="29"/>
          <ac:spMkLst>
            <pc:docMk/>
            <pc:sldMk cId="109857222" sldId="256"/>
            <ac:spMk id="37" creationId="{B044326E-7BB3-4929-BE33-05CA64DBB248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01.488" v="29"/>
          <ac:spMkLst>
            <pc:docMk/>
            <pc:sldMk cId="109857222" sldId="256"/>
            <ac:spMk id="38" creationId="{731CF4E0-AA2D-43CA-A528-C52FB158244A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42" creationId="{CA22F210-7186-4074-94C5-FAD2C2EB15B2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43" creationId="{7ED93057-B056-4D1D-B0DA-F1619DAAF5A1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44" creationId="{F5B41592-BC5E-4AE2-8CA7-91C73FD8F744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45" creationId="{CB574A3D-9991-4D4A-91DF-0D0DE47DB31E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46" creationId="{D5A56255-4961-41E1-887B-7319F23C909E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47" creationId="{E7CAD65F-AAC9-4CC9-B5F5-E963F24F456D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193" v="42"/>
          <ac:spMkLst>
            <pc:docMk/>
            <pc:sldMk cId="109857222" sldId="256"/>
            <ac:spMk id="52" creationId="{489B7BFD-8F45-4093-AD9C-91B15B0503D9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193" v="42"/>
          <ac:spMkLst>
            <pc:docMk/>
            <pc:sldMk cId="109857222" sldId="256"/>
            <ac:spMk id="54" creationId="{4D4C00DC-4DC6-4CD2-9E31-F17E6CEBC5A6}"/>
          </ac:spMkLst>
        </pc:spChg>
        <pc:spChg chg="add del">
          <ac:chgData name="Gabriel Mihai Stroe (2128634)" userId="S::2128634@student.uwtsd.ac.uk::e46558ce-878f-4414-ae34-6e38ad9563ec" providerId="AD" clId="Web-{13557E54-1E9C-482B-B0CB-1D8491324609}" dt="2022-06-24T14:10:50.193" v="42"/>
          <ac:spMkLst>
            <pc:docMk/>
            <pc:sldMk cId="109857222" sldId="256"/>
            <ac:spMk id="56" creationId="{A499C65A-9B02-4D7F-BD68-CD38D880551F}"/>
          </ac:spMkLst>
        </pc:spChg>
        <pc:spChg chg="add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233" creationId="{657F69E0-C4B0-4BEC-A689-4F8D877F05D4}"/>
          </ac:spMkLst>
        </pc:spChg>
        <pc:spChg chg="add">
          <ac:chgData name="Gabriel Mihai Stroe (2128634)" userId="S::2128634@student.uwtsd.ac.uk::e46558ce-878f-4414-ae34-6e38ad9563ec" providerId="AD" clId="Web-{13557E54-1E9C-482B-B0CB-1D8491324609}" dt="2022-06-24T14:10:50.271" v="43"/>
          <ac:spMkLst>
            <pc:docMk/>
            <pc:sldMk cId="109857222" sldId="256"/>
            <ac:spMk id="234" creationId="{9F6380B4-6A1C-481E-8408-B4E6C75B9B81}"/>
          </ac:spMkLst>
        </pc:spChg>
        <pc:grpChg chg="add del">
          <ac:chgData name="Gabriel Mihai Stroe (2128634)" userId="S::2128634@student.uwtsd.ac.uk::e46558ce-878f-4414-ae34-6e38ad9563ec" providerId="AD" clId="Web-{13557E54-1E9C-482B-B0CB-1D8491324609}" dt="2022-06-24T14:10:01.551" v="30"/>
          <ac:grpSpMkLst>
            <pc:docMk/>
            <pc:sldMk cId="109857222" sldId="256"/>
            <ac:grpSpMk id="11" creationId="{D4433877-8295-4A0D-94F7-BFD8A63360E4}"/>
          </ac:grpSpMkLst>
        </pc:grpChg>
        <pc:grpChg chg="add del">
          <ac:chgData name="Gabriel Mihai Stroe (2128634)" userId="S::2128634@student.uwtsd.ac.uk::e46558ce-878f-4414-ae34-6e38ad9563ec" providerId="AD" clId="Web-{13557E54-1E9C-482B-B0CB-1D8491324609}" dt="2022-06-24T14:10:50.193" v="42"/>
          <ac:grpSpMkLst>
            <pc:docMk/>
            <pc:sldMk cId="109857222" sldId="256"/>
            <ac:grpSpMk id="58" creationId="{66FB5A75-BDE2-4F12-A95B-C48788A7685C}"/>
          </ac:grpSpMkLst>
        </pc:grpChg>
        <pc:grpChg chg="add del">
          <ac:chgData name="Gabriel Mihai Stroe (2128634)" userId="S::2128634@student.uwtsd.ac.uk::e46558ce-878f-4414-ae34-6e38ad9563ec" providerId="AD" clId="Web-{13557E54-1E9C-482B-B0CB-1D8491324609}" dt="2022-06-24T14:10:50.193" v="42"/>
          <ac:grpSpMkLst>
            <pc:docMk/>
            <pc:sldMk cId="109857222" sldId="256"/>
            <ac:grpSpMk id="62" creationId="{1F4896D7-5AD0-4505-BCCD-82262CFEE2E1}"/>
          </ac:grpSpMkLst>
        </pc:grpChg>
        <pc:picChg chg="add mod ord">
          <ac:chgData name="Gabriel Mihai Stroe (2128634)" userId="S::2128634@student.uwtsd.ac.uk::e46558ce-878f-4414-ae34-6e38ad9563ec" providerId="AD" clId="Web-{13557E54-1E9C-482B-B0CB-1D8491324609}" dt="2022-06-24T14:10:50.271" v="43"/>
          <ac:picMkLst>
            <pc:docMk/>
            <pc:sldMk cId="109857222" sldId="256"/>
            <ac:picMk id="4" creationId="{3884ABD9-4D75-B808-F90F-DB5204BC5BAE}"/>
          </ac:picMkLst>
        </pc:picChg>
        <pc:cxnChg chg="add del">
          <ac:chgData name="Gabriel Mihai Stroe (2128634)" userId="S::2128634@student.uwtsd.ac.uk::e46558ce-878f-4414-ae34-6e38ad9563ec" providerId="AD" clId="Web-{13557E54-1E9C-482B-B0CB-1D8491324609}" dt="2022-06-24T14:10:01.488" v="29"/>
          <ac:cxnSpMkLst>
            <pc:docMk/>
            <pc:sldMk cId="109857222" sldId="256"/>
            <ac:cxnSpMk id="39" creationId="{5D5FB189-1F48-4A47-B036-6AF7E11A8E7B}"/>
          </ac:cxnSpMkLst>
        </pc:cxnChg>
        <pc:cxnChg chg="add del">
          <ac:chgData name="Gabriel Mihai Stroe (2128634)" userId="S::2128634@student.uwtsd.ac.uk::e46558ce-878f-4414-ae34-6e38ad9563ec" providerId="AD" clId="Web-{13557E54-1E9C-482B-B0CB-1D8491324609}" dt="2022-06-24T14:10:01.488" v="29"/>
          <ac:cxnSpMkLst>
            <pc:docMk/>
            <pc:sldMk cId="109857222" sldId="256"/>
            <ac:cxnSpMk id="40" creationId="{C5B335DD-3163-4EC5-8B6B-2AB53E64D11A}"/>
          </ac:cxnSpMkLst>
        </pc:cxnChg>
      </pc:sldChg>
      <pc:sldChg chg="new del">
        <pc:chgData name="Gabriel Mihai Stroe (2128634)" userId="S::2128634@student.uwtsd.ac.uk::e46558ce-878f-4414-ae34-6e38ad9563ec" providerId="AD" clId="Web-{13557E54-1E9C-482B-B0CB-1D8491324609}" dt="2022-06-24T14:33:29.748" v="116"/>
        <pc:sldMkLst>
          <pc:docMk/>
          <pc:sldMk cId="1816302127" sldId="257"/>
        </pc:sldMkLst>
      </pc:sldChg>
      <pc:sldChg chg="addSp delSp modSp new del mod setBg">
        <pc:chgData name="Gabriel Mihai Stroe (2128634)" userId="S::2128634@student.uwtsd.ac.uk::e46558ce-878f-4414-ae34-6e38ad9563ec" providerId="AD" clId="Web-{13557E54-1E9C-482B-B0CB-1D8491324609}" dt="2022-06-24T14:33:00.168" v="114"/>
        <pc:sldMkLst>
          <pc:docMk/>
          <pc:sldMk cId="2181883099" sldId="257"/>
        </pc:sldMkLst>
        <pc:spChg chg="mod ord">
          <ac:chgData name="Gabriel Mihai Stroe (2128634)" userId="S::2128634@student.uwtsd.ac.uk::e46558ce-878f-4414-ae34-6e38ad9563ec" providerId="AD" clId="Web-{13557E54-1E9C-482B-B0CB-1D8491324609}" dt="2022-06-24T14:32:35.964" v="112"/>
          <ac:spMkLst>
            <pc:docMk/>
            <pc:sldMk cId="2181883099" sldId="257"/>
            <ac:spMk id="2" creationId="{FD100685-ABDD-4E5F-ABE8-5D4835D163FC}"/>
          </ac:spMkLst>
        </pc:spChg>
        <pc:spChg chg="del">
          <ac:chgData name="Gabriel Mihai Stroe (2128634)" userId="S::2128634@student.uwtsd.ac.uk::e46558ce-878f-4414-ae34-6e38ad9563ec" providerId="AD" clId="Web-{13557E54-1E9C-482B-B0CB-1D8491324609}" dt="2022-06-24T14:32:22.917" v="108"/>
          <ac:spMkLst>
            <pc:docMk/>
            <pc:sldMk cId="2181883099" sldId="257"/>
            <ac:spMk id="3" creationId="{B4B5692F-8C06-D4FB-1D66-3CE1A73AD072}"/>
          </ac:spMkLst>
        </pc:spChg>
        <pc:spChg chg="add mod">
          <ac:chgData name="Gabriel Mihai Stroe (2128634)" userId="S::2128634@student.uwtsd.ac.uk::e46558ce-878f-4414-ae34-6e38ad9563ec" providerId="AD" clId="Web-{13557E54-1E9C-482B-B0CB-1D8491324609}" dt="2022-06-24T14:32:35.964" v="112"/>
          <ac:spMkLst>
            <pc:docMk/>
            <pc:sldMk cId="2181883099" sldId="257"/>
            <ac:spMk id="5" creationId="{77E3C791-E019-C677-E8B2-EB69302F92EE}"/>
          </ac:spMkLst>
        </pc:spChg>
        <pc:spChg chg="add">
          <ac:chgData name="Gabriel Mihai Stroe (2128634)" userId="S::2128634@student.uwtsd.ac.uk::e46558ce-878f-4414-ae34-6e38ad9563ec" providerId="AD" clId="Web-{13557E54-1E9C-482B-B0CB-1D8491324609}" dt="2022-06-24T14:32:35.964" v="112"/>
          <ac:spMkLst>
            <pc:docMk/>
            <pc:sldMk cId="2181883099" sldId="257"/>
            <ac:spMk id="10" creationId="{DA381740-063A-41A4-836D-85D14980EEF0}"/>
          </ac:spMkLst>
        </pc:spChg>
        <pc:spChg chg="add">
          <ac:chgData name="Gabriel Mihai Stroe (2128634)" userId="S::2128634@student.uwtsd.ac.uk::e46558ce-878f-4414-ae34-6e38ad9563ec" providerId="AD" clId="Web-{13557E54-1E9C-482B-B0CB-1D8491324609}" dt="2022-06-24T14:32:35.964" v="112"/>
          <ac:spMkLst>
            <pc:docMk/>
            <pc:sldMk cId="2181883099" sldId="257"/>
            <ac:spMk id="12" creationId="{678CC48C-9275-4EFA-9B84-8E818500B9C1}"/>
          </ac:spMkLst>
        </pc:spChg>
        <pc:spChg chg="add">
          <ac:chgData name="Gabriel Mihai Stroe (2128634)" userId="S::2128634@student.uwtsd.ac.uk::e46558ce-878f-4414-ae34-6e38ad9563ec" providerId="AD" clId="Web-{13557E54-1E9C-482B-B0CB-1D8491324609}" dt="2022-06-24T14:32:35.964" v="112"/>
          <ac:spMkLst>
            <pc:docMk/>
            <pc:sldMk cId="2181883099" sldId="257"/>
            <ac:spMk id="14" creationId="{0A324144-E9CF-4B12-A53E-FAC0D281D8B0}"/>
          </ac:spMkLst>
        </pc:spChg>
        <pc:picChg chg="add mod ord">
          <ac:chgData name="Gabriel Mihai Stroe (2128634)" userId="S::2128634@student.uwtsd.ac.uk::e46558ce-878f-4414-ae34-6e38ad9563ec" providerId="AD" clId="Web-{13557E54-1E9C-482B-B0CB-1D8491324609}" dt="2022-06-24T14:32:55.965" v="113" actId="1076"/>
          <ac:picMkLst>
            <pc:docMk/>
            <pc:sldMk cId="2181883099" sldId="257"/>
            <ac:picMk id="4" creationId="{C326FC3F-9683-085D-267D-6A0F6BEB557E}"/>
          </ac:picMkLst>
        </pc:picChg>
      </pc:sldChg>
      <pc:sldChg chg="new">
        <pc:chgData name="Gabriel Mihai Stroe (2128634)" userId="S::2128634@student.uwtsd.ac.uk::e46558ce-878f-4414-ae34-6e38ad9563ec" providerId="AD" clId="Web-{13557E54-1E9C-482B-B0CB-1D8491324609}" dt="2022-06-24T14:33:31.029" v="117"/>
        <pc:sldMkLst>
          <pc:docMk/>
          <pc:sldMk cId="3298147149" sldId="257"/>
        </pc:sldMkLst>
      </pc:sldChg>
      <pc:sldMasterChg chg="del delSldLayout">
        <pc:chgData name="Gabriel Mihai Stroe (2128634)" userId="S::2128634@student.uwtsd.ac.uk::e46558ce-878f-4414-ae34-6e38ad9563ec" providerId="AD" clId="Web-{13557E54-1E9C-482B-B0CB-1D8491324609}" dt="2022-06-24T14:03:07.253" v="0"/>
        <pc:sldMasterMkLst>
          <pc:docMk/>
          <pc:sldMasterMk cId="2460954070" sldId="2147483660"/>
        </pc:sldMasterMkLst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Gabriel Mihai Stroe (2128634)" userId="S::2128634@student.uwtsd.ac.uk::e46558ce-878f-4414-ae34-6e38ad9563ec" providerId="AD" clId="Web-{13557E54-1E9C-482B-B0CB-1D8491324609}" dt="2022-06-24T14:03:07.253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10:01.551" v="30"/>
        <pc:sldMasterMkLst>
          <pc:docMk/>
          <pc:sldMasterMk cId="2727742062" sldId="2147483698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364280238" sldId="214748368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3470491482" sldId="214748368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1068920356" sldId="214748368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3220073529" sldId="214748369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3253723039" sldId="214748369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659702546" sldId="214748369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1720202235" sldId="214748369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1682271246" sldId="214748369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3401524850" sldId="214748369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3002737253" sldId="214748369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551" v="30"/>
          <pc:sldLayoutMkLst>
            <pc:docMk/>
            <pc:sldMasterMk cId="2727742062" sldId="2147483698"/>
            <pc:sldLayoutMk cId="1842266825" sldId="2147483697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09:52.878" v="25"/>
        <pc:sldMasterMkLst>
          <pc:docMk/>
          <pc:sldMasterMk cId="3448656576" sldId="2147483699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2241938651" sldId="214748370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2173826923" sldId="214748370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479242357" sldId="214748370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324449540" sldId="214748370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1383431000" sldId="214748370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883080231" sldId="214748370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2103037705" sldId="214748370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3391547815" sldId="214748370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2628134415" sldId="214748370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190365977" sldId="214748370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2.878" v="25"/>
          <pc:sldLayoutMkLst>
            <pc:docMk/>
            <pc:sldMasterMk cId="3448656576" sldId="2147483699"/>
            <pc:sldLayoutMk cId="2823520018" sldId="2147483710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09:46.503" v="21"/>
        <pc:sldMasterMkLst>
          <pc:docMk/>
          <pc:sldMasterMk cId="3480997546" sldId="2147483722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2942686108" sldId="214748371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4242597556" sldId="214748371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232591317" sldId="214748371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312242370" sldId="214748371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3971519155" sldId="214748371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3492884049" sldId="214748371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1861167136" sldId="214748371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2636306759" sldId="214748371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2679394632" sldId="214748371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2767957005" sldId="214748372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46.503" v="21"/>
          <pc:sldLayoutMkLst>
            <pc:docMk/>
            <pc:sldMasterMk cId="3480997546" sldId="2147483722"/>
            <pc:sldLayoutMk cId="3047365360" sldId="2147483721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09:55.863" v="27"/>
        <pc:sldMasterMkLst>
          <pc:docMk/>
          <pc:sldMasterMk cId="2345749335" sldId="2147483735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514738489" sldId="214748372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3926403429" sldId="214748372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2104112576" sldId="214748372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3534472585" sldId="214748372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711123830" sldId="214748372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3137049560" sldId="214748372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1172834596" sldId="214748373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1423524860" sldId="214748373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3135399528" sldId="214748373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248182855" sldId="214748373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09:55.863" v="27"/>
          <pc:sldLayoutMkLst>
            <pc:docMk/>
            <pc:sldMasterMk cId="2345749335" sldId="2147483735"/>
            <pc:sldLayoutMk cId="1958207213" sldId="2147483734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10:01.488" v="29"/>
        <pc:sldMasterMkLst>
          <pc:docMk/>
          <pc:sldMasterMk cId="800574506" sldId="2147483748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2248174957" sldId="214748373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3129240867" sldId="214748373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322313643" sldId="214748373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235143590" sldId="214748374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3687577498" sldId="214748374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1633745412" sldId="214748374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4287966599" sldId="214748374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3950451514" sldId="214748374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3915896543" sldId="214748374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1461246518" sldId="214748374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01.488" v="29"/>
          <pc:sldLayoutMkLst>
            <pc:docMk/>
            <pc:sldMasterMk cId="800574506" sldId="2147483748"/>
            <pc:sldLayoutMk cId="3168836357" sldId="2147483747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10:50.271" v="43"/>
        <pc:sldMasterMkLst>
          <pc:docMk/>
          <pc:sldMasterMk cId="742219457" sldId="2147483800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712550111" sldId="214748378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2967504275" sldId="214748379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2206081030" sldId="214748379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2364179260" sldId="214748379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1164747126" sldId="214748379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3709315179" sldId="214748379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4279295714" sldId="214748379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1333739276" sldId="214748379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966890154" sldId="214748379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4162278485" sldId="214748379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742219457" sldId="2147483800"/>
            <pc:sldLayoutMk cId="2811340672" sldId="2147483799"/>
          </pc:sldLayoutMkLst>
        </pc:sldLayoutChg>
      </pc:sldMasterChg>
      <pc:sldMasterChg chg="add del addSldLayout delSldLayout">
        <pc:chgData name="Gabriel Mihai Stroe (2128634)" userId="S::2128634@student.uwtsd.ac.uk::e46558ce-878f-4414-ae34-6e38ad9563ec" providerId="AD" clId="Web-{13557E54-1E9C-482B-B0CB-1D8491324609}" dt="2022-06-24T14:10:50.193" v="42"/>
        <pc:sldMasterMkLst>
          <pc:docMk/>
          <pc:sldMasterMk cId="3752507296" sldId="2147483863"/>
        </pc:sldMasterMkLst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1986354896" sldId="2147483852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267733118" sldId="2147483853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361318598" sldId="2147483854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868797372" sldId="2147483855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1669128145" sldId="2147483856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3661347935" sldId="2147483857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829523722" sldId="2147483858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2702839486" sldId="2147483859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3771958707" sldId="2147483860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3757673279" sldId="2147483861"/>
          </pc:sldLayoutMkLst>
        </pc:sldLayoutChg>
        <pc:sldLayoutChg chg="add del">
          <pc:chgData name="Gabriel Mihai Stroe (2128634)" userId="S::2128634@student.uwtsd.ac.uk::e46558ce-878f-4414-ae34-6e38ad9563ec" providerId="AD" clId="Web-{13557E54-1E9C-482B-B0CB-1D8491324609}" dt="2022-06-24T14:10:50.193" v="42"/>
          <pc:sldLayoutMkLst>
            <pc:docMk/>
            <pc:sldMasterMk cId="3752507296" sldId="2147483863"/>
            <pc:sldLayoutMk cId="2974275268" sldId="2147483862"/>
          </pc:sldLayoutMkLst>
        </pc:sldLayoutChg>
      </pc:sldMasterChg>
      <pc:sldMasterChg chg="add addSldLayout">
        <pc:chgData name="Gabriel Mihai Stroe (2128634)" userId="S::2128634@student.uwtsd.ac.uk::e46558ce-878f-4414-ae34-6e38ad9563ec" providerId="AD" clId="Web-{13557E54-1E9C-482B-B0CB-1D8491324609}" dt="2022-06-24T14:10:50.271" v="43"/>
        <pc:sldMasterMkLst>
          <pc:docMk/>
          <pc:sldMasterMk cId="1542698443" sldId="2147483876"/>
        </pc:sldMasterMkLst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225488476" sldId="2147483865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110921487" sldId="2147483866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586090276" sldId="2147483867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206669461" sldId="2147483868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2083837394" sldId="2147483869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3938539365" sldId="2147483870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518954833" sldId="2147483871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2610302668" sldId="2147483872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889131539" sldId="2147483873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890297645" sldId="2147483874"/>
          </pc:sldLayoutMkLst>
        </pc:sldLayoutChg>
        <pc:sldLayoutChg chg="add">
          <pc:chgData name="Gabriel Mihai Stroe (2128634)" userId="S::2128634@student.uwtsd.ac.uk::e46558ce-878f-4414-ae34-6e38ad9563ec" providerId="AD" clId="Web-{13557E54-1E9C-482B-B0CB-1D8491324609}" dt="2022-06-24T14:10:50.271" v="43"/>
          <pc:sldLayoutMkLst>
            <pc:docMk/>
            <pc:sldMasterMk cId="1542698443" sldId="2147483876"/>
            <pc:sldLayoutMk cId="134479148" sldId="2147483875"/>
          </pc:sldLayoutMkLst>
        </pc:sldLayoutChg>
      </pc:sldMasterChg>
    </pc:docChg>
  </pc:docChgLst>
  <pc:docChgLst>
    <pc:chgData name="Pavlina Pavlova (2133271)" userId="S::2133271@student.uwtsd.ac.uk::d80a913b-66bd-4a69-9397-c12eda26c191" providerId="AD" clId="Web-{ED4E672E-DA65-40E1-9412-A516DA0E7BD4}"/>
    <pc:docChg chg="addSld delSld modSld">
      <pc:chgData name="Pavlina Pavlova (2133271)" userId="S::2133271@student.uwtsd.ac.uk::d80a913b-66bd-4a69-9397-c12eda26c191" providerId="AD" clId="Web-{ED4E672E-DA65-40E1-9412-A516DA0E7BD4}" dt="2022-07-01T19:13:35.274" v="402" actId="14100"/>
      <pc:docMkLst>
        <pc:docMk/>
      </pc:docMkLst>
      <pc:sldChg chg="addSp delSp modSp">
        <pc:chgData name="Pavlina Pavlova (2133271)" userId="S::2133271@student.uwtsd.ac.uk::d80a913b-66bd-4a69-9397-c12eda26c191" providerId="AD" clId="Web-{ED4E672E-DA65-40E1-9412-A516DA0E7BD4}" dt="2022-07-01T19:13:35.274" v="402" actId="14100"/>
        <pc:sldMkLst>
          <pc:docMk/>
          <pc:sldMk cId="4028353136" sldId="260"/>
        </pc:sldMkLst>
        <pc:spChg chg="del">
          <ac:chgData name="Pavlina Pavlova (2133271)" userId="S::2133271@student.uwtsd.ac.uk::d80a913b-66bd-4a69-9397-c12eda26c191" providerId="AD" clId="Web-{ED4E672E-DA65-40E1-9412-A516DA0E7BD4}" dt="2022-07-01T19:10:45.891" v="390"/>
          <ac:spMkLst>
            <pc:docMk/>
            <pc:sldMk cId="4028353136" sldId="260"/>
            <ac:spMk id="3" creationId="{5F57B624-8A12-86E3-0508-9FD4F3ED80D6}"/>
          </ac:spMkLst>
        </pc:spChg>
        <pc:spChg chg="mod">
          <ac:chgData name="Pavlina Pavlova (2133271)" userId="S::2133271@student.uwtsd.ac.uk::d80a913b-66bd-4a69-9397-c12eda26c191" providerId="AD" clId="Web-{ED4E672E-DA65-40E1-9412-A516DA0E7BD4}" dt="2022-07-01T18:54:58.780" v="269" actId="20577"/>
          <ac:spMkLst>
            <pc:docMk/>
            <pc:sldMk cId="4028353136" sldId="260"/>
            <ac:spMk id="6" creationId="{DD8D6513-CA7B-77B8-9E8B-D6157BEA26C5}"/>
          </ac:spMkLst>
        </pc:spChg>
        <pc:spChg chg="add del mod">
          <ac:chgData name="Pavlina Pavlova (2133271)" userId="S::2133271@student.uwtsd.ac.uk::d80a913b-66bd-4a69-9397-c12eda26c191" providerId="AD" clId="Web-{ED4E672E-DA65-40E1-9412-A516DA0E7BD4}" dt="2022-07-01T19:07:47.293" v="351"/>
          <ac:spMkLst>
            <pc:docMk/>
            <pc:sldMk cId="4028353136" sldId="260"/>
            <ac:spMk id="8" creationId="{023B933D-19A2-EC42-8C50-CD0DD84824C5}"/>
          </ac:spMkLst>
        </pc:spChg>
        <pc:spChg chg="add del mod">
          <ac:chgData name="Pavlina Pavlova (2133271)" userId="S::2133271@student.uwtsd.ac.uk::d80a913b-66bd-4a69-9397-c12eda26c191" providerId="AD" clId="Web-{ED4E672E-DA65-40E1-9412-A516DA0E7BD4}" dt="2022-07-01T19:07:42.231" v="350"/>
          <ac:spMkLst>
            <pc:docMk/>
            <pc:sldMk cId="4028353136" sldId="260"/>
            <ac:spMk id="11" creationId="{F73963E6-8075-FC33-CAAB-807E5DD67150}"/>
          </ac:spMkLst>
        </pc:spChg>
        <pc:spChg chg="add del mod">
          <ac:chgData name="Pavlina Pavlova (2133271)" userId="S::2133271@student.uwtsd.ac.uk::d80a913b-66bd-4a69-9397-c12eda26c191" providerId="AD" clId="Web-{ED4E672E-DA65-40E1-9412-A516DA0E7BD4}" dt="2022-07-01T19:08:24.560" v="360"/>
          <ac:spMkLst>
            <pc:docMk/>
            <pc:sldMk cId="4028353136" sldId="260"/>
            <ac:spMk id="14" creationId="{41C7E9A6-AA2B-BED1-1446-B92CE8FD0428}"/>
          </ac:spMkLst>
        </pc:spChg>
        <pc:spChg chg="add del mod">
          <ac:chgData name="Pavlina Pavlova (2133271)" userId="S::2133271@student.uwtsd.ac.uk::d80a913b-66bd-4a69-9397-c12eda26c191" providerId="AD" clId="Web-{ED4E672E-DA65-40E1-9412-A516DA0E7BD4}" dt="2022-07-01T19:08:48.623" v="368"/>
          <ac:spMkLst>
            <pc:docMk/>
            <pc:sldMk cId="4028353136" sldId="260"/>
            <ac:spMk id="17" creationId="{36562A9F-AF95-29E5-833C-310E3989B037}"/>
          </ac:spMkLst>
        </pc:spChg>
        <pc:spChg chg="add del mod">
          <ac:chgData name="Pavlina Pavlova (2133271)" userId="S::2133271@student.uwtsd.ac.uk::d80a913b-66bd-4a69-9397-c12eda26c191" providerId="AD" clId="Web-{ED4E672E-DA65-40E1-9412-A516DA0E7BD4}" dt="2022-07-01T19:09:42.608" v="382"/>
          <ac:spMkLst>
            <pc:docMk/>
            <pc:sldMk cId="4028353136" sldId="260"/>
            <ac:spMk id="22" creationId="{AABCBA0C-AE1A-1148-F490-358EF2C26712}"/>
          </ac:spMkLst>
        </pc:spChg>
        <pc:spChg chg="add del mod">
          <ac:chgData name="Pavlina Pavlova (2133271)" userId="S::2133271@student.uwtsd.ac.uk::d80a913b-66bd-4a69-9397-c12eda26c191" providerId="AD" clId="Web-{ED4E672E-DA65-40E1-9412-A516DA0E7BD4}" dt="2022-07-01T19:10:51.204" v="391"/>
          <ac:spMkLst>
            <pc:docMk/>
            <pc:sldMk cId="4028353136" sldId="260"/>
            <ac:spMk id="25" creationId="{E0E250D5-2709-C94F-7949-B780C0527A27}"/>
          </ac:spMkLst>
        </pc:spChg>
        <pc:picChg chg="add del mod">
          <ac:chgData name="Pavlina Pavlova (2133271)" userId="S::2133271@student.uwtsd.ac.uk::d80a913b-66bd-4a69-9397-c12eda26c191" providerId="AD" clId="Web-{ED4E672E-DA65-40E1-9412-A516DA0E7BD4}" dt="2022-07-01T19:07:47.293" v="351"/>
          <ac:picMkLst>
            <pc:docMk/>
            <pc:sldMk cId="4028353136" sldId="260"/>
            <ac:picMk id="7" creationId="{335016A6-2439-9DAC-3A96-EB063F4CDA84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07:42.231" v="350"/>
          <ac:picMkLst>
            <pc:docMk/>
            <pc:sldMk cId="4028353136" sldId="260"/>
            <ac:picMk id="10" creationId="{321E3AE4-5A32-12F3-D190-610375D3D4EF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08:24.560" v="361"/>
          <ac:picMkLst>
            <pc:docMk/>
            <pc:sldMk cId="4028353136" sldId="260"/>
            <ac:picMk id="13" creationId="{282DC654-6928-DDC2-9974-1AB282F68261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08:48.623" v="369"/>
          <ac:picMkLst>
            <pc:docMk/>
            <pc:sldMk cId="4028353136" sldId="260"/>
            <ac:picMk id="16" creationId="{133DA21A-BC54-B416-7FEE-41CC0D7B9E39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09:12.248" v="373"/>
          <ac:picMkLst>
            <pc:docMk/>
            <pc:sldMk cId="4028353136" sldId="260"/>
            <ac:picMk id="20" creationId="{F686E373-8519-222D-3A0C-5635A0C4ED13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09:42.608" v="383"/>
          <ac:picMkLst>
            <pc:docMk/>
            <pc:sldMk cId="4028353136" sldId="260"/>
            <ac:picMk id="21" creationId="{EAC132F0-23F5-0B24-117B-B88D27E55997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10:51.204" v="391"/>
          <ac:picMkLst>
            <pc:docMk/>
            <pc:sldMk cId="4028353136" sldId="260"/>
            <ac:picMk id="24" creationId="{6B79C272-7475-BBC1-A4F0-F018B6EE8275}"/>
          </ac:picMkLst>
        </pc:picChg>
        <pc:picChg chg="add del mod">
          <ac:chgData name="Pavlina Pavlova (2133271)" userId="S::2133271@student.uwtsd.ac.uk::d80a913b-66bd-4a69-9397-c12eda26c191" providerId="AD" clId="Web-{ED4E672E-DA65-40E1-9412-A516DA0E7BD4}" dt="2022-07-01T19:12:10.206" v="396"/>
          <ac:picMkLst>
            <pc:docMk/>
            <pc:sldMk cId="4028353136" sldId="260"/>
            <ac:picMk id="27" creationId="{00D806C7-3E82-5D6C-9D5B-C782365C2A7D}"/>
          </ac:picMkLst>
        </pc:picChg>
        <pc:picChg chg="add mod">
          <ac:chgData name="Pavlina Pavlova (2133271)" userId="S::2133271@student.uwtsd.ac.uk::d80a913b-66bd-4a69-9397-c12eda26c191" providerId="AD" clId="Web-{ED4E672E-DA65-40E1-9412-A516DA0E7BD4}" dt="2022-07-01T19:13:35.274" v="402" actId="14100"/>
          <ac:picMkLst>
            <pc:docMk/>
            <pc:sldMk cId="4028353136" sldId="260"/>
            <ac:picMk id="28" creationId="{62BF8AFE-1E2E-5459-7495-B2FDBDAEF647}"/>
          </ac:picMkLst>
        </pc:picChg>
      </pc:sldChg>
      <pc:sldChg chg="modSp">
        <pc:chgData name="Pavlina Pavlova (2133271)" userId="S::2133271@student.uwtsd.ac.uk::d80a913b-66bd-4a69-9397-c12eda26c191" providerId="AD" clId="Web-{ED4E672E-DA65-40E1-9412-A516DA0E7BD4}" dt="2022-07-01T18:47:25.092" v="166" actId="20577"/>
        <pc:sldMkLst>
          <pc:docMk/>
          <pc:sldMk cId="1235839091" sldId="261"/>
        </pc:sldMkLst>
        <pc:spChg chg="mod">
          <ac:chgData name="Pavlina Pavlova (2133271)" userId="S::2133271@student.uwtsd.ac.uk::d80a913b-66bd-4a69-9397-c12eda26c191" providerId="AD" clId="Web-{ED4E672E-DA65-40E1-9412-A516DA0E7BD4}" dt="2022-07-01T18:47:25.092" v="166" actId="20577"/>
          <ac:spMkLst>
            <pc:docMk/>
            <pc:sldMk cId="1235839091" sldId="261"/>
            <ac:spMk id="6" creationId="{A1D23100-5B09-2FC7-A605-006EA1126CFF}"/>
          </ac:spMkLst>
        </pc:spChg>
      </pc:sldChg>
      <pc:sldChg chg="addSp modSp">
        <pc:chgData name="Pavlina Pavlova (2133271)" userId="S::2133271@student.uwtsd.ac.uk::d80a913b-66bd-4a69-9397-c12eda26c191" providerId="AD" clId="Web-{ED4E672E-DA65-40E1-9412-A516DA0E7BD4}" dt="2022-07-01T19:04:33.609" v="339" actId="1076"/>
        <pc:sldMkLst>
          <pc:docMk/>
          <pc:sldMk cId="1143674772" sldId="262"/>
        </pc:sldMkLst>
        <pc:spChg chg="add mod">
          <ac:chgData name="Pavlina Pavlova (2133271)" userId="S::2133271@student.uwtsd.ac.uk::d80a913b-66bd-4a69-9397-c12eda26c191" providerId="AD" clId="Web-{ED4E672E-DA65-40E1-9412-A516DA0E7BD4}" dt="2022-07-01T19:04:33.594" v="338" actId="1076"/>
          <ac:spMkLst>
            <pc:docMk/>
            <pc:sldMk cId="1143674772" sldId="262"/>
            <ac:spMk id="3" creationId="{915AE1BC-9E62-2860-2275-61B07AA7188F}"/>
          </ac:spMkLst>
        </pc:spChg>
        <pc:spChg chg="mod">
          <ac:chgData name="Pavlina Pavlova (2133271)" userId="S::2133271@student.uwtsd.ac.uk::d80a913b-66bd-4a69-9397-c12eda26c191" providerId="AD" clId="Web-{ED4E672E-DA65-40E1-9412-A516DA0E7BD4}" dt="2022-07-01T19:04:11.734" v="327" actId="20577"/>
          <ac:spMkLst>
            <pc:docMk/>
            <pc:sldMk cId="1143674772" sldId="262"/>
            <ac:spMk id="8" creationId="{44C8ECDA-B17C-DDAA-5012-D84594793DF1}"/>
          </ac:spMkLst>
        </pc:spChg>
        <pc:picChg chg="add mod">
          <ac:chgData name="Pavlina Pavlova (2133271)" userId="S::2133271@student.uwtsd.ac.uk::d80a913b-66bd-4a69-9397-c12eda26c191" providerId="AD" clId="Web-{ED4E672E-DA65-40E1-9412-A516DA0E7BD4}" dt="2022-07-01T19:04:33.609" v="339" actId="1076"/>
          <ac:picMkLst>
            <pc:docMk/>
            <pc:sldMk cId="1143674772" sldId="262"/>
            <ac:picMk id="2" creationId="{FA9B1DF2-EEC9-C96F-5501-56649507076E}"/>
          </ac:picMkLst>
        </pc:picChg>
      </pc:sldChg>
      <pc:sldChg chg="new del">
        <pc:chgData name="Pavlina Pavlova (2133271)" userId="S::2133271@student.uwtsd.ac.uk::d80a913b-66bd-4a69-9397-c12eda26c191" providerId="AD" clId="Web-{ED4E672E-DA65-40E1-9412-A516DA0E7BD4}" dt="2022-07-01T19:12:17.253" v="398"/>
        <pc:sldMkLst>
          <pc:docMk/>
          <pc:sldMk cId="624705554" sldId="264"/>
        </pc:sldMkLst>
      </pc:sldChg>
    </pc:docChg>
  </pc:docChgLst>
  <pc:docChgLst>
    <pc:chgData name="Pavlina Pavlova (2133271)" userId="S::2133271@student.uwtsd.ac.uk::d80a913b-66bd-4a69-9397-c12eda26c191" providerId="AD" clId="Web-{A6D46545-5E33-599A-0B40-4786A3EF38BA}"/>
    <pc:docChg chg="addSld delSld modSld">
      <pc:chgData name="Pavlina Pavlova (2133271)" userId="S::2133271@student.uwtsd.ac.uk::d80a913b-66bd-4a69-9397-c12eda26c191" providerId="AD" clId="Web-{A6D46545-5E33-599A-0B40-4786A3EF38BA}" dt="2022-06-30T19:10:35.660" v="455"/>
      <pc:docMkLst>
        <pc:docMk/>
      </pc:docMkLst>
      <pc:sldChg chg="addSp delSp modSp">
        <pc:chgData name="Pavlina Pavlova (2133271)" userId="S::2133271@student.uwtsd.ac.uk::d80a913b-66bd-4a69-9397-c12eda26c191" providerId="AD" clId="Web-{A6D46545-5E33-599A-0B40-4786A3EF38BA}" dt="2022-06-30T18:58:51.281" v="306"/>
        <pc:sldMkLst>
          <pc:docMk/>
          <pc:sldMk cId="4028353136" sldId="260"/>
        </pc:sldMkLst>
        <pc:spChg chg="add mod">
          <ac:chgData name="Pavlina Pavlova (2133271)" userId="S::2133271@student.uwtsd.ac.uk::d80a913b-66bd-4a69-9397-c12eda26c191" providerId="AD" clId="Web-{A6D46545-5E33-599A-0B40-4786A3EF38BA}" dt="2022-06-30T18:49:05.999" v="192" actId="20577"/>
          <ac:spMkLst>
            <pc:docMk/>
            <pc:sldMk cId="4028353136" sldId="260"/>
            <ac:spMk id="2" creationId="{1A159648-E812-6FC2-714D-5F06FD0CBF6B}"/>
          </ac:spMkLst>
        </pc:spChg>
        <pc:spChg chg="add">
          <ac:chgData name="Pavlina Pavlova (2133271)" userId="S::2133271@student.uwtsd.ac.uk::d80a913b-66bd-4a69-9397-c12eda26c191" providerId="AD" clId="Web-{A6D46545-5E33-599A-0B40-4786A3EF38BA}" dt="2022-06-30T18:47:00.636" v="153"/>
          <ac:spMkLst>
            <pc:docMk/>
            <pc:sldMk cId="4028353136" sldId="260"/>
            <ac:spMk id="3" creationId="{5F57B624-8A12-86E3-0508-9FD4F3ED80D6}"/>
          </ac:spMkLst>
        </pc:spChg>
        <pc:spChg chg="add mod">
          <ac:chgData name="Pavlina Pavlova (2133271)" userId="S::2133271@student.uwtsd.ac.uk::d80a913b-66bd-4a69-9397-c12eda26c191" providerId="AD" clId="Web-{A6D46545-5E33-599A-0B40-4786A3EF38BA}" dt="2022-06-30T18:54:53.961" v="304" actId="20577"/>
          <ac:spMkLst>
            <pc:docMk/>
            <pc:sldMk cId="4028353136" sldId="260"/>
            <ac:spMk id="6" creationId="{DD8D6513-CA7B-77B8-9E8B-D6157BEA26C5}"/>
          </ac:spMkLst>
        </pc:spChg>
        <pc:picChg chg="add del mod">
          <ac:chgData name="Pavlina Pavlova (2133271)" userId="S::2133271@student.uwtsd.ac.uk::d80a913b-66bd-4a69-9397-c12eda26c191" providerId="AD" clId="Web-{A6D46545-5E33-599A-0B40-4786A3EF38BA}" dt="2022-06-30T18:58:51.281" v="306"/>
          <ac:picMkLst>
            <pc:docMk/>
            <pc:sldMk cId="4028353136" sldId="260"/>
            <ac:picMk id="7" creationId="{1546FB6E-ABE4-8270-2090-572CA3E90014}"/>
          </ac:picMkLst>
        </pc:picChg>
      </pc:sldChg>
      <pc:sldChg chg="addSp modSp">
        <pc:chgData name="Pavlina Pavlova (2133271)" userId="S::2133271@student.uwtsd.ac.uk::d80a913b-66bd-4a69-9397-c12eda26c191" providerId="AD" clId="Web-{A6D46545-5E33-599A-0B40-4786A3EF38BA}" dt="2022-06-30T18:46:23.276" v="147" actId="20577"/>
        <pc:sldMkLst>
          <pc:docMk/>
          <pc:sldMk cId="1235839091" sldId="261"/>
        </pc:sldMkLst>
        <pc:spChg chg="add mod">
          <ac:chgData name="Pavlina Pavlova (2133271)" userId="S::2133271@student.uwtsd.ac.uk::d80a913b-66bd-4a69-9397-c12eda26c191" providerId="AD" clId="Web-{A6D46545-5E33-599A-0B40-4786A3EF38BA}" dt="2022-06-30T18:43:02.114" v="46" actId="14100"/>
          <ac:spMkLst>
            <pc:docMk/>
            <pc:sldMk cId="1235839091" sldId="261"/>
            <ac:spMk id="3" creationId="{AF4D4C09-8700-6203-E04D-B044C354F838}"/>
          </ac:spMkLst>
        </pc:spChg>
        <pc:spChg chg="add mod">
          <ac:chgData name="Pavlina Pavlova (2133271)" userId="S::2133271@student.uwtsd.ac.uk::d80a913b-66bd-4a69-9397-c12eda26c191" providerId="AD" clId="Web-{A6D46545-5E33-599A-0B40-4786A3EF38BA}" dt="2022-06-30T18:46:23.276" v="147" actId="20577"/>
          <ac:spMkLst>
            <pc:docMk/>
            <pc:sldMk cId="1235839091" sldId="261"/>
            <ac:spMk id="6" creationId="{A1D23100-5B09-2FC7-A605-006EA1126CFF}"/>
          </ac:spMkLst>
        </pc:spChg>
      </pc:sldChg>
      <pc:sldChg chg="addSp delSp modSp">
        <pc:chgData name="Pavlina Pavlova (2133271)" userId="S::2133271@student.uwtsd.ac.uk::d80a913b-66bd-4a69-9397-c12eda26c191" providerId="AD" clId="Web-{A6D46545-5E33-599A-0B40-4786A3EF38BA}" dt="2022-06-30T19:09:33.689" v="454" actId="1076"/>
        <pc:sldMkLst>
          <pc:docMk/>
          <pc:sldMk cId="1143674772" sldId="262"/>
        </pc:sldMkLst>
        <pc:spChg chg="add del mod">
          <ac:chgData name="Pavlina Pavlova (2133271)" userId="S::2133271@student.uwtsd.ac.uk::d80a913b-66bd-4a69-9397-c12eda26c191" providerId="AD" clId="Web-{A6D46545-5E33-599A-0B40-4786A3EF38BA}" dt="2022-06-30T19:03:02.600" v="310"/>
          <ac:spMkLst>
            <pc:docMk/>
            <pc:sldMk cId="1143674772" sldId="262"/>
            <ac:spMk id="2" creationId="{CEDC320B-57E1-DACA-F41F-6B14E0A739EA}"/>
          </ac:spMkLst>
        </pc:spChg>
        <pc:spChg chg="add del mod">
          <ac:chgData name="Pavlina Pavlova (2133271)" userId="S::2133271@student.uwtsd.ac.uk::d80a913b-66bd-4a69-9397-c12eda26c191" providerId="AD" clId="Web-{A6D46545-5E33-599A-0B40-4786A3EF38BA}" dt="2022-06-30T19:04:26.181" v="336"/>
          <ac:spMkLst>
            <pc:docMk/>
            <pc:sldMk cId="1143674772" sldId="262"/>
            <ac:spMk id="3" creationId="{41097812-D5F8-3958-2514-2759C0FFF2BA}"/>
          </ac:spMkLst>
        </pc:spChg>
        <pc:spChg chg="add mod">
          <ac:chgData name="Pavlina Pavlova (2133271)" userId="S::2133271@student.uwtsd.ac.uk::d80a913b-66bd-4a69-9397-c12eda26c191" providerId="AD" clId="Web-{A6D46545-5E33-599A-0B40-4786A3EF38BA}" dt="2022-06-30T19:05:42.527" v="360" actId="20577"/>
          <ac:spMkLst>
            <pc:docMk/>
            <pc:sldMk cId="1143674772" sldId="262"/>
            <ac:spMk id="6" creationId="{F2C40B28-1A22-0B23-9D08-74F7A1BB670F}"/>
          </ac:spMkLst>
        </pc:spChg>
        <pc:spChg chg="add mod">
          <ac:chgData name="Pavlina Pavlova (2133271)" userId="S::2133271@student.uwtsd.ac.uk::d80a913b-66bd-4a69-9397-c12eda26c191" providerId="AD" clId="Web-{A6D46545-5E33-599A-0B40-4786A3EF38BA}" dt="2022-06-30T19:07:01.310" v="375" actId="688"/>
          <ac:spMkLst>
            <pc:docMk/>
            <pc:sldMk cId="1143674772" sldId="262"/>
            <ac:spMk id="7" creationId="{26408EF7-A8D0-4AA1-0FBA-2659FC273428}"/>
          </ac:spMkLst>
        </pc:spChg>
        <pc:spChg chg="add mod">
          <ac:chgData name="Pavlina Pavlova (2133271)" userId="S::2133271@student.uwtsd.ac.uk::d80a913b-66bd-4a69-9397-c12eda26c191" providerId="AD" clId="Web-{A6D46545-5E33-599A-0B40-4786A3EF38BA}" dt="2022-06-30T19:09:33.361" v="453" actId="20577"/>
          <ac:spMkLst>
            <pc:docMk/>
            <pc:sldMk cId="1143674772" sldId="262"/>
            <ac:spMk id="8" creationId="{44C8ECDA-B17C-DDAA-5012-D84594793DF1}"/>
          </ac:spMkLst>
        </pc:spChg>
        <pc:picChg chg="mod">
          <ac:chgData name="Pavlina Pavlova (2133271)" userId="S::2133271@student.uwtsd.ac.uk::d80a913b-66bd-4a69-9397-c12eda26c191" providerId="AD" clId="Web-{A6D46545-5E33-599A-0B40-4786A3EF38BA}" dt="2022-06-30T19:09:33.689" v="454" actId="1076"/>
          <ac:picMkLst>
            <pc:docMk/>
            <pc:sldMk cId="1143674772" sldId="262"/>
            <ac:picMk id="4" creationId="{F9FE4568-5DFD-69EA-EA18-FBB9BAD048DE}"/>
          </ac:picMkLst>
        </pc:picChg>
      </pc:sldChg>
      <pc:sldChg chg="addSp">
        <pc:chgData name="Pavlina Pavlova (2133271)" userId="S::2133271@student.uwtsd.ac.uk::d80a913b-66bd-4a69-9397-c12eda26c191" providerId="AD" clId="Web-{A6D46545-5E33-599A-0B40-4786A3EF38BA}" dt="2022-06-30T19:10:35.660" v="455"/>
        <pc:sldMkLst>
          <pc:docMk/>
          <pc:sldMk cId="170391989" sldId="263"/>
        </pc:sldMkLst>
        <pc:spChg chg="add">
          <ac:chgData name="Pavlina Pavlova (2133271)" userId="S::2133271@student.uwtsd.ac.uk::d80a913b-66bd-4a69-9397-c12eda26c191" providerId="AD" clId="Web-{A6D46545-5E33-599A-0B40-4786A3EF38BA}" dt="2022-06-30T19:10:35.660" v="455"/>
          <ac:spMkLst>
            <pc:docMk/>
            <pc:sldMk cId="170391989" sldId="263"/>
            <ac:spMk id="2" creationId="{96012B70-C49A-D87F-4C0C-FDE79F3A7CB5}"/>
          </ac:spMkLst>
        </pc:spChg>
      </pc:sldChg>
      <pc:sldChg chg="add del">
        <pc:chgData name="Pavlina Pavlova (2133271)" userId="S::2133271@student.uwtsd.ac.uk::d80a913b-66bd-4a69-9397-c12eda26c191" providerId="AD" clId="Web-{A6D46545-5E33-599A-0B40-4786A3EF38BA}" dt="2022-06-30T18:35:14.883" v="2"/>
        <pc:sldMkLst>
          <pc:docMk/>
          <pc:sldMk cId="3984849110" sldId="264"/>
        </pc:sldMkLst>
      </pc:sldChg>
    </pc:docChg>
  </pc:docChgLst>
  <pc:docChgLst>
    <pc:chgData name="Pavlina Pavlova (2133271)" userId="S::2133271@student.uwtsd.ac.uk::d80a913b-66bd-4a69-9397-c12eda26c191" providerId="AD" clId="Web-{2B0EADEC-CEF8-36B9-715E-F5329FC07761}"/>
    <pc:docChg chg="modSld">
      <pc:chgData name="Pavlina Pavlova (2133271)" userId="S::2133271@student.uwtsd.ac.uk::d80a913b-66bd-4a69-9397-c12eda26c191" providerId="AD" clId="Web-{2B0EADEC-CEF8-36B9-715E-F5329FC07761}" dt="2022-07-01T20:57:38.378" v="687" actId="20577"/>
      <pc:docMkLst>
        <pc:docMk/>
      </pc:docMkLst>
      <pc:sldChg chg="modSp addAnim delAnim">
        <pc:chgData name="Pavlina Pavlova (2133271)" userId="S::2133271@student.uwtsd.ac.uk::d80a913b-66bd-4a69-9397-c12eda26c191" providerId="AD" clId="Web-{2B0EADEC-CEF8-36B9-715E-F5329FC07761}" dt="2022-07-01T20:03:50.067" v="84" actId="20577"/>
        <pc:sldMkLst>
          <pc:docMk/>
          <pc:sldMk cId="3298147149" sldId="257"/>
        </pc:sldMkLst>
        <pc:spChg chg="mod">
          <ac:chgData name="Pavlina Pavlova (2133271)" userId="S::2133271@student.uwtsd.ac.uk::d80a913b-66bd-4a69-9397-c12eda26c191" providerId="AD" clId="Web-{2B0EADEC-CEF8-36B9-715E-F5329FC07761}" dt="2022-07-01T20:03:50.067" v="84" actId="20577"/>
          <ac:spMkLst>
            <pc:docMk/>
            <pc:sldMk cId="3298147149" sldId="257"/>
            <ac:spMk id="9" creationId="{A9710D9A-EDA7-5557-E0E0-AC5EE1ECBCFB}"/>
          </ac:spMkLst>
        </pc:spChg>
      </pc:sldChg>
      <pc:sldChg chg="modSp">
        <pc:chgData name="Pavlina Pavlova (2133271)" userId="S::2133271@student.uwtsd.ac.uk::d80a913b-66bd-4a69-9397-c12eda26c191" providerId="AD" clId="Web-{2B0EADEC-CEF8-36B9-715E-F5329FC07761}" dt="2022-07-01T20:29:15.890" v="278" actId="1076"/>
        <pc:sldMkLst>
          <pc:docMk/>
          <pc:sldMk cId="4028353136" sldId="260"/>
        </pc:sldMkLst>
        <pc:spChg chg="mod">
          <ac:chgData name="Pavlina Pavlova (2133271)" userId="S::2133271@student.uwtsd.ac.uk::d80a913b-66bd-4a69-9397-c12eda26c191" providerId="AD" clId="Web-{2B0EADEC-CEF8-36B9-715E-F5329FC07761}" dt="2022-07-01T20:19:37.532" v="145"/>
          <ac:spMkLst>
            <pc:docMk/>
            <pc:sldMk cId="4028353136" sldId="260"/>
            <ac:spMk id="2" creationId="{1A159648-E812-6FC2-714D-5F06FD0CBF6B}"/>
          </ac:spMkLst>
        </pc:spChg>
        <pc:spChg chg="mod">
          <ac:chgData name="Pavlina Pavlova (2133271)" userId="S::2133271@student.uwtsd.ac.uk::d80a913b-66bd-4a69-9397-c12eda26c191" providerId="AD" clId="Web-{2B0EADEC-CEF8-36B9-715E-F5329FC07761}" dt="2022-07-01T20:29:11.796" v="277" actId="20577"/>
          <ac:spMkLst>
            <pc:docMk/>
            <pc:sldMk cId="4028353136" sldId="260"/>
            <ac:spMk id="6" creationId="{DD8D6513-CA7B-77B8-9E8B-D6157BEA26C5}"/>
          </ac:spMkLst>
        </pc:spChg>
        <pc:picChg chg="mod">
          <ac:chgData name="Pavlina Pavlova (2133271)" userId="S::2133271@student.uwtsd.ac.uk::d80a913b-66bd-4a69-9397-c12eda26c191" providerId="AD" clId="Web-{2B0EADEC-CEF8-36B9-715E-F5329FC07761}" dt="2022-07-01T20:29:15.890" v="278" actId="1076"/>
          <ac:picMkLst>
            <pc:docMk/>
            <pc:sldMk cId="4028353136" sldId="260"/>
            <ac:picMk id="28" creationId="{62BF8AFE-1E2E-5459-7495-B2FDBDAEF647}"/>
          </ac:picMkLst>
        </pc:picChg>
      </pc:sldChg>
      <pc:sldChg chg="modSp">
        <pc:chgData name="Pavlina Pavlova (2133271)" userId="S::2133271@student.uwtsd.ac.uk::d80a913b-66bd-4a69-9397-c12eda26c191" providerId="AD" clId="Web-{2B0EADEC-CEF8-36B9-715E-F5329FC07761}" dt="2022-07-01T20:57:38.378" v="687" actId="20577"/>
        <pc:sldMkLst>
          <pc:docMk/>
          <pc:sldMk cId="1143674772" sldId="262"/>
        </pc:sldMkLst>
        <pc:spChg chg="mod">
          <ac:chgData name="Pavlina Pavlova (2133271)" userId="S::2133271@student.uwtsd.ac.uk::d80a913b-66bd-4a69-9397-c12eda26c191" providerId="AD" clId="Web-{2B0EADEC-CEF8-36B9-715E-F5329FC07761}" dt="2022-07-01T20:19:13.593" v="142" actId="14100"/>
          <ac:spMkLst>
            <pc:docMk/>
            <pc:sldMk cId="1143674772" sldId="262"/>
            <ac:spMk id="6" creationId="{F2C40B28-1A22-0B23-9D08-74F7A1BB670F}"/>
          </ac:spMkLst>
        </pc:spChg>
        <pc:spChg chg="mod">
          <ac:chgData name="Pavlina Pavlova (2133271)" userId="S::2133271@student.uwtsd.ac.uk::d80a913b-66bd-4a69-9397-c12eda26c191" providerId="AD" clId="Web-{2B0EADEC-CEF8-36B9-715E-F5329FC07761}" dt="2022-07-01T20:57:38.378" v="687" actId="20577"/>
          <ac:spMkLst>
            <pc:docMk/>
            <pc:sldMk cId="1143674772" sldId="262"/>
            <ac:spMk id="8" creationId="{44C8ECDA-B17C-DDAA-5012-D84594793DF1}"/>
          </ac:spMkLst>
        </pc:spChg>
      </pc:sldChg>
      <pc:sldChg chg="addSp delSp modSp">
        <pc:chgData name="Pavlina Pavlova (2133271)" userId="S::2133271@student.uwtsd.ac.uk::d80a913b-66bd-4a69-9397-c12eda26c191" providerId="AD" clId="Web-{2B0EADEC-CEF8-36B9-715E-F5329FC07761}" dt="2022-07-01T20:19:25.016" v="144" actId="14100"/>
        <pc:sldMkLst>
          <pc:docMk/>
          <pc:sldMk cId="170391989" sldId="263"/>
        </pc:sldMkLst>
        <pc:spChg chg="mod">
          <ac:chgData name="Pavlina Pavlova (2133271)" userId="S::2133271@student.uwtsd.ac.uk::d80a913b-66bd-4a69-9397-c12eda26c191" providerId="AD" clId="Web-{2B0EADEC-CEF8-36B9-715E-F5329FC07761}" dt="2022-07-01T20:03:36.426" v="79" actId="14100"/>
          <ac:spMkLst>
            <pc:docMk/>
            <pc:sldMk cId="170391989" sldId="263"/>
            <ac:spMk id="2" creationId="{96012B70-C49A-D87F-4C0C-FDE79F3A7CB5}"/>
          </ac:spMkLst>
        </pc:spChg>
        <pc:spChg chg="add mod">
          <ac:chgData name="Pavlina Pavlova (2133271)" userId="S::2133271@student.uwtsd.ac.uk::d80a913b-66bd-4a69-9397-c12eda26c191" providerId="AD" clId="Web-{2B0EADEC-CEF8-36B9-715E-F5329FC07761}" dt="2022-07-01T20:19:25.016" v="144" actId="14100"/>
          <ac:spMkLst>
            <pc:docMk/>
            <pc:sldMk cId="170391989" sldId="263"/>
            <ac:spMk id="6" creationId="{192EC395-921D-6866-7E64-F90CCD425E92}"/>
          </ac:spMkLst>
        </pc:spChg>
        <pc:spChg chg="add mod">
          <ac:chgData name="Pavlina Pavlova (2133271)" userId="S::2133271@student.uwtsd.ac.uk::d80a913b-66bd-4a69-9397-c12eda26c191" providerId="AD" clId="Web-{2B0EADEC-CEF8-36B9-715E-F5329FC07761}" dt="2022-07-01T20:16:32.520" v="136" actId="20577"/>
          <ac:spMkLst>
            <pc:docMk/>
            <pc:sldMk cId="170391989" sldId="263"/>
            <ac:spMk id="7" creationId="{4C5E13A5-AC6E-95C3-8D74-8383CD0ECC69}"/>
          </ac:spMkLst>
        </pc:spChg>
        <pc:picChg chg="add del mod">
          <ac:chgData name="Pavlina Pavlova (2133271)" userId="S::2133271@student.uwtsd.ac.uk::d80a913b-66bd-4a69-9397-c12eda26c191" providerId="AD" clId="Web-{2B0EADEC-CEF8-36B9-715E-F5329FC07761}" dt="2022-07-01T20:01:04.307" v="68"/>
          <ac:picMkLst>
            <pc:docMk/>
            <pc:sldMk cId="170391989" sldId="263"/>
            <ac:picMk id="3" creationId="{6DFD0A26-3195-18D2-6533-56524971435C}"/>
          </ac:picMkLst>
        </pc:picChg>
        <pc:picChg chg="mod">
          <ac:chgData name="Pavlina Pavlova (2133271)" userId="S::2133271@student.uwtsd.ac.uk::d80a913b-66bd-4a69-9397-c12eda26c191" providerId="AD" clId="Web-{2B0EADEC-CEF8-36B9-715E-F5329FC07761}" dt="2022-07-01T19:59:11.912" v="39" actId="1076"/>
          <ac:picMkLst>
            <pc:docMk/>
            <pc:sldMk cId="170391989" sldId="263"/>
            <ac:picMk id="4" creationId="{04E23764-96B1-E341-4520-5C42BEC58A1F}"/>
          </ac:picMkLst>
        </pc:picChg>
      </pc:sldChg>
    </pc:docChg>
  </pc:docChgLst>
  <pc:docChgLst>
    <pc:chgData name="Pavlina Pavlova (2133271)" userId="S::2133271@student.uwtsd.ac.uk::d80a913b-66bd-4a69-9397-c12eda26c191" providerId="AD" clId="Web-{D2A64B77-709A-412B-9BA4-03C7D081B89A}"/>
    <pc:docChg chg="modSld">
      <pc:chgData name="Pavlina Pavlova (2133271)" userId="S::2133271@student.uwtsd.ac.uk::d80a913b-66bd-4a69-9397-c12eda26c191" providerId="AD" clId="Web-{D2A64B77-709A-412B-9BA4-03C7D081B89A}" dt="2022-06-28T10:56:25.088" v="4" actId="20577"/>
      <pc:docMkLst>
        <pc:docMk/>
      </pc:docMkLst>
      <pc:sldChg chg="modSp">
        <pc:chgData name="Pavlina Pavlova (2133271)" userId="S::2133271@student.uwtsd.ac.uk::d80a913b-66bd-4a69-9397-c12eda26c191" providerId="AD" clId="Web-{D2A64B77-709A-412B-9BA4-03C7D081B89A}" dt="2022-06-28T10:56:25.088" v="4" actId="20577"/>
        <pc:sldMkLst>
          <pc:docMk/>
          <pc:sldMk cId="3298147149" sldId="257"/>
        </pc:sldMkLst>
        <pc:spChg chg="mod">
          <ac:chgData name="Pavlina Pavlova (2133271)" userId="S::2133271@student.uwtsd.ac.uk::d80a913b-66bd-4a69-9397-c12eda26c191" providerId="AD" clId="Web-{D2A64B77-709A-412B-9BA4-03C7D081B89A}" dt="2022-06-28T10:56:25.088" v="4" actId="20577"/>
          <ac:spMkLst>
            <pc:docMk/>
            <pc:sldMk cId="3298147149" sldId="257"/>
            <ac:spMk id="9" creationId="{A9710D9A-EDA7-5557-E0E0-AC5EE1ECBCFB}"/>
          </ac:spMkLst>
        </pc:spChg>
      </pc:sldChg>
    </pc:docChg>
  </pc:docChgLst>
  <pc:docChgLst>
    <pc:chgData name="Gabriel Mihai Stroe (2128634)" userId="S::2128634@student.uwtsd.ac.uk::e46558ce-878f-4414-ae34-6e38ad9563ec" providerId="AD" clId="Web-{62BBF890-68CC-B445-43F8-48FBFF93319E}"/>
    <pc:docChg chg="addSld modSld">
      <pc:chgData name="Gabriel Mihai Stroe (2128634)" userId="S::2128634@student.uwtsd.ac.uk::e46558ce-878f-4414-ae34-6e38ad9563ec" providerId="AD" clId="Web-{62BBF890-68CC-B445-43F8-48FBFF93319E}" dt="2022-07-02T10:20:08.162" v="29" actId="1076"/>
      <pc:docMkLst>
        <pc:docMk/>
      </pc:docMkLst>
      <pc:sldChg chg="modSp">
        <pc:chgData name="Gabriel Mihai Stroe (2128634)" userId="S::2128634@student.uwtsd.ac.uk::e46558ce-878f-4414-ae34-6e38ad9563ec" providerId="AD" clId="Web-{62BBF890-68CC-B445-43F8-48FBFF93319E}" dt="2022-07-02T10:13:36.604" v="1" actId="14100"/>
        <pc:sldMkLst>
          <pc:docMk/>
          <pc:sldMk cId="4028353136" sldId="260"/>
        </pc:sldMkLst>
        <pc:picChg chg="mod">
          <ac:chgData name="Gabriel Mihai Stroe (2128634)" userId="S::2128634@student.uwtsd.ac.uk::e46558ce-878f-4414-ae34-6e38ad9563ec" providerId="AD" clId="Web-{62BBF890-68CC-B445-43F8-48FBFF93319E}" dt="2022-07-02T10:13:36.604" v="1" actId="14100"/>
          <ac:picMkLst>
            <pc:docMk/>
            <pc:sldMk cId="4028353136" sldId="260"/>
            <ac:picMk id="28" creationId="{62BF8AFE-1E2E-5459-7495-B2FDBDAEF647}"/>
          </ac:picMkLst>
        </pc:picChg>
      </pc:sldChg>
      <pc:sldChg chg="addSp modSp">
        <pc:chgData name="Gabriel Mihai Stroe (2128634)" userId="S::2128634@student.uwtsd.ac.uk::e46558ce-878f-4414-ae34-6e38ad9563ec" providerId="AD" clId="Web-{62BBF890-68CC-B445-43F8-48FBFF93319E}" dt="2022-07-02T10:20:08.162" v="29" actId="1076"/>
        <pc:sldMkLst>
          <pc:docMk/>
          <pc:sldMk cId="1143674772" sldId="262"/>
        </pc:sldMkLst>
        <pc:spChg chg="mod">
          <ac:chgData name="Gabriel Mihai Stroe (2128634)" userId="S::2128634@student.uwtsd.ac.uk::e46558ce-878f-4414-ae34-6e38ad9563ec" providerId="AD" clId="Web-{62BBF890-68CC-B445-43F8-48FBFF93319E}" dt="2022-07-02T10:14:27.183" v="7" actId="1076"/>
          <ac:spMkLst>
            <pc:docMk/>
            <pc:sldMk cId="1143674772" sldId="262"/>
            <ac:spMk id="8" creationId="{44C8ECDA-B17C-DDAA-5012-D84594793DF1}"/>
          </ac:spMkLst>
        </pc:spChg>
        <pc:picChg chg="mod">
          <ac:chgData name="Gabriel Mihai Stroe (2128634)" userId="S::2128634@student.uwtsd.ac.uk::e46558ce-878f-4414-ae34-6e38ad9563ec" providerId="AD" clId="Web-{62BBF890-68CC-B445-43F8-48FBFF93319E}" dt="2022-07-02T10:14:17.964" v="5" actId="1076"/>
          <ac:picMkLst>
            <pc:docMk/>
            <pc:sldMk cId="1143674772" sldId="262"/>
            <ac:picMk id="2" creationId="{FA9B1DF2-EEC9-C96F-5501-56649507076E}"/>
          </ac:picMkLst>
        </pc:picChg>
        <pc:picChg chg="add mod">
          <ac:chgData name="Gabriel Mihai Stroe (2128634)" userId="S::2128634@student.uwtsd.ac.uk::e46558ce-878f-4414-ae34-6e38ad9563ec" providerId="AD" clId="Web-{62BBF890-68CC-B445-43F8-48FBFF93319E}" dt="2022-07-02T10:20:08.162" v="29" actId="1076"/>
          <ac:picMkLst>
            <pc:docMk/>
            <pc:sldMk cId="1143674772" sldId="262"/>
            <ac:picMk id="9" creationId="{7CEFC6B9-3ADE-8CC9-17AC-FB71E503A212}"/>
          </ac:picMkLst>
        </pc:picChg>
      </pc:sldChg>
      <pc:sldChg chg="addSp delSp modSp new mod setBg">
        <pc:chgData name="Gabriel Mihai Stroe (2128634)" userId="S::2128634@student.uwtsd.ac.uk::e46558ce-878f-4414-ae34-6e38ad9563ec" providerId="AD" clId="Web-{62BBF890-68CC-B445-43F8-48FBFF93319E}" dt="2022-07-02T10:18:14.799" v="28" actId="14100"/>
        <pc:sldMkLst>
          <pc:docMk/>
          <pc:sldMk cId="3675197115" sldId="264"/>
        </pc:sldMkLst>
        <pc:spChg chg="mod ord">
          <ac:chgData name="Gabriel Mihai Stroe (2128634)" userId="S::2128634@student.uwtsd.ac.uk::e46558ce-878f-4414-ae34-6e38ad9563ec" providerId="AD" clId="Web-{62BBF890-68CC-B445-43F8-48FBFF93319E}" dt="2022-07-02T10:15:22.607" v="14"/>
          <ac:spMkLst>
            <pc:docMk/>
            <pc:sldMk cId="3675197115" sldId="264"/>
            <ac:spMk id="2" creationId="{6EF36D86-B79E-850D-4119-FA5679D82AD7}"/>
          </ac:spMkLst>
        </pc:spChg>
        <pc:spChg chg="del">
          <ac:chgData name="Gabriel Mihai Stroe (2128634)" userId="S::2128634@student.uwtsd.ac.uk::e46558ce-878f-4414-ae34-6e38ad9563ec" providerId="AD" clId="Web-{62BBF890-68CC-B445-43F8-48FBFF93319E}" dt="2022-07-02T10:15:16.747" v="12"/>
          <ac:spMkLst>
            <pc:docMk/>
            <pc:sldMk cId="3675197115" sldId="264"/>
            <ac:spMk id="3" creationId="{A8577DDE-3EF4-903A-00F7-CDC657563B3B}"/>
          </ac:spMkLst>
        </pc:spChg>
        <pc:spChg chg="add">
          <ac:chgData name="Gabriel Mihai Stroe (2128634)" userId="S::2128634@student.uwtsd.ac.uk::e46558ce-878f-4414-ae34-6e38ad9563ec" providerId="AD" clId="Web-{62BBF890-68CC-B445-43F8-48FBFF93319E}" dt="2022-07-02T10:15:22.607" v="14"/>
          <ac:spMkLst>
            <pc:docMk/>
            <pc:sldMk cId="3675197115" sldId="264"/>
            <ac:spMk id="9" creationId="{DA381740-063A-41A4-836D-85D14980EEF0}"/>
          </ac:spMkLst>
        </pc:spChg>
        <pc:spChg chg="add">
          <ac:chgData name="Gabriel Mihai Stroe (2128634)" userId="S::2128634@student.uwtsd.ac.uk::e46558ce-878f-4414-ae34-6e38ad9563ec" providerId="AD" clId="Web-{62BBF890-68CC-B445-43F8-48FBFF93319E}" dt="2022-07-02T10:15:22.607" v="14"/>
          <ac:spMkLst>
            <pc:docMk/>
            <pc:sldMk cId="3675197115" sldId="264"/>
            <ac:spMk id="11" creationId="{0671A8AE-40A1-4631-A6B8-581AFF065482}"/>
          </ac:spMkLst>
        </pc:spChg>
        <pc:spChg chg="add">
          <ac:chgData name="Gabriel Mihai Stroe (2128634)" userId="S::2128634@student.uwtsd.ac.uk::e46558ce-878f-4414-ae34-6e38ad9563ec" providerId="AD" clId="Web-{62BBF890-68CC-B445-43F8-48FBFF93319E}" dt="2022-07-02T10:15:22.607" v="14"/>
          <ac:spMkLst>
            <pc:docMk/>
            <pc:sldMk cId="3675197115" sldId="264"/>
            <ac:spMk id="13" creationId="{A44CD100-6267-4E62-AA64-2182A3A6A1C0}"/>
          </ac:spMkLst>
        </pc:spChg>
        <pc:picChg chg="add mod ord">
          <ac:chgData name="Gabriel Mihai Stroe (2128634)" userId="S::2128634@student.uwtsd.ac.uk::e46558ce-878f-4414-ae34-6e38ad9563ec" providerId="AD" clId="Web-{62BBF890-68CC-B445-43F8-48FBFF93319E}" dt="2022-07-02T10:15:22.607" v="14"/>
          <ac:picMkLst>
            <pc:docMk/>
            <pc:sldMk cId="3675197115" sldId="264"/>
            <ac:picMk id="4" creationId="{56E7DFED-4CF1-3764-409C-0641FC63ED9C}"/>
          </ac:picMkLst>
        </pc:picChg>
        <pc:picChg chg="add mod">
          <ac:chgData name="Gabriel Mihai Stroe (2128634)" userId="S::2128634@student.uwtsd.ac.uk::e46558ce-878f-4414-ae34-6e38ad9563ec" providerId="AD" clId="Web-{62BBF890-68CC-B445-43F8-48FBFF93319E}" dt="2022-07-02T10:17:20.251" v="16" actId="14100"/>
          <ac:picMkLst>
            <pc:docMk/>
            <pc:sldMk cId="3675197115" sldId="264"/>
            <ac:picMk id="5" creationId="{2B3F4F30-AE2E-7DB4-8E46-1BE730D43FBA}"/>
          </ac:picMkLst>
        </pc:picChg>
        <pc:picChg chg="add mod">
          <ac:chgData name="Gabriel Mihai Stroe (2128634)" userId="S::2128634@student.uwtsd.ac.uk::e46558ce-878f-4414-ae34-6e38ad9563ec" providerId="AD" clId="Web-{62BBF890-68CC-B445-43F8-48FBFF93319E}" dt="2022-07-02T10:18:14.799" v="28" actId="14100"/>
          <ac:picMkLst>
            <pc:docMk/>
            <pc:sldMk cId="3675197115" sldId="264"/>
            <ac:picMk id="6" creationId="{95789F38-3486-0F32-DCE0-D52EEF4C39E8}"/>
          </ac:picMkLst>
        </pc:picChg>
      </pc:sldChg>
    </pc:docChg>
  </pc:docChgLst>
  <pc:docChgLst>
    <pc:chgData name="Pavlina Pavlova (2133271)" userId="S::2133271@student.uwtsd.ac.uk::d80a913b-66bd-4a69-9397-c12eda26c191" providerId="AD" clId="Web-{C50790CF-5F97-FAB7-8789-8FF6F98988AA}"/>
    <pc:docChg chg="modSld">
      <pc:chgData name="Pavlina Pavlova (2133271)" userId="S::2133271@student.uwtsd.ac.uk::d80a913b-66bd-4a69-9397-c12eda26c191" providerId="AD" clId="Web-{C50790CF-5F97-FAB7-8789-8FF6F98988AA}" dt="2022-06-29T20:53:31.471" v="464" actId="14100"/>
      <pc:docMkLst>
        <pc:docMk/>
      </pc:docMkLst>
      <pc:sldChg chg="modSp">
        <pc:chgData name="Pavlina Pavlova (2133271)" userId="S::2133271@student.uwtsd.ac.uk::d80a913b-66bd-4a69-9397-c12eda26c191" providerId="AD" clId="Web-{C50790CF-5F97-FAB7-8789-8FF6F98988AA}" dt="2022-06-29T20:53:31.471" v="464" actId="14100"/>
        <pc:sldMkLst>
          <pc:docMk/>
          <pc:sldMk cId="1235839091" sldId="261"/>
        </pc:sldMkLst>
        <pc:spChg chg="mod">
          <ac:chgData name="Pavlina Pavlova (2133271)" userId="S::2133271@student.uwtsd.ac.uk::d80a913b-66bd-4a69-9397-c12eda26c191" providerId="AD" clId="Web-{C50790CF-5F97-FAB7-8789-8FF6F98988AA}" dt="2022-06-29T20:15:39.493" v="458" actId="14100"/>
          <ac:spMkLst>
            <pc:docMk/>
            <pc:sldMk cId="1235839091" sldId="261"/>
            <ac:spMk id="2" creationId="{2BC37AD7-7DAC-3138-43F3-E13DD3518963}"/>
          </ac:spMkLst>
        </pc:spChg>
        <pc:picChg chg="mod">
          <ac:chgData name="Pavlina Pavlova (2133271)" userId="S::2133271@student.uwtsd.ac.uk::d80a913b-66bd-4a69-9397-c12eda26c191" providerId="AD" clId="Web-{C50790CF-5F97-FAB7-8789-8FF6F98988AA}" dt="2022-06-29T20:53:31.471" v="464" actId="14100"/>
          <ac:picMkLst>
            <pc:docMk/>
            <pc:sldMk cId="1235839091" sldId="261"/>
            <ac:picMk id="4" creationId="{1B63963C-46A5-8D34-7ED0-557F9DF752EB}"/>
          </ac:picMkLst>
        </pc:picChg>
      </pc:sldChg>
    </pc:docChg>
  </pc:docChgLst>
  <pc:docChgLst>
    <pc:chgData name="Gabriel Mihai Stroe (2128634)" userId="S::2128634@student.uwtsd.ac.uk::e46558ce-878f-4414-ae34-6e38ad9563ec" providerId="AD" clId="Web-{6D3FB7F4-EC76-D5D9-C21C-E57A38A711DF}"/>
    <pc:docChg chg="modSld">
      <pc:chgData name="Gabriel Mihai Stroe (2128634)" userId="S::2128634@student.uwtsd.ac.uk::e46558ce-878f-4414-ae34-6e38ad9563ec" providerId="AD" clId="Web-{6D3FB7F4-EC76-D5D9-C21C-E57A38A711DF}" dt="2022-06-24T15:43:43.288" v="159"/>
      <pc:docMkLst>
        <pc:docMk/>
      </pc:docMkLst>
      <pc:sldChg chg="addSp modSp modTransition addAnim delAnim modAnim">
        <pc:chgData name="Gabriel Mihai Stroe (2128634)" userId="S::2128634@student.uwtsd.ac.uk::e46558ce-878f-4414-ae34-6e38ad9563ec" providerId="AD" clId="Web-{6D3FB7F4-EC76-D5D9-C21C-E57A38A711DF}" dt="2022-06-24T15:43:43.288" v="159"/>
        <pc:sldMkLst>
          <pc:docMk/>
          <pc:sldMk cId="109857222" sldId="256"/>
        </pc:sldMkLst>
        <pc:spChg chg="mod">
          <ac:chgData name="Gabriel Mihai Stroe (2128634)" userId="S::2128634@student.uwtsd.ac.uk::e46558ce-878f-4414-ae34-6e38ad9563ec" providerId="AD" clId="Web-{6D3FB7F4-EC76-D5D9-C21C-E57A38A711DF}" dt="2022-06-24T15:37:53.079" v="8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abriel Mihai Stroe (2128634)" userId="S::2128634@student.uwtsd.ac.uk::e46558ce-878f-4414-ae34-6e38ad9563ec" providerId="AD" clId="Web-{6D3FB7F4-EC76-D5D9-C21C-E57A38A711DF}" dt="2022-06-24T15:40:34.058" v="131" actId="20577"/>
          <ac:spMkLst>
            <pc:docMk/>
            <pc:sldMk cId="109857222" sldId="256"/>
            <ac:spMk id="3" creationId="{00000000-0000-0000-0000-000000000000}"/>
          </ac:spMkLst>
        </pc:spChg>
        <pc:spChg chg="mod">
          <ac:chgData name="Gabriel Mihai Stroe (2128634)" userId="S::2128634@student.uwtsd.ac.uk::e46558ce-878f-4414-ae34-6e38ad9563ec" providerId="AD" clId="Web-{6D3FB7F4-EC76-D5D9-C21C-E57A38A711DF}" dt="2022-06-24T15:33:48.768" v="70" actId="20577"/>
          <ac:spMkLst>
            <pc:docMk/>
            <pc:sldMk cId="109857222" sldId="256"/>
            <ac:spMk id="6" creationId="{B1072D20-3ADA-4DC7-ECB5-F8E4A6DB94D1}"/>
          </ac:spMkLst>
        </pc:spChg>
        <pc:spChg chg="add mod">
          <ac:chgData name="Gabriel Mihai Stroe (2128634)" userId="S::2128634@student.uwtsd.ac.uk::e46558ce-878f-4414-ae34-6e38ad9563ec" providerId="AD" clId="Web-{6D3FB7F4-EC76-D5D9-C21C-E57A38A711DF}" dt="2022-06-24T15:34:00.143" v="71" actId="20577"/>
          <ac:spMkLst>
            <pc:docMk/>
            <pc:sldMk cId="109857222" sldId="256"/>
            <ac:spMk id="8" creationId="{4152A39B-B24B-4B37-B553-12B7F3DFF367}"/>
          </ac:spMkLst>
        </pc:spChg>
        <pc:spChg chg="add mod">
          <ac:chgData name="Gabriel Mihai Stroe (2128634)" userId="S::2128634@student.uwtsd.ac.uk::e46558ce-878f-4414-ae34-6e38ad9563ec" providerId="AD" clId="Web-{6D3FB7F4-EC76-D5D9-C21C-E57A38A711DF}" dt="2022-06-24T15:41:36.499" v="147" actId="1076"/>
          <ac:spMkLst>
            <pc:docMk/>
            <pc:sldMk cId="109857222" sldId="256"/>
            <ac:spMk id="9" creationId="{341AF4DB-78A1-800D-635C-AC6A0B74568D}"/>
          </ac:spMkLst>
        </pc:spChg>
        <pc:picChg chg="mod">
          <ac:chgData name="Gabriel Mihai Stroe (2128634)" userId="S::2128634@student.uwtsd.ac.uk::e46558ce-878f-4414-ae34-6e38ad9563ec" providerId="AD" clId="Web-{6D3FB7F4-EC76-D5D9-C21C-E57A38A711DF}" dt="2022-06-24T15:42:21.299" v="152" actId="14100"/>
          <ac:picMkLst>
            <pc:docMk/>
            <pc:sldMk cId="109857222" sldId="256"/>
            <ac:picMk id="4" creationId="{3884ABD9-4D75-B808-F90F-DB5204BC5BAE}"/>
          </ac:picMkLst>
        </pc:picChg>
        <pc:picChg chg="add mod">
          <ac:chgData name="Gabriel Mihai Stroe (2128634)" userId="S::2128634@student.uwtsd.ac.uk::e46558ce-878f-4414-ae34-6e38ad9563ec" providerId="AD" clId="Web-{6D3FB7F4-EC76-D5D9-C21C-E57A38A711DF}" dt="2022-06-24T14:51:51.328" v="25" actId="14100"/>
          <ac:picMkLst>
            <pc:docMk/>
            <pc:sldMk cId="109857222" sldId="256"/>
            <ac:picMk id="5" creationId="{E5EFDB45-E456-7BDE-A11D-274B52D38A09}"/>
          </ac:picMkLst>
        </pc:picChg>
        <pc:picChg chg="add mod">
          <ac:chgData name="Gabriel Mihai Stroe (2128634)" userId="S::2128634@student.uwtsd.ac.uk::e46558ce-878f-4414-ae34-6e38ad9563ec" providerId="AD" clId="Web-{6D3FB7F4-EC76-D5D9-C21C-E57A38A711DF}" dt="2022-06-24T14:52:24.719" v="30" actId="14100"/>
          <ac:picMkLst>
            <pc:docMk/>
            <pc:sldMk cId="109857222" sldId="256"/>
            <ac:picMk id="7" creationId="{A7CDFD26-080C-52ED-DB73-870DDA287790}"/>
          </ac:picMkLst>
        </pc:picChg>
      </pc:sldChg>
      <pc:sldChg chg="addSp delSp modSp mod modTransition setBg">
        <pc:chgData name="Gabriel Mihai Stroe (2128634)" userId="S::2128634@student.uwtsd.ac.uk::e46558ce-878f-4414-ae34-6e38ad9563ec" providerId="AD" clId="Web-{6D3FB7F4-EC76-D5D9-C21C-E57A38A711DF}" dt="2022-06-24T15:42:52.473" v="154"/>
        <pc:sldMkLst>
          <pc:docMk/>
          <pc:sldMk cId="3298147149" sldId="257"/>
        </pc:sldMkLst>
        <pc:spChg chg="mod">
          <ac:chgData name="Gabriel Mihai Stroe (2128634)" userId="S::2128634@student.uwtsd.ac.uk::e46558ce-878f-4414-ae34-6e38ad9563ec" providerId="AD" clId="Web-{6D3FB7F4-EC76-D5D9-C21C-E57A38A711DF}" dt="2022-06-24T14:47:58.478" v="18"/>
          <ac:spMkLst>
            <pc:docMk/>
            <pc:sldMk cId="3298147149" sldId="257"/>
            <ac:spMk id="2" creationId="{90CF5B8F-5DAD-A3F1-0B9D-3CA37DC63B23}"/>
          </ac:spMkLst>
        </pc:spChg>
        <pc:spChg chg="del">
          <ac:chgData name="Gabriel Mihai Stroe (2128634)" userId="S::2128634@student.uwtsd.ac.uk::e46558ce-878f-4414-ae34-6e38ad9563ec" providerId="AD" clId="Web-{6D3FB7F4-EC76-D5D9-C21C-E57A38A711DF}" dt="2022-06-24T14:46:27.148" v="0"/>
          <ac:spMkLst>
            <pc:docMk/>
            <pc:sldMk cId="3298147149" sldId="257"/>
            <ac:spMk id="3" creationId="{BC0320E5-7F10-C4BD-413C-6E260B62E8B5}"/>
          </ac:spMkLst>
        </pc:spChg>
        <pc:spChg chg="add mod">
          <ac:chgData name="Gabriel Mihai Stroe (2128634)" userId="S::2128634@student.uwtsd.ac.uk::e46558ce-878f-4414-ae34-6e38ad9563ec" providerId="AD" clId="Web-{6D3FB7F4-EC76-D5D9-C21C-E57A38A711DF}" dt="2022-06-24T14:47:37.400" v="17" actId="1076"/>
          <ac:spMkLst>
            <pc:docMk/>
            <pc:sldMk cId="3298147149" sldId="257"/>
            <ac:spMk id="5" creationId="{F18FCB42-061F-18C3-F810-3D47F095F7CD}"/>
          </ac:spMkLst>
        </pc:spChg>
        <pc:spChg chg="add">
          <ac:chgData name="Gabriel Mihai Stroe (2128634)" userId="S::2128634@student.uwtsd.ac.uk::e46558ce-878f-4414-ae34-6e38ad9563ec" providerId="AD" clId="Web-{6D3FB7F4-EC76-D5D9-C21C-E57A38A711DF}" dt="2022-06-24T14:47:58.478" v="18"/>
          <ac:spMkLst>
            <pc:docMk/>
            <pc:sldMk cId="3298147149" sldId="257"/>
            <ac:spMk id="9" creationId="{A9710D9A-EDA7-5557-E0E0-AC5EE1ECBCFB}"/>
          </ac:spMkLst>
        </pc:spChg>
        <pc:spChg chg="add">
          <ac:chgData name="Gabriel Mihai Stroe (2128634)" userId="S::2128634@student.uwtsd.ac.uk::e46558ce-878f-4414-ae34-6e38ad9563ec" providerId="AD" clId="Web-{6D3FB7F4-EC76-D5D9-C21C-E57A38A711DF}" dt="2022-06-24T14:47:58.478" v="18"/>
          <ac:spMkLst>
            <pc:docMk/>
            <pc:sldMk cId="3298147149" sldId="257"/>
            <ac:spMk id="12" creationId="{A6D37EE4-EA1B-46EE-A54B-5233C63C9695}"/>
          </ac:spMkLst>
        </pc:spChg>
        <pc:spChg chg="add">
          <ac:chgData name="Gabriel Mihai Stroe (2128634)" userId="S::2128634@student.uwtsd.ac.uk::e46558ce-878f-4414-ae34-6e38ad9563ec" providerId="AD" clId="Web-{6D3FB7F4-EC76-D5D9-C21C-E57A38A711DF}" dt="2022-06-24T14:47:58.478" v="18"/>
          <ac:spMkLst>
            <pc:docMk/>
            <pc:sldMk cId="3298147149" sldId="257"/>
            <ac:spMk id="14" creationId="{3EB27620-B0B1-4232-A055-99D3476060CF}"/>
          </ac:spMkLst>
        </pc:spChg>
        <pc:picChg chg="add mod ord">
          <ac:chgData name="Gabriel Mihai Stroe (2128634)" userId="S::2128634@student.uwtsd.ac.uk::e46558ce-878f-4414-ae34-6e38ad9563ec" providerId="AD" clId="Web-{6D3FB7F4-EC76-D5D9-C21C-E57A38A711DF}" dt="2022-06-24T14:48:06.072" v="20" actId="1076"/>
          <ac:picMkLst>
            <pc:docMk/>
            <pc:sldMk cId="3298147149" sldId="257"/>
            <ac:picMk id="4" creationId="{D971CD4C-2FE3-A562-F0CC-F8DE7860C06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564066 w 4243589"/>
                      <a:gd name="connsiteY3" fmla="*/ 0 h 27432"/>
                      <a:gd name="connsiteX4" fmla="*/ 2212729 w 4243589"/>
                      <a:gd name="connsiteY4" fmla="*/ 0 h 27432"/>
                      <a:gd name="connsiteX5" fmla="*/ 2776520 w 4243589"/>
                      <a:gd name="connsiteY5" fmla="*/ 0 h 27432"/>
                      <a:gd name="connsiteX6" fmla="*/ 3297875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637362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424908 w 4243589"/>
                      <a:gd name="connsiteY11" fmla="*/ 27432 h 27432"/>
                      <a:gd name="connsiteX12" fmla="*/ 1861117 w 4243589"/>
                      <a:gd name="connsiteY12" fmla="*/ 27432 h 27432"/>
                      <a:gd name="connsiteX13" fmla="*/ 1382198 w 4243589"/>
                      <a:gd name="connsiteY13" fmla="*/ 27432 h 27432"/>
                      <a:gd name="connsiteX14" fmla="*/ 733535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733809 w 4243589"/>
                      <a:gd name="connsiteY3" fmla="*/ 0 h 27432"/>
                      <a:gd name="connsiteX4" fmla="*/ 2297600 w 4243589"/>
                      <a:gd name="connsiteY4" fmla="*/ 0 h 27432"/>
                      <a:gd name="connsiteX5" fmla="*/ 2861391 w 4243589"/>
                      <a:gd name="connsiteY5" fmla="*/ 0 h 27432"/>
                      <a:gd name="connsiteX6" fmla="*/ 3552490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722234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509780 w 4243589"/>
                      <a:gd name="connsiteY11" fmla="*/ 27432 h 27432"/>
                      <a:gd name="connsiteX12" fmla="*/ 1945989 w 4243589"/>
                      <a:gd name="connsiteY12" fmla="*/ 27432 h 27432"/>
                      <a:gd name="connsiteX13" fmla="*/ 1254890 w 4243589"/>
                      <a:gd name="connsiteY13" fmla="*/ 27432 h 27432"/>
                      <a:gd name="connsiteX14" fmla="*/ 563791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243589" h="27432" fill="none" extrusionOk="0">
                        <a:moveTo>
                          <a:pt x="0" y="0"/>
                        </a:moveTo>
                        <a:cubicBezTo>
                          <a:pt x="155810" y="20981"/>
                          <a:pt x="398886" y="-17697"/>
                          <a:pt x="563791" y="0"/>
                        </a:cubicBezTo>
                        <a:cubicBezTo>
                          <a:pt x="733057" y="30669"/>
                          <a:pt x="892815" y="-4840"/>
                          <a:pt x="1042710" y="0"/>
                        </a:cubicBezTo>
                        <a:cubicBezTo>
                          <a:pt x="1191420" y="28610"/>
                          <a:pt x="1323570" y="-3741"/>
                          <a:pt x="1564066" y="0"/>
                        </a:cubicBezTo>
                        <a:cubicBezTo>
                          <a:pt x="1774096" y="5222"/>
                          <a:pt x="1901043" y="24509"/>
                          <a:pt x="2212729" y="0"/>
                        </a:cubicBezTo>
                        <a:cubicBezTo>
                          <a:pt x="2513476" y="-25034"/>
                          <a:pt x="2514785" y="-26717"/>
                          <a:pt x="2776520" y="0"/>
                        </a:cubicBezTo>
                        <a:cubicBezTo>
                          <a:pt x="3028238" y="46961"/>
                          <a:pt x="3165558" y="584"/>
                          <a:pt x="3297875" y="0"/>
                        </a:cubicBezTo>
                        <a:cubicBezTo>
                          <a:pt x="3442261" y="-10195"/>
                          <a:pt x="4011204" y="-62373"/>
                          <a:pt x="4243589" y="0"/>
                        </a:cubicBezTo>
                        <a:cubicBezTo>
                          <a:pt x="4242777" y="8405"/>
                          <a:pt x="4242001" y="21756"/>
                          <a:pt x="4243589" y="27432"/>
                        </a:cubicBezTo>
                        <a:cubicBezTo>
                          <a:pt x="4109466" y="17148"/>
                          <a:pt x="3915081" y="-29826"/>
                          <a:pt x="3637362" y="27432"/>
                        </a:cubicBezTo>
                        <a:cubicBezTo>
                          <a:pt x="3354304" y="38168"/>
                          <a:pt x="3259898" y="26347"/>
                          <a:pt x="3116007" y="27432"/>
                        </a:cubicBezTo>
                        <a:cubicBezTo>
                          <a:pt x="2949637" y="8343"/>
                          <a:pt x="2625555" y="32779"/>
                          <a:pt x="2424908" y="27432"/>
                        </a:cubicBezTo>
                        <a:cubicBezTo>
                          <a:pt x="2203818" y="31297"/>
                          <a:pt x="2094998" y="23473"/>
                          <a:pt x="1861117" y="27432"/>
                        </a:cubicBezTo>
                        <a:cubicBezTo>
                          <a:pt x="1647658" y="46853"/>
                          <a:pt x="1499035" y="21042"/>
                          <a:pt x="1382198" y="27432"/>
                        </a:cubicBezTo>
                        <a:cubicBezTo>
                          <a:pt x="1297441" y="56771"/>
                          <a:pt x="1036114" y="7091"/>
                          <a:pt x="733535" y="27432"/>
                        </a:cubicBezTo>
                        <a:cubicBezTo>
                          <a:pt x="433191" y="17735"/>
                          <a:pt x="355887" y="5944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243589" h="27432" stroke="0" extrusionOk="0">
                        <a:moveTo>
                          <a:pt x="0" y="0"/>
                        </a:moveTo>
                        <a:cubicBezTo>
                          <a:pt x="151143" y="39936"/>
                          <a:pt x="304017" y="-10420"/>
                          <a:pt x="563791" y="0"/>
                        </a:cubicBezTo>
                        <a:cubicBezTo>
                          <a:pt x="813249" y="539"/>
                          <a:pt x="841506" y="9454"/>
                          <a:pt x="1042710" y="0"/>
                        </a:cubicBezTo>
                        <a:cubicBezTo>
                          <a:pt x="1267965" y="-29665"/>
                          <a:pt x="1570418" y="-61038"/>
                          <a:pt x="1733809" y="0"/>
                        </a:cubicBezTo>
                        <a:cubicBezTo>
                          <a:pt x="1874287" y="31139"/>
                          <a:pt x="2053554" y="17058"/>
                          <a:pt x="2297600" y="0"/>
                        </a:cubicBezTo>
                        <a:cubicBezTo>
                          <a:pt x="2538606" y="-10297"/>
                          <a:pt x="2714551" y="-39338"/>
                          <a:pt x="2861391" y="0"/>
                        </a:cubicBezTo>
                        <a:cubicBezTo>
                          <a:pt x="3026919" y="28587"/>
                          <a:pt x="3412894" y="29126"/>
                          <a:pt x="3552490" y="0"/>
                        </a:cubicBezTo>
                        <a:cubicBezTo>
                          <a:pt x="3686081" y="-14849"/>
                          <a:pt x="3949661" y="-63071"/>
                          <a:pt x="4243589" y="0"/>
                        </a:cubicBezTo>
                        <a:cubicBezTo>
                          <a:pt x="4244093" y="9145"/>
                          <a:pt x="4245348" y="18278"/>
                          <a:pt x="4243589" y="27432"/>
                        </a:cubicBezTo>
                        <a:cubicBezTo>
                          <a:pt x="4086617" y="11324"/>
                          <a:pt x="3946386" y="30245"/>
                          <a:pt x="3722234" y="27432"/>
                        </a:cubicBezTo>
                        <a:cubicBezTo>
                          <a:pt x="3527135" y="-8703"/>
                          <a:pt x="3279168" y="54419"/>
                          <a:pt x="3116007" y="27432"/>
                        </a:cubicBezTo>
                        <a:cubicBezTo>
                          <a:pt x="2973085" y="-42753"/>
                          <a:pt x="2755006" y="-7918"/>
                          <a:pt x="2509780" y="27432"/>
                        </a:cubicBezTo>
                        <a:cubicBezTo>
                          <a:pt x="2274221" y="27759"/>
                          <a:pt x="2060386" y="46729"/>
                          <a:pt x="1945989" y="27432"/>
                        </a:cubicBezTo>
                        <a:cubicBezTo>
                          <a:pt x="1841378" y="14504"/>
                          <a:pt x="1377651" y="30057"/>
                          <a:pt x="1254890" y="27432"/>
                        </a:cubicBezTo>
                        <a:cubicBezTo>
                          <a:pt x="1070932" y="44161"/>
                          <a:pt x="837558" y="21232"/>
                          <a:pt x="563791" y="27432"/>
                        </a:cubicBezTo>
                        <a:cubicBezTo>
                          <a:pt x="262927" y="23954"/>
                          <a:pt x="131332" y="37978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243589" h="27432" fill="none" stroke="0" extrusionOk="0">
                        <a:moveTo>
                          <a:pt x="0" y="0"/>
                        </a:moveTo>
                        <a:cubicBezTo>
                          <a:pt x="143706" y="-24070"/>
                          <a:pt x="370953" y="-2854"/>
                          <a:pt x="563791" y="0"/>
                        </a:cubicBezTo>
                        <a:cubicBezTo>
                          <a:pt x="754576" y="7064"/>
                          <a:pt x="895371" y="-5198"/>
                          <a:pt x="1042710" y="0"/>
                        </a:cubicBezTo>
                        <a:cubicBezTo>
                          <a:pt x="1174003" y="11148"/>
                          <a:pt x="1351530" y="8088"/>
                          <a:pt x="1564066" y="0"/>
                        </a:cubicBezTo>
                        <a:cubicBezTo>
                          <a:pt x="1755407" y="12600"/>
                          <a:pt x="1941012" y="38950"/>
                          <a:pt x="2212729" y="0"/>
                        </a:cubicBezTo>
                        <a:cubicBezTo>
                          <a:pt x="2513544" y="-25113"/>
                          <a:pt x="2515180" y="-27658"/>
                          <a:pt x="2776520" y="0"/>
                        </a:cubicBezTo>
                        <a:cubicBezTo>
                          <a:pt x="3030391" y="25935"/>
                          <a:pt x="3168038" y="28221"/>
                          <a:pt x="3297875" y="0"/>
                        </a:cubicBezTo>
                        <a:cubicBezTo>
                          <a:pt x="3412066" y="-64975"/>
                          <a:pt x="3985860" y="-4208"/>
                          <a:pt x="4243589" y="0"/>
                        </a:cubicBezTo>
                        <a:cubicBezTo>
                          <a:pt x="4243032" y="8537"/>
                          <a:pt x="4244511" y="21849"/>
                          <a:pt x="4243589" y="27432"/>
                        </a:cubicBezTo>
                        <a:cubicBezTo>
                          <a:pt x="4072158" y="-309"/>
                          <a:pt x="3960368" y="37416"/>
                          <a:pt x="3637362" y="27432"/>
                        </a:cubicBezTo>
                        <a:cubicBezTo>
                          <a:pt x="3358910" y="62085"/>
                          <a:pt x="3255504" y="46768"/>
                          <a:pt x="3116007" y="27432"/>
                        </a:cubicBezTo>
                        <a:cubicBezTo>
                          <a:pt x="3002835" y="57969"/>
                          <a:pt x="2624892" y="43730"/>
                          <a:pt x="2424908" y="27432"/>
                        </a:cubicBezTo>
                        <a:cubicBezTo>
                          <a:pt x="2240994" y="6861"/>
                          <a:pt x="2094743" y="-25079"/>
                          <a:pt x="1861117" y="27432"/>
                        </a:cubicBezTo>
                        <a:cubicBezTo>
                          <a:pt x="1629201" y="50353"/>
                          <a:pt x="1484140" y="-4358"/>
                          <a:pt x="1382198" y="27432"/>
                        </a:cubicBezTo>
                        <a:cubicBezTo>
                          <a:pt x="1211704" y="43024"/>
                          <a:pt x="1030972" y="8006"/>
                          <a:pt x="733535" y="27432"/>
                        </a:cubicBezTo>
                        <a:cubicBezTo>
                          <a:pt x="421844" y="14473"/>
                          <a:pt x="334544" y="-5295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1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95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0515600"/>
                      <a:gd name="connsiteY0" fmla="*/ 0 h 27432"/>
                      <a:gd name="connsiteX1" fmla="*/ 446913 w 10515600"/>
                      <a:gd name="connsiteY1" fmla="*/ 0 h 27432"/>
                      <a:gd name="connsiteX2" fmla="*/ 1104138 w 10515600"/>
                      <a:gd name="connsiteY2" fmla="*/ 0 h 27432"/>
                      <a:gd name="connsiteX3" fmla="*/ 1866519 w 10515600"/>
                      <a:gd name="connsiteY3" fmla="*/ 0 h 27432"/>
                      <a:gd name="connsiteX4" fmla="*/ 2208276 w 10515600"/>
                      <a:gd name="connsiteY4" fmla="*/ 0 h 27432"/>
                      <a:gd name="connsiteX5" fmla="*/ 2550033 w 10515600"/>
                      <a:gd name="connsiteY5" fmla="*/ 0 h 27432"/>
                      <a:gd name="connsiteX6" fmla="*/ 3417570 w 10515600"/>
                      <a:gd name="connsiteY6" fmla="*/ 0 h 27432"/>
                      <a:gd name="connsiteX7" fmla="*/ 4074795 w 10515600"/>
                      <a:gd name="connsiteY7" fmla="*/ 0 h 27432"/>
                      <a:gd name="connsiteX8" fmla="*/ 4416552 w 10515600"/>
                      <a:gd name="connsiteY8" fmla="*/ 0 h 27432"/>
                      <a:gd name="connsiteX9" fmla="*/ 5073777 w 10515600"/>
                      <a:gd name="connsiteY9" fmla="*/ 0 h 27432"/>
                      <a:gd name="connsiteX10" fmla="*/ 5941314 w 10515600"/>
                      <a:gd name="connsiteY10" fmla="*/ 0 h 27432"/>
                      <a:gd name="connsiteX11" fmla="*/ 6493383 w 10515600"/>
                      <a:gd name="connsiteY11" fmla="*/ 0 h 27432"/>
                      <a:gd name="connsiteX12" fmla="*/ 7045452 w 10515600"/>
                      <a:gd name="connsiteY12" fmla="*/ 0 h 27432"/>
                      <a:gd name="connsiteX13" fmla="*/ 7702677 w 10515600"/>
                      <a:gd name="connsiteY13" fmla="*/ 0 h 27432"/>
                      <a:gd name="connsiteX14" fmla="*/ 8465058 w 10515600"/>
                      <a:gd name="connsiteY14" fmla="*/ 0 h 27432"/>
                      <a:gd name="connsiteX15" fmla="*/ 9227439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10068687 w 10515600"/>
                      <a:gd name="connsiteY18" fmla="*/ 27432 h 27432"/>
                      <a:gd name="connsiteX19" fmla="*/ 9201150 w 10515600"/>
                      <a:gd name="connsiteY19" fmla="*/ 27432 h 27432"/>
                      <a:gd name="connsiteX20" fmla="*/ 8543925 w 10515600"/>
                      <a:gd name="connsiteY20" fmla="*/ 27432 h 27432"/>
                      <a:gd name="connsiteX21" fmla="*/ 8202168 w 10515600"/>
                      <a:gd name="connsiteY21" fmla="*/ 27432 h 27432"/>
                      <a:gd name="connsiteX22" fmla="*/ 7544943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440805 w 10515600"/>
                      <a:gd name="connsiteY24" fmla="*/ 27432 h 27432"/>
                      <a:gd name="connsiteX25" fmla="*/ 5888736 w 10515600"/>
                      <a:gd name="connsiteY25" fmla="*/ 27432 h 27432"/>
                      <a:gd name="connsiteX26" fmla="*/ 5336667 w 10515600"/>
                      <a:gd name="connsiteY26" fmla="*/ 27432 h 27432"/>
                      <a:gd name="connsiteX27" fmla="*/ 4574286 w 10515600"/>
                      <a:gd name="connsiteY27" fmla="*/ 27432 h 27432"/>
                      <a:gd name="connsiteX28" fmla="*/ 3917061 w 10515600"/>
                      <a:gd name="connsiteY28" fmla="*/ 27432 h 27432"/>
                      <a:gd name="connsiteX29" fmla="*/ 3575304 w 10515600"/>
                      <a:gd name="connsiteY29" fmla="*/ 27432 h 27432"/>
                      <a:gd name="connsiteX30" fmla="*/ 3023235 w 10515600"/>
                      <a:gd name="connsiteY30" fmla="*/ 27432 h 27432"/>
                      <a:gd name="connsiteX31" fmla="*/ 2260854 w 10515600"/>
                      <a:gd name="connsiteY31" fmla="*/ 27432 h 27432"/>
                      <a:gd name="connsiteX32" fmla="*/ 1813941 w 10515600"/>
                      <a:gd name="connsiteY32" fmla="*/ 27432 h 27432"/>
                      <a:gd name="connsiteX33" fmla="*/ 946404 w 10515600"/>
                      <a:gd name="connsiteY33" fmla="*/ 27432 h 27432"/>
                      <a:gd name="connsiteX34" fmla="*/ 0 w 10515600"/>
                      <a:gd name="connsiteY34" fmla="*/ 27432 h 27432"/>
                      <a:gd name="connsiteX35" fmla="*/ 0 w 10515600"/>
                      <a:gd name="connsiteY35" fmla="*/ 0 h 27432"/>
                      <a:gd name="connsiteX0" fmla="*/ 0 w 10515600"/>
                      <a:gd name="connsiteY0" fmla="*/ 0 h 27432"/>
                      <a:gd name="connsiteX1" fmla="*/ 552069 w 10515600"/>
                      <a:gd name="connsiteY1" fmla="*/ 0 h 27432"/>
                      <a:gd name="connsiteX2" fmla="*/ 893826 w 10515600"/>
                      <a:gd name="connsiteY2" fmla="*/ 0 h 27432"/>
                      <a:gd name="connsiteX3" fmla="*/ 1761363 w 10515600"/>
                      <a:gd name="connsiteY3" fmla="*/ 0 h 27432"/>
                      <a:gd name="connsiteX4" fmla="*/ 2313432 w 10515600"/>
                      <a:gd name="connsiteY4" fmla="*/ 0 h 27432"/>
                      <a:gd name="connsiteX5" fmla="*/ 2865501 w 10515600"/>
                      <a:gd name="connsiteY5" fmla="*/ 0 h 27432"/>
                      <a:gd name="connsiteX6" fmla="*/ 3733038 w 10515600"/>
                      <a:gd name="connsiteY6" fmla="*/ 0 h 27432"/>
                      <a:gd name="connsiteX7" fmla="*/ 4179951 w 10515600"/>
                      <a:gd name="connsiteY7" fmla="*/ 0 h 27432"/>
                      <a:gd name="connsiteX8" fmla="*/ 5047488 w 10515600"/>
                      <a:gd name="connsiteY8" fmla="*/ 0 h 27432"/>
                      <a:gd name="connsiteX9" fmla="*/ 5915025 w 10515600"/>
                      <a:gd name="connsiteY9" fmla="*/ 0 h 27432"/>
                      <a:gd name="connsiteX10" fmla="*/ 6572250 w 10515600"/>
                      <a:gd name="connsiteY10" fmla="*/ 0 h 27432"/>
                      <a:gd name="connsiteX11" fmla="*/ 7439787 w 10515600"/>
                      <a:gd name="connsiteY11" fmla="*/ 0 h 27432"/>
                      <a:gd name="connsiteX12" fmla="*/ 7991856 w 10515600"/>
                      <a:gd name="connsiteY12" fmla="*/ 0 h 27432"/>
                      <a:gd name="connsiteX13" fmla="*/ 8543925 w 10515600"/>
                      <a:gd name="connsiteY13" fmla="*/ 0 h 27432"/>
                      <a:gd name="connsiteX14" fmla="*/ 9306306 w 10515600"/>
                      <a:gd name="connsiteY14" fmla="*/ 0 h 27432"/>
                      <a:gd name="connsiteX15" fmla="*/ 9858375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9753219 w 10515600"/>
                      <a:gd name="connsiteY18" fmla="*/ 27432 h 27432"/>
                      <a:gd name="connsiteX19" fmla="*/ 9411462 w 10515600"/>
                      <a:gd name="connsiteY19" fmla="*/ 27432 h 27432"/>
                      <a:gd name="connsiteX20" fmla="*/ 8964549 w 10515600"/>
                      <a:gd name="connsiteY20" fmla="*/ 27432 h 27432"/>
                      <a:gd name="connsiteX21" fmla="*/ 8097012 w 10515600"/>
                      <a:gd name="connsiteY21" fmla="*/ 27432 h 27432"/>
                      <a:gd name="connsiteX22" fmla="*/ 7439787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335649 w 10515600"/>
                      <a:gd name="connsiteY24" fmla="*/ 27432 h 27432"/>
                      <a:gd name="connsiteX25" fmla="*/ 5993892 w 10515600"/>
                      <a:gd name="connsiteY25" fmla="*/ 27432 h 27432"/>
                      <a:gd name="connsiteX26" fmla="*/ 5652135 w 10515600"/>
                      <a:gd name="connsiteY26" fmla="*/ 27432 h 27432"/>
                      <a:gd name="connsiteX27" fmla="*/ 4994910 w 10515600"/>
                      <a:gd name="connsiteY27" fmla="*/ 27432 h 27432"/>
                      <a:gd name="connsiteX28" fmla="*/ 4547997 w 10515600"/>
                      <a:gd name="connsiteY28" fmla="*/ 27432 h 27432"/>
                      <a:gd name="connsiteX29" fmla="*/ 3785616 w 10515600"/>
                      <a:gd name="connsiteY29" fmla="*/ 27432 h 27432"/>
                      <a:gd name="connsiteX30" fmla="*/ 3338703 w 10515600"/>
                      <a:gd name="connsiteY30" fmla="*/ 27432 h 27432"/>
                      <a:gd name="connsiteX31" fmla="*/ 2576322 w 10515600"/>
                      <a:gd name="connsiteY31" fmla="*/ 27432 h 27432"/>
                      <a:gd name="connsiteX32" fmla="*/ 2234565 w 10515600"/>
                      <a:gd name="connsiteY32" fmla="*/ 27432 h 27432"/>
                      <a:gd name="connsiteX33" fmla="*/ 1472184 w 10515600"/>
                      <a:gd name="connsiteY33" fmla="*/ 27432 h 27432"/>
                      <a:gd name="connsiteX34" fmla="*/ 1025271 w 10515600"/>
                      <a:gd name="connsiteY34" fmla="*/ 27432 h 27432"/>
                      <a:gd name="connsiteX35" fmla="*/ 683514 w 10515600"/>
                      <a:gd name="connsiteY35" fmla="*/ 27432 h 27432"/>
                      <a:gd name="connsiteX36" fmla="*/ 0 w 10515600"/>
                      <a:gd name="connsiteY36" fmla="*/ 27432 h 27432"/>
                      <a:gd name="connsiteX37" fmla="*/ 0 w 10515600"/>
                      <a:gd name="connsiteY37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</a:cxnLst>
                    <a:rect l="l" t="t" r="r" b="b"/>
                    <a:pathLst>
                      <a:path w="10515600" h="27432" fill="none" extrusionOk="0">
                        <a:moveTo>
                          <a:pt x="0" y="0"/>
                        </a:moveTo>
                        <a:cubicBezTo>
                          <a:pt x="114220" y="-11799"/>
                          <a:pt x="253320" y="-2888"/>
                          <a:pt x="446913" y="0"/>
                        </a:cubicBezTo>
                        <a:cubicBezTo>
                          <a:pt x="615827" y="-21012"/>
                          <a:pt x="846224" y="-12266"/>
                          <a:pt x="1104138" y="0"/>
                        </a:cubicBezTo>
                        <a:cubicBezTo>
                          <a:pt x="1374612" y="16601"/>
                          <a:pt x="1509930" y="3724"/>
                          <a:pt x="1866519" y="0"/>
                        </a:cubicBezTo>
                        <a:cubicBezTo>
                          <a:pt x="2227267" y="2494"/>
                          <a:pt x="2042751" y="-24730"/>
                          <a:pt x="2208276" y="0"/>
                        </a:cubicBezTo>
                        <a:cubicBezTo>
                          <a:pt x="2372908" y="-13784"/>
                          <a:pt x="2420213" y="7637"/>
                          <a:pt x="2550033" y="0"/>
                        </a:cubicBezTo>
                        <a:cubicBezTo>
                          <a:pt x="2633097" y="-6177"/>
                          <a:pt x="3105540" y="-7670"/>
                          <a:pt x="3417570" y="0"/>
                        </a:cubicBezTo>
                        <a:cubicBezTo>
                          <a:pt x="3755375" y="-18299"/>
                          <a:pt x="3947749" y="-8694"/>
                          <a:pt x="4074795" y="0"/>
                        </a:cubicBezTo>
                        <a:cubicBezTo>
                          <a:pt x="4234022" y="4410"/>
                          <a:pt x="4279660" y="4133"/>
                          <a:pt x="4416552" y="0"/>
                        </a:cubicBezTo>
                        <a:cubicBezTo>
                          <a:pt x="4547663" y="25078"/>
                          <a:pt x="4910883" y="20799"/>
                          <a:pt x="5073777" y="0"/>
                        </a:cubicBezTo>
                        <a:cubicBezTo>
                          <a:pt x="5256291" y="-6299"/>
                          <a:pt x="5533878" y="54096"/>
                          <a:pt x="5941314" y="0"/>
                        </a:cubicBezTo>
                        <a:cubicBezTo>
                          <a:pt x="6258222" y="-27909"/>
                          <a:pt x="6313336" y="-10134"/>
                          <a:pt x="6493383" y="0"/>
                        </a:cubicBezTo>
                        <a:cubicBezTo>
                          <a:pt x="6660373" y="1682"/>
                          <a:pt x="6901167" y="-1313"/>
                          <a:pt x="7045452" y="0"/>
                        </a:cubicBezTo>
                        <a:cubicBezTo>
                          <a:pt x="7149988" y="-12597"/>
                          <a:pt x="7490775" y="18530"/>
                          <a:pt x="7702677" y="0"/>
                        </a:cubicBezTo>
                        <a:cubicBezTo>
                          <a:pt x="7894246" y="-20534"/>
                          <a:pt x="8277724" y="-27276"/>
                          <a:pt x="8465058" y="0"/>
                        </a:cubicBezTo>
                        <a:cubicBezTo>
                          <a:pt x="8623687" y="22627"/>
                          <a:pt x="8928517" y="-4532"/>
                          <a:pt x="9227439" y="0"/>
                        </a:cubicBezTo>
                        <a:cubicBezTo>
                          <a:pt x="9509716" y="21062"/>
                          <a:pt x="10093803" y="11302"/>
                          <a:pt x="10515600" y="0"/>
                        </a:cubicBezTo>
                        <a:cubicBezTo>
                          <a:pt x="10515392" y="12419"/>
                          <a:pt x="10515697" y="14813"/>
                          <a:pt x="10515600" y="27432"/>
                        </a:cubicBezTo>
                        <a:cubicBezTo>
                          <a:pt x="10319767" y="11138"/>
                          <a:pt x="10222813" y="8928"/>
                          <a:pt x="10068687" y="27432"/>
                        </a:cubicBezTo>
                        <a:cubicBezTo>
                          <a:pt x="9947127" y="-40172"/>
                          <a:pt x="9520235" y="-3991"/>
                          <a:pt x="9201150" y="27432"/>
                        </a:cubicBezTo>
                        <a:cubicBezTo>
                          <a:pt x="8892666" y="48820"/>
                          <a:pt x="8867415" y="2195"/>
                          <a:pt x="8543925" y="27432"/>
                        </a:cubicBezTo>
                        <a:cubicBezTo>
                          <a:pt x="8223384" y="61927"/>
                          <a:pt x="8295543" y="30550"/>
                          <a:pt x="8202168" y="27432"/>
                        </a:cubicBezTo>
                        <a:cubicBezTo>
                          <a:pt x="8142306" y="19196"/>
                          <a:pt x="7792719" y="-46840"/>
                          <a:pt x="7544943" y="27432"/>
                        </a:cubicBezTo>
                        <a:cubicBezTo>
                          <a:pt x="7289053" y="48650"/>
                          <a:pt x="7112059" y="46641"/>
                          <a:pt x="6992874" y="27432"/>
                        </a:cubicBezTo>
                        <a:cubicBezTo>
                          <a:pt x="6865428" y="42971"/>
                          <a:pt x="6698878" y="-2571"/>
                          <a:pt x="6440805" y="27432"/>
                        </a:cubicBezTo>
                        <a:cubicBezTo>
                          <a:pt x="6213948" y="43874"/>
                          <a:pt x="6037998" y="39869"/>
                          <a:pt x="5888736" y="27432"/>
                        </a:cubicBezTo>
                        <a:cubicBezTo>
                          <a:pt x="5755073" y="11669"/>
                          <a:pt x="5591719" y="37904"/>
                          <a:pt x="5336667" y="27432"/>
                        </a:cubicBezTo>
                        <a:cubicBezTo>
                          <a:pt x="5107192" y="12743"/>
                          <a:pt x="4839850" y="71465"/>
                          <a:pt x="4574286" y="27432"/>
                        </a:cubicBezTo>
                        <a:cubicBezTo>
                          <a:pt x="4268723" y="-2915"/>
                          <a:pt x="4132707" y="26264"/>
                          <a:pt x="3917061" y="27432"/>
                        </a:cubicBezTo>
                        <a:cubicBezTo>
                          <a:pt x="3707491" y="19059"/>
                          <a:pt x="3662625" y="36218"/>
                          <a:pt x="3575304" y="27432"/>
                        </a:cubicBezTo>
                        <a:cubicBezTo>
                          <a:pt x="3501577" y="31368"/>
                          <a:pt x="3216551" y="45184"/>
                          <a:pt x="3023235" y="27432"/>
                        </a:cubicBezTo>
                        <a:cubicBezTo>
                          <a:pt x="2898318" y="-29018"/>
                          <a:pt x="2612573" y="-459"/>
                          <a:pt x="2260854" y="27432"/>
                        </a:cubicBezTo>
                        <a:cubicBezTo>
                          <a:pt x="1929006" y="21046"/>
                          <a:pt x="1999174" y="13544"/>
                          <a:pt x="1813941" y="27432"/>
                        </a:cubicBezTo>
                        <a:cubicBezTo>
                          <a:pt x="1678211" y="55700"/>
                          <a:pt x="1194438" y="8214"/>
                          <a:pt x="946404" y="27432"/>
                        </a:cubicBezTo>
                        <a:cubicBezTo>
                          <a:pt x="698983" y="-8173"/>
                          <a:pt x="408470" y="56200"/>
                          <a:pt x="0" y="27432"/>
                        </a:cubicBezTo>
                        <a:cubicBezTo>
                          <a:pt x="-347" y="15155"/>
                          <a:pt x="623" y="6531"/>
                          <a:pt x="0" y="0"/>
                        </a:cubicBezTo>
                        <a:close/>
                      </a:path>
                      <a:path w="10515600" h="27432" stroke="0" extrusionOk="0">
                        <a:moveTo>
                          <a:pt x="0" y="0"/>
                        </a:moveTo>
                        <a:cubicBezTo>
                          <a:pt x="211919" y="-2016"/>
                          <a:pt x="316177" y="40510"/>
                          <a:pt x="552069" y="0"/>
                        </a:cubicBezTo>
                        <a:cubicBezTo>
                          <a:pt x="772542" y="-20900"/>
                          <a:pt x="764083" y="-14675"/>
                          <a:pt x="893826" y="0"/>
                        </a:cubicBezTo>
                        <a:cubicBezTo>
                          <a:pt x="1063397" y="30592"/>
                          <a:pt x="1474950" y="6046"/>
                          <a:pt x="1761363" y="0"/>
                        </a:cubicBezTo>
                        <a:cubicBezTo>
                          <a:pt x="2080097" y="18653"/>
                          <a:pt x="2113941" y="5885"/>
                          <a:pt x="2313432" y="0"/>
                        </a:cubicBezTo>
                        <a:cubicBezTo>
                          <a:pt x="2499441" y="-14740"/>
                          <a:pt x="2735086" y="-31325"/>
                          <a:pt x="2865501" y="0"/>
                        </a:cubicBezTo>
                        <a:cubicBezTo>
                          <a:pt x="2981992" y="57856"/>
                          <a:pt x="3381601" y="38492"/>
                          <a:pt x="3733038" y="0"/>
                        </a:cubicBezTo>
                        <a:cubicBezTo>
                          <a:pt x="4123625" y="-20112"/>
                          <a:pt x="4011408" y="-7378"/>
                          <a:pt x="4179951" y="0"/>
                        </a:cubicBezTo>
                        <a:cubicBezTo>
                          <a:pt x="4401000" y="14701"/>
                          <a:pt x="4699781" y="38888"/>
                          <a:pt x="5047488" y="0"/>
                        </a:cubicBezTo>
                        <a:cubicBezTo>
                          <a:pt x="5344186" y="10403"/>
                          <a:pt x="5695008" y="-11723"/>
                          <a:pt x="5915025" y="0"/>
                        </a:cubicBezTo>
                        <a:cubicBezTo>
                          <a:pt x="6180956" y="11499"/>
                          <a:pt x="6291614" y="5262"/>
                          <a:pt x="6572250" y="0"/>
                        </a:cubicBezTo>
                        <a:cubicBezTo>
                          <a:pt x="6821420" y="4506"/>
                          <a:pt x="7145316" y="38320"/>
                          <a:pt x="7439787" y="0"/>
                        </a:cubicBezTo>
                        <a:cubicBezTo>
                          <a:pt x="7758536" y="11416"/>
                          <a:pt x="7844492" y="-3584"/>
                          <a:pt x="7991856" y="0"/>
                        </a:cubicBezTo>
                        <a:cubicBezTo>
                          <a:pt x="8110442" y="14248"/>
                          <a:pt x="8287603" y="-10798"/>
                          <a:pt x="8543925" y="0"/>
                        </a:cubicBezTo>
                        <a:cubicBezTo>
                          <a:pt x="8755533" y="10158"/>
                          <a:pt x="8980581" y="37273"/>
                          <a:pt x="9306306" y="0"/>
                        </a:cubicBezTo>
                        <a:cubicBezTo>
                          <a:pt x="9626970" y="-58435"/>
                          <a:pt x="9732148" y="-27937"/>
                          <a:pt x="9858375" y="0"/>
                        </a:cubicBezTo>
                        <a:cubicBezTo>
                          <a:pt x="9984726" y="54758"/>
                          <a:pt x="10380988" y="24840"/>
                          <a:pt x="10515600" y="0"/>
                        </a:cubicBezTo>
                        <a:cubicBezTo>
                          <a:pt x="10517149" y="5059"/>
                          <a:pt x="10515730" y="21285"/>
                          <a:pt x="10515600" y="27432"/>
                        </a:cubicBezTo>
                        <a:cubicBezTo>
                          <a:pt x="10313372" y="54818"/>
                          <a:pt x="10082728" y="-9874"/>
                          <a:pt x="9753219" y="27432"/>
                        </a:cubicBezTo>
                        <a:cubicBezTo>
                          <a:pt x="9427270" y="55089"/>
                          <a:pt x="9500787" y="26420"/>
                          <a:pt x="9411462" y="27432"/>
                        </a:cubicBezTo>
                        <a:cubicBezTo>
                          <a:pt x="9357667" y="47373"/>
                          <a:pt x="9193071" y="36348"/>
                          <a:pt x="8964549" y="27432"/>
                        </a:cubicBezTo>
                        <a:cubicBezTo>
                          <a:pt x="8754210" y="31458"/>
                          <a:pt x="8285075" y="62593"/>
                          <a:pt x="8097012" y="27432"/>
                        </a:cubicBezTo>
                        <a:cubicBezTo>
                          <a:pt x="7925273" y="-333"/>
                          <a:pt x="7641837" y="35190"/>
                          <a:pt x="7439787" y="27432"/>
                        </a:cubicBezTo>
                        <a:cubicBezTo>
                          <a:pt x="7281139" y="-5235"/>
                          <a:pt x="7161122" y="11210"/>
                          <a:pt x="6992874" y="27432"/>
                        </a:cubicBezTo>
                        <a:cubicBezTo>
                          <a:pt x="6869980" y="6304"/>
                          <a:pt x="6540193" y="99457"/>
                          <a:pt x="6335649" y="27432"/>
                        </a:cubicBezTo>
                        <a:cubicBezTo>
                          <a:pt x="6139123" y="3107"/>
                          <a:pt x="6101935" y="4355"/>
                          <a:pt x="5993892" y="27432"/>
                        </a:cubicBezTo>
                        <a:cubicBezTo>
                          <a:pt x="5888734" y="39412"/>
                          <a:pt x="5782533" y="16690"/>
                          <a:pt x="5652135" y="27432"/>
                        </a:cubicBezTo>
                        <a:cubicBezTo>
                          <a:pt x="5552209" y="21179"/>
                          <a:pt x="5187921" y="-24893"/>
                          <a:pt x="4994910" y="27432"/>
                        </a:cubicBezTo>
                        <a:cubicBezTo>
                          <a:pt x="4806885" y="62128"/>
                          <a:pt x="4648815" y="19479"/>
                          <a:pt x="4547997" y="27432"/>
                        </a:cubicBezTo>
                        <a:cubicBezTo>
                          <a:pt x="4428810" y="-12231"/>
                          <a:pt x="4164014" y="51840"/>
                          <a:pt x="3785616" y="27432"/>
                        </a:cubicBezTo>
                        <a:cubicBezTo>
                          <a:pt x="3411566" y="27981"/>
                          <a:pt x="3543001" y="53158"/>
                          <a:pt x="3338703" y="27432"/>
                        </a:cubicBezTo>
                        <a:cubicBezTo>
                          <a:pt x="3117151" y="22689"/>
                          <a:pt x="2783844" y="6169"/>
                          <a:pt x="2576322" y="27432"/>
                        </a:cubicBezTo>
                        <a:cubicBezTo>
                          <a:pt x="2369652" y="9611"/>
                          <a:pt x="2343135" y="16259"/>
                          <a:pt x="2234565" y="27432"/>
                        </a:cubicBezTo>
                        <a:cubicBezTo>
                          <a:pt x="2129772" y="62248"/>
                          <a:pt x="1826785" y="33844"/>
                          <a:pt x="1472184" y="27432"/>
                        </a:cubicBezTo>
                        <a:cubicBezTo>
                          <a:pt x="1166194" y="-2568"/>
                          <a:pt x="1206587" y="37567"/>
                          <a:pt x="1025271" y="27432"/>
                        </a:cubicBezTo>
                        <a:cubicBezTo>
                          <a:pt x="846595" y="17106"/>
                          <a:pt x="846808" y="18044"/>
                          <a:pt x="683514" y="27432"/>
                        </a:cubicBezTo>
                        <a:cubicBezTo>
                          <a:pt x="484621" y="38100"/>
                          <a:pt x="301760" y="33961"/>
                          <a:pt x="0" y="27432"/>
                        </a:cubicBezTo>
                        <a:cubicBezTo>
                          <a:pt x="1" y="19656"/>
                          <a:pt x="-1119" y="10874"/>
                          <a:pt x="0" y="0"/>
                        </a:cubicBezTo>
                        <a:close/>
                      </a:path>
                      <a:path w="10515600" h="27432" fill="none" stroke="0" extrusionOk="0">
                        <a:moveTo>
                          <a:pt x="0" y="0"/>
                        </a:moveTo>
                        <a:cubicBezTo>
                          <a:pt x="103862" y="-24108"/>
                          <a:pt x="222532" y="3855"/>
                          <a:pt x="446913" y="0"/>
                        </a:cubicBezTo>
                        <a:cubicBezTo>
                          <a:pt x="686273" y="17152"/>
                          <a:pt x="811890" y="-6128"/>
                          <a:pt x="1104138" y="0"/>
                        </a:cubicBezTo>
                        <a:cubicBezTo>
                          <a:pt x="1346730" y="26724"/>
                          <a:pt x="1494649" y="6099"/>
                          <a:pt x="1866519" y="0"/>
                        </a:cubicBezTo>
                        <a:cubicBezTo>
                          <a:pt x="2220423" y="-10605"/>
                          <a:pt x="2054599" y="17153"/>
                          <a:pt x="2208276" y="0"/>
                        </a:cubicBezTo>
                        <a:cubicBezTo>
                          <a:pt x="2384643" y="-10590"/>
                          <a:pt x="2420675" y="7371"/>
                          <a:pt x="2550033" y="0"/>
                        </a:cubicBezTo>
                        <a:cubicBezTo>
                          <a:pt x="2644786" y="-15374"/>
                          <a:pt x="3082537" y="18532"/>
                          <a:pt x="3417570" y="0"/>
                        </a:cubicBezTo>
                        <a:cubicBezTo>
                          <a:pt x="3733868" y="-33542"/>
                          <a:pt x="3909189" y="3289"/>
                          <a:pt x="4074795" y="0"/>
                        </a:cubicBezTo>
                        <a:cubicBezTo>
                          <a:pt x="4237749" y="8583"/>
                          <a:pt x="4286465" y="7395"/>
                          <a:pt x="4416552" y="0"/>
                        </a:cubicBezTo>
                        <a:cubicBezTo>
                          <a:pt x="4546370" y="-6871"/>
                          <a:pt x="4918723" y="28447"/>
                          <a:pt x="5073777" y="0"/>
                        </a:cubicBezTo>
                        <a:cubicBezTo>
                          <a:pt x="5237362" y="-17739"/>
                          <a:pt x="5618791" y="101647"/>
                          <a:pt x="5941314" y="0"/>
                        </a:cubicBezTo>
                        <a:cubicBezTo>
                          <a:pt x="6272758" y="-28812"/>
                          <a:pt x="6315148" y="4960"/>
                          <a:pt x="6493383" y="0"/>
                        </a:cubicBezTo>
                        <a:cubicBezTo>
                          <a:pt x="6694884" y="-22079"/>
                          <a:pt x="6904202" y="-29222"/>
                          <a:pt x="7045452" y="0"/>
                        </a:cubicBezTo>
                        <a:cubicBezTo>
                          <a:pt x="7147460" y="27824"/>
                          <a:pt x="7460058" y="4894"/>
                          <a:pt x="7702677" y="0"/>
                        </a:cubicBezTo>
                        <a:cubicBezTo>
                          <a:pt x="7905036" y="-18959"/>
                          <a:pt x="8288750" y="-49276"/>
                          <a:pt x="8465058" y="0"/>
                        </a:cubicBezTo>
                        <a:cubicBezTo>
                          <a:pt x="8637036" y="-66"/>
                          <a:pt x="8888223" y="27233"/>
                          <a:pt x="9227439" y="0"/>
                        </a:cubicBezTo>
                        <a:cubicBezTo>
                          <a:pt x="9512691" y="21558"/>
                          <a:pt x="10136345" y="5493"/>
                          <a:pt x="10515600" y="0"/>
                        </a:cubicBezTo>
                        <a:cubicBezTo>
                          <a:pt x="10515781" y="12508"/>
                          <a:pt x="10516008" y="14417"/>
                          <a:pt x="10515600" y="27432"/>
                        </a:cubicBezTo>
                        <a:cubicBezTo>
                          <a:pt x="10336692" y="26322"/>
                          <a:pt x="10197794" y="32437"/>
                          <a:pt x="10068687" y="27432"/>
                        </a:cubicBezTo>
                        <a:cubicBezTo>
                          <a:pt x="9947986" y="91680"/>
                          <a:pt x="9445805" y="39249"/>
                          <a:pt x="9201150" y="27432"/>
                        </a:cubicBezTo>
                        <a:cubicBezTo>
                          <a:pt x="8891012" y="44089"/>
                          <a:pt x="8858828" y="2736"/>
                          <a:pt x="8543925" y="27432"/>
                        </a:cubicBezTo>
                        <a:cubicBezTo>
                          <a:pt x="8223267" y="53165"/>
                          <a:pt x="8283304" y="52518"/>
                          <a:pt x="8202168" y="27432"/>
                        </a:cubicBezTo>
                        <a:cubicBezTo>
                          <a:pt x="8093778" y="62163"/>
                          <a:pt x="7766541" y="-33827"/>
                          <a:pt x="7544943" y="27432"/>
                        </a:cubicBezTo>
                        <a:cubicBezTo>
                          <a:pt x="7314863" y="55129"/>
                          <a:pt x="7107264" y="25244"/>
                          <a:pt x="6992874" y="27432"/>
                        </a:cubicBezTo>
                        <a:cubicBezTo>
                          <a:pt x="6884782" y="17566"/>
                          <a:pt x="6638381" y="14651"/>
                          <a:pt x="6440805" y="27432"/>
                        </a:cubicBezTo>
                        <a:cubicBezTo>
                          <a:pt x="6208169" y="60979"/>
                          <a:pt x="6026010" y="30610"/>
                          <a:pt x="5888736" y="27432"/>
                        </a:cubicBezTo>
                        <a:cubicBezTo>
                          <a:pt x="5762198" y="10473"/>
                          <a:pt x="5584977" y="25540"/>
                          <a:pt x="5336667" y="27432"/>
                        </a:cubicBezTo>
                        <a:cubicBezTo>
                          <a:pt x="5092600" y="8870"/>
                          <a:pt x="4849659" y="29959"/>
                          <a:pt x="4574286" y="27432"/>
                        </a:cubicBezTo>
                        <a:cubicBezTo>
                          <a:pt x="4271362" y="35230"/>
                          <a:pt x="4129109" y="33967"/>
                          <a:pt x="3917061" y="27432"/>
                        </a:cubicBezTo>
                        <a:cubicBezTo>
                          <a:pt x="3716743" y="26392"/>
                          <a:pt x="3654523" y="50446"/>
                          <a:pt x="3575304" y="27432"/>
                        </a:cubicBezTo>
                        <a:cubicBezTo>
                          <a:pt x="3521930" y="22984"/>
                          <a:pt x="3174876" y="12123"/>
                          <a:pt x="3023235" y="27432"/>
                        </a:cubicBezTo>
                        <a:cubicBezTo>
                          <a:pt x="2896812" y="10128"/>
                          <a:pt x="2623520" y="63192"/>
                          <a:pt x="2260854" y="27432"/>
                        </a:cubicBezTo>
                        <a:cubicBezTo>
                          <a:pt x="1927032" y="21370"/>
                          <a:pt x="1997337" y="17315"/>
                          <a:pt x="1813941" y="27432"/>
                        </a:cubicBezTo>
                        <a:cubicBezTo>
                          <a:pt x="1663537" y="71145"/>
                          <a:pt x="1153132" y="3151"/>
                          <a:pt x="946404" y="27432"/>
                        </a:cubicBezTo>
                        <a:cubicBezTo>
                          <a:pt x="678295" y="32471"/>
                          <a:pt x="444357" y="37120"/>
                          <a:pt x="0" y="27432"/>
                        </a:cubicBezTo>
                        <a:cubicBezTo>
                          <a:pt x="915" y="14581"/>
                          <a:pt x="-225" y="557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302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564066 w 4243589"/>
                      <a:gd name="connsiteY3" fmla="*/ 0 h 27432"/>
                      <a:gd name="connsiteX4" fmla="*/ 2212729 w 4243589"/>
                      <a:gd name="connsiteY4" fmla="*/ 0 h 27432"/>
                      <a:gd name="connsiteX5" fmla="*/ 2776520 w 4243589"/>
                      <a:gd name="connsiteY5" fmla="*/ 0 h 27432"/>
                      <a:gd name="connsiteX6" fmla="*/ 3297875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637362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424908 w 4243589"/>
                      <a:gd name="connsiteY11" fmla="*/ 27432 h 27432"/>
                      <a:gd name="connsiteX12" fmla="*/ 1861117 w 4243589"/>
                      <a:gd name="connsiteY12" fmla="*/ 27432 h 27432"/>
                      <a:gd name="connsiteX13" fmla="*/ 1382198 w 4243589"/>
                      <a:gd name="connsiteY13" fmla="*/ 27432 h 27432"/>
                      <a:gd name="connsiteX14" fmla="*/ 733535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733809 w 4243589"/>
                      <a:gd name="connsiteY3" fmla="*/ 0 h 27432"/>
                      <a:gd name="connsiteX4" fmla="*/ 2297600 w 4243589"/>
                      <a:gd name="connsiteY4" fmla="*/ 0 h 27432"/>
                      <a:gd name="connsiteX5" fmla="*/ 2861391 w 4243589"/>
                      <a:gd name="connsiteY5" fmla="*/ 0 h 27432"/>
                      <a:gd name="connsiteX6" fmla="*/ 3552490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722234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509780 w 4243589"/>
                      <a:gd name="connsiteY11" fmla="*/ 27432 h 27432"/>
                      <a:gd name="connsiteX12" fmla="*/ 1945989 w 4243589"/>
                      <a:gd name="connsiteY12" fmla="*/ 27432 h 27432"/>
                      <a:gd name="connsiteX13" fmla="*/ 1254890 w 4243589"/>
                      <a:gd name="connsiteY13" fmla="*/ 27432 h 27432"/>
                      <a:gd name="connsiteX14" fmla="*/ 563791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243589" h="27432" fill="none" extrusionOk="0">
                        <a:moveTo>
                          <a:pt x="0" y="0"/>
                        </a:moveTo>
                        <a:cubicBezTo>
                          <a:pt x="155810" y="20981"/>
                          <a:pt x="398886" y="-17697"/>
                          <a:pt x="563791" y="0"/>
                        </a:cubicBezTo>
                        <a:cubicBezTo>
                          <a:pt x="733057" y="30669"/>
                          <a:pt x="892815" y="-4840"/>
                          <a:pt x="1042710" y="0"/>
                        </a:cubicBezTo>
                        <a:cubicBezTo>
                          <a:pt x="1191420" y="28610"/>
                          <a:pt x="1323570" y="-3741"/>
                          <a:pt x="1564066" y="0"/>
                        </a:cubicBezTo>
                        <a:cubicBezTo>
                          <a:pt x="1774096" y="5222"/>
                          <a:pt x="1901043" y="24509"/>
                          <a:pt x="2212729" y="0"/>
                        </a:cubicBezTo>
                        <a:cubicBezTo>
                          <a:pt x="2513476" y="-25034"/>
                          <a:pt x="2514785" y="-26717"/>
                          <a:pt x="2776520" y="0"/>
                        </a:cubicBezTo>
                        <a:cubicBezTo>
                          <a:pt x="3028238" y="46961"/>
                          <a:pt x="3165558" y="584"/>
                          <a:pt x="3297875" y="0"/>
                        </a:cubicBezTo>
                        <a:cubicBezTo>
                          <a:pt x="3442261" y="-10195"/>
                          <a:pt x="4011204" y="-62373"/>
                          <a:pt x="4243589" y="0"/>
                        </a:cubicBezTo>
                        <a:cubicBezTo>
                          <a:pt x="4242777" y="8405"/>
                          <a:pt x="4242001" y="21756"/>
                          <a:pt x="4243589" y="27432"/>
                        </a:cubicBezTo>
                        <a:cubicBezTo>
                          <a:pt x="4109466" y="17148"/>
                          <a:pt x="3915081" y="-29826"/>
                          <a:pt x="3637362" y="27432"/>
                        </a:cubicBezTo>
                        <a:cubicBezTo>
                          <a:pt x="3354304" y="38168"/>
                          <a:pt x="3259898" y="26347"/>
                          <a:pt x="3116007" y="27432"/>
                        </a:cubicBezTo>
                        <a:cubicBezTo>
                          <a:pt x="2949637" y="8343"/>
                          <a:pt x="2625555" y="32779"/>
                          <a:pt x="2424908" y="27432"/>
                        </a:cubicBezTo>
                        <a:cubicBezTo>
                          <a:pt x="2203818" y="31297"/>
                          <a:pt x="2094998" y="23473"/>
                          <a:pt x="1861117" y="27432"/>
                        </a:cubicBezTo>
                        <a:cubicBezTo>
                          <a:pt x="1647658" y="46853"/>
                          <a:pt x="1499035" y="21042"/>
                          <a:pt x="1382198" y="27432"/>
                        </a:cubicBezTo>
                        <a:cubicBezTo>
                          <a:pt x="1297441" y="56771"/>
                          <a:pt x="1036114" y="7091"/>
                          <a:pt x="733535" y="27432"/>
                        </a:cubicBezTo>
                        <a:cubicBezTo>
                          <a:pt x="433191" y="17735"/>
                          <a:pt x="355887" y="5944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243589" h="27432" stroke="0" extrusionOk="0">
                        <a:moveTo>
                          <a:pt x="0" y="0"/>
                        </a:moveTo>
                        <a:cubicBezTo>
                          <a:pt x="151143" y="39936"/>
                          <a:pt x="304017" y="-10420"/>
                          <a:pt x="563791" y="0"/>
                        </a:cubicBezTo>
                        <a:cubicBezTo>
                          <a:pt x="813249" y="539"/>
                          <a:pt x="841506" y="9454"/>
                          <a:pt x="1042710" y="0"/>
                        </a:cubicBezTo>
                        <a:cubicBezTo>
                          <a:pt x="1267965" y="-29665"/>
                          <a:pt x="1570418" y="-61038"/>
                          <a:pt x="1733809" y="0"/>
                        </a:cubicBezTo>
                        <a:cubicBezTo>
                          <a:pt x="1874287" y="31139"/>
                          <a:pt x="2053554" y="17058"/>
                          <a:pt x="2297600" y="0"/>
                        </a:cubicBezTo>
                        <a:cubicBezTo>
                          <a:pt x="2538606" y="-10297"/>
                          <a:pt x="2714551" y="-39338"/>
                          <a:pt x="2861391" y="0"/>
                        </a:cubicBezTo>
                        <a:cubicBezTo>
                          <a:pt x="3026919" y="28587"/>
                          <a:pt x="3412894" y="29126"/>
                          <a:pt x="3552490" y="0"/>
                        </a:cubicBezTo>
                        <a:cubicBezTo>
                          <a:pt x="3686081" y="-14849"/>
                          <a:pt x="3949661" y="-63071"/>
                          <a:pt x="4243589" y="0"/>
                        </a:cubicBezTo>
                        <a:cubicBezTo>
                          <a:pt x="4244093" y="9145"/>
                          <a:pt x="4245348" y="18278"/>
                          <a:pt x="4243589" y="27432"/>
                        </a:cubicBezTo>
                        <a:cubicBezTo>
                          <a:pt x="4086617" y="11324"/>
                          <a:pt x="3946386" y="30245"/>
                          <a:pt x="3722234" y="27432"/>
                        </a:cubicBezTo>
                        <a:cubicBezTo>
                          <a:pt x="3527135" y="-8703"/>
                          <a:pt x="3279168" y="54419"/>
                          <a:pt x="3116007" y="27432"/>
                        </a:cubicBezTo>
                        <a:cubicBezTo>
                          <a:pt x="2973085" y="-42753"/>
                          <a:pt x="2755006" y="-7918"/>
                          <a:pt x="2509780" y="27432"/>
                        </a:cubicBezTo>
                        <a:cubicBezTo>
                          <a:pt x="2274221" y="27759"/>
                          <a:pt x="2060386" y="46729"/>
                          <a:pt x="1945989" y="27432"/>
                        </a:cubicBezTo>
                        <a:cubicBezTo>
                          <a:pt x="1841378" y="14504"/>
                          <a:pt x="1377651" y="30057"/>
                          <a:pt x="1254890" y="27432"/>
                        </a:cubicBezTo>
                        <a:cubicBezTo>
                          <a:pt x="1070932" y="44161"/>
                          <a:pt x="837558" y="21232"/>
                          <a:pt x="563791" y="27432"/>
                        </a:cubicBezTo>
                        <a:cubicBezTo>
                          <a:pt x="262927" y="23954"/>
                          <a:pt x="131332" y="37978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243589" h="27432" fill="none" stroke="0" extrusionOk="0">
                        <a:moveTo>
                          <a:pt x="0" y="0"/>
                        </a:moveTo>
                        <a:cubicBezTo>
                          <a:pt x="143706" y="-24070"/>
                          <a:pt x="370953" y="-2854"/>
                          <a:pt x="563791" y="0"/>
                        </a:cubicBezTo>
                        <a:cubicBezTo>
                          <a:pt x="754576" y="7064"/>
                          <a:pt x="895371" y="-5198"/>
                          <a:pt x="1042710" y="0"/>
                        </a:cubicBezTo>
                        <a:cubicBezTo>
                          <a:pt x="1174003" y="11148"/>
                          <a:pt x="1351530" y="8088"/>
                          <a:pt x="1564066" y="0"/>
                        </a:cubicBezTo>
                        <a:cubicBezTo>
                          <a:pt x="1755407" y="12600"/>
                          <a:pt x="1941012" y="38950"/>
                          <a:pt x="2212729" y="0"/>
                        </a:cubicBezTo>
                        <a:cubicBezTo>
                          <a:pt x="2513544" y="-25113"/>
                          <a:pt x="2515180" y="-27658"/>
                          <a:pt x="2776520" y="0"/>
                        </a:cubicBezTo>
                        <a:cubicBezTo>
                          <a:pt x="3030391" y="25935"/>
                          <a:pt x="3168038" y="28221"/>
                          <a:pt x="3297875" y="0"/>
                        </a:cubicBezTo>
                        <a:cubicBezTo>
                          <a:pt x="3412066" y="-64975"/>
                          <a:pt x="3985860" y="-4208"/>
                          <a:pt x="4243589" y="0"/>
                        </a:cubicBezTo>
                        <a:cubicBezTo>
                          <a:pt x="4243032" y="8537"/>
                          <a:pt x="4244511" y="21849"/>
                          <a:pt x="4243589" y="27432"/>
                        </a:cubicBezTo>
                        <a:cubicBezTo>
                          <a:pt x="4072158" y="-309"/>
                          <a:pt x="3960368" y="37416"/>
                          <a:pt x="3637362" y="27432"/>
                        </a:cubicBezTo>
                        <a:cubicBezTo>
                          <a:pt x="3358910" y="62085"/>
                          <a:pt x="3255504" y="46768"/>
                          <a:pt x="3116007" y="27432"/>
                        </a:cubicBezTo>
                        <a:cubicBezTo>
                          <a:pt x="3002835" y="57969"/>
                          <a:pt x="2624892" y="43730"/>
                          <a:pt x="2424908" y="27432"/>
                        </a:cubicBezTo>
                        <a:cubicBezTo>
                          <a:pt x="2240994" y="6861"/>
                          <a:pt x="2094743" y="-25079"/>
                          <a:pt x="1861117" y="27432"/>
                        </a:cubicBezTo>
                        <a:cubicBezTo>
                          <a:pt x="1629201" y="50353"/>
                          <a:pt x="1484140" y="-4358"/>
                          <a:pt x="1382198" y="27432"/>
                        </a:cubicBezTo>
                        <a:cubicBezTo>
                          <a:pt x="1211704" y="43024"/>
                          <a:pt x="1030972" y="8006"/>
                          <a:pt x="733535" y="27432"/>
                        </a:cubicBezTo>
                        <a:cubicBezTo>
                          <a:pt x="421844" y="14473"/>
                          <a:pt x="334544" y="-5295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91315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0515600"/>
                      <a:gd name="connsiteY0" fmla="*/ 0 h 27432"/>
                      <a:gd name="connsiteX1" fmla="*/ 446913 w 10515600"/>
                      <a:gd name="connsiteY1" fmla="*/ 0 h 27432"/>
                      <a:gd name="connsiteX2" fmla="*/ 1104138 w 10515600"/>
                      <a:gd name="connsiteY2" fmla="*/ 0 h 27432"/>
                      <a:gd name="connsiteX3" fmla="*/ 1866519 w 10515600"/>
                      <a:gd name="connsiteY3" fmla="*/ 0 h 27432"/>
                      <a:gd name="connsiteX4" fmla="*/ 2208276 w 10515600"/>
                      <a:gd name="connsiteY4" fmla="*/ 0 h 27432"/>
                      <a:gd name="connsiteX5" fmla="*/ 2550033 w 10515600"/>
                      <a:gd name="connsiteY5" fmla="*/ 0 h 27432"/>
                      <a:gd name="connsiteX6" fmla="*/ 3417570 w 10515600"/>
                      <a:gd name="connsiteY6" fmla="*/ 0 h 27432"/>
                      <a:gd name="connsiteX7" fmla="*/ 4074795 w 10515600"/>
                      <a:gd name="connsiteY7" fmla="*/ 0 h 27432"/>
                      <a:gd name="connsiteX8" fmla="*/ 4416552 w 10515600"/>
                      <a:gd name="connsiteY8" fmla="*/ 0 h 27432"/>
                      <a:gd name="connsiteX9" fmla="*/ 5073777 w 10515600"/>
                      <a:gd name="connsiteY9" fmla="*/ 0 h 27432"/>
                      <a:gd name="connsiteX10" fmla="*/ 5941314 w 10515600"/>
                      <a:gd name="connsiteY10" fmla="*/ 0 h 27432"/>
                      <a:gd name="connsiteX11" fmla="*/ 6493383 w 10515600"/>
                      <a:gd name="connsiteY11" fmla="*/ 0 h 27432"/>
                      <a:gd name="connsiteX12" fmla="*/ 7045452 w 10515600"/>
                      <a:gd name="connsiteY12" fmla="*/ 0 h 27432"/>
                      <a:gd name="connsiteX13" fmla="*/ 7702677 w 10515600"/>
                      <a:gd name="connsiteY13" fmla="*/ 0 h 27432"/>
                      <a:gd name="connsiteX14" fmla="*/ 8465058 w 10515600"/>
                      <a:gd name="connsiteY14" fmla="*/ 0 h 27432"/>
                      <a:gd name="connsiteX15" fmla="*/ 9227439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10068687 w 10515600"/>
                      <a:gd name="connsiteY18" fmla="*/ 27432 h 27432"/>
                      <a:gd name="connsiteX19" fmla="*/ 9201150 w 10515600"/>
                      <a:gd name="connsiteY19" fmla="*/ 27432 h 27432"/>
                      <a:gd name="connsiteX20" fmla="*/ 8543925 w 10515600"/>
                      <a:gd name="connsiteY20" fmla="*/ 27432 h 27432"/>
                      <a:gd name="connsiteX21" fmla="*/ 8202168 w 10515600"/>
                      <a:gd name="connsiteY21" fmla="*/ 27432 h 27432"/>
                      <a:gd name="connsiteX22" fmla="*/ 7544943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440805 w 10515600"/>
                      <a:gd name="connsiteY24" fmla="*/ 27432 h 27432"/>
                      <a:gd name="connsiteX25" fmla="*/ 5888736 w 10515600"/>
                      <a:gd name="connsiteY25" fmla="*/ 27432 h 27432"/>
                      <a:gd name="connsiteX26" fmla="*/ 5336667 w 10515600"/>
                      <a:gd name="connsiteY26" fmla="*/ 27432 h 27432"/>
                      <a:gd name="connsiteX27" fmla="*/ 4574286 w 10515600"/>
                      <a:gd name="connsiteY27" fmla="*/ 27432 h 27432"/>
                      <a:gd name="connsiteX28" fmla="*/ 3917061 w 10515600"/>
                      <a:gd name="connsiteY28" fmla="*/ 27432 h 27432"/>
                      <a:gd name="connsiteX29" fmla="*/ 3575304 w 10515600"/>
                      <a:gd name="connsiteY29" fmla="*/ 27432 h 27432"/>
                      <a:gd name="connsiteX30" fmla="*/ 3023235 w 10515600"/>
                      <a:gd name="connsiteY30" fmla="*/ 27432 h 27432"/>
                      <a:gd name="connsiteX31" fmla="*/ 2260854 w 10515600"/>
                      <a:gd name="connsiteY31" fmla="*/ 27432 h 27432"/>
                      <a:gd name="connsiteX32" fmla="*/ 1813941 w 10515600"/>
                      <a:gd name="connsiteY32" fmla="*/ 27432 h 27432"/>
                      <a:gd name="connsiteX33" fmla="*/ 946404 w 10515600"/>
                      <a:gd name="connsiteY33" fmla="*/ 27432 h 27432"/>
                      <a:gd name="connsiteX34" fmla="*/ 0 w 10515600"/>
                      <a:gd name="connsiteY34" fmla="*/ 27432 h 27432"/>
                      <a:gd name="connsiteX35" fmla="*/ 0 w 10515600"/>
                      <a:gd name="connsiteY35" fmla="*/ 0 h 27432"/>
                      <a:gd name="connsiteX0" fmla="*/ 0 w 10515600"/>
                      <a:gd name="connsiteY0" fmla="*/ 0 h 27432"/>
                      <a:gd name="connsiteX1" fmla="*/ 552069 w 10515600"/>
                      <a:gd name="connsiteY1" fmla="*/ 0 h 27432"/>
                      <a:gd name="connsiteX2" fmla="*/ 893826 w 10515600"/>
                      <a:gd name="connsiteY2" fmla="*/ 0 h 27432"/>
                      <a:gd name="connsiteX3" fmla="*/ 1761363 w 10515600"/>
                      <a:gd name="connsiteY3" fmla="*/ 0 h 27432"/>
                      <a:gd name="connsiteX4" fmla="*/ 2313432 w 10515600"/>
                      <a:gd name="connsiteY4" fmla="*/ 0 h 27432"/>
                      <a:gd name="connsiteX5" fmla="*/ 2865501 w 10515600"/>
                      <a:gd name="connsiteY5" fmla="*/ 0 h 27432"/>
                      <a:gd name="connsiteX6" fmla="*/ 3733038 w 10515600"/>
                      <a:gd name="connsiteY6" fmla="*/ 0 h 27432"/>
                      <a:gd name="connsiteX7" fmla="*/ 4179951 w 10515600"/>
                      <a:gd name="connsiteY7" fmla="*/ 0 h 27432"/>
                      <a:gd name="connsiteX8" fmla="*/ 5047488 w 10515600"/>
                      <a:gd name="connsiteY8" fmla="*/ 0 h 27432"/>
                      <a:gd name="connsiteX9" fmla="*/ 5915025 w 10515600"/>
                      <a:gd name="connsiteY9" fmla="*/ 0 h 27432"/>
                      <a:gd name="connsiteX10" fmla="*/ 6572250 w 10515600"/>
                      <a:gd name="connsiteY10" fmla="*/ 0 h 27432"/>
                      <a:gd name="connsiteX11" fmla="*/ 7439787 w 10515600"/>
                      <a:gd name="connsiteY11" fmla="*/ 0 h 27432"/>
                      <a:gd name="connsiteX12" fmla="*/ 7991856 w 10515600"/>
                      <a:gd name="connsiteY12" fmla="*/ 0 h 27432"/>
                      <a:gd name="connsiteX13" fmla="*/ 8543925 w 10515600"/>
                      <a:gd name="connsiteY13" fmla="*/ 0 h 27432"/>
                      <a:gd name="connsiteX14" fmla="*/ 9306306 w 10515600"/>
                      <a:gd name="connsiteY14" fmla="*/ 0 h 27432"/>
                      <a:gd name="connsiteX15" fmla="*/ 9858375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9753219 w 10515600"/>
                      <a:gd name="connsiteY18" fmla="*/ 27432 h 27432"/>
                      <a:gd name="connsiteX19" fmla="*/ 9411462 w 10515600"/>
                      <a:gd name="connsiteY19" fmla="*/ 27432 h 27432"/>
                      <a:gd name="connsiteX20" fmla="*/ 8964549 w 10515600"/>
                      <a:gd name="connsiteY20" fmla="*/ 27432 h 27432"/>
                      <a:gd name="connsiteX21" fmla="*/ 8097012 w 10515600"/>
                      <a:gd name="connsiteY21" fmla="*/ 27432 h 27432"/>
                      <a:gd name="connsiteX22" fmla="*/ 7439787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335649 w 10515600"/>
                      <a:gd name="connsiteY24" fmla="*/ 27432 h 27432"/>
                      <a:gd name="connsiteX25" fmla="*/ 5993892 w 10515600"/>
                      <a:gd name="connsiteY25" fmla="*/ 27432 h 27432"/>
                      <a:gd name="connsiteX26" fmla="*/ 5652135 w 10515600"/>
                      <a:gd name="connsiteY26" fmla="*/ 27432 h 27432"/>
                      <a:gd name="connsiteX27" fmla="*/ 4994910 w 10515600"/>
                      <a:gd name="connsiteY27" fmla="*/ 27432 h 27432"/>
                      <a:gd name="connsiteX28" fmla="*/ 4547997 w 10515600"/>
                      <a:gd name="connsiteY28" fmla="*/ 27432 h 27432"/>
                      <a:gd name="connsiteX29" fmla="*/ 3785616 w 10515600"/>
                      <a:gd name="connsiteY29" fmla="*/ 27432 h 27432"/>
                      <a:gd name="connsiteX30" fmla="*/ 3338703 w 10515600"/>
                      <a:gd name="connsiteY30" fmla="*/ 27432 h 27432"/>
                      <a:gd name="connsiteX31" fmla="*/ 2576322 w 10515600"/>
                      <a:gd name="connsiteY31" fmla="*/ 27432 h 27432"/>
                      <a:gd name="connsiteX32" fmla="*/ 2234565 w 10515600"/>
                      <a:gd name="connsiteY32" fmla="*/ 27432 h 27432"/>
                      <a:gd name="connsiteX33" fmla="*/ 1472184 w 10515600"/>
                      <a:gd name="connsiteY33" fmla="*/ 27432 h 27432"/>
                      <a:gd name="connsiteX34" fmla="*/ 1025271 w 10515600"/>
                      <a:gd name="connsiteY34" fmla="*/ 27432 h 27432"/>
                      <a:gd name="connsiteX35" fmla="*/ 683514 w 10515600"/>
                      <a:gd name="connsiteY35" fmla="*/ 27432 h 27432"/>
                      <a:gd name="connsiteX36" fmla="*/ 0 w 10515600"/>
                      <a:gd name="connsiteY36" fmla="*/ 27432 h 27432"/>
                      <a:gd name="connsiteX37" fmla="*/ 0 w 10515600"/>
                      <a:gd name="connsiteY37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</a:cxnLst>
                    <a:rect l="l" t="t" r="r" b="b"/>
                    <a:pathLst>
                      <a:path w="10515600" h="27432" fill="none" extrusionOk="0">
                        <a:moveTo>
                          <a:pt x="0" y="0"/>
                        </a:moveTo>
                        <a:cubicBezTo>
                          <a:pt x="114220" y="-11799"/>
                          <a:pt x="253320" y="-2888"/>
                          <a:pt x="446913" y="0"/>
                        </a:cubicBezTo>
                        <a:cubicBezTo>
                          <a:pt x="615827" y="-21012"/>
                          <a:pt x="846224" y="-12266"/>
                          <a:pt x="1104138" y="0"/>
                        </a:cubicBezTo>
                        <a:cubicBezTo>
                          <a:pt x="1374612" y="16601"/>
                          <a:pt x="1509930" y="3724"/>
                          <a:pt x="1866519" y="0"/>
                        </a:cubicBezTo>
                        <a:cubicBezTo>
                          <a:pt x="2227267" y="2494"/>
                          <a:pt x="2042751" y="-24730"/>
                          <a:pt x="2208276" y="0"/>
                        </a:cubicBezTo>
                        <a:cubicBezTo>
                          <a:pt x="2372908" y="-13784"/>
                          <a:pt x="2420213" y="7637"/>
                          <a:pt x="2550033" y="0"/>
                        </a:cubicBezTo>
                        <a:cubicBezTo>
                          <a:pt x="2633097" y="-6177"/>
                          <a:pt x="3105540" y="-7670"/>
                          <a:pt x="3417570" y="0"/>
                        </a:cubicBezTo>
                        <a:cubicBezTo>
                          <a:pt x="3755375" y="-18299"/>
                          <a:pt x="3947749" y="-8694"/>
                          <a:pt x="4074795" y="0"/>
                        </a:cubicBezTo>
                        <a:cubicBezTo>
                          <a:pt x="4234022" y="4410"/>
                          <a:pt x="4279660" y="4133"/>
                          <a:pt x="4416552" y="0"/>
                        </a:cubicBezTo>
                        <a:cubicBezTo>
                          <a:pt x="4547663" y="25078"/>
                          <a:pt x="4910883" y="20799"/>
                          <a:pt x="5073777" y="0"/>
                        </a:cubicBezTo>
                        <a:cubicBezTo>
                          <a:pt x="5256291" y="-6299"/>
                          <a:pt x="5533878" y="54096"/>
                          <a:pt x="5941314" y="0"/>
                        </a:cubicBezTo>
                        <a:cubicBezTo>
                          <a:pt x="6258222" y="-27909"/>
                          <a:pt x="6313336" y="-10134"/>
                          <a:pt x="6493383" y="0"/>
                        </a:cubicBezTo>
                        <a:cubicBezTo>
                          <a:pt x="6660373" y="1682"/>
                          <a:pt x="6901167" y="-1313"/>
                          <a:pt x="7045452" y="0"/>
                        </a:cubicBezTo>
                        <a:cubicBezTo>
                          <a:pt x="7149988" y="-12597"/>
                          <a:pt x="7490775" y="18530"/>
                          <a:pt x="7702677" y="0"/>
                        </a:cubicBezTo>
                        <a:cubicBezTo>
                          <a:pt x="7894246" y="-20534"/>
                          <a:pt x="8277724" y="-27276"/>
                          <a:pt x="8465058" y="0"/>
                        </a:cubicBezTo>
                        <a:cubicBezTo>
                          <a:pt x="8623687" y="22627"/>
                          <a:pt x="8928517" y="-4532"/>
                          <a:pt x="9227439" y="0"/>
                        </a:cubicBezTo>
                        <a:cubicBezTo>
                          <a:pt x="9509716" y="21062"/>
                          <a:pt x="10093803" y="11302"/>
                          <a:pt x="10515600" y="0"/>
                        </a:cubicBezTo>
                        <a:cubicBezTo>
                          <a:pt x="10515392" y="12419"/>
                          <a:pt x="10515697" y="14813"/>
                          <a:pt x="10515600" y="27432"/>
                        </a:cubicBezTo>
                        <a:cubicBezTo>
                          <a:pt x="10319767" y="11138"/>
                          <a:pt x="10222813" y="8928"/>
                          <a:pt x="10068687" y="27432"/>
                        </a:cubicBezTo>
                        <a:cubicBezTo>
                          <a:pt x="9947127" y="-40172"/>
                          <a:pt x="9520235" y="-3991"/>
                          <a:pt x="9201150" y="27432"/>
                        </a:cubicBezTo>
                        <a:cubicBezTo>
                          <a:pt x="8892666" y="48820"/>
                          <a:pt x="8867415" y="2195"/>
                          <a:pt x="8543925" y="27432"/>
                        </a:cubicBezTo>
                        <a:cubicBezTo>
                          <a:pt x="8223384" y="61927"/>
                          <a:pt x="8295543" y="30550"/>
                          <a:pt x="8202168" y="27432"/>
                        </a:cubicBezTo>
                        <a:cubicBezTo>
                          <a:pt x="8142306" y="19196"/>
                          <a:pt x="7792719" y="-46840"/>
                          <a:pt x="7544943" y="27432"/>
                        </a:cubicBezTo>
                        <a:cubicBezTo>
                          <a:pt x="7289053" y="48650"/>
                          <a:pt x="7112059" y="46641"/>
                          <a:pt x="6992874" y="27432"/>
                        </a:cubicBezTo>
                        <a:cubicBezTo>
                          <a:pt x="6865428" y="42971"/>
                          <a:pt x="6698878" y="-2571"/>
                          <a:pt x="6440805" y="27432"/>
                        </a:cubicBezTo>
                        <a:cubicBezTo>
                          <a:pt x="6213948" y="43874"/>
                          <a:pt x="6037998" y="39869"/>
                          <a:pt x="5888736" y="27432"/>
                        </a:cubicBezTo>
                        <a:cubicBezTo>
                          <a:pt x="5755073" y="11669"/>
                          <a:pt x="5591719" y="37904"/>
                          <a:pt x="5336667" y="27432"/>
                        </a:cubicBezTo>
                        <a:cubicBezTo>
                          <a:pt x="5107192" y="12743"/>
                          <a:pt x="4839850" y="71465"/>
                          <a:pt x="4574286" y="27432"/>
                        </a:cubicBezTo>
                        <a:cubicBezTo>
                          <a:pt x="4268723" y="-2915"/>
                          <a:pt x="4132707" y="26264"/>
                          <a:pt x="3917061" y="27432"/>
                        </a:cubicBezTo>
                        <a:cubicBezTo>
                          <a:pt x="3707491" y="19059"/>
                          <a:pt x="3662625" y="36218"/>
                          <a:pt x="3575304" y="27432"/>
                        </a:cubicBezTo>
                        <a:cubicBezTo>
                          <a:pt x="3501577" y="31368"/>
                          <a:pt x="3216551" y="45184"/>
                          <a:pt x="3023235" y="27432"/>
                        </a:cubicBezTo>
                        <a:cubicBezTo>
                          <a:pt x="2898318" y="-29018"/>
                          <a:pt x="2612573" y="-459"/>
                          <a:pt x="2260854" y="27432"/>
                        </a:cubicBezTo>
                        <a:cubicBezTo>
                          <a:pt x="1929006" y="21046"/>
                          <a:pt x="1999174" y="13544"/>
                          <a:pt x="1813941" y="27432"/>
                        </a:cubicBezTo>
                        <a:cubicBezTo>
                          <a:pt x="1678211" y="55700"/>
                          <a:pt x="1194438" y="8214"/>
                          <a:pt x="946404" y="27432"/>
                        </a:cubicBezTo>
                        <a:cubicBezTo>
                          <a:pt x="698983" y="-8173"/>
                          <a:pt x="408470" y="56200"/>
                          <a:pt x="0" y="27432"/>
                        </a:cubicBezTo>
                        <a:cubicBezTo>
                          <a:pt x="-347" y="15155"/>
                          <a:pt x="623" y="6531"/>
                          <a:pt x="0" y="0"/>
                        </a:cubicBezTo>
                        <a:close/>
                      </a:path>
                      <a:path w="10515600" h="27432" stroke="0" extrusionOk="0">
                        <a:moveTo>
                          <a:pt x="0" y="0"/>
                        </a:moveTo>
                        <a:cubicBezTo>
                          <a:pt x="211919" y="-2016"/>
                          <a:pt x="316177" y="40510"/>
                          <a:pt x="552069" y="0"/>
                        </a:cubicBezTo>
                        <a:cubicBezTo>
                          <a:pt x="772542" y="-20900"/>
                          <a:pt x="764083" y="-14675"/>
                          <a:pt x="893826" y="0"/>
                        </a:cubicBezTo>
                        <a:cubicBezTo>
                          <a:pt x="1063397" y="30592"/>
                          <a:pt x="1474950" y="6046"/>
                          <a:pt x="1761363" y="0"/>
                        </a:cubicBezTo>
                        <a:cubicBezTo>
                          <a:pt x="2080097" y="18653"/>
                          <a:pt x="2113941" y="5885"/>
                          <a:pt x="2313432" y="0"/>
                        </a:cubicBezTo>
                        <a:cubicBezTo>
                          <a:pt x="2499441" y="-14740"/>
                          <a:pt x="2735086" y="-31325"/>
                          <a:pt x="2865501" y="0"/>
                        </a:cubicBezTo>
                        <a:cubicBezTo>
                          <a:pt x="2981992" y="57856"/>
                          <a:pt x="3381601" y="38492"/>
                          <a:pt x="3733038" y="0"/>
                        </a:cubicBezTo>
                        <a:cubicBezTo>
                          <a:pt x="4123625" y="-20112"/>
                          <a:pt x="4011408" y="-7378"/>
                          <a:pt x="4179951" y="0"/>
                        </a:cubicBezTo>
                        <a:cubicBezTo>
                          <a:pt x="4401000" y="14701"/>
                          <a:pt x="4699781" y="38888"/>
                          <a:pt x="5047488" y="0"/>
                        </a:cubicBezTo>
                        <a:cubicBezTo>
                          <a:pt x="5344186" y="10403"/>
                          <a:pt x="5695008" y="-11723"/>
                          <a:pt x="5915025" y="0"/>
                        </a:cubicBezTo>
                        <a:cubicBezTo>
                          <a:pt x="6180956" y="11499"/>
                          <a:pt x="6291614" y="5262"/>
                          <a:pt x="6572250" y="0"/>
                        </a:cubicBezTo>
                        <a:cubicBezTo>
                          <a:pt x="6821420" y="4506"/>
                          <a:pt x="7145316" y="38320"/>
                          <a:pt x="7439787" y="0"/>
                        </a:cubicBezTo>
                        <a:cubicBezTo>
                          <a:pt x="7758536" y="11416"/>
                          <a:pt x="7844492" y="-3584"/>
                          <a:pt x="7991856" y="0"/>
                        </a:cubicBezTo>
                        <a:cubicBezTo>
                          <a:pt x="8110442" y="14248"/>
                          <a:pt x="8287603" y="-10798"/>
                          <a:pt x="8543925" y="0"/>
                        </a:cubicBezTo>
                        <a:cubicBezTo>
                          <a:pt x="8755533" y="10158"/>
                          <a:pt x="8980581" y="37273"/>
                          <a:pt x="9306306" y="0"/>
                        </a:cubicBezTo>
                        <a:cubicBezTo>
                          <a:pt x="9626970" y="-58435"/>
                          <a:pt x="9732148" y="-27937"/>
                          <a:pt x="9858375" y="0"/>
                        </a:cubicBezTo>
                        <a:cubicBezTo>
                          <a:pt x="9984726" y="54758"/>
                          <a:pt x="10380988" y="24840"/>
                          <a:pt x="10515600" y="0"/>
                        </a:cubicBezTo>
                        <a:cubicBezTo>
                          <a:pt x="10517149" y="5059"/>
                          <a:pt x="10515730" y="21285"/>
                          <a:pt x="10515600" y="27432"/>
                        </a:cubicBezTo>
                        <a:cubicBezTo>
                          <a:pt x="10313372" y="54818"/>
                          <a:pt x="10082728" y="-9874"/>
                          <a:pt x="9753219" y="27432"/>
                        </a:cubicBezTo>
                        <a:cubicBezTo>
                          <a:pt x="9427270" y="55089"/>
                          <a:pt x="9500787" y="26420"/>
                          <a:pt x="9411462" y="27432"/>
                        </a:cubicBezTo>
                        <a:cubicBezTo>
                          <a:pt x="9357667" y="47373"/>
                          <a:pt x="9193071" y="36348"/>
                          <a:pt x="8964549" y="27432"/>
                        </a:cubicBezTo>
                        <a:cubicBezTo>
                          <a:pt x="8754210" y="31458"/>
                          <a:pt x="8285075" y="62593"/>
                          <a:pt x="8097012" y="27432"/>
                        </a:cubicBezTo>
                        <a:cubicBezTo>
                          <a:pt x="7925273" y="-333"/>
                          <a:pt x="7641837" y="35190"/>
                          <a:pt x="7439787" y="27432"/>
                        </a:cubicBezTo>
                        <a:cubicBezTo>
                          <a:pt x="7281139" y="-5235"/>
                          <a:pt x="7161122" y="11210"/>
                          <a:pt x="6992874" y="27432"/>
                        </a:cubicBezTo>
                        <a:cubicBezTo>
                          <a:pt x="6869980" y="6304"/>
                          <a:pt x="6540193" y="99457"/>
                          <a:pt x="6335649" y="27432"/>
                        </a:cubicBezTo>
                        <a:cubicBezTo>
                          <a:pt x="6139123" y="3107"/>
                          <a:pt x="6101935" y="4355"/>
                          <a:pt x="5993892" y="27432"/>
                        </a:cubicBezTo>
                        <a:cubicBezTo>
                          <a:pt x="5888734" y="39412"/>
                          <a:pt x="5782533" y="16690"/>
                          <a:pt x="5652135" y="27432"/>
                        </a:cubicBezTo>
                        <a:cubicBezTo>
                          <a:pt x="5552209" y="21179"/>
                          <a:pt x="5187921" y="-24893"/>
                          <a:pt x="4994910" y="27432"/>
                        </a:cubicBezTo>
                        <a:cubicBezTo>
                          <a:pt x="4806885" y="62128"/>
                          <a:pt x="4648815" y="19479"/>
                          <a:pt x="4547997" y="27432"/>
                        </a:cubicBezTo>
                        <a:cubicBezTo>
                          <a:pt x="4428810" y="-12231"/>
                          <a:pt x="4164014" y="51840"/>
                          <a:pt x="3785616" y="27432"/>
                        </a:cubicBezTo>
                        <a:cubicBezTo>
                          <a:pt x="3411566" y="27981"/>
                          <a:pt x="3543001" y="53158"/>
                          <a:pt x="3338703" y="27432"/>
                        </a:cubicBezTo>
                        <a:cubicBezTo>
                          <a:pt x="3117151" y="22689"/>
                          <a:pt x="2783844" y="6169"/>
                          <a:pt x="2576322" y="27432"/>
                        </a:cubicBezTo>
                        <a:cubicBezTo>
                          <a:pt x="2369652" y="9611"/>
                          <a:pt x="2343135" y="16259"/>
                          <a:pt x="2234565" y="27432"/>
                        </a:cubicBezTo>
                        <a:cubicBezTo>
                          <a:pt x="2129772" y="62248"/>
                          <a:pt x="1826785" y="33844"/>
                          <a:pt x="1472184" y="27432"/>
                        </a:cubicBezTo>
                        <a:cubicBezTo>
                          <a:pt x="1166194" y="-2568"/>
                          <a:pt x="1206587" y="37567"/>
                          <a:pt x="1025271" y="27432"/>
                        </a:cubicBezTo>
                        <a:cubicBezTo>
                          <a:pt x="846595" y="17106"/>
                          <a:pt x="846808" y="18044"/>
                          <a:pt x="683514" y="27432"/>
                        </a:cubicBezTo>
                        <a:cubicBezTo>
                          <a:pt x="484621" y="38100"/>
                          <a:pt x="301760" y="33961"/>
                          <a:pt x="0" y="27432"/>
                        </a:cubicBezTo>
                        <a:cubicBezTo>
                          <a:pt x="1" y="19656"/>
                          <a:pt x="-1119" y="10874"/>
                          <a:pt x="0" y="0"/>
                        </a:cubicBezTo>
                        <a:close/>
                      </a:path>
                      <a:path w="10515600" h="27432" fill="none" stroke="0" extrusionOk="0">
                        <a:moveTo>
                          <a:pt x="0" y="0"/>
                        </a:moveTo>
                        <a:cubicBezTo>
                          <a:pt x="103862" y="-24108"/>
                          <a:pt x="222532" y="3855"/>
                          <a:pt x="446913" y="0"/>
                        </a:cubicBezTo>
                        <a:cubicBezTo>
                          <a:pt x="686273" y="17152"/>
                          <a:pt x="811890" y="-6128"/>
                          <a:pt x="1104138" y="0"/>
                        </a:cubicBezTo>
                        <a:cubicBezTo>
                          <a:pt x="1346730" y="26724"/>
                          <a:pt x="1494649" y="6099"/>
                          <a:pt x="1866519" y="0"/>
                        </a:cubicBezTo>
                        <a:cubicBezTo>
                          <a:pt x="2220423" y="-10605"/>
                          <a:pt x="2054599" y="17153"/>
                          <a:pt x="2208276" y="0"/>
                        </a:cubicBezTo>
                        <a:cubicBezTo>
                          <a:pt x="2384643" y="-10590"/>
                          <a:pt x="2420675" y="7371"/>
                          <a:pt x="2550033" y="0"/>
                        </a:cubicBezTo>
                        <a:cubicBezTo>
                          <a:pt x="2644786" y="-15374"/>
                          <a:pt x="3082537" y="18532"/>
                          <a:pt x="3417570" y="0"/>
                        </a:cubicBezTo>
                        <a:cubicBezTo>
                          <a:pt x="3733868" y="-33542"/>
                          <a:pt x="3909189" y="3289"/>
                          <a:pt x="4074795" y="0"/>
                        </a:cubicBezTo>
                        <a:cubicBezTo>
                          <a:pt x="4237749" y="8583"/>
                          <a:pt x="4286465" y="7395"/>
                          <a:pt x="4416552" y="0"/>
                        </a:cubicBezTo>
                        <a:cubicBezTo>
                          <a:pt x="4546370" y="-6871"/>
                          <a:pt x="4918723" y="28447"/>
                          <a:pt x="5073777" y="0"/>
                        </a:cubicBezTo>
                        <a:cubicBezTo>
                          <a:pt x="5237362" y="-17739"/>
                          <a:pt x="5618791" y="101647"/>
                          <a:pt x="5941314" y="0"/>
                        </a:cubicBezTo>
                        <a:cubicBezTo>
                          <a:pt x="6272758" y="-28812"/>
                          <a:pt x="6315148" y="4960"/>
                          <a:pt x="6493383" y="0"/>
                        </a:cubicBezTo>
                        <a:cubicBezTo>
                          <a:pt x="6694884" y="-22079"/>
                          <a:pt x="6904202" y="-29222"/>
                          <a:pt x="7045452" y="0"/>
                        </a:cubicBezTo>
                        <a:cubicBezTo>
                          <a:pt x="7147460" y="27824"/>
                          <a:pt x="7460058" y="4894"/>
                          <a:pt x="7702677" y="0"/>
                        </a:cubicBezTo>
                        <a:cubicBezTo>
                          <a:pt x="7905036" y="-18959"/>
                          <a:pt x="8288750" y="-49276"/>
                          <a:pt x="8465058" y="0"/>
                        </a:cubicBezTo>
                        <a:cubicBezTo>
                          <a:pt x="8637036" y="-66"/>
                          <a:pt x="8888223" y="27233"/>
                          <a:pt x="9227439" y="0"/>
                        </a:cubicBezTo>
                        <a:cubicBezTo>
                          <a:pt x="9512691" y="21558"/>
                          <a:pt x="10136345" y="5493"/>
                          <a:pt x="10515600" y="0"/>
                        </a:cubicBezTo>
                        <a:cubicBezTo>
                          <a:pt x="10515781" y="12508"/>
                          <a:pt x="10516008" y="14417"/>
                          <a:pt x="10515600" y="27432"/>
                        </a:cubicBezTo>
                        <a:cubicBezTo>
                          <a:pt x="10336692" y="26322"/>
                          <a:pt x="10197794" y="32437"/>
                          <a:pt x="10068687" y="27432"/>
                        </a:cubicBezTo>
                        <a:cubicBezTo>
                          <a:pt x="9947986" y="91680"/>
                          <a:pt x="9445805" y="39249"/>
                          <a:pt x="9201150" y="27432"/>
                        </a:cubicBezTo>
                        <a:cubicBezTo>
                          <a:pt x="8891012" y="44089"/>
                          <a:pt x="8858828" y="2736"/>
                          <a:pt x="8543925" y="27432"/>
                        </a:cubicBezTo>
                        <a:cubicBezTo>
                          <a:pt x="8223267" y="53165"/>
                          <a:pt x="8283304" y="52518"/>
                          <a:pt x="8202168" y="27432"/>
                        </a:cubicBezTo>
                        <a:cubicBezTo>
                          <a:pt x="8093778" y="62163"/>
                          <a:pt x="7766541" y="-33827"/>
                          <a:pt x="7544943" y="27432"/>
                        </a:cubicBezTo>
                        <a:cubicBezTo>
                          <a:pt x="7314863" y="55129"/>
                          <a:pt x="7107264" y="25244"/>
                          <a:pt x="6992874" y="27432"/>
                        </a:cubicBezTo>
                        <a:cubicBezTo>
                          <a:pt x="6884782" y="17566"/>
                          <a:pt x="6638381" y="14651"/>
                          <a:pt x="6440805" y="27432"/>
                        </a:cubicBezTo>
                        <a:cubicBezTo>
                          <a:pt x="6208169" y="60979"/>
                          <a:pt x="6026010" y="30610"/>
                          <a:pt x="5888736" y="27432"/>
                        </a:cubicBezTo>
                        <a:cubicBezTo>
                          <a:pt x="5762198" y="10473"/>
                          <a:pt x="5584977" y="25540"/>
                          <a:pt x="5336667" y="27432"/>
                        </a:cubicBezTo>
                        <a:cubicBezTo>
                          <a:pt x="5092600" y="8870"/>
                          <a:pt x="4849659" y="29959"/>
                          <a:pt x="4574286" y="27432"/>
                        </a:cubicBezTo>
                        <a:cubicBezTo>
                          <a:pt x="4271362" y="35230"/>
                          <a:pt x="4129109" y="33967"/>
                          <a:pt x="3917061" y="27432"/>
                        </a:cubicBezTo>
                        <a:cubicBezTo>
                          <a:pt x="3716743" y="26392"/>
                          <a:pt x="3654523" y="50446"/>
                          <a:pt x="3575304" y="27432"/>
                        </a:cubicBezTo>
                        <a:cubicBezTo>
                          <a:pt x="3521930" y="22984"/>
                          <a:pt x="3174876" y="12123"/>
                          <a:pt x="3023235" y="27432"/>
                        </a:cubicBezTo>
                        <a:cubicBezTo>
                          <a:pt x="2896812" y="10128"/>
                          <a:pt x="2623520" y="63192"/>
                          <a:pt x="2260854" y="27432"/>
                        </a:cubicBezTo>
                        <a:cubicBezTo>
                          <a:pt x="1927032" y="21370"/>
                          <a:pt x="1997337" y="17315"/>
                          <a:pt x="1813941" y="27432"/>
                        </a:cubicBezTo>
                        <a:cubicBezTo>
                          <a:pt x="1663537" y="71145"/>
                          <a:pt x="1153132" y="3151"/>
                          <a:pt x="946404" y="27432"/>
                        </a:cubicBezTo>
                        <a:cubicBezTo>
                          <a:pt x="678295" y="32471"/>
                          <a:pt x="444357" y="37120"/>
                          <a:pt x="0" y="27432"/>
                        </a:cubicBezTo>
                        <a:cubicBezTo>
                          <a:pt x="915" y="14581"/>
                          <a:pt x="-225" y="557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297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7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926080"/>
            <a:ext cx="5157787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7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0515600"/>
                      <a:gd name="connsiteY0" fmla="*/ 0 h 27432"/>
                      <a:gd name="connsiteX1" fmla="*/ 446913 w 10515600"/>
                      <a:gd name="connsiteY1" fmla="*/ 0 h 27432"/>
                      <a:gd name="connsiteX2" fmla="*/ 1104138 w 10515600"/>
                      <a:gd name="connsiteY2" fmla="*/ 0 h 27432"/>
                      <a:gd name="connsiteX3" fmla="*/ 1866519 w 10515600"/>
                      <a:gd name="connsiteY3" fmla="*/ 0 h 27432"/>
                      <a:gd name="connsiteX4" fmla="*/ 2208276 w 10515600"/>
                      <a:gd name="connsiteY4" fmla="*/ 0 h 27432"/>
                      <a:gd name="connsiteX5" fmla="*/ 2550033 w 10515600"/>
                      <a:gd name="connsiteY5" fmla="*/ 0 h 27432"/>
                      <a:gd name="connsiteX6" fmla="*/ 3417570 w 10515600"/>
                      <a:gd name="connsiteY6" fmla="*/ 0 h 27432"/>
                      <a:gd name="connsiteX7" fmla="*/ 4074795 w 10515600"/>
                      <a:gd name="connsiteY7" fmla="*/ 0 h 27432"/>
                      <a:gd name="connsiteX8" fmla="*/ 4416552 w 10515600"/>
                      <a:gd name="connsiteY8" fmla="*/ 0 h 27432"/>
                      <a:gd name="connsiteX9" fmla="*/ 5073777 w 10515600"/>
                      <a:gd name="connsiteY9" fmla="*/ 0 h 27432"/>
                      <a:gd name="connsiteX10" fmla="*/ 5941314 w 10515600"/>
                      <a:gd name="connsiteY10" fmla="*/ 0 h 27432"/>
                      <a:gd name="connsiteX11" fmla="*/ 6493383 w 10515600"/>
                      <a:gd name="connsiteY11" fmla="*/ 0 h 27432"/>
                      <a:gd name="connsiteX12" fmla="*/ 7045452 w 10515600"/>
                      <a:gd name="connsiteY12" fmla="*/ 0 h 27432"/>
                      <a:gd name="connsiteX13" fmla="*/ 7702677 w 10515600"/>
                      <a:gd name="connsiteY13" fmla="*/ 0 h 27432"/>
                      <a:gd name="connsiteX14" fmla="*/ 8465058 w 10515600"/>
                      <a:gd name="connsiteY14" fmla="*/ 0 h 27432"/>
                      <a:gd name="connsiteX15" fmla="*/ 9227439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10068687 w 10515600"/>
                      <a:gd name="connsiteY18" fmla="*/ 27432 h 27432"/>
                      <a:gd name="connsiteX19" fmla="*/ 9201150 w 10515600"/>
                      <a:gd name="connsiteY19" fmla="*/ 27432 h 27432"/>
                      <a:gd name="connsiteX20" fmla="*/ 8543925 w 10515600"/>
                      <a:gd name="connsiteY20" fmla="*/ 27432 h 27432"/>
                      <a:gd name="connsiteX21" fmla="*/ 8202168 w 10515600"/>
                      <a:gd name="connsiteY21" fmla="*/ 27432 h 27432"/>
                      <a:gd name="connsiteX22" fmla="*/ 7544943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440805 w 10515600"/>
                      <a:gd name="connsiteY24" fmla="*/ 27432 h 27432"/>
                      <a:gd name="connsiteX25" fmla="*/ 5888736 w 10515600"/>
                      <a:gd name="connsiteY25" fmla="*/ 27432 h 27432"/>
                      <a:gd name="connsiteX26" fmla="*/ 5336667 w 10515600"/>
                      <a:gd name="connsiteY26" fmla="*/ 27432 h 27432"/>
                      <a:gd name="connsiteX27" fmla="*/ 4574286 w 10515600"/>
                      <a:gd name="connsiteY27" fmla="*/ 27432 h 27432"/>
                      <a:gd name="connsiteX28" fmla="*/ 3917061 w 10515600"/>
                      <a:gd name="connsiteY28" fmla="*/ 27432 h 27432"/>
                      <a:gd name="connsiteX29" fmla="*/ 3575304 w 10515600"/>
                      <a:gd name="connsiteY29" fmla="*/ 27432 h 27432"/>
                      <a:gd name="connsiteX30" fmla="*/ 3023235 w 10515600"/>
                      <a:gd name="connsiteY30" fmla="*/ 27432 h 27432"/>
                      <a:gd name="connsiteX31" fmla="*/ 2260854 w 10515600"/>
                      <a:gd name="connsiteY31" fmla="*/ 27432 h 27432"/>
                      <a:gd name="connsiteX32" fmla="*/ 1813941 w 10515600"/>
                      <a:gd name="connsiteY32" fmla="*/ 27432 h 27432"/>
                      <a:gd name="connsiteX33" fmla="*/ 946404 w 10515600"/>
                      <a:gd name="connsiteY33" fmla="*/ 27432 h 27432"/>
                      <a:gd name="connsiteX34" fmla="*/ 0 w 10515600"/>
                      <a:gd name="connsiteY34" fmla="*/ 27432 h 27432"/>
                      <a:gd name="connsiteX35" fmla="*/ 0 w 10515600"/>
                      <a:gd name="connsiteY35" fmla="*/ 0 h 27432"/>
                      <a:gd name="connsiteX0" fmla="*/ 0 w 10515600"/>
                      <a:gd name="connsiteY0" fmla="*/ 0 h 27432"/>
                      <a:gd name="connsiteX1" fmla="*/ 552069 w 10515600"/>
                      <a:gd name="connsiteY1" fmla="*/ 0 h 27432"/>
                      <a:gd name="connsiteX2" fmla="*/ 893826 w 10515600"/>
                      <a:gd name="connsiteY2" fmla="*/ 0 h 27432"/>
                      <a:gd name="connsiteX3" fmla="*/ 1761363 w 10515600"/>
                      <a:gd name="connsiteY3" fmla="*/ 0 h 27432"/>
                      <a:gd name="connsiteX4" fmla="*/ 2313432 w 10515600"/>
                      <a:gd name="connsiteY4" fmla="*/ 0 h 27432"/>
                      <a:gd name="connsiteX5" fmla="*/ 2865501 w 10515600"/>
                      <a:gd name="connsiteY5" fmla="*/ 0 h 27432"/>
                      <a:gd name="connsiteX6" fmla="*/ 3733038 w 10515600"/>
                      <a:gd name="connsiteY6" fmla="*/ 0 h 27432"/>
                      <a:gd name="connsiteX7" fmla="*/ 4179951 w 10515600"/>
                      <a:gd name="connsiteY7" fmla="*/ 0 h 27432"/>
                      <a:gd name="connsiteX8" fmla="*/ 5047488 w 10515600"/>
                      <a:gd name="connsiteY8" fmla="*/ 0 h 27432"/>
                      <a:gd name="connsiteX9" fmla="*/ 5915025 w 10515600"/>
                      <a:gd name="connsiteY9" fmla="*/ 0 h 27432"/>
                      <a:gd name="connsiteX10" fmla="*/ 6572250 w 10515600"/>
                      <a:gd name="connsiteY10" fmla="*/ 0 h 27432"/>
                      <a:gd name="connsiteX11" fmla="*/ 7439787 w 10515600"/>
                      <a:gd name="connsiteY11" fmla="*/ 0 h 27432"/>
                      <a:gd name="connsiteX12" fmla="*/ 7991856 w 10515600"/>
                      <a:gd name="connsiteY12" fmla="*/ 0 h 27432"/>
                      <a:gd name="connsiteX13" fmla="*/ 8543925 w 10515600"/>
                      <a:gd name="connsiteY13" fmla="*/ 0 h 27432"/>
                      <a:gd name="connsiteX14" fmla="*/ 9306306 w 10515600"/>
                      <a:gd name="connsiteY14" fmla="*/ 0 h 27432"/>
                      <a:gd name="connsiteX15" fmla="*/ 9858375 w 10515600"/>
                      <a:gd name="connsiteY15" fmla="*/ 0 h 27432"/>
                      <a:gd name="connsiteX16" fmla="*/ 10515600 w 10515600"/>
                      <a:gd name="connsiteY16" fmla="*/ 0 h 27432"/>
                      <a:gd name="connsiteX17" fmla="*/ 10515600 w 10515600"/>
                      <a:gd name="connsiteY17" fmla="*/ 27432 h 27432"/>
                      <a:gd name="connsiteX18" fmla="*/ 9753219 w 10515600"/>
                      <a:gd name="connsiteY18" fmla="*/ 27432 h 27432"/>
                      <a:gd name="connsiteX19" fmla="*/ 9411462 w 10515600"/>
                      <a:gd name="connsiteY19" fmla="*/ 27432 h 27432"/>
                      <a:gd name="connsiteX20" fmla="*/ 8964549 w 10515600"/>
                      <a:gd name="connsiteY20" fmla="*/ 27432 h 27432"/>
                      <a:gd name="connsiteX21" fmla="*/ 8097012 w 10515600"/>
                      <a:gd name="connsiteY21" fmla="*/ 27432 h 27432"/>
                      <a:gd name="connsiteX22" fmla="*/ 7439787 w 10515600"/>
                      <a:gd name="connsiteY22" fmla="*/ 27432 h 27432"/>
                      <a:gd name="connsiteX23" fmla="*/ 6992874 w 10515600"/>
                      <a:gd name="connsiteY23" fmla="*/ 27432 h 27432"/>
                      <a:gd name="connsiteX24" fmla="*/ 6335649 w 10515600"/>
                      <a:gd name="connsiteY24" fmla="*/ 27432 h 27432"/>
                      <a:gd name="connsiteX25" fmla="*/ 5993892 w 10515600"/>
                      <a:gd name="connsiteY25" fmla="*/ 27432 h 27432"/>
                      <a:gd name="connsiteX26" fmla="*/ 5652135 w 10515600"/>
                      <a:gd name="connsiteY26" fmla="*/ 27432 h 27432"/>
                      <a:gd name="connsiteX27" fmla="*/ 4994910 w 10515600"/>
                      <a:gd name="connsiteY27" fmla="*/ 27432 h 27432"/>
                      <a:gd name="connsiteX28" fmla="*/ 4547997 w 10515600"/>
                      <a:gd name="connsiteY28" fmla="*/ 27432 h 27432"/>
                      <a:gd name="connsiteX29" fmla="*/ 3785616 w 10515600"/>
                      <a:gd name="connsiteY29" fmla="*/ 27432 h 27432"/>
                      <a:gd name="connsiteX30" fmla="*/ 3338703 w 10515600"/>
                      <a:gd name="connsiteY30" fmla="*/ 27432 h 27432"/>
                      <a:gd name="connsiteX31" fmla="*/ 2576322 w 10515600"/>
                      <a:gd name="connsiteY31" fmla="*/ 27432 h 27432"/>
                      <a:gd name="connsiteX32" fmla="*/ 2234565 w 10515600"/>
                      <a:gd name="connsiteY32" fmla="*/ 27432 h 27432"/>
                      <a:gd name="connsiteX33" fmla="*/ 1472184 w 10515600"/>
                      <a:gd name="connsiteY33" fmla="*/ 27432 h 27432"/>
                      <a:gd name="connsiteX34" fmla="*/ 1025271 w 10515600"/>
                      <a:gd name="connsiteY34" fmla="*/ 27432 h 27432"/>
                      <a:gd name="connsiteX35" fmla="*/ 683514 w 10515600"/>
                      <a:gd name="connsiteY35" fmla="*/ 27432 h 27432"/>
                      <a:gd name="connsiteX36" fmla="*/ 0 w 10515600"/>
                      <a:gd name="connsiteY36" fmla="*/ 27432 h 27432"/>
                      <a:gd name="connsiteX37" fmla="*/ 0 w 10515600"/>
                      <a:gd name="connsiteY37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  <a:cxn ang="0">
                        <a:pos x="connsiteX22" y="connsiteY22"/>
                      </a:cxn>
                      <a:cxn ang="0">
                        <a:pos x="connsiteX23" y="connsiteY23"/>
                      </a:cxn>
                      <a:cxn ang="0">
                        <a:pos x="connsiteX24" y="connsiteY24"/>
                      </a:cxn>
                      <a:cxn ang="0">
                        <a:pos x="connsiteX25" y="connsiteY25"/>
                      </a:cxn>
                      <a:cxn ang="0">
                        <a:pos x="connsiteX26" y="connsiteY26"/>
                      </a:cxn>
                      <a:cxn ang="0">
                        <a:pos x="connsiteX27" y="connsiteY27"/>
                      </a:cxn>
                      <a:cxn ang="0">
                        <a:pos x="connsiteX28" y="connsiteY28"/>
                      </a:cxn>
                      <a:cxn ang="0">
                        <a:pos x="connsiteX29" y="connsiteY29"/>
                      </a:cxn>
                      <a:cxn ang="0">
                        <a:pos x="connsiteX30" y="connsiteY30"/>
                      </a:cxn>
                      <a:cxn ang="0">
                        <a:pos x="connsiteX31" y="connsiteY31"/>
                      </a:cxn>
                      <a:cxn ang="0">
                        <a:pos x="connsiteX32" y="connsiteY32"/>
                      </a:cxn>
                      <a:cxn ang="0">
                        <a:pos x="connsiteX33" y="connsiteY33"/>
                      </a:cxn>
                      <a:cxn ang="0">
                        <a:pos x="connsiteX34" y="connsiteY34"/>
                      </a:cxn>
                      <a:cxn ang="0">
                        <a:pos x="connsiteX35" y="connsiteY35"/>
                      </a:cxn>
                      <a:cxn ang="0">
                        <a:pos x="connsiteX36" y="connsiteY36"/>
                      </a:cxn>
                      <a:cxn ang="0">
                        <a:pos x="connsiteX37" y="connsiteY37"/>
                      </a:cxn>
                    </a:cxnLst>
                    <a:rect l="l" t="t" r="r" b="b"/>
                    <a:pathLst>
                      <a:path w="10515600" h="27432" fill="none" extrusionOk="0">
                        <a:moveTo>
                          <a:pt x="0" y="0"/>
                        </a:moveTo>
                        <a:cubicBezTo>
                          <a:pt x="114220" y="-11799"/>
                          <a:pt x="253320" y="-2888"/>
                          <a:pt x="446913" y="0"/>
                        </a:cubicBezTo>
                        <a:cubicBezTo>
                          <a:pt x="615827" y="-21012"/>
                          <a:pt x="846224" y="-12266"/>
                          <a:pt x="1104138" y="0"/>
                        </a:cubicBezTo>
                        <a:cubicBezTo>
                          <a:pt x="1374612" y="16601"/>
                          <a:pt x="1509930" y="3724"/>
                          <a:pt x="1866519" y="0"/>
                        </a:cubicBezTo>
                        <a:cubicBezTo>
                          <a:pt x="2227267" y="2494"/>
                          <a:pt x="2042751" y="-24730"/>
                          <a:pt x="2208276" y="0"/>
                        </a:cubicBezTo>
                        <a:cubicBezTo>
                          <a:pt x="2372908" y="-13784"/>
                          <a:pt x="2420213" y="7637"/>
                          <a:pt x="2550033" y="0"/>
                        </a:cubicBezTo>
                        <a:cubicBezTo>
                          <a:pt x="2633097" y="-6177"/>
                          <a:pt x="3105540" y="-7670"/>
                          <a:pt x="3417570" y="0"/>
                        </a:cubicBezTo>
                        <a:cubicBezTo>
                          <a:pt x="3755375" y="-18299"/>
                          <a:pt x="3947749" y="-8694"/>
                          <a:pt x="4074795" y="0"/>
                        </a:cubicBezTo>
                        <a:cubicBezTo>
                          <a:pt x="4234022" y="4410"/>
                          <a:pt x="4279660" y="4133"/>
                          <a:pt x="4416552" y="0"/>
                        </a:cubicBezTo>
                        <a:cubicBezTo>
                          <a:pt x="4547663" y="25078"/>
                          <a:pt x="4910883" y="20799"/>
                          <a:pt x="5073777" y="0"/>
                        </a:cubicBezTo>
                        <a:cubicBezTo>
                          <a:pt x="5256291" y="-6299"/>
                          <a:pt x="5533878" y="54096"/>
                          <a:pt x="5941314" y="0"/>
                        </a:cubicBezTo>
                        <a:cubicBezTo>
                          <a:pt x="6258222" y="-27909"/>
                          <a:pt x="6313336" y="-10134"/>
                          <a:pt x="6493383" y="0"/>
                        </a:cubicBezTo>
                        <a:cubicBezTo>
                          <a:pt x="6660373" y="1682"/>
                          <a:pt x="6901167" y="-1313"/>
                          <a:pt x="7045452" y="0"/>
                        </a:cubicBezTo>
                        <a:cubicBezTo>
                          <a:pt x="7149988" y="-12597"/>
                          <a:pt x="7490775" y="18530"/>
                          <a:pt x="7702677" y="0"/>
                        </a:cubicBezTo>
                        <a:cubicBezTo>
                          <a:pt x="7894246" y="-20534"/>
                          <a:pt x="8277724" y="-27276"/>
                          <a:pt x="8465058" y="0"/>
                        </a:cubicBezTo>
                        <a:cubicBezTo>
                          <a:pt x="8623687" y="22627"/>
                          <a:pt x="8928517" y="-4532"/>
                          <a:pt x="9227439" y="0"/>
                        </a:cubicBezTo>
                        <a:cubicBezTo>
                          <a:pt x="9509716" y="21062"/>
                          <a:pt x="10093803" y="11302"/>
                          <a:pt x="10515600" y="0"/>
                        </a:cubicBezTo>
                        <a:cubicBezTo>
                          <a:pt x="10515392" y="12419"/>
                          <a:pt x="10515697" y="14813"/>
                          <a:pt x="10515600" y="27432"/>
                        </a:cubicBezTo>
                        <a:cubicBezTo>
                          <a:pt x="10319767" y="11138"/>
                          <a:pt x="10222813" y="8928"/>
                          <a:pt x="10068687" y="27432"/>
                        </a:cubicBezTo>
                        <a:cubicBezTo>
                          <a:pt x="9947127" y="-40172"/>
                          <a:pt x="9520235" y="-3991"/>
                          <a:pt x="9201150" y="27432"/>
                        </a:cubicBezTo>
                        <a:cubicBezTo>
                          <a:pt x="8892666" y="48820"/>
                          <a:pt x="8867415" y="2195"/>
                          <a:pt x="8543925" y="27432"/>
                        </a:cubicBezTo>
                        <a:cubicBezTo>
                          <a:pt x="8223384" y="61927"/>
                          <a:pt x="8295543" y="30550"/>
                          <a:pt x="8202168" y="27432"/>
                        </a:cubicBezTo>
                        <a:cubicBezTo>
                          <a:pt x="8142306" y="19196"/>
                          <a:pt x="7792719" y="-46840"/>
                          <a:pt x="7544943" y="27432"/>
                        </a:cubicBezTo>
                        <a:cubicBezTo>
                          <a:pt x="7289053" y="48650"/>
                          <a:pt x="7112059" y="46641"/>
                          <a:pt x="6992874" y="27432"/>
                        </a:cubicBezTo>
                        <a:cubicBezTo>
                          <a:pt x="6865428" y="42971"/>
                          <a:pt x="6698878" y="-2571"/>
                          <a:pt x="6440805" y="27432"/>
                        </a:cubicBezTo>
                        <a:cubicBezTo>
                          <a:pt x="6213948" y="43874"/>
                          <a:pt x="6037998" y="39869"/>
                          <a:pt x="5888736" y="27432"/>
                        </a:cubicBezTo>
                        <a:cubicBezTo>
                          <a:pt x="5755073" y="11669"/>
                          <a:pt x="5591719" y="37904"/>
                          <a:pt x="5336667" y="27432"/>
                        </a:cubicBezTo>
                        <a:cubicBezTo>
                          <a:pt x="5107192" y="12743"/>
                          <a:pt x="4839850" y="71465"/>
                          <a:pt x="4574286" y="27432"/>
                        </a:cubicBezTo>
                        <a:cubicBezTo>
                          <a:pt x="4268723" y="-2915"/>
                          <a:pt x="4132707" y="26264"/>
                          <a:pt x="3917061" y="27432"/>
                        </a:cubicBezTo>
                        <a:cubicBezTo>
                          <a:pt x="3707491" y="19059"/>
                          <a:pt x="3662625" y="36218"/>
                          <a:pt x="3575304" y="27432"/>
                        </a:cubicBezTo>
                        <a:cubicBezTo>
                          <a:pt x="3501577" y="31368"/>
                          <a:pt x="3216551" y="45184"/>
                          <a:pt x="3023235" y="27432"/>
                        </a:cubicBezTo>
                        <a:cubicBezTo>
                          <a:pt x="2898318" y="-29018"/>
                          <a:pt x="2612573" y="-459"/>
                          <a:pt x="2260854" y="27432"/>
                        </a:cubicBezTo>
                        <a:cubicBezTo>
                          <a:pt x="1929006" y="21046"/>
                          <a:pt x="1999174" y="13544"/>
                          <a:pt x="1813941" y="27432"/>
                        </a:cubicBezTo>
                        <a:cubicBezTo>
                          <a:pt x="1678211" y="55700"/>
                          <a:pt x="1194438" y="8214"/>
                          <a:pt x="946404" y="27432"/>
                        </a:cubicBezTo>
                        <a:cubicBezTo>
                          <a:pt x="698983" y="-8173"/>
                          <a:pt x="408470" y="56200"/>
                          <a:pt x="0" y="27432"/>
                        </a:cubicBezTo>
                        <a:cubicBezTo>
                          <a:pt x="-347" y="15155"/>
                          <a:pt x="623" y="6531"/>
                          <a:pt x="0" y="0"/>
                        </a:cubicBezTo>
                        <a:close/>
                      </a:path>
                      <a:path w="10515600" h="27432" stroke="0" extrusionOk="0">
                        <a:moveTo>
                          <a:pt x="0" y="0"/>
                        </a:moveTo>
                        <a:cubicBezTo>
                          <a:pt x="211919" y="-2016"/>
                          <a:pt x="316177" y="40510"/>
                          <a:pt x="552069" y="0"/>
                        </a:cubicBezTo>
                        <a:cubicBezTo>
                          <a:pt x="772542" y="-20900"/>
                          <a:pt x="764083" y="-14675"/>
                          <a:pt x="893826" y="0"/>
                        </a:cubicBezTo>
                        <a:cubicBezTo>
                          <a:pt x="1063397" y="30592"/>
                          <a:pt x="1474950" y="6046"/>
                          <a:pt x="1761363" y="0"/>
                        </a:cubicBezTo>
                        <a:cubicBezTo>
                          <a:pt x="2080097" y="18653"/>
                          <a:pt x="2113941" y="5885"/>
                          <a:pt x="2313432" y="0"/>
                        </a:cubicBezTo>
                        <a:cubicBezTo>
                          <a:pt x="2499441" y="-14740"/>
                          <a:pt x="2735086" y="-31325"/>
                          <a:pt x="2865501" y="0"/>
                        </a:cubicBezTo>
                        <a:cubicBezTo>
                          <a:pt x="2981992" y="57856"/>
                          <a:pt x="3381601" y="38492"/>
                          <a:pt x="3733038" y="0"/>
                        </a:cubicBezTo>
                        <a:cubicBezTo>
                          <a:pt x="4123625" y="-20112"/>
                          <a:pt x="4011408" y="-7378"/>
                          <a:pt x="4179951" y="0"/>
                        </a:cubicBezTo>
                        <a:cubicBezTo>
                          <a:pt x="4401000" y="14701"/>
                          <a:pt x="4699781" y="38888"/>
                          <a:pt x="5047488" y="0"/>
                        </a:cubicBezTo>
                        <a:cubicBezTo>
                          <a:pt x="5344186" y="10403"/>
                          <a:pt x="5695008" y="-11723"/>
                          <a:pt x="5915025" y="0"/>
                        </a:cubicBezTo>
                        <a:cubicBezTo>
                          <a:pt x="6180956" y="11499"/>
                          <a:pt x="6291614" y="5262"/>
                          <a:pt x="6572250" y="0"/>
                        </a:cubicBezTo>
                        <a:cubicBezTo>
                          <a:pt x="6821420" y="4506"/>
                          <a:pt x="7145316" y="38320"/>
                          <a:pt x="7439787" y="0"/>
                        </a:cubicBezTo>
                        <a:cubicBezTo>
                          <a:pt x="7758536" y="11416"/>
                          <a:pt x="7844492" y="-3584"/>
                          <a:pt x="7991856" y="0"/>
                        </a:cubicBezTo>
                        <a:cubicBezTo>
                          <a:pt x="8110442" y="14248"/>
                          <a:pt x="8287603" y="-10798"/>
                          <a:pt x="8543925" y="0"/>
                        </a:cubicBezTo>
                        <a:cubicBezTo>
                          <a:pt x="8755533" y="10158"/>
                          <a:pt x="8980581" y="37273"/>
                          <a:pt x="9306306" y="0"/>
                        </a:cubicBezTo>
                        <a:cubicBezTo>
                          <a:pt x="9626970" y="-58435"/>
                          <a:pt x="9732148" y="-27937"/>
                          <a:pt x="9858375" y="0"/>
                        </a:cubicBezTo>
                        <a:cubicBezTo>
                          <a:pt x="9984726" y="54758"/>
                          <a:pt x="10380988" y="24840"/>
                          <a:pt x="10515600" y="0"/>
                        </a:cubicBezTo>
                        <a:cubicBezTo>
                          <a:pt x="10517149" y="5059"/>
                          <a:pt x="10515730" y="21285"/>
                          <a:pt x="10515600" y="27432"/>
                        </a:cubicBezTo>
                        <a:cubicBezTo>
                          <a:pt x="10313372" y="54818"/>
                          <a:pt x="10082728" y="-9874"/>
                          <a:pt x="9753219" y="27432"/>
                        </a:cubicBezTo>
                        <a:cubicBezTo>
                          <a:pt x="9427270" y="55089"/>
                          <a:pt x="9500787" y="26420"/>
                          <a:pt x="9411462" y="27432"/>
                        </a:cubicBezTo>
                        <a:cubicBezTo>
                          <a:pt x="9357667" y="47373"/>
                          <a:pt x="9193071" y="36348"/>
                          <a:pt x="8964549" y="27432"/>
                        </a:cubicBezTo>
                        <a:cubicBezTo>
                          <a:pt x="8754210" y="31458"/>
                          <a:pt x="8285075" y="62593"/>
                          <a:pt x="8097012" y="27432"/>
                        </a:cubicBezTo>
                        <a:cubicBezTo>
                          <a:pt x="7925273" y="-333"/>
                          <a:pt x="7641837" y="35190"/>
                          <a:pt x="7439787" y="27432"/>
                        </a:cubicBezTo>
                        <a:cubicBezTo>
                          <a:pt x="7281139" y="-5235"/>
                          <a:pt x="7161122" y="11210"/>
                          <a:pt x="6992874" y="27432"/>
                        </a:cubicBezTo>
                        <a:cubicBezTo>
                          <a:pt x="6869980" y="6304"/>
                          <a:pt x="6540193" y="99457"/>
                          <a:pt x="6335649" y="27432"/>
                        </a:cubicBezTo>
                        <a:cubicBezTo>
                          <a:pt x="6139123" y="3107"/>
                          <a:pt x="6101935" y="4355"/>
                          <a:pt x="5993892" y="27432"/>
                        </a:cubicBezTo>
                        <a:cubicBezTo>
                          <a:pt x="5888734" y="39412"/>
                          <a:pt x="5782533" y="16690"/>
                          <a:pt x="5652135" y="27432"/>
                        </a:cubicBezTo>
                        <a:cubicBezTo>
                          <a:pt x="5552209" y="21179"/>
                          <a:pt x="5187921" y="-24893"/>
                          <a:pt x="4994910" y="27432"/>
                        </a:cubicBezTo>
                        <a:cubicBezTo>
                          <a:pt x="4806885" y="62128"/>
                          <a:pt x="4648815" y="19479"/>
                          <a:pt x="4547997" y="27432"/>
                        </a:cubicBezTo>
                        <a:cubicBezTo>
                          <a:pt x="4428810" y="-12231"/>
                          <a:pt x="4164014" y="51840"/>
                          <a:pt x="3785616" y="27432"/>
                        </a:cubicBezTo>
                        <a:cubicBezTo>
                          <a:pt x="3411566" y="27981"/>
                          <a:pt x="3543001" y="53158"/>
                          <a:pt x="3338703" y="27432"/>
                        </a:cubicBezTo>
                        <a:cubicBezTo>
                          <a:pt x="3117151" y="22689"/>
                          <a:pt x="2783844" y="6169"/>
                          <a:pt x="2576322" y="27432"/>
                        </a:cubicBezTo>
                        <a:cubicBezTo>
                          <a:pt x="2369652" y="9611"/>
                          <a:pt x="2343135" y="16259"/>
                          <a:pt x="2234565" y="27432"/>
                        </a:cubicBezTo>
                        <a:cubicBezTo>
                          <a:pt x="2129772" y="62248"/>
                          <a:pt x="1826785" y="33844"/>
                          <a:pt x="1472184" y="27432"/>
                        </a:cubicBezTo>
                        <a:cubicBezTo>
                          <a:pt x="1166194" y="-2568"/>
                          <a:pt x="1206587" y="37567"/>
                          <a:pt x="1025271" y="27432"/>
                        </a:cubicBezTo>
                        <a:cubicBezTo>
                          <a:pt x="846595" y="17106"/>
                          <a:pt x="846808" y="18044"/>
                          <a:pt x="683514" y="27432"/>
                        </a:cubicBezTo>
                        <a:cubicBezTo>
                          <a:pt x="484621" y="38100"/>
                          <a:pt x="301760" y="33961"/>
                          <a:pt x="0" y="27432"/>
                        </a:cubicBezTo>
                        <a:cubicBezTo>
                          <a:pt x="1" y="19656"/>
                          <a:pt x="-1119" y="10874"/>
                          <a:pt x="0" y="0"/>
                        </a:cubicBezTo>
                        <a:close/>
                      </a:path>
                      <a:path w="10515600" h="27432" fill="none" stroke="0" extrusionOk="0">
                        <a:moveTo>
                          <a:pt x="0" y="0"/>
                        </a:moveTo>
                        <a:cubicBezTo>
                          <a:pt x="103862" y="-24108"/>
                          <a:pt x="222532" y="3855"/>
                          <a:pt x="446913" y="0"/>
                        </a:cubicBezTo>
                        <a:cubicBezTo>
                          <a:pt x="686273" y="17152"/>
                          <a:pt x="811890" y="-6128"/>
                          <a:pt x="1104138" y="0"/>
                        </a:cubicBezTo>
                        <a:cubicBezTo>
                          <a:pt x="1346730" y="26724"/>
                          <a:pt x="1494649" y="6099"/>
                          <a:pt x="1866519" y="0"/>
                        </a:cubicBezTo>
                        <a:cubicBezTo>
                          <a:pt x="2220423" y="-10605"/>
                          <a:pt x="2054599" y="17153"/>
                          <a:pt x="2208276" y="0"/>
                        </a:cubicBezTo>
                        <a:cubicBezTo>
                          <a:pt x="2384643" y="-10590"/>
                          <a:pt x="2420675" y="7371"/>
                          <a:pt x="2550033" y="0"/>
                        </a:cubicBezTo>
                        <a:cubicBezTo>
                          <a:pt x="2644786" y="-15374"/>
                          <a:pt x="3082537" y="18532"/>
                          <a:pt x="3417570" y="0"/>
                        </a:cubicBezTo>
                        <a:cubicBezTo>
                          <a:pt x="3733868" y="-33542"/>
                          <a:pt x="3909189" y="3289"/>
                          <a:pt x="4074795" y="0"/>
                        </a:cubicBezTo>
                        <a:cubicBezTo>
                          <a:pt x="4237749" y="8583"/>
                          <a:pt x="4286465" y="7395"/>
                          <a:pt x="4416552" y="0"/>
                        </a:cubicBezTo>
                        <a:cubicBezTo>
                          <a:pt x="4546370" y="-6871"/>
                          <a:pt x="4918723" y="28447"/>
                          <a:pt x="5073777" y="0"/>
                        </a:cubicBezTo>
                        <a:cubicBezTo>
                          <a:pt x="5237362" y="-17739"/>
                          <a:pt x="5618791" y="101647"/>
                          <a:pt x="5941314" y="0"/>
                        </a:cubicBezTo>
                        <a:cubicBezTo>
                          <a:pt x="6272758" y="-28812"/>
                          <a:pt x="6315148" y="4960"/>
                          <a:pt x="6493383" y="0"/>
                        </a:cubicBezTo>
                        <a:cubicBezTo>
                          <a:pt x="6694884" y="-22079"/>
                          <a:pt x="6904202" y="-29222"/>
                          <a:pt x="7045452" y="0"/>
                        </a:cubicBezTo>
                        <a:cubicBezTo>
                          <a:pt x="7147460" y="27824"/>
                          <a:pt x="7460058" y="4894"/>
                          <a:pt x="7702677" y="0"/>
                        </a:cubicBezTo>
                        <a:cubicBezTo>
                          <a:pt x="7905036" y="-18959"/>
                          <a:pt x="8288750" y="-49276"/>
                          <a:pt x="8465058" y="0"/>
                        </a:cubicBezTo>
                        <a:cubicBezTo>
                          <a:pt x="8637036" y="-66"/>
                          <a:pt x="8888223" y="27233"/>
                          <a:pt x="9227439" y="0"/>
                        </a:cubicBezTo>
                        <a:cubicBezTo>
                          <a:pt x="9512691" y="21558"/>
                          <a:pt x="10136345" y="5493"/>
                          <a:pt x="10515600" y="0"/>
                        </a:cubicBezTo>
                        <a:cubicBezTo>
                          <a:pt x="10515781" y="12508"/>
                          <a:pt x="10516008" y="14417"/>
                          <a:pt x="10515600" y="27432"/>
                        </a:cubicBezTo>
                        <a:cubicBezTo>
                          <a:pt x="10336692" y="26322"/>
                          <a:pt x="10197794" y="32437"/>
                          <a:pt x="10068687" y="27432"/>
                        </a:cubicBezTo>
                        <a:cubicBezTo>
                          <a:pt x="9947986" y="91680"/>
                          <a:pt x="9445805" y="39249"/>
                          <a:pt x="9201150" y="27432"/>
                        </a:cubicBezTo>
                        <a:cubicBezTo>
                          <a:pt x="8891012" y="44089"/>
                          <a:pt x="8858828" y="2736"/>
                          <a:pt x="8543925" y="27432"/>
                        </a:cubicBezTo>
                        <a:cubicBezTo>
                          <a:pt x="8223267" y="53165"/>
                          <a:pt x="8283304" y="52518"/>
                          <a:pt x="8202168" y="27432"/>
                        </a:cubicBezTo>
                        <a:cubicBezTo>
                          <a:pt x="8093778" y="62163"/>
                          <a:pt x="7766541" y="-33827"/>
                          <a:pt x="7544943" y="27432"/>
                        </a:cubicBezTo>
                        <a:cubicBezTo>
                          <a:pt x="7314863" y="55129"/>
                          <a:pt x="7107264" y="25244"/>
                          <a:pt x="6992874" y="27432"/>
                        </a:cubicBezTo>
                        <a:cubicBezTo>
                          <a:pt x="6884782" y="17566"/>
                          <a:pt x="6638381" y="14651"/>
                          <a:pt x="6440805" y="27432"/>
                        </a:cubicBezTo>
                        <a:cubicBezTo>
                          <a:pt x="6208169" y="60979"/>
                          <a:pt x="6026010" y="30610"/>
                          <a:pt x="5888736" y="27432"/>
                        </a:cubicBezTo>
                        <a:cubicBezTo>
                          <a:pt x="5762198" y="10473"/>
                          <a:pt x="5584977" y="25540"/>
                          <a:pt x="5336667" y="27432"/>
                        </a:cubicBezTo>
                        <a:cubicBezTo>
                          <a:pt x="5092600" y="8870"/>
                          <a:pt x="4849659" y="29959"/>
                          <a:pt x="4574286" y="27432"/>
                        </a:cubicBezTo>
                        <a:cubicBezTo>
                          <a:pt x="4271362" y="35230"/>
                          <a:pt x="4129109" y="33967"/>
                          <a:pt x="3917061" y="27432"/>
                        </a:cubicBezTo>
                        <a:cubicBezTo>
                          <a:pt x="3716743" y="26392"/>
                          <a:pt x="3654523" y="50446"/>
                          <a:pt x="3575304" y="27432"/>
                        </a:cubicBezTo>
                        <a:cubicBezTo>
                          <a:pt x="3521930" y="22984"/>
                          <a:pt x="3174876" y="12123"/>
                          <a:pt x="3023235" y="27432"/>
                        </a:cubicBezTo>
                        <a:cubicBezTo>
                          <a:pt x="2896812" y="10128"/>
                          <a:pt x="2623520" y="63192"/>
                          <a:pt x="2260854" y="27432"/>
                        </a:cubicBezTo>
                        <a:cubicBezTo>
                          <a:pt x="1927032" y="21370"/>
                          <a:pt x="1997337" y="17315"/>
                          <a:pt x="1813941" y="27432"/>
                        </a:cubicBezTo>
                        <a:cubicBezTo>
                          <a:pt x="1663537" y="71145"/>
                          <a:pt x="1153132" y="3151"/>
                          <a:pt x="946404" y="27432"/>
                        </a:cubicBezTo>
                        <a:cubicBezTo>
                          <a:pt x="678295" y="32471"/>
                          <a:pt x="444357" y="37120"/>
                          <a:pt x="0" y="27432"/>
                        </a:cubicBezTo>
                        <a:cubicBezTo>
                          <a:pt x="915" y="14581"/>
                          <a:pt x="-225" y="5575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479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58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7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564066 w 4243589"/>
                      <a:gd name="connsiteY3" fmla="*/ 0 h 27432"/>
                      <a:gd name="connsiteX4" fmla="*/ 2212729 w 4243589"/>
                      <a:gd name="connsiteY4" fmla="*/ 0 h 27432"/>
                      <a:gd name="connsiteX5" fmla="*/ 2776520 w 4243589"/>
                      <a:gd name="connsiteY5" fmla="*/ 0 h 27432"/>
                      <a:gd name="connsiteX6" fmla="*/ 3297875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637362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424908 w 4243589"/>
                      <a:gd name="connsiteY11" fmla="*/ 27432 h 27432"/>
                      <a:gd name="connsiteX12" fmla="*/ 1861117 w 4243589"/>
                      <a:gd name="connsiteY12" fmla="*/ 27432 h 27432"/>
                      <a:gd name="connsiteX13" fmla="*/ 1382198 w 4243589"/>
                      <a:gd name="connsiteY13" fmla="*/ 27432 h 27432"/>
                      <a:gd name="connsiteX14" fmla="*/ 733535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  <a:gd name="connsiteX0" fmla="*/ 0 w 4243589"/>
                      <a:gd name="connsiteY0" fmla="*/ 0 h 27432"/>
                      <a:gd name="connsiteX1" fmla="*/ 563791 w 4243589"/>
                      <a:gd name="connsiteY1" fmla="*/ 0 h 27432"/>
                      <a:gd name="connsiteX2" fmla="*/ 1042710 w 4243589"/>
                      <a:gd name="connsiteY2" fmla="*/ 0 h 27432"/>
                      <a:gd name="connsiteX3" fmla="*/ 1733809 w 4243589"/>
                      <a:gd name="connsiteY3" fmla="*/ 0 h 27432"/>
                      <a:gd name="connsiteX4" fmla="*/ 2297600 w 4243589"/>
                      <a:gd name="connsiteY4" fmla="*/ 0 h 27432"/>
                      <a:gd name="connsiteX5" fmla="*/ 2861391 w 4243589"/>
                      <a:gd name="connsiteY5" fmla="*/ 0 h 27432"/>
                      <a:gd name="connsiteX6" fmla="*/ 3552490 w 4243589"/>
                      <a:gd name="connsiteY6" fmla="*/ 0 h 27432"/>
                      <a:gd name="connsiteX7" fmla="*/ 4243589 w 4243589"/>
                      <a:gd name="connsiteY7" fmla="*/ 0 h 27432"/>
                      <a:gd name="connsiteX8" fmla="*/ 4243589 w 4243589"/>
                      <a:gd name="connsiteY8" fmla="*/ 27432 h 27432"/>
                      <a:gd name="connsiteX9" fmla="*/ 3722234 w 4243589"/>
                      <a:gd name="connsiteY9" fmla="*/ 27432 h 27432"/>
                      <a:gd name="connsiteX10" fmla="*/ 3116007 w 4243589"/>
                      <a:gd name="connsiteY10" fmla="*/ 27432 h 27432"/>
                      <a:gd name="connsiteX11" fmla="*/ 2509780 w 4243589"/>
                      <a:gd name="connsiteY11" fmla="*/ 27432 h 27432"/>
                      <a:gd name="connsiteX12" fmla="*/ 1945989 w 4243589"/>
                      <a:gd name="connsiteY12" fmla="*/ 27432 h 27432"/>
                      <a:gd name="connsiteX13" fmla="*/ 1254890 w 4243589"/>
                      <a:gd name="connsiteY13" fmla="*/ 27432 h 27432"/>
                      <a:gd name="connsiteX14" fmla="*/ 563791 w 4243589"/>
                      <a:gd name="connsiteY14" fmla="*/ 27432 h 27432"/>
                      <a:gd name="connsiteX15" fmla="*/ 0 w 4243589"/>
                      <a:gd name="connsiteY15" fmla="*/ 27432 h 27432"/>
                      <a:gd name="connsiteX16" fmla="*/ 0 w 4243589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243589" h="27432" fill="none" extrusionOk="0">
                        <a:moveTo>
                          <a:pt x="0" y="0"/>
                        </a:moveTo>
                        <a:cubicBezTo>
                          <a:pt x="155810" y="20981"/>
                          <a:pt x="398886" y="-17697"/>
                          <a:pt x="563791" y="0"/>
                        </a:cubicBezTo>
                        <a:cubicBezTo>
                          <a:pt x="733057" y="30669"/>
                          <a:pt x="892815" y="-4840"/>
                          <a:pt x="1042710" y="0"/>
                        </a:cubicBezTo>
                        <a:cubicBezTo>
                          <a:pt x="1191420" y="28610"/>
                          <a:pt x="1323570" y="-3741"/>
                          <a:pt x="1564066" y="0"/>
                        </a:cubicBezTo>
                        <a:cubicBezTo>
                          <a:pt x="1774096" y="5222"/>
                          <a:pt x="1901043" y="24509"/>
                          <a:pt x="2212729" y="0"/>
                        </a:cubicBezTo>
                        <a:cubicBezTo>
                          <a:pt x="2513476" y="-25034"/>
                          <a:pt x="2514785" y="-26717"/>
                          <a:pt x="2776520" y="0"/>
                        </a:cubicBezTo>
                        <a:cubicBezTo>
                          <a:pt x="3028238" y="46961"/>
                          <a:pt x="3165558" y="584"/>
                          <a:pt x="3297875" y="0"/>
                        </a:cubicBezTo>
                        <a:cubicBezTo>
                          <a:pt x="3442261" y="-10195"/>
                          <a:pt x="4011204" y="-62373"/>
                          <a:pt x="4243589" y="0"/>
                        </a:cubicBezTo>
                        <a:cubicBezTo>
                          <a:pt x="4242777" y="8405"/>
                          <a:pt x="4242001" y="21756"/>
                          <a:pt x="4243589" y="27432"/>
                        </a:cubicBezTo>
                        <a:cubicBezTo>
                          <a:pt x="4109466" y="17148"/>
                          <a:pt x="3915081" y="-29826"/>
                          <a:pt x="3637362" y="27432"/>
                        </a:cubicBezTo>
                        <a:cubicBezTo>
                          <a:pt x="3354304" y="38168"/>
                          <a:pt x="3259898" y="26347"/>
                          <a:pt x="3116007" y="27432"/>
                        </a:cubicBezTo>
                        <a:cubicBezTo>
                          <a:pt x="2949637" y="8343"/>
                          <a:pt x="2625555" y="32779"/>
                          <a:pt x="2424908" y="27432"/>
                        </a:cubicBezTo>
                        <a:cubicBezTo>
                          <a:pt x="2203818" y="31297"/>
                          <a:pt x="2094998" y="23473"/>
                          <a:pt x="1861117" y="27432"/>
                        </a:cubicBezTo>
                        <a:cubicBezTo>
                          <a:pt x="1647658" y="46853"/>
                          <a:pt x="1499035" y="21042"/>
                          <a:pt x="1382198" y="27432"/>
                        </a:cubicBezTo>
                        <a:cubicBezTo>
                          <a:pt x="1297441" y="56771"/>
                          <a:pt x="1036114" y="7091"/>
                          <a:pt x="733535" y="27432"/>
                        </a:cubicBezTo>
                        <a:cubicBezTo>
                          <a:pt x="433191" y="17735"/>
                          <a:pt x="355887" y="5944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243589" h="27432" stroke="0" extrusionOk="0">
                        <a:moveTo>
                          <a:pt x="0" y="0"/>
                        </a:moveTo>
                        <a:cubicBezTo>
                          <a:pt x="151143" y="39936"/>
                          <a:pt x="304017" y="-10420"/>
                          <a:pt x="563791" y="0"/>
                        </a:cubicBezTo>
                        <a:cubicBezTo>
                          <a:pt x="813249" y="539"/>
                          <a:pt x="841506" y="9454"/>
                          <a:pt x="1042710" y="0"/>
                        </a:cubicBezTo>
                        <a:cubicBezTo>
                          <a:pt x="1267965" y="-29665"/>
                          <a:pt x="1570418" y="-61038"/>
                          <a:pt x="1733809" y="0"/>
                        </a:cubicBezTo>
                        <a:cubicBezTo>
                          <a:pt x="1874287" y="31139"/>
                          <a:pt x="2053554" y="17058"/>
                          <a:pt x="2297600" y="0"/>
                        </a:cubicBezTo>
                        <a:cubicBezTo>
                          <a:pt x="2538606" y="-10297"/>
                          <a:pt x="2714551" y="-39338"/>
                          <a:pt x="2861391" y="0"/>
                        </a:cubicBezTo>
                        <a:cubicBezTo>
                          <a:pt x="3026919" y="28587"/>
                          <a:pt x="3412894" y="29126"/>
                          <a:pt x="3552490" y="0"/>
                        </a:cubicBezTo>
                        <a:cubicBezTo>
                          <a:pt x="3686081" y="-14849"/>
                          <a:pt x="3949661" y="-63071"/>
                          <a:pt x="4243589" y="0"/>
                        </a:cubicBezTo>
                        <a:cubicBezTo>
                          <a:pt x="4244093" y="9145"/>
                          <a:pt x="4245348" y="18278"/>
                          <a:pt x="4243589" y="27432"/>
                        </a:cubicBezTo>
                        <a:cubicBezTo>
                          <a:pt x="4086617" y="11324"/>
                          <a:pt x="3946386" y="30245"/>
                          <a:pt x="3722234" y="27432"/>
                        </a:cubicBezTo>
                        <a:cubicBezTo>
                          <a:pt x="3527135" y="-8703"/>
                          <a:pt x="3279168" y="54419"/>
                          <a:pt x="3116007" y="27432"/>
                        </a:cubicBezTo>
                        <a:cubicBezTo>
                          <a:pt x="2973085" y="-42753"/>
                          <a:pt x="2755006" y="-7918"/>
                          <a:pt x="2509780" y="27432"/>
                        </a:cubicBezTo>
                        <a:cubicBezTo>
                          <a:pt x="2274221" y="27759"/>
                          <a:pt x="2060386" y="46729"/>
                          <a:pt x="1945989" y="27432"/>
                        </a:cubicBezTo>
                        <a:cubicBezTo>
                          <a:pt x="1841378" y="14504"/>
                          <a:pt x="1377651" y="30057"/>
                          <a:pt x="1254890" y="27432"/>
                        </a:cubicBezTo>
                        <a:cubicBezTo>
                          <a:pt x="1070932" y="44161"/>
                          <a:pt x="837558" y="21232"/>
                          <a:pt x="563791" y="27432"/>
                        </a:cubicBezTo>
                        <a:cubicBezTo>
                          <a:pt x="262927" y="23954"/>
                          <a:pt x="131332" y="37978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243589" h="27432" fill="none" stroke="0" extrusionOk="0">
                        <a:moveTo>
                          <a:pt x="0" y="0"/>
                        </a:moveTo>
                        <a:cubicBezTo>
                          <a:pt x="143706" y="-24070"/>
                          <a:pt x="370953" y="-2854"/>
                          <a:pt x="563791" y="0"/>
                        </a:cubicBezTo>
                        <a:cubicBezTo>
                          <a:pt x="754576" y="7064"/>
                          <a:pt x="895371" y="-5198"/>
                          <a:pt x="1042710" y="0"/>
                        </a:cubicBezTo>
                        <a:cubicBezTo>
                          <a:pt x="1174003" y="11148"/>
                          <a:pt x="1351530" y="8088"/>
                          <a:pt x="1564066" y="0"/>
                        </a:cubicBezTo>
                        <a:cubicBezTo>
                          <a:pt x="1755407" y="12600"/>
                          <a:pt x="1941012" y="38950"/>
                          <a:pt x="2212729" y="0"/>
                        </a:cubicBezTo>
                        <a:cubicBezTo>
                          <a:pt x="2513544" y="-25113"/>
                          <a:pt x="2515180" y="-27658"/>
                          <a:pt x="2776520" y="0"/>
                        </a:cubicBezTo>
                        <a:cubicBezTo>
                          <a:pt x="3030391" y="25935"/>
                          <a:pt x="3168038" y="28221"/>
                          <a:pt x="3297875" y="0"/>
                        </a:cubicBezTo>
                        <a:cubicBezTo>
                          <a:pt x="3412066" y="-64975"/>
                          <a:pt x="3985860" y="-4208"/>
                          <a:pt x="4243589" y="0"/>
                        </a:cubicBezTo>
                        <a:cubicBezTo>
                          <a:pt x="4243032" y="8537"/>
                          <a:pt x="4244511" y="21849"/>
                          <a:pt x="4243589" y="27432"/>
                        </a:cubicBezTo>
                        <a:cubicBezTo>
                          <a:pt x="4072158" y="-309"/>
                          <a:pt x="3960368" y="37416"/>
                          <a:pt x="3637362" y="27432"/>
                        </a:cubicBezTo>
                        <a:cubicBezTo>
                          <a:pt x="3358910" y="62085"/>
                          <a:pt x="3255504" y="46768"/>
                          <a:pt x="3116007" y="27432"/>
                        </a:cubicBezTo>
                        <a:cubicBezTo>
                          <a:pt x="3002835" y="57969"/>
                          <a:pt x="2624892" y="43730"/>
                          <a:pt x="2424908" y="27432"/>
                        </a:cubicBezTo>
                        <a:cubicBezTo>
                          <a:pt x="2240994" y="6861"/>
                          <a:pt x="2094743" y="-25079"/>
                          <a:pt x="1861117" y="27432"/>
                        </a:cubicBezTo>
                        <a:cubicBezTo>
                          <a:pt x="1629201" y="50353"/>
                          <a:pt x="1484140" y="-4358"/>
                          <a:pt x="1382198" y="27432"/>
                        </a:cubicBezTo>
                        <a:cubicBezTo>
                          <a:pt x="1211704" y="43024"/>
                          <a:pt x="1030972" y="8006"/>
                          <a:pt x="733535" y="27432"/>
                        </a:cubicBezTo>
                        <a:cubicBezTo>
                          <a:pt x="421844" y="14473"/>
                          <a:pt x="334544" y="-5295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8373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88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480560"/>
                      <a:gd name="connsiteY0" fmla="*/ 0 h 27432"/>
                      <a:gd name="connsiteX1" fmla="*/ 595274 w 4480560"/>
                      <a:gd name="connsiteY1" fmla="*/ 0 h 27432"/>
                      <a:gd name="connsiteX2" fmla="*/ 1100938 w 4480560"/>
                      <a:gd name="connsiteY2" fmla="*/ 0 h 27432"/>
                      <a:gd name="connsiteX3" fmla="*/ 1651406 w 4480560"/>
                      <a:gd name="connsiteY3" fmla="*/ 0 h 27432"/>
                      <a:gd name="connsiteX4" fmla="*/ 2336292 w 4480560"/>
                      <a:gd name="connsiteY4" fmla="*/ 0 h 27432"/>
                      <a:gd name="connsiteX5" fmla="*/ 2931566 w 4480560"/>
                      <a:gd name="connsiteY5" fmla="*/ 0 h 27432"/>
                      <a:gd name="connsiteX6" fmla="*/ 3482035 w 4480560"/>
                      <a:gd name="connsiteY6" fmla="*/ 0 h 27432"/>
                      <a:gd name="connsiteX7" fmla="*/ 4480560 w 4480560"/>
                      <a:gd name="connsiteY7" fmla="*/ 0 h 27432"/>
                      <a:gd name="connsiteX8" fmla="*/ 4480560 w 4480560"/>
                      <a:gd name="connsiteY8" fmla="*/ 27432 h 27432"/>
                      <a:gd name="connsiteX9" fmla="*/ 3840480 w 4480560"/>
                      <a:gd name="connsiteY9" fmla="*/ 27432 h 27432"/>
                      <a:gd name="connsiteX10" fmla="*/ 3290011 w 4480560"/>
                      <a:gd name="connsiteY10" fmla="*/ 27432 h 27432"/>
                      <a:gd name="connsiteX11" fmla="*/ 2560320 w 4480560"/>
                      <a:gd name="connsiteY11" fmla="*/ 27432 h 27432"/>
                      <a:gd name="connsiteX12" fmla="*/ 1965046 w 4480560"/>
                      <a:gd name="connsiteY12" fmla="*/ 27432 h 27432"/>
                      <a:gd name="connsiteX13" fmla="*/ 1459382 w 4480560"/>
                      <a:gd name="connsiteY13" fmla="*/ 27432 h 27432"/>
                      <a:gd name="connsiteX14" fmla="*/ 774497 w 4480560"/>
                      <a:gd name="connsiteY14" fmla="*/ 27432 h 27432"/>
                      <a:gd name="connsiteX15" fmla="*/ 0 w 4480560"/>
                      <a:gd name="connsiteY15" fmla="*/ 27432 h 27432"/>
                      <a:gd name="connsiteX16" fmla="*/ 0 w 4480560"/>
                      <a:gd name="connsiteY16" fmla="*/ 0 h 27432"/>
                      <a:gd name="connsiteX0" fmla="*/ 0 w 4480560"/>
                      <a:gd name="connsiteY0" fmla="*/ 0 h 27432"/>
                      <a:gd name="connsiteX1" fmla="*/ 595274 w 4480560"/>
                      <a:gd name="connsiteY1" fmla="*/ 0 h 27432"/>
                      <a:gd name="connsiteX2" fmla="*/ 1100938 w 4480560"/>
                      <a:gd name="connsiteY2" fmla="*/ 0 h 27432"/>
                      <a:gd name="connsiteX3" fmla="*/ 1830629 w 4480560"/>
                      <a:gd name="connsiteY3" fmla="*/ 0 h 27432"/>
                      <a:gd name="connsiteX4" fmla="*/ 2425903 w 4480560"/>
                      <a:gd name="connsiteY4" fmla="*/ 0 h 27432"/>
                      <a:gd name="connsiteX5" fmla="*/ 3021178 w 4480560"/>
                      <a:gd name="connsiteY5" fmla="*/ 0 h 27432"/>
                      <a:gd name="connsiteX6" fmla="*/ 3750869 w 4480560"/>
                      <a:gd name="connsiteY6" fmla="*/ 0 h 27432"/>
                      <a:gd name="connsiteX7" fmla="*/ 4480560 w 4480560"/>
                      <a:gd name="connsiteY7" fmla="*/ 0 h 27432"/>
                      <a:gd name="connsiteX8" fmla="*/ 4480560 w 4480560"/>
                      <a:gd name="connsiteY8" fmla="*/ 27432 h 27432"/>
                      <a:gd name="connsiteX9" fmla="*/ 3930091 w 4480560"/>
                      <a:gd name="connsiteY9" fmla="*/ 27432 h 27432"/>
                      <a:gd name="connsiteX10" fmla="*/ 3290011 w 4480560"/>
                      <a:gd name="connsiteY10" fmla="*/ 27432 h 27432"/>
                      <a:gd name="connsiteX11" fmla="*/ 2649931 w 4480560"/>
                      <a:gd name="connsiteY11" fmla="*/ 27432 h 27432"/>
                      <a:gd name="connsiteX12" fmla="*/ 2054657 w 4480560"/>
                      <a:gd name="connsiteY12" fmla="*/ 27432 h 27432"/>
                      <a:gd name="connsiteX13" fmla="*/ 1324966 w 4480560"/>
                      <a:gd name="connsiteY13" fmla="*/ 27432 h 27432"/>
                      <a:gd name="connsiteX14" fmla="*/ 595274 w 4480560"/>
                      <a:gd name="connsiteY14" fmla="*/ 27432 h 27432"/>
                      <a:gd name="connsiteX15" fmla="*/ 0 w 4480560"/>
                      <a:gd name="connsiteY15" fmla="*/ 27432 h 27432"/>
                      <a:gd name="connsiteX16" fmla="*/ 0 w 4480560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480560" h="27432" fill="none" extrusionOk="0">
                        <a:moveTo>
                          <a:pt x="0" y="0"/>
                        </a:moveTo>
                        <a:cubicBezTo>
                          <a:pt x="267574" y="14606"/>
                          <a:pt x="338605" y="-40"/>
                          <a:pt x="595274" y="0"/>
                        </a:cubicBezTo>
                        <a:cubicBezTo>
                          <a:pt x="856171" y="-2198"/>
                          <a:pt x="863435" y="-13333"/>
                          <a:pt x="1100938" y="0"/>
                        </a:cubicBezTo>
                        <a:cubicBezTo>
                          <a:pt x="1340270" y="17713"/>
                          <a:pt x="1418448" y="-18893"/>
                          <a:pt x="1651406" y="0"/>
                        </a:cubicBezTo>
                        <a:cubicBezTo>
                          <a:pt x="1875387" y="1627"/>
                          <a:pt x="2153037" y="22688"/>
                          <a:pt x="2336292" y="0"/>
                        </a:cubicBezTo>
                        <a:cubicBezTo>
                          <a:pt x="2522206" y="-4211"/>
                          <a:pt x="2718333" y="34959"/>
                          <a:pt x="2931566" y="0"/>
                        </a:cubicBezTo>
                        <a:cubicBezTo>
                          <a:pt x="3137043" y="-17106"/>
                          <a:pt x="3304331" y="1415"/>
                          <a:pt x="3482035" y="0"/>
                        </a:cubicBezTo>
                        <a:cubicBezTo>
                          <a:pt x="3649837" y="-24078"/>
                          <a:pt x="4010577" y="-51921"/>
                          <a:pt x="4480560" y="0"/>
                        </a:cubicBezTo>
                        <a:cubicBezTo>
                          <a:pt x="4479748" y="8405"/>
                          <a:pt x="4478972" y="21756"/>
                          <a:pt x="4480560" y="27432"/>
                        </a:cubicBezTo>
                        <a:cubicBezTo>
                          <a:pt x="4305601" y="50664"/>
                          <a:pt x="4025154" y="35606"/>
                          <a:pt x="3840480" y="27432"/>
                        </a:cubicBezTo>
                        <a:cubicBezTo>
                          <a:pt x="3668919" y="-3187"/>
                          <a:pt x="3556555" y="-3530"/>
                          <a:pt x="3290011" y="27432"/>
                        </a:cubicBezTo>
                        <a:cubicBezTo>
                          <a:pt x="2991827" y="27316"/>
                          <a:pt x="2862038" y="-13378"/>
                          <a:pt x="2560320" y="27432"/>
                        </a:cubicBezTo>
                        <a:cubicBezTo>
                          <a:pt x="2273396" y="46520"/>
                          <a:pt x="2159701" y="49142"/>
                          <a:pt x="1965046" y="27432"/>
                        </a:cubicBezTo>
                        <a:cubicBezTo>
                          <a:pt x="1785994" y="38332"/>
                          <a:pt x="1686680" y="61464"/>
                          <a:pt x="1459382" y="27432"/>
                        </a:cubicBezTo>
                        <a:cubicBezTo>
                          <a:pt x="1260610" y="14114"/>
                          <a:pt x="913962" y="40676"/>
                          <a:pt x="774497" y="27432"/>
                        </a:cubicBezTo>
                        <a:cubicBezTo>
                          <a:pt x="689426" y="10997"/>
                          <a:pt x="378264" y="15467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480560" h="27432" stroke="0" extrusionOk="0">
                        <a:moveTo>
                          <a:pt x="0" y="0"/>
                        </a:moveTo>
                        <a:cubicBezTo>
                          <a:pt x="290844" y="5546"/>
                          <a:pt x="318443" y="10543"/>
                          <a:pt x="595274" y="0"/>
                        </a:cubicBezTo>
                        <a:cubicBezTo>
                          <a:pt x="862223" y="-10630"/>
                          <a:pt x="1008164" y="-6970"/>
                          <a:pt x="1100938" y="0"/>
                        </a:cubicBezTo>
                        <a:cubicBezTo>
                          <a:pt x="1231751" y="-9052"/>
                          <a:pt x="1563421" y="-55931"/>
                          <a:pt x="1830629" y="0"/>
                        </a:cubicBezTo>
                        <a:cubicBezTo>
                          <a:pt x="2081843" y="38764"/>
                          <a:pt x="2181743" y="16966"/>
                          <a:pt x="2425903" y="0"/>
                        </a:cubicBezTo>
                        <a:cubicBezTo>
                          <a:pt x="2657412" y="-20059"/>
                          <a:pt x="2795431" y="8423"/>
                          <a:pt x="3021178" y="0"/>
                        </a:cubicBezTo>
                        <a:cubicBezTo>
                          <a:pt x="3275119" y="-4749"/>
                          <a:pt x="3480943" y="2522"/>
                          <a:pt x="3750869" y="0"/>
                        </a:cubicBezTo>
                        <a:cubicBezTo>
                          <a:pt x="4005211" y="16055"/>
                          <a:pt x="4302144" y="-2969"/>
                          <a:pt x="4480560" y="0"/>
                        </a:cubicBezTo>
                        <a:cubicBezTo>
                          <a:pt x="4481064" y="9145"/>
                          <a:pt x="4482319" y="18278"/>
                          <a:pt x="4480560" y="27432"/>
                        </a:cubicBezTo>
                        <a:cubicBezTo>
                          <a:pt x="4261480" y="3713"/>
                          <a:pt x="4206199" y="42245"/>
                          <a:pt x="3930091" y="27432"/>
                        </a:cubicBezTo>
                        <a:cubicBezTo>
                          <a:pt x="3666932" y="-1758"/>
                          <a:pt x="3493645" y="28520"/>
                          <a:pt x="3290011" y="27432"/>
                        </a:cubicBezTo>
                        <a:cubicBezTo>
                          <a:pt x="3137078" y="-27316"/>
                          <a:pt x="2894690" y="-4232"/>
                          <a:pt x="2649931" y="27432"/>
                        </a:cubicBezTo>
                        <a:cubicBezTo>
                          <a:pt x="2413020" y="35010"/>
                          <a:pt x="2225991" y="3157"/>
                          <a:pt x="2054657" y="27432"/>
                        </a:cubicBezTo>
                        <a:cubicBezTo>
                          <a:pt x="1886877" y="51257"/>
                          <a:pt x="1548763" y="59106"/>
                          <a:pt x="1324966" y="27432"/>
                        </a:cubicBezTo>
                        <a:cubicBezTo>
                          <a:pt x="1040995" y="15613"/>
                          <a:pt x="786929" y="-3939"/>
                          <a:pt x="595274" y="27432"/>
                        </a:cubicBezTo>
                        <a:cubicBezTo>
                          <a:pt x="371401" y="46547"/>
                          <a:pt x="168483" y="36883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480560" h="27432" fill="none" stroke="0" extrusionOk="0">
                        <a:moveTo>
                          <a:pt x="0" y="0"/>
                        </a:moveTo>
                        <a:cubicBezTo>
                          <a:pt x="254633" y="596"/>
                          <a:pt x="318854" y="8353"/>
                          <a:pt x="595274" y="0"/>
                        </a:cubicBezTo>
                        <a:cubicBezTo>
                          <a:pt x="857042" y="-2503"/>
                          <a:pt x="863005" y="-13327"/>
                          <a:pt x="1100938" y="0"/>
                        </a:cubicBezTo>
                        <a:cubicBezTo>
                          <a:pt x="1322315" y="28736"/>
                          <a:pt x="1429801" y="-15572"/>
                          <a:pt x="1651406" y="0"/>
                        </a:cubicBezTo>
                        <a:cubicBezTo>
                          <a:pt x="1861310" y="20479"/>
                          <a:pt x="2199002" y="36173"/>
                          <a:pt x="2336292" y="0"/>
                        </a:cubicBezTo>
                        <a:cubicBezTo>
                          <a:pt x="2504451" y="-23230"/>
                          <a:pt x="2735943" y="-3451"/>
                          <a:pt x="2931566" y="0"/>
                        </a:cubicBezTo>
                        <a:cubicBezTo>
                          <a:pt x="3109081" y="-33272"/>
                          <a:pt x="3310374" y="39503"/>
                          <a:pt x="3482035" y="0"/>
                        </a:cubicBezTo>
                        <a:cubicBezTo>
                          <a:pt x="3630968" y="-117346"/>
                          <a:pt x="3975789" y="30358"/>
                          <a:pt x="4480560" y="0"/>
                        </a:cubicBezTo>
                        <a:cubicBezTo>
                          <a:pt x="4480003" y="8537"/>
                          <a:pt x="4481482" y="21849"/>
                          <a:pt x="4480560" y="27432"/>
                        </a:cubicBezTo>
                        <a:cubicBezTo>
                          <a:pt x="4299745" y="21741"/>
                          <a:pt x="4055484" y="67940"/>
                          <a:pt x="3840480" y="27432"/>
                        </a:cubicBezTo>
                        <a:cubicBezTo>
                          <a:pt x="3665362" y="28120"/>
                          <a:pt x="3548412" y="20248"/>
                          <a:pt x="3290011" y="27432"/>
                        </a:cubicBezTo>
                        <a:cubicBezTo>
                          <a:pt x="3037450" y="50639"/>
                          <a:pt x="2862123" y="56883"/>
                          <a:pt x="2560320" y="27432"/>
                        </a:cubicBezTo>
                        <a:cubicBezTo>
                          <a:pt x="2308793" y="20872"/>
                          <a:pt x="2153402" y="-12255"/>
                          <a:pt x="1965046" y="27432"/>
                        </a:cubicBezTo>
                        <a:cubicBezTo>
                          <a:pt x="1778601" y="39660"/>
                          <a:pt x="1672011" y="37556"/>
                          <a:pt x="1459382" y="27432"/>
                        </a:cubicBezTo>
                        <a:cubicBezTo>
                          <a:pt x="1212351" y="3860"/>
                          <a:pt x="906131" y="26575"/>
                          <a:pt x="774497" y="27432"/>
                        </a:cubicBezTo>
                        <a:cubicBezTo>
                          <a:pt x="636671" y="-33567"/>
                          <a:pt x="331670" y="15421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110921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4480560"/>
                      <a:gd name="connsiteY0" fmla="*/ 0 h 27432"/>
                      <a:gd name="connsiteX1" fmla="*/ 595274 w 4480560"/>
                      <a:gd name="connsiteY1" fmla="*/ 0 h 27432"/>
                      <a:gd name="connsiteX2" fmla="*/ 1100938 w 4480560"/>
                      <a:gd name="connsiteY2" fmla="*/ 0 h 27432"/>
                      <a:gd name="connsiteX3" fmla="*/ 1651406 w 4480560"/>
                      <a:gd name="connsiteY3" fmla="*/ 0 h 27432"/>
                      <a:gd name="connsiteX4" fmla="*/ 2336292 w 4480560"/>
                      <a:gd name="connsiteY4" fmla="*/ 0 h 27432"/>
                      <a:gd name="connsiteX5" fmla="*/ 2931566 w 4480560"/>
                      <a:gd name="connsiteY5" fmla="*/ 0 h 27432"/>
                      <a:gd name="connsiteX6" fmla="*/ 3482035 w 4480560"/>
                      <a:gd name="connsiteY6" fmla="*/ 0 h 27432"/>
                      <a:gd name="connsiteX7" fmla="*/ 4480560 w 4480560"/>
                      <a:gd name="connsiteY7" fmla="*/ 0 h 27432"/>
                      <a:gd name="connsiteX8" fmla="*/ 4480560 w 4480560"/>
                      <a:gd name="connsiteY8" fmla="*/ 27432 h 27432"/>
                      <a:gd name="connsiteX9" fmla="*/ 3840480 w 4480560"/>
                      <a:gd name="connsiteY9" fmla="*/ 27432 h 27432"/>
                      <a:gd name="connsiteX10" fmla="*/ 3290011 w 4480560"/>
                      <a:gd name="connsiteY10" fmla="*/ 27432 h 27432"/>
                      <a:gd name="connsiteX11" fmla="*/ 2560320 w 4480560"/>
                      <a:gd name="connsiteY11" fmla="*/ 27432 h 27432"/>
                      <a:gd name="connsiteX12" fmla="*/ 1965046 w 4480560"/>
                      <a:gd name="connsiteY12" fmla="*/ 27432 h 27432"/>
                      <a:gd name="connsiteX13" fmla="*/ 1459382 w 4480560"/>
                      <a:gd name="connsiteY13" fmla="*/ 27432 h 27432"/>
                      <a:gd name="connsiteX14" fmla="*/ 774497 w 4480560"/>
                      <a:gd name="connsiteY14" fmla="*/ 27432 h 27432"/>
                      <a:gd name="connsiteX15" fmla="*/ 0 w 4480560"/>
                      <a:gd name="connsiteY15" fmla="*/ 27432 h 27432"/>
                      <a:gd name="connsiteX16" fmla="*/ 0 w 4480560"/>
                      <a:gd name="connsiteY16" fmla="*/ 0 h 27432"/>
                      <a:gd name="connsiteX0" fmla="*/ 0 w 4480560"/>
                      <a:gd name="connsiteY0" fmla="*/ 0 h 27432"/>
                      <a:gd name="connsiteX1" fmla="*/ 595274 w 4480560"/>
                      <a:gd name="connsiteY1" fmla="*/ 0 h 27432"/>
                      <a:gd name="connsiteX2" fmla="*/ 1100938 w 4480560"/>
                      <a:gd name="connsiteY2" fmla="*/ 0 h 27432"/>
                      <a:gd name="connsiteX3" fmla="*/ 1830629 w 4480560"/>
                      <a:gd name="connsiteY3" fmla="*/ 0 h 27432"/>
                      <a:gd name="connsiteX4" fmla="*/ 2425903 w 4480560"/>
                      <a:gd name="connsiteY4" fmla="*/ 0 h 27432"/>
                      <a:gd name="connsiteX5" fmla="*/ 3021178 w 4480560"/>
                      <a:gd name="connsiteY5" fmla="*/ 0 h 27432"/>
                      <a:gd name="connsiteX6" fmla="*/ 3750869 w 4480560"/>
                      <a:gd name="connsiteY6" fmla="*/ 0 h 27432"/>
                      <a:gd name="connsiteX7" fmla="*/ 4480560 w 4480560"/>
                      <a:gd name="connsiteY7" fmla="*/ 0 h 27432"/>
                      <a:gd name="connsiteX8" fmla="*/ 4480560 w 4480560"/>
                      <a:gd name="connsiteY8" fmla="*/ 27432 h 27432"/>
                      <a:gd name="connsiteX9" fmla="*/ 3930091 w 4480560"/>
                      <a:gd name="connsiteY9" fmla="*/ 27432 h 27432"/>
                      <a:gd name="connsiteX10" fmla="*/ 3290011 w 4480560"/>
                      <a:gd name="connsiteY10" fmla="*/ 27432 h 27432"/>
                      <a:gd name="connsiteX11" fmla="*/ 2649931 w 4480560"/>
                      <a:gd name="connsiteY11" fmla="*/ 27432 h 27432"/>
                      <a:gd name="connsiteX12" fmla="*/ 2054657 w 4480560"/>
                      <a:gd name="connsiteY12" fmla="*/ 27432 h 27432"/>
                      <a:gd name="connsiteX13" fmla="*/ 1324966 w 4480560"/>
                      <a:gd name="connsiteY13" fmla="*/ 27432 h 27432"/>
                      <a:gd name="connsiteX14" fmla="*/ 595274 w 4480560"/>
                      <a:gd name="connsiteY14" fmla="*/ 27432 h 27432"/>
                      <a:gd name="connsiteX15" fmla="*/ 0 w 4480560"/>
                      <a:gd name="connsiteY15" fmla="*/ 27432 h 27432"/>
                      <a:gd name="connsiteX16" fmla="*/ 0 w 4480560"/>
                      <a:gd name="connsiteY16" fmla="*/ 0 h 274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4480560" h="27432" fill="none" extrusionOk="0">
                        <a:moveTo>
                          <a:pt x="0" y="0"/>
                        </a:moveTo>
                        <a:cubicBezTo>
                          <a:pt x="267574" y="14606"/>
                          <a:pt x="338605" y="-40"/>
                          <a:pt x="595274" y="0"/>
                        </a:cubicBezTo>
                        <a:cubicBezTo>
                          <a:pt x="856171" y="-2198"/>
                          <a:pt x="863435" y="-13333"/>
                          <a:pt x="1100938" y="0"/>
                        </a:cubicBezTo>
                        <a:cubicBezTo>
                          <a:pt x="1340270" y="17713"/>
                          <a:pt x="1418448" y="-18893"/>
                          <a:pt x="1651406" y="0"/>
                        </a:cubicBezTo>
                        <a:cubicBezTo>
                          <a:pt x="1875387" y="1627"/>
                          <a:pt x="2153037" y="22688"/>
                          <a:pt x="2336292" y="0"/>
                        </a:cubicBezTo>
                        <a:cubicBezTo>
                          <a:pt x="2522206" y="-4211"/>
                          <a:pt x="2718333" y="34959"/>
                          <a:pt x="2931566" y="0"/>
                        </a:cubicBezTo>
                        <a:cubicBezTo>
                          <a:pt x="3137043" y="-17106"/>
                          <a:pt x="3304331" y="1415"/>
                          <a:pt x="3482035" y="0"/>
                        </a:cubicBezTo>
                        <a:cubicBezTo>
                          <a:pt x="3649837" y="-24078"/>
                          <a:pt x="4010577" y="-51921"/>
                          <a:pt x="4480560" y="0"/>
                        </a:cubicBezTo>
                        <a:cubicBezTo>
                          <a:pt x="4479748" y="8405"/>
                          <a:pt x="4478972" y="21756"/>
                          <a:pt x="4480560" y="27432"/>
                        </a:cubicBezTo>
                        <a:cubicBezTo>
                          <a:pt x="4305601" y="50664"/>
                          <a:pt x="4025154" y="35606"/>
                          <a:pt x="3840480" y="27432"/>
                        </a:cubicBezTo>
                        <a:cubicBezTo>
                          <a:pt x="3668919" y="-3187"/>
                          <a:pt x="3556555" y="-3530"/>
                          <a:pt x="3290011" y="27432"/>
                        </a:cubicBezTo>
                        <a:cubicBezTo>
                          <a:pt x="2991827" y="27316"/>
                          <a:pt x="2862038" y="-13378"/>
                          <a:pt x="2560320" y="27432"/>
                        </a:cubicBezTo>
                        <a:cubicBezTo>
                          <a:pt x="2273396" y="46520"/>
                          <a:pt x="2159701" y="49142"/>
                          <a:pt x="1965046" y="27432"/>
                        </a:cubicBezTo>
                        <a:cubicBezTo>
                          <a:pt x="1785994" y="38332"/>
                          <a:pt x="1686680" y="61464"/>
                          <a:pt x="1459382" y="27432"/>
                        </a:cubicBezTo>
                        <a:cubicBezTo>
                          <a:pt x="1260610" y="14114"/>
                          <a:pt x="913962" y="40676"/>
                          <a:pt x="774497" y="27432"/>
                        </a:cubicBezTo>
                        <a:cubicBezTo>
                          <a:pt x="689426" y="10997"/>
                          <a:pt x="378264" y="15467"/>
                          <a:pt x="0" y="27432"/>
                        </a:cubicBezTo>
                        <a:cubicBezTo>
                          <a:pt x="-476" y="15539"/>
                          <a:pt x="-411" y="9181"/>
                          <a:pt x="0" y="0"/>
                        </a:cubicBezTo>
                        <a:close/>
                      </a:path>
                      <a:path w="4480560" h="27432" stroke="0" extrusionOk="0">
                        <a:moveTo>
                          <a:pt x="0" y="0"/>
                        </a:moveTo>
                        <a:cubicBezTo>
                          <a:pt x="290844" y="5546"/>
                          <a:pt x="318443" y="10543"/>
                          <a:pt x="595274" y="0"/>
                        </a:cubicBezTo>
                        <a:cubicBezTo>
                          <a:pt x="862223" y="-10630"/>
                          <a:pt x="1008164" y="-6970"/>
                          <a:pt x="1100938" y="0"/>
                        </a:cubicBezTo>
                        <a:cubicBezTo>
                          <a:pt x="1231751" y="-9052"/>
                          <a:pt x="1563421" y="-55931"/>
                          <a:pt x="1830629" y="0"/>
                        </a:cubicBezTo>
                        <a:cubicBezTo>
                          <a:pt x="2081843" y="38764"/>
                          <a:pt x="2181743" y="16966"/>
                          <a:pt x="2425903" y="0"/>
                        </a:cubicBezTo>
                        <a:cubicBezTo>
                          <a:pt x="2657412" y="-20059"/>
                          <a:pt x="2795431" y="8423"/>
                          <a:pt x="3021178" y="0"/>
                        </a:cubicBezTo>
                        <a:cubicBezTo>
                          <a:pt x="3275119" y="-4749"/>
                          <a:pt x="3480943" y="2522"/>
                          <a:pt x="3750869" y="0"/>
                        </a:cubicBezTo>
                        <a:cubicBezTo>
                          <a:pt x="4005211" y="16055"/>
                          <a:pt x="4302144" y="-2969"/>
                          <a:pt x="4480560" y="0"/>
                        </a:cubicBezTo>
                        <a:cubicBezTo>
                          <a:pt x="4481064" y="9145"/>
                          <a:pt x="4482319" y="18278"/>
                          <a:pt x="4480560" y="27432"/>
                        </a:cubicBezTo>
                        <a:cubicBezTo>
                          <a:pt x="4261480" y="3713"/>
                          <a:pt x="4206199" y="42245"/>
                          <a:pt x="3930091" y="27432"/>
                        </a:cubicBezTo>
                        <a:cubicBezTo>
                          <a:pt x="3666932" y="-1758"/>
                          <a:pt x="3493645" y="28520"/>
                          <a:pt x="3290011" y="27432"/>
                        </a:cubicBezTo>
                        <a:cubicBezTo>
                          <a:pt x="3137078" y="-27316"/>
                          <a:pt x="2894690" y="-4232"/>
                          <a:pt x="2649931" y="27432"/>
                        </a:cubicBezTo>
                        <a:cubicBezTo>
                          <a:pt x="2413020" y="35010"/>
                          <a:pt x="2225991" y="3157"/>
                          <a:pt x="2054657" y="27432"/>
                        </a:cubicBezTo>
                        <a:cubicBezTo>
                          <a:pt x="1886877" y="51257"/>
                          <a:pt x="1548763" y="59106"/>
                          <a:pt x="1324966" y="27432"/>
                        </a:cubicBezTo>
                        <a:cubicBezTo>
                          <a:pt x="1040995" y="15613"/>
                          <a:pt x="786929" y="-3939"/>
                          <a:pt x="595274" y="27432"/>
                        </a:cubicBezTo>
                        <a:cubicBezTo>
                          <a:pt x="371401" y="46547"/>
                          <a:pt x="168483" y="36883"/>
                          <a:pt x="0" y="27432"/>
                        </a:cubicBezTo>
                        <a:cubicBezTo>
                          <a:pt x="-736" y="17315"/>
                          <a:pt x="432" y="6508"/>
                          <a:pt x="0" y="0"/>
                        </a:cubicBezTo>
                        <a:close/>
                      </a:path>
                      <a:path w="4480560" h="27432" fill="none" stroke="0" extrusionOk="0">
                        <a:moveTo>
                          <a:pt x="0" y="0"/>
                        </a:moveTo>
                        <a:cubicBezTo>
                          <a:pt x="254633" y="596"/>
                          <a:pt x="318854" y="8353"/>
                          <a:pt x="595274" y="0"/>
                        </a:cubicBezTo>
                        <a:cubicBezTo>
                          <a:pt x="857042" y="-2503"/>
                          <a:pt x="863005" y="-13327"/>
                          <a:pt x="1100938" y="0"/>
                        </a:cubicBezTo>
                        <a:cubicBezTo>
                          <a:pt x="1322315" y="28736"/>
                          <a:pt x="1429801" y="-15572"/>
                          <a:pt x="1651406" y="0"/>
                        </a:cubicBezTo>
                        <a:cubicBezTo>
                          <a:pt x="1861310" y="20479"/>
                          <a:pt x="2199002" y="36173"/>
                          <a:pt x="2336292" y="0"/>
                        </a:cubicBezTo>
                        <a:cubicBezTo>
                          <a:pt x="2504451" y="-23230"/>
                          <a:pt x="2735943" y="-3451"/>
                          <a:pt x="2931566" y="0"/>
                        </a:cubicBezTo>
                        <a:cubicBezTo>
                          <a:pt x="3109081" y="-33272"/>
                          <a:pt x="3310374" y="39503"/>
                          <a:pt x="3482035" y="0"/>
                        </a:cubicBezTo>
                        <a:cubicBezTo>
                          <a:pt x="3630968" y="-117346"/>
                          <a:pt x="3975789" y="30358"/>
                          <a:pt x="4480560" y="0"/>
                        </a:cubicBezTo>
                        <a:cubicBezTo>
                          <a:pt x="4480003" y="8537"/>
                          <a:pt x="4481482" y="21849"/>
                          <a:pt x="4480560" y="27432"/>
                        </a:cubicBezTo>
                        <a:cubicBezTo>
                          <a:pt x="4299745" y="21741"/>
                          <a:pt x="4055484" y="67940"/>
                          <a:pt x="3840480" y="27432"/>
                        </a:cubicBezTo>
                        <a:cubicBezTo>
                          <a:pt x="3665362" y="28120"/>
                          <a:pt x="3548412" y="20248"/>
                          <a:pt x="3290011" y="27432"/>
                        </a:cubicBezTo>
                        <a:cubicBezTo>
                          <a:pt x="3037450" y="50639"/>
                          <a:pt x="2862123" y="56883"/>
                          <a:pt x="2560320" y="27432"/>
                        </a:cubicBezTo>
                        <a:cubicBezTo>
                          <a:pt x="2308793" y="20872"/>
                          <a:pt x="2153402" y="-12255"/>
                          <a:pt x="1965046" y="27432"/>
                        </a:cubicBezTo>
                        <a:cubicBezTo>
                          <a:pt x="1778601" y="39660"/>
                          <a:pt x="1672011" y="37556"/>
                          <a:pt x="1459382" y="27432"/>
                        </a:cubicBezTo>
                        <a:cubicBezTo>
                          <a:pt x="1212351" y="3860"/>
                          <a:pt x="906131" y="26575"/>
                          <a:pt x="774497" y="27432"/>
                        </a:cubicBezTo>
                        <a:cubicBezTo>
                          <a:pt x="636671" y="-33567"/>
                          <a:pt x="331670" y="15421"/>
                          <a:pt x="0" y="27432"/>
                        </a:cubicBezTo>
                        <a:cubicBezTo>
                          <a:pt x="-1508" y="15815"/>
                          <a:pt x="-177" y="814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</p:spTree>
    <p:extLst>
      <p:ext uri="{BB962C8B-B14F-4D97-AF65-F5344CB8AC3E}">
        <p14:creationId xmlns:p14="http://schemas.microsoft.com/office/powerpoint/2010/main" val="1586090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66694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539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7/2/2022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6984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1" r:id="rId1"/>
    <p:sldLayoutId id="2147483872" r:id="rId2"/>
    <p:sldLayoutId id="2147483873" r:id="rId3"/>
    <p:sldLayoutId id="2147483874" r:id="rId4"/>
    <p:sldLayoutId id="2147483875" r:id="rId5"/>
    <p:sldLayoutId id="2147483869" r:id="rId6"/>
    <p:sldLayoutId id="2147483865" r:id="rId7"/>
    <p:sldLayoutId id="2147483866" r:id="rId8"/>
    <p:sldLayoutId id="2147483867" r:id="rId9"/>
    <p:sldLayoutId id="2147483868" r:id="rId10"/>
    <p:sldLayoutId id="214748387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2329-technology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orms.office.com/Pages/ShareFormPage.aspx?id=-REPTm4EBUWcuNshUjEeITuRCti9ZmlKk5fBLtomwZFUM1dEVE9PTlVVSExTT05LMDVLMlZDTThITC4u&amp;sharetoken=j08J2tGU3UgDLTjn0HuT" TargetMode="External"/><Relationship Id="rId5" Type="http://schemas.openxmlformats.org/officeDocument/2006/relationships/image" Target="../media/image11.png"/><Relationship Id="rId4" Type="http://schemas.openxmlformats.org/officeDocument/2006/relationships/hyperlink" Target="https://thebiologynotes.com/author/sagar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cjar.eu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gif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hyperlink" Target="https://ijboudreaux.com/tag/devotional-quotes-2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data-protection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3" name="Rectangle 51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4" name="Picture 3" descr="Microchips on a circuit board">
            <a:extLst>
              <a:ext uri="{FF2B5EF4-FFF2-40B4-BE49-F238E27FC236}">
                <a16:creationId xmlns:a16="http://schemas.microsoft.com/office/drawing/2014/main" id="{3884ABD9-4D75-B808-F90F-DB5204BC5BA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20302" r="-1" b="4678"/>
          <a:stretch/>
        </p:blipFill>
        <p:spPr>
          <a:xfrm>
            <a:off x="25993" y="8"/>
            <a:ext cx="12163720" cy="6857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81912" y="67001"/>
            <a:ext cx="6858000" cy="2447449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000" b="1" dirty="0">
                <a:solidFill>
                  <a:srgbClr val="D9D900"/>
                </a:solidFill>
                <a:latin typeface="Arial Nova"/>
              </a:rPr>
              <a:t>Digital Skills and Research Methods</a:t>
            </a:r>
            <a:endParaRPr lang="en-US" sz="3000" b="1" dirty="0">
              <a:solidFill>
                <a:srgbClr val="D9D900"/>
              </a:solidFill>
              <a:latin typeface="Arial Nova"/>
              <a:ea typeface="Meiryo"/>
            </a:endParaRPr>
          </a:p>
          <a:p>
            <a:pPr algn="ctr">
              <a:lnSpc>
                <a:spcPct val="90000"/>
              </a:lnSpc>
            </a:pPr>
            <a:br>
              <a:rPr lang="en-US" sz="1500" b="1">
                <a:solidFill>
                  <a:srgbClr val="D9D900"/>
                </a:solidFill>
                <a:latin typeface="Arial Nova"/>
                <a:ea typeface="+mj-lt"/>
                <a:cs typeface="+mj-lt"/>
              </a:rPr>
            </a:br>
            <a:r>
              <a:rPr lang="en-US" sz="1500" b="1" dirty="0">
                <a:solidFill>
                  <a:srgbClr val="D9D900"/>
                </a:solidFill>
                <a:latin typeface="Arial Nova"/>
                <a:ea typeface="+mj-lt"/>
                <a:cs typeface="+mj-lt"/>
              </a:rPr>
              <a:t>How do students use technology to collaborate at UWTSD?</a:t>
            </a:r>
            <a:endParaRPr lang="en-US" sz="1500" b="1" dirty="0">
              <a:solidFill>
                <a:srgbClr val="D9D900"/>
              </a:solidFill>
              <a:latin typeface="Arial Nova"/>
            </a:endParaRPr>
          </a:p>
          <a:p>
            <a:pPr algn="ctr">
              <a:lnSpc>
                <a:spcPct val="90000"/>
              </a:lnSpc>
            </a:pPr>
            <a:endParaRPr lang="en-US" sz="5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45194" y="1778586"/>
            <a:ext cx="6858000" cy="1152144"/>
          </a:xfrm>
        </p:spPr>
        <p:txBody>
          <a:bodyPr vert="horz" lIns="68580" tIns="34290" rIns="68580" bIns="34290" rtlCol="0" anchor="t">
            <a:normAutofit/>
          </a:bodyPr>
          <a:lstStyle/>
          <a:p>
            <a:r>
              <a:rPr lang="en-US" dirty="0"/>
              <a:t>                                               </a:t>
            </a:r>
            <a:r>
              <a:rPr lang="en-US" b="1" dirty="0">
                <a:solidFill>
                  <a:srgbClr val="D9D900"/>
                </a:solidFill>
                <a:latin typeface="Arial Nova"/>
              </a:rPr>
              <a:t>BMSW4003_BIRM                </a:t>
            </a:r>
            <a:endParaRPr lang="en-US" sz="1500" b="1" dirty="0">
              <a:solidFill>
                <a:srgbClr val="D9D900"/>
              </a:solidFill>
              <a:latin typeface="Arial Nova"/>
            </a:endParaRPr>
          </a:p>
          <a:p>
            <a:pPr algn="ctr"/>
            <a:endParaRPr lang="en-US" sz="2400"/>
          </a:p>
        </p:txBody>
      </p:sp>
      <p:sp>
        <p:nvSpPr>
          <p:cNvPr id="234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04655" y="4133717"/>
            <a:ext cx="3182692" cy="20574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3182692"/>
                      <a:gd name="connsiteY0" fmla="*/ 0 h 20574"/>
                      <a:gd name="connsiteX1" fmla="*/ 604711 w 3182692"/>
                      <a:gd name="connsiteY1" fmla="*/ 0 h 20574"/>
                      <a:gd name="connsiteX2" fmla="*/ 1241250 w 3182692"/>
                      <a:gd name="connsiteY2" fmla="*/ 0 h 20574"/>
                      <a:gd name="connsiteX3" fmla="*/ 1909615 w 3182692"/>
                      <a:gd name="connsiteY3" fmla="*/ 0 h 20574"/>
                      <a:gd name="connsiteX4" fmla="*/ 2577981 w 3182692"/>
                      <a:gd name="connsiteY4" fmla="*/ 0 h 20574"/>
                      <a:gd name="connsiteX5" fmla="*/ 3182692 w 3182692"/>
                      <a:gd name="connsiteY5" fmla="*/ 0 h 20574"/>
                      <a:gd name="connsiteX6" fmla="*/ 3182692 w 3182692"/>
                      <a:gd name="connsiteY6" fmla="*/ 20574 h 20574"/>
                      <a:gd name="connsiteX7" fmla="*/ 2482500 w 3182692"/>
                      <a:gd name="connsiteY7" fmla="*/ 20574 h 20574"/>
                      <a:gd name="connsiteX8" fmla="*/ 1782308 w 3182692"/>
                      <a:gd name="connsiteY8" fmla="*/ 20574 h 20574"/>
                      <a:gd name="connsiteX9" fmla="*/ 1145769 w 3182692"/>
                      <a:gd name="connsiteY9" fmla="*/ 20574 h 20574"/>
                      <a:gd name="connsiteX10" fmla="*/ 0 w 3182692"/>
                      <a:gd name="connsiteY10" fmla="*/ 20574 h 20574"/>
                      <a:gd name="connsiteX11" fmla="*/ 0 w 3182692"/>
                      <a:gd name="connsiteY11" fmla="*/ 0 h 2057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</a:cxnLst>
                    <a:rect l="l" t="t" r="r" b="b"/>
                    <a:pathLst>
                      <a:path w="3182692" h="20574" fill="none" extrusionOk="0">
                        <a:moveTo>
                          <a:pt x="0" y="0"/>
                        </a:moveTo>
                        <a:cubicBezTo>
                          <a:pt x="126686" y="-21366"/>
                          <a:pt x="467788" y="9025"/>
                          <a:pt x="604711" y="0"/>
                        </a:cubicBezTo>
                        <a:cubicBezTo>
                          <a:pt x="741634" y="-9025"/>
                          <a:pt x="1061620" y="6814"/>
                          <a:pt x="1241250" y="0"/>
                        </a:cubicBezTo>
                        <a:cubicBezTo>
                          <a:pt x="1420880" y="-6814"/>
                          <a:pt x="1713773" y="13383"/>
                          <a:pt x="1909615" y="0"/>
                        </a:cubicBezTo>
                        <a:cubicBezTo>
                          <a:pt x="2105457" y="-13383"/>
                          <a:pt x="2257256" y="13567"/>
                          <a:pt x="2577981" y="0"/>
                        </a:cubicBezTo>
                        <a:cubicBezTo>
                          <a:pt x="2898706" y="-13567"/>
                          <a:pt x="3026063" y="6328"/>
                          <a:pt x="3182692" y="0"/>
                        </a:cubicBezTo>
                        <a:cubicBezTo>
                          <a:pt x="3181869" y="8892"/>
                          <a:pt x="3183080" y="12703"/>
                          <a:pt x="3182692" y="20574"/>
                        </a:cubicBezTo>
                        <a:cubicBezTo>
                          <a:pt x="2998421" y="24028"/>
                          <a:pt x="2675038" y="21300"/>
                          <a:pt x="2482500" y="20574"/>
                        </a:cubicBezTo>
                        <a:cubicBezTo>
                          <a:pt x="2289962" y="19848"/>
                          <a:pt x="1930644" y="9120"/>
                          <a:pt x="1782308" y="20574"/>
                        </a:cubicBezTo>
                        <a:cubicBezTo>
                          <a:pt x="1633972" y="32028"/>
                          <a:pt x="1287388" y="294"/>
                          <a:pt x="1145769" y="20574"/>
                        </a:cubicBezTo>
                        <a:cubicBezTo>
                          <a:pt x="1004150" y="40854"/>
                          <a:pt x="256377" y="-35152"/>
                          <a:pt x="0" y="20574"/>
                        </a:cubicBezTo>
                        <a:cubicBezTo>
                          <a:pt x="-161" y="11630"/>
                          <a:pt x="139" y="4527"/>
                          <a:pt x="0" y="0"/>
                        </a:cubicBezTo>
                        <a:close/>
                      </a:path>
                      <a:path w="3182692" h="20574" stroke="0" extrusionOk="0">
                        <a:moveTo>
                          <a:pt x="0" y="0"/>
                        </a:moveTo>
                        <a:cubicBezTo>
                          <a:pt x="283446" y="18201"/>
                          <a:pt x="432812" y="7290"/>
                          <a:pt x="604711" y="0"/>
                        </a:cubicBezTo>
                        <a:cubicBezTo>
                          <a:pt x="776610" y="-7290"/>
                          <a:pt x="982253" y="15478"/>
                          <a:pt x="1145769" y="0"/>
                        </a:cubicBezTo>
                        <a:cubicBezTo>
                          <a:pt x="1309285" y="-15478"/>
                          <a:pt x="1514247" y="-25520"/>
                          <a:pt x="1845961" y="0"/>
                        </a:cubicBezTo>
                        <a:cubicBezTo>
                          <a:pt x="2177675" y="25520"/>
                          <a:pt x="2297588" y="16646"/>
                          <a:pt x="2450673" y="0"/>
                        </a:cubicBezTo>
                        <a:cubicBezTo>
                          <a:pt x="2603758" y="-16646"/>
                          <a:pt x="3023048" y="-21196"/>
                          <a:pt x="3182692" y="0"/>
                        </a:cubicBezTo>
                        <a:cubicBezTo>
                          <a:pt x="3183228" y="8886"/>
                          <a:pt x="3182047" y="10327"/>
                          <a:pt x="3182692" y="20574"/>
                        </a:cubicBezTo>
                        <a:cubicBezTo>
                          <a:pt x="3039109" y="-10415"/>
                          <a:pt x="2823860" y="16134"/>
                          <a:pt x="2546154" y="20574"/>
                        </a:cubicBezTo>
                        <a:cubicBezTo>
                          <a:pt x="2268448" y="25014"/>
                          <a:pt x="2098674" y="7577"/>
                          <a:pt x="1845961" y="20574"/>
                        </a:cubicBezTo>
                        <a:cubicBezTo>
                          <a:pt x="1593248" y="33571"/>
                          <a:pt x="1456743" y="29846"/>
                          <a:pt x="1304904" y="20574"/>
                        </a:cubicBezTo>
                        <a:cubicBezTo>
                          <a:pt x="1153065" y="11302"/>
                          <a:pt x="947204" y="13412"/>
                          <a:pt x="668365" y="20574"/>
                        </a:cubicBezTo>
                        <a:cubicBezTo>
                          <a:pt x="389526" y="27736"/>
                          <a:pt x="288244" y="-2342"/>
                          <a:pt x="0" y="20574"/>
                        </a:cubicBezTo>
                        <a:cubicBezTo>
                          <a:pt x="271" y="13936"/>
                          <a:pt x="-429" y="8006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072D20-3ADA-4DC7-ECB5-F8E4A6DB94D1}"/>
              </a:ext>
            </a:extLst>
          </p:cNvPr>
          <p:cNvSpPr txBox="1"/>
          <p:nvPr/>
        </p:nvSpPr>
        <p:spPr>
          <a:xfrm>
            <a:off x="225136" y="2823731"/>
            <a:ext cx="2369127" cy="4847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Gabriel – Mihai Stroe </a:t>
            </a:r>
          </a:p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(2128634)</a:t>
            </a:r>
          </a:p>
        </p:txBody>
      </p:sp>
      <p:pic>
        <p:nvPicPr>
          <p:cNvPr id="5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E5EFDB45-E456-7BDE-A11D-274B52D38A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96909" y="5293302"/>
            <a:ext cx="1850231" cy="1035844"/>
          </a:xfrm>
          <a:prstGeom prst="rect">
            <a:avLst/>
          </a:prstGeom>
        </p:spPr>
      </p:pic>
      <p:pic>
        <p:nvPicPr>
          <p:cNvPr id="7" name="Picture 7" descr="A picture containing text, toy&#10;&#10;Description automatically generated">
            <a:extLst>
              <a:ext uri="{FF2B5EF4-FFF2-40B4-BE49-F238E27FC236}">
                <a16:creationId xmlns:a16="http://schemas.microsoft.com/office/drawing/2014/main" id="{A7CDFD26-080C-52ED-DB73-870DDA2877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7347" y="4960638"/>
            <a:ext cx="1235869" cy="136931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152A39B-B24B-4B37-B553-12B7F3DFF367}"/>
              </a:ext>
            </a:extLst>
          </p:cNvPr>
          <p:cNvSpPr txBox="1"/>
          <p:nvPr/>
        </p:nvSpPr>
        <p:spPr>
          <a:xfrm>
            <a:off x="9758364" y="2822431"/>
            <a:ext cx="2265217" cy="4847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Pavlina</a:t>
            </a:r>
            <a:r>
              <a:rPr lang="en-US" sz="1350" b="1">
                <a:solidFill>
                  <a:srgbClr val="D9D900"/>
                </a:solidFill>
                <a:latin typeface="Arial Nova"/>
                <a:ea typeface="+mn-lt"/>
                <a:cs typeface="+mn-lt"/>
              </a:rPr>
              <a:t> Pavlova</a:t>
            </a:r>
          </a:p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(2133271)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1AF4DB-78A1-800D-635C-AC6A0B74568D}"/>
              </a:ext>
            </a:extLst>
          </p:cNvPr>
          <p:cNvSpPr txBox="1"/>
          <p:nvPr/>
        </p:nvSpPr>
        <p:spPr>
          <a:xfrm>
            <a:off x="5012100" y="5135492"/>
            <a:ext cx="219594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350" b="1">
                <a:solidFill>
                  <a:srgbClr val="D9D900"/>
                </a:solidFill>
                <a:latin typeface="Arial Nova"/>
              </a:rPr>
              <a:t>Lecturer : Abdi Rahman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CCE8B2E-7FF4-12FC-172C-4388D3AAED69}"/>
              </a:ext>
            </a:extLst>
          </p:cNvPr>
          <p:cNvSpPr/>
          <p:nvPr/>
        </p:nvSpPr>
        <p:spPr>
          <a:xfrm>
            <a:off x="10704367" y="1731"/>
            <a:ext cx="311728" cy="55418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85725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F5B8F-5DAD-A3F1-0B9D-3CA37DC63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9940" y="1384721"/>
            <a:ext cx="3438691" cy="146236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50" dirty="0">
                <a:ea typeface="+mj-lt"/>
                <a:cs typeface="+mj-lt"/>
              </a:rPr>
              <a:t>Which digital tool is most commonly used for collaboration at UWTSD?</a:t>
            </a:r>
            <a:endParaRPr lang="en-US" sz="3150" dirty="0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D971CD4C-2FE3-A562-F0CC-F8DE7860C0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399" r="24348" b="1"/>
          <a:stretch/>
        </p:blipFill>
        <p:spPr>
          <a:xfrm>
            <a:off x="1695387" y="934159"/>
            <a:ext cx="4062196" cy="3318049"/>
          </a:xfrm>
          <a:custGeom>
            <a:avLst/>
            <a:gdLst/>
            <a:ahLst/>
            <a:cxnLst/>
            <a:rect l="l" t="t" r="r" b="b"/>
            <a:pathLst>
              <a:path w="5531320" h="4424065">
                <a:moveTo>
                  <a:pt x="4292328" y="3931444"/>
                </a:moveTo>
                <a:cubicBezTo>
                  <a:pt x="3830135" y="4131325"/>
                  <a:pt x="3346708" y="4259111"/>
                  <a:pt x="2855653" y="4364392"/>
                </a:cubicBezTo>
                <a:lnTo>
                  <a:pt x="2855525" y="4364392"/>
                </a:lnTo>
                <a:cubicBezTo>
                  <a:pt x="3386634" y="4394018"/>
                  <a:pt x="3853531" y="4210158"/>
                  <a:pt x="4292328" y="3931444"/>
                </a:cubicBezTo>
                <a:close/>
                <a:moveTo>
                  <a:pt x="4302118" y="3923561"/>
                </a:moveTo>
                <a:lnTo>
                  <a:pt x="4301102" y="3924959"/>
                </a:lnTo>
                <a:lnTo>
                  <a:pt x="4302881" y="3924959"/>
                </a:lnTo>
                <a:close/>
                <a:moveTo>
                  <a:pt x="3885572" y="334733"/>
                </a:moveTo>
                <a:cubicBezTo>
                  <a:pt x="4046889" y="406840"/>
                  <a:pt x="4203653" y="488713"/>
                  <a:pt x="4355013" y="579880"/>
                </a:cubicBezTo>
                <a:cubicBezTo>
                  <a:pt x="4662082" y="768063"/>
                  <a:pt x="4933803" y="995790"/>
                  <a:pt x="5144619" y="1290779"/>
                </a:cubicBezTo>
                <a:cubicBezTo>
                  <a:pt x="5314365" y="1528042"/>
                  <a:pt x="5426258" y="1789591"/>
                  <a:pt x="5468598" y="2088522"/>
                </a:cubicBezTo>
                <a:cubicBezTo>
                  <a:pt x="5479330" y="2001424"/>
                  <a:pt x="5480182" y="1913385"/>
                  <a:pt x="5471141" y="1826083"/>
                </a:cubicBezTo>
                <a:cubicBezTo>
                  <a:pt x="5455337" y="1662962"/>
                  <a:pt x="5406307" y="1504799"/>
                  <a:pt x="5327080" y="1361348"/>
                </a:cubicBezTo>
                <a:cubicBezTo>
                  <a:pt x="5206160" y="1140233"/>
                  <a:pt x="5033362" y="965782"/>
                  <a:pt x="4833354" y="816507"/>
                </a:cubicBezTo>
                <a:cubicBezTo>
                  <a:pt x="4597235" y="640276"/>
                  <a:pt x="4336322" y="509438"/>
                  <a:pt x="4063457" y="400724"/>
                </a:cubicBezTo>
                <a:cubicBezTo>
                  <a:pt x="4033360" y="388607"/>
                  <a:pt x="4003060" y="376909"/>
                  <a:pt x="3972544" y="365631"/>
                </a:cubicBezTo>
                <a:cubicBezTo>
                  <a:pt x="3943680" y="354950"/>
                  <a:pt x="3914563" y="345033"/>
                  <a:pt x="3885572" y="334733"/>
                </a:cubicBezTo>
                <a:close/>
                <a:moveTo>
                  <a:pt x="3865737" y="329520"/>
                </a:moveTo>
                <a:cubicBezTo>
                  <a:pt x="3865737" y="329520"/>
                  <a:pt x="3865737" y="330410"/>
                  <a:pt x="3866500" y="330537"/>
                </a:cubicBezTo>
                <a:lnTo>
                  <a:pt x="3869806" y="330156"/>
                </a:lnTo>
                <a:close/>
                <a:moveTo>
                  <a:pt x="2219772" y="85645"/>
                </a:moveTo>
                <a:cubicBezTo>
                  <a:pt x="2206943" y="84005"/>
                  <a:pt x="2193910" y="85264"/>
                  <a:pt x="2181627" y="89333"/>
                </a:cubicBezTo>
                <a:cubicBezTo>
                  <a:pt x="1932920" y="125113"/>
                  <a:pt x="1690800" y="197118"/>
                  <a:pt x="1462972" y="303073"/>
                </a:cubicBezTo>
                <a:cubicBezTo>
                  <a:pt x="971789" y="529528"/>
                  <a:pt x="578130" y="865460"/>
                  <a:pt x="308698" y="1338461"/>
                </a:cubicBezTo>
                <a:cubicBezTo>
                  <a:pt x="180225" y="1561852"/>
                  <a:pt x="97653" y="1808638"/>
                  <a:pt x="65840" y="2064364"/>
                </a:cubicBezTo>
                <a:cubicBezTo>
                  <a:pt x="71943" y="2050505"/>
                  <a:pt x="77284" y="2036391"/>
                  <a:pt x="82115" y="2022150"/>
                </a:cubicBezTo>
                <a:cubicBezTo>
                  <a:pt x="170104" y="1763653"/>
                  <a:pt x="279580" y="1515073"/>
                  <a:pt x="423261" y="1282260"/>
                </a:cubicBezTo>
                <a:cubicBezTo>
                  <a:pt x="630770" y="945565"/>
                  <a:pt x="895371" y="664944"/>
                  <a:pt x="1231812" y="454001"/>
                </a:cubicBezTo>
                <a:cubicBezTo>
                  <a:pt x="1535193" y="263783"/>
                  <a:pt x="1866802" y="149729"/>
                  <a:pt x="2219772" y="85645"/>
                </a:cubicBezTo>
                <a:close/>
                <a:moveTo>
                  <a:pt x="2612541" y="836"/>
                </a:moveTo>
                <a:cubicBezTo>
                  <a:pt x="2715914" y="-4250"/>
                  <a:pt x="2831240" y="14695"/>
                  <a:pt x="2946311" y="35548"/>
                </a:cubicBezTo>
                <a:cubicBezTo>
                  <a:pt x="3291652" y="98106"/>
                  <a:pt x="3631144" y="182915"/>
                  <a:pt x="3961100" y="303581"/>
                </a:cubicBezTo>
                <a:cubicBezTo>
                  <a:pt x="4278341" y="419543"/>
                  <a:pt x="4581341" y="563350"/>
                  <a:pt x="4854588" y="764502"/>
                </a:cubicBezTo>
                <a:cubicBezTo>
                  <a:pt x="5067438" y="921152"/>
                  <a:pt x="5250408" y="1105521"/>
                  <a:pt x="5377813" y="1339732"/>
                </a:cubicBezTo>
                <a:cubicBezTo>
                  <a:pt x="5459812" y="1489986"/>
                  <a:pt x="5510304" y="1655396"/>
                  <a:pt x="5526198" y="1825829"/>
                </a:cubicBezTo>
                <a:cubicBezTo>
                  <a:pt x="5538277" y="1951327"/>
                  <a:pt x="5527342" y="2074917"/>
                  <a:pt x="5510558" y="2199398"/>
                </a:cubicBezTo>
                <a:cubicBezTo>
                  <a:pt x="5502967" y="2266991"/>
                  <a:pt x="5502713" y="2335195"/>
                  <a:pt x="5509796" y="2402839"/>
                </a:cubicBezTo>
                <a:cubicBezTo>
                  <a:pt x="5534208" y="2664197"/>
                  <a:pt x="5468472" y="2926051"/>
                  <a:pt x="5323520" y="3144890"/>
                </a:cubicBezTo>
                <a:cubicBezTo>
                  <a:pt x="5201340" y="3332234"/>
                  <a:pt x="5041042" y="3491719"/>
                  <a:pt x="4853062" y="3612932"/>
                </a:cubicBezTo>
                <a:cubicBezTo>
                  <a:pt x="4671110" y="3732072"/>
                  <a:pt x="4498566" y="3864563"/>
                  <a:pt x="4316359" y="3982940"/>
                </a:cubicBezTo>
                <a:cubicBezTo>
                  <a:pt x="4019717" y="4175573"/>
                  <a:pt x="3701077" y="4317347"/>
                  <a:pt x="3352557" y="4386771"/>
                </a:cubicBezTo>
                <a:cubicBezTo>
                  <a:pt x="3160954" y="4425590"/>
                  <a:pt x="2964456" y="4434173"/>
                  <a:pt x="2770207" y="4412201"/>
                </a:cubicBezTo>
                <a:cubicBezTo>
                  <a:pt x="2685525" y="4402537"/>
                  <a:pt x="2599953" y="4402410"/>
                  <a:pt x="2514889" y="4393637"/>
                </a:cubicBezTo>
                <a:cubicBezTo>
                  <a:pt x="2307137" y="4370851"/>
                  <a:pt x="2102209" y="4327277"/>
                  <a:pt x="1903167" y="4263562"/>
                </a:cubicBezTo>
                <a:cubicBezTo>
                  <a:pt x="1560623" y="4156119"/>
                  <a:pt x="1238932" y="4006972"/>
                  <a:pt x="948393" y="3794249"/>
                </a:cubicBezTo>
                <a:cubicBezTo>
                  <a:pt x="647554" y="3573897"/>
                  <a:pt x="396813" y="3308660"/>
                  <a:pt x="223634" y="2975526"/>
                </a:cubicBezTo>
                <a:cubicBezTo>
                  <a:pt x="129454" y="2796370"/>
                  <a:pt x="67150" y="2602198"/>
                  <a:pt x="39520" y="2401695"/>
                </a:cubicBezTo>
                <a:cubicBezTo>
                  <a:pt x="34510" y="2367555"/>
                  <a:pt x="26729" y="2333872"/>
                  <a:pt x="16252" y="2300991"/>
                </a:cubicBezTo>
                <a:cubicBezTo>
                  <a:pt x="-9179" y="2218598"/>
                  <a:pt x="-24" y="2135695"/>
                  <a:pt x="11801" y="2053556"/>
                </a:cubicBezTo>
                <a:cubicBezTo>
                  <a:pt x="93686" y="1480615"/>
                  <a:pt x="377868" y="1021983"/>
                  <a:pt x="812850" y="651084"/>
                </a:cubicBezTo>
                <a:cubicBezTo>
                  <a:pt x="1176755" y="340201"/>
                  <a:pt x="1598260" y="146042"/>
                  <a:pt x="2066810" y="52586"/>
                </a:cubicBezTo>
                <a:cubicBezTo>
                  <a:pt x="2154544" y="35039"/>
                  <a:pt x="2243041" y="23087"/>
                  <a:pt x="2332046" y="14441"/>
                </a:cubicBezTo>
                <a:cubicBezTo>
                  <a:pt x="2421052" y="5794"/>
                  <a:pt x="2508913" y="2107"/>
                  <a:pt x="2612541" y="836"/>
                </a:cubicBezTo>
                <a:close/>
              </a:path>
            </a:pathLst>
          </a:custGeom>
        </p:spPr>
      </p:pic>
      <p:sp>
        <p:nvSpPr>
          <p:cNvPr id="14" name="Rectangle 6">
            <a:extLst>
              <a:ext uri="{FF2B5EF4-FFF2-40B4-BE49-F238E27FC236}">
                <a16:creationId xmlns:a16="http://schemas.microsoft.com/office/drawing/2014/main" id="{3EB27620-B0B1-4232-A055-99D347606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11861" y="3028610"/>
            <a:ext cx="2606040" cy="20574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36CEF7"/>
          </a:solidFill>
          <a:ln w="38100" cap="rnd">
            <a:solidFill>
              <a:srgbClr val="36CEF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2606040"/>
                      <a:gd name="connsiteY0" fmla="*/ 0 h 20574"/>
                      <a:gd name="connsiteX1" fmla="*/ 625450 w 2606040"/>
                      <a:gd name="connsiteY1" fmla="*/ 0 h 20574"/>
                      <a:gd name="connsiteX2" fmla="*/ 1276960 w 2606040"/>
                      <a:gd name="connsiteY2" fmla="*/ 0 h 20574"/>
                      <a:gd name="connsiteX3" fmla="*/ 1928470 w 2606040"/>
                      <a:gd name="connsiteY3" fmla="*/ 0 h 20574"/>
                      <a:gd name="connsiteX4" fmla="*/ 2606040 w 2606040"/>
                      <a:gd name="connsiteY4" fmla="*/ 0 h 20574"/>
                      <a:gd name="connsiteX5" fmla="*/ 2606040 w 2606040"/>
                      <a:gd name="connsiteY5" fmla="*/ 20574 h 20574"/>
                      <a:gd name="connsiteX6" fmla="*/ 1954530 w 2606040"/>
                      <a:gd name="connsiteY6" fmla="*/ 20574 h 20574"/>
                      <a:gd name="connsiteX7" fmla="*/ 1355141 w 2606040"/>
                      <a:gd name="connsiteY7" fmla="*/ 20574 h 20574"/>
                      <a:gd name="connsiteX8" fmla="*/ 755752 w 2606040"/>
                      <a:gd name="connsiteY8" fmla="*/ 20574 h 20574"/>
                      <a:gd name="connsiteX9" fmla="*/ 0 w 2606040"/>
                      <a:gd name="connsiteY9" fmla="*/ 20574 h 20574"/>
                      <a:gd name="connsiteX10" fmla="*/ 0 w 2606040"/>
                      <a:gd name="connsiteY10" fmla="*/ 0 h 20574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6040" h="20574" fill="none" extrusionOk="0">
                        <a:moveTo>
                          <a:pt x="0" y="0"/>
                        </a:moveTo>
                        <a:cubicBezTo>
                          <a:pt x="306348" y="-18050"/>
                          <a:pt x="440119" y="21450"/>
                          <a:pt x="625450" y="0"/>
                        </a:cubicBezTo>
                        <a:cubicBezTo>
                          <a:pt x="810781" y="-21450"/>
                          <a:pt x="1134187" y="-16143"/>
                          <a:pt x="1276960" y="0"/>
                        </a:cubicBezTo>
                        <a:cubicBezTo>
                          <a:pt x="1419733" y="16143"/>
                          <a:pt x="1670272" y="-724"/>
                          <a:pt x="1928470" y="0"/>
                        </a:cubicBezTo>
                        <a:cubicBezTo>
                          <a:pt x="2186668" y="724"/>
                          <a:pt x="2458074" y="10259"/>
                          <a:pt x="2606040" y="0"/>
                        </a:cubicBezTo>
                        <a:cubicBezTo>
                          <a:pt x="2605315" y="4299"/>
                          <a:pt x="2606642" y="10959"/>
                          <a:pt x="2606040" y="20574"/>
                        </a:cubicBezTo>
                        <a:cubicBezTo>
                          <a:pt x="2467432" y="7736"/>
                          <a:pt x="2174707" y="22487"/>
                          <a:pt x="1954530" y="20574"/>
                        </a:cubicBezTo>
                        <a:cubicBezTo>
                          <a:pt x="1734353" y="18662"/>
                          <a:pt x="1571980" y="6524"/>
                          <a:pt x="1355141" y="20574"/>
                        </a:cubicBezTo>
                        <a:cubicBezTo>
                          <a:pt x="1138302" y="34624"/>
                          <a:pt x="943808" y="7394"/>
                          <a:pt x="755752" y="20574"/>
                        </a:cubicBezTo>
                        <a:cubicBezTo>
                          <a:pt x="567696" y="33754"/>
                          <a:pt x="345146" y="47388"/>
                          <a:pt x="0" y="20574"/>
                        </a:cubicBezTo>
                        <a:cubicBezTo>
                          <a:pt x="569" y="11858"/>
                          <a:pt x="-153" y="10223"/>
                          <a:pt x="0" y="0"/>
                        </a:cubicBezTo>
                        <a:close/>
                      </a:path>
                      <a:path w="2606040" h="20574" stroke="0" extrusionOk="0">
                        <a:moveTo>
                          <a:pt x="0" y="0"/>
                        </a:moveTo>
                        <a:cubicBezTo>
                          <a:pt x="281971" y="23935"/>
                          <a:pt x="485873" y="-14021"/>
                          <a:pt x="625450" y="0"/>
                        </a:cubicBezTo>
                        <a:cubicBezTo>
                          <a:pt x="765027" y="14021"/>
                          <a:pt x="1038822" y="8749"/>
                          <a:pt x="1198778" y="0"/>
                        </a:cubicBezTo>
                        <a:cubicBezTo>
                          <a:pt x="1358734" y="-8749"/>
                          <a:pt x="1650228" y="-23972"/>
                          <a:pt x="1902409" y="0"/>
                        </a:cubicBezTo>
                        <a:cubicBezTo>
                          <a:pt x="2154590" y="23972"/>
                          <a:pt x="2312095" y="29803"/>
                          <a:pt x="2606040" y="0"/>
                        </a:cubicBezTo>
                        <a:cubicBezTo>
                          <a:pt x="2605197" y="7175"/>
                          <a:pt x="2605012" y="11160"/>
                          <a:pt x="2606040" y="20574"/>
                        </a:cubicBezTo>
                        <a:cubicBezTo>
                          <a:pt x="2378599" y="28177"/>
                          <a:pt x="2277604" y="16856"/>
                          <a:pt x="2006651" y="20574"/>
                        </a:cubicBezTo>
                        <a:cubicBezTo>
                          <a:pt x="1735698" y="24292"/>
                          <a:pt x="1650989" y="28047"/>
                          <a:pt x="1407262" y="20574"/>
                        </a:cubicBezTo>
                        <a:cubicBezTo>
                          <a:pt x="1163535" y="13101"/>
                          <a:pt x="989403" y="32033"/>
                          <a:pt x="703631" y="20574"/>
                        </a:cubicBezTo>
                        <a:cubicBezTo>
                          <a:pt x="417859" y="9115"/>
                          <a:pt x="348131" y="-3980"/>
                          <a:pt x="0" y="20574"/>
                        </a:cubicBezTo>
                        <a:cubicBezTo>
                          <a:pt x="-463" y="16409"/>
                          <a:pt x="-355" y="8937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9710D9A-EDA7-5557-E0E0-AC5EE1ECBC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2820" y="4854292"/>
            <a:ext cx="6529986" cy="149330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b="1" dirty="0"/>
              <a:t>"From paper and pen for taking notes in the field to tape recorders and video cameras for capturing interviews , qualitative research has always been shaped by the tools we choose to use ."  </a:t>
            </a:r>
          </a:p>
          <a:p>
            <a:pPr marL="0" indent="0">
              <a:buNone/>
            </a:pPr>
            <a:r>
              <a:rPr lang="en-US" sz="1350" dirty="0">
                <a:ea typeface="+mn-lt"/>
                <a:cs typeface="+mn-lt"/>
              </a:rPr>
              <a:t>Paulus, T., Lester, J. and Dempster, P., 2013. </a:t>
            </a:r>
            <a:r>
              <a:rPr lang="en-US" sz="1350" i="1" dirty="0">
                <a:ea typeface="+mn-lt"/>
                <a:cs typeface="+mn-lt"/>
              </a:rPr>
              <a:t>Digital tools for qualitative research</a:t>
            </a:r>
            <a:r>
              <a:rPr lang="en-US" sz="1350" dirty="0">
                <a:ea typeface="+mn-lt"/>
                <a:cs typeface="+mn-lt"/>
              </a:rPr>
              <a:t>. Sage.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8FCB42-061F-18C3-F810-3D47F095F7CD}"/>
              </a:ext>
            </a:extLst>
          </p:cNvPr>
          <p:cNvSpPr txBox="1"/>
          <p:nvPr/>
        </p:nvSpPr>
        <p:spPr>
          <a:xfrm>
            <a:off x="2486922" y="5229675"/>
            <a:ext cx="3829050" cy="208437"/>
          </a:xfrm>
          <a:prstGeom prst="rect">
            <a:avLst/>
          </a:prstGeom>
        </p:spPr>
        <p:txBody>
          <a:bodyPr lIns="68580" tIns="34290" rIns="68580" bIns="34290" anchor="t">
            <a:noAutofit/>
          </a:bodyPr>
          <a:lstStyle/>
          <a:p>
            <a:endParaRPr lang="en-US" sz="135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4CCEDB2-D765-7241-578C-66A4861B39B0}"/>
              </a:ext>
            </a:extLst>
          </p:cNvPr>
          <p:cNvSpPr/>
          <p:nvPr/>
        </p:nvSpPr>
        <p:spPr>
          <a:xfrm>
            <a:off x="10669731" y="1731"/>
            <a:ext cx="320386" cy="536863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2981471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4DB1F2C2-68AC-BD70-E6B6-740A1F4E6D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684" b="8684"/>
          <a:stretch/>
        </p:blipFill>
        <p:spPr>
          <a:xfrm>
            <a:off x="5612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683D043-25BB-4AC9-8130-641179672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3323345"/>
          </a:xfrm>
          <a:prstGeom prst="rect">
            <a:avLst/>
          </a:prstGeom>
          <a:gradFill flip="none" rotWithShape="1">
            <a:gsLst>
              <a:gs pos="57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1AC85-71F5-454C-54B4-29F52E43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321733"/>
            <a:ext cx="11548532" cy="4229305"/>
          </a:xfrm>
        </p:spPr>
        <p:txBody>
          <a:bodyPr vert="horz" lIns="91440" tIns="45720" rIns="91440" bIns="45720" rtlCol="0" anchor="t">
            <a:normAutofit/>
          </a:bodyPr>
          <a:lstStyle/>
          <a:p>
            <a:br>
              <a:rPr lang="en-US" sz="11500"/>
            </a:br>
            <a:endParaRPr lang="en-US" sz="11500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61CCAC-6875-474C-8E9E-F57ABF078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6095" y="4702516"/>
            <a:ext cx="12191999" cy="2155484"/>
          </a:xfrm>
          <a:prstGeom prst="rect">
            <a:avLst/>
          </a:prstGeom>
          <a:gradFill flip="none" rotWithShape="1">
            <a:gsLst>
              <a:gs pos="59000">
                <a:schemeClr val="tx1">
                  <a:alpha val="3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1A123-3579-0999-CECA-AAAD66D725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415" y="1947124"/>
            <a:ext cx="10634738" cy="1175039"/>
          </a:xfrm>
        </p:spPr>
        <p:txBody>
          <a:bodyPr vert="horz" lIns="91440" tIns="45720" rIns="91440" bIns="45720" rtlCol="0" anchor="b">
            <a:normAutofit fontScale="92500" lnSpcReduction="10000"/>
          </a:bodyPr>
          <a:lstStyle/>
          <a:p>
            <a:pPr marL="0" indent="0">
              <a:buNone/>
            </a:pPr>
            <a:r>
              <a:rPr lang="en-US" sz="2400" b="1">
                <a:solidFill>
                  <a:schemeClr val="bg1"/>
                </a:solidFill>
                <a:latin typeface="Corbel"/>
              </a:rPr>
              <a:t>This presentation is a plan for a research project to examine </a:t>
            </a:r>
            <a:r>
              <a:rPr lang="en-US" sz="2400" b="1">
                <a:solidFill>
                  <a:schemeClr val="bg1"/>
                </a:solidFill>
                <a:latin typeface="Corbel"/>
                <a:ea typeface="+mn-lt"/>
                <a:cs typeface="+mn-lt"/>
              </a:rPr>
              <a:t>which digital tool is most used by students at UWTSD to collaborate together and also the methods used for conducting the research </a:t>
            </a:r>
            <a:r>
              <a:rPr lang="en-US" sz="2400" b="1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4" name="Flowchart: Terminator 3">
            <a:extLst>
              <a:ext uri="{FF2B5EF4-FFF2-40B4-BE49-F238E27FC236}">
                <a16:creationId xmlns:a16="http://schemas.microsoft.com/office/drawing/2014/main" id="{C01CF8BC-6B18-1251-C6C1-63AE0EC2A3E3}"/>
              </a:ext>
            </a:extLst>
          </p:cNvPr>
          <p:cNvSpPr/>
          <p:nvPr/>
        </p:nvSpPr>
        <p:spPr>
          <a:xfrm>
            <a:off x="685800" y="734948"/>
            <a:ext cx="1638300" cy="819150"/>
          </a:xfrm>
          <a:prstGeom prst="flowChartTerminator">
            <a:avLst/>
          </a:prstGeom>
          <a:solidFill>
            <a:srgbClr val="6CD1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lowchart: Terminator 5">
            <a:extLst>
              <a:ext uri="{FF2B5EF4-FFF2-40B4-BE49-F238E27FC236}">
                <a16:creationId xmlns:a16="http://schemas.microsoft.com/office/drawing/2014/main" id="{BA411439-9473-CB64-2A3F-DF4190938D77}"/>
              </a:ext>
            </a:extLst>
          </p:cNvPr>
          <p:cNvSpPr/>
          <p:nvPr/>
        </p:nvSpPr>
        <p:spPr>
          <a:xfrm>
            <a:off x="3476625" y="734948"/>
            <a:ext cx="1733550" cy="819150"/>
          </a:xfrm>
          <a:prstGeom prst="flowChartTerminator">
            <a:avLst/>
          </a:prstGeom>
          <a:solidFill>
            <a:srgbClr val="6CD1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lowchart: Terminator 6">
            <a:extLst>
              <a:ext uri="{FF2B5EF4-FFF2-40B4-BE49-F238E27FC236}">
                <a16:creationId xmlns:a16="http://schemas.microsoft.com/office/drawing/2014/main" id="{E41153A8-5E54-C090-8492-02AF2BFDBE52}"/>
              </a:ext>
            </a:extLst>
          </p:cNvPr>
          <p:cNvSpPr/>
          <p:nvPr/>
        </p:nvSpPr>
        <p:spPr>
          <a:xfrm>
            <a:off x="6496050" y="734949"/>
            <a:ext cx="1704975" cy="819150"/>
          </a:xfrm>
          <a:prstGeom prst="flowChartTerminator">
            <a:avLst/>
          </a:prstGeom>
          <a:solidFill>
            <a:srgbClr val="6CD1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lowchart: Terminator 7">
            <a:extLst>
              <a:ext uri="{FF2B5EF4-FFF2-40B4-BE49-F238E27FC236}">
                <a16:creationId xmlns:a16="http://schemas.microsoft.com/office/drawing/2014/main" id="{68F0F0D2-C83D-F341-04AF-60340D6DAA81}"/>
              </a:ext>
            </a:extLst>
          </p:cNvPr>
          <p:cNvSpPr/>
          <p:nvPr/>
        </p:nvSpPr>
        <p:spPr>
          <a:xfrm>
            <a:off x="9477375" y="734949"/>
            <a:ext cx="1666875" cy="819150"/>
          </a:xfrm>
          <a:prstGeom prst="flowChartTerminator">
            <a:avLst/>
          </a:prstGeom>
          <a:solidFill>
            <a:srgbClr val="6CD1E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11" descr="Logo&#10;&#10;Description automatically generated">
            <a:extLst>
              <a:ext uri="{FF2B5EF4-FFF2-40B4-BE49-F238E27FC236}">
                <a16:creationId xmlns:a16="http://schemas.microsoft.com/office/drawing/2014/main" id="{8CA252DB-1A2E-107E-D89C-4ACEE6ADAD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4900" y="752475"/>
            <a:ext cx="800100" cy="800100"/>
          </a:xfrm>
          <a:prstGeom prst="rect">
            <a:avLst/>
          </a:prstGeom>
        </p:spPr>
      </p:pic>
      <p:pic>
        <p:nvPicPr>
          <p:cNvPr id="12" name="Picture 13" descr="Icon&#10;&#10;Description automatically generated">
            <a:extLst>
              <a:ext uri="{FF2B5EF4-FFF2-40B4-BE49-F238E27FC236}">
                <a16:creationId xmlns:a16="http://schemas.microsoft.com/office/drawing/2014/main" id="{8C92ED81-05A9-14B3-98F0-DD424B99F4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6200" y="752475"/>
            <a:ext cx="914400" cy="800100"/>
          </a:xfrm>
          <a:prstGeom prst="rect">
            <a:avLst/>
          </a:prstGeom>
        </p:spPr>
      </p:pic>
      <p:pic>
        <p:nvPicPr>
          <p:cNvPr id="14" name="Picture 14" descr="Logo&#10;&#10;Description automatically generated">
            <a:extLst>
              <a:ext uri="{FF2B5EF4-FFF2-40B4-BE49-F238E27FC236}">
                <a16:creationId xmlns:a16="http://schemas.microsoft.com/office/drawing/2014/main" id="{FF0A9C5A-6CFA-D157-10B1-09B90B4FE2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1775" y="638175"/>
            <a:ext cx="1524000" cy="1019175"/>
          </a:xfrm>
          <a:prstGeom prst="rect">
            <a:avLst/>
          </a:prstGeom>
        </p:spPr>
      </p:pic>
      <p:pic>
        <p:nvPicPr>
          <p:cNvPr id="15" name="Picture 15" descr="Icon&#10;&#10;Description automatically generated">
            <a:extLst>
              <a:ext uri="{FF2B5EF4-FFF2-40B4-BE49-F238E27FC236}">
                <a16:creationId xmlns:a16="http://schemas.microsoft.com/office/drawing/2014/main" id="{61360030-3AAB-3FFB-2F26-77FD266C95F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72625" y="714375"/>
            <a:ext cx="1419225" cy="94297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3DC45717-2C1E-7B5B-1685-BD28E65DDD6F}"/>
              </a:ext>
            </a:extLst>
          </p:cNvPr>
          <p:cNvSpPr/>
          <p:nvPr/>
        </p:nvSpPr>
        <p:spPr>
          <a:xfrm>
            <a:off x="10669731" y="1731"/>
            <a:ext cx="311727" cy="48491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580FDB-0556-8F3A-4453-F05F506CBA85}"/>
              </a:ext>
            </a:extLst>
          </p:cNvPr>
          <p:cNvSpPr txBox="1"/>
          <p:nvPr/>
        </p:nvSpPr>
        <p:spPr>
          <a:xfrm>
            <a:off x="2150052" y="3974522"/>
            <a:ext cx="9350085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b="1">
                <a:solidFill>
                  <a:schemeClr val="bg1">
                    <a:lumMod val="95000"/>
                  </a:schemeClr>
                </a:solidFill>
                <a:latin typeface="Bahnschrift"/>
                <a:cs typeface="Calibri"/>
              </a:rPr>
              <a:t>UWTSD is a reputable and high-quality university , being up to date with current technology . Within this institution , several main methods of communication are considered . These methods serve an essential role in communicating , delivering information , and providing students the support they need . </a:t>
            </a:r>
          </a:p>
          <a:p>
            <a:endParaRPr lang="en-US" sz="2000" b="1">
              <a:solidFill>
                <a:schemeClr val="bg1">
                  <a:lumMod val="95000"/>
                </a:schemeClr>
              </a:solidFill>
              <a:latin typeface="Bahnschrift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US" sz="2000" b="1">
                <a:solidFill>
                  <a:schemeClr val="bg1">
                    <a:lumMod val="95000"/>
                  </a:schemeClr>
                </a:solidFill>
                <a:latin typeface="Bahnschrift"/>
                <a:cs typeface="Calibri"/>
              </a:rPr>
              <a:t> Main purpose of this research is then to find out which one is the most used , based on our colleagues opinions .</a:t>
            </a:r>
          </a:p>
        </p:txBody>
      </p:sp>
    </p:spTree>
    <p:extLst>
      <p:ext uri="{BB962C8B-B14F-4D97-AF65-F5344CB8AC3E}">
        <p14:creationId xmlns:p14="http://schemas.microsoft.com/office/powerpoint/2010/main" val="3869717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76844C8C-5856-3DBD-29E0-9A1A870100D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754" r="1" b="1"/>
          <a:stretch/>
        </p:blipFill>
        <p:spPr>
          <a:xfrm>
            <a:off x="-48321" y="-435"/>
            <a:ext cx="12293807" cy="6857942"/>
          </a:xfrm>
          <a:custGeom>
            <a:avLst/>
            <a:gdLst/>
            <a:ahLst/>
            <a:cxnLst/>
            <a:rect l="l" t="t" r="r" b="b"/>
            <a:pathLst>
              <a:path w="11827082" h="6534092">
                <a:moveTo>
                  <a:pt x="6610089" y="5"/>
                </a:moveTo>
                <a:cubicBezTo>
                  <a:pt x="6763993" y="-277"/>
                  <a:pt x="6862741" y="14300"/>
                  <a:pt x="6956523" y="21390"/>
                </a:cubicBezTo>
                <a:cubicBezTo>
                  <a:pt x="7271939" y="-12207"/>
                  <a:pt x="7581352" y="149"/>
                  <a:pt x="7768349" y="21390"/>
                </a:cubicBezTo>
                <a:lnTo>
                  <a:pt x="7831642" y="23688"/>
                </a:lnTo>
                <a:lnTo>
                  <a:pt x="7886307" y="21390"/>
                </a:lnTo>
                <a:cubicBezTo>
                  <a:pt x="7951978" y="17798"/>
                  <a:pt x="8007622" y="16567"/>
                  <a:pt x="8057445" y="16600"/>
                </a:cubicBezTo>
                <a:lnTo>
                  <a:pt x="8096254" y="17396"/>
                </a:lnTo>
                <a:lnTo>
                  <a:pt x="8199591" y="12947"/>
                </a:lnTo>
                <a:cubicBezTo>
                  <a:pt x="8247971" y="12558"/>
                  <a:pt x="8296272" y="14617"/>
                  <a:pt x="8344260" y="21390"/>
                </a:cubicBezTo>
                <a:lnTo>
                  <a:pt x="8355505" y="22738"/>
                </a:lnTo>
                <a:lnTo>
                  <a:pt x="8462217" y="21390"/>
                </a:lnTo>
                <a:cubicBezTo>
                  <a:pt x="8567700" y="16869"/>
                  <a:pt x="8666620" y="17239"/>
                  <a:pt x="8761697" y="18554"/>
                </a:cubicBezTo>
                <a:lnTo>
                  <a:pt x="8808871" y="19038"/>
                </a:lnTo>
                <a:lnTo>
                  <a:pt x="8941246" y="13930"/>
                </a:lnTo>
                <a:cubicBezTo>
                  <a:pt x="9040199" y="10800"/>
                  <a:pt x="9149474" y="10157"/>
                  <a:pt x="9260166" y="21390"/>
                </a:cubicBezTo>
                <a:lnTo>
                  <a:pt x="9339613" y="26448"/>
                </a:lnTo>
                <a:lnTo>
                  <a:pt x="9432845" y="28493"/>
                </a:lnTo>
                <a:cubicBezTo>
                  <a:pt x="9587011" y="31230"/>
                  <a:pt x="9744909" y="31599"/>
                  <a:pt x="9849954" y="21390"/>
                </a:cubicBezTo>
                <a:cubicBezTo>
                  <a:pt x="10060044" y="972"/>
                  <a:pt x="10204432" y="2657"/>
                  <a:pt x="10425865" y="21390"/>
                </a:cubicBezTo>
                <a:lnTo>
                  <a:pt x="10477895" y="25158"/>
                </a:lnTo>
                <a:lnTo>
                  <a:pt x="10566351" y="27751"/>
                </a:lnTo>
                <a:cubicBezTo>
                  <a:pt x="10727031" y="32755"/>
                  <a:pt x="10877889" y="35639"/>
                  <a:pt x="11001775" y="21390"/>
                </a:cubicBezTo>
                <a:cubicBezTo>
                  <a:pt x="11249546" y="-7108"/>
                  <a:pt x="11434553" y="12510"/>
                  <a:pt x="11813601" y="21390"/>
                </a:cubicBezTo>
                <a:cubicBezTo>
                  <a:pt x="11817928" y="208271"/>
                  <a:pt x="11818867" y="336567"/>
                  <a:pt x="11813601" y="475847"/>
                </a:cubicBezTo>
                <a:cubicBezTo>
                  <a:pt x="11808335" y="615127"/>
                  <a:pt x="11845853" y="1008651"/>
                  <a:pt x="11813601" y="1254916"/>
                </a:cubicBezTo>
                <a:cubicBezTo>
                  <a:pt x="11809570" y="1285699"/>
                  <a:pt x="11806768" y="1314174"/>
                  <a:pt x="11804923" y="1340777"/>
                </a:cubicBezTo>
                <a:lnTo>
                  <a:pt x="11803652" y="1373115"/>
                </a:lnTo>
                <a:lnTo>
                  <a:pt x="11804560" y="1395572"/>
                </a:lnTo>
                <a:cubicBezTo>
                  <a:pt x="11806656" y="1431340"/>
                  <a:pt x="11809600" y="1470662"/>
                  <a:pt x="11813601" y="1514605"/>
                </a:cubicBezTo>
                <a:cubicBezTo>
                  <a:pt x="11829606" y="1690380"/>
                  <a:pt x="11822955" y="1813845"/>
                  <a:pt x="11815628" y="1920902"/>
                </a:cubicBezTo>
                <a:lnTo>
                  <a:pt x="11811346" y="1995660"/>
                </a:lnTo>
                <a:lnTo>
                  <a:pt x="11813868" y="2104640"/>
                </a:lnTo>
                <a:lnTo>
                  <a:pt x="11817197" y="2264365"/>
                </a:lnTo>
                <a:lnTo>
                  <a:pt x="11821465" y="2306631"/>
                </a:lnTo>
                <a:cubicBezTo>
                  <a:pt x="11835170" y="2477814"/>
                  <a:pt x="11818400" y="2578773"/>
                  <a:pt x="11813601" y="2683208"/>
                </a:cubicBezTo>
                <a:cubicBezTo>
                  <a:pt x="11809487" y="2772725"/>
                  <a:pt x="11816027" y="2930030"/>
                  <a:pt x="11816192" y="3070653"/>
                </a:cubicBezTo>
                <a:lnTo>
                  <a:pt x="11813610" y="3202145"/>
                </a:lnTo>
                <a:lnTo>
                  <a:pt x="11813601" y="3267510"/>
                </a:lnTo>
                <a:cubicBezTo>
                  <a:pt x="11811419" y="3587194"/>
                  <a:pt x="11813535" y="3497122"/>
                  <a:pt x="11813601" y="3721967"/>
                </a:cubicBezTo>
                <a:cubicBezTo>
                  <a:pt x="11813617" y="3778178"/>
                  <a:pt x="11814293" y="3835214"/>
                  <a:pt x="11815131" y="3894088"/>
                </a:cubicBezTo>
                <a:lnTo>
                  <a:pt x="11816203" y="3972593"/>
                </a:lnTo>
                <a:lnTo>
                  <a:pt x="11816265" y="3973919"/>
                </a:lnTo>
                <a:cubicBezTo>
                  <a:pt x="11819902" y="4062998"/>
                  <a:pt x="11819694" y="4122248"/>
                  <a:pt x="11818174" y="4171327"/>
                </a:cubicBezTo>
                <a:lnTo>
                  <a:pt x="11817878" y="4178488"/>
                </a:lnTo>
                <a:lnTo>
                  <a:pt x="11818118" y="4277530"/>
                </a:lnTo>
                <a:cubicBezTo>
                  <a:pt x="11817612" y="4347824"/>
                  <a:pt x="11816272" y="4421987"/>
                  <a:pt x="11813601" y="4501036"/>
                </a:cubicBezTo>
                <a:cubicBezTo>
                  <a:pt x="11824398" y="4779554"/>
                  <a:pt x="11834923" y="4895505"/>
                  <a:pt x="11813601" y="5020415"/>
                </a:cubicBezTo>
                <a:cubicBezTo>
                  <a:pt x="11808270" y="5051643"/>
                  <a:pt x="11804885" y="5094410"/>
                  <a:pt x="11802984" y="5145366"/>
                </a:cubicBezTo>
                <a:lnTo>
                  <a:pt x="11802805" y="5153576"/>
                </a:lnTo>
                <a:lnTo>
                  <a:pt x="11813601" y="5280104"/>
                </a:lnTo>
                <a:cubicBezTo>
                  <a:pt x="11848339" y="5545832"/>
                  <a:pt x="11803810" y="5568088"/>
                  <a:pt x="11813601" y="5734561"/>
                </a:cubicBezTo>
                <a:cubicBezTo>
                  <a:pt x="11814825" y="5755370"/>
                  <a:pt x="11815354" y="5777180"/>
                  <a:pt x="11815391" y="5800160"/>
                </a:cubicBezTo>
                <a:lnTo>
                  <a:pt x="11814403" y="5861994"/>
                </a:lnTo>
                <a:lnTo>
                  <a:pt x="11814897" y="5940552"/>
                </a:lnTo>
                <a:cubicBezTo>
                  <a:pt x="11813455" y="6007961"/>
                  <a:pt x="11810716" y="6074118"/>
                  <a:pt x="11808410" y="6139030"/>
                </a:cubicBezTo>
                <a:lnTo>
                  <a:pt x="11805249" y="6294204"/>
                </a:lnTo>
                <a:lnTo>
                  <a:pt x="11806853" y="6377232"/>
                </a:lnTo>
                <a:lnTo>
                  <a:pt x="11813601" y="6513630"/>
                </a:lnTo>
                <a:cubicBezTo>
                  <a:pt x="11755932" y="6520071"/>
                  <a:pt x="11702085" y="6522123"/>
                  <a:pt x="11651008" y="6521869"/>
                </a:cubicBezTo>
                <a:lnTo>
                  <a:pt x="11606878" y="6520178"/>
                </a:lnTo>
                <a:lnTo>
                  <a:pt x="11480359" y="6526470"/>
                </a:lnTo>
                <a:cubicBezTo>
                  <a:pt x="11411497" y="6529079"/>
                  <a:pt x="11340067" y="6529281"/>
                  <a:pt x="11235913" y="6522672"/>
                </a:cubicBezTo>
                <a:lnTo>
                  <a:pt x="11167376" y="6517338"/>
                </a:lnTo>
                <a:lnTo>
                  <a:pt x="11118099" y="6519937"/>
                </a:lnTo>
                <a:cubicBezTo>
                  <a:pt x="11008080" y="6519923"/>
                  <a:pt x="10918905" y="6505169"/>
                  <a:pt x="10779737" y="6513630"/>
                </a:cubicBezTo>
                <a:lnTo>
                  <a:pt x="10756340" y="6513513"/>
                </a:lnTo>
                <a:lnTo>
                  <a:pt x="10748952" y="6514346"/>
                </a:lnTo>
                <a:cubicBezTo>
                  <a:pt x="10725838" y="6516206"/>
                  <a:pt x="10699773" y="6516641"/>
                  <a:pt x="10661780" y="6513630"/>
                </a:cubicBezTo>
                <a:lnTo>
                  <a:pt x="10643067" y="6512943"/>
                </a:lnTo>
                <a:lnTo>
                  <a:pt x="10627638" y="6512866"/>
                </a:lnTo>
                <a:lnTo>
                  <a:pt x="10598539" y="6511309"/>
                </a:lnTo>
                <a:lnTo>
                  <a:pt x="10590670" y="6511020"/>
                </a:lnTo>
                <a:cubicBezTo>
                  <a:pt x="10422654" y="6509230"/>
                  <a:pt x="10114537" y="6525711"/>
                  <a:pt x="9930443" y="6519069"/>
                </a:cubicBezTo>
                <a:lnTo>
                  <a:pt x="9908887" y="6517613"/>
                </a:lnTo>
                <a:lnTo>
                  <a:pt x="9697150" y="6531900"/>
                </a:lnTo>
                <a:cubicBezTo>
                  <a:pt x="9438634" y="6540253"/>
                  <a:pt x="9217380" y="6522684"/>
                  <a:pt x="9038128" y="6513630"/>
                </a:cubicBezTo>
                <a:lnTo>
                  <a:pt x="8901719" y="6509665"/>
                </a:lnTo>
                <a:lnTo>
                  <a:pt x="8766922" y="6512046"/>
                </a:lnTo>
                <a:cubicBezTo>
                  <a:pt x="8694433" y="6513288"/>
                  <a:pt x="8629372" y="6514112"/>
                  <a:pt x="8580175" y="6513630"/>
                </a:cubicBezTo>
                <a:lnTo>
                  <a:pt x="8571277" y="6513524"/>
                </a:lnTo>
                <a:lnTo>
                  <a:pt x="8462217" y="6513630"/>
                </a:lnTo>
                <a:cubicBezTo>
                  <a:pt x="8225188" y="6509968"/>
                  <a:pt x="7780127" y="6525503"/>
                  <a:pt x="7532434" y="6513630"/>
                </a:cubicBezTo>
                <a:lnTo>
                  <a:pt x="7448622" y="6511320"/>
                </a:lnTo>
                <a:lnTo>
                  <a:pt x="7428354" y="6513630"/>
                </a:lnTo>
                <a:cubicBezTo>
                  <a:pt x="7293248" y="6538560"/>
                  <a:pt x="7186080" y="6533261"/>
                  <a:pt x="7078782" y="6523679"/>
                </a:cubicBezTo>
                <a:lnTo>
                  <a:pt x="6973169" y="6513887"/>
                </a:lnTo>
                <a:lnTo>
                  <a:pt x="6954249" y="6514033"/>
                </a:lnTo>
                <a:cubicBezTo>
                  <a:pt x="6918701" y="6514123"/>
                  <a:pt x="6880374" y="6514018"/>
                  <a:pt x="6838566" y="6513630"/>
                </a:cubicBezTo>
                <a:lnTo>
                  <a:pt x="6790865" y="6514652"/>
                </a:lnTo>
                <a:lnTo>
                  <a:pt x="6717520" y="6518204"/>
                </a:lnTo>
                <a:lnTo>
                  <a:pt x="6690736" y="6516798"/>
                </a:lnTo>
                <a:lnTo>
                  <a:pt x="6604647" y="6518643"/>
                </a:lnTo>
                <a:cubicBezTo>
                  <a:pt x="6383546" y="6528740"/>
                  <a:pt x="6188571" y="6547337"/>
                  <a:pt x="5908782" y="6513630"/>
                </a:cubicBezTo>
                <a:lnTo>
                  <a:pt x="5827432" y="6506155"/>
                </a:lnTo>
                <a:lnTo>
                  <a:pt x="5818169" y="6505897"/>
                </a:lnTo>
                <a:cubicBezTo>
                  <a:pt x="5656134" y="6501940"/>
                  <a:pt x="5476891" y="6500561"/>
                  <a:pt x="5360626" y="6513630"/>
                </a:cubicBezTo>
                <a:cubicBezTo>
                  <a:pt x="5244362" y="6526700"/>
                  <a:pt x="5155294" y="6523407"/>
                  <a:pt x="5082581" y="6518492"/>
                </a:cubicBezTo>
                <a:lnTo>
                  <a:pt x="5011539" y="6513612"/>
                </a:lnTo>
                <a:lnTo>
                  <a:pt x="4978999" y="6513630"/>
                </a:lnTo>
                <a:lnTo>
                  <a:pt x="4947560" y="6512597"/>
                </a:lnTo>
                <a:lnTo>
                  <a:pt x="4902673" y="6513630"/>
                </a:lnTo>
                <a:cubicBezTo>
                  <a:pt x="4851834" y="6520217"/>
                  <a:pt x="4795188" y="6523001"/>
                  <a:pt x="4737076" y="6522747"/>
                </a:cubicBezTo>
                <a:lnTo>
                  <a:pt x="4649328" y="6518160"/>
                </a:lnTo>
                <a:lnTo>
                  <a:pt x="4624935" y="6519597"/>
                </a:lnTo>
                <a:cubicBezTo>
                  <a:pt x="4598495" y="6519851"/>
                  <a:pt x="4566987" y="6518389"/>
                  <a:pt x="4521046" y="6513630"/>
                </a:cubicBezTo>
                <a:lnTo>
                  <a:pt x="4456833" y="6510131"/>
                </a:lnTo>
                <a:lnTo>
                  <a:pt x="4343538" y="6512337"/>
                </a:lnTo>
                <a:cubicBezTo>
                  <a:pt x="4260681" y="6514690"/>
                  <a:pt x="4174545" y="6517475"/>
                  <a:pt x="4104725" y="6513630"/>
                </a:cubicBezTo>
                <a:cubicBezTo>
                  <a:pt x="3965085" y="6505941"/>
                  <a:pt x="3802107" y="6535988"/>
                  <a:pt x="3528815" y="6513630"/>
                </a:cubicBezTo>
                <a:lnTo>
                  <a:pt x="3407613" y="6504978"/>
                </a:lnTo>
                <a:lnTo>
                  <a:pt x="3251268" y="6513630"/>
                </a:lnTo>
                <a:cubicBezTo>
                  <a:pt x="3103602" y="6529652"/>
                  <a:pt x="3004932" y="6519904"/>
                  <a:pt x="2867035" y="6513929"/>
                </a:cubicBezTo>
                <a:lnTo>
                  <a:pt x="2840124" y="6513045"/>
                </a:lnTo>
                <a:lnTo>
                  <a:pt x="2834946" y="6513630"/>
                </a:lnTo>
                <a:cubicBezTo>
                  <a:pt x="2691933" y="6538293"/>
                  <a:pt x="2614008" y="6529004"/>
                  <a:pt x="2502859" y="6520536"/>
                </a:cubicBezTo>
                <a:lnTo>
                  <a:pt x="2442001" y="6517197"/>
                </a:lnTo>
                <a:lnTo>
                  <a:pt x="2438245" y="6517313"/>
                </a:lnTo>
                <a:cubicBezTo>
                  <a:pt x="2401807" y="6517985"/>
                  <a:pt x="2368299" y="6518156"/>
                  <a:pt x="2336678" y="6517988"/>
                </a:cubicBezTo>
                <a:lnTo>
                  <a:pt x="2185932" y="6514754"/>
                </a:lnTo>
                <a:lnTo>
                  <a:pt x="1960620" y="6520062"/>
                </a:lnTo>
                <a:cubicBezTo>
                  <a:pt x="1876521" y="6521810"/>
                  <a:pt x="1788378" y="6523022"/>
                  <a:pt x="1701155" y="6522387"/>
                </a:cubicBezTo>
                <a:lnTo>
                  <a:pt x="1589271" y="6518529"/>
                </a:lnTo>
                <a:lnTo>
                  <a:pt x="1539168" y="6519829"/>
                </a:lnTo>
                <a:cubicBezTo>
                  <a:pt x="1395291" y="6522782"/>
                  <a:pt x="1407110" y="6517174"/>
                  <a:pt x="1287620" y="6513630"/>
                </a:cubicBezTo>
                <a:cubicBezTo>
                  <a:pt x="1168131" y="6510087"/>
                  <a:pt x="1041230" y="6513238"/>
                  <a:pt x="932033" y="6514000"/>
                </a:cubicBezTo>
                <a:lnTo>
                  <a:pt x="918750" y="6513952"/>
                </a:lnTo>
                <a:lnTo>
                  <a:pt x="858917" y="6514806"/>
                </a:lnTo>
                <a:cubicBezTo>
                  <a:pt x="826932" y="6514879"/>
                  <a:pt x="792070" y="6514545"/>
                  <a:pt x="753341" y="6513630"/>
                </a:cubicBezTo>
                <a:cubicBezTo>
                  <a:pt x="443511" y="6506311"/>
                  <a:pt x="354936" y="6524642"/>
                  <a:pt x="17841" y="6513630"/>
                </a:cubicBezTo>
                <a:cubicBezTo>
                  <a:pt x="-956" y="6342673"/>
                  <a:pt x="-10467" y="6012653"/>
                  <a:pt x="17841" y="5799484"/>
                </a:cubicBezTo>
                <a:lnTo>
                  <a:pt x="19845" y="5756408"/>
                </a:lnTo>
                <a:lnTo>
                  <a:pt x="17841" y="5734561"/>
                </a:lnTo>
                <a:cubicBezTo>
                  <a:pt x="13149" y="5695472"/>
                  <a:pt x="12578" y="5648752"/>
                  <a:pt x="13918" y="5598323"/>
                </a:cubicBezTo>
                <a:lnTo>
                  <a:pt x="18180" y="5508699"/>
                </a:lnTo>
                <a:lnTo>
                  <a:pt x="16493" y="5477760"/>
                </a:lnTo>
                <a:cubicBezTo>
                  <a:pt x="8966" y="5369709"/>
                  <a:pt x="1889" y="5260695"/>
                  <a:pt x="17841" y="5150260"/>
                </a:cubicBezTo>
                <a:cubicBezTo>
                  <a:pt x="-3463" y="5038150"/>
                  <a:pt x="-2139" y="4857473"/>
                  <a:pt x="6850" y="4650409"/>
                </a:cubicBezTo>
                <a:lnTo>
                  <a:pt x="14633" y="4498670"/>
                </a:lnTo>
                <a:lnTo>
                  <a:pt x="14494" y="4495758"/>
                </a:lnTo>
                <a:cubicBezTo>
                  <a:pt x="12245" y="4421472"/>
                  <a:pt x="13025" y="4335511"/>
                  <a:pt x="14442" y="4243130"/>
                </a:cubicBezTo>
                <a:lnTo>
                  <a:pt x="16801" y="4091152"/>
                </a:lnTo>
                <a:lnTo>
                  <a:pt x="13537" y="4018512"/>
                </a:lnTo>
                <a:lnTo>
                  <a:pt x="17696" y="3920163"/>
                </a:lnTo>
                <a:lnTo>
                  <a:pt x="17841" y="3851812"/>
                </a:lnTo>
                <a:cubicBezTo>
                  <a:pt x="15571" y="3651484"/>
                  <a:pt x="26219" y="3546077"/>
                  <a:pt x="24551" y="3386181"/>
                </a:cubicBezTo>
                <a:lnTo>
                  <a:pt x="24397" y="3379573"/>
                </a:lnTo>
                <a:lnTo>
                  <a:pt x="22173" y="3327681"/>
                </a:lnTo>
                <a:cubicBezTo>
                  <a:pt x="20895" y="3304536"/>
                  <a:pt x="19446" y="3284181"/>
                  <a:pt x="17841" y="3267510"/>
                </a:cubicBezTo>
                <a:cubicBezTo>
                  <a:pt x="8213" y="3167488"/>
                  <a:pt x="-3113" y="2984082"/>
                  <a:pt x="3931" y="2799801"/>
                </a:cubicBezTo>
                <a:lnTo>
                  <a:pt x="4125" y="2797274"/>
                </a:lnTo>
                <a:lnTo>
                  <a:pt x="3717" y="2776150"/>
                </a:lnTo>
                <a:cubicBezTo>
                  <a:pt x="3237" y="2640023"/>
                  <a:pt x="7465" y="2516197"/>
                  <a:pt x="17841" y="2423520"/>
                </a:cubicBezTo>
                <a:cubicBezTo>
                  <a:pt x="20435" y="2400350"/>
                  <a:pt x="22069" y="2375698"/>
                  <a:pt x="22982" y="2349684"/>
                </a:cubicBezTo>
                <a:lnTo>
                  <a:pt x="23157" y="2331991"/>
                </a:lnTo>
                <a:lnTo>
                  <a:pt x="21648" y="2290240"/>
                </a:lnTo>
                <a:cubicBezTo>
                  <a:pt x="18695" y="2240502"/>
                  <a:pt x="15426" y="2193755"/>
                  <a:pt x="14054" y="2150784"/>
                </a:cubicBezTo>
                <a:lnTo>
                  <a:pt x="17291" y="2050968"/>
                </a:lnTo>
                <a:lnTo>
                  <a:pt x="12351" y="1872365"/>
                </a:lnTo>
                <a:cubicBezTo>
                  <a:pt x="11665" y="1799113"/>
                  <a:pt x="12859" y="1722821"/>
                  <a:pt x="17841" y="1644450"/>
                </a:cubicBezTo>
                <a:lnTo>
                  <a:pt x="21169" y="1569934"/>
                </a:lnTo>
                <a:lnTo>
                  <a:pt x="20488" y="1547698"/>
                </a:lnTo>
                <a:cubicBezTo>
                  <a:pt x="19568" y="1516527"/>
                  <a:pt x="18663" y="1483900"/>
                  <a:pt x="17841" y="1449683"/>
                </a:cubicBezTo>
                <a:cubicBezTo>
                  <a:pt x="11271" y="1175953"/>
                  <a:pt x="1415" y="1152151"/>
                  <a:pt x="17841" y="995226"/>
                </a:cubicBezTo>
                <a:lnTo>
                  <a:pt x="19885" y="968921"/>
                </a:lnTo>
                <a:lnTo>
                  <a:pt x="17841" y="930304"/>
                </a:lnTo>
                <a:cubicBezTo>
                  <a:pt x="7442" y="768208"/>
                  <a:pt x="7865" y="285783"/>
                  <a:pt x="17841" y="21390"/>
                </a:cubicBezTo>
                <a:cubicBezTo>
                  <a:pt x="147136" y="10433"/>
                  <a:pt x="296588" y="9602"/>
                  <a:pt x="440468" y="11925"/>
                </a:cubicBezTo>
                <a:lnTo>
                  <a:pt x="473966" y="12726"/>
                </a:lnTo>
                <a:lnTo>
                  <a:pt x="478805" y="12539"/>
                </a:lnTo>
                <a:lnTo>
                  <a:pt x="484496" y="12977"/>
                </a:lnTo>
                <a:lnTo>
                  <a:pt x="648894" y="16905"/>
                </a:lnTo>
                <a:cubicBezTo>
                  <a:pt x="714833" y="18773"/>
                  <a:pt x="776163" y="20559"/>
                  <a:pt x="829667" y="21390"/>
                </a:cubicBezTo>
                <a:lnTo>
                  <a:pt x="916694" y="22693"/>
                </a:lnTo>
                <a:lnTo>
                  <a:pt x="933747" y="21390"/>
                </a:lnTo>
                <a:cubicBezTo>
                  <a:pt x="1086511" y="12604"/>
                  <a:pt x="1591110" y="15003"/>
                  <a:pt x="1863531" y="21390"/>
                </a:cubicBezTo>
                <a:lnTo>
                  <a:pt x="1920387" y="22646"/>
                </a:lnTo>
                <a:lnTo>
                  <a:pt x="2054705" y="24358"/>
                </a:lnTo>
                <a:cubicBezTo>
                  <a:pt x="2107717" y="24456"/>
                  <a:pt x="2161143" y="23719"/>
                  <a:pt x="2217404" y="21390"/>
                </a:cubicBezTo>
                <a:cubicBezTo>
                  <a:pt x="2442445" y="12073"/>
                  <a:pt x="2732199" y="18194"/>
                  <a:pt x="2911273" y="21390"/>
                </a:cubicBezTo>
                <a:lnTo>
                  <a:pt x="3023675" y="20799"/>
                </a:lnTo>
                <a:lnTo>
                  <a:pt x="3093869" y="15816"/>
                </a:lnTo>
                <a:cubicBezTo>
                  <a:pt x="3182922" y="11551"/>
                  <a:pt x="3301373" y="10993"/>
                  <a:pt x="3429365" y="12165"/>
                </a:cubicBezTo>
                <a:lnTo>
                  <a:pt x="3575555" y="14425"/>
                </a:lnTo>
                <a:lnTo>
                  <a:pt x="3605772" y="13210"/>
                </a:lnTo>
                <a:cubicBezTo>
                  <a:pt x="3774503" y="6974"/>
                  <a:pt x="3960371" y="3465"/>
                  <a:pt x="4063093" y="21390"/>
                </a:cubicBezTo>
                <a:lnTo>
                  <a:pt x="4088792" y="24677"/>
                </a:lnTo>
                <a:lnTo>
                  <a:pt x="4129769" y="25744"/>
                </a:lnTo>
                <a:cubicBezTo>
                  <a:pt x="4269845" y="29597"/>
                  <a:pt x="4297423" y="30995"/>
                  <a:pt x="4403088" y="21390"/>
                </a:cubicBezTo>
                <a:cubicBezTo>
                  <a:pt x="4473592" y="10814"/>
                  <a:pt x="4858406" y="-6032"/>
                  <a:pt x="5096956" y="21390"/>
                </a:cubicBezTo>
                <a:lnTo>
                  <a:pt x="5251798" y="27914"/>
                </a:lnTo>
                <a:lnTo>
                  <a:pt x="5332872" y="21390"/>
                </a:lnTo>
                <a:cubicBezTo>
                  <a:pt x="5422885" y="11295"/>
                  <a:pt x="5502187" y="8863"/>
                  <a:pt x="5576462" y="10240"/>
                </a:cubicBezTo>
                <a:lnTo>
                  <a:pt x="5700011" y="17015"/>
                </a:lnTo>
                <a:lnTo>
                  <a:pt x="5761151" y="15143"/>
                </a:lnTo>
                <a:cubicBezTo>
                  <a:pt x="5846776" y="14123"/>
                  <a:pt x="5935566" y="15403"/>
                  <a:pt x="6026740" y="21390"/>
                </a:cubicBezTo>
                <a:lnTo>
                  <a:pt x="6161088" y="29209"/>
                </a:lnTo>
                <a:lnTo>
                  <a:pt x="6262655" y="21390"/>
                </a:lnTo>
                <a:cubicBezTo>
                  <a:pt x="6405549" y="5694"/>
                  <a:pt x="6517747" y="175"/>
                  <a:pt x="6610089" y="5"/>
                </a:cubicBezTo>
                <a:close/>
              </a:path>
            </a:pathLst>
          </a:cu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8CA0F794-6A2E-9166-5D42-D6AB77ACC2C6}"/>
              </a:ext>
            </a:extLst>
          </p:cNvPr>
          <p:cNvSpPr/>
          <p:nvPr/>
        </p:nvSpPr>
        <p:spPr>
          <a:xfrm>
            <a:off x="10759786" y="0"/>
            <a:ext cx="244187" cy="46326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rgbClr val="000000"/>
                </a:solidFill>
              </a:rPr>
              <a:t>4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A1B9217-E46B-5444-85F2-B07B398DC719}"/>
              </a:ext>
            </a:extLst>
          </p:cNvPr>
          <p:cNvSpPr txBox="1"/>
          <p:nvPr/>
        </p:nvSpPr>
        <p:spPr>
          <a:xfrm>
            <a:off x="256309" y="559378"/>
            <a:ext cx="510713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u="sng">
                <a:solidFill>
                  <a:schemeClr val="bg1">
                    <a:lumMod val="95000"/>
                  </a:schemeClr>
                </a:solidFill>
                <a:latin typeface="Corbel"/>
                <a:ea typeface="Cambria"/>
                <a:cs typeface="Calibri"/>
              </a:rPr>
              <a:t>Proposed Method </a:t>
            </a:r>
          </a:p>
        </p:txBody>
      </p:sp>
      <p:pic>
        <p:nvPicPr>
          <p:cNvPr id="11" name="Picture 11" descr="Diagram, venn diagram&#10;&#10;Description automatically generated">
            <a:extLst>
              <a:ext uri="{FF2B5EF4-FFF2-40B4-BE49-F238E27FC236}">
                <a16:creationId xmlns:a16="http://schemas.microsoft.com/office/drawing/2014/main" id="{492C785A-5A0F-CD89-6972-D6C5DC19E0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250" y="4342880"/>
            <a:ext cx="3629025" cy="19069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892E40A-B898-AD43-B919-2235407407DB}"/>
              </a:ext>
            </a:extLst>
          </p:cNvPr>
          <p:cNvSpPr txBox="1"/>
          <p:nvPr/>
        </p:nvSpPr>
        <p:spPr>
          <a:xfrm>
            <a:off x="371475" y="6296025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solidFill>
                  <a:schemeClr val="bg1">
                    <a:lumMod val="95000"/>
                  </a:schemeClr>
                </a:solidFill>
                <a:latin typeface="Corbel"/>
                <a:ea typeface="+mn-lt"/>
                <a:cs typeface="+mn-lt"/>
              </a:rPr>
              <a:t>March 15, 2022 by </a:t>
            </a:r>
            <a:r>
              <a:rPr lang="en-US" sz="1200">
                <a:solidFill>
                  <a:schemeClr val="bg1">
                    <a:lumMod val="95000"/>
                  </a:schemeClr>
                </a:solidFill>
                <a:latin typeface="Corbe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Sagar Aryal</a:t>
            </a:r>
            <a:endParaRPr lang="en-US" sz="1200">
              <a:solidFill>
                <a:schemeClr val="bg1">
                  <a:lumMod val="95000"/>
                </a:schemeClr>
              </a:solidFill>
              <a:latin typeface="Corbel"/>
            </a:endParaRPr>
          </a:p>
        </p:txBody>
      </p:sp>
      <p:pic>
        <p:nvPicPr>
          <p:cNvPr id="15" name="Picture 16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DBAA66A3-A071-8B53-5930-9F9C76F206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9525" y="665625"/>
            <a:ext cx="4438650" cy="453614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6C2C08E-2F21-DCB7-C191-01FD8EA1924F}"/>
              </a:ext>
            </a:extLst>
          </p:cNvPr>
          <p:cNvSpPr txBox="1"/>
          <p:nvPr/>
        </p:nvSpPr>
        <p:spPr>
          <a:xfrm>
            <a:off x="4867275" y="33432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19CDCFF-C10B-62C7-85AF-1F0762AB16BE}"/>
              </a:ext>
            </a:extLst>
          </p:cNvPr>
          <p:cNvSpPr txBox="1"/>
          <p:nvPr/>
        </p:nvSpPr>
        <p:spPr>
          <a:xfrm>
            <a:off x="7610475" y="5372100"/>
            <a:ext cx="4495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>
                    <a:lumMod val="95000"/>
                  </a:schemeClr>
                </a:solidFill>
                <a:latin typeface="Corbel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&gt;&gt; Click for the questionnaire &lt;&lt;</a:t>
            </a:r>
            <a:endParaRPr lang="en-US">
              <a:solidFill>
                <a:schemeClr val="bg1">
                  <a:lumMod val="95000"/>
                </a:schemeClr>
              </a:solidFill>
              <a:latin typeface="Corbel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0B8CAAC-BFF3-1016-287A-FE9BF1043775}"/>
              </a:ext>
            </a:extLst>
          </p:cNvPr>
          <p:cNvSpPr txBox="1"/>
          <p:nvPr/>
        </p:nvSpPr>
        <p:spPr>
          <a:xfrm>
            <a:off x="419100" y="1343025"/>
            <a:ext cx="63627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  <a:latin typeface="Corbel"/>
              </a:rPr>
              <a:t>The method that will be applied is quantitative data analysis , which will be used to collect data from students within the university through a questionnaire .</a:t>
            </a:r>
          </a:p>
        </p:txBody>
      </p:sp>
    </p:spTree>
    <p:extLst>
      <p:ext uri="{BB962C8B-B14F-4D97-AF65-F5344CB8AC3E}">
        <p14:creationId xmlns:p14="http://schemas.microsoft.com/office/powerpoint/2010/main" val="3566882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B63963C-46A5-8D34-7ED0-557F9DF752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44"/>
          <a:stretch/>
        </p:blipFill>
        <p:spPr>
          <a:xfrm>
            <a:off x="20" y="-227253"/>
            <a:ext cx="12188790" cy="711138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C37AD7-7DAC-3138-43F3-E13DD3518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6910938" cy="5382324"/>
          </a:xfrm>
        </p:spPr>
        <p:txBody>
          <a:bodyPr vert="horz" lIns="91440" tIns="45720" rIns="91440" bIns="45720" rtlCol="0" anchor="b">
            <a:normAutofit/>
          </a:bodyPr>
          <a:lstStyle/>
          <a:p>
            <a:br>
              <a:rPr lang="en-US" sz="4800">
                <a:solidFill>
                  <a:schemeClr val="bg1"/>
                </a:solidFill>
              </a:rPr>
            </a:br>
            <a:br>
              <a:rPr lang="en-US" sz="4800"/>
            </a:br>
            <a:endParaRPr lang="en-US" sz="480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0DDB5C-FD63-3BDC-F660-0F00C619BBBB}"/>
              </a:ext>
            </a:extLst>
          </p:cNvPr>
          <p:cNvSpPr/>
          <p:nvPr/>
        </p:nvSpPr>
        <p:spPr>
          <a:xfrm>
            <a:off x="10825595" y="-119496"/>
            <a:ext cx="268432" cy="4589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rgbClr val="000000"/>
                </a:solidFill>
              </a:rPr>
              <a:t>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4D4C09-8700-6203-E04D-B044C354F838}"/>
              </a:ext>
            </a:extLst>
          </p:cNvPr>
          <p:cNvSpPr txBox="1"/>
          <p:nvPr/>
        </p:nvSpPr>
        <p:spPr>
          <a:xfrm>
            <a:off x="954506" y="1128295"/>
            <a:ext cx="663341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 dirty="0">
                <a:solidFill>
                  <a:schemeClr val="bg1"/>
                </a:solidFill>
                <a:latin typeface="Corbel"/>
              </a:rPr>
              <a:t>Ethical Considerations</a:t>
            </a:r>
          </a:p>
          <a:p>
            <a:endParaRPr lang="en-GB" sz="2800" b="1" u="sng" dirty="0">
              <a:latin typeface="Corbel"/>
            </a:endParaRPr>
          </a:p>
          <a:p>
            <a:endParaRPr lang="en-GB" sz="2800" b="1" u="sng" dirty="0">
              <a:latin typeface="Corbe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D23100-5B09-2FC7-A605-006EA1126CFF}"/>
              </a:ext>
            </a:extLst>
          </p:cNvPr>
          <p:cNvSpPr txBox="1"/>
          <p:nvPr/>
        </p:nvSpPr>
        <p:spPr>
          <a:xfrm>
            <a:off x="843381" y="2006433"/>
            <a:ext cx="675372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FFFFFF"/>
                </a:solidFill>
                <a:latin typeface="Corbel"/>
              </a:rPr>
              <a:t>This research will keep the Data Protection Principles, such as voluntary participation, confidentiality, with given consent and no intention to cause harm.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solidFill>
                <a:srgbClr val="FFFFFF"/>
              </a:solidFill>
              <a:latin typeface="Corbel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FFFFFF"/>
                </a:solidFill>
                <a:latin typeface="Corbel"/>
              </a:rPr>
              <a:t>Purpose of the collected information is only answer of the research question and will not be shared?9 </a:t>
            </a:r>
            <a:r>
              <a:rPr lang="en-US" sz="2400" dirty="0">
                <a:solidFill>
                  <a:schemeClr val="bg1"/>
                </a:solidFill>
                <a:ea typeface="+mn-lt"/>
                <a:cs typeface="+mn-lt"/>
              </a:rPr>
              <a:t>Connelly, Lynne M. "Ethical considerations in research studies.)</a:t>
            </a:r>
          </a:p>
        </p:txBody>
      </p:sp>
    </p:spTree>
    <p:extLst>
      <p:ext uri="{BB962C8B-B14F-4D97-AF65-F5344CB8AC3E}">
        <p14:creationId xmlns:p14="http://schemas.microsoft.com/office/powerpoint/2010/main" val="1235839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F61864C-B886-DEEF-06A7-E1E1535ED13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754" r="1" b="1"/>
          <a:stretch/>
        </p:blipFill>
        <p:spPr>
          <a:xfrm>
            <a:off x="-696" y="-435"/>
            <a:ext cx="12189032" cy="6857942"/>
          </a:xfrm>
          <a:custGeom>
            <a:avLst/>
            <a:gdLst/>
            <a:ahLst/>
            <a:cxnLst/>
            <a:rect l="l" t="t" r="r" b="b"/>
            <a:pathLst>
              <a:path w="11827082" h="6534092">
                <a:moveTo>
                  <a:pt x="6610089" y="5"/>
                </a:moveTo>
                <a:cubicBezTo>
                  <a:pt x="6763993" y="-277"/>
                  <a:pt x="6862741" y="14300"/>
                  <a:pt x="6956523" y="21390"/>
                </a:cubicBezTo>
                <a:cubicBezTo>
                  <a:pt x="7271939" y="-12207"/>
                  <a:pt x="7581352" y="149"/>
                  <a:pt x="7768349" y="21390"/>
                </a:cubicBezTo>
                <a:lnTo>
                  <a:pt x="7831642" y="23688"/>
                </a:lnTo>
                <a:lnTo>
                  <a:pt x="7886307" y="21390"/>
                </a:lnTo>
                <a:cubicBezTo>
                  <a:pt x="7951978" y="17798"/>
                  <a:pt x="8007622" y="16567"/>
                  <a:pt x="8057445" y="16600"/>
                </a:cubicBezTo>
                <a:lnTo>
                  <a:pt x="8096254" y="17396"/>
                </a:lnTo>
                <a:lnTo>
                  <a:pt x="8199591" y="12947"/>
                </a:lnTo>
                <a:cubicBezTo>
                  <a:pt x="8247971" y="12558"/>
                  <a:pt x="8296272" y="14617"/>
                  <a:pt x="8344260" y="21390"/>
                </a:cubicBezTo>
                <a:lnTo>
                  <a:pt x="8355505" y="22738"/>
                </a:lnTo>
                <a:lnTo>
                  <a:pt x="8462217" y="21390"/>
                </a:lnTo>
                <a:cubicBezTo>
                  <a:pt x="8567700" y="16869"/>
                  <a:pt x="8666620" y="17239"/>
                  <a:pt x="8761697" y="18554"/>
                </a:cubicBezTo>
                <a:lnTo>
                  <a:pt x="8808871" y="19038"/>
                </a:lnTo>
                <a:lnTo>
                  <a:pt x="8941246" y="13930"/>
                </a:lnTo>
                <a:cubicBezTo>
                  <a:pt x="9040199" y="10800"/>
                  <a:pt x="9149474" y="10157"/>
                  <a:pt x="9260166" y="21390"/>
                </a:cubicBezTo>
                <a:lnTo>
                  <a:pt x="9339613" y="26448"/>
                </a:lnTo>
                <a:lnTo>
                  <a:pt x="9432845" y="28493"/>
                </a:lnTo>
                <a:cubicBezTo>
                  <a:pt x="9587011" y="31230"/>
                  <a:pt x="9744909" y="31599"/>
                  <a:pt x="9849954" y="21390"/>
                </a:cubicBezTo>
                <a:cubicBezTo>
                  <a:pt x="10060044" y="972"/>
                  <a:pt x="10204432" y="2657"/>
                  <a:pt x="10425865" y="21390"/>
                </a:cubicBezTo>
                <a:lnTo>
                  <a:pt x="10477895" y="25158"/>
                </a:lnTo>
                <a:lnTo>
                  <a:pt x="10566351" y="27751"/>
                </a:lnTo>
                <a:cubicBezTo>
                  <a:pt x="10727031" y="32755"/>
                  <a:pt x="10877889" y="35639"/>
                  <a:pt x="11001775" y="21390"/>
                </a:cubicBezTo>
                <a:cubicBezTo>
                  <a:pt x="11249546" y="-7108"/>
                  <a:pt x="11434553" y="12510"/>
                  <a:pt x="11813601" y="21390"/>
                </a:cubicBezTo>
                <a:cubicBezTo>
                  <a:pt x="11817928" y="208271"/>
                  <a:pt x="11818867" y="336567"/>
                  <a:pt x="11813601" y="475847"/>
                </a:cubicBezTo>
                <a:cubicBezTo>
                  <a:pt x="11808335" y="615127"/>
                  <a:pt x="11845853" y="1008651"/>
                  <a:pt x="11813601" y="1254916"/>
                </a:cubicBezTo>
                <a:cubicBezTo>
                  <a:pt x="11809570" y="1285699"/>
                  <a:pt x="11806768" y="1314174"/>
                  <a:pt x="11804923" y="1340777"/>
                </a:cubicBezTo>
                <a:lnTo>
                  <a:pt x="11803652" y="1373115"/>
                </a:lnTo>
                <a:lnTo>
                  <a:pt x="11804560" y="1395572"/>
                </a:lnTo>
                <a:cubicBezTo>
                  <a:pt x="11806656" y="1431340"/>
                  <a:pt x="11809600" y="1470662"/>
                  <a:pt x="11813601" y="1514605"/>
                </a:cubicBezTo>
                <a:cubicBezTo>
                  <a:pt x="11829606" y="1690380"/>
                  <a:pt x="11822955" y="1813845"/>
                  <a:pt x="11815628" y="1920902"/>
                </a:cubicBezTo>
                <a:lnTo>
                  <a:pt x="11811346" y="1995660"/>
                </a:lnTo>
                <a:lnTo>
                  <a:pt x="11813868" y="2104640"/>
                </a:lnTo>
                <a:lnTo>
                  <a:pt x="11817197" y="2264365"/>
                </a:lnTo>
                <a:lnTo>
                  <a:pt x="11821465" y="2306631"/>
                </a:lnTo>
                <a:cubicBezTo>
                  <a:pt x="11835170" y="2477814"/>
                  <a:pt x="11818400" y="2578773"/>
                  <a:pt x="11813601" y="2683208"/>
                </a:cubicBezTo>
                <a:cubicBezTo>
                  <a:pt x="11809487" y="2772725"/>
                  <a:pt x="11816027" y="2930030"/>
                  <a:pt x="11816192" y="3070653"/>
                </a:cubicBezTo>
                <a:lnTo>
                  <a:pt x="11813610" y="3202145"/>
                </a:lnTo>
                <a:lnTo>
                  <a:pt x="11813601" y="3267510"/>
                </a:lnTo>
                <a:cubicBezTo>
                  <a:pt x="11811419" y="3587194"/>
                  <a:pt x="11813535" y="3497122"/>
                  <a:pt x="11813601" y="3721967"/>
                </a:cubicBezTo>
                <a:cubicBezTo>
                  <a:pt x="11813617" y="3778178"/>
                  <a:pt x="11814293" y="3835214"/>
                  <a:pt x="11815131" y="3894088"/>
                </a:cubicBezTo>
                <a:lnTo>
                  <a:pt x="11816203" y="3972593"/>
                </a:lnTo>
                <a:lnTo>
                  <a:pt x="11816265" y="3973919"/>
                </a:lnTo>
                <a:cubicBezTo>
                  <a:pt x="11819902" y="4062998"/>
                  <a:pt x="11819694" y="4122248"/>
                  <a:pt x="11818174" y="4171327"/>
                </a:cubicBezTo>
                <a:lnTo>
                  <a:pt x="11817878" y="4178488"/>
                </a:lnTo>
                <a:lnTo>
                  <a:pt x="11818118" y="4277530"/>
                </a:lnTo>
                <a:cubicBezTo>
                  <a:pt x="11817612" y="4347824"/>
                  <a:pt x="11816272" y="4421987"/>
                  <a:pt x="11813601" y="4501036"/>
                </a:cubicBezTo>
                <a:cubicBezTo>
                  <a:pt x="11824398" y="4779554"/>
                  <a:pt x="11834923" y="4895505"/>
                  <a:pt x="11813601" y="5020415"/>
                </a:cubicBezTo>
                <a:cubicBezTo>
                  <a:pt x="11808270" y="5051643"/>
                  <a:pt x="11804885" y="5094410"/>
                  <a:pt x="11802984" y="5145366"/>
                </a:cubicBezTo>
                <a:lnTo>
                  <a:pt x="11802805" y="5153576"/>
                </a:lnTo>
                <a:lnTo>
                  <a:pt x="11813601" y="5280104"/>
                </a:lnTo>
                <a:cubicBezTo>
                  <a:pt x="11848339" y="5545832"/>
                  <a:pt x="11803810" y="5568088"/>
                  <a:pt x="11813601" y="5734561"/>
                </a:cubicBezTo>
                <a:cubicBezTo>
                  <a:pt x="11814825" y="5755370"/>
                  <a:pt x="11815354" y="5777180"/>
                  <a:pt x="11815391" y="5800160"/>
                </a:cubicBezTo>
                <a:lnTo>
                  <a:pt x="11814403" y="5861994"/>
                </a:lnTo>
                <a:lnTo>
                  <a:pt x="11814897" y="5940552"/>
                </a:lnTo>
                <a:cubicBezTo>
                  <a:pt x="11813455" y="6007961"/>
                  <a:pt x="11810716" y="6074118"/>
                  <a:pt x="11808410" y="6139030"/>
                </a:cubicBezTo>
                <a:lnTo>
                  <a:pt x="11805249" y="6294204"/>
                </a:lnTo>
                <a:lnTo>
                  <a:pt x="11806853" y="6377232"/>
                </a:lnTo>
                <a:lnTo>
                  <a:pt x="11813601" y="6513630"/>
                </a:lnTo>
                <a:cubicBezTo>
                  <a:pt x="11755932" y="6520071"/>
                  <a:pt x="11702085" y="6522123"/>
                  <a:pt x="11651008" y="6521869"/>
                </a:cubicBezTo>
                <a:lnTo>
                  <a:pt x="11606878" y="6520178"/>
                </a:lnTo>
                <a:lnTo>
                  <a:pt x="11480359" y="6526470"/>
                </a:lnTo>
                <a:cubicBezTo>
                  <a:pt x="11411497" y="6529079"/>
                  <a:pt x="11340067" y="6529281"/>
                  <a:pt x="11235913" y="6522672"/>
                </a:cubicBezTo>
                <a:lnTo>
                  <a:pt x="11167376" y="6517338"/>
                </a:lnTo>
                <a:lnTo>
                  <a:pt x="11118099" y="6519937"/>
                </a:lnTo>
                <a:cubicBezTo>
                  <a:pt x="11008080" y="6519923"/>
                  <a:pt x="10918905" y="6505169"/>
                  <a:pt x="10779737" y="6513630"/>
                </a:cubicBezTo>
                <a:lnTo>
                  <a:pt x="10756340" y="6513513"/>
                </a:lnTo>
                <a:lnTo>
                  <a:pt x="10748952" y="6514346"/>
                </a:lnTo>
                <a:cubicBezTo>
                  <a:pt x="10725838" y="6516206"/>
                  <a:pt x="10699773" y="6516641"/>
                  <a:pt x="10661780" y="6513630"/>
                </a:cubicBezTo>
                <a:lnTo>
                  <a:pt x="10643067" y="6512943"/>
                </a:lnTo>
                <a:lnTo>
                  <a:pt x="10627638" y="6512866"/>
                </a:lnTo>
                <a:lnTo>
                  <a:pt x="10598539" y="6511309"/>
                </a:lnTo>
                <a:lnTo>
                  <a:pt x="10590670" y="6511020"/>
                </a:lnTo>
                <a:cubicBezTo>
                  <a:pt x="10422654" y="6509230"/>
                  <a:pt x="10114537" y="6525711"/>
                  <a:pt x="9930443" y="6519069"/>
                </a:cubicBezTo>
                <a:lnTo>
                  <a:pt x="9908887" y="6517613"/>
                </a:lnTo>
                <a:lnTo>
                  <a:pt x="9697150" y="6531900"/>
                </a:lnTo>
                <a:cubicBezTo>
                  <a:pt x="9438634" y="6540253"/>
                  <a:pt x="9217380" y="6522684"/>
                  <a:pt x="9038128" y="6513630"/>
                </a:cubicBezTo>
                <a:lnTo>
                  <a:pt x="8901719" y="6509665"/>
                </a:lnTo>
                <a:lnTo>
                  <a:pt x="8766922" y="6512046"/>
                </a:lnTo>
                <a:cubicBezTo>
                  <a:pt x="8694433" y="6513288"/>
                  <a:pt x="8629372" y="6514112"/>
                  <a:pt x="8580175" y="6513630"/>
                </a:cubicBezTo>
                <a:lnTo>
                  <a:pt x="8571277" y="6513524"/>
                </a:lnTo>
                <a:lnTo>
                  <a:pt x="8462217" y="6513630"/>
                </a:lnTo>
                <a:cubicBezTo>
                  <a:pt x="8225188" y="6509968"/>
                  <a:pt x="7780127" y="6525503"/>
                  <a:pt x="7532434" y="6513630"/>
                </a:cubicBezTo>
                <a:lnTo>
                  <a:pt x="7448622" y="6511320"/>
                </a:lnTo>
                <a:lnTo>
                  <a:pt x="7428354" y="6513630"/>
                </a:lnTo>
                <a:cubicBezTo>
                  <a:pt x="7293248" y="6538560"/>
                  <a:pt x="7186080" y="6533261"/>
                  <a:pt x="7078782" y="6523679"/>
                </a:cubicBezTo>
                <a:lnTo>
                  <a:pt x="6973169" y="6513887"/>
                </a:lnTo>
                <a:lnTo>
                  <a:pt x="6954249" y="6514033"/>
                </a:lnTo>
                <a:cubicBezTo>
                  <a:pt x="6918701" y="6514123"/>
                  <a:pt x="6880374" y="6514018"/>
                  <a:pt x="6838566" y="6513630"/>
                </a:cubicBezTo>
                <a:lnTo>
                  <a:pt x="6790865" y="6514652"/>
                </a:lnTo>
                <a:lnTo>
                  <a:pt x="6717520" y="6518204"/>
                </a:lnTo>
                <a:lnTo>
                  <a:pt x="6690736" y="6516798"/>
                </a:lnTo>
                <a:lnTo>
                  <a:pt x="6604647" y="6518643"/>
                </a:lnTo>
                <a:cubicBezTo>
                  <a:pt x="6383546" y="6528740"/>
                  <a:pt x="6188571" y="6547337"/>
                  <a:pt x="5908782" y="6513630"/>
                </a:cubicBezTo>
                <a:lnTo>
                  <a:pt x="5827432" y="6506155"/>
                </a:lnTo>
                <a:lnTo>
                  <a:pt x="5818169" y="6505897"/>
                </a:lnTo>
                <a:cubicBezTo>
                  <a:pt x="5656134" y="6501940"/>
                  <a:pt x="5476891" y="6500561"/>
                  <a:pt x="5360626" y="6513630"/>
                </a:cubicBezTo>
                <a:cubicBezTo>
                  <a:pt x="5244362" y="6526700"/>
                  <a:pt x="5155294" y="6523407"/>
                  <a:pt x="5082581" y="6518492"/>
                </a:cubicBezTo>
                <a:lnTo>
                  <a:pt x="5011539" y="6513612"/>
                </a:lnTo>
                <a:lnTo>
                  <a:pt x="4978999" y="6513630"/>
                </a:lnTo>
                <a:lnTo>
                  <a:pt x="4947560" y="6512597"/>
                </a:lnTo>
                <a:lnTo>
                  <a:pt x="4902673" y="6513630"/>
                </a:lnTo>
                <a:cubicBezTo>
                  <a:pt x="4851834" y="6520217"/>
                  <a:pt x="4795188" y="6523001"/>
                  <a:pt x="4737076" y="6522747"/>
                </a:cubicBezTo>
                <a:lnTo>
                  <a:pt x="4649328" y="6518160"/>
                </a:lnTo>
                <a:lnTo>
                  <a:pt x="4624935" y="6519597"/>
                </a:lnTo>
                <a:cubicBezTo>
                  <a:pt x="4598495" y="6519851"/>
                  <a:pt x="4566987" y="6518389"/>
                  <a:pt x="4521046" y="6513630"/>
                </a:cubicBezTo>
                <a:lnTo>
                  <a:pt x="4456833" y="6510131"/>
                </a:lnTo>
                <a:lnTo>
                  <a:pt x="4343538" y="6512337"/>
                </a:lnTo>
                <a:cubicBezTo>
                  <a:pt x="4260681" y="6514690"/>
                  <a:pt x="4174545" y="6517475"/>
                  <a:pt x="4104725" y="6513630"/>
                </a:cubicBezTo>
                <a:cubicBezTo>
                  <a:pt x="3965085" y="6505941"/>
                  <a:pt x="3802107" y="6535988"/>
                  <a:pt x="3528815" y="6513630"/>
                </a:cubicBezTo>
                <a:lnTo>
                  <a:pt x="3407613" y="6504978"/>
                </a:lnTo>
                <a:lnTo>
                  <a:pt x="3251268" y="6513630"/>
                </a:lnTo>
                <a:cubicBezTo>
                  <a:pt x="3103602" y="6529652"/>
                  <a:pt x="3004932" y="6519904"/>
                  <a:pt x="2867035" y="6513929"/>
                </a:cubicBezTo>
                <a:lnTo>
                  <a:pt x="2840124" y="6513045"/>
                </a:lnTo>
                <a:lnTo>
                  <a:pt x="2834946" y="6513630"/>
                </a:lnTo>
                <a:cubicBezTo>
                  <a:pt x="2691933" y="6538293"/>
                  <a:pt x="2614008" y="6529004"/>
                  <a:pt x="2502859" y="6520536"/>
                </a:cubicBezTo>
                <a:lnTo>
                  <a:pt x="2442001" y="6517197"/>
                </a:lnTo>
                <a:lnTo>
                  <a:pt x="2438245" y="6517313"/>
                </a:lnTo>
                <a:cubicBezTo>
                  <a:pt x="2401807" y="6517985"/>
                  <a:pt x="2368299" y="6518156"/>
                  <a:pt x="2336678" y="6517988"/>
                </a:cubicBezTo>
                <a:lnTo>
                  <a:pt x="2185932" y="6514754"/>
                </a:lnTo>
                <a:lnTo>
                  <a:pt x="1960620" y="6520062"/>
                </a:lnTo>
                <a:cubicBezTo>
                  <a:pt x="1876521" y="6521810"/>
                  <a:pt x="1788378" y="6523022"/>
                  <a:pt x="1701155" y="6522387"/>
                </a:cubicBezTo>
                <a:lnTo>
                  <a:pt x="1589271" y="6518529"/>
                </a:lnTo>
                <a:lnTo>
                  <a:pt x="1539168" y="6519829"/>
                </a:lnTo>
                <a:cubicBezTo>
                  <a:pt x="1395291" y="6522782"/>
                  <a:pt x="1407110" y="6517174"/>
                  <a:pt x="1287620" y="6513630"/>
                </a:cubicBezTo>
                <a:cubicBezTo>
                  <a:pt x="1168131" y="6510087"/>
                  <a:pt x="1041230" y="6513238"/>
                  <a:pt x="932033" y="6514000"/>
                </a:cubicBezTo>
                <a:lnTo>
                  <a:pt x="918750" y="6513952"/>
                </a:lnTo>
                <a:lnTo>
                  <a:pt x="858917" y="6514806"/>
                </a:lnTo>
                <a:cubicBezTo>
                  <a:pt x="826932" y="6514879"/>
                  <a:pt x="792070" y="6514545"/>
                  <a:pt x="753341" y="6513630"/>
                </a:cubicBezTo>
                <a:cubicBezTo>
                  <a:pt x="443511" y="6506311"/>
                  <a:pt x="354936" y="6524642"/>
                  <a:pt x="17841" y="6513630"/>
                </a:cubicBezTo>
                <a:cubicBezTo>
                  <a:pt x="-956" y="6342673"/>
                  <a:pt x="-10467" y="6012653"/>
                  <a:pt x="17841" y="5799484"/>
                </a:cubicBezTo>
                <a:lnTo>
                  <a:pt x="19845" y="5756408"/>
                </a:lnTo>
                <a:lnTo>
                  <a:pt x="17841" y="5734561"/>
                </a:lnTo>
                <a:cubicBezTo>
                  <a:pt x="13149" y="5695472"/>
                  <a:pt x="12578" y="5648752"/>
                  <a:pt x="13918" y="5598323"/>
                </a:cubicBezTo>
                <a:lnTo>
                  <a:pt x="18180" y="5508699"/>
                </a:lnTo>
                <a:lnTo>
                  <a:pt x="16493" y="5477760"/>
                </a:lnTo>
                <a:cubicBezTo>
                  <a:pt x="8966" y="5369709"/>
                  <a:pt x="1889" y="5260695"/>
                  <a:pt x="17841" y="5150260"/>
                </a:cubicBezTo>
                <a:cubicBezTo>
                  <a:pt x="-3463" y="5038150"/>
                  <a:pt x="-2139" y="4857473"/>
                  <a:pt x="6850" y="4650409"/>
                </a:cubicBezTo>
                <a:lnTo>
                  <a:pt x="14633" y="4498670"/>
                </a:lnTo>
                <a:lnTo>
                  <a:pt x="14494" y="4495758"/>
                </a:lnTo>
                <a:cubicBezTo>
                  <a:pt x="12245" y="4421472"/>
                  <a:pt x="13025" y="4335511"/>
                  <a:pt x="14442" y="4243130"/>
                </a:cubicBezTo>
                <a:lnTo>
                  <a:pt x="16801" y="4091152"/>
                </a:lnTo>
                <a:lnTo>
                  <a:pt x="13537" y="4018512"/>
                </a:lnTo>
                <a:lnTo>
                  <a:pt x="17696" y="3920163"/>
                </a:lnTo>
                <a:lnTo>
                  <a:pt x="17841" y="3851812"/>
                </a:lnTo>
                <a:cubicBezTo>
                  <a:pt x="15571" y="3651484"/>
                  <a:pt x="26219" y="3546077"/>
                  <a:pt x="24551" y="3386181"/>
                </a:cubicBezTo>
                <a:lnTo>
                  <a:pt x="24397" y="3379573"/>
                </a:lnTo>
                <a:lnTo>
                  <a:pt x="22173" y="3327681"/>
                </a:lnTo>
                <a:cubicBezTo>
                  <a:pt x="20895" y="3304536"/>
                  <a:pt x="19446" y="3284181"/>
                  <a:pt x="17841" y="3267510"/>
                </a:cubicBezTo>
                <a:cubicBezTo>
                  <a:pt x="8213" y="3167488"/>
                  <a:pt x="-3113" y="2984082"/>
                  <a:pt x="3931" y="2799801"/>
                </a:cubicBezTo>
                <a:lnTo>
                  <a:pt x="4125" y="2797274"/>
                </a:lnTo>
                <a:lnTo>
                  <a:pt x="3717" y="2776150"/>
                </a:lnTo>
                <a:cubicBezTo>
                  <a:pt x="3237" y="2640023"/>
                  <a:pt x="7465" y="2516197"/>
                  <a:pt x="17841" y="2423520"/>
                </a:cubicBezTo>
                <a:cubicBezTo>
                  <a:pt x="20435" y="2400350"/>
                  <a:pt x="22069" y="2375698"/>
                  <a:pt x="22982" y="2349684"/>
                </a:cubicBezTo>
                <a:lnTo>
                  <a:pt x="23157" y="2331991"/>
                </a:lnTo>
                <a:lnTo>
                  <a:pt x="21648" y="2290240"/>
                </a:lnTo>
                <a:cubicBezTo>
                  <a:pt x="18695" y="2240502"/>
                  <a:pt x="15426" y="2193755"/>
                  <a:pt x="14054" y="2150784"/>
                </a:cubicBezTo>
                <a:lnTo>
                  <a:pt x="17291" y="2050968"/>
                </a:lnTo>
                <a:lnTo>
                  <a:pt x="12351" y="1872365"/>
                </a:lnTo>
                <a:cubicBezTo>
                  <a:pt x="11665" y="1799113"/>
                  <a:pt x="12859" y="1722821"/>
                  <a:pt x="17841" y="1644450"/>
                </a:cubicBezTo>
                <a:lnTo>
                  <a:pt x="21169" y="1569934"/>
                </a:lnTo>
                <a:lnTo>
                  <a:pt x="20488" y="1547698"/>
                </a:lnTo>
                <a:cubicBezTo>
                  <a:pt x="19568" y="1516527"/>
                  <a:pt x="18663" y="1483900"/>
                  <a:pt x="17841" y="1449683"/>
                </a:cubicBezTo>
                <a:cubicBezTo>
                  <a:pt x="11271" y="1175953"/>
                  <a:pt x="1415" y="1152151"/>
                  <a:pt x="17841" y="995226"/>
                </a:cubicBezTo>
                <a:lnTo>
                  <a:pt x="19885" y="968921"/>
                </a:lnTo>
                <a:lnTo>
                  <a:pt x="17841" y="930304"/>
                </a:lnTo>
                <a:cubicBezTo>
                  <a:pt x="7442" y="768208"/>
                  <a:pt x="7865" y="285783"/>
                  <a:pt x="17841" y="21390"/>
                </a:cubicBezTo>
                <a:cubicBezTo>
                  <a:pt x="147136" y="10433"/>
                  <a:pt x="296588" y="9602"/>
                  <a:pt x="440468" y="11925"/>
                </a:cubicBezTo>
                <a:lnTo>
                  <a:pt x="473966" y="12726"/>
                </a:lnTo>
                <a:lnTo>
                  <a:pt x="478805" y="12539"/>
                </a:lnTo>
                <a:lnTo>
                  <a:pt x="484496" y="12977"/>
                </a:lnTo>
                <a:lnTo>
                  <a:pt x="648894" y="16905"/>
                </a:lnTo>
                <a:cubicBezTo>
                  <a:pt x="714833" y="18773"/>
                  <a:pt x="776163" y="20559"/>
                  <a:pt x="829667" y="21390"/>
                </a:cubicBezTo>
                <a:lnTo>
                  <a:pt x="916694" y="22693"/>
                </a:lnTo>
                <a:lnTo>
                  <a:pt x="933747" y="21390"/>
                </a:lnTo>
                <a:cubicBezTo>
                  <a:pt x="1086511" y="12604"/>
                  <a:pt x="1591110" y="15003"/>
                  <a:pt x="1863531" y="21390"/>
                </a:cubicBezTo>
                <a:lnTo>
                  <a:pt x="1920387" y="22646"/>
                </a:lnTo>
                <a:lnTo>
                  <a:pt x="2054705" y="24358"/>
                </a:lnTo>
                <a:cubicBezTo>
                  <a:pt x="2107717" y="24456"/>
                  <a:pt x="2161143" y="23719"/>
                  <a:pt x="2217404" y="21390"/>
                </a:cubicBezTo>
                <a:cubicBezTo>
                  <a:pt x="2442445" y="12073"/>
                  <a:pt x="2732199" y="18194"/>
                  <a:pt x="2911273" y="21390"/>
                </a:cubicBezTo>
                <a:lnTo>
                  <a:pt x="3023675" y="20799"/>
                </a:lnTo>
                <a:lnTo>
                  <a:pt x="3093869" y="15816"/>
                </a:lnTo>
                <a:cubicBezTo>
                  <a:pt x="3182922" y="11551"/>
                  <a:pt x="3301373" y="10993"/>
                  <a:pt x="3429365" y="12165"/>
                </a:cubicBezTo>
                <a:lnTo>
                  <a:pt x="3575555" y="14425"/>
                </a:lnTo>
                <a:lnTo>
                  <a:pt x="3605772" y="13210"/>
                </a:lnTo>
                <a:cubicBezTo>
                  <a:pt x="3774503" y="6974"/>
                  <a:pt x="3960371" y="3465"/>
                  <a:pt x="4063093" y="21390"/>
                </a:cubicBezTo>
                <a:lnTo>
                  <a:pt x="4088792" y="24677"/>
                </a:lnTo>
                <a:lnTo>
                  <a:pt x="4129769" y="25744"/>
                </a:lnTo>
                <a:cubicBezTo>
                  <a:pt x="4269845" y="29597"/>
                  <a:pt x="4297423" y="30995"/>
                  <a:pt x="4403088" y="21390"/>
                </a:cubicBezTo>
                <a:cubicBezTo>
                  <a:pt x="4473592" y="10814"/>
                  <a:pt x="4858406" y="-6032"/>
                  <a:pt x="5096956" y="21390"/>
                </a:cubicBezTo>
                <a:lnTo>
                  <a:pt x="5251798" y="27914"/>
                </a:lnTo>
                <a:lnTo>
                  <a:pt x="5332872" y="21390"/>
                </a:lnTo>
                <a:cubicBezTo>
                  <a:pt x="5422885" y="11295"/>
                  <a:pt x="5502187" y="8863"/>
                  <a:pt x="5576462" y="10240"/>
                </a:cubicBezTo>
                <a:lnTo>
                  <a:pt x="5700011" y="17015"/>
                </a:lnTo>
                <a:lnTo>
                  <a:pt x="5761151" y="15143"/>
                </a:lnTo>
                <a:cubicBezTo>
                  <a:pt x="5846776" y="14123"/>
                  <a:pt x="5935566" y="15403"/>
                  <a:pt x="6026740" y="21390"/>
                </a:cubicBezTo>
                <a:lnTo>
                  <a:pt x="6161088" y="29209"/>
                </a:lnTo>
                <a:lnTo>
                  <a:pt x="6262655" y="21390"/>
                </a:lnTo>
                <a:cubicBezTo>
                  <a:pt x="6405549" y="5694"/>
                  <a:pt x="6517747" y="175"/>
                  <a:pt x="6610089" y="5"/>
                </a:cubicBezTo>
                <a:close/>
              </a:path>
            </a:pathLst>
          </a:cu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7C8D17D-E1F0-7109-F922-EEAB51534A29}"/>
              </a:ext>
            </a:extLst>
          </p:cNvPr>
          <p:cNvSpPr/>
          <p:nvPr/>
        </p:nvSpPr>
        <p:spPr>
          <a:xfrm>
            <a:off x="10764981" y="1731"/>
            <a:ext cx="225136" cy="46759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rgbClr val="000000"/>
                </a:solidFill>
              </a:rPr>
              <a:t>6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A159648-E812-6FC2-714D-5F06FD0CBF6B}"/>
              </a:ext>
            </a:extLst>
          </p:cNvPr>
          <p:cNvSpPr txBox="1"/>
          <p:nvPr/>
        </p:nvSpPr>
        <p:spPr>
          <a:xfrm>
            <a:off x="1181768" y="1181768"/>
            <a:ext cx="496235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  <a:latin typeface="Corbel"/>
              </a:rPr>
              <a:t>Research Timeline</a:t>
            </a:r>
            <a:endParaRPr lang="en-GB" sz="3200" b="1" u="sng" dirty="0">
              <a:solidFill>
                <a:schemeClr val="bg1"/>
              </a:solidFill>
              <a:highlight>
                <a:srgbClr val="FFFF00"/>
              </a:highlight>
              <a:latin typeface="Corbe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8D6513-CA7B-77B8-9E8B-D6157BEA26C5}"/>
              </a:ext>
            </a:extLst>
          </p:cNvPr>
          <p:cNvSpPr txBox="1"/>
          <p:nvPr/>
        </p:nvSpPr>
        <p:spPr>
          <a:xfrm>
            <a:off x="967874" y="2157664"/>
            <a:ext cx="6112043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FFFFFF"/>
                </a:solidFill>
                <a:latin typeface="Corbel"/>
              </a:rPr>
              <a:t>Aim of this research is to establish the usage of digital tools for collaboration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FFFFFF"/>
                </a:solidFill>
                <a:latin typeface="Corbel"/>
              </a:rPr>
              <a:t>Data will be collected by interviewing 100 students.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FFFFFF"/>
                </a:solidFill>
                <a:latin typeface="Corbel"/>
              </a:rPr>
              <a:t>Survey will take place in Birmingham City Centre Campus.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solidFill>
                  <a:srgbClr val="FFFFFF"/>
                </a:solidFill>
                <a:latin typeface="Corbel"/>
              </a:rPr>
              <a:t>Results will be presented into reflective report after </a:t>
            </a:r>
            <a:r>
              <a:rPr lang="en-GB" sz="2400" dirty="0" err="1">
                <a:solidFill>
                  <a:srgbClr val="FFFFFF"/>
                </a:solidFill>
                <a:latin typeface="Corbel"/>
              </a:rPr>
              <a:t>analyzing</a:t>
            </a:r>
            <a:r>
              <a:rPr lang="en-GB" sz="2400" dirty="0">
                <a:solidFill>
                  <a:srgbClr val="FFFFFF"/>
                </a:solidFill>
                <a:latin typeface="Corbel"/>
              </a:rPr>
              <a:t> the outcomes of the survey.</a:t>
            </a:r>
          </a:p>
          <a:p>
            <a:endParaRPr lang="en-GB" sz="2400" dirty="0">
              <a:solidFill>
                <a:srgbClr val="FFFFFF"/>
              </a:solidFill>
              <a:latin typeface="Corbel"/>
            </a:endParaRPr>
          </a:p>
          <a:p>
            <a:endParaRPr lang="en-GB" sz="2400" dirty="0">
              <a:solidFill>
                <a:srgbClr val="FFFFFF"/>
              </a:solidFill>
              <a:latin typeface="Corbel"/>
            </a:endParaRPr>
          </a:p>
          <a:p>
            <a:endParaRPr lang="en-GB" sz="2400" dirty="0">
              <a:solidFill>
                <a:srgbClr val="FFFFFF"/>
              </a:solidFill>
              <a:latin typeface="Corbel"/>
            </a:endParaRPr>
          </a:p>
          <a:p>
            <a:endParaRPr lang="en-GB" sz="2400" dirty="0">
              <a:solidFill>
                <a:srgbClr val="FFFFFF"/>
              </a:solidFill>
              <a:latin typeface="Corbel"/>
            </a:endParaRPr>
          </a:p>
        </p:txBody>
      </p:sp>
      <p:pic>
        <p:nvPicPr>
          <p:cNvPr id="3" name="Picture 6">
            <a:extLst>
              <a:ext uri="{FF2B5EF4-FFF2-40B4-BE49-F238E27FC236}">
                <a16:creationId xmlns:a16="http://schemas.microsoft.com/office/drawing/2014/main" id="{A60E2546-BA2D-9263-9E71-DB14F16694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082286" y="822759"/>
            <a:ext cx="4784783" cy="32715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61D21A6-4AD4-9ACC-53EB-CA5469DE4929}"/>
              </a:ext>
            </a:extLst>
          </p:cNvPr>
          <p:cNvSpPr txBox="1"/>
          <p:nvPr/>
        </p:nvSpPr>
        <p:spPr>
          <a:xfrm>
            <a:off x="4724400" y="4179888"/>
            <a:ext cx="2743200" cy="317500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5"/>
              </a:rPr>
              <a:t>CC BY</a:t>
            </a:r>
            <a:r>
              <a:rPr 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28353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F9FE4568-5DFD-69EA-EA18-FBB9BAD048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754" r="1" b="1"/>
          <a:stretch/>
        </p:blipFill>
        <p:spPr>
          <a:xfrm>
            <a:off x="-618922" y="-435"/>
            <a:ext cx="12419069" cy="6987338"/>
          </a:xfrm>
          <a:custGeom>
            <a:avLst/>
            <a:gdLst/>
            <a:ahLst/>
            <a:cxnLst/>
            <a:rect l="l" t="t" r="r" b="b"/>
            <a:pathLst>
              <a:path w="11827082" h="6534092">
                <a:moveTo>
                  <a:pt x="6610089" y="5"/>
                </a:moveTo>
                <a:cubicBezTo>
                  <a:pt x="6763993" y="-277"/>
                  <a:pt x="6862741" y="14300"/>
                  <a:pt x="6956523" y="21390"/>
                </a:cubicBezTo>
                <a:cubicBezTo>
                  <a:pt x="7271939" y="-12207"/>
                  <a:pt x="7581352" y="149"/>
                  <a:pt x="7768349" y="21390"/>
                </a:cubicBezTo>
                <a:lnTo>
                  <a:pt x="7831642" y="23688"/>
                </a:lnTo>
                <a:lnTo>
                  <a:pt x="7886307" y="21390"/>
                </a:lnTo>
                <a:cubicBezTo>
                  <a:pt x="7951978" y="17798"/>
                  <a:pt x="8007622" y="16567"/>
                  <a:pt x="8057445" y="16600"/>
                </a:cubicBezTo>
                <a:lnTo>
                  <a:pt x="8096254" y="17396"/>
                </a:lnTo>
                <a:lnTo>
                  <a:pt x="8199591" y="12947"/>
                </a:lnTo>
                <a:cubicBezTo>
                  <a:pt x="8247971" y="12558"/>
                  <a:pt x="8296272" y="14617"/>
                  <a:pt x="8344260" y="21390"/>
                </a:cubicBezTo>
                <a:lnTo>
                  <a:pt x="8355505" y="22738"/>
                </a:lnTo>
                <a:lnTo>
                  <a:pt x="8462217" y="21390"/>
                </a:lnTo>
                <a:cubicBezTo>
                  <a:pt x="8567700" y="16869"/>
                  <a:pt x="8666620" y="17239"/>
                  <a:pt x="8761697" y="18554"/>
                </a:cubicBezTo>
                <a:lnTo>
                  <a:pt x="8808871" y="19038"/>
                </a:lnTo>
                <a:lnTo>
                  <a:pt x="8941246" y="13930"/>
                </a:lnTo>
                <a:cubicBezTo>
                  <a:pt x="9040199" y="10800"/>
                  <a:pt x="9149474" y="10157"/>
                  <a:pt x="9260166" y="21390"/>
                </a:cubicBezTo>
                <a:lnTo>
                  <a:pt x="9339613" y="26448"/>
                </a:lnTo>
                <a:lnTo>
                  <a:pt x="9432845" y="28493"/>
                </a:lnTo>
                <a:cubicBezTo>
                  <a:pt x="9587011" y="31230"/>
                  <a:pt x="9744909" y="31599"/>
                  <a:pt x="9849954" y="21390"/>
                </a:cubicBezTo>
                <a:cubicBezTo>
                  <a:pt x="10060044" y="972"/>
                  <a:pt x="10204432" y="2657"/>
                  <a:pt x="10425865" y="21390"/>
                </a:cubicBezTo>
                <a:lnTo>
                  <a:pt x="10477895" y="25158"/>
                </a:lnTo>
                <a:lnTo>
                  <a:pt x="10566351" y="27751"/>
                </a:lnTo>
                <a:cubicBezTo>
                  <a:pt x="10727031" y="32755"/>
                  <a:pt x="10877889" y="35639"/>
                  <a:pt x="11001775" y="21390"/>
                </a:cubicBezTo>
                <a:cubicBezTo>
                  <a:pt x="11249546" y="-7108"/>
                  <a:pt x="11434553" y="12510"/>
                  <a:pt x="11813601" y="21390"/>
                </a:cubicBezTo>
                <a:cubicBezTo>
                  <a:pt x="11817928" y="208271"/>
                  <a:pt x="11818867" y="336567"/>
                  <a:pt x="11813601" y="475847"/>
                </a:cubicBezTo>
                <a:cubicBezTo>
                  <a:pt x="11808335" y="615127"/>
                  <a:pt x="11845853" y="1008651"/>
                  <a:pt x="11813601" y="1254916"/>
                </a:cubicBezTo>
                <a:cubicBezTo>
                  <a:pt x="11809570" y="1285699"/>
                  <a:pt x="11806768" y="1314174"/>
                  <a:pt x="11804923" y="1340777"/>
                </a:cubicBezTo>
                <a:lnTo>
                  <a:pt x="11803652" y="1373115"/>
                </a:lnTo>
                <a:lnTo>
                  <a:pt x="11804560" y="1395572"/>
                </a:lnTo>
                <a:cubicBezTo>
                  <a:pt x="11806656" y="1431340"/>
                  <a:pt x="11809600" y="1470662"/>
                  <a:pt x="11813601" y="1514605"/>
                </a:cubicBezTo>
                <a:cubicBezTo>
                  <a:pt x="11829606" y="1690380"/>
                  <a:pt x="11822955" y="1813845"/>
                  <a:pt x="11815628" y="1920902"/>
                </a:cubicBezTo>
                <a:lnTo>
                  <a:pt x="11811346" y="1995660"/>
                </a:lnTo>
                <a:lnTo>
                  <a:pt x="11813868" y="2104640"/>
                </a:lnTo>
                <a:lnTo>
                  <a:pt x="11817197" y="2264365"/>
                </a:lnTo>
                <a:lnTo>
                  <a:pt x="11821465" y="2306631"/>
                </a:lnTo>
                <a:cubicBezTo>
                  <a:pt x="11835170" y="2477814"/>
                  <a:pt x="11818400" y="2578773"/>
                  <a:pt x="11813601" y="2683208"/>
                </a:cubicBezTo>
                <a:cubicBezTo>
                  <a:pt x="11809487" y="2772725"/>
                  <a:pt x="11816027" y="2930030"/>
                  <a:pt x="11816192" y="3070653"/>
                </a:cubicBezTo>
                <a:lnTo>
                  <a:pt x="11813610" y="3202145"/>
                </a:lnTo>
                <a:lnTo>
                  <a:pt x="11813601" y="3267510"/>
                </a:lnTo>
                <a:cubicBezTo>
                  <a:pt x="11811419" y="3587194"/>
                  <a:pt x="11813535" y="3497122"/>
                  <a:pt x="11813601" y="3721967"/>
                </a:cubicBezTo>
                <a:cubicBezTo>
                  <a:pt x="11813617" y="3778178"/>
                  <a:pt x="11814293" y="3835214"/>
                  <a:pt x="11815131" y="3894088"/>
                </a:cubicBezTo>
                <a:lnTo>
                  <a:pt x="11816203" y="3972593"/>
                </a:lnTo>
                <a:lnTo>
                  <a:pt x="11816265" y="3973919"/>
                </a:lnTo>
                <a:cubicBezTo>
                  <a:pt x="11819902" y="4062998"/>
                  <a:pt x="11819694" y="4122248"/>
                  <a:pt x="11818174" y="4171327"/>
                </a:cubicBezTo>
                <a:lnTo>
                  <a:pt x="11817878" y="4178488"/>
                </a:lnTo>
                <a:lnTo>
                  <a:pt x="11818118" y="4277530"/>
                </a:lnTo>
                <a:cubicBezTo>
                  <a:pt x="11817612" y="4347824"/>
                  <a:pt x="11816272" y="4421987"/>
                  <a:pt x="11813601" y="4501036"/>
                </a:cubicBezTo>
                <a:cubicBezTo>
                  <a:pt x="11824398" y="4779554"/>
                  <a:pt x="11834923" y="4895505"/>
                  <a:pt x="11813601" y="5020415"/>
                </a:cubicBezTo>
                <a:cubicBezTo>
                  <a:pt x="11808270" y="5051643"/>
                  <a:pt x="11804885" y="5094410"/>
                  <a:pt x="11802984" y="5145366"/>
                </a:cubicBezTo>
                <a:lnTo>
                  <a:pt x="11802805" y="5153576"/>
                </a:lnTo>
                <a:lnTo>
                  <a:pt x="11813601" y="5280104"/>
                </a:lnTo>
                <a:cubicBezTo>
                  <a:pt x="11848339" y="5545832"/>
                  <a:pt x="11803810" y="5568088"/>
                  <a:pt x="11813601" y="5734561"/>
                </a:cubicBezTo>
                <a:cubicBezTo>
                  <a:pt x="11814825" y="5755370"/>
                  <a:pt x="11815354" y="5777180"/>
                  <a:pt x="11815391" y="5800160"/>
                </a:cubicBezTo>
                <a:lnTo>
                  <a:pt x="11814403" y="5861994"/>
                </a:lnTo>
                <a:lnTo>
                  <a:pt x="11814897" y="5940552"/>
                </a:lnTo>
                <a:cubicBezTo>
                  <a:pt x="11813455" y="6007961"/>
                  <a:pt x="11810716" y="6074118"/>
                  <a:pt x="11808410" y="6139030"/>
                </a:cubicBezTo>
                <a:lnTo>
                  <a:pt x="11805249" y="6294204"/>
                </a:lnTo>
                <a:lnTo>
                  <a:pt x="11806853" y="6377232"/>
                </a:lnTo>
                <a:lnTo>
                  <a:pt x="11813601" y="6513630"/>
                </a:lnTo>
                <a:cubicBezTo>
                  <a:pt x="11755932" y="6520071"/>
                  <a:pt x="11702085" y="6522123"/>
                  <a:pt x="11651008" y="6521869"/>
                </a:cubicBezTo>
                <a:lnTo>
                  <a:pt x="11606878" y="6520178"/>
                </a:lnTo>
                <a:lnTo>
                  <a:pt x="11480359" y="6526470"/>
                </a:lnTo>
                <a:cubicBezTo>
                  <a:pt x="11411497" y="6529079"/>
                  <a:pt x="11340067" y="6529281"/>
                  <a:pt x="11235913" y="6522672"/>
                </a:cubicBezTo>
                <a:lnTo>
                  <a:pt x="11167376" y="6517338"/>
                </a:lnTo>
                <a:lnTo>
                  <a:pt x="11118099" y="6519937"/>
                </a:lnTo>
                <a:cubicBezTo>
                  <a:pt x="11008080" y="6519923"/>
                  <a:pt x="10918905" y="6505169"/>
                  <a:pt x="10779737" y="6513630"/>
                </a:cubicBezTo>
                <a:lnTo>
                  <a:pt x="10756340" y="6513513"/>
                </a:lnTo>
                <a:lnTo>
                  <a:pt x="10748952" y="6514346"/>
                </a:lnTo>
                <a:cubicBezTo>
                  <a:pt x="10725838" y="6516206"/>
                  <a:pt x="10699773" y="6516641"/>
                  <a:pt x="10661780" y="6513630"/>
                </a:cubicBezTo>
                <a:lnTo>
                  <a:pt x="10643067" y="6512943"/>
                </a:lnTo>
                <a:lnTo>
                  <a:pt x="10627638" y="6512866"/>
                </a:lnTo>
                <a:lnTo>
                  <a:pt x="10598539" y="6511309"/>
                </a:lnTo>
                <a:lnTo>
                  <a:pt x="10590670" y="6511020"/>
                </a:lnTo>
                <a:cubicBezTo>
                  <a:pt x="10422654" y="6509230"/>
                  <a:pt x="10114537" y="6525711"/>
                  <a:pt x="9930443" y="6519069"/>
                </a:cubicBezTo>
                <a:lnTo>
                  <a:pt x="9908887" y="6517613"/>
                </a:lnTo>
                <a:lnTo>
                  <a:pt x="9697150" y="6531900"/>
                </a:lnTo>
                <a:cubicBezTo>
                  <a:pt x="9438634" y="6540253"/>
                  <a:pt x="9217380" y="6522684"/>
                  <a:pt x="9038128" y="6513630"/>
                </a:cubicBezTo>
                <a:lnTo>
                  <a:pt x="8901719" y="6509665"/>
                </a:lnTo>
                <a:lnTo>
                  <a:pt x="8766922" y="6512046"/>
                </a:lnTo>
                <a:cubicBezTo>
                  <a:pt x="8694433" y="6513288"/>
                  <a:pt x="8629372" y="6514112"/>
                  <a:pt x="8580175" y="6513630"/>
                </a:cubicBezTo>
                <a:lnTo>
                  <a:pt x="8571277" y="6513524"/>
                </a:lnTo>
                <a:lnTo>
                  <a:pt x="8462217" y="6513630"/>
                </a:lnTo>
                <a:cubicBezTo>
                  <a:pt x="8225188" y="6509968"/>
                  <a:pt x="7780127" y="6525503"/>
                  <a:pt x="7532434" y="6513630"/>
                </a:cubicBezTo>
                <a:lnTo>
                  <a:pt x="7448622" y="6511320"/>
                </a:lnTo>
                <a:lnTo>
                  <a:pt x="7428354" y="6513630"/>
                </a:lnTo>
                <a:cubicBezTo>
                  <a:pt x="7293248" y="6538560"/>
                  <a:pt x="7186080" y="6533261"/>
                  <a:pt x="7078782" y="6523679"/>
                </a:cubicBezTo>
                <a:lnTo>
                  <a:pt x="6973169" y="6513887"/>
                </a:lnTo>
                <a:lnTo>
                  <a:pt x="6954249" y="6514033"/>
                </a:lnTo>
                <a:cubicBezTo>
                  <a:pt x="6918701" y="6514123"/>
                  <a:pt x="6880374" y="6514018"/>
                  <a:pt x="6838566" y="6513630"/>
                </a:cubicBezTo>
                <a:lnTo>
                  <a:pt x="6790865" y="6514652"/>
                </a:lnTo>
                <a:lnTo>
                  <a:pt x="6717520" y="6518204"/>
                </a:lnTo>
                <a:lnTo>
                  <a:pt x="6690736" y="6516798"/>
                </a:lnTo>
                <a:lnTo>
                  <a:pt x="6604647" y="6518643"/>
                </a:lnTo>
                <a:cubicBezTo>
                  <a:pt x="6383546" y="6528740"/>
                  <a:pt x="6188571" y="6547337"/>
                  <a:pt x="5908782" y="6513630"/>
                </a:cubicBezTo>
                <a:lnTo>
                  <a:pt x="5827432" y="6506155"/>
                </a:lnTo>
                <a:lnTo>
                  <a:pt x="5818169" y="6505897"/>
                </a:lnTo>
                <a:cubicBezTo>
                  <a:pt x="5656134" y="6501940"/>
                  <a:pt x="5476891" y="6500561"/>
                  <a:pt x="5360626" y="6513630"/>
                </a:cubicBezTo>
                <a:cubicBezTo>
                  <a:pt x="5244362" y="6526700"/>
                  <a:pt x="5155294" y="6523407"/>
                  <a:pt x="5082581" y="6518492"/>
                </a:cubicBezTo>
                <a:lnTo>
                  <a:pt x="5011539" y="6513612"/>
                </a:lnTo>
                <a:lnTo>
                  <a:pt x="4978999" y="6513630"/>
                </a:lnTo>
                <a:lnTo>
                  <a:pt x="4947560" y="6512597"/>
                </a:lnTo>
                <a:lnTo>
                  <a:pt x="4902673" y="6513630"/>
                </a:lnTo>
                <a:cubicBezTo>
                  <a:pt x="4851834" y="6520217"/>
                  <a:pt x="4795188" y="6523001"/>
                  <a:pt x="4737076" y="6522747"/>
                </a:cubicBezTo>
                <a:lnTo>
                  <a:pt x="4649328" y="6518160"/>
                </a:lnTo>
                <a:lnTo>
                  <a:pt x="4624935" y="6519597"/>
                </a:lnTo>
                <a:cubicBezTo>
                  <a:pt x="4598495" y="6519851"/>
                  <a:pt x="4566987" y="6518389"/>
                  <a:pt x="4521046" y="6513630"/>
                </a:cubicBezTo>
                <a:lnTo>
                  <a:pt x="4456833" y="6510131"/>
                </a:lnTo>
                <a:lnTo>
                  <a:pt x="4343538" y="6512337"/>
                </a:lnTo>
                <a:cubicBezTo>
                  <a:pt x="4260681" y="6514690"/>
                  <a:pt x="4174545" y="6517475"/>
                  <a:pt x="4104725" y="6513630"/>
                </a:cubicBezTo>
                <a:cubicBezTo>
                  <a:pt x="3965085" y="6505941"/>
                  <a:pt x="3802107" y="6535988"/>
                  <a:pt x="3528815" y="6513630"/>
                </a:cubicBezTo>
                <a:lnTo>
                  <a:pt x="3407613" y="6504978"/>
                </a:lnTo>
                <a:lnTo>
                  <a:pt x="3251268" y="6513630"/>
                </a:lnTo>
                <a:cubicBezTo>
                  <a:pt x="3103602" y="6529652"/>
                  <a:pt x="3004932" y="6519904"/>
                  <a:pt x="2867035" y="6513929"/>
                </a:cubicBezTo>
                <a:lnTo>
                  <a:pt x="2840124" y="6513045"/>
                </a:lnTo>
                <a:lnTo>
                  <a:pt x="2834946" y="6513630"/>
                </a:lnTo>
                <a:cubicBezTo>
                  <a:pt x="2691933" y="6538293"/>
                  <a:pt x="2614008" y="6529004"/>
                  <a:pt x="2502859" y="6520536"/>
                </a:cubicBezTo>
                <a:lnTo>
                  <a:pt x="2442001" y="6517197"/>
                </a:lnTo>
                <a:lnTo>
                  <a:pt x="2438245" y="6517313"/>
                </a:lnTo>
                <a:cubicBezTo>
                  <a:pt x="2401807" y="6517985"/>
                  <a:pt x="2368299" y="6518156"/>
                  <a:pt x="2336678" y="6517988"/>
                </a:cubicBezTo>
                <a:lnTo>
                  <a:pt x="2185932" y="6514754"/>
                </a:lnTo>
                <a:lnTo>
                  <a:pt x="1960620" y="6520062"/>
                </a:lnTo>
                <a:cubicBezTo>
                  <a:pt x="1876521" y="6521810"/>
                  <a:pt x="1788378" y="6523022"/>
                  <a:pt x="1701155" y="6522387"/>
                </a:cubicBezTo>
                <a:lnTo>
                  <a:pt x="1589271" y="6518529"/>
                </a:lnTo>
                <a:lnTo>
                  <a:pt x="1539168" y="6519829"/>
                </a:lnTo>
                <a:cubicBezTo>
                  <a:pt x="1395291" y="6522782"/>
                  <a:pt x="1407110" y="6517174"/>
                  <a:pt x="1287620" y="6513630"/>
                </a:cubicBezTo>
                <a:cubicBezTo>
                  <a:pt x="1168131" y="6510087"/>
                  <a:pt x="1041230" y="6513238"/>
                  <a:pt x="932033" y="6514000"/>
                </a:cubicBezTo>
                <a:lnTo>
                  <a:pt x="918750" y="6513952"/>
                </a:lnTo>
                <a:lnTo>
                  <a:pt x="858917" y="6514806"/>
                </a:lnTo>
                <a:cubicBezTo>
                  <a:pt x="826932" y="6514879"/>
                  <a:pt x="792070" y="6514545"/>
                  <a:pt x="753341" y="6513630"/>
                </a:cubicBezTo>
                <a:cubicBezTo>
                  <a:pt x="443511" y="6506311"/>
                  <a:pt x="354936" y="6524642"/>
                  <a:pt x="17841" y="6513630"/>
                </a:cubicBezTo>
                <a:cubicBezTo>
                  <a:pt x="-956" y="6342673"/>
                  <a:pt x="-10467" y="6012653"/>
                  <a:pt x="17841" y="5799484"/>
                </a:cubicBezTo>
                <a:lnTo>
                  <a:pt x="19845" y="5756408"/>
                </a:lnTo>
                <a:lnTo>
                  <a:pt x="17841" y="5734561"/>
                </a:lnTo>
                <a:cubicBezTo>
                  <a:pt x="13149" y="5695472"/>
                  <a:pt x="12578" y="5648752"/>
                  <a:pt x="13918" y="5598323"/>
                </a:cubicBezTo>
                <a:lnTo>
                  <a:pt x="18180" y="5508699"/>
                </a:lnTo>
                <a:lnTo>
                  <a:pt x="16493" y="5477760"/>
                </a:lnTo>
                <a:cubicBezTo>
                  <a:pt x="8966" y="5369709"/>
                  <a:pt x="1889" y="5260695"/>
                  <a:pt x="17841" y="5150260"/>
                </a:cubicBezTo>
                <a:cubicBezTo>
                  <a:pt x="-3463" y="5038150"/>
                  <a:pt x="-2139" y="4857473"/>
                  <a:pt x="6850" y="4650409"/>
                </a:cubicBezTo>
                <a:lnTo>
                  <a:pt x="14633" y="4498670"/>
                </a:lnTo>
                <a:lnTo>
                  <a:pt x="14494" y="4495758"/>
                </a:lnTo>
                <a:cubicBezTo>
                  <a:pt x="12245" y="4421472"/>
                  <a:pt x="13025" y="4335511"/>
                  <a:pt x="14442" y="4243130"/>
                </a:cubicBezTo>
                <a:lnTo>
                  <a:pt x="16801" y="4091152"/>
                </a:lnTo>
                <a:lnTo>
                  <a:pt x="13537" y="4018512"/>
                </a:lnTo>
                <a:lnTo>
                  <a:pt x="17696" y="3920163"/>
                </a:lnTo>
                <a:lnTo>
                  <a:pt x="17841" y="3851812"/>
                </a:lnTo>
                <a:cubicBezTo>
                  <a:pt x="15571" y="3651484"/>
                  <a:pt x="26219" y="3546077"/>
                  <a:pt x="24551" y="3386181"/>
                </a:cubicBezTo>
                <a:lnTo>
                  <a:pt x="24397" y="3379573"/>
                </a:lnTo>
                <a:lnTo>
                  <a:pt x="22173" y="3327681"/>
                </a:lnTo>
                <a:cubicBezTo>
                  <a:pt x="20895" y="3304536"/>
                  <a:pt x="19446" y="3284181"/>
                  <a:pt x="17841" y="3267510"/>
                </a:cubicBezTo>
                <a:cubicBezTo>
                  <a:pt x="8213" y="3167488"/>
                  <a:pt x="-3113" y="2984082"/>
                  <a:pt x="3931" y="2799801"/>
                </a:cubicBezTo>
                <a:lnTo>
                  <a:pt x="4125" y="2797274"/>
                </a:lnTo>
                <a:lnTo>
                  <a:pt x="3717" y="2776150"/>
                </a:lnTo>
                <a:cubicBezTo>
                  <a:pt x="3237" y="2640023"/>
                  <a:pt x="7465" y="2516197"/>
                  <a:pt x="17841" y="2423520"/>
                </a:cubicBezTo>
                <a:cubicBezTo>
                  <a:pt x="20435" y="2400350"/>
                  <a:pt x="22069" y="2375698"/>
                  <a:pt x="22982" y="2349684"/>
                </a:cubicBezTo>
                <a:lnTo>
                  <a:pt x="23157" y="2331991"/>
                </a:lnTo>
                <a:lnTo>
                  <a:pt x="21648" y="2290240"/>
                </a:lnTo>
                <a:cubicBezTo>
                  <a:pt x="18695" y="2240502"/>
                  <a:pt x="15426" y="2193755"/>
                  <a:pt x="14054" y="2150784"/>
                </a:cubicBezTo>
                <a:lnTo>
                  <a:pt x="17291" y="2050968"/>
                </a:lnTo>
                <a:lnTo>
                  <a:pt x="12351" y="1872365"/>
                </a:lnTo>
                <a:cubicBezTo>
                  <a:pt x="11665" y="1799113"/>
                  <a:pt x="12859" y="1722821"/>
                  <a:pt x="17841" y="1644450"/>
                </a:cubicBezTo>
                <a:lnTo>
                  <a:pt x="21169" y="1569934"/>
                </a:lnTo>
                <a:lnTo>
                  <a:pt x="20488" y="1547698"/>
                </a:lnTo>
                <a:cubicBezTo>
                  <a:pt x="19568" y="1516527"/>
                  <a:pt x="18663" y="1483900"/>
                  <a:pt x="17841" y="1449683"/>
                </a:cubicBezTo>
                <a:cubicBezTo>
                  <a:pt x="11271" y="1175953"/>
                  <a:pt x="1415" y="1152151"/>
                  <a:pt x="17841" y="995226"/>
                </a:cubicBezTo>
                <a:lnTo>
                  <a:pt x="19885" y="968921"/>
                </a:lnTo>
                <a:lnTo>
                  <a:pt x="17841" y="930304"/>
                </a:lnTo>
                <a:cubicBezTo>
                  <a:pt x="7442" y="768208"/>
                  <a:pt x="7865" y="285783"/>
                  <a:pt x="17841" y="21390"/>
                </a:cubicBezTo>
                <a:cubicBezTo>
                  <a:pt x="147136" y="10433"/>
                  <a:pt x="296588" y="9602"/>
                  <a:pt x="440468" y="11925"/>
                </a:cubicBezTo>
                <a:lnTo>
                  <a:pt x="473966" y="12726"/>
                </a:lnTo>
                <a:lnTo>
                  <a:pt x="478805" y="12539"/>
                </a:lnTo>
                <a:lnTo>
                  <a:pt x="484496" y="12977"/>
                </a:lnTo>
                <a:lnTo>
                  <a:pt x="648894" y="16905"/>
                </a:lnTo>
                <a:cubicBezTo>
                  <a:pt x="714833" y="18773"/>
                  <a:pt x="776163" y="20559"/>
                  <a:pt x="829667" y="21390"/>
                </a:cubicBezTo>
                <a:lnTo>
                  <a:pt x="916694" y="22693"/>
                </a:lnTo>
                <a:lnTo>
                  <a:pt x="933747" y="21390"/>
                </a:lnTo>
                <a:cubicBezTo>
                  <a:pt x="1086511" y="12604"/>
                  <a:pt x="1591110" y="15003"/>
                  <a:pt x="1863531" y="21390"/>
                </a:cubicBezTo>
                <a:lnTo>
                  <a:pt x="1920387" y="22646"/>
                </a:lnTo>
                <a:lnTo>
                  <a:pt x="2054705" y="24358"/>
                </a:lnTo>
                <a:cubicBezTo>
                  <a:pt x="2107717" y="24456"/>
                  <a:pt x="2161143" y="23719"/>
                  <a:pt x="2217404" y="21390"/>
                </a:cubicBezTo>
                <a:cubicBezTo>
                  <a:pt x="2442445" y="12073"/>
                  <a:pt x="2732199" y="18194"/>
                  <a:pt x="2911273" y="21390"/>
                </a:cubicBezTo>
                <a:lnTo>
                  <a:pt x="3023675" y="20799"/>
                </a:lnTo>
                <a:lnTo>
                  <a:pt x="3093869" y="15816"/>
                </a:lnTo>
                <a:cubicBezTo>
                  <a:pt x="3182922" y="11551"/>
                  <a:pt x="3301373" y="10993"/>
                  <a:pt x="3429365" y="12165"/>
                </a:cubicBezTo>
                <a:lnTo>
                  <a:pt x="3575555" y="14425"/>
                </a:lnTo>
                <a:lnTo>
                  <a:pt x="3605772" y="13210"/>
                </a:lnTo>
                <a:cubicBezTo>
                  <a:pt x="3774503" y="6974"/>
                  <a:pt x="3960371" y="3465"/>
                  <a:pt x="4063093" y="21390"/>
                </a:cubicBezTo>
                <a:lnTo>
                  <a:pt x="4088792" y="24677"/>
                </a:lnTo>
                <a:lnTo>
                  <a:pt x="4129769" y="25744"/>
                </a:lnTo>
                <a:cubicBezTo>
                  <a:pt x="4269845" y="29597"/>
                  <a:pt x="4297423" y="30995"/>
                  <a:pt x="4403088" y="21390"/>
                </a:cubicBezTo>
                <a:cubicBezTo>
                  <a:pt x="4473592" y="10814"/>
                  <a:pt x="4858406" y="-6032"/>
                  <a:pt x="5096956" y="21390"/>
                </a:cubicBezTo>
                <a:lnTo>
                  <a:pt x="5251798" y="27914"/>
                </a:lnTo>
                <a:lnTo>
                  <a:pt x="5332872" y="21390"/>
                </a:lnTo>
                <a:cubicBezTo>
                  <a:pt x="5422885" y="11295"/>
                  <a:pt x="5502187" y="8863"/>
                  <a:pt x="5576462" y="10240"/>
                </a:cubicBezTo>
                <a:lnTo>
                  <a:pt x="5700011" y="17015"/>
                </a:lnTo>
                <a:lnTo>
                  <a:pt x="5761151" y="15143"/>
                </a:lnTo>
                <a:cubicBezTo>
                  <a:pt x="5846776" y="14123"/>
                  <a:pt x="5935566" y="15403"/>
                  <a:pt x="6026740" y="21390"/>
                </a:cubicBezTo>
                <a:lnTo>
                  <a:pt x="6161088" y="29209"/>
                </a:lnTo>
                <a:lnTo>
                  <a:pt x="6262655" y="21390"/>
                </a:lnTo>
                <a:cubicBezTo>
                  <a:pt x="6405549" y="5694"/>
                  <a:pt x="6517747" y="175"/>
                  <a:pt x="6610089" y="5"/>
                </a:cubicBezTo>
                <a:close/>
              </a:path>
            </a:pathLst>
          </a:cu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FB7A67B8-0F47-B3F7-DDE9-DCEA2298F06C}"/>
              </a:ext>
            </a:extLst>
          </p:cNvPr>
          <p:cNvSpPr/>
          <p:nvPr/>
        </p:nvSpPr>
        <p:spPr>
          <a:xfrm>
            <a:off x="10747663" y="1731"/>
            <a:ext cx="259773" cy="4589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rgbClr val="000000"/>
                </a:solidFill>
              </a:rPr>
              <a:t>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C40B28-1A22-0B23-9D08-74F7A1BB670F}"/>
              </a:ext>
            </a:extLst>
          </p:cNvPr>
          <p:cNvSpPr txBox="1"/>
          <p:nvPr/>
        </p:nvSpPr>
        <p:spPr>
          <a:xfrm>
            <a:off x="524414" y="855094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u="sng" dirty="0">
                <a:solidFill>
                  <a:schemeClr val="bg1"/>
                </a:solidFill>
                <a:latin typeface="Corbel"/>
              </a:rPr>
              <a:t>Hypothesis</a:t>
            </a:r>
            <a:endParaRPr lang="en-GB" sz="3200" b="1" dirty="0">
              <a:solidFill>
                <a:schemeClr val="bg1"/>
              </a:solidFill>
              <a:latin typeface="The Hand Bold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408EF7-A8D0-4AA1-0FBA-2659FC273428}"/>
              </a:ext>
            </a:extLst>
          </p:cNvPr>
          <p:cNvSpPr txBox="1"/>
          <p:nvPr/>
        </p:nvSpPr>
        <p:spPr>
          <a:xfrm rot="-10800000" flipV="1">
            <a:off x="581026" y="2359339"/>
            <a:ext cx="53311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C8ECDA-B17C-DDAA-5012-D84594793DF1}"/>
              </a:ext>
            </a:extLst>
          </p:cNvPr>
          <p:cNvSpPr txBox="1"/>
          <p:nvPr/>
        </p:nvSpPr>
        <p:spPr>
          <a:xfrm>
            <a:off x="2635926" y="1760541"/>
            <a:ext cx="5115463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solidFill>
                  <a:srgbClr val="FFFFFF"/>
                </a:solidFill>
                <a:latin typeface="Corbel"/>
              </a:rPr>
              <a:t>During the crise as a result of Covid – 19 pandemic we were witnesses how digital tools took a higher role into our day to day needs and in </a:t>
            </a:r>
            <a:r>
              <a:rPr lang="en-GB" sz="2400" dirty="0" err="1">
                <a:solidFill>
                  <a:srgbClr val="FFFFFF"/>
                </a:solidFill>
                <a:latin typeface="Corbel"/>
              </a:rPr>
              <a:t>particulary</a:t>
            </a:r>
            <a:r>
              <a:rPr lang="en-GB" sz="2400" dirty="0">
                <a:solidFill>
                  <a:srgbClr val="FFFFFF"/>
                </a:solidFill>
                <a:latin typeface="Corbel"/>
              </a:rPr>
              <a:t> our digital education.</a:t>
            </a:r>
            <a:endParaRPr lang="en-US" dirty="0"/>
          </a:p>
          <a:p>
            <a:r>
              <a:rPr lang="en-GB" sz="2400" dirty="0">
                <a:solidFill>
                  <a:srgbClr val="FFFFFF"/>
                </a:solidFill>
                <a:latin typeface="Corbel"/>
              </a:rPr>
              <a:t>Therefore hypothesis here is that the usage of digital tools, in specific Microsoft Teams and Outlook, increased among students.</a:t>
            </a:r>
            <a:endParaRPr lang="en-GB" dirty="0">
              <a:solidFill>
                <a:srgbClr val="000000"/>
              </a:solidFill>
              <a:latin typeface="The Hand Bold"/>
            </a:endParaRPr>
          </a:p>
          <a:p>
            <a:endParaRPr lang="en-GB" sz="2400" dirty="0">
              <a:solidFill>
                <a:srgbClr val="FFFFFF"/>
              </a:solidFill>
              <a:latin typeface="Corbel"/>
            </a:endParaRPr>
          </a:p>
        </p:txBody>
      </p:sp>
      <p:pic>
        <p:nvPicPr>
          <p:cNvPr id="2" name="Picture 2" descr="Diagram, arrow&#10;&#10;Description automatically generated">
            <a:extLst>
              <a:ext uri="{FF2B5EF4-FFF2-40B4-BE49-F238E27FC236}">
                <a16:creationId xmlns:a16="http://schemas.microsoft.com/office/drawing/2014/main" id="{FA9B1DF2-EEC9-C96F-5501-5664950707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51728" y="592070"/>
            <a:ext cx="3457043" cy="25672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15AE1BC-9E62-2860-2275-61B07AA7188F}"/>
              </a:ext>
            </a:extLst>
          </p:cNvPr>
          <p:cNvSpPr txBox="1"/>
          <p:nvPr/>
        </p:nvSpPr>
        <p:spPr>
          <a:xfrm>
            <a:off x="10807031" y="2987174"/>
            <a:ext cx="363621" cy="598236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>
                <a:hlinkClick r:id="rId4"/>
              </a:rPr>
              <a:t>This Photo</a:t>
            </a:r>
            <a:r>
              <a:rPr lang="en-US"/>
              <a:t> by Unknown author is licensed under </a:t>
            </a:r>
            <a:r>
              <a:rPr lang="en-US">
                <a:hlinkClick r:id="rId5"/>
              </a:rPr>
              <a:t>CC BY-ND</a:t>
            </a:r>
            <a:r>
              <a:rPr lang="en-US"/>
              <a:t>.</a:t>
            </a:r>
          </a:p>
        </p:txBody>
      </p:sp>
      <p:pic>
        <p:nvPicPr>
          <p:cNvPr id="9" name="Picture 9" descr="A picture containing wheel&#10;&#10;Description automatically generated">
            <a:extLst>
              <a:ext uri="{FF2B5EF4-FFF2-40B4-BE49-F238E27FC236}">
                <a16:creationId xmlns:a16="http://schemas.microsoft.com/office/drawing/2014/main" id="{7CEFC6B9-3ADE-8CC9-17AC-FB71E503A21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8961" y="4323483"/>
            <a:ext cx="2102428" cy="2102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674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04E23764-96B1-E341-4520-5C42BEC58A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8754" r="1" b="1"/>
          <a:stretch/>
        </p:blipFill>
        <p:spPr>
          <a:xfrm>
            <a:off x="-739301" y="-439588"/>
            <a:ext cx="12417632" cy="6857942"/>
          </a:xfrm>
          <a:custGeom>
            <a:avLst/>
            <a:gdLst/>
            <a:ahLst/>
            <a:cxnLst/>
            <a:rect l="l" t="t" r="r" b="b"/>
            <a:pathLst>
              <a:path w="11827082" h="6534092">
                <a:moveTo>
                  <a:pt x="6610089" y="5"/>
                </a:moveTo>
                <a:cubicBezTo>
                  <a:pt x="6763993" y="-277"/>
                  <a:pt x="6862741" y="14300"/>
                  <a:pt x="6956523" y="21390"/>
                </a:cubicBezTo>
                <a:cubicBezTo>
                  <a:pt x="7271939" y="-12207"/>
                  <a:pt x="7581352" y="149"/>
                  <a:pt x="7768349" y="21390"/>
                </a:cubicBezTo>
                <a:lnTo>
                  <a:pt x="7831642" y="23688"/>
                </a:lnTo>
                <a:lnTo>
                  <a:pt x="7886307" y="21390"/>
                </a:lnTo>
                <a:cubicBezTo>
                  <a:pt x="7951978" y="17798"/>
                  <a:pt x="8007622" y="16567"/>
                  <a:pt x="8057445" y="16600"/>
                </a:cubicBezTo>
                <a:lnTo>
                  <a:pt x="8096254" y="17396"/>
                </a:lnTo>
                <a:lnTo>
                  <a:pt x="8199591" y="12947"/>
                </a:lnTo>
                <a:cubicBezTo>
                  <a:pt x="8247971" y="12558"/>
                  <a:pt x="8296272" y="14617"/>
                  <a:pt x="8344260" y="21390"/>
                </a:cubicBezTo>
                <a:lnTo>
                  <a:pt x="8355505" y="22738"/>
                </a:lnTo>
                <a:lnTo>
                  <a:pt x="8462217" y="21390"/>
                </a:lnTo>
                <a:cubicBezTo>
                  <a:pt x="8567700" y="16869"/>
                  <a:pt x="8666620" y="17239"/>
                  <a:pt x="8761697" y="18554"/>
                </a:cubicBezTo>
                <a:lnTo>
                  <a:pt x="8808871" y="19038"/>
                </a:lnTo>
                <a:lnTo>
                  <a:pt x="8941246" y="13930"/>
                </a:lnTo>
                <a:cubicBezTo>
                  <a:pt x="9040199" y="10800"/>
                  <a:pt x="9149474" y="10157"/>
                  <a:pt x="9260166" y="21390"/>
                </a:cubicBezTo>
                <a:lnTo>
                  <a:pt x="9339613" y="26448"/>
                </a:lnTo>
                <a:lnTo>
                  <a:pt x="9432845" y="28493"/>
                </a:lnTo>
                <a:cubicBezTo>
                  <a:pt x="9587011" y="31230"/>
                  <a:pt x="9744909" y="31599"/>
                  <a:pt x="9849954" y="21390"/>
                </a:cubicBezTo>
                <a:cubicBezTo>
                  <a:pt x="10060044" y="972"/>
                  <a:pt x="10204432" y="2657"/>
                  <a:pt x="10425865" y="21390"/>
                </a:cubicBezTo>
                <a:lnTo>
                  <a:pt x="10477895" y="25158"/>
                </a:lnTo>
                <a:lnTo>
                  <a:pt x="10566351" y="27751"/>
                </a:lnTo>
                <a:cubicBezTo>
                  <a:pt x="10727031" y="32755"/>
                  <a:pt x="10877889" y="35639"/>
                  <a:pt x="11001775" y="21390"/>
                </a:cubicBezTo>
                <a:cubicBezTo>
                  <a:pt x="11249546" y="-7108"/>
                  <a:pt x="11434553" y="12510"/>
                  <a:pt x="11813601" y="21390"/>
                </a:cubicBezTo>
                <a:cubicBezTo>
                  <a:pt x="11817928" y="208271"/>
                  <a:pt x="11818867" y="336567"/>
                  <a:pt x="11813601" y="475847"/>
                </a:cubicBezTo>
                <a:cubicBezTo>
                  <a:pt x="11808335" y="615127"/>
                  <a:pt x="11845853" y="1008651"/>
                  <a:pt x="11813601" y="1254916"/>
                </a:cubicBezTo>
                <a:cubicBezTo>
                  <a:pt x="11809570" y="1285699"/>
                  <a:pt x="11806768" y="1314174"/>
                  <a:pt x="11804923" y="1340777"/>
                </a:cubicBezTo>
                <a:lnTo>
                  <a:pt x="11803652" y="1373115"/>
                </a:lnTo>
                <a:lnTo>
                  <a:pt x="11804560" y="1395572"/>
                </a:lnTo>
                <a:cubicBezTo>
                  <a:pt x="11806656" y="1431340"/>
                  <a:pt x="11809600" y="1470662"/>
                  <a:pt x="11813601" y="1514605"/>
                </a:cubicBezTo>
                <a:cubicBezTo>
                  <a:pt x="11829606" y="1690380"/>
                  <a:pt x="11822955" y="1813845"/>
                  <a:pt x="11815628" y="1920902"/>
                </a:cubicBezTo>
                <a:lnTo>
                  <a:pt x="11811346" y="1995660"/>
                </a:lnTo>
                <a:lnTo>
                  <a:pt x="11813868" y="2104640"/>
                </a:lnTo>
                <a:lnTo>
                  <a:pt x="11817197" y="2264365"/>
                </a:lnTo>
                <a:lnTo>
                  <a:pt x="11821465" y="2306631"/>
                </a:lnTo>
                <a:cubicBezTo>
                  <a:pt x="11835170" y="2477814"/>
                  <a:pt x="11818400" y="2578773"/>
                  <a:pt x="11813601" y="2683208"/>
                </a:cubicBezTo>
                <a:cubicBezTo>
                  <a:pt x="11809487" y="2772725"/>
                  <a:pt x="11816027" y="2930030"/>
                  <a:pt x="11816192" y="3070653"/>
                </a:cubicBezTo>
                <a:lnTo>
                  <a:pt x="11813610" y="3202145"/>
                </a:lnTo>
                <a:lnTo>
                  <a:pt x="11813601" y="3267510"/>
                </a:lnTo>
                <a:cubicBezTo>
                  <a:pt x="11811419" y="3587194"/>
                  <a:pt x="11813535" y="3497122"/>
                  <a:pt x="11813601" y="3721967"/>
                </a:cubicBezTo>
                <a:cubicBezTo>
                  <a:pt x="11813617" y="3778178"/>
                  <a:pt x="11814293" y="3835214"/>
                  <a:pt x="11815131" y="3894088"/>
                </a:cubicBezTo>
                <a:lnTo>
                  <a:pt x="11816203" y="3972593"/>
                </a:lnTo>
                <a:lnTo>
                  <a:pt x="11816265" y="3973919"/>
                </a:lnTo>
                <a:cubicBezTo>
                  <a:pt x="11819902" y="4062998"/>
                  <a:pt x="11819694" y="4122248"/>
                  <a:pt x="11818174" y="4171327"/>
                </a:cubicBezTo>
                <a:lnTo>
                  <a:pt x="11817878" y="4178488"/>
                </a:lnTo>
                <a:lnTo>
                  <a:pt x="11818118" y="4277530"/>
                </a:lnTo>
                <a:cubicBezTo>
                  <a:pt x="11817612" y="4347824"/>
                  <a:pt x="11816272" y="4421987"/>
                  <a:pt x="11813601" y="4501036"/>
                </a:cubicBezTo>
                <a:cubicBezTo>
                  <a:pt x="11824398" y="4779554"/>
                  <a:pt x="11834923" y="4895505"/>
                  <a:pt x="11813601" y="5020415"/>
                </a:cubicBezTo>
                <a:cubicBezTo>
                  <a:pt x="11808270" y="5051643"/>
                  <a:pt x="11804885" y="5094410"/>
                  <a:pt x="11802984" y="5145366"/>
                </a:cubicBezTo>
                <a:lnTo>
                  <a:pt x="11802805" y="5153576"/>
                </a:lnTo>
                <a:lnTo>
                  <a:pt x="11813601" y="5280104"/>
                </a:lnTo>
                <a:cubicBezTo>
                  <a:pt x="11848339" y="5545832"/>
                  <a:pt x="11803810" y="5568088"/>
                  <a:pt x="11813601" y="5734561"/>
                </a:cubicBezTo>
                <a:cubicBezTo>
                  <a:pt x="11814825" y="5755370"/>
                  <a:pt x="11815354" y="5777180"/>
                  <a:pt x="11815391" y="5800160"/>
                </a:cubicBezTo>
                <a:lnTo>
                  <a:pt x="11814403" y="5861994"/>
                </a:lnTo>
                <a:lnTo>
                  <a:pt x="11814897" y="5940552"/>
                </a:lnTo>
                <a:cubicBezTo>
                  <a:pt x="11813455" y="6007961"/>
                  <a:pt x="11810716" y="6074118"/>
                  <a:pt x="11808410" y="6139030"/>
                </a:cubicBezTo>
                <a:lnTo>
                  <a:pt x="11805249" y="6294204"/>
                </a:lnTo>
                <a:lnTo>
                  <a:pt x="11806853" y="6377232"/>
                </a:lnTo>
                <a:lnTo>
                  <a:pt x="11813601" y="6513630"/>
                </a:lnTo>
                <a:cubicBezTo>
                  <a:pt x="11755932" y="6520071"/>
                  <a:pt x="11702085" y="6522123"/>
                  <a:pt x="11651008" y="6521869"/>
                </a:cubicBezTo>
                <a:lnTo>
                  <a:pt x="11606878" y="6520178"/>
                </a:lnTo>
                <a:lnTo>
                  <a:pt x="11480359" y="6526470"/>
                </a:lnTo>
                <a:cubicBezTo>
                  <a:pt x="11411497" y="6529079"/>
                  <a:pt x="11340067" y="6529281"/>
                  <a:pt x="11235913" y="6522672"/>
                </a:cubicBezTo>
                <a:lnTo>
                  <a:pt x="11167376" y="6517338"/>
                </a:lnTo>
                <a:lnTo>
                  <a:pt x="11118099" y="6519937"/>
                </a:lnTo>
                <a:cubicBezTo>
                  <a:pt x="11008080" y="6519923"/>
                  <a:pt x="10918905" y="6505169"/>
                  <a:pt x="10779737" y="6513630"/>
                </a:cubicBezTo>
                <a:lnTo>
                  <a:pt x="10756340" y="6513513"/>
                </a:lnTo>
                <a:lnTo>
                  <a:pt x="10748952" y="6514346"/>
                </a:lnTo>
                <a:cubicBezTo>
                  <a:pt x="10725838" y="6516206"/>
                  <a:pt x="10699773" y="6516641"/>
                  <a:pt x="10661780" y="6513630"/>
                </a:cubicBezTo>
                <a:lnTo>
                  <a:pt x="10643067" y="6512943"/>
                </a:lnTo>
                <a:lnTo>
                  <a:pt x="10627638" y="6512866"/>
                </a:lnTo>
                <a:lnTo>
                  <a:pt x="10598539" y="6511309"/>
                </a:lnTo>
                <a:lnTo>
                  <a:pt x="10590670" y="6511020"/>
                </a:lnTo>
                <a:cubicBezTo>
                  <a:pt x="10422654" y="6509230"/>
                  <a:pt x="10114537" y="6525711"/>
                  <a:pt x="9930443" y="6519069"/>
                </a:cubicBezTo>
                <a:lnTo>
                  <a:pt x="9908887" y="6517613"/>
                </a:lnTo>
                <a:lnTo>
                  <a:pt x="9697150" y="6531900"/>
                </a:lnTo>
                <a:cubicBezTo>
                  <a:pt x="9438634" y="6540253"/>
                  <a:pt x="9217380" y="6522684"/>
                  <a:pt x="9038128" y="6513630"/>
                </a:cubicBezTo>
                <a:lnTo>
                  <a:pt x="8901719" y="6509665"/>
                </a:lnTo>
                <a:lnTo>
                  <a:pt x="8766922" y="6512046"/>
                </a:lnTo>
                <a:cubicBezTo>
                  <a:pt x="8694433" y="6513288"/>
                  <a:pt x="8629372" y="6514112"/>
                  <a:pt x="8580175" y="6513630"/>
                </a:cubicBezTo>
                <a:lnTo>
                  <a:pt x="8571277" y="6513524"/>
                </a:lnTo>
                <a:lnTo>
                  <a:pt x="8462217" y="6513630"/>
                </a:lnTo>
                <a:cubicBezTo>
                  <a:pt x="8225188" y="6509968"/>
                  <a:pt x="7780127" y="6525503"/>
                  <a:pt x="7532434" y="6513630"/>
                </a:cubicBezTo>
                <a:lnTo>
                  <a:pt x="7448622" y="6511320"/>
                </a:lnTo>
                <a:lnTo>
                  <a:pt x="7428354" y="6513630"/>
                </a:lnTo>
                <a:cubicBezTo>
                  <a:pt x="7293248" y="6538560"/>
                  <a:pt x="7186080" y="6533261"/>
                  <a:pt x="7078782" y="6523679"/>
                </a:cubicBezTo>
                <a:lnTo>
                  <a:pt x="6973169" y="6513887"/>
                </a:lnTo>
                <a:lnTo>
                  <a:pt x="6954249" y="6514033"/>
                </a:lnTo>
                <a:cubicBezTo>
                  <a:pt x="6918701" y="6514123"/>
                  <a:pt x="6880374" y="6514018"/>
                  <a:pt x="6838566" y="6513630"/>
                </a:cubicBezTo>
                <a:lnTo>
                  <a:pt x="6790865" y="6514652"/>
                </a:lnTo>
                <a:lnTo>
                  <a:pt x="6717520" y="6518204"/>
                </a:lnTo>
                <a:lnTo>
                  <a:pt x="6690736" y="6516798"/>
                </a:lnTo>
                <a:lnTo>
                  <a:pt x="6604647" y="6518643"/>
                </a:lnTo>
                <a:cubicBezTo>
                  <a:pt x="6383546" y="6528740"/>
                  <a:pt x="6188571" y="6547337"/>
                  <a:pt x="5908782" y="6513630"/>
                </a:cubicBezTo>
                <a:lnTo>
                  <a:pt x="5827432" y="6506155"/>
                </a:lnTo>
                <a:lnTo>
                  <a:pt x="5818169" y="6505897"/>
                </a:lnTo>
                <a:cubicBezTo>
                  <a:pt x="5656134" y="6501940"/>
                  <a:pt x="5476891" y="6500561"/>
                  <a:pt x="5360626" y="6513630"/>
                </a:cubicBezTo>
                <a:cubicBezTo>
                  <a:pt x="5244362" y="6526700"/>
                  <a:pt x="5155294" y="6523407"/>
                  <a:pt x="5082581" y="6518492"/>
                </a:cubicBezTo>
                <a:lnTo>
                  <a:pt x="5011539" y="6513612"/>
                </a:lnTo>
                <a:lnTo>
                  <a:pt x="4978999" y="6513630"/>
                </a:lnTo>
                <a:lnTo>
                  <a:pt x="4947560" y="6512597"/>
                </a:lnTo>
                <a:lnTo>
                  <a:pt x="4902673" y="6513630"/>
                </a:lnTo>
                <a:cubicBezTo>
                  <a:pt x="4851834" y="6520217"/>
                  <a:pt x="4795188" y="6523001"/>
                  <a:pt x="4737076" y="6522747"/>
                </a:cubicBezTo>
                <a:lnTo>
                  <a:pt x="4649328" y="6518160"/>
                </a:lnTo>
                <a:lnTo>
                  <a:pt x="4624935" y="6519597"/>
                </a:lnTo>
                <a:cubicBezTo>
                  <a:pt x="4598495" y="6519851"/>
                  <a:pt x="4566987" y="6518389"/>
                  <a:pt x="4521046" y="6513630"/>
                </a:cubicBezTo>
                <a:lnTo>
                  <a:pt x="4456833" y="6510131"/>
                </a:lnTo>
                <a:lnTo>
                  <a:pt x="4343538" y="6512337"/>
                </a:lnTo>
                <a:cubicBezTo>
                  <a:pt x="4260681" y="6514690"/>
                  <a:pt x="4174545" y="6517475"/>
                  <a:pt x="4104725" y="6513630"/>
                </a:cubicBezTo>
                <a:cubicBezTo>
                  <a:pt x="3965085" y="6505941"/>
                  <a:pt x="3802107" y="6535988"/>
                  <a:pt x="3528815" y="6513630"/>
                </a:cubicBezTo>
                <a:lnTo>
                  <a:pt x="3407613" y="6504978"/>
                </a:lnTo>
                <a:lnTo>
                  <a:pt x="3251268" y="6513630"/>
                </a:lnTo>
                <a:cubicBezTo>
                  <a:pt x="3103602" y="6529652"/>
                  <a:pt x="3004932" y="6519904"/>
                  <a:pt x="2867035" y="6513929"/>
                </a:cubicBezTo>
                <a:lnTo>
                  <a:pt x="2840124" y="6513045"/>
                </a:lnTo>
                <a:lnTo>
                  <a:pt x="2834946" y="6513630"/>
                </a:lnTo>
                <a:cubicBezTo>
                  <a:pt x="2691933" y="6538293"/>
                  <a:pt x="2614008" y="6529004"/>
                  <a:pt x="2502859" y="6520536"/>
                </a:cubicBezTo>
                <a:lnTo>
                  <a:pt x="2442001" y="6517197"/>
                </a:lnTo>
                <a:lnTo>
                  <a:pt x="2438245" y="6517313"/>
                </a:lnTo>
                <a:cubicBezTo>
                  <a:pt x="2401807" y="6517985"/>
                  <a:pt x="2368299" y="6518156"/>
                  <a:pt x="2336678" y="6517988"/>
                </a:cubicBezTo>
                <a:lnTo>
                  <a:pt x="2185932" y="6514754"/>
                </a:lnTo>
                <a:lnTo>
                  <a:pt x="1960620" y="6520062"/>
                </a:lnTo>
                <a:cubicBezTo>
                  <a:pt x="1876521" y="6521810"/>
                  <a:pt x="1788378" y="6523022"/>
                  <a:pt x="1701155" y="6522387"/>
                </a:cubicBezTo>
                <a:lnTo>
                  <a:pt x="1589271" y="6518529"/>
                </a:lnTo>
                <a:lnTo>
                  <a:pt x="1539168" y="6519829"/>
                </a:lnTo>
                <a:cubicBezTo>
                  <a:pt x="1395291" y="6522782"/>
                  <a:pt x="1407110" y="6517174"/>
                  <a:pt x="1287620" y="6513630"/>
                </a:cubicBezTo>
                <a:cubicBezTo>
                  <a:pt x="1168131" y="6510087"/>
                  <a:pt x="1041230" y="6513238"/>
                  <a:pt x="932033" y="6514000"/>
                </a:cubicBezTo>
                <a:lnTo>
                  <a:pt x="918750" y="6513952"/>
                </a:lnTo>
                <a:lnTo>
                  <a:pt x="858917" y="6514806"/>
                </a:lnTo>
                <a:cubicBezTo>
                  <a:pt x="826932" y="6514879"/>
                  <a:pt x="792070" y="6514545"/>
                  <a:pt x="753341" y="6513630"/>
                </a:cubicBezTo>
                <a:cubicBezTo>
                  <a:pt x="443511" y="6506311"/>
                  <a:pt x="354936" y="6524642"/>
                  <a:pt x="17841" y="6513630"/>
                </a:cubicBezTo>
                <a:cubicBezTo>
                  <a:pt x="-956" y="6342673"/>
                  <a:pt x="-10467" y="6012653"/>
                  <a:pt x="17841" y="5799484"/>
                </a:cubicBezTo>
                <a:lnTo>
                  <a:pt x="19845" y="5756408"/>
                </a:lnTo>
                <a:lnTo>
                  <a:pt x="17841" y="5734561"/>
                </a:lnTo>
                <a:cubicBezTo>
                  <a:pt x="13149" y="5695472"/>
                  <a:pt x="12578" y="5648752"/>
                  <a:pt x="13918" y="5598323"/>
                </a:cubicBezTo>
                <a:lnTo>
                  <a:pt x="18180" y="5508699"/>
                </a:lnTo>
                <a:lnTo>
                  <a:pt x="16493" y="5477760"/>
                </a:lnTo>
                <a:cubicBezTo>
                  <a:pt x="8966" y="5369709"/>
                  <a:pt x="1889" y="5260695"/>
                  <a:pt x="17841" y="5150260"/>
                </a:cubicBezTo>
                <a:cubicBezTo>
                  <a:pt x="-3463" y="5038150"/>
                  <a:pt x="-2139" y="4857473"/>
                  <a:pt x="6850" y="4650409"/>
                </a:cubicBezTo>
                <a:lnTo>
                  <a:pt x="14633" y="4498670"/>
                </a:lnTo>
                <a:lnTo>
                  <a:pt x="14494" y="4495758"/>
                </a:lnTo>
                <a:cubicBezTo>
                  <a:pt x="12245" y="4421472"/>
                  <a:pt x="13025" y="4335511"/>
                  <a:pt x="14442" y="4243130"/>
                </a:cubicBezTo>
                <a:lnTo>
                  <a:pt x="16801" y="4091152"/>
                </a:lnTo>
                <a:lnTo>
                  <a:pt x="13537" y="4018512"/>
                </a:lnTo>
                <a:lnTo>
                  <a:pt x="17696" y="3920163"/>
                </a:lnTo>
                <a:lnTo>
                  <a:pt x="17841" y="3851812"/>
                </a:lnTo>
                <a:cubicBezTo>
                  <a:pt x="15571" y="3651484"/>
                  <a:pt x="26219" y="3546077"/>
                  <a:pt x="24551" y="3386181"/>
                </a:cubicBezTo>
                <a:lnTo>
                  <a:pt x="24397" y="3379573"/>
                </a:lnTo>
                <a:lnTo>
                  <a:pt x="22173" y="3327681"/>
                </a:lnTo>
                <a:cubicBezTo>
                  <a:pt x="20895" y="3304536"/>
                  <a:pt x="19446" y="3284181"/>
                  <a:pt x="17841" y="3267510"/>
                </a:cubicBezTo>
                <a:cubicBezTo>
                  <a:pt x="8213" y="3167488"/>
                  <a:pt x="-3113" y="2984082"/>
                  <a:pt x="3931" y="2799801"/>
                </a:cubicBezTo>
                <a:lnTo>
                  <a:pt x="4125" y="2797274"/>
                </a:lnTo>
                <a:lnTo>
                  <a:pt x="3717" y="2776150"/>
                </a:lnTo>
                <a:cubicBezTo>
                  <a:pt x="3237" y="2640023"/>
                  <a:pt x="7465" y="2516197"/>
                  <a:pt x="17841" y="2423520"/>
                </a:cubicBezTo>
                <a:cubicBezTo>
                  <a:pt x="20435" y="2400350"/>
                  <a:pt x="22069" y="2375698"/>
                  <a:pt x="22982" y="2349684"/>
                </a:cubicBezTo>
                <a:lnTo>
                  <a:pt x="23157" y="2331991"/>
                </a:lnTo>
                <a:lnTo>
                  <a:pt x="21648" y="2290240"/>
                </a:lnTo>
                <a:cubicBezTo>
                  <a:pt x="18695" y="2240502"/>
                  <a:pt x="15426" y="2193755"/>
                  <a:pt x="14054" y="2150784"/>
                </a:cubicBezTo>
                <a:lnTo>
                  <a:pt x="17291" y="2050968"/>
                </a:lnTo>
                <a:lnTo>
                  <a:pt x="12351" y="1872365"/>
                </a:lnTo>
                <a:cubicBezTo>
                  <a:pt x="11665" y="1799113"/>
                  <a:pt x="12859" y="1722821"/>
                  <a:pt x="17841" y="1644450"/>
                </a:cubicBezTo>
                <a:lnTo>
                  <a:pt x="21169" y="1569934"/>
                </a:lnTo>
                <a:lnTo>
                  <a:pt x="20488" y="1547698"/>
                </a:lnTo>
                <a:cubicBezTo>
                  <a:pt x="19568" y="1516527"/>
                  <a:pt x="18663" y="1483900"/>
                  <a:pt x="17841" y="1449683"/>
                </a:cubicBezTo>
                <a:cubicBezTo>
                  <a:pt x="11271" y="1175953"/>
                  <a:pt x="1415" y="1152151"/>
                  <a:pt x="17841" y="995226"/>
                </a:cubicBezTo>
                <a:lnTo>
                  <a:pt x="19885" y="968921"/>
                </a:lnTo>
                <a:lnTo>
                  <a:pt x="17841" y="930304"/>
                </a:lnTo>
                <a:cubicBezTo>
                  <a:pt x="7442" y="768208"/>
                  <a:pt x="7865" y="285783"/>
                  <a:pt x="17841" y="21390"/>
                </a:cubicBezTo>
                <a:cubicBezTo>
                  <a:pt x="147136" y="10433"/>
                  <a:pt x="296588" y="9602"/>
                  <a:pt x="440468" y="11925"/>
                </a:cubicBezTo>
                <a:lnTo>
                  <a:pt x="473966" y="12726"/>
                </a:lnTo>
                <a:lnTo>
                  <a:pt x="478805" y="12539"/>
                </a:lnTo>
                <a:lnTo>
                  <a:pt x="484496" y="12977"/>
                </a:lnTo>
                <a:lnTo>
                  <a:pt x="648894" y="16905"/>
                </a:lnTo>
                <a:cubicBezTo>
                  <a:pt x="714833" y="18773"/>
                  <a:pt x="776163" y="20559"/>
                  <a:pt x="829667" y="21390"/>
                </a:cubicBezTo>
                <a:lnTo>
                  <a:pt x="916694" y="22693"/>
                </a:lnTo>
                <a:lnTo>
                  <a:pt x="933747" y="21390"/>
                </a:lnTo>
                <a:cubicBezTo>
                  <a:pt x="1086511" y="12604"/>
                  <a:pt x="1591110" y="15003"/>
                  <a:pt x="1863531" y="21390"/>
                </a:cubicBezTo>
                <a:lnTo>
                  <a:pt x="1920387" y="22646"/>
                </a:lnTo>
                <a:lnTo>
                  <a:pt x="2054705" y="24358"/>
                </a:lnTo>
                <a:cubicBezTo>
                  <a:pt x="2107717" y="24456"/>
                  <a:pt x="2161143" y="23719"/>
                  <a:pt x="2217404" y="21390"/>
                </a:cubicBezTo>
                <a:cubicBezTo>
                  <a:pt x="2442445" y="12073"/>
                  <a:pt x="2732199" y="18194"/>
                  <a:pt x="2911273" y="21390"/>
                </a:cubicBezTo>
                <a:lnTo>
                  <a:pt x="3023675" y="20799"/>
                </a:lnTo>
                <a:lnTo>
                  <a:pt x="3093869" y="15816"/>
                </a:lnTo>
                <a:cubicBezTo>
                  <a:pt x="3182922" y="11551"/>
                  <a:pt x="3301373" y="10993"/>
                  <a:pt x="3429365" y="12165"/>
                </a:cubicBezTo>
                <a:lnTo>
                  <a:pt x="3575555" y="14425"/>
                </a:lnTo>
                <a:lnTo>
                  <a:pt x="3605772" y="13210"/>
                </a:lnTo>
                <a:cubicBezTo>
                  <a:pt x="3774503" y="6974"/>
                  <a:pt x="3960371" y="3465"/>
                  <a:pt x="4063093" y="21390"/>
                </a:cubicBezTo>
                <a:lnTo>
                  <a:pt x="4088792" y="24677"/>
                </a:lnTo>
                <a:lnTo>
                  <a:pt x="4129769" y="25744"/>
                </a:lnTo>
                <a:cubicBezTo>
                  <a:pt x="4269845" y="29597"/>
                  <a:pt x="4297423" y="30995"/>
                  <a:pt x="4403088" y="21390"/>
                </a:cubicBezTo>
                <a:cubicBezTo>
                  <a:pt x="4473592" y="10814"/>
                  <a:pt x="4858406" y="-6032"/>
                  <a:pt x="5096956" y="21390"/>
                </a:cubicBezTo>
                <a:lnTo>
                  <a:pt x="5251798" y="27914"/>
                </a:lnTo>
                <a:lnTo>
                  <a:pt x="5332872" y="21390"/>
                </a:lnTo>
                <a:cubicBezTo>
                  <a:pt x="5422885" y="11295"/>
                  <a:pt x="5502187" y="8863"/>
                  <a:pt x="5576462" y="10240"/>
                </a:cubicBezTo>
                <a:lnTo>
                  <a:pt x="5700011" y="17015"/>
                </a:lnTo>
                <a:lnTo>
                  <a:pt x="5761151" y="15143"/>
                </a:lnTo>
                <a:cubicBezTo>
                  <a:pt x="5846776" y="14123"/>
                  <a:pt x="5935566" y="15403"/>
                  <a:pt x="6026740" y="21390"/>
                </a:cubicBezTo>
                <a:lnTo>
                  <a:pt x="6161088" y="29209"/>
                </a:lnTo>
                <a:lnTo>
                  <a:pt x="6262655" y="21390"/>
                </a:lnTo>
                <a:cubicBezTo>
                  <a:pt x="6405549" y="5694"/>
                  <a:pt x="6517747" y="175"/>
                  <a:pt x="6610089" y="5"/>
                </a:cubicBezTo>
                <a:close/>
              </a:path>
            </a:pathLst>
          </a:cu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1D89B47-83ED-E086-3F96-1986BE1EE2BB}"/>
              </a:ext>
            </a:extLst>
          </p:cNvPr>
          <p:cNvSpPr/>
          <p:nvPr/>
        </p:nvSpPr>
        <p:spPr>
          <a:xfrm>
            <a:off x="10764117" y="-40697"/>
            <a:ext cx="269298" cy="48664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6012B70-C49A-D87F-4C0C-FDE79F3A7CB5}"/>
              </a:ext>
            </a:extLst>
          </p:cNvPr>
          <p:cNvSpPr txBox="1"/>
          <p:nvPr/>
        </p:nvSpPr>
        <p:spPr>
          <a:xfrm rot="600000">
            <a:off x="3120189" y="293303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2EC395-921D-6866-7E64-F90CCD425E92}"/>
              </a:ext>
            </a:extLst>
          </p:cNvPr>
          <p:cNvSpPr txBox="1"/>
          <p:nvPr/>
        </p:nvSpPr>
        <p:spPr>
          <a:xfrm>
            <a:off x="212936" y="443226"/>
            <a:ext cx="362551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200" b="1" u="sng" dirty="0">
                <a:solidFill>
                  <a:schemeClr val="bg1"/>
                </a:solidFill>
                <a:latin typeface="Corbel"/>
              </a:rPr>
              <a:t>Bibliography: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C5E13A5-AC6E-95C3-8D74-8383CD0ECC69}"/>
              </a:ext>
            </a:extLst>
          </p:cNvPr>
          <p:cNvSpPr txBox="1"/>
          <p:nvPr/>
        </p:nvSpPr>
        <p:spPr>
          <a:xfrm>
            <a:off x="54644" y="1819275"/>
            <a:ext cx="5029200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800" dirty="0">
                <a:solidFill>
                  <a:schemeClr val="bg1"/>
                </a:solidFill>
                <a:latin typeface="The Hand Bold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https://www.gov.uk/data-protection</a:t>
            </a:r>
            <a:r>
              <a:rPr lang="en-US" sz="2800" dirty="0">
                <a:solidFill>
                  <a:schemeClr val="bg1"/>
                </a:solidFill>
                <a:latin typeface="The Hand Bold"/>
                <a:ea typeface="+mn-lt"/>
                <a:cs typeface="+mn-lt"/>
              </a:rPr>
              <a:t> (Accessed on 01/07/2022)</a:t>
            </a:r>
          </a:p>
          <a:p>
            <a:pPr marL="342900" indent="-342900">
              <a:buFont typeface="Arial"/>
              <a:buChar char="•"/>
            </a:pPr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Connelly, Lynne M. "Ethical considerations in research studies." </a:t>
            </a:r>
            <a:r>
              <a:rPr lang="en-US" sz="2800" i="1" dirty="0">
                <a:solidFill>
                  <a:schemeClr val="bg1"/>
                </a:solidFill>
                <a:ea typeface="+mn-lt"/>
                <a:cs typeface="+mn-lt"/>
              </a:rPr>
              <a:t>MedSurg Nursing</a:t>
            </a:r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, vol. 23, no. 1, Jan.-Feb. 2014, pp. 54.</a:t>
            </a:r>
          </a:p>
          <a:p>
            <a:pPr marL="342900" indent="-342900">
              <a:buFont typeface="Arial"/>
              <a:buChar char="•"/>
            </a:pPr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Paulus, T., Lester, J. and Dempster, P., 2013. </a:t>
            </a:r>
            <a:r>
              <a:rPr lang="en-US" sz="2800" i="1" dirty="0">
                <a:solidFill>
                  <a:schemeClr val="bg1"/>
                </a:solidFill>
                <a:ea typeface="+mn-lt"/>
                <a:cs typeface="+mn-lt"/>
              </a:rPr>
              <a:t>Digital tools for qualitative research</a:t>
            </a:r>
            <a:r>
              <a:rPr lang="en-US" sz="2800" dirty="0">
                <a:solidFill>
                  <a:schemeClr val="bg1"/>
                </a:solidFill>
                <a:ea typeface="+mn-lt"/>
                <a:cs typeface="+mn-lt"/>
              </a:rPr>
              <a:t>. Sage.</a:t>
            </a:r>
            <a:endParaRPr lang="en-US" sz="280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3919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>
            <a:extLst>
              <a:ext uri="{FF2B5EF4-FFF2-40B4-BE49-F238E27FC236}">
                <a16:creationId xmlns:a16="http://schemas.microsoft.com/office/drawing/2014/main" id="{DA381740-063A-41A4-836D-85D14980E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36883"/>
            <a:ext cx="4243589" cy="27432"/>
          </a:xfrm>
          <a:custGeom>
            <a:avLst/>
            <a:gdLst/>
            <a:ahLst/>
            <a:cxnLst/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6E7DFED-4CF1-3764-409C-0641FC63ED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27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>
                  <a:alpha val="30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F36D86-B79E-850D-4119-FA5679D82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2"/>
            <a:ext cx="4023360" cy="2802219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4800">
              <a:solidFill>
                <a:schemeClr val="bg1"/>
              </a:solidFill>
            </a:endParaRPr>
          </a:p>
        </p:txBody>
      </p:sp>
      <p:pic>
        <p:nvPicPr>
          <p:cNvPr id="5" name="Picture 5" descr="Graphical user interface, application, chat or text message&#10;&#10;Description automatically generated">
            <a:extLst>
              <a:ext uri="{FF2B5EF4-FFF2-40B4-BE49-F238E27FC236}">
                <a16:creationId xmlns:a16="http://schemas.microsoft.com/office/drawing/2014/main" id="{2B3F4F30-AE2E-7DB4-8E46-1BE730D43F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4400" y="1685925"/>
            <a:ext cx="3695700" cy="2771775"/>
          </a:xfrm>
          <a:prstGeom prst="rect">
            <a:avLst/>
          </a:prstGeom>
        </p:spPr>
      </p:pic>
      <p:pic>
        <p:nvPicPr>
          <p:cNvPr id="6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95789F38-3486-0F32-DCE0-D52EEF4C39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19711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SketchyVTI</vt:lpstr>
      <vt:lpstr>Digital Skills and Research Methods  How do students use technology to collaborate at UWTSD? </vt:lpstr>
      <vt:lpstr>Which digital tool is most commonly used for collaboration at UWTSD?</vt:lpstr>
      <vt:lpstr> </vt:lpstr>
      <vt:lpstr>PowerPoint Presentation</vt:lpstr>
      <vt:lpstr> 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574</cp:revision>
  <dcterms:created xsi:type="dcterms:W3CDTF">2022-06-24T14:02:27Z</dcterms:created>
  <dcterms:modified xsi:type="dcterms:W3CDTF">2022-07-02T13:15:58Z</dcterms:modified>
</cp:coreProperties>
</file>