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notesMasterIdLst>
    <p:notesMasterId r:id="rId10"/>
  </p:notesMasterIdLst>
  <p:sldIdLst>
    <p:sldId id="277" r:id="rId2"/>
    <p:sldId id="278" r:id="rId3"/>
    <p:sldId id="284" r:id="rId4"/>
    <p:sldId id="285" r:id="rId5"/>
    <p:sldId id="288" r:id="rId6"/>
    <p:sldId id="290" r:id="rId7"/>
    <p:sldId id="289" r:id="rId8"/>
    <p:sldId id="279"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8D20B7-C4B7-4146-8348-F690CE2C12B0}" v="1146" dt="2026-02-23T01:02:47.325"/>
    <p1510:client id="{EAA389CC-F578-684D-830F-CD9731FDA073}" v="10" dt="2026-02-22T22:59:19.15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66" d="100"/>
          <a:sy n="66" d="100"/>
        </p:scale>
        <p:origin x="1301" y="317"/>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a Luisa Coelho Pimentel (2436860)" userId="085db84e-b4d2-4c81-b44f-0292459edeee" providerId="ADAL" clId="{663F7B3A-1514-DB40-AADC-5B265C37C77E}"/>
    <pc:docChg chg="undo redo custSel modSld">
      <pc:chgData name="Eduarda Luisa Coelho Pimentel (2436860)" userId="085db84e-b4d2-4c81-b44f-0292459edeee" providerId="ADAL" clId="{663F7B3A-1514-DB40-AADC-5B265C37C77E}" dt="2026-02-14T16:07:59.288" v="50" actId="478"/>
      <pc:docMkLst>
        <pc:docMk/>
      </pc:docMkLst>
    </pc:docChg>
  </pc:docChgLst>
  <pc:docChgLst>
    <pc:chgData name="Eduarda Luisa Coelho Pimentel (2436860)" userId="085db84e-b4d2-4c81-b44f-0292459edeee" providerId="ADAL" clId="{79B78C4B-0A3D-4945-9881-DDF36522FFF7}"/>
    <pc:docChg chg="undo redo custSel addSld delSld modSld sldOrd">
      <pc:chgData name="Eduarda Luisa Coelho Pimentel (2436860)" userId="085db84e-b4d2-4c81-b44f-0292459edeee" providerId="ADAL" clId="{79B78C4B-0A3D-4945-9881-DDF36522FFF7}" dt="2026-02-23T01:03:39.679" v="4625" actId="1076"/>
      <pc:docMkLst>
        <pc:docMk/>
      </pc:docMkLst>
      <pc:sldChg chg="addSp delSp modSp add mod ord">
        <pc:chgData name="Eduarda Luisa Coelho Pimentel (2436860)" userId="085db84e-b4d2-4c81-b44f-0292459edeee" providerId="ADAL" clId="{79B78C4B-0A3D-4945-9881-DDF36522FFF7}" dt="2026-02-21T10:20:19.302" v="3242" actId="1076"/>
        <pc:sldMkLst>
          <pc:docMk/>
          <pc:sldMk cId="2708340337" sldId="277"/>
        </pc:sldMkLst>
        <pc:spChg chg="mod">
          <ac:chgData name="Eduarda Luisa Coelho Pimentel (2436860)" userId="085db84e-b4d2-4c81-b44f-0292459edeee" providerId="ADAL" clId="{79B78C4B-0A3D-4945-9881-DDF36522FFF7}" dt="2026-02-16T12:21:46.117" v="2901" actId="20577"/>
          <ac:spMkLst>
            <pc:docMk/>
            <pc:sldMk cId="2708340337" sldId="277"/>
            <ac:spMk id="2" creationId="{980DD142-942E-7EBB-B2A2-E906573E0689}"/>
          </ac:spMkLst>
        </pc:spChg>
        <pc:spChg chg="add mod">
          <ac:chgData name="Eduarda Luisa Coelho Pimentel (2436860)" userId="085db84e-b4d2-4c81-b44f-0292459edeee" providerId="ADAL" clId="{79B78C4B-0A3D-4945-9881-DDF36522FFF7}" dt="2026-02-21T10:20:19.302" v="3242" actId="1076"/>
          <ac:spMkLst>
            <pc:docMk/>
            <pc:sldMk cId="2708340337" sldId="277"/>
            <ac:spMk id="8" creationId="{5077EC02-AC43-D196-68F0-A2EE174DF45A}"/>
          </ac:spMkLst>
        </pc:spChg>
        <pc:spChg chg="add mod">
          <ac:chgData name="Eduarda Luisa Coelho Pimentel (2436860)" userId="085db84e-b4d2-4c81-b44f-0292459edeee" providerId="ADAL" clId="{79B78C4B-0A3D-4945-9881-DDF36522FFF7}" dt="2026-02-21T10:19:36.358" v="3072" actId="20577"/>
          <ac:spMkLst>
            <pc:docMk/>
            <pc:sldMk cId="2708340337" sldId="277"/>
            <ac:spMk id="19" creationId="{B615F3AD-D613-34CE-7C84-B16902B7D15E}"/>
          </ac:spMkLst>
        </pc:spChg>
        <pc:picChg chg="add mod">
          <ac:chgData name="Eduarda Luisa Coelho Pimentel (2436860)" userId="085db84e-b4d2-4c81-b44f-0292459edeee" providerId="ADAL" clId="{79B78C4B-0A3D-4945-9881-DDF36522FFF7}" dt="2026-02-16T12:22:58.759" v="2960" actId="1076"/>
          <ac:picMkLst>
            <pc:docMk/>
            <pc:sldMk cId="2708340337" sldId="277"/>
            <ac:picMk id="3" creationId="{60ED2315-2447-1DD5-7505-C200E970B2BD}"/>
          </ac:picMkLst>
        </pc:picChg>
      </pc:sldChg>
      <pc:sldChg chg="addSp delSp modSp mod">
        <pc:chgData name="Eduarda Luisa Coelho Pimentel (2436860)" userId="085db84e-b4d2-4c81-b44f-0292459edeee" providerId="ADAL" clId="{79B78C4B-0A3D-4945-9881-DDF36522FFF7}" dt="2026-02-22T22:46:30.534" v="3357" actId="26606"/>
        <pc:sldMkLst>
          <pc:docMk/>
          <pc:sldMk cId="3915374240" sldId="278"/>
        </pc:sldMkLst>
        <pc:spChg chg="mod">
          <ac:chgData name="Eduarda Luisa Coelho Pimentel (2436860)" userId="085db84e-b4d2-4c81-b44f-0292459edeee" providerId="ADAL" clId="{79B78C4B-0A3D-4945-9881-DDF36522FFF7}" dt="2026-02-22T22:45:49.163" v="3353" actId="26606"/>
          <ac:spMkLst>
            <pc:docMk/>
            <pc:sldMk cId="3915374240" sldId="278"/>
            <ac:spMk id="2" creationId="{C28EDABE-8FCC-2C6C-FD67-DD5DADC71EFA}"/>
          </ac:spMkLst>
        </pc:spChg>
        <pc:spChg chg="del mod">
          <ac:chgData name="Eduarda Luisa Coelho Pimentel (2436860)" userId="085db84e-b4d2-4c81-b44f-0292459edeee" providerId="ADAL" clId="{79B78C4B-0A3D-4945-9881-DDF36522FFF7}" dt="2026-02-22T22:17:14.046" v="3287"/>
          <ac:spMkLst>
            <pc:docMk/>
            <pc:sldMk cId="3915374240" sldId="278"/>
            <ac:spMk id="3" creationId="{7AC9B397-4F8F-3EF1-17E3-F210D070F526}"/>
          </ac:spMkLst>
        </pc:spChg>
        <pc:spChg chg="del mod">
          <ac:chgData name="Eduarda Luisa Coelho Pimentel (2436860)" userId="085db84e-b4d2-4c81-b44f-0292459edeee" providerId="ADAL" clId="{79B78C4B-0A3D-4945-9881-DDF36522FFF7}" dt="2026-02-22T22:42:04.576" v="3310" actId="478"/>
          <ac:spMkLst>
            <pc:docMk/>
            <pc:sldMk cId="3915374240" sldId="278"/>
            <ac:spMk id="4" creationId="{38E0BB6B-7C92-B3BE-11DF-61EF3470CF8D}"/>
          </ac:spMkLst>
        </pc:spChg>
        <pc:spChg chg="del mod">
          <ac:chgData name="Eduarda Luisa Coelho Pimentel (2436860)" userId="085db84e-b4d2-4c81-b44f-0292459edeee" providerId="ADAL" clId="{79B78C4B-0A3D-4945-9881-DDF36522FFF7}" dt="2026-02-22T22:17:14.039" v="3285" actId="478"/>
          <ac:spMkLst>
            <pc:docMk/>
            <pc:sldMk cId="3915374240" sldId="278"/>
            <ac:spMk id="5" creationId="{C9D55C30-8EC4-23E3-334D-8A07B18E5CBF}"/>
          </ac:spMkLst>
        </pc:spChg>
        <pc:spChg chg="add del mod">
          <ac:chgData name="Eduarda Luisa Coelho Pimentel (2436860)" userId="085db84e-b4d2-4c81-b44f-0292459edeee" providerId="ADAL" clId="{79B78C4B-0A3D-4945-9881-DDF36522FFF7}" dt="2026-02-22T22:46:30.534" v="3357" actId="26606"/>
          <ac:spMkLst>
            <pc:docMk/>
            <pc:sldMk cId="3915374240" sldId="278"/>
            <ac:spMk id="6" creationId="{41E92791-EB69-A5C8-A0DB-0FA6B296886B}"/>
          </ac:spMkLst>
        </pc:spChg>
        <pc:spChg chg="add del mod">
          <ac:chgData name="Eduarda Luisa Coelho Pimentel (2436860)" userId="085db84e-b4d2-4c81-b44f-0292459edeee" providerId="ADAL" clId="{79B78C4B-0A3D-4945-9881-DDF36522FFF7}" dt="2026-02-22T22:42:22.788" v="3311" actId="478"/>
          <ac:spMkLst>
            <pc:docMk/>
            <pc:sldMk cId="3915374240" sldId="278"/>
            <ac:spMk id="8" creationId="{BB30AA42-0CED-FFDF-0D90-B3D51E86BE4E}"/>
          </ac:spMkLst>
        </pc:spChg>
        <pc:spChg chg="add mod">
          <ac:chgData name="Eduarda Luisa Coelho Pimentel (2436860)" userId="085db84e-b4d2-4c81-b44f-0292459edeee" providerId="ADAL" clId="{79B78C4B-0A3D-4945-9881-DDF36522FFF7}" dt="2026-02-22T22:45:49.163" v="3353" actId="26606"/>
          <ac:spMkLst>
            <pc:docMk/>
            <pc:sldMk cId="3915374240" sldId="278"/>
            <ac:spMk id="10" creationId="{A7E0F88E-1BD0-9CA1-8BD8-FB9EE0F4BFAD}"/>
          </ac:spMkLst>
        </pc:spChg>
        <pc:spChg chg="add del">
          <ac:chgData name="Eduarda Luisa Coelho Pimentel (2436860)" userId="085db84e-b4d2-4c81-b44f-0292459edeee" providerId="ADAL" clId="{79B78C4B-0A3D-4945-9881-DDF36522FFF7}" dt="2026-02-22T22:45:49.163" v="3353" actId="26606"/>
          <ac:spMkLst>
            <pc:docMk/>
            <pc:sldMk cId="3915374240" sldId="278"/>
            <ac:spMk id="34" creationId="{9D25F302-27C5-414F-97F8-6EA0A6C028BA}"/>
          </ac:spMkLst>
        </pc:spChg>
        <pc:spChg chg="add del">
          <ac:chgData name="Eduarda Luisa Coelho Pimentel (2436860)" userId="085db84e-b4d2-4c81-b44f-0292459edeee" providerId="ADAL" clId="{79B78C4B-0A3D-4945-9881-DDF36522FFF7}" dt="2026-02-22T22:45:49.163" v="3353" actId="26606"/>
          <ac:spMkLst>
            <pc:docMk/>
            <pc:sldMk cId="3915374240" sldId="278"/>
            <ac:spMk id="36" creationId="{830A36F8-48C2-4842-A87B-8CE8DF4E7FD2}"/>
          </ac:spMkLst>
        </pc:spChg>
        <pc:spChg chg="add del">
          <ac:chgData name="Eduarda Luisa Coelho Pimentel (2436860)" userId="085db84e-b4d2-4c81-b44f-0292459edeee" providerId="ADAL" clId="{79B78C4B-0A3D-4945-9881-DDF36522FFF7}" dt="2026-02-22T22:45:49.163" v="3353" actId="26606"/>
          <ac:spMkLst>
            <pc:docMk/>
            <pc:sldMk cId="3915374240" sldId="278"/>
            <ac:spMk id="38" creationId="{8F451A30-466B-4996-9BA5-CD6ABCC6D558}"/>
          </ac:spMkLst>
        </pc:spChg>
        <pc:spChg chg="add del">
          <ac:chgData name="Eduarda Luisa Coelho Pimentel (2436860)" userId="085db84e-b4d2-4c81-b44f-0292459edeee" providerId="ADAL" clId="{79B78C4B-0A3D-4945-9881-DDF36522FFF7}" dt="2026-02-22T22:45:37.437" v="3351" actId="26606"/>
          <ac:spMkLst>
            <pc:docMk/>
            <pc:sldMk cId="3915374240" sldId="278"/>
            <ac:spMk id="40" creationId="{0D7B6173-1D58-48E2-83CF-37350F315F75}"/>
          </ac:spMkLst>
        </pc:spChg>
        <pc:spChg chg="add del">
          <ac:chgData name="Eduarda Luisa Coelho Pimentel (2436860)" userId="085db84e-b4d2-4c81-b44f-0292459edeee" providerId="ADAL" clId="{79B78C4B-0A3D-4945-9881-DDF36522FFF7}" dt="2026-02-22T22:45:37.437" v="3351" actId="26606"/>
          <ac:spMkLst>
            <pc:docMk/>
            <pc:sldMk cId="3915374240" sldId="278"/>
            <ac:spMk id="41" creationId="{02EBFA83-D4DB-4CA0-B229-9E44634D7FE9}"/>
          </ac:spMkLst>
        </pc:spChg>
        <pc:spChg chg="add del">
          <ac:chgData name="Eduarda Luisa Coelho Pimentel (2436860)" userId="085db84e-b4d2-4c81-b44f-0292459edeee" providerId="ADAL" clId="{79B78C4B-0A3D-4945-9881-DDF36522FFF7}" dt="2026-02-22T22:45:37.437" v="3351" actId="26606"/>
          <ac:spMkLst>
            <pc:docMk/>
            <pc:sldMk cId="3915374240" sldId="278"/>
            <ac:spMk id="44" creationId="{26A515A1-4D80-430E-BE0A-71A290516A82}"/>
          </ac:spMkLst>
        </pc:spChg>
        <pc:spChg chg="add del">
          <ac:chgData name="Eduarda Luisa Coelho Pimentel (2436860)" userId="085db84e-b4d2-4c81-b44f-0292459edeee" providerId="ADAL" clId="{79B78C4B-0A3D-4945-9881-DDF36522FFF7}" dt="2026-02-22T22:45:37.437" v="3351" actId="26606"/>
          <ac:spMkLst>
            <pc:docMk/>
            <pc:sldMk cId="3915374240" sldId="278"/>
            <ac:spMk id="49" creationId="{21BDEC81-16A7-4451-B893-C15000083B77}"/>
          </ac:spMkLst>
        </pc:spChg>
        <pc:spChg chg="add del">
          <ac:chgData name="Eduarda Luisa Coelho Pimentel (2436860)" userId="085db84e-b4d2-4c81-b44f-0292459edeee" providerId="ADAL" clId="{79B78C4B-0A3D-4945-9881-DDF36522FFF7}" dt="2026-02-22T22:45:49.163" v="3353" actId="26606"/>
          <ac:spMkLst>
            <pc:docMk/>
            <pc:sldMk cId="3915374240" sldId="278"/>
            <ac:spMk id="52" creationId="{C0763A76-9F1C-4FC5-82B7-DD475DA461B2}"/>
          </ac:spMkLst>
        </pc:spChg>
        <pc:spChg chg="add del">
          <ac:chgData name="Eduarda Luisa Coelho Pimentel (2436860)" userId="085db84e-b4d2-4c81-b44f-0292459edeee" providerId="ADAL" clId="{79B78C4B-0A3D-4945-9881-DDF36522FFF7}" dt="2026-02-22T22:45:49.163" v="3353" actId="26606"/>
          <ac:spMkLst>
            <pc:docMk/>
            <pc:sldMk cId="3915374240" sldId="278"/>
            <ac:spMk id="55" creationId="{E81BF4F6-F2CF-4984-9D14-D6966D92F99F}"/>
          </ac:spMkLst>
        </pc:spChg>
        <pc:graphicFrameChg chg="add del">
          <ac:chgData name="Eduarda Luisa Coelho Pimentel (2436860)" userId="085db84e-b4d2-4c81-b44f-0292459edeee" providerId="ADAL" clId="{79B78C4B-0A3D-4945-9881-DDF36522FFF7}" dt="2026-02-22T22:46:23.554" v="3355" actId="26606"/>
          <ac:graphicFrameMkLst>
            <pc:docMk/>
            <pc:sldMk cId="3915374240" sldId="278"/>
            <ac:graphicFrameMk id="46" creationId="{4B4C75FC-1CC5-A353-59CE-588D626DC3E5}"/>
          </ac:graphicFrameMkLst>
        </pc:graphicFrameChg>
        <pc:graphicFrameChg chg="add del">
          <ac:chgData name="Eduarda Luisa Coelho Pimentel (2436860)" userId="085db84e-b4d2-4c81-b44f-0292459edeee" providerId="ADAL" clId="{79B78C4B-0A3D-4945-9881-DDF36522FFF7}" dt="2026-02-22T22:46:30.534" v="3357" actId="26606"/>
          <ac:graphicFrameMkLst>
            <pc:docMk/>
            <pc:sldMk cId="3915374240" sldId="278"/>
            <ac:graphicFrameMk id="58" creationId="{135C9666-1605-81B4-D602-8CB4A37F4A4B}"/>
          </ac:graphicFrameMkLst>
        </pc:graphicFrameChg>
        <pc:picChg chg="mod ord">
          <ac:chgData name="Eduarda Luisa Coelho Pimentel (2436860)" userId="085db84e-b4d2-4c81-b44f-0292459edeee" providerId="ADAL" clId="{79B78C4B-0A3D-4945-9881-DDF36522FFF7}" dt="2026-02-22T22:45:49.163" v="3353" actId="26606"/>
          <ac:picMkLst>
            <pc:docMk/>
            <pc:sldMk cId="3915374240" sldId="278"/>
            <ac:picMk id="9" creationId="{2C1CB640-BAA8-CD25-76EF-C6E8C0070609}"/>
          </ac:picMkLst>
        </pc:picChg>
      </pc:sldChg>
      <pc:sldChg chg="addSp delSp modSp mod">
        <pc:chgData name="Eduarda Luisa Coelho Pimentel (2436860)" userId="085db84e-b4d2-4c81-b44f-0292459edeee" providerId="ADAL" clId="{79B78C4B-0A3D-4945-9881-DDF36522FFF7}" dt="2026-02-23T01:02:47.316" v="4624" actId="20577"/>
        <pc:sldMkLst>
          <pc:docMk/>
          <pc:sldMk cId="2183074286" sldId="279"/>
        </pc:sldMkLst>
        <pc:spChg chg="del">
          <ac:chgData name="Eduarda Luisa Coelho Pimentel (2436860)" userId="085db84e-b4d2-4c81-b44f-0292459edeee" providerId="ADAL" clId="{79B78C4B-0A3D-4945-9881-DDF36522FFF7}" dt="2026-02-23T00:04:51.677" v="4616" actId="478"/>
          <ac:spMkLst>
            <pc:docMk/>
            <pc:sldMk cId="2183074286" sldId="279"/>
            <ac:spMk id="2" creationId="{5F2E226A-89C7-A703-45A9-ADECA8C0903E}"/>
          </ac:spMkLst>
        </pc:spChg>
        <pc:spChg chg="add mod">
          <ac:chgData name="Eduarda Luisa Coelho Pimentel (2436860)" userId="085db84e-b4d2-4c81-b44f-0292459edeee" providerId="ADAL" clId="{79B78C4B-0A3D-4945-9881-DDF36522FFF7}" dt="2026-02-22T22:07:36.111" v="3249" actId="767"/>
          <ac:spMkLst>
            <pc:docMk/>
            <pc:sldMk cId="2183074286" sldId="279"/>
            <ac:spMk id="3" creationId="{53B41933-60E3-3B47-C819-16F834336600}"/>
          </ac:spMkLst>
        </pc:spChg>
        <pc:spChg chg="add del mod">
          <ac:chgData name="Eduarda Luisa Coelho Pimentel (2436860)" userId="085db84e-b4d2-4c81-b44f-0292459edeee" providerId="ADAL" clId="{79B78C4B-0A3D-4945-9881-DDF36522FFF7}" dt="2026-02-23T00:04:40.291" v="4608" actId="14100"/>
          <ac:spMkLst>
            <pc:docMk/>
            <pc:sldMk cId="2183074286" sldId="279"/>
            <ac:spMk id="4" creationId="{63A8A25E-2C45-777B-2171-707761D771BE}"/>
          </ac:spMkLst>
        </pc:spChg>
        <pc:spChg chg="add">
          <ac:chgData name="Eduarda Luisa Coelho Pimentel (2436860)" userId="085db84e-b4d2-4c81-b44f-0292459edeee" providerId="ADAL" clId="{79B78C4B-0A3D-4945-9881-DDF36522FFF7}" dt="2026-02-23T00:04:12.899" v="4602"/>
          <ac:spMkLst>
            <pc:docMk/>
            <pc:sldMk cId="2183074286" sldId="279"/>
            <ac:spMk id="5" creationId="{9ECBEED5-D759-6C73-CA27-25EBCF83F14F}"/>
          </ac:spMkLst>
        </pc:spChg>
        <pc:spChg chg="add del mod">
          <ac:chgData name="Eduarda Luisa Coelho Pimentel (2436860)" userId="085db84e-b4d2-4c81-b44f-0292459edeee" providerId="ADAL" clId="{79B78C4B-0A3D-4945-9881-DDF36522FFF7}" dt="2026-02-23T01:02:47.316" v="4624" actId="20577"/>
          <ac:spMkLst>
            <pc:docMk/>
            <pc:sldMk cId="2183074286" sldId="279"/>
            <ac:spMk id="6" creationId="{4D106B93-CF63-9E53-FD5B-4AC853F7F20F}"/>
          </ac:spMkLst>
        </pc:spChg>
        <pc:spChg chg="add del mod">
          <ac:chgData name="Eduarda Luisa Coelho Pimentel (2436860)" userId="085db84e-b4d2-4c81-b44f-0292459edeee" providerId="ADAL" clId="{79B78C4B-0A3D-4945-9881-DDF36522FFF7}" dt="2026-02-23T00:04:53.222" v="4617" actId="478"/>
          <ac:spMkLst>
            <pc:docMk/>
            <pc:sldMk cId="2183074286" sldId="279"/>
            <ac:spMk id="8" creationId="{F9C333BD-1ECA-511E-1192-8EAB9F801E27}"/>
          </ac:spMkLst>
        </pc:spChg>
      </pc:sldChg>
      <pc:sldChg chg="modSp del mod">
        <pc:chgData name="Eduarda Luisa Coelho Pimentel (2436860)" userId="085db84e-b4d2-4c81-b44f-0292459edeee" providerId="ADAL" clId="{79B78C4B-0A3D-4945-9881-DDF36522FFF7}" dt="2026-02-22T22:50:32.764" v="3442" actId="2696"/>
        <pc:sldMkLst>
          <pc:docMk/>
          <pc:sldMk cId="3649412311" sldId="280"/>
        </pc:sldMkLst>
        <pc:spChg chg="mod">
          <ac:chgData name="Eduarda Luisa Coelho Pimentel (2436860)" userId="085db84e-b4d2-4c81-b44f-0292459edeee" providerId="ADAL" clId="{79B78C4B-0A3D-4945-9881-DDF36522FFF7}" dt="2026-02-22T22:35:21.015" v="3309" actId="20577"/>
          <ac:spMkLst>
            <pc:docMk/>
            <pc:sldMk cId="3649412311" sldId="280"/>
            <ac:spMk id="5" creationId="{62F1CCA3-6B82-5F50-2E7A-C5A72F925ABC}"/>
          </ac:spMkLst>
        </pc:spChg>
      </pc:sldChg>
      <pc:sldChg chg="del">
        <pc:chgData name="Eduarda Luisa Coelho Pimentel (2436860)" userId="085db84e-b4d2-4c81-b44f-0292459edeee" providerId="ADAL" clId="{79B78C4B-0A3D-4945-9881-DDF36522FFF7}" dt="2026-02-22T23:44:08.158" v="4451" actId="2696"/>
        <pc:sldMkLst>
          <pc:docMk/>
          <pc:sldMk cId="3123825639" sldId="281"/>
        </pc:sldMkLst>
      </pc:sldChg>
      <pc:sldChg chg="del">
        <pc:chgData name="Eduarda Luisa Coelho Pimentel (2436860)" userId="085db84e-b4d2-4c81-b44f-0292459edeee" providerId="ADAL" clId="{79B78C4B-0A3D-4945-9881-DDF36522FFF7}" dt="2026-02-22T23:44:11.352" v="4452" actId="2696"/>
        <pc:sldMkLst>
          <pc:docMk/>
          <pc:sldMk cId="436951297" sldId="282"/>
        </pc:sldMkLst>
      </pc:sldChg>
      <pc:sldChg chg="del">
        <pc:chgData name="Eduarda Luisa Coelho Pimentel (2436860)" userId="085db84e-b4d2-4c81-b44f-0292459edeee" providerId="ADAL" clId="{79B78C4B-0A3D-4945-9881-DDF36522FFF7}" dt="2026-02-22T23:44:16.354" v="4453" actId="2696"/>
        <pc:sldMkLst>
          <pc:docMk/>
          <pc:sldMk cId="1943394911" sldId="283"/>
        </pc:sldMkLst>
      </pc:sldChg>
      <pc:sldChg chg="addSp delSp modSp add mod">
        <pc:chgData name="Eduarda Luisa Coelho Pimentel (2436860)" userId="085db84e-b4d2-4c81-b44f-0292459edeee" providerId="ADAL" clId="{79B78C4B-0A3D-4945-9881-DDF36522FFF7}" dt="2026-02-23T00:01:04.821" v="4600" actId="20577"/>
        <pc:sldMkLst>
          <pc:docMk/>
          <pc:sldMk cId="2639788456" sldId="284"/>
        </pc:sldMkLst>
        <pc:spChg chg="mod">
          <ac:chgData name="Eduarda Luisa Coelho Pimentel (2436860)" userId="085db84e-b4d2-4c81-b44f-0292459edeee" providerId="ADAL" clId="{79B78C4B-0A3D-4945-9881-DDF36522FFF7}" dt="2026-02-22T22:47:31.480" v="3366" actId="33524"/>
          <ac:spMkLst>
            <pc:docMk/>
            <pc:sldMk cId="2639788456" sldId="284"/>
            <ac:spMk id="2" creationId="{4F49EAF6-BFDA-12EA-FB70-B95BD52C46BE}"/>
          </ac:spMkLst>
        </pc:spChg>
        <pc:spChg chg="add mod">
          <ac:chgData name="Eduarda Luisa Coelho Pimentel (2436860)" userId="085db84e-b4d2-4c81-b44f-0292459edeee" providerId="ADAL" clId="{79B78C4B-0A3D-4945-9881-DDF36522FFF7}" dt="2026-02-22T22:50:17.196" v="3441" actId="20577"/>
          <ac:spMkLst>
            <pc:docMk/>
            <pc:sldMk cId="2639788456" sldId="284"/>
            <ac:spMk id="3" creationId="{69B843C8-5485-6048-4E8A-30BB5498CE08}"/>
          </ac:spMkLst>
        </pc:spChg>
        <pc:spChg chg="del mod">
          <ac:chgData name="Eduarda Luisa Coelho Pimentel (2436860)" userId="085db84e-b4d2-4c81-b44f-0292459edeee" providerId="ADAL" clId="{79B78C4B-0A3D-4945-9881-DDF36522FFF7}" dt="2026-02-22T22:47:42.204" v="3371"/>
          <ac:spMkLst>
            <pc:docMk/>
            <pc:sldMk cId="2639788456" sldId="284"/>
            <ac:spMk id="6" creationId="{86F6EF83-7E91-9F00-14D8-FF65D0AEB8FA}"/>
          </ac:spMkLst>
        </pc:spChg>
        <pc:spChg chg="mod">
          <ac:chgData name="Eduarda Luisa Coelho Pimentel (2436860)" userId="085db84e-b4d2-4c81-b44f-0292459edeee" providerId="ADAL" clId="{79B78C4B-0A3D-4945-9881-DDF36522FFF7}" dt="2026-02-23T00:01:04.821" v="4600" actId="20577"/>
          <ac:spMkLst>
            <pc:docMk/>
            <pc:sldMk cId="2639788456" sldId="284"/>
            <ac:spMk id="10" creationId="{891DA9BB-EB51-F557-B982-8A28BAB84FAB}"/>
          </ac:spMkLst>
        </pc:spChg>
      </pc:sldChg>
      <pc:sldChg chg="add del">
        <pc:chgData name="Eduarda Luisa Coelho Pimentel (2436860)" userId="085db84e-b4d2-4c81-b44f-0292459edeee" providerId="ADAL" clId="{79B78C4B-0A3D-4945-9881-DDF36522FFF7}" dt="2026-02-22T22:46:53.740" v="3359" actId="2890"/>
        <pc:sldMkLst>
          <pc:docMk/>
          <pc:sldMk cId="3078423264" sldId="284"/>
        </pc:sldMkLst>
      </pc:sldChg>
      <pc:sldChg chg="addSp delSp modSp add mod">
        <pc:chgData name="Eduarda Luisa Coelho Pimentel (2436860)" userId="085db84e-b4d2-4c81-b44f-0292459edeee" providerId="ADAL" clId="{79B78C4B-0A3D-4945-9881-DDF36522FFF7}" dt="2026-02-22T23:44:28.449" v="4454" actId="113"/>
        <pc:sldMkLst>
          <pc:docMk/>
          <pc:sldMk cId="3720204879" sldId="285"/>
        </pc:sldMkLst>
        <pc:spChg chg="mod">
          <ac:chgData name="Eduarda Luisa Coelho Pimentel (2436860)" userId="085db84e-b4d2-4c81-b44f-0292459edeee" providerId="ADAL" clId="{79B78C4B-0A3D-4945-9881-DDF36522FFF7}" dt="2026-02-22T22:51:59.147" v="3463" actId="20577"/>
          <ac:spMkLst>
            <pc:docMk/>
            <pc:sldMk cId="3720204879" sldId="285"/>
            <ac:spMk id="2" creationId="{AF288A78-D98F-2055-F718-318BC5E71B23}"/>
          </ac:spMkLst>
        </pc:spChg>
        <pc:spChg chg="mod">
          <ac:chgData name="Eduarda Luisa Coelho Pimentel (2436860)" userId="085db84e-b4d2-4c81-b44f-0292459edeee" providerId="ADAL" clId="{79B78C4B-0A3D-4945-9881-DDF36522FFF7}" dt="2026-02-22T23:44:28.449" v="4454" actId="113"/>
          <ac:spMkLst>
            <pc:docMk/>
            <pc:sldMk cId="3720204879" sldId="285"/>
            <ac:spMk id="3" creationId="{960FE3BF-B620-56C4-2F06-4ADF142C5CF9}"/>
          </ac:spMkLst>
        </pc:spChg>
        <pc:spChg chg="add mod">
          <ac:chgData name="Eduarda Luisa Coelho Pimentel (2436860)" userId="085db84e-b4d2-4c81-b44f-0292459edeee" providerId="ADAL" clId="{79B78C4B-0A3D-4945-9881-DDF36522FFF7}" dt="2026-02-22T23:01:40.825" v="3502" actId="1076"/>
          <ac:spMkLst>
            <pc:docMk/>
            <pc:sldMk cId="3720204879" sldId="285"/>
            <ac:spMk id="8" creationId="{EC98E772-3FDF-BEEC-20B6-0400008AF1EF}"/>
          </ac:spMkLst>
        </pc:spChg>
        <pc:spChg chg="mod">
          <ac:chgData name="Eduarda Luisa Coelho Pimentel (2436860)" userId="085db84e-b4d2-4c81-b44f-0292459edeee" providerId="ADAL" clId="{79B78C4B-0A3D-4945-9881-DDF36522FFF7}" dt="2026-02-22T22:54:07.374" v="3493" actId="14100"/>
          <ac:spMkLst>
            <pc:docMk/>
            <pc:sldMk cId="3720204879" sldId="285"/>
            <ac:spMk id="10" creationId="{C0F10B6D-AC63-D8FC-815E-F21CC643375D}"/>
          </ac:spMkLst>
        </pc:spChg>
        <pc:inkChg chg="add del">
          <ac:chgData name="Eduarda Luisa Coelho Pimentel (2436860)" userId="085db84e-b4d2-4c81-b44f-0292459edeee" providerId="ADAL" clId="{79B78C4B-0A3D-4945-9881-DDF36522FFF7}" dt="2026-02-22T23:01:02.298" v="3496"/>
          <ac:inkMkLst>
            <pc:docMk/>
            <pc:sldMk cId="3720204879" sldId="285"/>
            <ac:inkMk id="4" creationId="{91B65283-D80F-27B7-A93F-49DEBA231D4A}"/>
          </ac:inkMkLst>
        </pc:inkChg>
        <pc:inkChg chg="add">
          <ac:chgData name="Eduarda Luisa Coelho Pimentel (2436860)" userId="085db84e-b4d2-4c81-b44f-0292459edeee" providerId="ADAL" clId="{79B78C4B-0A3D-4945-9881-DDF36522FFF7}" dt="2026-02-22T23:01:02.298" v="3496"/>
          <ac:inkMkLst>
            <pc:docMk/>
            <pc:sldMk cId="3720204879" sldId="285"/>
            <ac:inkMk id="5" creationId="{1D57A6D2-267B-D7BD-E0F7-F79886BA64BB}"/>
          </ac:inkMkLst>
        </pc:inkChg>
        <pc:inkChg chg="add del">
          <ac:chgData name="Eduarda Luisa Coelho Pimentel (2436860)" userId="085db84e-b4d2-4c81-b44f-0292459edeee" providerId="ADAL" clId="{79B78C4B-0A3D-4945-9881-DDF36522FFF7}" dt="2026-02-22T23:01:10.750" v="3498" actId="9405"/>
          <ac:inkMkLst>
            <pc:docMk/>
            <pc:sldMk cId="3720204879" sldId="285"/>
            <ac:inkMk id="6" creationId="{475A9C7D-5268-BE2E-2458-472C589194AD}"/>
          </ac:inkMkLst>
        </pc:inkChg>
        <pc:inkChg chg="add del">
          <ac:chgData name="Eduarda Luisa Coelho Pimentel (2436860)" userId="085db84e-b4d2-4c81-b44f-0292459edeee" providerId="ADAL" clId="{79B78C4B-0A3D-4945-9881-DDF36522FFF7}" dt="2026-02-22T23:01:26.999" v="3500" actId="9405"/>
          <ac:inkMkLst>
            <pc:docMk/>
            <pc:sldMk cId="3720204879" sldId="285"/>
            <ac:inkMk id="7" creationId="{40F7B202-74B2-DACF-3F7E-6D6D117B27E9}"/>
          </ac:inkMkLst>
        </pc:inkChg>
        <pc:cxnChg chg="add">
          <ac:chgData name="Eduarda Luisa Coelho Pimentel (2436860)" userId="085db84e-b4d2-4c81-b44f-0292459edeee" providerId="ADAL" clId="{79B78C4B-0A3D-4945-9881-DDF36522FFF7}" dt="2026-02-22T23:01:45.257" v="3503" actId="11529"/>
          <ac:cxnSpMkLst>
            <pc:docMk/>
            <pc:sldMk cId="3720204879" sldId="285"/>
            <ac:cxnSpMk id="12" creationId="{347A338E-4B15-AE5D-649A-F1E522F75550}"/>
          </ac:cxnSpMkLst>
        </pc:cxnChg>
        <pc:cxnChg chg="add mod">
          <ac:chgData name="Eduarda Luisa Coelho Pimentel (2436860)" userId="085db84e-b4d2-4c81-b44f-0292459edeee" providerId="ADAL" clId="{79B78C4B-0A3D-4945-9881-DDF36522FFF7}" dt="2026-02-22T23:02:01.514" v="3507" actId="1076"/>
          <ac:cxnSpMkLst>
            <pc:docMk/>
            <pc:sldMk cId="3720204879" sldId="285"/>
            <ac:cxnSpMk id="13" creationId="{DB9BCC93-C27F-C1CC-FA20-0E45B18AE491}"/>
          </ac:cxnSpMkLst>
        </pc:cxnChg>
        <pc:cxnChg chg="add mod">
          <ac:chgData name="Eduarda Luisa Coelho Pimentel (2436860)" userId="085db84e-b4d2-4c81-b44f-0292459edeee" providerId="ADAL" clId="{79B78C4B-0A3D-4945-9881-DDF36522FFF7}" dt="2026-02-22T23:01:57.786" v="3506" actId="1076"/>
          <ac:cxnSpMkLst>
            <pc:docMk/>
            <pc:sldMk cId="3720204879" sldId="285"/>
            <ac:cxnSpMk id="14" creationId="{B8F4AC00-E0DE-B2F2-4625-ED3C87CFDBC8}"/>
          </ac:cxnSpMkLst>
        </pc:cxnChg>
        <pc:cxnChg chg="add mod">
          <ac:chgData name="Eduarda Luisa Coelho Pimentel (2436860)" userId="085db84e-b4d2-4c81-b44f-0292459edeee" providerId="ADAL" clId="{79B78C4B-0A3D-4945-9881-DDF36522FFF7}" dt="2026-02-22T23:02:24.876" v="3511" actId="14100"/>
          <ac:cxnSpMkLst>
            <pc:docMk/>
            <pc:sldMk cId="3720204879" sldId="285"/>
            <ac:cxnSpMk id="15" creationId="{F1A63C3D-051F-196E-AEFB-D2B0D758D7AF}"/>
          </ac:cxnSpMkLst>
        </pc:cxnChg>
        <pc:cxnChg chg="add mod">
          <ac:chgData name="Eduarda Luisa Coelho Pimentel (2436860)" userId="085db84e-b4d2-4c81-b44f-0292459edeee" providerId="ADAL" clId="{79B78C4B-0A3D-4945-9881-DDF36522FFF7}" dt="2026-02-22T23:02:32.632" v="3513" actId="1076"/>
          <ac:cxnSpMkLst>
            <pc:docMk/>
            <pc:sldMk cId="3720204879" sldId="285"/>
            <ac:cxnSpMk id="18" creationId="{C5AF2EC1-ADA4-3E4D-1BC7-79DD5C5FB7FD}"/>
          </ac:cxnSpMkLst>
        </pc:cxnChg>
        <pc:cxnChg chg="add mod">
          <ac:chgData name="Eduarda Luisa Coelho Pimentel (2436860)" userId="085db84e-b4d2-4c81-b44f-0292459edeee" providerId="ADAL" clId="{79B78C4B-0A3D-4945-9881-DDF36522FFF7}" dt="2026-02-22T23:02:43.146" v="3515" actId="1076"/>
          <ac:cxnSpMkLst>
            <pc:docMk/>
            <pc:sldMk cId="3720204879" sldId="285"/>
            <ac:cxnSpMk id="19" creationId="{6557624E-BA1B-69C8-33E7-E58EB5B4DAEC}"/>
          </ac:cxnSpMkLst>
        </pc:cxnChg>
      </pc:sldChg>
      <pc:sldChg chg="del">
        <pc:chgData name="Eduarda Luisa Coelho Pimentel (2436860)" userId="085db84e-b4d2-4c81-b44f-0292459edeee" providerId="ADAL" clId="{79B78C4B-0A3D-4945-9881-DDF36522FFF7}" dt="2026-02-22T23:44:01.930" v="4450" actId="2696"/>
        <pc:sldMkLst>
          <pc:docMk/>
          <pc:sldMk cId="1129361388" sldId="286"/>
        </pc:sldMkLst>
      </pc:sldChg>
      <pc:sldChg chg="delSp modSp add del mod">
        <pc:chgData name="Eduarda Luisa Coelho Pimentel (2436860)" userId="085db84e-b4d2-4c81-b44f-0292459edeee" providerId="ADAL" clId="{79B78C4B-0A3D-4945-9881-DDF36522FFF7}" dt="2026-02-22T23:43:54.296" v="4449" actId="2696"/>
        <pc:sldMkLst>
          <pc:docMk/>
          <pc:sldMk cId="3316050326" sldId="287"/>
        </pc:sldMkLst>
        <pc:spChg chg="mod">
          <ac:chgData name="Eduarda Luisa Coelho Pimentel (2436860)" userId="085db84e-b4d2-4c81-b44f-0292459edeee" providerId="ADAL" clId="{79B78C4B-0A3D-4945-9881-DDF36522FFF7}" dt="2026-02-22T23:13:08.113" v="3651" actId="1076"/>
          <ac:spMkLst>
            <pc:docMk/>
            <pc:sldMk cId="3316050326" sldId="287"/>
            <ac:spMk id="2" creationId="{0F779EDB-FB22-8B57-8B19-A1CE943F15F7}"/>
          </ac:spMkLst>
        </pc:spChg>
        <pc:spChg chg="mod">
          <ac:chgData name="Eduarda Luisa Coelho Pimentel (2436860)" userId="085db84e-b4d2-4c81-b44f-0292459edeee" providerId="ADAL" clId="{79B78C4B-0A3D-4945-9881-DDF36522FFF7}" dt="2026-02-22T23:12:55.611" v="3650" actId="313"/>
          <ac:spMkLst>
            <pc:docMk/>
            <pc:sldMk cId="3316050326" sldId="287"/>
            <ac:spMk id="3" creationId="{FD032B97-9045-B9BE-4E7B-E2C8330018F8}"/>
          </ac:spMkLst>
        </pc:spChg>
        <pc:spChg chg="del mod">
          <ac:chgData name="Eduarda Luisa Coelho Pimentel (2436860)" userId="085db84e-b4d2-4c81-b44f-0292459edeee" providerId="ADAL" clId="{79B78C4B-0A3D-4945-9881-DDF36522FFF7}" dt="2026-02-22T23:15:42.186" v="3656"/>
          <ac:spMkLst>
            <pc:docMk/>
            <pc:sldMk cId="3316050326" sldId="287"/>
            <ac:spMk id="10" creationId="{93317D60-E380-2BE8-EF6D-04EEC763267F}"/>
          </ac:spMkLst>
        </pc:spChg>
        <pc:picChg chg="del">
          <ac:chgData name="Eduarda Luisa Coelho Pimentel (2436860)" userId="085db84e-b4d2-4c81-b44f-0292459edeee" providerId="ADAL" clId="{79B78C4B-0A3D-4945-9881-DDF36522FFF7}" dt="2026-02-22T23:04:39.216" v="3547" actId="478"/>
          <ac:picMkLst>
            <pc:docMk/>
            <pc:sldMk cId="3316050326" sldId="287"/>
            <ac:picMk id="9" creationId="{808DDA5A-D64C-9042-C318-FC1103141E41}"/>
          </ac:picMkLst>
        </pc:picChg>
      </pc:sldChg>
      <pc:sldChg chg="addSp delSp modSp add mod">
        <pc:chgData name="Eduarda Luisa Coelho Pimentel (2436860)" userId="085db84e-b4d2-4c81-b44f-0292459edeee" providerId="ADAL" clId="{79B78C4B-0A3D-4945-9881-DDF36522FFF7}" dt="2026-02-22T23:43:37.673" v="4448" actId="1036"/>
        <pc:sldMkLst>
          <pc:docMk/>
          <pc:sldMk cId="835878080" sldId="288"/>
        </pc:sldMkLst>
        <pc:spChg chg="del mod">
          <ac:chgData name="Eduarda Luisa Coelho Pimentel (2436860)" userId="085db84e-b4d2-4c81-b44f-0292459edeee" providerId="ADAL" clId="{79B78C4B-0A3D-4945-9881-DDF36522FFF7}" dt="2026-02-22T23:16:06.006" v="3678" actId="478"/>
          <ac:spMkLst>
            <pc:docMk/>
            <pc:sldMk cId="835878080" sldId="288"/>
            <ac:spMk id="2" creationId="{ADB1179D-FE34-4498-3692-BAD397386A8A}"/>
          </ac:spMkLst>
        </pc:spChg>
        <pc:spChg chg="del mod">
          <ac:chgData name="Eduarda Luisa Coelho Pimentel (2436860)" userId="085db84e-b4d2-4c81-b44f-0292459edeee" providerId="ADAL" clId="{79B78C4B-0A3D-4945-9881-DDF36522FFF7}" dt="2026-02-22T23:16:02.009" v="3677"/>
          <ac:spMkLst>
            <pc:docMk/>
            <pc:sldMk cId="835878080" sldId="288"/>
            <ac:spMk id="3" creationId="{36D9102C-8A18-FB80-6975-F5FA7024C25C}"/>
          </ac:spMkLst>
        </pc:spChg>
        <pc:spChg chg="mod">
          <ac:chgData name="Eduarda Luisa Coelho Pimentel (2436860)" userId="085db84e-b4d2-4c81-b44f-0292459edeee" providerId="ADAL" clId="{79B78C4B-0A3D-4945-9881-DDF36522FFF7}" dt="2026-02-22T23:37:50.615" v="4376" actId="1076"/>
          <ac:spMkLst>
            <pc:docMk/>
            <pc:sldMk cId="835878080" sldId="288"/>
            <ac:spMk id="8" creationId="{8BFD4220-5C2F-0744-35D4-5B6BAD691943}"/>
          </ac:spMkLst>
        </pc:spChg>
        <pc:spChg chg="del mod">
          <ac:chgData name="Eduarda Luisa Coelho Pimentel (2436860)" userId="085db84e-b4d2-4c81-b44f-0292459edeee" providerId="ADAL" clId="{79B78C4B-0A3D-4945-9881-DDF36522FFF7}" dt="2026-02-22T23:16:02.007" v="3675"/>
          <ac:spMkLst>
            <pc:docMk/>
            <pc:sldMk cId="835878080" sldId="288"/>
            <ac:spMk id="10" creationId="{E7A89CA0-421A-80E8-C87D-C1C207E0412C}"/>
          </ac:spMkLst>
        </pc:spChg>
        <pc:spChg chg="add mod">
          <ac:chgData name="Eduarda Luisa Coelho Pimentel (2436860)" userId="085db84e-b4d2-4c81-b44f-0292459edeee" providerId="ADAL" clId="{79B78C4B-0A3D-4945-9881-DDF36522FFF7}" dt="2026-02-22T23:25:48.801" v="3784" actId="1076"/>
          <ac:spMkLst>
            <pc:docMk/>
            <pc:sldMk cId="835878080" sldId="288"/>
            <ac:spMk id="23" creationId="{79F9C1B4-7CBA-A43B-EBDF-635F54EA6B81}"/>
          </ac:spMkLst>
        </pc:spChg>
        <pc:spChg chg="add del mod">
          <ac:chgData name="Eduarda Luisa Coelho Pimentel (2436860)" userId="085db84e-b4d2-4c81-b44f-0292459edeee" providerId="ADAL" clId="{79B78C4B-0A3D-4945-9881-DDF36522FFF7}" dt="2026-02-22T23:19:13.571" v="3715" actId="47"/>
          <ac:spMkLst>
            <pc:docMk/>
            <pc:sldMk cId="835878080" sldId="288"/>
            <ac:spMk id="24" creationId="{AFA0D211-8094-A4E4-CCB0-3AFF2DC44416}"/>
          </ac:spMkLst>
        </pc:spChg>
        <pc:spChg chg="add mod">
          <ac:chgData name="Eduarda Luisa Coelho Pimentel (2436860)" userId="085db84e-b4d2-4c81-b44f-0292459edeee" providerId="ADAL" clId="{79B78C4B-0A3D-4945-9881-DDF36522FFF7}" dt="2026-02-22T23:41:31.784" v="4420" actId="2711"/>
          <ac:spMkLst>
            <pc:docMk/>
            <pc:sldMk cId="835878080" sldId="288"/>
            <ac:spMk id="25" creationId="{2C47959C-CAF7-91C1-F943-122D4E802C34}"/>
          </ac:spMkLst>
        </pc:spChg>
        <pc:spChg chg="add mod">
          <ac:chgData name="Eduarda Luisa Coelho Pimentel (2436860)" userId="085db84e-b4d2-4c81-b44f-0292459edeee" providerId="ADAL" clId="{79B78C4B-0A3D-4945-9881-DDF36522FFF7}" dt="2026-02-22T23:41:37.399" v="4421" actId="2711"/>
          <ac:spMkLst>
            <pc:docMk/>
            <pc:sldMk cId="835878080" sldId="288"/>
            <ac:spMk id="26" creationId="{B7F7F8DF-0555-8F9A-09BA-04A093DA51E6}"/>
          </ac:spMkLst>
        </pc:spChg>
        <pc:spChg chg="add mod">
          <ac:chgData name="Eduarda Luisa Coelho Pimentel (2436860)" userId="085db84e-b4d2-4c81-b44f-0292459edeee" providerId="ADAL" clId="{79B78C4B-0A3D-4945-9881-DDF36522FFF7}" dt="2026-02-22T23:41:57.098" v="4425" actId="2711"/>
          <ac:spMkLst>
            <pc:docMk/>
            <pc:sldMk cId="835878080" sldId="288"/>
            <ac:spMk id="27" creationId="{0B85DC0D-589E-09C7-3A3C-7EF3B09A37F6}"/>
          </ac:spMkLst>
        </pc:spChg>
        <pc:spChg chg="add mod">
          <ac:chgData name="Eduarda Luisa Coelho Pimentel (2436860)" userId="085db84e-b4d2-4c81-b44f-0292459edeee" providerId="ADAL" clId="{79B78C4B-0A3D-4945-9881-DDF36522FFF7}" dt="2026-02-22T23:41:01.188" v="4416" actId="2711"/>
          <ac:spMkLst>
            <pc:docMk/>
            <pc:sldMk cId="835878080" sldId="288"/>
            <ac:spMk id="33" creationId="{D3D28A5B-5BBF-5C7E-E16E-E3277D9FF29E}"/>
          </ac:spMkLst>
        </pc:spChg>
        <pc:spChg chg="add mod">
          <ac:chgData name="Eduarda Luisa Coelho Pimentel (2436860)" userId="085db84e-b4d2-4c81-b44f-0292459edeee" providerId="ADAL" clId="{79B78C4B-0A3D-4945-9881-DDF36522FFF7}" dt="2026-02-22T23:41:13.164" v="4417" actId="2711"/>
          <ac:spMkLst>
            <pc:docMk/>
            <pc:sldMk cId="835878080" sldId="288"/>
            <ac:spMk id="35" creationId="{14D93D5A-DBFF-8E0C-BB72-9D365932F74A}"/>
          </ac:spMkLst>
        </pc:spChg>
        <pc:spChg chg="add mod">
          <ac:chgData name="Eduarda Luisa Coelho Pimentel (2436860)" userId="085db84e-b4d2-4c81-b44f-0292459edeee" providerId="ADAL" clId="{79B78C4B-0A3D-4945-9881-DDF36522FFF7}" dt="2026-02-22T23:41:18.118" v="4418" actId="2711"/>
          <ac:spMkLst>
            <pc:docMk/>
            <pc:sldMk cId="835878080" sldId="288"/>
            <ac:spMk id="37" creationId="{92C3F4C2-27F5-895E-C6F3-F53846CEF9BB}"/>
          </ac:spMkLst>
        </pc:spChg>
        <pc:spChg chg="add mod">
          <ac:chgData name="Eduarda Luisa Coelho Pimentel (2436860)" userId="085db84e-b4d2-4c81-b44f-0292459edeee" providerId="ADAL" clId="{79B78C4B-0A3D-4945-9881-DDF36522FFF7}" dt="2026-02-22T23:42:15.151" v="4428" actId="2711"/>
          <ac:spMkLst>
            <pc:docMk/>
            <pc:sldMk cId="835878080" sldId="288"/>
            <ac:spMk id="44" creationId="{A9B2F969-B67E-A834-290D-C55469ECA133}"/>
          </ac:spMkLst>
        </pc:spChg>
        <pc:spChg chg="add mod">
          <ac:chgData name="Eduarda Luisa Coelho Pimentel (2436860)" userId="085db84e-b4d2-4c81-b44f-0292459edeee" providerId="ADAL" clId="{79B78C4B-0A3D-4945-9881-DDF36522FFF7}" dt="2026-02-22T23:42:03.498" v="4426" actId="2711"/>
          <ac:spMkLst>
            <pc:docMk/>
            <pc:sldMk cId="835878080" sldId="288"/>
            <ac:spMk id="45" creationId="{90E79AAF-9F36-2DDB-B0CA-37F56CDF1C25}"/>
          </ac:spMkLst>
        </pc:spChg>
        <pc:spChg chg="add mod">
          <ac:chgData name="Eduarda Luisa Coelho Pimentel (2436860)" userId="085db84e-b4d2-4c81-b44f-0292459edeee" providerId="ADAL" clId="{79B78C4B-0A3D-4945-9881-DDF36522FFF7}" dt="2026-02-22T23:42:09.783" v="4427" actId="2711"/>
          <ac:spMkLst>
            <pc:docMk/>
            <pc:sldMk cId="835878080" sldId="288"/>
            <ac:spMk id="46" creationId="{D4456505-D51F-2964-357C-A24D22AC0CF1}"/>
          </ac:spMkLst>
        </pc:spChg>
        <pc:spChg chg="add mod">
          <ac:chgData name="Eduarda Luisa Coelho Pimentel (2436860)" userId="085db84e-b4d2-4c81-b44f-0292459edeee" providerId="ADAL" clId="{79B78C4B-0A3D-4945-9881-DDF36522FFF7}" dt="2026-02-22T23:42:22.479" v="4429" actId="2711"/>
          <ac:spMkLst>
            <pc:docMk/>
            <pc:sldMk cId="835878080" sldId="288"/>
            <ac:spMk id="51" creationId="{32E260DB-9F8B-A434-D3EF-26BF991CBC2E}"/>
          </ac:spMkLst>
        </pc:spChg>
        <pc:spChg chg="add mod">
          <ac:chgData name="Eduarda Luisa Coelho Pimentel (2436860)" userId="085db84e-b4d2-4c81-b44f-0292459edeee" providerId="ADAL" clId="{79B78C4B-0A3D-4945-9881-DDF36522FFF7}" dt="2026-02-22T23:42:27.694" v="4430" actId="2711"/>
          <ac:spMkLst>
            <pc:docMk/>
            <pc:sldMk cId="835878080" sldId="288"/>
            <ac:spMk id="52" creationId="{F40D5E5A-7E64-CD1C-66CE-85D21F5E630C}"/>
          </ac:spMkLst>
        </pc:spChg>
        <pc:spChg chg="add mod">
          <ac:chgData name="Eduarda Luisa Coelho Pimentel (2436860)" userId="085db84e-b4d2-4c81-b44f-0292459edeee" providerId="ADAL" clId="{79B78C4B-0A3D-4945-9881-DDF36522FFF7}" dt="2026-02-22T23:42:35.420" v="4431" actId="2711"/>
          <ac:spMkLst>
            <pc:docMk/>
            <pc:sldMk cId="835878080" sldId="288"/>
            <ac:spMk id="53" creationId="{FFB6CE08-5E26-568A-C890-5B88EDD74267}"/>
          </ac:spMkLst>
        </pc:spChg>
        <pc:spChg chg="add del mod">
          <ac:chgData name="Eduarda Luisa Coelho Pimentel (2436860)" userId="085db84e-b4d2-4c81-b44f-0292459edeee" providerId="ADAL" clId="{79B78C4B-0A3D-4945-9881-DDF36522FFF7}" dt="2026-02-22T23:34:18.600" v="4252"/>
          <ac:spMkLst>
            <pc:docMk/>
            <pc:sldMk cId="835878080" sldId="288"/>
            <ac:spMk id="54" creationId="{63BAA3B6-4AF5-7036-58C3-62F4DDCAE673}"/>
          </ac:spMkLst>
        </pc:spChg>
        <pc:spChg chg="add mod">
          <ac:chgData name="Eduarda Luisa Coelho Pimentel (2436860)" userId="085db84e-b4d2-4c81-b44f-0292459edeee" providerId="ADAL" clId="{79B78C4B-0A3D-4945-9881-DDF36522FFF7}" dt="2026-02-22T23:36:16.307" v="4287" actId="20577"/>
          <ac:spMkLst>
            <pc:docMk/>
            <pc:sldMk cId="835878080" sldId="288"/>
            <ac:spMk id="57" creationId="{5C9D03DA-48D4-5E68-1EEF-54DC2402A8EB}"/>
          </ac:spMkLst>
        </pc:spChg>
        <pc:spChg chg="add mod">
          <ac:chgData name="Eduarda Luisa Coelho Pimentel (2436860)" userId="085db84e-b4d2-4c81-b44f-0292459edeee" providerId="ADAL" clId="{79B78C4B-0A3D-4945-9881-DDF36522FFF7}" dt="2026-02-22T23:42:39.899" v="4432" actId="2711"/>
          <ac:spMkLst>
            <pc:docMk/>
            <pc:sldMk cId="835878080" sldId="288"/>
            <ac:spMk id="60" creationId="{7CDA584E-E8AF-E488-C222-225EA44DDCD5}"/>
          </ac:spMkLst>
        </pc:spChg>
        <pc:spChg chg="add mod">
          <ac:chgData name="Eduarda Luisa Coelho Pimentel (2436860)" userId="085db84e-b4d2-4c81-b44f-0292459edeee" providerId="ADAL" clId="{79B78C4B-0A3D-4945-9881-DDF36522FFF7}" dt="2026-02-22T23:42:48.457" v="4433" actId="2711"/>
          <ac:spMkLst>
            <pc:docMk/>
            <pc:sldMk cId="835878080" sldId="288"/>
            <ac:spMk id="61" creationId="{FCCD327A-B129-FBA0-8EAA-AB946AEBAD95}"/>
          </ac:spMkLst>
        </pc:spChg>
        <pc:spChg chg="add mod">
          <ac:chgData name="Eduarda Luisa Coelho Pimentel (2436860)" userId="085db84e-b4d2-4c81-b44f-0292459edeee" providerId="ADAL" clId="{79B78C4B-0A3D-4945-9881-DDF36522FFF7}" dt="2026-02-22T23:39:54.297" v="4407" actId="2711"/>
          <ac:spMkLst>
            <pc:docMk/>
            <pc:sldMk cId="835878080" sldId="288"/>
            <ac:spMk id="62" creationId="{E1E9AA4F-5015-9266-9759-9B63B1DFBD0F}"/>
          </ac:spMkLst>
        </pc:spChg>
        <pc:spChg chg="add mod">
          <ac:chgData name="Eduarda Luisa Coelho Pimentel (2436860)" userId="085db84e-b4d2-4c81-b44f-0292459edeee" providerId="ADAL" clId="{79B78C4B-0A3D-4945-9881-DDF36522FFF7}" dt="2026-02-22T23:43:37.673" v="4448" actId="1036"/>
          <ac:spMkLst>
            <pc:docMk/>
            <pc:sldMk cId="835878080" sldId="288"/>
            <ac:spMk id="63" creationId="{1FA2199B-0774-92BF-426A-B34D09F8E17B}"/>
          </ac:spMkLst>
        </pc:spChg>
        <pc:inkChg chg="mod">
          <ac:chgData name="Eduarda Luisa Coelho Pimentel (2436860)" userId="085db84e-b4d2-4c81-b44f-0292459edeee" providerId="ADAL" clId="{79B78C4B-0A3D-4945-9881-DDF36522FFF7}" dt="2026-02-22T23:35:20.736" v="4260" actId="14100"/>
          <ac:inkMkLst>
            <pc:docMk/>
            <pc:sldMk cId="835878080" sldId="288"/>
            <ac:inkMk id="5" creationId="{48552D12-0FDD-0FB4-6EDB-C75C78409DAD}"/>
          </ac:inkMkLst>
        </pc:inkChg>
        <pc:inkChg chg="add del">
          <ac:chgData name="Eduarda Luisa Coelho Pimentel (2436860)" userId="085db84e-b4d2-4c81-b44f-0292459edeee" providerId="ADAL" clId="{79B78C4B-0A3D-4945-9881-DDF36522FFF7}" dt="2026-02-22T23:17:27.347" v="3695" actId="9405"/>
          <ac:inkMkLst>
            <pc:docMk/>
            <pc:sldMk cId="835878080" sldId="288"/>
            <ac:inkMk id="16" creationId="{44F2EF23-B09E-C2F5-9A17-FD39754E201D}"/>
          </ac:inkMkLst>
        </pc:inkChg>
        <pc:cxnChg chg="mod">
          <ac:chgData name="Eduarda Luisa Coelho Pimentel (2436860)" userId="085db84e-b4d2-4c81-b44f-0292459edeee" providerId="ADAL" clId="{79B78C4B-0A3D-4945-9881-DDF36522FFF7}" dt="2026-02-22T23:20:47.915" v="3749" actId="1076"/>
          <ac:cxnSpMkLst>
            <pc:docMk/>
            <pc:sldMk cId="835878080" sldId="288"/>
            <ac:cxnSpMk id="12" creationId="{E5239F0F-F388-9726-AA5E-605B13D59024}"/>
          </ac:cxnSpMkLst>
        </pc:cxnChg>
        <pc:cxnChg chg="del mod">
          <ac:chgData name="Eduarda Luisa Coelho Pimentel (2436860)" userId="085db84e-b4d2-4c81-b44f-0292459edeee" providerId="ADAL" clId="{79B78C4B-0A3D-4945-9881-DDF36522FFF7}" dt="2026-02-22T23:29:47.988" v="4026" actId="478"/>
          <ac:cxnSpMkLst>
            <pc:docMk/>
            <pc:sldMk cId="835878080" sldId="288"/>
            <ac:cxnSpMk id="13" creationId="{C0DA1F65-0E58-140A-E79B-433931604109}"/>
          </ac:cxnSpMkLst>
        </pc:cxnChg>
        <pc:cxnChg chg="mod">
          <ac:chgData name="Eduarda Luisa Coelho Pimentel (2436860)" userId="085db84e-b4d2-4c81-b44f-0292459edeee" providerId="ADAL" clId="{79B78C4B-0A3D-4945-9881-DDF36522FFF7}" dt="2026-02-22T23:27:25.515" v="3892" actId="14100"/>
          <ac:cxnSpMkLst>
            <pc:docMk/>
            <pc:sldMk cId="835878080" sldId="288"/>
            <ac:cxnSpMk id="14" creationId="{3392C27A-BE94-9999-B02D-158A55F8D9F8}"/>
          </ac:cxnSpMkLst>
        </pc:cxnChg>
        <pc:cxnChg chg="mod">
          <ac:chgData name="Eduarda Luisa Coelho Pimentel (2436860)" userId="085db84e-b4d2-4c81-b44f-0292459edeee" providerId="ADAL" clId="{79B78C4B-0A3D-4945-9881-DDF36522FFF7}" dt="2026-02-22T23:30:17.751" v="4034" actId="14100"/>
          <ac:cxnSpMkLst>
            <pc:docMk/>
            <pc:sldMk cId="835878080" sldId="288"/>
            <ac:cxnSpMk id="15" creationId="{2205CF2E-A3AC-A96E-E8E3-A06B05E47A6A}"/>
          </ac:cxnSpMkLst>
        </pc:cxnChg>
        <pc:cxnChg chg="mod">
          <ac:chgData name="Eduarda Luisa Coelho Pimentel (2436860)" userId="085db84e-b4d2-4c81-b44f-0292459edeee" providerId="ADAL" clId="{79B78C4B-0A3D-4945-9881-DDF36522FFF7}" dt="2026-02-22T23:32:05.428" v="4125" actId="1076"/>
          <ac:cxnSpMkLst>
            <pc:docMk/>
            <pc:sldMk cId="835878080" sldId="288"/>
            <ac:cxnSpMk id="18" creationId="{03CBE04A-9C17-664C-0ACF-46B3AA6A4CAD}"/>
          </ac:cxnSpMkLst>
        </pc:cxnChg>
        <pc:cxnChg chg="del">
          <ac:chgData name="Eduarda Luisa Coelho Pimentel (2436860)" userId="085db84e-b4d2-4c81-b44f-0292459edeee" providerId="ADAL" clId="{79B78C4B-0A3D-4945-9881-DDF36522FFF7}" dt="2026-02-22T23:17:13.338" v="3693" actId="478"/>
          <ac:cxnSpMkLst>
            <pc:docMk/>
            <pc:sldMk cId="835878080" sldId="288"/>
            <ac:cxnSpMk id="19" creationId="{210955E6-7A68-2CDC-6C92-333D4D40DF57}"/>
          </ac:cxnSpMkLst>
        </pc:cxnChg>
        <pc:cxnChg chg="add mod">
          <ac:chgData name="Eduarda Luisa Coelho Pimentel (2436860)" userId="085db84e-b4d2-4c81-b44f-0292459edeee" providerId="ADAL" clId="{79B78C4B-0A3D-4945-9881-DDF36522FFF7}" dt="2026-02-22T23:25:05.215" v="3756" actId="1076"/>
          <ac:cxnSpMkLst>
            <pc:docMk/>
            <pc:sldMk cId="835878080" sldId="288"/>
            <ac:cxnSpMk id="20" creationId="{1C0AE5C6-12B2-4212-D6AF-689CBA335649}"/>
          </ac:cxnSpMkLst>
        </pc:cxnChg>
        <pc:cxnChg chg="add mod">
          <ac:chgData name="Eduarda Luisa Coelho Pimentel (2436860)" userId="085db84e-b4d2-4c81-b44f-0292459edeee" providerId="ADAL" clId="{79B78C4B-0A3D-4945-9881-DDF36522FFF7}" dt="2026-02-22T23:27:41.680" v="3893" actId="14100"/>
          <ac:cxnSpMkLst>
            <pc:docMk/>
            <pc:sldMk cId="835878080" sldId="288"/>
            <ac:cxnSpMk id="21" creationId="{BCFFCF4A-D66A-BB8A-C200-C6CEE4BD5CC6}"/>
          </ac:cxnSpMkLst>
        </pc:cxnChg>
        <pc:cxnChg chg="add mod">
          <ac:chgData name="Eduarda Luisa Coelho Pimentel (2436860)" userId="085db84e-b4d2-4c81-b44f-0292459edeee" providerId="ADAL" clId="{79B78C4B-0A3D-4945-9881-DDF36522FFF7}" dt="2026-02-22T23:24:57.412" v="3754" actId="1076"/>
          <ac:cxnSpMkLst>
            <pc:docMk/>
            <pc:sldMk cId="835878080" sldId="288"/>
            <ac:cxnSpMk id="22" creationId="{99393C7C-73A9-1921-50AF-890C4C6B1B63}"/>
          </ac:cxnSpMkLst>
        </pc:cxnChg>
        <pc:cxnChg chg="add mod">
          <ac:chgData name="Eduarda Luisa Coelho Pimentel (2436860)" userId="085db84e-b4d2-4c81-b44f-0292459edeee" providerId="ADAL" clId="{79B78C4B-0A3D-4945-9881-DDF36522FFF7}" dt="2026-02-22T23:27:48.762" v="3895" actId="1076"/>
          <ac:cxnSpMkLst>
            <pc:docMk/>
            <pc:sldMk cId="835878080" sldId="288"/>
            <ac:cxnSpMk id="30" creationId="{04FF223B-4870-4D5E-1AAC-1ED8EECD7091}"/>
          </ac:cxnSpMkLst>
        </pc:cxnChg>
        <pc:cxnChg chg="add mod">
          <ac:chgData name="Eduarda Luisa Coelho Pimentel (2436860)" userId="085db84e-b4d2-4c81-b44f-0292459edeee" providerId="ADAL" clId="{79B78C4B-0A3D-4945-9881-DDF36522FFF7}" dt="2026-02-22T23:27:55.274" v="3897" actId="1076"/>
          <ac:cxnSpMkLst>
            <pc:docMk/>
            <pc:sldMk cId="835878080" sldId="288"/>
            <ac:cxnSpMk id="31" creationId="{95CE16D1-9E36-1F1D-01FD-768363466F4A}"/>
          </ac:cxnSpMkLst>
        </pc:cxnChg>
        <pc:cxnChg chg="add mod">
          <ac:chgData name="Eduarda Luisa Coelho Pimentel (2436860)" userId="085db84e-b4d2-4c81-b44f-0292459edeee" providerId="ADAL" clId="{79B78C4B-0A3D-4945-9881-DDF36522FFF7}" dt="2026-02-22T23:27:57.113" v="3898"/>
          <ac:cxnSpMkLst>
            <pc:docMk/>
            <pc:sldMk cId="835878080" sldId="288"/>
            <ac:cxnSpMk id="32" creationId="{F3FDAF01-A98C-0C71-5A11-DB95CC65C738}"/>
          </ac:cxnSpMkLst>
        </pc:cxnChg>
        <pc:cxnChg chg="add mod">
          <ac:chgData name="Eduarda Luisa Coelho Pimentel (2436860)" userId="085db84e-b4d2-4c81-b44f-0292459edeee" providerId="ADAL" clId="{79B78C4B-0A3D-4945-9881-DDF36522FFF7}" dt="2026-02-22T23:30:03.026" v="4029" actId="1076"/>
          <ac:cxnSpMkLst>
            <pc:docMk/>
            <pc:sldMk cId="835878080" sldId="288"/>
            <ac:cxnSpMk id="40" creationId="{F0E888FD-0B02-48A4-B8B9-F78190460C69}"/>
          </ac:cxnSpMkLst>
        </pc:cxnChg>
        <pc:cxnChg chg="add mod">
          <ac:chgData name="Eduarda Luisa Coelho Pimentel (2436860)" userId="085db84e-b4d2-4c81-b44f-0292459edeee" providerId="ADAL" clId="{79B78C4B-0A3D-4945-9881-DDF36522FFF7}" dt="2026-02-22T23:30:10.086" v="4032" actId="1076"/>
          <ac:cxnSpMkLst>
            <pc:docMk/>
            <pc:sldMk cId="835878080" sldId="288"/>
            <ac:cxnSpMk id="41" creationId="{3E842225-C88D-17F5-96FA-8CE8113BE542}"/>
          </ac:cxnSpMkLst>
        </pc:cxnChg>
        <pc:cxnChg chg="add mod">
          <ac:chgData name="Eduarda Luisa Coelho Pimentel (2436860)" userId="085db84e-b4d2-4c81-b44f-0292459edeee" providerId="ADAL" clId="{79B78C4B-0A3D-4945-9881-DDF36522FFF7}" dt="2026-02-22T23:30:13.672" v="4033" actId="1076"/>
          <ac:cxnSpMkLst>
            <pc:docMk/>
            <pc:sldMk cId="835878080" sldId="288"/>
            <ac:cxnSpMk id="42" creationId="{E587BBAE-66A9-8E82-368A-AFDB1AC03656}"/>
          </ac:cxnSpMkLst>
        </pc:cxnChg>
        <pc:cxnChg chg="add mod">
          <ac:chgData name="Eduarda Luisa Coelho Pimentel (2436860)" userId="085db84e-b4d2-4c81-b44f-0292459edeee" providerId="ADAL" clId="{79B78C4B-0A3D-4945-9881-DDF36522FFF7}" dt="2026-02-22T23:32:17.219" v="4129" actId="1076"/>
          <ac:cxnSpMkLst>
            <pc:docMk/>
            <pc:sldMk cId="835878080" sldId="288"/>
            <ac:cxnSpMk id="47" creationId="{8CC777B0-5930-B34D-8947-F901A123256A}"/>
          </ac:cxnSpMkLst>
        </pc:cxnChg>
        <pc:cxnChg chg="add mod">
          <ac:chgData name="Eduarda Luisa Coelho Pimentel (2436860)" userId="085db84e-b4d2-4c81-b44f-0292459edeee" providerId="ADAL" clId="{79B78C4B-0A3D-4945-9881-DDF36522FFF7}" dt="2026-02-22T23:32:10.630" v="4127" actId="1076"/>
          <ac:cxnSpMkLst>
            <pc:docMk/>
            <pc:sldMk cId="835878080" sldId="288"/>
            <ac:cxnSpMk id="48" creationId="{55DDD6A4-1175-3789-C9EB-3C9F8E16C30C}"/>
          </ac:cxnSpMkLst>
        </pc:cxnChg>
        <pc:cxnChg chg="add mod">
          <ac:chgData name="Eduarda Luisa Coelho Pimentel (2436860)" userId="085db84e-b4d2-4c81-b44f-0292459edeee" providerId="ADAL" clId="{79B78C4B-0A3D-4945-9881-DDF36522FFF7}" dt="2026-02-22T23:36:35.976" v="4292" actId="1076"/>
          <ac:cxnSpMkLst>
            <pc:docMk/>
            <pc:sldMk cId="835878080" sldId="288"/>
            <ac:cxnSpMk id="49" creationId="{98F5B53F-AEBC-AEEC-D322-D9BD77951767}"/>
          </ac:cxnSpMkLst>
        </pc:cxnChg>
        <pc:cxnChg chg="add del mod">
          <ac:chgData name="Eduarda Luisa Coelho Pimentel (2436860)" userId="085db84e-b4d2-4c81-b44f-0292459edeee" providerId="ADAL" clId="{79B78C4B-0A3D-4945-9881-DDF36522FFF7}" dt="2026-02-22T23:35:31.393" v="4262" actId="478"/>
          <ac:cxnSpMkLst>
            <pc:docMk/>
            <pc:sldMk cId="835878080" sldId="288"/>
            <ac:cxnSpMk id="55" creationId="{BD921206-D1F9-E558-404C-363C96A724B5}"/>
          </ac:cxnSpMkLst>
        </pc:cxnChg>
        <pc:cxnChg chg="add mod">
          <ac:chgData name="Eduarda Luisa Coelho Pimentel (2436860)" userId="085db84e-b4d2-4c81-b44f-0292459edeee" providerId="ADAL" clId="{79B78C4B-0A3D-4945-9881-DDF36522FFF7}" dt="2026-02-22T23:35:39.971" v="4264" actId="1076"/>
          <ac:cxnSpMkLst>
            <pc:docMk/>
            <pc:sldMk cId="835878080" sldId="288"/>
            <ac:cxnSpMk id="56" creationId="{41BE9221-5A88-6134-6D20-4BDCB106878A}"/>
          </ac:cxnSpMkLst>
        </pc:cxnChg>
        <pc:cxnChg chg="add mod">
          <ac:chgData name="Eduarda Luisa Coelho Pimentel (2436860)" userId="085db84e-b4d2-4c81-b44f-0292459edeee" providerId="ADAL" clId="{79B78C4B-0A3D-4945-9881-DDF36522FFF7}" dt="2026-02-22T23:36:33.041" v="4291" actId="1076"/>
          <ac:cxnSpMkLst>
            <pc:docMk/>
            <pc:sldMk cId="835878080" sldId="288"/>
            <ac:cxnSpMk id="58" creationId="{434D919A-CA06-DDCD-E0A6-CC12C1A05943}"/>
          </ac:cxnSpMkLst>
        </pc:cxnChg>
        <pc:cxnChg chg="add mod">
          <ac:chgData name="Eduarda Luisa Coelho Pimentel (2436860)" userId="085db84e-b4d2-4c81-b44f-0292459edeee" providerId="ADAL" clId="{79B78C4B-0A3D-4945-9881-DDF36522FFF7}" dt="2026-02-22T23:36:27.702" v="4290" actId="1076"/>
          <ac:cxnSpMkLst>
            <pc:docMk/>
            <pc:sldMk cId="835878080" sldId="288"/>
            <ac:cxnSpMk id="59" creationId="{EB057B93-F91D-1B52-DBB7-5ECCFD8F441F}"/>
          </ac:cxnSpMkLst>
        </pc:cxnChg>
      </pc:sldChg>
      <pc:sldChg chg="delSp modSp add mod ord">
        <pc:chgData name="Eduarda Luisa Coelho Pimentel (2436860)" userId="085db84e-b4d2-4c81-b44f-0292459edeee" providerId="ADAL" clId="{79B78C4B-0A3D-4945-9881-DDF36522FFF7}" dt="2026-02-22T23:52:20.052" v="4596" actId="1076"/>
        <pc:sldMkLst>
          <pc:docMk/>
          <pc:sldMk cId="1037340006" sldId="289"/>
        </pc:sldMkLst>
        <pc:spChg chg="del mod">
          <ac:chgData name="Eduarda Luisa Coelho Pimentel (2436860)" userId="085db84e-b4d2-4c81-b44f-0292459edeee" providerId="ADAL" clId="{79B78C4B-0A3D-4945-9881-DDF36522FFF7}" dt="2026-02-22T23:46:06.237" v="4471" actId="478"/>
          <ac:spMkLst>
            <pc:docMk/>
            <pc:sldMk cId="1037340006" sldId="289"/>
            <ac:spMk id="2" creationId="{AA1A0F6C-035A-BB83-C649-21C06EB46DC0}"/>
          </ac:spMkLst>
        </pc:spChg>
        <pc:spChg chg="mod">
          <ac:chgData name="Eduarda Luisa Coelho Pimentel (2436860)" userId="085db84e-b4d2-4c81-b44f-0292459edeee" providerId="ADAL" clId="{79B78C4B-0A3D-4945-9881-DDF36522FFF7}" dt="2026-02-22T23:52:20.052" v="4596" actId="1076"/>
          <ac:spMkLst>
            <pc:docMk/>
            <pc:sldMk cId="1037340006" sldId="289"/>
            <ac:spMk id="3" creationId="{B79265CD-7988-D10A-5BEA-3205D52CE3CF}"/>
          </ac:spMkLst>
        </pc:spChg>
        <pc:spChg chg="del">
          <ac:chgData name="Eduarda Luisa Coelho Pimentel (2436860)" userId="085db84e-b4d2-4c81-b44f-0292459edeee" providerId="ADAL" clId="{79B78C4B-0A3D-4945-9881-DDF36522FFF7}" dt="2026-02-22T23:45:47.042" v="4461" actId="478"/>
          <ac:spMkLst>
            <pc:docMk/>
            <pc:sldMk cId="1037340006" sldId="289"/>
            <ac:spMk id="8" creationId="{77C8D6E9-2664-335A-775C-CB83FFEBE2E0}"/>
          </ac:spMkLst>
        </pc:spChg>
        <pc:spChg chg="del">
          <ac:chgData name="Eduarda Luisa Coelho Pimentel (2436860)" userId="085db84e-b4d2-4c81-b44f-0292459edeee" providerId="ADAL" clId="{79B78C4B-0A3D-4945-9881-DDF36522FFF7}" dt="2026-02-22T23:46:57.140" v="4537" actId="478"/>
          <ac:spMkLst>
            <pc:docMk/>
            <pc:sldMk cId="1037340006" sldId="289"/>
            <ac:spMk id="10" creationId="{9B7DBC65-CF25-5A87-57A6-93B07D3F9123}"/>
          </ac:spMkLst>
        </pc:spChg>
        <pc:picChg chg="del">
          <ac:chgData name="Eduarda Luisa Coelho Pimentel (2436860)" userId="085db84e-b4d2-4c81-b44f-0292459edeee" providerId="ADAL" clId="{79B78C4B-0A3D-4945-9881-DDF36522FFF7}" dt="2026-02-22T23:46:04.368" v="4470" actId="478"/>
          <ac:picMkLst>
            <pc:docMk/>
            <pc:sldMk cId="1037340006" sldId="289"/>
            <ac:picMk id="9" creationId="{1C86C809-1BCD-2672-1ECA-B8DFC85C5C44}"/>
          </ac:picMkLst>
        </pc:picChg>
        <pc:inkChg chg="del">
          <ac:chgData name="Eduarda Luisa Coelho Pimentel (2436860)" userId="085db84e-b4d2-4c81-b44f-0292459edeee" providerId="ADAL" clId="{79B78C4B-0A3D-4945-9881-DDF36522FFF7}" dt="2026-02-22T23:45:48.438" v="4462" actId="478"/>
          <ac:inkMkLst>
            <pc:docMk/>
            <pc:sldMk cId="1037340006" sldId="289"/>
            <ac:inkMk id="5" creationId="{CF0C9F30-7C75-EB62-DC1A-889FADF16B10}"/>
          </ac:inkMkLst>
        </pc:inkChg>
        <pc:cxnChg chg="del">
          <ac:chgData name="Eduarda Luisa Coelho Pimentel (2436860)" userId="085db84e-b4d2-4c81-b44f-0292459edeee" providerId="ADAL" clId="{79B78C4B-0A3D-4945-9881-DDF36522FFF7}" dt="2026-02-22T23:45:49.638" v="4463" actId="478"/>
          <ac:cxnSpMkLst>
            <pc:docMk/>
            <pc:sldMk cId="1037340006" sldId="289"/>
            <ac:cxnSpMk id="12" creationId="{20C6C718-579F-8B26-7DEC-C46FE830C35C}"/>
          </ac:cxnSpMkLst>
        </pc:cxnChg>
        <pc:cxnChg chg="del">
          <ac:chgData name="Eduarda Luisa Coelho Pimentel (2436860)" userId="085db84e-b4d2-4c81-b44f-0292459edeee" providerId="ADAL" clId="{79B78C4B-0A3D-4945-9881-DDF36522FFF7}" dt="2026-02-22T23:45:55.338" v="4468" actId="478"/>
          <ac:cxnSpMkLst>
            <pc:docMk/>
            <pc:sldMk cId="1037340006" sldId="289"/>
            <ac:cxnSpMk id="13" creationId="{E8347EA5-2F99-2E9B-3548-BCA7A947710E}"/>
          </ac:cxnSpMkLst>
        </pc:cxnChg>
        <pc:cxnChg chg="del">
          <ac:chgData name="Eduarda Luisa Coelho Pimentel (2436860)" userId="085db84e-b4d2-4c81-b44f-0292459edeee" providerId="ADAL" clId="{79B78C4B-0A3D-4945-9881-DDF36522FFF7}" dt="2026-02-22T23:45:52.838" v="4466" actId="478"/>
          <ac:cxnSpMkLst>
            <pc:docMk/>
            <pc:sldMk cId="1037340006" sldId="289"/>
            <ac:cxnSpMk id="14" creationId="{1A091A2C-EB96-58DC-3310-7E814B7C946F}"/>
          </ac:cxnSpMkLst>
        </pc:cxnChg>
        <pc:cxnChg chg="del">
          <ac:chgData name="Eduarda Luisa Coelho Pimentel (2436860)" userId="085db84e-b4d2-4c81-b44f-0292459edeee" providerId="ADAL" clId="{79B78C4B-0A3D-4945-9881-DDF36522FFF7}" dt="2026-02-22T23:45:54.140" v="4467" actId="478"/>
          <ac:cxnSpMkLst>
            <pc:docMk/>
            <pc:sldMk cId="1037340006" sldId="289"/>
            <ac:cxnSpMk id="15" creationId="{30F17080-CC9F-54B2-2852-F29C7BD378E1}"/>
          </ac:cxnSpMkLst>
        </pc:cxnChg>
        <pc:cxnChg chg="del">
          <ac:chgData name="Eduarda Luisa Coelho Pimentel (2436860)" userId="085db84e-b4d2-4c81-b44f-0292459edeee" providerId="ADAL" clId="{79B78C4B-0A3D-4945-9881-DDF36522FFF7}" dt="2026-02-22T23:45:51.370" v="4465" actId="478"/>
          <ac:cxnSpMkLst>
            <pc:docMk/>
            <pc:sldMk cId="1037340006" sldId="289"/>
            <ac:cxnSpMk id="18" creationId="{B2D88E9E-A4D9-4819-8D8A-0CBFCE13A1ED}"/>
          </ac:cxnSpMkLst>
        </pc:cxnChg>
        <pc:cxnChg chg="del">
          <ac:chgData name="Eduarda Luisa Coelho Pimentel (2436860)" userId="085db84e-b4d2-4c81-b44f-0292459edeee" providerId="ADAL" clId="{79B78C4B-0A3D-4945-9881-DDF36522FFF7}" dt="2026-02-22T23:45:50.465" v="4464" actId="478"/>
          <ac:cxnSpMkLst>
            <pc:docMk/>
            <pc:sldMk cId="1037340006" sldId="289"/>
            <ac:cxnSpMk id="19" creationId="{4864134F-DA49-8A2C-E6D5-F390E6939AC4}"/>
          </ac:cxnSpMkLst>
        </pc:cxnChg>
      </pc:sldChg>
      <pc:sldChg chg="addSp modSp add mod">
        <pc:chgData name="Eduarda Luisa Coelho Pimentel (2436860)" userId="085db84e-b4d2-4c81-b44f-0292459edeee" providerId="ADAL" clId="{79B78C4B-0A3D-4945-9881-DDF36522FFF7}" dt="2026-02-23T01:03:39.679" v="4625" actId="1076"/>
        <pc:sldMkLst>
          <pc:docMk/>
          <pc:sldMk cId="1713569299" sldId="290"/>
        </pc:sldMkLst>
        <pc:spChg chg="add mod">
          <ac:chgData name="Eduarda Luisa Coelho Pimentel (2436860)" userId="085db84e-b4d2-4c81-b44f-0292459edeee" providerId="ADAL" clId="{79B78C4B-0A3D-4945-9881-DDF36522FFF7}" dt="2026-02-22T23:50:20.622" v="4575"/>
          <ac:spMkLst>
            <pc:docMk/>
            <pc:sldMk cId="1713569299" sldId="290"/>
            <ac:spMk id="2" creationId="{0824DB6D-8E88-EB98-1971-B1FEC1E4CEB9}"/>
          </ac:spMkLst>
        </pc:spChg>
        <pc:spChg chg="mod">
          <ac:chgData name="Eduarda Luisa Coelho Pimentel (2436860)" userId="085db84e-b4d2-4c81-b44f-0292459edeee" providerId="ADAL" clId="{79B78C4B-0A3D-4945-9881-DDF36522FFF7}" dt="2026-02-23T01:03:39.679" v="4625" actId="1076"/>
          <ac:spMkLst>
            <pc:docMk/>
            <pc:sldMk cId="1713569299" sldId="290"/>
            <ac:spMk id="3" creationId="{28A2D5B1-CCAA-A7F7-7B5A-422527C31D20}"/>
          </ac:spMkLst>
        </pc:spChg>
      </pc:sldChg>
    </pc:docChg>
  </pc:docChgLst>
  <pc:docChgLst>
    <pc:chgData name="Eduarda Luisa Coelho Pimentel (2436860)" userId="085db84e-b4d2-4c81-b44f-0292459edeee" providerId="ADAL" clId="{19B0752B-038E-4D86-8E72-CC59B855A4AB}"/>
    <pc:docChg chg="undo custSel addSld delSld modSld">
      <pc:chgData name="Eduarda Luisa Coelho Pimentel (2436860)" userId="085db84e-b4d2-4c81-b44f-0292459edeee" providerId="ADAL" clId="{19B0752B-038E-4D86-8E72-CC59B855A4AB}" dt="2026-02-22T22:59:19.155" v="644"/>
      <pc:docMkLst>
        <pc:docMk/>
      </pc:docMkLst>
      <pc:sldChg chg="addSp delSp modSp mod setBg">
        <pc:chgData name="Eduarda Luisa Coelho Pimentel (2436860)" userId="085db84e-b4d2-4c81-b44f-0292459edeee" providerId="ADAL" clId="{19B0752B-038E-4D86-8E72-CC59B855A4AB}" dt="2026-02-21T20:24:03.470" v="64" actId="931"/>
        <pc:sldMkLst>
          <pc:docMk/>
          <pc:sldMk cId="2708340337" sldId="277"/>
        </pc:sldMkLst>
        <pc:spChg chg="ord">
          <ac:chgData name="Eduarda Luisa Coelho Pimentel (2436860)" userId="085db84e-b4d2-4c81-b44f-0292459edeee" providerId="ADAL" clId="{19B0752B-038E-4D86-8E72-CC59B855A4AB}" dt="2026-02-21T20:24:01.085" v="61" actId="26606"/>
          <ac:spMkLst>
            <pc:docMk/>
            <pc:sldMk cId="2708340337" sldId="277"/>
            <ac:spMk id="2" creationId="{980DD142-942E-7EBB-B2A2-E906573E0689}"/>
          </ac:spMkLst>
        </pc:spChg>
        <pc:spChg chg="mod ord">
          <ac:chgData name="Eduarda Luisa Coelho Pimentel (2436860)" userId="085db84e-b4d2-4c81-b44f-0292459edeee" providerId="ADAL" clId="{19B0752B-038E-4D86-8E72-CC59B855A4AB}" dt="2026-02-21T20:24:01.085" v="61" actId="26606"/>
          <ac:spMkLst>
            <pc:docMk/>
            <pc:sldMk cId="2708340337" sldId="277"/>
            <ac:spMk id="8" creationId="{5077EC02-AC43-D196-68F0-A2EE174DF45A}"/>
          </ac:spMkLst>
        </pc:spChg>
        <pc:spChg chg="mod">
          <ac:chgData name="Eduarda Luisa Coelho Pimentel (2436860)" userId="085db84e-b4d2-4c81-b44f-0292459edeee" providerId="ADAL" clId="{19B0752B-038E-4D86-8E72-CC59B855A4AB}" dt="2026-02-21T20:24:01.085" v="61" actId="26606"/>
          <ac:spMkLst>
            <pc:docMk/>
            <pc:sldMk cId="2708340337" sldId="277"/>
            <ac:spMk id="19" creationId="{B615F3AD-D613-34CE-7C84-B16902B7D15E}"/>
          </ac:spMkLst>
        </pc:spChg>
        <pc:spChg chg="add del">
          <ac:chgData name="Eduarda Luisa Coelho Pimentel (2436860)" userId="085db84e-b4d2-4c81-b44f-0292459edeee" providerId="ADAL" clId="{19B0752B-038E-4D86-8E72-CC59B855A4AB}" dt="2026-02-21T20:24:01.085" v="61" actId="26606"/>
          <ac:spMkLst>
            <pc:docMk/>
            <pc:sldMk cId="2708340337" sldId="277"/>
            <ac:spMk id="72" creationId="{9D25F302-27C5-414F-97F8-6EA0A6C028BA}"/>
          </ac:spMkLst>
        </pc:spChg>
        <pc:spChg chg="add del">
          <ac:chgData name="Eduarda Luisa Coelho Pimentel (2436860)" userId="085db84e-b4d2-4c81-b44f-0292459edeee" providerId="ADAL" clId="{19B0752B-038E-4D86-8E72-CC59B855A4AB}" dt="2026-02-21T20:24:01.085" v="61" actId="26606"/>
          <ac:spMkLst>
            <pc:docMk/>
            <pc:sldMk cId="2708340337" sldId="277"/>
            <ac:spMk id="73" creationId="{041C67D0-A496-4B86-BF61-263FF9EFD7F0}"/>
          </ac:spMkLst>
        </pc:spChg>
        <pc:spChg chg="add del">
          <ac:chgData name="Eduarda Luisa Coelho Pimentel (2436860)" userId="085db84e-b4d2-4c81-b44f-0292459edeee" providerId="ADAL" clId="{19B0752B-038E-4D86-8E72-CC59B855A4AB}" dt="2026-02-21T20:24:01.085" v="61" actId="26606"/>
          <ac:spMkLst>
            <pc:docMk/>
            <pc:sldMk cId="2708340337" sldId="277"/>
            <ac:spMk id="74" creationId="{830A36F8-48C2-4842-A87B-8CE8DF4E7FD2}"/>
          </ac:spMkLst>
        </pc:spChg>
        <pc:spChg chg="add del">
          <ac:chgData name="Eduarda Luisa Coelho Pimentel (2436860)" userId="085db84e-b4d2-4c81-b44f-0292459edeee" providerId="ADAL" clId="{19B0752B-038E-4D86-8E72-CC59B855A4AB}" dt="2026-02-21T20:24:01.085" v="61" actId="26606"/>
          <ac:spMkLst>
            <pc:docMk/>
            <pc:sldMk cId="2708340337" sldId="277"/>
            <ac:spMk id="75" creationId="{8F451A30-466B-4996-9BA5-CD6ABCC6D558}"/>
          </ac:spMkLst>
        </pc:spChg>
        <pc:picChg chg="mod ord">
          <ac:chgData name="Eduarda Luisa Coelho Pimentel (2436860)" userId="085db84e-b4d2-4c81-b44f-0292459edeee" providerId="ADAL" clId="{19B0752B-038E-4D86-8E72-CC59B855A4AB}" dt="2026-02-21T20:24:01.085" v="61" actId="26606"/>
          <ac:picMkLst>
            <pc:docMk/>
            <pc:sldMk cId="2708340337" sldId="277"/>
            <ac:picMk id="3" creationId="{60ED2315-2447-1DD5-7505-C200E970B2BD}"/>
          </ac:picMkLst>
        </pc:picChg>
      </pc:sldChg>
      <pc:sldChg chg="addSp delSp modSp new mod setBg modClrScheme chgLayout">
        <pc:chgData name="Eduarda Luisa Coelho Pimentel (2436860)" userId="085db84e-b4d2-4c81-b44f-0292459edeee" providerId="ADAL" clId="{19B0752B-038E-4D86-8E72-CC59B855A4AB}" dt="2026-02-21T21:41:12.343" v="538" actId="26606"/>
        <pc:sldMkLst>
          <pc:docMk/>
          <pc:sldMk cId="3915374240" sldId="278"/>
        </pc:sldMkLst>
        <pc:spChg chg="add mod ord">
          <ac:chgData name="Eduarda Luisa Coelho Pimentel (2436860)" userId="085db84e-b4d2-4c81-b44f-0292459edeee" providerId="ADAL" clId="{19B0752B-038E-4D86-8E72-CC59B855A4AB}" dt="2026-02-21T21:41:12.343" v="538" actId="26606"/>
          <ac:spMkLst>
            <pc:docMk/>
            <pc:sldMk cId="3915374240" sldId="278"/>
            <ac:spMk id="2" creationId="{C28EDABE-8FCC-2C6C-FD67-DD5DADC71EFA}"/>
          </ac:spMkLst>
        </pc:spChg>
        <pc:spChg chg="add del">
          <ac:chgData name="Eduarda Luisa Coelho Pimentel (2436860)" userId="085db84e-b4d2-4c81-b44f-0292459edeee" providerId="ADAL" clId="{19B0752B-038E-4D86-8E72-CC59B855A4AB}" dt="2026-02-21T21:41:12.343" v="538" actId="26606"/>
          <ac:spMkLst>
            <pc:docMk/>
            <pc:sldMk cId="3915374240" sldId="278"/>
            <ac:spMk id="34" creationId="{9D25F302-27C5-414F-97F8-6EA0A6C028BA}"/>
          </ac:spMkLst>
        </pc:spChg>
        <pc:spChg chg="add del">
          <ac:chgData name="Eduarda Luisa Coelho Pimentel (2436860)" userId="085db84e-b4d2-4c81-b44f-0292459edeee" providerId="ADAL" clId="{19B0752B-038E-4D86-8E72-CC59B855A4AB}" dt="2026-02-21T21:41:12.343" v="538" actId="26606"/>
          <ac:spMkLst>
            <pc:docMk/>
            <pc:sldMk cId="3915374240" sldId="278"/>
            <ac:spMk id="36" creationId="{830A36F8-48C2-4842-A87B-8CE8DF4E7FD2}"/>
          </ac:spMkLst>
        </pc:spChg>
        <pc:spChg chg="add del">
          <ac:chgData name="Eduarda Luisa Coelho Pimentel (2436860)" userId="085db84e-b4d2-4c81-b44f-0292459edeee" providerId="ADAL" clId="{19B0752B-038E-4D86-8E72-CC59B855A4AB}" dt="2026-02-21T21:41:12.343" v="538" actId="26606"/>
          <ac:spMkLst>
            <pc:docMk/>
            <pc:sldMk cId="3915374240" sldId="278"/>
            <ac:spMk id="38" creationId="{8F451A30-466B-4996-9BA5-CD6ABCC6D558}"/>
          </ac:spMkLst>
        </pc:spChg>
        <pc:picChg chg="add mod ord">
          <ac:chgData name="Eduarda Luisa Coelho Pimentel (2436860)" userId="085db84e-b4d2-4c81-b44f-0292459edeee" providerId="ADAL" clId="{19B0752B-038E-4D86-8E72-CC59B855A4AB}" dt="2026-02-21T21:41:12.343" v="538" actId="26606"/>
          <ac:picMkLst>
            <pc:docMk/>
            <pc:sldMk cId="3915374240" sldId="278"/>
            <ac:picMk id="9" creationId="{2C1CB640-BAA8-CD25-76EF-C6E8C0070609}"/>
          </ac:picMkLst>
        </pc:picChg>
      </pc:sldChg>
      <pc:sldChg chg="addSp delSp modSp new mod modClrScheme chgLayout">
        <pc:chgData name="Eduarda Luisa Coelho Pimentel (2436860)" userId="085db84e-b4d2-4c81-b44f-0292459edeee" providerId="ADAL" clId="{19B0752B-038E-4D86-8E72-CC59B855A4AB}" dt="2026-02-21T20:53:04.300" v="117" actId="478"/>
        <pc:sldMkLst>
          <pc:docMk/>
          <pc:sldMk cId="2183074286" sldId="279"/>
        </pc:sldMkLst>
      </pc:sldChg>
      <pc:sldChg chg="modSp mod">
        <pc:chgData name="Eduarda Luisa Coelho Pimentel (2436860)" userId="085db84e-b4d2-4c81-b44f-0292459edeee" providerId="ADAL" clId="{19B0752B-038E-4D86-8E72-CC59B855A4AB}" dt="2026-02-22T22:57:37.951" v="635" actId="14100"/>
        <pc:sldMkLst>
          <pc:docMk/>
          <pc:sldMk cId="3720204879" sldId="285"/>
        </pc:sldMkLst>
        <pc:spChg chg="mod">
          <ac:chgData name="Eduarda Luisa Coelho Pimentel (2436860)" userId="085db84e-b4d2-4c81-b44f-0292459edeee" providerId="ADAL" clId="{19B0752B-038E-4D86-8E72-CC59B855A4AB}" dt="2026-02-22T22:57:37.951" v="635" actId="14100"/>
          <ac:spMkLst>
            <pc:docMk/>
            <pc:sldMk cId="3720204879" sldId="285"/>
            <ac:spMk id="3" creationId="{960FE3BF-B620-56C4-2F06-4ADF142C5CF9}"/>
          </ac:spMkLst>
        </pc:spChg>
      </pc:sldChg>
      <pc:sldChg chg="addSp delSp new mod modClrScheme chgLayout">
        <pc:chgData name="Eduarda Luisa Coelho Pimentel (2436860)" userId="085db84e-b4d2-4c81-b44f-0292459edeee" providerId="ADAL" clId="{19B0752B-038E-4D86-8E72-CC59B855A4AB}" dt="2026-02-22T22:59:19.155" v="644"/>
        <pc:sldMkLst>
          <pc:docMk/>
          <pc:sldMk cId="1129361388" sldId="286"/>
        </pc:sldMkLst>
        <pc:spChg chg="del">
          <ac:chgData name="Eduarda Luisa Coelho Pimentel (2436860)" userId="085db84e-b4d2-4c81-b44f-0292459edeee" providerId="ADAL" clId="{19B0752B-038E-4D86-8E72-CC59B855A4AB}" dt="2026-02-22T22:58:20.639" v="637" actId="700"/>
          <ac:spMkLst>
            <pc:docMk/>
            <pc:sldMk cId="1129361388" sldId="286"/>
            <ac:spMk id="2" creationId="{0A317FD8-23F5-8A3C-E11E-548187475774}"/>
          </ac:spMkLst>
        </pc:spChg>
        <pc:spChg chg="del">
          <ac:chgData name="Eduarda Luisa Coelho Pimentel (2436860)" userId="085db84e-b4d2-4c81-b44f-0292459edeee" providerId="ADAL" clId="{19B0752B-038E-4D86-8E72-CC59B855A4AB}" dt="2026-02-22T22:58:20.639" v="637" actId="700"/>
          <ac:spMkLst>
            <pc:docMk/>
            <pc:sldMk cId="1129361388" sldId="286"/>
            <ac:spMk id="3" creationId="{060C156A-5EE5-7845-024B-7B4F49B67924}"/>
          </ac:spMkLst>
        </pc:spChg>
        <pc:inkChg chg="add del">
          <ac:chgData name="Eduarda Luisa Coelho Pimentel (2436860)" userId="085db84e-b4d2-4c81-b44f-0292459edeee" providerId="ADAL" clId="{19B0752B-038E-4D86-8E72-CC59B855A4AB}" dt="2026-02-22T22:59:15.781" v="640"/>
          <ac:inkMkLst>
            <pc:docMk/>
            <pc:sldMk cId="1129361388" sldId="286"/>
            <ac:inkMk id="4" creationId="{A8D1C46D-6D4C-F901-72C9-9BBD04C8F9FD}"/>
          </ac:inkMkLst>
        </pc:inkChg>
        <pc:inkChg chg="add del">
          <ac:chgData name="Eduarda Luisa Coelho Pimentel (2436860)" userId="085db84e-b4d2-4c81-b44f-0292459edeee" providerId="ADAL" clId="{19B0752B-038E-4D86-8E72-CC59B855A4AB}" dt="2026-02-22T22:59:15.781" v="640"/>
          <ac:inkMkLst>
            <pc:docMk/>
            <pc:sldMk cId="1129361388" sldId="286"/>
            <ac:inkMk id="5" creationId="{EFA1D0B3-EABF-CB06-C02F-44305A908B1F}"/>
          </ac:inkMkLst>
        </pc:inkChg>
        <pc:inkChg chg="add reco">
          <ac:chgData name="Eduarda Luisa Coelho Pimentel (2436860)" userId="085db84e-b4d2-4c81-b44f-0292459edeee" providerId="ADAL" clId="{19B0752B-038E-4D86-8E72-CC59B855A4AB}" dt="2026-02-22T22:59:15.781" v="640"/>
          <ac:inkMkLst>
            <pc:docMk/>
            <pc:sldMk cId="1129361388" sldId="286"/>
            <ac:inkMk id="6" creationId="{B9F63DFD-FB26-607C-C394-50AE09576A7F}"/>
          </ac:inkMkLst>
        </pc:inkChg>
        <pc:inkChg chg="add del">
          <ac:chgData name="Eduarda Luisa Coelho Pimentel (2436860)" userId="085db84e-b4d2-4c81-b44f-0292459edeee" providerId="ADAL" clId="{19B0752B-038E-4D86-8E72-CC59B855A4AB}" dt="2026-02-22T22:59:19.155" v="644"/>
          <ac:inkMkLst>
            <pc:docMk/>
            <pc:sldMk cId="1129361388" sldId="286"/>
            <ac:inkMk id="7" creationId="{F03121F4-465B-216C-424C-54F43BC14F8E}"/>
          </ac:inkMkLst>
        </pc:inkChg>
        <pc:inkChg chg="add del">
          <ac:chgData name="Eduarda Luisa Coelho Pimentel (2436860)" userId="085db84e-b4d2-4c81-b44f-0292459edeee" providerId="ADAL" clId="{19B0752B-038E-4D86-8E72-CC59B855A4AB}" dt="2026-02-22T22:59:19.155" v="644"/>
          <ac:inkMkLst>
            <pc:docMk/>
            <pc:sldMk cId="1129361388" sldId="286"/>
            <ac:inkMk id="8" creationId="{07196EF1-E5D3-84E6-4540-087D82BED82A}"/>
          </ac:inkMkLst>
        </pc:inkChg>
        <pc:inkChg chg="add del">
          <ac:chgData name="Eduarda Luisa Coelho Pimentel (2436860)" userId="085db84e-b4d2-4c81-b44f-0292459edeee" providerId="ADAL" clId="{19B0752B-038E-4D86-8E72-CC59B855A4AB}" dt="2026-02-22T22:59:19.155" v="644"/>
          <ac:inkMkLst>
            <pc:docMk/>
            <pc:sldMk cId="1129361388" sldId="286"/>
            <ac:inkMk id="9" creationId="{E3F41E8A-1FB8-1085-588A-9284ECB0A5BE}"/>
          </ac:inkMkLst>
        </pc:inkChg>
        <pc:inkChg chg="add reco">
          <ac:chgData name="Eduarda Luisa Coelho Pimentel (2436860)" userId="085db84e-b4d2-4c81-b44f-0292459edeee" providerId="ADAL" clId="{19B0752B-038E-4D86-8E72-CC59B855A4AB}" dt="2026-02-22T22:59:19.155" v="644"/>
          <ac:inkMkLst>
            <pc:docMk/>
            <pc:sldMk cId="1129361388" sldId="286"/>
            <ac:inkMk id="10" creationId="{7052080B-3C20-8BE0-BD55-A6E2455900B0}"/>
          </ac:inkMkLst>
        </pc:ink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2T23:01:02.297"/>
    </inkml:context>
    <inkml:brush xml:id="br0">
      <inkml:brushProperty name="width" value="0.035" units="cm"/>
      <inkml:brushProperty name="height" value="0.035" units="cm"/>
    </inkml:brush>
  </inkml:definitions>
  <inkml:trace contextRef="#ctx0" brushRef="#br0">0 55 21838,'9641'-55'0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2-22T23:01:02.297"/>
    </inkml:context>
    <inkml:brush xml:id="br0">
      <inkml:brushProperty name="width" value="0.035" units="cm"/>
      <inkml:brushProperty name="height" value="0.035" units="cm"/>
    </inkml:brush>
  </inkml:definitions>
  <inkml:trace contextRef="#ctx0" brushRef="#br0">0 158 21838,'27622'-158'0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E41BA17-34A8-4241-AB10-02154FC1ACBD}" type="datetimeFigureOut">
              <a:rPr lang="en-GB" smtClean="0"/>
              <a:t>22/02/2026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C0FB50E-6DBB-48D4-A031-3A2C30BB74EA}" type="slidenum">
              <a:rPr lang="en-GB" smtClean="0"/>
              <a:t>‹#›</a:t>
            </a:fld>
            <a:endParaRPr lang="en-GB"/>
          </a:p>
        </p:txBody>
      </p:sp>
    </p:spTree>
    <p:extLst>
      <p:ext uri="{BB962C8B-B14F-4D97-AF65-F5344CB8AC3E}">
        <p14:creationId xmlns:p14="http://schemas.microsoft.com/office/powerpoint/2010/main" val="18410207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526F90-6868-254E-4E13-681A6E8A87C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A85E61C-54BD-F1A9-3334-D79E670E01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61E84BC-953B-5D0F-3F29-AC11A11AC167}"/>
              </a:ext>
            </a:extLst>
          </p:cNvPr>
          <p:cNvSpPr>
            <a:spLocks noGrp="1"/>
          </p:cNvSpPr>
          <p:nvPr>
            <p:ph type="dt" sz="half" idx="10"/>
          </p:nvPr>
        </p:nvSpPr>
        <p:spPr/>
        <p:txBody>
          <a:bodyPr/>
          <a:lstStyle/>
          <a:p>
            <a:fld id="{87DE6118-2437-4B30-8E3C-4D2BE6020583}" type="datetimeFigureOut">
              <a:rPr lang="en-US" smtClean="0"/>
              <a:pPr/>
              <a:t>2/22/2026</a:t>
            </a:fld>
            <a:endParaRPr lang="en-US"/>
          </a:p>
        </p:txBody>
      </p:sp>
      <p:sp>
        <p:nvSpPr>
          <p:cNvPr id="5" name="Footer Placeholder 4">
            <a:extLst>
              <a:ext uri="{FF2B5EF4-FFF2-40B4-BE49-F238E27FC236}">
                <a16:creationId xmlns:a16="http://schemas.microsoft.com/office/drawing/2014/main" id="{6055A234-E29E-BE83-F74F-A1B395C2622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16839D-455F-617E-2586-BF771111D22F}"/>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41598680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31E0C2-78FE-5C2F-9DB8-828B0D0CD333}"/>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5CC7817-DEF3-277E-7687-47780886DD0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D83C6ED3-49F5-AB95-068B-30B71F1FCA50}"/>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5" name="Footer Placeholder 4">
            <a:extLst>
              <a:ext uri="{FF2B5EF4-FFF2-40B4-BE49-F238E27FC236}">
                <a16:creationId xmlns:a16="http://schemas.microsoft.com/office/drawing/2014/main" id="{3F6BBB6D-EDC9-F38C-A3B0-BA9E34B5342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18C863-8385-7774-0277-73E752FA85A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4186887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4C816-8758-0DCF-397D-94DCE3AD185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3B398873-535B-4A1E-183E-01B8D1C8967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A047938-4283-3EFF-702E-6E31696BB22A}"/>
              </a:ext>
            </a:extLst>
          </p:cNvPr>
          <p:cNvSpPr>
            <a:spLocks noGrp="1"/>
          </p:cNvSpPr>
          <p:nvPr>
            <p:ph type="dt" sz="half" idx="10"/>
          </p:nvPr>
        </p:nvSpPr>
        <p:spPr/>
        <p:txBody>
          <a:bodyPr/>
          <a:lstStyle/>
          <a:p>
            <a:fld id="{87DE6118-2437-4B30-8E3C-4D2BE6020583}" type="datetimeFigureOut">
              <a:rPr lang="en-US" smtClean="0"/>
              <a:pPr/>
              <a:t>2/22/2026</a:t>
            </a:fld>
            <a:endParaRPr lang="en-US"/>
          </a:p>
        </p:txBody>
      </p:sp>
      <p:sp>
        <p:nvSpPr>
          <p:cNvPr id="5" name="Footer Placeholder 4">
            <a:extLst>
              <a:ext uri="{FF2B5EF4-FFF2-40B4-BE49-F238E27FC236}">
                <a16:creationId xmlns:a16="http://schemas.microsoft.com/office/drawing/2014/main" id="{0C2DFAAF-6F01-9CBA-ECE6-5939ED09C1C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0CB422-8FD3-61FE-AA23-1A60FFE7FA72}"/>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1752406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0AC87-C634-A16D-B692-3869C6081EF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08258D8-1BBF-F9D7-8AE7-A51BAF56B04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A030775-FE0E-980C-C84F-CC661B140F42}"/>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D4090032-1B98-3CEB-0CF2-37409889CEB0}"/>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6" name="Footer Placeholder 5">
            <a:extLst>
              <a:ext uri="{FF2B5EF4-FFF2-40B4-BE49-F238E27FC236}">
                <a16:creationId xmlns:a16="http://schemas.microsoft.com/office/drawing/2014/main" id="{AEDC1FE8-0080-8DB6-2DEE-37680DC58E8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7923AF2-39BF-7C7E-0EF5-9AB05201D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12654849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E4F45-0F7D-D4E5-DCB5-B48148702918}"/>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247EE291-0CE6-64B5-48B2-AB2317A8CF7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5C377C7-E710-F527-6C8A-1D9D5565BC87}"/>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4F1FBA-26D8-9061-2181-110F3C7A90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09B6EE3-2325-F948-AA82-C8955F9B66CF}"/>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34E1AE06-66EC-A94F-E5AF-18D59F5DEFAC}"/>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8" name="Footer Placeholder 7">
            <a:extLst>
              <a:ext uri="{FF2B5EF4-FFF2-40B4-BE49-F238E27FC236}">
                <a16:creationId xmlns:a16="http://schemas.microsoft.com/office/drawing/2014/main" id="{C88FE815-C7E9-2CF8-52FF-395C93E9F86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BB8529A-A066-1DA8-0764-07D92F04E369}"/>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719104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DA3D2-6D5F-3868-EF20-0546AE79CD6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D2ACA2C-8682-776B-9F21-FE25FF4C9436}"/>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4" name="Footer Placeholder 3">
            <a:extLst>
              <a:ext uri="{FF2B5EF4-FFF2-40B4-BE49-F238E27FC236}">
                <a16:creationId xmlns:a16="http://schemas.microsoft.com/office/drawing/2014/main" id="{0F32B455-6287-F9E9-7D96-17D85E80D632}"/>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4010ACF-0B36-F936-673C-0AA43A4224BD}"/>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38206158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61D7931-9238-A5B5-57EE-94AB0CD209E2}"/>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3" name="Footer Placeholder 2">
            <a:extLst>
              <a:ext uri="{FF2B5EF4-FFF2-40B4-BE49-F238E27FC236}">
                <a16:creationId xmlns:a16="http://schemas.microsoft.com/office/drawing/2014/main" id="{B223E1E2-BC85-3B98-AD07-663AADADE9A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AB2B3D-57F7-23FB-2863-4FA1F218F2A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319576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51FFE-FBE3-D006-EB4B-837D730AE8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14CFBF0-BA30-8B5E-AEB7-0C036CDC4FC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432B6C7D-304A-F72D-0435-9602BADD51B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17CC078-36B2-A6B8-A5E4-A0B70E314EF1}"/>
              </a:ext>
            </a:extLst>
          </p:cNvPr>
          <p:cNvSpPr>
            <a:spLocks noGrp="1"/>
          </p:cNvSpPr>
          <p:nvPr>
            <p:ph type="dt" sz="half" idx="10"/>
          </p:nvPr>
        </p:nvSpPr>
        <p:spPr/>
        <p:txBody>
          <a:bodyPr/>
          <a:lstStyle/>
          <a:p>
            <a:fld id="{87DE6118-2437-4B30-8E3C-4D2BE6020583}" type="datetimeFigureOut">
              <a:rPr lang="en-US" smtClean="0"/>
              <a:pPr/>
              <a:t>2/22/2026</a:t>
            </a:fld>
            <a:endParaRPr lang="en-US"/>
          </a:p>
        </p:txBody>
      </p:sp>
      <p:sp>
        <p:nvSpPr>
          <p:cNvPr id="6" name="Footer Placeholder 5">
            <a:extLst>
              <a:ext uri="{FF2B5EF4-FFF2-40B4-BE49-F238E27FC236}">
                <a16:creationId xmlns:a16="http://schemas.microsoft.com/office/drawing/2014/main" id="{E5DA6CFD-F5F5-4906-7992-6681990F498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9892877-DCD8-0B1E-4B51-85541EFA77E8}"/>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283415646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484CA-52E9-067D-28B1-CFC30E66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D42A8B42-D060-A436-5472-711489B1246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41E14A0-315D-32FA-2965-C41BAAE77D5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4216739-0DDC-FA2C-E459-0E3B3EFBD062}"/>
              </a:ext>
            </a:extLst>
          </p:cNvPr>
          <p:cNvSpPr>
            <a:spLocks noGrp="1"/>
          </p:cNvSpPr>
          <p:nvPr>
            <p:ph type="dt" sz="half" idx="10"/>
          </p:nvPr>
        </p:nvSpPr>
        <p:spPr/>
        <p:txBody>
          <a:bodyPr/>
          <a:lstStyle/>
          <a:p>
            <a:fld id="{87DE6118-2437-4B30-8E3C-4D2BE6020583}" type="datetimeFigureOut">
              <a:rPr lang="en-US" smtClean="0"/>
              <a:pPr/>
              <a:t>2/22/2026</a:t>
            </a:fld>
            <a:endParaRPr lang="en-US"/>
          </a:p>
        </p:txBody>
      </p:sp>
      <p:sp>
        <p:nvSpPr>
          <p:cNvPr id="6" name="Footer Placeholder 5">
            <a:extLst>
              <a:ext uri="{FF2B5EF4-FFF2-40B4-BE49-F238E27FC236}">
                <a16:creationId xmlns:a16="http://schemas.microsoft.com/office/drawing/2014/main" id="{937349C5-105F-A7D2-EEF0-C6941792734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1E26EAE-1A1C-8F01-0719-C6B2AA2A9546}"/>
              </a:ext>
            </a:extLst>
          </p:cNvPr>
          <p:cNvSpPr>
            <a:spLocks noGrp="1"/>
          </p:cNvSpPr>
          <p:nvPr>
            <p:ph type="sldNum" sz="quarter" idx="12"/>
          </p:nvPr>
        </p:nvSpPr>
        <p:spPr/>
        <p:txBody>
          <a:bodyPr/>
          <a:lstStyle/>
          <a:p>
            <a:fld id="{69E57DC2-970A-4B3E-BB1C-7A09969E49DF}" type="slidenum">
              <a:rPr lang="en-US" smtClean="0"/>
              <a:pPr/>
              <a:t>‹#›</a:t>
            </a:fld>
            <a:endParaRPr lang="en-US"/>
          </a:p>
        </p:txBody>
      </p:sp>
    </p:spTree>
    <p:extLst>
      <p:ext uri="{BB962C8B-B14F-4D97-AF65-F5344CB8AC3E}">
        <p14:creationId xmlns:p14="http://schemas.microsoft.com/office/powerpoint/2010/main" val="117902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F54397-34B8-12CC-CD39-6E7CEA7A6DD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9E29B5E-64E6-C6FD-F9DC-A4A37AB5E949}"/>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B2EC1CE-6733-78AD-AC26-EAE036F50CE1}"/>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5" name="Footer Placeholder 4">
            <a:extLst>
              <a:ext uri="{FF2B5EF4-FFF2-40B4-BE49-F238E27FC236}">
                <a16:creationId xmlns:a16="http://schemas.microsoft.com/office/drawing/2014/main" id="{D7796D79-BD4C-8A00-C341-749F9C64B2A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028B4D-6722-C6F9-4C0B-B4C368C69C1A}"/>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410423348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76538FC-A8E6-0DCA-0562-25E3078D65B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31511C4-AC76-E48C-BA7C-641F4C8893A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1E3F0F4-1166-D9C0-67BB-C149F9784082}"/>
              </a:ext>
            </a:extLst>
          </p:cNvPr>
          <p:cNvSpPr>
            <a:spLocks noGrp="1"/>
          </p:cNvSpPr>
          <p:nvPr>
            <p:ph type="dt" sz="half" idx="10"/>
          </p:nvPr>
        </p:nvSpPr>
        <p:spPr/>
        <p:txBody>
          <a:bodyPr/>
          <a:lstStyle/>
          <a:p>
            <a:fld id="{87DE6118-2437-4B30-8E3C-4D2BE6020583}" type="datetimeFigureOut">
              <a:rPr lang="en-US" smtClean="0"/>
              <a:t>2/22/2026</a:t>
            </a:fld>
            <a:endParaRPr lang="en-US"/>
          </a:p>
        </p:txBody>
      </p:sp>
      <p:sp>
        <p:nvSpPr>
          <p:cNvPr id="5" name="Footer Placeholder 4">
            <a:extLst>
              <a:ext uri="{FF2B5EF4-FFF2-40B4-BE49-F238E27FC236}">
                <a16:creationId xmlns:a16="http://schemas.microsoft.com/office/drawing/2014/main" id="{C9093850-AC0F-CB24-2E0B-D2EBF0905B9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C12C471-F72B-A372-81BA-F93C2AA63C96}"/>
              </a:ext>
            </a:extLst>
          </p:cNvPr>
          <p:cNvSpPr>
            <a:spLocks noGrp="1"/>
          </p:cNvSpPr>
          <p:nvPr>
            <p:ph type="sldNum" sz="quarter" idx="12"/>
          </p:nvPr>
        </p:nvSpPr>
        <p:spPr/>
        <p:txBody>
          <a:bodyPr/>
          <a:lstStyle/>
          <a:p>
            <a:fld id="{69E57DC2-970A-4B3E-BB1C-7A09969E49DF}" type="slidenum">
              <a:rPr lang="en-US" smtClean="0"/>
              <a:t>‹#›</a:t>
            </a:fld>
            <a:endParaRPr lang="en-US"/>
          </a:p>
        </p:txBody>
      </p:sp>
    </p:spTree>
    <p:extLst>
      <p:ext uri="{BB962C8B-B14F-4D97-AF65-F5344CB8AC3E}">
        <p14:creationId xmlns:p14="http://schemas.microsoft.com/office/powerpoint/2010/main" val="19080520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668B8F4-D48B-5480-A98F-DDF0ADA0E27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C5E7CB9-3CA8-0066-6B9B-E8D5D88EBB6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79B43C2-9DC3-768A-6FBF-C464B288308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DE6118-2437-4B30-8E3C-4D2BE6020583}" type="datetimeFigureOut">
              <a:rPr lang="en-US" smtClean="0"/>
              <a:pPr/>
              <a:t>2/22/2026</a:t>
            </a:fld>
            <a:endParaRPr lang="en-US"/>
          </a:p>
        </p:txBody>
      </p:sp>
      <p:sp>
        <p:nvSpPr>
          <p:cNvPr id="5" name="Footer Placeholder 4">
            <a:extLst>
              <a:ext uri="{FF2B5EF4-FFF2-40B4-BE49-F238E27FC236}">
                <a16:creationId xmlns:a16="http://schemas.microsoft.com/office/drawing/2014/main" id="{C99312D0-2508-04DD-EE1B-6F0554B31A47}"/>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CDCAD815-519B-FFBD-ABD7-E02AC72F40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9E57DC2-970A-4B3E-BB1C-7A09969E49DF}" type="slidenum">
              <a:rPr lang="en-US" smtClean="0"/>
              <a:pPr/>
              <a:t>‹#›</a:t>
            </a:fld>
            <a:endParaRPr lang="en-US"/>
          </a:p>
        </p:txBody>
      </p:sp>
    </p:spTree>
    <p:extLst>
      <p:ext uri="{BB962C8B-B14F-4D97-AF65-F5344CB8AC3E}">
        <p14:creationId xmlns:p14="http://schemas.microsoft.com/office/powerpoint/2010/main" val="1785391716"/>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customXml" Target="../ink/ink2.xml"/><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3" Type="http://schemas.openxmlformats.org/officeDocument/2006/relationships/hyperlink" Target="https://www.cqc.org.uk/guidance-regulation/providers/assessment/single-assessment-framework/well-led/learning-improvement-innovation" TargetMode="External"/><Relationship Id="rId2" Type="http://schemas.openxmlformats.org/officeDocument/2006/relationships/hyperlink" Target="https://carers.org/downloads/being-a-young-carer-is-not-a-choice--its-just-what-we-do---final-uk-report-(english).pdf" TargetMode="External"/><Relationship Id="rId1" Type="http://schemas.openxmlformats.org/officeDocument/2006/relationships/slideLayout" Target="../slideLayouts/slideLayout6.xml"/><Relationship Id="rId4" Type="http://schemas.openxmlformats.org/officeDocument/2006/relationships/hyperlink" Target="https://www.utgjiu.ro/revista/ec/pdf/2017-05/11_Ecobici%20Loredan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ED5C7E4-9705-F574-17AD-B526819B07BD}"/>
            </a:ext>
          </a:extLst>
        </p:cNvPr>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close-up of a sign&#10;&#10;Description automatically generated">
            <a:extLst>
              <a:ext uri="{FF2B5EF4-FFF2-40B4-BE49-F238E27FC236}">
                <a16:creationId xmlns:a16="http://schemas.microsoft.com/office/drawing/2014/main" id="{60ED2315-2447-1DD5-7505-C200E970B2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bwMode="auto">
          <a:xfrm>
            <a:off x="1116740" y="1269111"/>
            <a:ext cx="3510140" cy="1562376"/>
          </a:xfrm>
          <a:prstGeom prst="rect">
            <a:avLst/>
          </a:prstGeom>
          <a:noFill/>
        </p:spPr>
      </p:pic>
      <p:sp>
        <p:nvSpPr>
          <p:cNvPr id="73" name="Freeform: Shape 72">
            <a:extLst>
              <a:ext uri="{FF2B5EF4-FFF2-40B4-BE49-F238E27FC236}">
                <a16:creationId xmlns:a16="http://schemas.microsoft.com/office/drawing/2014/main" id="{041C67D0-A496-4B86-BF61-263FF9EFD7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4" name="Right Triangle 73">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5" name="Rectangle 7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a:extLst>
              <a:ext uri="{FF2B5EF4-FFF2-40B4-BE49-F238E27FC236}">
                <a16:creationId xmlns:a16="http://schemas.microsoft.com/office/drawing/2014/main" id="{5077EC02-AC43-D196-68F0-A2EE174DF45A}"/>
              </a:ext>
            </a:extLst>
          </p:cNvPr>
          <p:cNvSpPr txBox="1"/>
          <p:nvPr/>
        </p:nvSpPr>
        <p:spPr>
          <a:xfrm>
            <a:off x="5780700" y="1188637"/>
            <a:ext cx="5327272" cy="3765620"/>
          </a:xfrm>
          <a:prstGeom prst="rect">
            <a:avLst/>
          </a:prstGeom>
        </p:spPr>
        <p:txBody>
          <a:bodyPr vert="horz" lIns="91440" tIns="45720" rIns="91440" bIns="45720" rtlCol="0" anchor="ctr">
            <a:noAutofit/>
          </a:bodyPr>
          <a:lstStyle/>
          <a:p>
            <a:pPr marL="0" marR="0" lvl="0" indent="0" algn="ctr" fontAlgn="auto">
              <a:lnSpc>
                <a:spcPct val="150000"/>
              </a:lnSpc>
              <a:spcBef>
                <a:spcPct val="0"/>
              </a:spcBef>
              <a:spcAft>
                <a:spcPts val="600"/>
              </a:spcAft>
              <a:buClrTx/>
              <a:buSzTx/>
              <a:tabLst/>
              <a:defRPr/>
            </a:pPr>
            <a:r>
              <a:rPr lang="en-US" sz="4000" kern="1200" dirty="0">
                <a:solidFill>
                  <a:schemeClr val="tx1"/>
                </a:solidFill>
                <a:latin typeface="Arial" panose="020B0604020202020204" pitchFamily="34" charset="0"/>
                <a:ea typeface="+mj-ea"/>
                <a:cs typeface="Arial" panose="020B0604020202020204" pitchFamily="34" charset="0"/>
              </a:rPr>
              <a:t>The Importance of Problem Solving within Health and Social Care </a:t>
            </a:r>
            <a:endParaRPr kumimoji="0" lang="en-US" sz="4000" b="0" i="0" u="none" strike="noStrike" kern="1200" cap="none" spc="0" normalizeH="0" baseline="0" noProof="0" dirty="0">
              <a:ln>
                <a:noFill/>
              </a:ln>
              <a:solidFill>
                <a:schemeClr val="tx1"/>
              </a:solidFill>
              <a:effectLst/>
              <a:uLnTx/>
              <a:uFillTx/>
              <a:latin typeface="Arial" panose="020B0604020202020204" pitchFamily="34" charset="0"/>
              <a:ea typeface="+mj-ea"/>
              <a:cs typeface="Arial" panose="020B0604020202020204" pitchFamily="34" charset="0"/>
            </a:endParaRPr>
          </a:p>
        </p:txBody>
      </p:sp>
      <p:sp>
        <p:nvSpPr>
          <p:cNvPr id="19" name="TextBox 18">
            <a:extLst>
              <a:ext uri="{FF2B5EF4-FFF2-40B4-BE49-F238E27FC236}">
                <a16:creationId xmlns:a16="http://schemas.microsoft.com/office/drawing/2014/main" id="{B615F3AD-D613-34CE-7C84-B16902B7D15E}"/>
              </a:ext>
            </a:extLst>
          </p:cNvPr>
          <p:cNvSpPr txBox="1"/>
          <p:nvPr/>
        </p:nvSpPr>
        <p:spPr>
          <a:xfrm>
            <a:off x="1112513" y="3335867"/>
            <a:ext cx="3712817" cy="2457565"/>
          </a:xfrm>
          <a:prstGeom prst="rect">
            <a:avLst/>
          </a:prstGeom>
        </p:spPr>
        <p:txBody>
          <a:bodyPr vert="horz" lIns="91440" tIns="45720" rIns="91440" bIns="45720" rtlCol="0" anchor="t">
            <a:normAutofit fontScale="77500" lnSpcReduction="20000"/>
          </a:bodyPr>
          <a:lstStyle/>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Name: Eduarda Pimentel</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Student ID: 2436860</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Module Code: LCHS4009 </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Module: Professional Development within Health and Social Care</a:t>
            </a:r>
          </a:p>
          <a:p>
            <a:pPr indent="-228600">
              <a:lnSpc>
                <a:spcPct val="150000"/>
              </a:lnSpc>
              <a:spcAft>
                <a:spcPts val="800"/>
              </a:spcAft>
              <a:buFont typeface="Arial" panose="020B0604020202020204" pitchFamily="34" charset="0"/>
              <a:buChar char="•"/>
            </a:pPr>
            <a:r>
              <a:rPr lang="en-US" sz="1700" dirty="0">
                <a:effectLst/>
                <a:latin typeface="Arial" panose="020B0604020202020204" pitchFamily="34" charset="0"/>
                <a:cs typeface="Arial" panose="020B0604020202020204" pitchFamily="34" charset="0"/>
              </a:rPr>
              <a:t>Lecturer: </a:t>
            </a:r>
            <a:r>
              <a:rPr lang="en-US" sz="1700" dirty="0">
                <a:latin typeface="Arial" panose="020B0604020202020204" pitchFamily="34" charset="0"/>
                <a:cs typeface="Arial" panose="020B0604020202020204" pitchFamily="34" charset="0"/>
              </a:rPr>
              <a:t>Dr. Aishat Bakre</a:t>
            </a:r>
            <a:endParaRPr lang="en-US" sz="1700" dirty="0">
              <a:effectLst/>
              <a:latin typeface="Arial" panose="020B0604020202020204" pitchFamily="34" charset="0"/>
              <a:cs typeface="Arial" panose="020B0604020202020204" pitchFamily="34" charset="0"/>
            </a:endParaRPr>
          </a:p>
          <a:p>
            <a:pPr indent="-228600">
              <a:lnSpc>
                <a:spcPct val="150000"/>
              </a:lnSpc>
              <a:spcAft>
                <a:spcPts val="800"/>
              </a:spcAft>
              <a:buFont typeface="Arial" panose="020B0604020202020204" pitchFamily="34" charset="0"/>
              <a:buChar char="•"/>
            </a:pPr>
            <a:r>
              <a:rPr lang="en-US" sz="1700" dirty="0">
                <a:latin typeface="Arial" panose="020B0604020202020204" pitchFamily="34" charset="0"/>
                <a:cs typeface="Arial" panose="020B0604020202020204" pitchFamily="34" charset="0"/>
              </a:rPr>
              <a:t>Date Submitted: 23 February 2026</a:t>
            </a:r>
            <a:endParaRPr lang="en-US" sz="1700" dirty="0">
              <a:effectLst/>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980DD142-942E-7EBB-B2A2-E906573E0689}"/>
              </a:ext>
            </a:extLst>
          </p:cNvPr>
          <p:cNvSpPr txBox="1"/>
          <p:nvPr/>
        </p:nvSpPr>
        <p:spPr>
          <a:xfrm>
            <a:off x="6590662" y="4267832"/>
            <a:ext cx="4805996" cy="1297115"/>
          </a:xfrm>
          <a:prstGeom prst="rect">
            <a:avLst/>
          </a:prstGeom>
        </p:spPr>
        <p:txBody>
          <a:bodyPr vert="horz" lIns="91440" tIns="45720" rIns="91440" bIns="45720" rtlCol="0" anchor="t">
            <a:normAutofit/>
          </a:bodyPr>
          <a:lstStyle/>
          <a:p>
            <a:pPr>
              <a:lnSpc>
                <a:spcPct val="90000"/>
              </a:lnSpc>
              <a:spcBef>
                <a:spcPct val="0"/>
              </a:spcBef>
              <a:spcAft>
                <a:spcPts val="600"/>
              </a:spcAft>
            </a:pPr>
            <a:endParaRPr lang="en-US" sz="4000" kern="1200" dirty="0">
              <a:solidFill>
                <a:schemeClr val="tx2"/>
              </a:solidFill>
              <a:latin typeface="+mj-lt"/>
              <a:ea typeface="+mj-ea"/>
              <a:cs typeface="+mj-cs"/>
            </a:endParaRPr>
          </a:p>
        </p:txBody>
      </p:sp>
    </p:spTree>
    <p:extLst>
      <p:ext uri="{BB962C8B-B14F-4D97-AF65-F5344CB8AC3E}">
        <p14:creationId xmlns:p14="http://schemas.microsoft.com/office/powerpoint/2010/main" val="27083403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28EDABE-8FCC-2C6C-FD67-DD5DADC71EFA}"/>
              </a:ext>
            </a:extLst>
          </p:cNvPr>
          <p:cNvSpPr>
            <a:spLocks noGrp="1"/>
          </p:cNvSpPr>
          <p:nvPr>
            <p:ph type="title"/>
          </p:nvPr>
        </p:nvSpPr>
        <p:spPr>
          <a:xfrm>
            <a:off x="5299116" y="843368"/>
            <a:ext cx="5852711" cy="1597228"/>
          </a:xfrm>
        </p:spPr>
        <p:txBody>
          <a:bodyPr vert="horz" lIns="91440" tIns="45720" rIns="91440" bIns="45720" rtlCol="0" anchor="ctr">
            <a:normAutofit/>
          </a:bodyPr>
          <a:lstStyle/>
          <a:p>
            <a:pPr algn="ctr"/>
            <a:r>
              <a:rPr lang="en-US" sz="5100" kern="1200" dirty="0">
                <a:solidFill>
                  <a:schemeClr val="tx1"/>
                </a:solidFill>
                <a:latin typeface="Arial" panose="020B0604020202020204" pitchFamily="34" charset="0"/>
                <a:cs typeface="Arial" panose="020B0604020202020204" pitchFamily="34" charset="0"/>
              </a:rPr>
              <a:t>What is problem solving?</a:t>
            </a:r>
          </a:p>
        </p:txBody>
      </p:sp>
      <p:pic>
        <p:nvPicPr>
          <p:cNvPr id="9" name="Picture 8" descr="Puzzles in brain">
            <a:extLst>
              <a:ext uri="{FF2B5EF4-FFF2-40B4-BE49-F238E27FC236}">
                <a16:creationId xmlns:a16="http://schemas.microsoft.com/office/drawing/2014/main" id="{2C1CB640-BAA8-CD25-76EF-C6E8C0070609}"/>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6" name="TextBox 5">
            <a:extLst>
              <a:ext uri="{FF2B5EF4-FFF2-40B4-BE49-F238E27FC236}">
                <a16:creationId xmlns:a16="http://schemas.microsoft.com/office/drawing/2014/main" id="{41E92791-EB69-A5C8-A0DB-0FA6B296886B}"/>
              </a:ext>
            </a:extLst>
          </p:cNvPr>
          <p:cNvSpPr txBox="1"/>
          <p:nvPr/>
        </p:nvSpPr>
        <p:spPr>
          <a:xfrm>
            <a:off x="993058" y="2817538"/>
            <a:ext cx="10202483" cy="294952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one of the most important skills in health and social care because professionals constantly face complex situations that affect people’s safety, wellbeing, and quality of life.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Effective problem‑solving helps practitioners make informed decisions, prevent harm, and provide person‑centred support. </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Research shows that structured problem‑solving improves outcomes, reduces errors, and strengthens multi‑agency working </a:t>
            </a:r>
          </a:p>
        </p:txBody>
      </p:sp>
      <p:sp>
        <p:nvSpPr>
          <p:cNvPr id="10" name="TextBox 9">
            <a:extLst>
              <a:ext uri="{FF2B5EF4-FFF2-40B4-BE49-F238E27FC236}">
                <a16:creationId xmlns:a16="http://schemas.microsoft.com/office/drawing/2014/main" id="{A7E0F88E-1BD0-9CA1-8BD8-FB9EE0F4BFAD}"/>
              </a:ext>
            </a:extLst>
          </p:cNvPr>
          <p:cNvSpPr txBox="1"/>
          <p:nvPr/>
        </p:nvSpPr>
        <p:spPr>
          <a:xfrm>
            <a:off x="9464060" y="5743264"/>
            <a:ext cx="2566220" cy="369332"/>
          </a:xfrm>
          <a:prstGeom prst="rect">
            <a:avLst/>
          </a:prstGeom>
          <a:noFill/>
        </p:spPr>
        <p:txBody>
          <a:bodyPr wrap="square" rtlCol="0">
            <a:spAutoFit/>
          </a:bodyPr>
          <a:lstStyle/>
          <a:p>
            <a:r>
              <a:rPr lang="en-GB"/>
              <a:t>(Thompson, 2016)</a:t>
            </a:r>
            <a:endParaRPr lang="en-GB" dirty="0"/>
          </a:p>
        </p:txBody>
      </p:sp>
    </p:spTree>
    <p:extLst>
      <p:ext uri="{BB962C8B-B14F-4D97-AF65-F5344CB8AC3E}">
        <p14:creationId xmlns:p14="http://schemas.microsoft.com/office/powerpoint/2010/main" val="39153742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DD9F50B-BF50-A965-677A-A3BF9FA21802}"/>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265D1506-9057-17B2-1ABC-F3225C3F7C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F6190949-F4D3-E996-6FDC-FA2CB0AC9F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52AE11C7-7187-F3B8-48F6-1508D18554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49EAF6-BFDA-12EA-FB70-B95BD52C46BE}"/>
              </a:ext>
            </a:extLst>
          </p:cNvPr>
          <p:cNvSpPr>
            <a:spLocks noGrp="1"/>
          </p:cNvSpPr>
          <p:nvPr>
            <p:ph type="title"/>
          </p:nvPr>
        </p:nvSpPr>
        <p:spPr>
          <a:xfrm>
            <a:off x="3608440" y="843368"/>
            <a:ext cx="7543388" cy="1597228"/>
          </a:xfrm>
        </p:spPr>
        <p:txBody>
          <a:bodyPr vert="horz" lIns="91440" tIns="45720" rIns="91440" bIns="45720" rtlCol="0" anchor="ctr">
            <a:normAutofit/>
          </a:bodyPr>
          <a:lstStyle/>
          <a:p>
            <a:pPr algn="ctr"/>
            <a:r>
              <a:rPr lang="en-GB" sz="5400" dirty="0">
                <a:latin typeface="Arial" panose="020B0604020202020204" pitchFamily="34" charset="0"/>
                <a:cs typeface="Arial" panose="020B0604020202020204" pitchFamily="34" charset="0"/>
              </a:rPr>
              <a:t>Why problem-solving matters in H&amp;SC?</a:t>
            </a:r>
            <a:endParaRPr lang="en-US" sz="5100" kern="1200" dirty="0">
              <a:solidFill>
                <a:schemeClr val="tx1"/>
              </a:solidFill>
              <a:latin typeface="Arial" panose="020B0604020202020204" pitchFamily="34" charset="0"/>
              <a:cs typeface="Arial" panose="020B0604020202020204" pitchFamily="34" charset="0"/>
            </a:endParaRPr>
          </a:p>
        </p:txBody>
      </p:sp>
      <p:pic>
        <p:nvPicPr>
          <p:cNvPr id="9" name="Picture 8" descr="Puzzles in brain">
            <a:extLst>
              <a:ext uri="{FF2B5EF4-FFF2-40B4-BE49-F238E27FC236}">
                <a16:creationId xmlns:a16="http://schemas.microsoft.com/office/drawing/2014/main" id="{9DA17011-AA28-03CD-F6F1-B2AD364B69C7}"/>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10" name="TextBox 9">
            <a:extLst>
              <a:ext uri="{FF2B5EF4-FFF2-40B4-BE49-F238E27FC236}">
                <a16:creationId xmlns:a16="http://schemas.microsoft.com/office/drawing/2014/main" id="{891DA9BB-EB51-F557-B982-8A28BAB84FAB}"/>
              </a:ext>
            </a:extLst>
          </p:cNvPr>
          <p:cNvSpPr txBox="1"/>
          <p:nvPr/>
        </p:nvSpPr>
        <p:spPr>
          <a:xfrm>
            <a:off x="9982935" y="5776463"/>
            <a:ext cx="1687768" cy="369332"/>
          </a:xfrm>
          <a:prstGeom prst="rect">
            <a:avLst/>
          </a:prstGeom>
          <a:noFill/>
        </p:spPr>
        <p:txBody>
          <a:bodyPr wrap="square" rtlCol="0">
            <a:spAutoFit/>
          </a:bodyPr>
          <a:lstStyle/>
          <a:p>
            <a:r>
              <a:rPr lang="en-GB" dirty="0"/>
              <a:t>(CQC,2024)</a:t>
            </a:r>
          </a:p>
        </p:txBody>
      </p:sp>
      <p:sp>
        <p:nvSpPr>
          <p:cNvPr id="3" name="TextBox 2">
            <a:extLst>
              <a:ext uri="{FF2B5EF4-FFF2-40B4-BE49-F238E27FC236}">
                <a16:creationId xmlns:a16="http://schemas.microsoft.com/office/drawing/2014/main" id="{69B843C8-5485-6048-4E8A-30BB5498CE08}"/>
              </a:ext>
            </a:extLst>
          </p:cNvPr>
          <p:cNvSpPr txBox="1"/>
          <p:nvPr/>
        </p:nvSpPr>
        <p:spPr>
          <a:xfrm>
            <a:off x="1160206" y="2812026"/>
            <a:ext cx="8504904" cy="337387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 health and social care, problems are rarely simple. They often involve multiple factors — physical, emotional, social, and environmental. Practitioners need to analyse situations carefully, identify root causes, and choose the best intervention.</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also essential for safeguarding, risk assessment, and supporting vulnerable individuals. According to the Care Quality Commission good problem‑solving leads to safer, more effective care because staff can recognise issues early and respond appropriately.</a:t>
            </a:r>
            <a:endParaRPr lang="en-GB" dirty="0"/>
          </a:p>
        </p:txBody>
      </p:sp>
    </p:spTree>
    <p:extLst>
      <p:ext uri="{BB962C8B-B14F-4D97-AF65-F5344CB8AC3E}">
        <p14:creationId xmlns:p14="http://schemas.microsoft.com/office/powerpoint/2010/main" val="2639788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3E0734B-D85D-FEAB-CDBC-79CDF201E9A4}"/>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EA2B2D9-07CA-7C98-9E03-35563DFF36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C92CEC68-11D8-04C2-87F0-2767D29463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B77BD974-6581-8281-CC33-7D5CD547E9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F288A78-D98F-2055-F718-318BC5E71B23}"/>
              </a:ext>
            </a:extLst>
          </p:cNvPr>
          <p:cNvSpPr>
            <a:spLocks noGrp="1"/>
          </p:cNvSpPr>
          <p:nvPr>
            <p:ph type="title"/>
          </p:nvPr>
        </p:nvSpPr>
        <p:spPr>
          <a:xfrm>
            <a:off x="3608440" y="843368"/>
            <a:ext cx="7543388" cy="1597228"/>
          </a:xfrm>
        </p:spPr>
        <p:txBody>
          <a:bodyPr vert="horz" lIns="91440" tIns="45720" rIns="91440" bIns="45720" rtlCol="0" anchor="ctr">
            <a:normAutofit/>
          </a:bodyPr>
          <a:lstStyle/>
          <a:p>
            <a:pPr algn="ctr"/>
            <a:r>
              <a:rPr lang="en-US" sz="5100" kern="1200" dirty="0">
                <a:solidFill>
                  <a:schemeClr val="tx1"/>
                </a:solidFill>
                <a:latin typeface="Arial" panose="020B0604020202020204" pitchFamily="34" charset="0"/>
                <a:cs typeface="Arial" panose="020B0604020202020204" pitchFamily="34" charset="0"/>
              </a:rPr>
              <a:t>Fishbone Method</a:t>
            </a:r>
          </a:p>
        </p:txBody>
      </p:sp>
      <p:pic>
        <p:nvPicPr>
          <p:cNvPr id="9" name="Picture 8" descr="Puzzles in brain">
            <a:extLst>
              <a:ext uri="{FF2B5EF4-FFF2-40B4-BE49-F238E27FC236}">
                <a16:creationId xmlns:a16="http://schemas.microsoft.com/office/drawing/2014/main" id="{6CEB056B-CD68-C1E0-1B42-81272EDA7CC3}"/>
              </a:ext>
            </a:extLst>
          </p:cNvPr>
          <p:cNvPicPr>
            <a:picLocks noChangeAspect="1"/>
          </p:cNvPicPr>
          <p:nvPr/>
        </p:nvPicPr>
        <p:blipFill>
          <a:blip r:embed="rId2"/>
          <a:srcRect l="11389" r="6957" b="3"/>
          <a:stretch>
            <a:fillRect/>
          </a:stretch>
        </p:blipFill>
        <p:spPr>
          <a:xfrm>
            <a:off x="877986" y="867654"/>
            <a:ext cx="1924207" cy="1572942"/>
          </a:xfrm>
          <a:prstGeom prst="rect">
            <a:avLst/>
          </a:prstGeom>
        </p:spPr>
      </p:pic>
      <p:sp>
        <p:nvSpPr>
          <p:cNvPr id="10" name="TextBox 9">
            <a:extLst>
              <a:ext uri="{FF2B5EF4-FFF2-40B4-BE49-F238E27FC236}">
                <a16:creationId xmlns:a16="http://schemas.microsoft.com/office/drawing/2014/main" id="{C0F10B6D-AC63-D8FC-815E-F21CC643375D}"/>
              </a:ext>
            </a:extLst>
          </p:cNvPr>
          <p:cNvSpPr txBox="1"/>
          <p:nvPr/>
        </p:nvSpPr>
        <p:spPr>
          <a:xfrm>
            <a:off x="9468465" y="5776463"/>
            <a:ext cx="2202238" cy="369332"/>
          </a:xfrm>
          <a:prstGeom prst="rect">
            <a:avLst/>
          </a:prstGeom>
          <a:noFill/>
        </p:spPr>
        <p:txBody>
          <a:bodyPr wrap="square" rtlCol="0">
            <a:spAutoFit/>
          </a:bodyPr>
          <a:lstStyle/>
          <a:p>
            <a:r>
              <a:rPr lang="en-GB" dirty="0"/>
              <a:t>(Loredana,2017)</a:t>
            </a:r>
          </a:p>
        </p:txBody>
      </p:sp>
      <p:sp>
        <p:nvSpPr>
          <p:cNvPr id="3" name="TextBox 2">
            <a:extLst>
              <a:ext uri="{FF2B5EF4-FFF2-40B4-BE49-F238E27FC236}">
                <a16:creationId xmlns:a16="http://schemas.microsoft.com/office/drawing/2014/main" id="{960FE3BF-B620-56C4-2F06-4ADF142C5CF9}"/>
              </a:ext>
            </a:extLst>
          </p:cNvPr>
          <p:cNvSpPr txBox="1"/>
          <p:nvPr/>
        </p:nvSpPr>
        <p:spPr>
          <a:xfrm>
            <a:off x="1160206" y="2812026"/>
            <a:ext cx="3291840" cy="2949462"/>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The Fishbone Diagram helps professionals break down a problem into categories so they can identify the root causes rather than just treating the symptoms.</a:t>
            </a:r>
          </a:p>
        </p:txBody>
      </p:sp>
      <mc:AlternateContent xmlns:mc="http://schemas.openxmlformats.org/markup-compatibility/2006">
        <mc:Choice xmlns:p14="http://schemas.microsoft.com/office/powerpoint/2010/main" Requires="p14">
          <p:contentPart p14:bwMode="auto" r:id="rId3">
            <p14:nvContentPartPr>
              <p14:cNvPr id="5" name="Ink 4">
                <a:extLst>
                  <a:ext uri="{FF2B5EF4-FFF2-40B4-BE49-F238E27FC236}">
                    <a16:creationId xmlns:a16="http://schemas.microsoft.com/office/drawing/2014/main" id="{1D57A6D2-267B-D7BD-E0F7-F79886BA64BB}"/>
                  </a:ext>
                </a:extLst>
              </p14:cNvPr>
              <p14:cNvContentPartPr/>
              <p14:nvPr/>
            </p14:nvContentPartPr>
            <p14:xfrm>
              <a:off x="5191130" y="3873828"/>
              <a:ext cx="3471120" cy="19800"/>
            </p14:xfrm>
          </p:contentPart>
        </mc:Choice>
        <mc:Fallback>
          <p:pic>
            <p:nvPicPr>
              <p:cNvPr id="5" name="Ink 4">
                <a:extLst>
                  <a:ext uri="{FF2B5EF4-FFF2-40B4-BE49-F238E27FC236}">
                    <a16:creationId xmlns:a16="http://schemas.microsoft.com/office/drawing/2014/main" id="{1D57A6D2-267B-D7BD-E0F7-F79886BA64BB}"/>
                  </a:ext>
                </a:extLst>
              </p:cNvPr>
              <p:cNvPicPr/>
              <p:nvPr/>
            </p:nvPicPr>
            <p:blipFill>
              <a:blip r:embed="rId4"/>
              <a:stretch>
                <a:fillRect/>
              </a:stretch>
            </p:blipFill>
            <p:spPr>
              <a:xfrm>
                <a:off x="5185010" y="3867708"/>
                <a:ext cx="3483360" cy="32040"/>
              </a:xfrm>
              <a:prstGeom prst="rect">
                <a:avLst/>
              </a:prstGeom>
            </p:spPr>
          </p:pic>
        </mc:Fallback>
      </mc:AlternateContent>
      <p:sp>
        <p:nvSpPr>
          <p:cNvPr id="8" name="Oval 7">
            <a:extLst>
              <a:ext uri="{FF2B5EF4-FFF2-40B4-BE49-F238E27FC236}">
                <a16:creationId xmlns:a16="http://schemas.microsoft.com/office/drawing/2014/main" id="{EC98E772-3FDF-BEEC-20B6-0400008AF1EF}"/>
              </a:ext>
            </a:extLst>
          </p:cNvPr>
          <p:cNvSpPr/>
          <p:nvPr/>
        </p:nvSpPr>
        <p:spPr>
          <a:xfrm>
            <a:off x="8619485" y="3267437"/>
            <a:ext cx="1697990" cy="1149968"/>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347A338E-4B15-AE5D-649A-F1E522F75550}"/>
              </a:ext>
            </a:extLst>
          </p:cNvPr>
          <p:cNvCxnSpPr/>
          <p:nvPr/>
        </p:nvCxnSpPr>
        <p:spPr>
          <a:xfrm>
            <a:off x="7089058" y="29988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DB9BCC93-C27F-C1CC-FA20-0E45B18AE491}"/>
              </a:ext>
            </a:extLst>
          </p:cNvPr>
          <p:cNvCxnSpPr/>
          <p:nvPr/>
        </p:nvCxnSpPr>
        <p:spPr>
          <a:xfrm>
            <a:off x="5003380" y="30087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B8F4AC00-E0DE-B2F2-4625-ED3C87CFDBC8}"/>
              </a:ext>
            </a:extLst>
          </p:cNvPr>
          <p:cNvCxnSpPr/>
          <p:nvPr/>
        </p:nvCxnSpPr>
        <p:spPr>
          <a:xfrm>
            <a:off x="6067015" y="3008739"/>
            <a:ext cx="894736" cy="874989"/>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F1A63C3D-051F-196E-AEFB-D2B0D758D7AF}"/>
              </a:ext>
            </a:extLst>
          </p:cNvPr>
          <p:cNvCxnSpPr>
            <a:cxnSpLocks/>
          </p:cNvCxnSpPr>
          <p:nvPr/>
        </p:nvCxnSpPr>
        <p:spPr>
          <a:xfrm flipH="1">
            <a:off x="5191130" y="3899423"/>
            <a:ext cx="687685" cy="8691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C5AF2EC1-ADA4-3E4D-1BC7-79DD5C5FB7FD}"/>
              </a:ext>
            </a:extLst>
          </p:cNvPr>
          <p:cNvCxnSpPr>
            <a:cxnSpLocks/>
          </p:cNvCxnSpPr>
          <p:nvPr/>
        </p:nvCxnSpPr>
        <p:spPr>
          <a:xfrm flipH="1">
            <a:off x="6274056" y="3901279"/>
            <a:ext cx="687685" cy="869194"/>
          </a:xfrm>
          <a:prstGeom prst="line">
            <a:avLst/>
          </a:prstGeom>
        </p:spPr>
        <p:style>
          <a:lnRef idx="2">
            <a:schemeClr val="accent1"/>
          </a:lnRef>
          <a:fillRef idx="0">
            <a:schemeClr val="accent1"/>
          </a:fillRef>
          <a:effectRef idx="1">
            <a:schemeClr val="accent1"/>
          </a:effectRef>
          <a:fontRef idx="minor">
            <a:schemeClr val="tx1"/>
          </a:fontRef>
        </p:style>
      </p:cxnSp>
      <p:cxnSp>
        <p:nvCxnSpPr>
          <p:cNvPr id="19" name="Straight Connector 18">
            <a:extLst>
              <a:ext uri="{FF2B5EF4-FFF2-40B4-BE49-F238E27FC236}">
                <a16:creationId xmlns:a16="http://schemas.microsoft.com/office/drawing/2014/main" id="{6557624E-BA1B-69C8-33E7-E58EB5B4DAEC}"/>
              </a:ext>
            </a:extLst>
          </p:cNvPr>
          <p:cNvCxnSpPr>
            <a:cxnSpLocks/>
          </p:cNvCxnSpPr>
          <p:nvPr/>
        </p:nvCxnSpPr>
        <p:spPr>
          <a:xfrm flipH="1">
            <a:off x="7286627" y="3901279"/>
            <a:ext cx="687685" cy="869194"/>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7202048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CE79F08-EB76-F870-2090-02F2369D9C96}"/>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AAA75685-4996-02CE-89C0-26FDA28E1C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DDC7C9C7-6652-2C51-373A-2A285C2DB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F27E480D-9D16-3361-FFDB-E71C913B25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mc:AlternateContent xmlns:mc="http://schemas.openxmlformats.org/markup-compatibility/2006">
        <mc:Choice xmlns:p14="http://schemas.microsoft.com/office/powerpoint/2010/main" Requires="p14">
          <p:contentPart p14:bwMode="auto" r:id="rId2">
            <p14:nvContentPartPr>
              <p14:cNvPr id="5" name="Ink 4">
                <a:extLst>
                  <a:ext uri="{FF2B5EF4-FFF2-40B4-BE49-F238E27FC236}">
                    <a16:creationId xmlns:a16="http://schemas.microsoft.com/office/drawing/2014/main" id="{48552D12-0FDD-0FB4-6EDB-C75C78409DAD}"/>
                  </a:ext>
                </a:extLst>
              </p14:cNvPr>
              <p14:cNvContentPartPr/>
              <p14:nvPr/>
            </p14:nvContentPartPr>
            <p14:xfrm>
              <a:off x="995901" y="2956720"/>
              <a:ext cx="9945019" cy="56729"/>
            </p14:xfrm>
          </p:contentPart>
        </mc:Choice>
        <mc:Fallback>
          <p:pic>
            <p:nvPicPr>
              <p:cNvPr id="5" name="Ink 4">
                <a:extLst>
                  <a:ext uri="{FF2B5EF4-FFF2-40B4-BE49-F238E27FC236}">
                    <a16:creationId xmlns:a16="http://schemas.microsoft.com/office/drawing/2014/main" id="{48552D12-0FDD-0FB4-6EDB-C75C78409DAD}"/>
                  </a:ext>
                </a:extLst>
              </p:cNvPr>
              <p:cNvPicPr/>
              <p:nvPr/>
            </p:nvPicPr>
            <p:blipFill>
              <a:blip r:embed="rId3"/>
              <a:stretch>
                <a:fillRect/>
              </a:stretch>
            </p:blipFill>
            <p:spPr>
              <a:xfrm>
                <a:off x="989781" y="2950655"/>
                <a:ext cx="9957260" cy="68860"/>
              </a:xfrm>
              <a:prstGeom prst="rect">
                <a:avLst/>
              </a:prstGeom>
            </p:spPr>
          </p:pic>
        </mc:Fallback>
      </mc:AlternateContent>
      <p:sp>
        <p:nvSpPr>
          <p:cNvPr id="8" name="Oval 7">
            <a:extLst>
              <a:ext uri="{FF2B5EF4-FFF2-40B4-BE49-F238E27FC236}">
                <a16:creationId xmlns:a16="http://schemas.microsoft.com/office/drawing/2014/main" id="{8BFD4220-5C2F-0744-35D4-5B6BAD691943}"/>
              </a:ext>
            </a:extLst>
          </p:cNvPr>
          <p:cNvSpPr/>
          <p:nvPr/>
        </p:nvSpPr>
        <p:spPr>
          <a:xfrm>
            <a:off x="9474384" y="1108130"/>
            <a:ext cx="2360638" cy="2152120"/>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2" name="Straight Connector 11">
            <a:extLst>
              <a:ext uri="{FF2B5EF4-FFF2-40B4-BE49-F238E27FC236}">
                <a16:creationId xmlns:a16="http://schemas.microsoft.com/office/drawing/2014/main" id="{E5239F0F-F388-9726-AA5E-605B13D59024}"/>
              </a:ext>
            </a:extLst>
          </p:cNvPr>
          <p:cNvCxnSpPr>
            <a:cxnSpLocks/>
          </p:cNvCxnSpPr>
          <p:nvPr/>
        </p:nvCxnSpPr>
        <p:spPr>
          <a:xfrm>
            <a:off x="6401894" y="1348903"/>
            <a:ext cx="1746510" cy="1607818"/>
          </a:xfrm>
          <a:prstGeom prst="line">
            <a:avLst/>
          </a:prstGeom>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3392C27A-BE94-9999-B02D-158A55F8D9F8}"/>
              </a:ext>
            </a:extLst>
          </p:cNvPr>
          <p:cNvCxnSpPr>
            <a:cxnSpLocks/>
          </p:cNvCxnSpPr>
          <p:nvPr/>
        </p:nvCxnSpPr>
        <p:spPr>
          <a:xfrm>
            <a:off x="3469607" y="1445751"/>
            <a:ext cx="1360088" cy="1476879"/>
          </a:xfrm>
          <a:prstGeom prst="line">
            <a:avLst/>
          </a:prstGeom>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2205CF2E-A3AC-A96E-E8E3-A06B05E47A6A}"/>
              </a:ext>
            </a:extLst>
          </p:cNvPr>
          <p:cNvCxnSpPr>
            <a:cxnSpLocks/>
          </p:cNvCxnSpPr>
          <p:nvPr/>
        </p:nvCxnSpPr>
        <p:spPr>
          <a:xfrm flipH="1">
            <a:off x="2791041" y="3032085"/>
            <a:ext cx="1532768" cy="1966322"/>
          </a:xfrm>
          <a:prstGeom prst="line">
            <a:avLst/>
          </a:prstGeom>
        </p:spPr>
        <p:style>
          <a:lnRef idx="2">
            <a:schemeClr val="accent1"/>
          </a:lnRef>
          <a:fillRef idx="0">
            <a:schemeClr val="accent1"/>
          </a:fillRef>
          <a:effectRef idx="1">
            <a:schemeClr val="accent1"/>
          </a:effectRef>
          <a:fontRef idx="minor">
            <a:schemeClr val="tx1"/>
          </a:fontRef>
        </p:style>
      </p:cxnSp>
      <p:cxnSp>
        <p:nvCxnSpPr>
          <p:cNvPr id="18" name="Straight Connector 17">
            <a:extLst>
              <a:ext uri="{FF2B5EF4-FFF2-40B4-BE49-F238E27FC236}">
                <a16:creationId xmlns:a16="http://schemas.microsoft.com/office/drawing/2014/main" id="{03CBE04A-9C17-664C-0ACF-46B3AA6A4CAD}"/>
              </a:ext>
            </a:extLst>
          </p:cNvPr>
          <p:cNvCxnSpPr>
            <a:cxnSpLocks/>
          </p:cNvCxnSpPr>
          <p:nvPr/>
        </p:nvCxnSpPr>
        <p:spPr>
          <a:xfrm flipH="1">
            <a:off x="6457335" y="2968944"/>
            <a:ext cx="1501261" cy="2067811"/>
          </a:xfrm>
          <a:prstGeom prst="line">
            <a:avLst/>
          </a:prstGeom>
        </p:spPr>
        <p:style>
          <a:lnRef idx="2">
            <a:schemeClr val="accent1"/>
          </a:lnRef>
          <a:fillRef idx="0">
            <a:schemeClr val="accent1"/>
          </a:fillRef>
          <a:effectRef idx="1">
            <a:schemeClr val="accent1"/>
          </a:effectRef>
          <a:fontRef idx="minor">
            <a:schemeClr val="tx1"/>
          </a:fontRef>
        </p:style>
      </p:cxnSp>
      <p:cxnSp>
        <p:nvCxnSpPr>
          <p:cNvPr id="20" name="Straight Connector 19">
            <a:extLst>
              <a:ext uri="{FF2B5EF4-FFF2-40B4-BE49-F238E27FC236}">
                <a16:creationId xmlns:a16="http://schemas.microsoft.com/office/drawing/2014/main" id="{1C0AE5C6-12B2-4212-D6AF-689CBA335649}"/>
              </a:ext>
            </a:extLst>
          </p:cNvPr>
          <p:cNvCxnSpPr/>
          <p:nvPr/>
        </p:nvCxnSpPr>
        <p:spPr>
          <a:xfrm>
            <a:off x="5907013" y="2310945"/>
            <a:ext cx="1474554"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1" name="Straight Connector 20">
            <a:extLst>
              <a:ext uri="{FF2B5EF4-FFF2-40B4-BE49-F238E27FC236}">
                <a16:creationId xmlns:a16="http://schemas.microsoft.com/office/drawing/2014/main" id="{BCFFCF4A-D66A-BB8A-C200-C6CEE4BD5CC6}"/>
              </a:ext>
            </a:extLst>
          </p:cNvPr>
          <p:cNvCxnSpPr>
            <a:cxnSpLocks/>
          </p:cNvCxnSpPr>
          <p:nvPr/>
        </p:nvCxnSpPr>
        <p:spPr>
          <a:xfrm>
            <a:off x="5003380" y="2645242"/>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22" name="Straight Connector 21">
            <a:extLst>
              <a:ext uri="{FF2B5EF4-FFF2-40B4-BE49-F238E27FC236}">
                <a16:creationId xmlns:a16="http://schemas.microsoft.com/office/drawing/2014/main" id="{99393C7C-73A9-1921-50AF-890C4C6B1B63}"/>
              </a:ext>
            </a:extLst>
          </p:cNvPr>
          <p:cNvCxnSpPr/>
          <p:nvPr/>
        </p:nvCxnSpPr>
        <p:spPr>
          <a:xfrm>
            <a:off x="5474868" y="1966451"/>
            <a:ext cx="1474554" cy="0"/>
          </a:xfrm>
          <a:prstGeom prst="line">
            <a:avLst/>
          </a:prstGeom>
        </p:spPr>
        <p:style>
          <a:lnRef idx="2">
            <a:schemeClr val="accent1"/>
          </a:lnRef>
          <a:fillRef idx="0">
            <a:schemeClr val="accent1"/>
          </a:fillRef>
          <a:effectRef idx="1">
            <a:schemeClr val="accent1"/>
          </a:effectRef>
          <a:fontRef idx="minor">
            <a:schemeClr val="tx1"/>
          </a:fontRef>
        </p:style>
      </p:cxnSp>
      <p:sp>
        <p:nvSpPr>
          <p:cNvPr id="23" name="TextBox 22">
            <a:extLst>
              <a:ext uri="{FF2B5EF4-FFF2-40B4-BE49-F238E27FC236}">
                <a16:creationId xmlns:a16="http://schemas.microsoft.com/office/drawing/2014/main" id="{79F9C1B4-7CBA-A43B-EBDF-635F54EA6B81}"/>
              </a:ext>
            </a:extLst>
          </p:cNvPr>
          <p:cNvSpPr txBox="1"/>
          <p:nvPr/>
        </p:nvSpPr>
        <p:spPr>
          <a:xfrm>
            <a:off x="5533103" y="656853"/>
            <a:ext cx="1848464"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People</a:t>
            </a:r>
          </a:p>
          <a:p>
            <a:r>
              <a:rPr lang="en-GB" dirty="0">
                <a:latin typeface="Arial" panose="020B0604020202020204" pitchFamily="34" charset="0"/>
                <a:cs typeface="Arial" panose="020B0604020202020204" pitchFamily="34" charset="0"/>
              </a:rPr>
              <a:t>(family factors)</a:t>
            </a:r>
          </a:p>
        </p:txBody>
      </p:sp>
      <p:sp>
        <p:nvSpPr>
          <p:cNvPr id="25" name="TextBox 24">
            <a:extLst>
              <a:ext uri="{FF2B5EF4-FFF2-40B4-BE49-F238E27FC236}">
                <a16:creationId xmlns:a16="http://schemas.microsoft.com/office/drawing/2014/main" id="{2C47959C-CAF7-91C1-F943-122D4E802C34}"/>
              </a:ext>
            </a:extLst>
          </p:cNvPr>
          <p:cNvSpPr txBox="1"/>
          <p:nvPr/>
        </p:nvSpPr>
        <p:spPr>
          <a:xfrm>
            <a:off x="4191543" y="1592978"/>
            <a:ext cx="2671406"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No other family support </a:t>
            </a:r>
          </a:p>
        </p:txBody>
      </p:sp>
      <p:sp>
        <p:nvSpPr>
          <p:cNvPr id="26" name="TextBox 25">
            <a:extLst>
              <a:ext uri="{FF2B5EF4-FFF2-40B4-BE49-F238E27FC236}">
                <a16:creationId xmlns:a16="http://schemas.microsoft.com/office/drawing/2014/main" id="{B7F7F8DF-0555-8F9A-09BA-04A093DA51E6}"/>
              </a:ext>
            </a:extLst>
          </p:cNvPr>
          <p:cNvSpPr txBox="1"/>
          <p:nvPr/>
        </p:nvSpPr>
        <p:spPr>
          <a:xfrm>
            <a:off x="4253920" y="1986116"/>
            <a:ext cx="3432779"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Cooking ,cleaning and admin</a:t>
            </a:r>
          </a:p>
        </p:txBody>
      </p:sp>
      <p:sp>
        <p:nvSpPr>
          <p:cNvPr id="27" name="TextBox 26">
            <a:extLst>
              <a:ext uri="{FF2B5EF4-FFF2-40B4-BE49-F238E27FC236}">
                <a16:creationId xmlns:a16="http://schemas.microsoft.com/office/drawing/2014/main" id="{0B85DC0D-589E-09C7-3A3C-7EF3B09A37F6}"/>
              </a:ext>
            </a:extLst>
          </p:cNvPr>
          <p:cNvSpPr txBox="1"/>
          <p:nvPr/>
        </p:nvSpPr>
        <p:spPr>
          <a:xfrm>
            <a:off x="5125791" y="2331943"/>
            <a:ext cx="2342147"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Parent has mobility and memory issues</a:t>
            </a:r>
          </a:p>
        </p:txBody>
      </p:sp>
      <p:cxnSp>
        <p:nvCxnSpPr>
          <p:cNvPr id="30" name="Straight Connector 29">
            <a:extLst>
              <a:ext uri="{FF2B5EF4-FFF2-40B4-BE49-F238E27FC236}">
                <a16:creationId xmlns:a16="http://schemas.microsoft.com/office/drawing/2014/main" id="{04FF223B-4870-4D5E-1AAC-1ED8EECD7091}"/>
              </a:ext>
            </a:extLst>
          </p:cNvPr>
          <p:cNvCxnSpPr>
            <a:cxnSpLocks/>
          </p:cNvCxnSpPr>
          <p:nvPr/>
        </p:nvCxnSpPr>
        <p:spPr>
          <a:xfrm>
            <a:off x="1845421" y="2664960"/>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1" name="Straight Connector 30">
            <a:extLst>
              <a:ext uri="{FF2B5EF4-FFF2-40B4-BE49-F238E27FC236}">
                <a16:creationId xmlns:a16="http://schemas.microsoft.com/office/drawing/2014/main" id="{95CE16D1-9E36-1F1D-01FD-768363466F4A}"/>
              </a:ext>
            </a:extLst>
          </p:cNvPr>
          <p:cNvCxnSpPr>
            <a:cxnSpLocks/>
          </p:cNvCxnSpPr>
          <p:nvPr/>
        </p:nvCxnSpPr>
        <p:spPr>
          <a:xfrm>
            <a:off x="1466332" y="2298722"/>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32" name="Straight Connector 31">
            <a:extLst>
              <a:ext uri="{FF2B5EF4-FFF2-40B4-BE49-F238E27FC236}">
                <a16:creationId xmlns:a16="http://schemas.microsoft.com/office/drawing/2014/main" id="{F3FDAF01-A98C-0C71-5A11-DB95CC65C738}"/>
              </a:ext>
            </a:extLst>
          </p:cNvPr>
          <p:cNvCxnSpPr>
            <a:cxnSpLocks/>
          </p:cNvCxnSpPr>
          <p:nvPr/>
        </p:nvCxnSpPr>
        <p:spPr>
          <a:xfrm>
            <a:off x="1087243" y="1932484"/>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33" name="TextBox 32">
            <a:extLst>
              <a:ext uri="{FF2B5EF4-FFF2-40B4-BE49-F238E27FC236}">
                <a16:creationId xmlns:a16="http://schemas.microsoft.com/office/drawing/2014/main" id="{D3D28A5B-5BBF-5C7E-E16E-E3277D9FF29E}"/>
              </a:ext>
            </a:extLst>
          </p:cNvPr>
          <p:cNvSpPr txBox="1"/>
          <p:nvPr/>
        </p:nvSpPr>
        <p:spPr>
          <a:xfrm>
            <a:off x="2367971" y="771083"/>
            <a:ext cx="2167946" cy="646331"/>
          </a:xfrm>
          <a:prstGeom prst="rect">
            <a:avLst/>
          </a:prstGeom>
          <a:noFill/>
        </p:spPr>
        <p:txBody>
          <a:bodyPr wrap="square" rtlCol="0">
            <a:spAutoFit/>
          </a:bodyPr>
          <a:lstStyle/>
          <a:p>
            <a:pPr algn="ctr"/>
            <a:r>
              <a:rPr lang="en-GB" dirty="0">
                <a:latin typeface="Arial" panose="020B0604020202020204" pitchFamily="34" charset="0"/>
                <a:cs typeface="Arial" panose="020B0604020202020204" pitchFamily="34" charset="0"/>
              </a:rPr>
              <a:t>Environment (home conditions)</a:t>
            </a:r>
          </a:p>
        </p:txBody>
      </p:sp>
      <p:sp>
        <p:nvSpPr>
          <p:cNvPr id="35" name="TextBox 34">
            <a:extLst>
              <a:ext uri="{FF2B5EF4-FFF2-40B4-BE49-F238E27FC236}">
                <a16:creationId xmlns:a16="http://schemas.microsoft.com/office/drawing/2014/main" id="{14D93D5A-DBFF-8E0C-BB72-9D365932F74A}"/>
              </a:ext>
            </a:extLst>
          </p:cNvPr>
          <p:cNvSpPr txBox="1"/>
          <p:nvPr/>
        </p:nvSpPr>
        <p:spPr>
          <a:xfrm>
            <a:off x="1273215" y="1616784"/>
            <a:ext cx="2226282"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House tasks take priority over school</a:t>
            </a:r>
          </a:p>
        </p:txBody>
      </p:sp>
      <p:sp>
        <p:nvSpPr>
          <p:cNvPr id="37" name="TextBox 36">
            <a:extLst>
              <a:ext uri="{FF2B5EF4-FFF2-40B4-BE49-F238E27FC236}">
                <a16:creationId xmlns:a16="http://schemas.microsoft.com/office/drawing/2014/main" id="{92C3F4C2-27F5-895E-C6F3-F53846CEF9BB}"/>
              </a:ext>
            </a:extLst>
          </p:cNvPr>
          <p:cNvSpPr txBox="1"/>
          <p:nvPr/>
        </p:nvSpPr>
        <p:spPr>
          <a:xfrm>
            <a:off x="1845421" y="2355448"/>
            <a:ext cx="2323839"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Parent relies on the young carer</a:t>
            </a:r>
          </a:p>
        </p:txBody>
      </p:sp>
      <p:cxnSp>
        <p:nvCxnSpPr>
          <p:cNvPr id="40" name="Straight Connector 39">
            <a:extLst>
              <a:ext uri="{FF2B5EF4-FFF2-40B4-BE49-F238E27FC236}">
                <a16:creationId xmlns:a16="http://schemas.microsoft.com/office/drawing/2014/main" id="{F0E888FD-0B02-48A4-B8B9-F78190460C69}"/>
              </a:ext>
            </a:extLst>
          </p:cNvPr>
          <p:cNvCxnSpPr>
            <a:cxnSpLocks/>
          </p:cNvCxnSpPr>
          <p:nvPr/>
        </p:nvCxnSpPr>
        <p:spPr>
          <a:xfrm>
            <a:off x="1350876" y="3395181"/>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1" name="Straight Connector 40">
            <a:extLst>
              <a:ext uri="{FF2B5EF4-FFF2-40B4-BE49-F238E27FC236}">
                <a16:creationId xmlns:a16="http://schemas.microsoft.com/office/drawing/2014/main" id="{3E842225-C88D-17F5-96FA-8CE8113BE542}"/>
              </a:ext>
            </a:extLst>
          </p:cNvPr>
          <p:cNvCxnSpPr>
            <a:cxnSpLocks/>
          </p:cNvCxnSpPr>
          <p:nvPr/>
        </p:nvCxnSpPr>
        <p:spPr>
          <a:xfrm>
            <a:off x="995902" y="3839306"/>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2" name="Straight Connector 41">
            <a:extLst>
              <a:ext uri="{FF2B5EF4-FFF2-40B4-BE49-F238E27FC236}">
                <a16:creationId xmlns:a16="http://schemas.microsoft.com/office/drawing/2014/main" id="{E587BBAE-66A9-8E82-368A-AFDB1AC03656}"/>
              </a:ext>
            </a:extLst>
          </p:cNvPr>
          <p:cNvCxnSpPr>
            <a:cxnSpLocks/>
          </p:cNvCxnSpPr>
          <p:nvPr/>
        </p:nvCxnSpPr>
        <p:spPr>
          <a:xfrm>
            <a:off x="641774" y="4202408"/>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44" name="TextBox 43">
            <a:extLst>
              <a:ext uri="{FF2B5EF4-FFF2-40B4-BE49-F238E27FC236}">
                <a16:creationId xmlns:a16="http://schemas.microsoft.com/office/drawing/2014/main" id="{A9B2F969-B67E-A834-290D-C55469ECA133}"/>
              </a:ext>
            </a:extLst>
          </p:cNvPr>
          <p:cNvSpPr txBox="1"/>
          <p:nvPr/>
        </p:nvSpPr>
        <p:spPr>
          <a:xfrm>
            <a:off x="2240956" y="5022936"/>
            <a:ext cx="1532768" cy="36821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Education</a:t>
            </a:r>
          </a:p>
        </p:txBody>
      </p:sp>
      <p:sp>
        <p:nvSpPr>
          <p:cNvPr id="45" name="TextBox 44">
            <a:extLst>
              <a:ext uri="{FF2B5EF4-FFF2-40B4-BE49-F238E27FC236}">
                <a16:creationId xmlns:a16="http://schemas.microsoft.com/office/drawing/2014/main" id="{90E79AAF-9F36-2DDB-B0CA-37F56CDF1C25}"/>
              </a:ext>
            </a:extLst>
          </p:cNvPr>
          <p:cNvSpPr txBox="1"/>
          <p:nvPr/>
        </p:nvSpPr>
        <p:spPr>
          <a:xfrm>
            <a:off x="1463513" y="3020639"/>
            <a:ext cx="217604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Young carer too tired to concentrate </a:t>
            </a:r>
          </a:p>
        </p:txBody>
      </p:sp>
      <p:sp>
        <p:nvSpPr>
          <p:cNvPr id="46" name="TextBox 45">
            <a:extLst>
              <a:ext uri="{FF2B5EF4-FFF2-40B4-BE49-F238E27FC236}">
                <a16:creationId xmlns:a16="http://schemas.microsoft.com/office/drawing/2014/main" id="{D4456505-D51F-2964-357C-A24D22AC0CF1}"/>
              </a:ext>
            </a:extLst>
          </p:cNvPr>
          <p:cNvSpPr txBox="1"/>
          <p:nvPr/>
        </p:nvSpPr>
        <p:spPr>
          <a:xfrm>
            <a:off x="1087243" y="3856120"/>
            <a:ext cx="223785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School unaware of caring duties</a:t>
            </a:r>
          </a:p>
        </p:txBody>
      </p:sp>
      <p:cxnSp>
        <p:nvCxnSpPr>
          <p:cNvPr id="47" name="Straight Connector 46">
            <a:extLst>
              <a:ext uri="{FF2B5EF4-FFF2-40B4-BE49-F238E27FC236}">
                <a16:creationId xmlns:a16="http://schemas.microsoft.com/office/drawing/2014/main" id="{8CC777B0-5930-B34D-8947-F901A123256A}"/>
              </a:ext>
            </a:extLst>
          </p:cNvPr>
          <p:cNvCxnSpPr>
            <a:cxnSpLocks/>
          </p:cNvCxnSpPr>
          <p:nvPr/>
        </p:nvCxnSpPr>
        <p:spPr>
          <a:xfrm>
            <a:off x="4917030" y="3427216"/>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8" name="Straight Connector 47">
            <a:extLst>
              <a:ext uri="{FF2B5EF4-FFF2-40B4-BE49-F238E27FC236}">
                <a16:creationId xmlns:a16="http://schemas.microsoft.com/office/drawing/2014/main" id="{55DDD6A4-1175-3789-C9EB-3C9F8E16C30C}"/>
              </a:ext>
            </a:extLst>
          </p:cNvPr>
          <p:cNvCxnSpPr>
            <a:cxnSpLocks/>
          </p:cNvCxnSpPr>
          <p:nvPr/>
        </p:nvCxnSpPr>
        <p:spPr>
          <a:xfrm>
            <a:off x="4591830" y="3852381"/>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49" name="Straight Connector 48">
            <a:extLst>
              <a:ext uri="{FF2B5EF4-FFF2-40B4-BE49-F238E27FC236}">
                <a16:creationId xmlns:a16="http://schemas.microsoft.com/office/drawing/2014/main" id="{98F5B53F-AEBC-AEEC-D322-D9BD77951767}"/>
              </a:ext>
            </a:extLst>
          </p:cNvPr>
          <p:cNvCxnSpPr>
            <a:cxnSpLocks/>
          </p:cNvCxnSpPr>
          <p:nvPr/>
        </p:nvCxnSpPr>
        <p:spPr>
          <a:xfrm>
            <a:off x="6705601" y="4755206"/>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51" name="TextBox 50">
            <a:extLst>
              <a:ext uri="{FF2B5EF4-FFF2-40B4-BE49-F238E27FC236}">
                <a16:creationId xmlns:a16="http://schemas.microsoft.com/office/drawing/2014/main" id="{32E260DB-9F8B-A434-D3EF-26BF991CBC2E}"/>
              </a:ext>
            </a:extLst>
          </p:cNvPr>
          <p:cNvSpPr txBox="1"/>
          <p:nvPr/>
        </p:nvSpPr>
        <p:spPr>
          <a:xfrm>
            <a:off x="5533103" y="5207042"/>
            <a:ext cx="1974602"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Emotional factors</a:t>
            </a:r>
          </a:p>
        </p:txBody>
      </p:sp>
      <p:sp>
        <p:nvSpPr>
          <p:cNvPr id="52" name="TextBox 51">
            <a:extLst>
              <a:ext uri="{FF2B5EF4-FFF2-40B4-BE49-F238E27FC236}">
                <a16:creationId xmlns:a16="http://schemas.microsoft.com/office/drawing/2014/main" id="{F40D5E5A-7E64-CD1C-66CE-85D21F5E630C}"/>
              </a:ext>
            </a:extLst>
          </p:cNvPr>
          <p:cNvSpPr txBox="1"/>
          <p:nvPr/>
        </p:nvSpPr>
        <p:spPr>
          <a:xfrm>
            <a:off x="5335929" y="3125165"/>
            <a:ext cx="1939220"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Stress, anxiety</a:t>
            </a:r>
          </a:p>
        </p:txBody>
      </p:sp>
      <p:sp>
        <p:nvSpPr>
          <p:cNvPr id="53" name="TextBox 52">
            <a:extLst>
              <a:ext uri="{FF2B5EF4-FFF2-40B4-BE49-F238E27FC236}">
                <a16:creationId xmlns:a16="http://schemas.microsoft.com/office/drawing/2014/main" id="{FFB6CE08-5E26-568A-C890-5B88EDD74267}"/>
              </a:ext>
            </a:extLst>
          </p:cNvPr>
          <p:cNvSpPr txBox="1"/>
          <p:nvPr/>
        </p:nvSpPr>
        <p:spPr>
          <a:xfrm>
            <a:off x="4760960" y="3576577"/>
            <a:ext cx="2380630"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Low mood due to long term caring role </a:t>
            </a:r>
          </a:p>
        </p:txBody>
      </p:sp>
      <p:cxnSp>
        <p:nvCxnSpPr>
          <p:cNvPr id="56" name="Straight Connector 55">
            <a:extLst>
              <a:ext uri="{FF2B5EF4-FFF2-40B4-BE49-F238E27FC236}">
                <a16:creationId xmlns:a16="http://schemas.microsoft.com/office/drawing/2014/main" id="{41BE9221-5A88-6134-6D20-4BDCB106878A}"/>
              </a:ext>
            </a:extLst>
          </p:cNvPr>
          <p:cNvCxnSpPr>
            <a:cxnSpLocks/>
          </p:cNvCxnSpPr>
          <p:nvPr/>
        </p:nvCxnSpPr>
        <p:spPr>
          <a:xfrm flipH="1">
            <a:off x="9153442" y="3000071"/>
            <a:ext cx="1501261" cy="2067811"/>
          </a:xfrm>
          <a:prstGeom prst="line">
            <a:avLst/>
          </a:prstGeom>
        </p:spPr>
        <p:style>
          <a:lnRef idx="2">
            <a:schemeClr val="accent1"/>
          </a:lnRef>
          <a:fillRef idx="0">
            <a:schemeClr val="accent1"/>
          </a:fillRef>
          <a:effectRef idx="1">
            <a:schemeClr val="accent1"/>
          </a:effectRef>
          <a:fontRef idx="minor">
            <a:schemeClr val="tx1"/>
          </a:fontRef>
        </p:style>
      </p:cxnSp>
      <p:sp>
        <p:nvSpPr>
          <p:cNvPr id="57" name="TextBox 56">
            <a:extLst>
              <a:ext uri="{FF2B5EF4-FFF2-40B4-BE49-F238E27FC236}">
                <a16:creationId xmlns:a16="http://schemas.microsoft.com/office/drawing/2014/main" id="{5C9D03DA-48D4-5E68-1EEF-54DC2402A8EB}"/>
              </a:ext>
            </a:extLst>
          </p:cNvPr>
          <p:cNvSpPr txBox="1"/>
          <p:nvPr/>
        </p:nvSpPr>
        <p:spPr>
          <a:xfrm>
            <a:off x="8480703" y="5099033"/>
            <a:ext cx="2526125" cy="368212"/>
          </a:xfrm>
          <a:prstGeom prst="rect">
            <a:avLst/>
          </a:prstGeom>
          <a:noFill/>
        </p:spPr>
        <p:txBody>
          <a:bodyPr wrap="square" rtlCol="0">
            <a:spAutoFit/>
          </a:bodyPr>
          <a:lstStyle/>
          <a:p>
            <a:r>
              <a:rPr lang="en-GB" dirty="0"/>
              <a:t>Resources/Services</a:t>
            </a:r>
          </a:p>
        </p:txBody>
      </p:sp>
      <p:cxnSp>
        <p:nvCxnSpPr>
          <p:cNvPr id="58" name="Straight Connector 57">
            <a:extLst>
              <a:ext uri="{FF2B5EF4-FFF2-40B4-BE49-F238E27FC236}">
                <a16:creationId xmlns:a16="http://schemas.microsoft.com/office/drawing/2014/main" id="{434D919A-CA06-DDCD-E0A6-CC12C1A05943}"/>
              </a:ext>
            </a:extLst>
          </p:cNvPr>
          <p:cNvCxnSpPr>
            <a:cxnSpLocks/>
          </p:cNvCxnSpPr>
          <p:nvPr/>
        </p:nvCxnSpPr>
        <p:spPr>
          <a:xfrm>
            <a:off x="7207965" y="4179225"/>
            <a:ext cx="2683319" cy="0"/>
          </a:xfrm>
          <a:prstGeom prst="line">
            <a:avLst/>
          </a:prstGeom>
        </p:spPr>
        <p:style>
          <a:lnRef idx="2">
            <a:schemeClr val="accent1"/>
          </a:lnRef>
          <a:fillRef idx="0">
            <a:schemeClr val="accent1"/>
          </a:fillRef>
          <a:effectRef idx="1">
            <a:schemeClr val="accent1"/>
          </a:effectRef>
          <a:fontRef idx="minor">
            <a:schemeClr val="tx1"/>
          </a:fontRef>
        </p:style>
      </p:cxnSp>
      <p:cxnSp>
        <p:nvCxnSpPr>
          <p:cNvPr id="59" name="Straight Connector 58">
            <a:extLst>
              <a:ext uri="{FF2B5EF4-FFF2-40B4-BE49-F238E27FC236}">
                <a16:creationId xmlns:a16="http://schemas.microsoft.com/office/drawing/2014/main" id="{EB057B93-F91D-1B52-DBB7-5ECCFD8F441F}"/>
              </a:ext>
            </a:extLst>
          </p:cNvPr>
          <p:cNvCxnSpPr>
            <a:cxnSpLocks/>
          </p:cNvCxnSpPr>
          <p:nvPr/>
        </p:nvCxnSpPr>
        <p:spPr>
          <a:xfrm>
            <a:off x="7507705" y="3680414"/>
            <a:ext cx="2683319" cy="0"/>
          </a:xfrm>
          <a:prstGeom prst="line">
            <a:avLst/>
          </a:prstGeom>
        </p:spPr>
        <p:style>
          <a:lnRef idx="2">
            <a:schemeClr val="accent1"/>
          </a:lnRef>
          <a:fillRef idx="0">
            <a:schemeClr val="accent1"/>
          </a:fillRef>
          <a:effectRef idx="1">
            <a:schemeClr val="accent1"/>
          </a:effectRef>
          <a:fontRef idx="minor">
            <a:schemeClr val="tx1"/>
          </a:fontRef>
        </p:style>
      </p:cxnSp>
      <p:sp>
        <p:nvSpPr>
          <p:cNvPr id="60" name="TextBox 59">
            <a:extLst>
              <a:ext uri="{FF2B5EF4-FFF2-40B4-BE49-F238E27FC236}">
                <a16:creationId xmlns:a16="http://schemas.microsoft.com/office/drawing/2014/main" id="{7CDA584E-E8AF-E488-C222-225EA44DDCD5}"/>
              </a:ext>
            </a:extLst>
          </p:cNvPr>
          <p:cNvSpPr txBox="1"/>
          <p:nvPr/>
        </p:nvSpPr>
        <p:spPr>
          <a:xfrm>
            <a:off x="7641264" y="3343804"/>
            <a:ext cx="2498106"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No young carer assessment in place </a:t>
            </a:r>
          </a:p>
        </p:txBody>
      </p:sp>
      <p:sp>
        <p:nvSpPr>
          <p:cNvPr id="61" name="TextBox 60">
            <a:extLst>
              <a:ext uri="{FF2B5EF4-FFF2-40B4-BE49-F238E27FC236}">
                <a16:creationId xmlns:a16="http://schemas.microsoft.com/office/drawing/2014/main" id="{FCCD327A-B129-FBA0-8EAA-AB946AEBAD95}"/>
              </a:ext>
            </a:extLst>
          </p:cNvPr>
          <p:cNvSpPr txBox="1"/>
          <p:nvPr/>
        </p:nvSpPr>
        <p:spPr>
          <a:xfrm>
            <a:off x="7247607" y="4141064"/>
            <a:ext cx="2067151" cy="646331"/>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Family unaware of financial support </a:t>
            </a:r>
          </a:p>
        </p:txBody>
      </p:sp>
      <p:sp>
        <p:nvSpPr>
          <p:cNvPr id="62" name="TextBox 61">
            <a:extLst>
              <a:ext uri="{FF2B5EF4-FFF2-40B4-BE49-F238E27FC236}">
                <a16:creationId xmlns:a16="http://schemas.microsoft.com/office/drawing/2014/main" id="{E1E9AA4F-5015-9266-9759-9B63B1DFBD0F}"/>
              </a:ext>
            </a:extLst>
          </p:cNvPr>
          <p:cNvSpPr txBox="1"/>
          <p:nvPr/>
        </p:nvSpPr>
        <p:spPr>
          <a:xfrm>
            <a:off x="9153442" y="5764192"/>
            <a:ext cx="2393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(Carers Trust , 2023)</a:t>
            </a:r>
          </a:p>
        </p:txBody>
      </p:sp>
      <p:sp>
        <p:nvSpPr>
          <p:cNvPr id="63" name="TextBox 62">
            <a:extLst>
              <a:ext uri="{FF2B5EF4-FFF2-40B4-BE49-F238E27FC236}">
                <a16:creationId xmlns:a16="http://schemas.microsoft.com/office/drawing/2014/main" id="{1FA2199B-0774-92BF-426A-B34D09F8E17B}"/>
              </a:ext>
            </a:extLst>
          </p:cNvPr>
          <p:cNvSpPr txBox="1"/>
          <p:nvPr/>
        </p:nvSpPr>
        <p:spPr>
          <a:xfrm>
            <a:off x="9875967" y="1395784"/>
            <a:ext cx="1789978" cy="1815882"/>
          </a:xfrm>
          <a:prstGeom prst="rect">
            <a:avLst/>
          </a:prstGeom>
          <a:noFill/>
        </p:spPr>
        <p:txBody>
          <a:bodyPr wrap="square" rtlCol="0">
            <a:spAutoFit/>
          </a:bodyPr>
          <a:lstStyle/>
          <a:p>
            <a:r>
              <a:rPr lang="en-GB" sz="1600" dirty="0">
                <a:solidFill>
                  <a:schemeClr val="bg1"/>
                </a:solidFill>
                <a:latin typeface="Arial" panose="020B0604020202020204" pitchFamily="34" charset="0"/>
                <a:cs typeface="Arial" panose="020B0604020202020204" pitchFamily="34" charset="0"/>
              </a:rPr>
              <a:t>A 16‑year‑old young carer is repeatedly missing school and falling behind academically</a:t>
            </a:r>
          </a:p>
          <a:p>
            <a:endParaRPr lang="en-GB" sz="1600" dirty="0">
              <a:solidFill>
                <a:schemeClr val="bg1"/>
              </a:solidFill>
            </a:endParaRPr>
          </a:p>
        </p:txBody>
      </p:sp>
    </p:spTree>
    <p:extLst>
      <p:ext uri="{BB962C8B-B14F-4D97-AF65-F5344CB8AC3E}">
        <p14:creationId xmlns:p14="http://schemas.microsoft.com/office/powerpoint/2010/main" val="835878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D8C8598-7B9B-C415-BEFC-9A7A0B760A63}"/>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552870C-DC36-9693-F824-B1E2D07B78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EA2ADE89-F52E-E782-1D8B-595B1718E3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AF8D21D0-9541-3879-D148-078FBC4821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28A2D5B1-CCAA-A7F7-7B5A-422527C31D20}"/>
              </a:ext>
            </a:extLst>
          </p:cNvPr>
          <p:cNvSpPr txBox="1"/>
          <p:nvPr/>
        </p:nvSpPr>
        <p:spPr>
          <a:xfrm>
            <a:off x="1001439" y="1520260"/>
            <a:ext cx="10185722" cy="4757195"/>
          </a:xfrm>
          <a:prstGeom prst="rect">
            <a:avLst/>
          </a:prstGeom>
          <a:noFill/>
        </p:spPr>
        <p:txBody>
          <a:bodyPr wrap="square" rtlCol="0">
            <a:spAutoFit/>
          </a:bodyPr>
          <a:lstStyle/>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By Breaking the problem down into categories, we can see that  it is a combination of family needs, emotional strain, lack of support, and environmental pressures.</a:t>
            </a:r>
          </a:p>
          <a:p>
            <a:pPr>
              <a:lnSpc>
                <a:spcPct val="150000"/>
              </a:lnSpc>
            </a:pPr>
            <a:endParaRPr lang="en-GB" dirty="0">
              <a:latin typeface="Arial" panose="020B0604020202020204" pitchFamily="34" charset="0"/>
              <a:cs typeface="Arial" panose="020B0604020202020204" pitchFamily="34" charset="0"/>
            </a:endParaRPr>
          </a:p>
          <a:p>
            <a:pPr>
              <a:lnSpc>
                <a:spcPct val="150000"/>
              </a:lnSpc>
            </a:pPr>
            <a:r>
              <a:rPr lang="en-GB" dirty="0">
                <a:latin typeface="Arial" panose="020B0604020202020204" pitchFamily="34" charset="0"/>
                <a:cs typeface="Arial" panose="020B0604020202020204" pitchFamily="34" charset="0"/>
              </a:rPr>
              <a:t>This leads to a more effective support plan, such as: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completing a young carer’s needs assessment</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providing school adjustments</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involving a young carers’ service</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offering emotional support and counselling</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reducing the caring load through external services</a:t>
            </a:r>
          </a:p>
          <a:p>
            <a:pPr>
              <a:lnSpc>
                <a:spcPct val="150000"/>
              </a:lnSpc>
            </a:pPr>
            <a:br>
              <a:rPr lang="en-GB" dirty="0">
                <a:latin typeface="Arial" panose="020B0604020202020204" pitchFamily="34" charset="0"/>
                <a:cs typeface="Arial" panose="020B0604020202020204" pitchFamily="34" charset="0"/>
              </a:rPr>
            </a:br>
            <a:endParaRPr lang="en-GB" dirty="0">
              <a:latin typeface="Arial" panose="020B0604020202020204" pitchFamily="34" charset="0"/>
              <a:cs typeface="Arial" panose="020B0604020202020204" pitchFamily="34" charset="0"/>
            </a:endParaRPr>
          </a:p>
        </p:txBody>
      </p:sp>
      <p:sp>
        <p:nvSpPr>
          <p:cNvPr id="2" name="TextBox 1">
            <a:extLst>
              <a:ext uri="{FF2B5EF4-FFF2-40B4-BE49-F238E27FC236}">
                <a16:creationId xmlns:a16="http://schemas.microsoft.com/office/drawing/2014/main" id="{0824DB6D-8E88-EB98-1971-B1FEC1E4CEB9}"/>
              </a:ext>
            </a:extLst>
          </p:cNvPr>
          <p:cNvSpPr txBox="1"/>
          <p:nvPr/>
        </p:nvSpPr>
        <p:spPr>
          <a:xfrm>
            <a:off x="9153442" y="5764192"/>
            <a:ext cx="2393385" cy="369332"/>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(Carers Trust , 2023)</a:t>
            </a:r>
          </a:p>
        </p:txBody>
      </p:sp>
    </p:spTree>
    <p:extLst>
      <p:ext uri="{BB962C8B-B14F-4D97-AF65-F5344CB8AC3E}">
        <p14:creationId xmlns:p14="http://schemas.microsoft.com/office/powerpoint/2010/main" val="17135692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297E487-92F1-55E4-D089-C1E4BEEF554D}"/>
            </a:ext>
          </a:extLst>
        </p:cNvPr>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884F6601-74BA-2B29-8E6B-D5BC37EA05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ight Triangle 35">
            <a:extLst>
              <a:ext uri="{FF2B5EF4-FFF2-40B4-BE49-F238E27FC236}">
                <a16:creationId xmlns:a16="http://schemas.microsoft.com/office/drawing/2014/main" id="{B64722A7-1D5C-1EEF-A51C-876EC985D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8" name="Rectangle 37">
            <a:extLst>
              <a:ext uri="{FF2B5EF4-FFF2-40B4-BE49-F238E27FC236}">
                <a16:creationId xmlns:a16="http://schemas.microsoft.com/office/drawing/2014/main" id="{5BC740B5-C68A-50A7-1C00-2824A85CC4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B79265CD-7988-D10A-5BEA-3205D52CE3CF}"/>
              </a:ext>
            </a:extLst>
          </p:cNvPr>
          <p:cNvSpPr txBox="1"/>
          <p:nvPr/>
        </p:nvSpPr>
        <p:spPr>
          <a:xfrm>
            <a:off x="1021884" y="1348084"/>
            <a:ext cx="10144831" cy="3780522"/>
          </a:xfrm>
          <a:prstGeom prst="rect">
            <a:avLst/>
          </a:prstGeom>
          <a:noFill/>
        </p:spPr>
        <p:txBody>
          <a:bodyPr wrap="square" rtlCol="0">
            <a:spAutoFit/>
          </a:bodyPr>
          <a:lstStyle/>
          <a:p>
            <a:pPr>
              <a:lnSpc>
                <a:spcPct val="150000"/>
              </a:lnSpc>
            </a:pPr>
            <a:r>
              <a:rPr lang="en-GB" sz="3600" dirty="0">
                <a:latin typeface="Arial" panose="020B0604020202020204" pitchFamily="34" charset="0"/>
                <a:cs typeface="Arial" panose="020B0604020202020204" pitchFamily="34" charset="0"/>
              </a:rPr>
              <a:t>In summary:</a:t>
            </a: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Problem‑solving is vital in health and social care because it helps professionals understand complex situations, identify root causes, and create effective, person‑centred solutions.</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Using tools like the Fishbone Diagram ensures that decisions are not based on assumptions but on a clear analysis of all contributing factors. </a:t>
            </a:r>
          </a:p>
          <a:p>
            <a:pPr marL="285750" indent="-285750">
              <a:lnSpc>
                <a:spcPct val="150000"/>
              </a:lnSpc>
              <a:buFont typeface="Arial" panose="020B0604020202020204" pitchFamily="34" charset="0"/>
              <a:buChar char="•"/>
            </a:pPr>
            <a:endParaRPr lang="en-GB"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GB" dirty="0">
                <a:latin typeface="Arial" panose="020B0604020202020204" pitchFamily="34" charset="0"/>
                <a:cs typeface="Arial" panose="020B0604020202020204" pitchFamily="34" charset="0"/>
              </a:rPr>
              <a:t>This leads to safer practice, better outcomes, and more holistic support.</a:t>
            </a:r>
          </a:p>
        </p:txBody>
      </p:sp>
    </p:spTree>
    <p:extLst>
      <p:ext uri="{BB962C8B-B14F-4D97-AF65-F5344CB8AC3E}">
        <p14:creationId xmlns:p14="http://schemas.microsoft.com/office/powerpoint/2010/main" val="10373400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63A8A25E-2C45-777B-2171-707761D771BE}"/>
              </a:ext>
            </a:extLst>
          </p:cNvPr>
          <p:cNvSpPr txBox="1"/>
          <p:nvPr/>
        </p:nvSpPr>
        <p:spPr>
          <a:xfrm>
            <a:off x="896602" y="4491351"/>
            <a:ext cx="9682877" cy="646331"/>
          </a:xfrm>
          <a:prstGeom prst="rect">
            <a:avLst/>
          </a:prstGeom>
          <a:noFill/>
        </p:spPr>
        <p:txBody>
          <a:bodyPr wrap="square" rtlCol="0">
            <a:spAutoFit/>
          </a:bodyPr>
          <a:lstStyle/>
          <a:p>
            <a:endParaRPr lang="en-GB" dirty="0">
              <a:latin typeface="Arial" panose="020B0604020202020204" pitchFamily="34" charset="0"/>
              <a:cs typeface="Arial" panose="020B0604020202020204" pitchFamily="34" charset="0"/>
            </a:endParaRPr>
          </a:p>
          <a:p>
            <a:endParaRPr lang="en-GB" dirty="0"/>
          </a:p>
        </p:txBody>
      </p:sp>
      <p:sp>
        <p:nvSpPr>
          <p:cNvPr id="6" name="Rectangle 2">
            <a:extLst>
              <a:ext uri="{FF2B5EF4-FFF2-40B4-BE49-F238E27FC236}">
                <a16:creationId xmlns:a16="http://schemas.microsoft.com/office/drawing/2014/main" id="{4D106B93-CF63-9E53-FD5B-4AC853F7F20F}"/>
              </a:ext>
            </a:extLst>
          </p:cNvPr>
          <p:cNvSpPr>
            <a:spLocks noChangeArrowheads="1"/>
          </p:cNvSpPr>
          <p:nvPr/>
        </p:nvSpPr>
        <p:spPr bwMode="auto">
          <a:xfrm>
            <a:off x="706056" y="717750"/>
            <a:ext cx="11250592" cy="519291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0" rIns="91440" bIns="15870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References</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Carers Trust (2023).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BEING A YOUNG CARER IS NOT A CHOICE IT’S JUST WHAT WE DO THE VOICES AND EXPERIENCES OF YOUNG CARERS AND YOUNG ADULT CARERS FROM ACROSS THE UK</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2"/>
              </a:rPr>
              <a:t>https://carers.org/downloads/being-a-young-carer-is-not-a-choice--its-just-what-we-do---final-uk-report-(english).pdf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CQC (2024).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Learning, improvement and innovation - Care Quality Commission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www.cqc.org.uk.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3"/>
              </a:rPr>
              <a:t>https://www.cqc.org.uk/guidance-regulation/providers/assessment/single-assessment-framework/well-led/learning-improvement-innovation</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Loredana, M. (2017).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THE ANALYSIS OF CAUSES AND EFFECTS OF A PHENOMENON BY MEANS OF THE ‘FISHBONE’ DIAGRAM</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[online] Available at: </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hlinkClick r:id="rId4"/>
              </a:rPr>
              <a:t>https://www.utgjiu.ro/revista/ec/pdf/2017-05/11_Ecobici%20Loredana.pdf</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p>
          <a:p>
            <a:pPr marL="0" marR="0" lvl="0" indent="0" algn="l" defTabSz="914400" rtl="0" eaLnBrk="0" fontAlgn="base" latinLnBrk="0" hangingPunct="0">
              <a:lnSpc>
                <a:spcPct val="150000"/>
              </a:lnSpc>
              <a:spcBef>
                <a:spcPct val="0"/>
              </a:spcBef>
              <a:spcAft>
                <a:spcPct val="0"/>
              </a:spcAft>
              <a:buClrTx/>
              <a:buSzTx/>
              <a:buFontTx/>
              <a:buNone/>
              <a:tabLst/>
            </a:pPr>
            <a:endParaRPr kumimoji="0" lang="en-US" altLang="en-US" sz="1600" b="0" i="0" u="none" strike="noStrike" cap="none" normalizeH="0" baseline="0" dirty="0">
              <a:ln>
                <a:noFill/>
              </a:ln>
              <a:solidFill>
                <a:schemeClr val="tx1"/>
              </a:solidFill>
              <a:effectLst/>
            </a:endParaRPr>
          </a:p>
          <a:p>
            <a:pPr marL="0" marR="0" lvl="0" indent="0" algn="l" defTabSz="914400" rtl="0" eaLnBrk="0" fontAlgn="base" latinLnBrk="0" hangingPunct="0">
              <a:lnSpc>
                <a:spcPct val="150000"/>
              </a:lnSpc>
              <a:spcBef>
                <a:spcPct val="0"/>
              </a:spcBef>
              <a:spcAft>
                <a:spcPct val="0"/>
              </a:spcAft>
              <a:buClrTx/>
              <a:buSzTx/>
              <a:buFontTx/>
              <a:buNone/>
              <a:tabLst/>
            </a:pP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Thompson, N. (2016). </a:t>
            </a:r>
            <a:r>
              <a:rPr kumimoji="0" lang="en-US" altLang="en-US" sz="16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People skills</a:t>
            </a:r>
            <a:r>
              <a:rPr kumimoji="0" lang="en-US" altLang="en-US"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London: Macmillan Education.</a:t>
            </a:r>
            <a:endParaRPr kumimoji="0" lang="en-US" altLang="en-US" sz="16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830742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681</Words>
  <Application>Microsoft Office PowerPoint</Application>
  <PresentationFormat>Widescreen</PresentationFormat>
  <Paragraphs>63</Paragraphs>
  <Slides>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Aptos</vt:lpstr>
      <vt:lpstr>Aptos Display</vt:lpstr>
      <vt:lpstr>Arial</vt:lpstr>
      <vt:lpstr>Office Theme</vt:lpstr>
      <vt:lpstr>PowerPoint Presentation</vt:lpstr>
      <vt:lpstr>What is problem solving?</vt:lpstr>
      <vt:lpstr>Why problem-solving matters in H&amp;SC?</vt:lpstr>
      <vt:lpstr>Fishbone Method</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Eduarda Luisa Coelho Pimentel (2436860)</dc:creator>
  <cp:lastModifiedBy>Eduarda Luisa Coelho Pimentel (2436860)</cp:lastModifiedBy>
  <cp:revision>5</cp:revision>
  <dcterms:created xsi:type="dcterms:W3CDTF">2026-02-08T21:09:01Z</dcterms:created>
  <dcterms:modified xsi:type="dcterms:W3CDTF">2026-02-23T01:03:48Z</dcterms:modified>
</cp:coreProperties>
</file>