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7" r:id="rId3"/>
    <p:sldId id="269" r:id="rId4"/>
    <p:sldId id="259" r:id="rId5"/>
    <p:sldId id="285" r:id="rId6"/>
    <p:sldId id="271" r:id="rId7"/>
    <p:sldId id="273" r:id="rId8"/>
    <p:sldId id="274" r:id="rId9"/>
    <p:sldId id="272" r:id="rId10"/>
    <p:sldId id="270" r:id="rId11"/>
    <p:sldId id="261" r:id="rId12"/>
    <p:sldId id="262" r:id="rId13"/>
    <p:sldId id="263" r:id="rId14"/>
    <p:sldId id="275" r:id="rId15"/>
    <p:sldId id="264" r:id="rId16"/>
    <p:sldId id="265" r:id="rId17"/>
    <p:sldId id="266" r:id="rId18"/>
    <p:sldId id="268" r:id="rId19"/>
    <p:sldId id="277" r:id="rId20"/>
    <p:sldId id="278" r:id="rId21"/>
    <p:sldId id="279" r:id="rId22"/>
    <p:sldId id="280" r:id="rId23"/>
    <p:sldId id="281" r:id="rId24"/>
    <p:sldId id="282" r:id="rId25"/>
    <p:sldId id="286" r:id="rId26"/>
    <p:sldId id="284" r:id="rId27"/>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42B7E3-DEE5-4253-9B11-A9CF9452EF87}" v="358" dt="2019-03-04T19:24:55.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603" autoAdjust="0"/>
    <p:restoredTop sz="86443" autoAdjust="0"/>
  </p:normalViewPr>
  <p:slideViewPr>
    <p:cSldViewPr snapToGrid="0">
      <p:cViewPr>
        <p:scale>
          <a:sx n="58" d="100"/>
          <a:sy n="58" d="100"/>
        </p:scale>
        <p:origin x="792" y="4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1" d="100"/>
          <a:sy n="51" d="100"/>
        </p:scale>
        <p:origin x="2692" y="4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illiams (1802264)" userId="9f78aedf-bcb6-4797-82b3-9115a0a06a0d" providerId="ADAL" clId="{4942B7E3-DEE5-4253-9B11-A9CF9452EF87}"/>
    <pc:docChg chg="undo custSel mod addSld delSld modSld sldOrd">
      <pc:chgData name="Amanda Williams (1802264)" userId="9f78aedf-bcb6-4797-82b3-9115a0a06a0d" providerId="ADAL" clId="{4942B7E3-DEE5-4253-9B11-A9CF9452EF87}" dt="2019-03-04T19:24:42.473" v="18495" actId="313"/>
      <pc:docMkLst>
        <pc:docMk/>
      </pc:docMkLst>
      <pc:sldChg chg="addSp delSp modSp mod setClrOvrMap modNotesTx">
        <pc:chgData name="Amanda Williams (1802264)" userId="9f78aedf-bcb6-4797-82b3-9115a0a06a0d" providerId="ADAL" clId="{4942B7E3-DEE5-4253-9B11-A9CF9452EF87}" dt="2019-03-02T13:21:52.063" v="7887" actId="20577"/>
        <pc:sldMkLst>
          <pc:docMk/>
          <pc:sldMk cId="1484925283" sldId="256"/>
        </pc:sldMkLst>
        <pc:spChg chg="mod">
          <ac:chgData name="Amanda Williams (1802264)" userId="9f78aedf-bcb6-4797-82b3-9115a0a06a0d" providerId="ADAL" clId="{4942B7E3-DEE5-4253-9B11-A9CF9452EF87}" dt="2019-03-01T07:51:17.675" v="544" actId="14100"/>
          <ac:spMkLst>
            <pc:docMk/>
            <pc:sldMk cId="1484925283" sldId="256"/>
            <ac:spMk id="2" creationId="{3FBF3337-7CD6-4730-ACD8-07DA5C2ED8F6}"/>
          </ac:spMkLst>
        </pc:spChg>
        <pc:spChg chg="mod">
          <ac:chgData name="Amanda Williams (1802264)" userId="9f78aedf-bcb6-4797-82b3-9115a0a06a0d" providerId="ADAL" clId="{4942B7E3-DEE5-4253-9B11-A9CF9452EF87}" dt="2019-03-01T07:53:15.323" v="557" actId="207"/>
          <ac:spMkLst>
            <pc:docMk/>
            <pc:sldMk cId="1484925283" sldId="256"/>
            <ac:spMk id="3" creationId="{25A44943-F554-4D45-B108-E5E6A17B0025}"/>
          </ac:spMkLst>
        </pc:spChg>
        <pc:spChg chg="mod">
          <ac:chgData name="Amanda Williams (1802264)" userId="9f78aedf-bcb6-4797-82b3-9115a0a06a0d" providerId="ADAL" clId="{4942B7E3-DEE5-4253-9B11-A9CF9452EF87}" dt="2019-03-01T07:48:35.937" v="531" actId="26606"/>
          <ac:spMkLst>
            <pc:docMk/>
            <pc:sldMk cId="1484925283" sldId="256"/>
            <ac:spMk id="6" creationId="{D6FD2A91-DE40-4321-8116-821C7CF5C06D}"/>
          </ac:spMkLst>
        </pc:spChg>
        <pc:spChg chg="add del">
          <ac:chgData name="Amanda Williams (1802264)" userId="9f78aedf-bcb6-4797-82b3-9115a0a06a0d" providerId="ADAL" clId="{4942B7E3-DEE5-4253-9B11-A9CF9452EF87}" dt="2019-03-01T07:48:20.596" v="529" actId="26606"/>
          <ac:spMkLst>
            <pc:docMk/>
            <pc:sldMk cId="1484925283" sldId="256"/>
            <ac:spMk id="40" creationId="{3CD9DF72-87A3-404E-A828-84CBF11A8303}"/>
          </ac:spMkLst>
        </pc:spChg>
        <pc:spChg chg="add del">
          <ac:chgData name="Amanda Williams (1802264)" userId="9f78aedf-bcb6-4797-82b3-9115a0a06a0d" providerId="ADAL" clId="{4942B7E3-DEE5-4253-9B11-A9CF9452EF87}" dt="2019-03-01T07:48:02.362" v="526" actId="26606"/>
          <ac:spMkLst>
            <pc:docMk/>
            <pc:sldMk cId="1484925283" sldId="256"/>
            <ac:spMk id="46" creationId="{C5E6CFF1-2F42-4E10-9A97-F116F46F53FE}"/>
          </ac:spMkLst>
        </pc:spChg>
        <pc:spChg chg="add del">
          <ac:chgData name="Amanda Williams (1802264)" userId="9f78aedf-bcb6-4797-82b3-9115a0a06a0d" providerId="ADAL" clId="{4942B7E3-DEE5-4253-9B11-A9CF9452EF87}" dt="2019-03-01T07:48:20.547" v="528" actId="26606"/>
          <ac:spMkLst>
            <pc:docMk/>
            <pc:sldMk cId="1484925283" sldId="256"/>
            <ac:spMk id="51" creationId="{569C1A01-6FB5-43CE-ADCC-936728ACAC0D}"/>
          </ac:spMkLst>
        </pc:spChg>
        <pc:spChg chg="add del">
          <ac:chgData name="Amanda Williams (1802264)" userId="9f78aedf-bcb6-4797-82b3-9115a0a06a0d" providerId="ADAL" clId="{4942B7E3-DEE5-4253-9B11-A9CF9452EF87}" dt="2019-03-01T07:48:35.937" v="531" actId="26606"/>
          <ac:spMkLst>
            <pc:docMk/>
            <pc:sldMk cId="1484925283" sldId="256"/>
            <ac:spMk id="53" creationId="{86C7B4A1-154A-4DF0-AC46-F88D75A2E0FD}"/>
          </ac:spMkLst>
        </pc:spChg>
        <pc:picChg chg="mod ord">
          <ac:chgData name="Amanda Williams (1802264)" userId="9f78aedf-bcb6-4797-82b3-9115a0a06a0d" providerId="ADAL" clId="{4942B7E3-DEE5-4253-9B11-A9CF9452EF87}" dt="2019-03-01T07:51:01.095" v="541" actId="14100"/>
          <ac:picMkLst>
            <pc:docMk/>
            <pc:sldMk cId="1484925283" sldId="256"/>
            <ac:picMk id="4" creationId="{0202DE96-C645-439F-B4FD-0FF8E5BFBD2F}"/>
          </ac:picMkLst>
        </pc:picChg>
        <pc:picChg chg="add del">
          <ac:chgData name="Amanda Williams (1802264)" userId="9f78aedf-bcb6-4797-82b3-9115a0a06a0d" providerId="ADAL" clId="{4942B7E3-DEE5-4253-9B11-A9CF9452EF87}" dt="2019-03-01T07:48:20.547" v="528" actId="26606"/>
          <ac:picMkLst>
            <pc:docMk/>
            <pc:sldMk cId="1484925283" sldId="256"/>
            <ac:picMk id="50" creationId="{EE09A529-E47C-4634-BB98-0A9526C372B4}"/>
          </ac:picMkLst>
        </pc:picChg>
        <pc:cxnChg chg="add del">
          <ac:chgData name="Amanda Williams (1802264)" userId="9f78aedf-bcb6-4797-82b3-9115a0a06a0d" providerId="ADAL" clId="{4942B7E3-DEE5-4253-9B11-A9CF9452EF87}" dt="2019-03-01T07:48:20.596" v="529" actId="26606"/>
          <ac:cxnSpMkLst>
            <pc:docMk/>
            <pc:sldMk cId="1484925283" sldId="256"/>
            <ac:cxnSpMk id="41" creationId="{20E3A342-4D61-4E3F-AF90-1AB42AEB96CC}"/>
          </ac:cxnSpMkLst>
        </pc:cxnChg>
        <pc:cxnChg chg="add del">
          <ac:chgData name="Amanda Williams (1802264)" userId="9f78aedf-bcb6-4797-82b3-9115a0a06a0d" providerId="ADAL" clId="{4942B7E3-DEE5-4253-9B11-A9CF9452EF87}" dt="2019-03-01T07:48:02.362" v="526" actId="26606"/>
          <ac:cxnSpMkLst>
            <pc:docMk/>
            <pc:sldMk cId="1484925283" sldId="256"/>
            <ac:cxnSpMk id="48" creationId="{96A8629B-8289-498B-939B-1CA0C106182C}"/>
          </ac:cxnSpMkLst>
        </pc:cxnChg>
        <pc:cxnChg chg="add">
          <ac:chgData name="Amanda Williams (1802264)" userId="9f78aedf-bcb6-4797-82b3-9115a0a06a0d" providerId="ADAL" clId="{4942B7E3-DEE5-4253-9B11-A9CF9452EF87}" dt="2019-03-01T07:48:35.937" v="531" actId="26606"/>
          <ac:cxnSpMkLst>
            <pc:docMk/>
            <pc:sldMk cId="1484925283" sldId="256"/>
            <ac:cxnSpMk id="58" creationId="{E126E481-B945-4179-BD79-05E96E9B29E1}"/>
          </ac:cxnSpMkLst>
        </pc:cxnChg>
      </pc:sldChg>
      <pc:sldChg chg="modSp modNotesTx">
        <pc:chgData name="Amanda Williams (1802264)" userId="9f78aedf-bcb6-4797-82b3-9115a0a06a0d" providerId="ADAL" clId="{4942B7E3-DEE5-4253-9B11-A9CF9452EF87}" dt="2019-03-04T14:51:46.591" v="17030" actId="20577"/>
        <pc:sldMkLst>
          <pc:docMk/>
          <pc:sldMk cId="225038723" sldId="257"/>
        </pc:sldMkLst>
        <pc:spChg chg="mod">
          <ac:chgData name="Amanda Williams (1802264)" userId="9f78aedf-bcb6-4797-82b3-9115a0a06a0d" providerId="ADAL" clId="{4942B7E3-DEE5-4253-9B11-A9CF9452EF87}" dt="2019-02-28T14:42:23.476" v="52" actId="20577"/>
          <ac:spMkLst>
            <pc:docMk/>
            <pc:sldMk cId="225038723" sldId="257"/>
            <ac:spMk id="2" creationId="{3E25E33B-8772-4FB9-BCB4-570FE6F0C66C}"/>
          </ac:spMkLst>
        </pc:spChg>
        <pc:spChg chg="mod">
          <ac:chgData name="Amanda Williams (1802264)" userId="9f78aedf-bcb6-4797-82b3-9115a0a06a0d" providerId="ADAL" clId="{4942B7E3-DEE5-4253-9B11-A9CF9452EF87}" dt="2019-03-02T14:04:30.972" v="8581" actId="20577"/>
          <ac:spMkLst>
            <pc:docMk/>
            <pc:sldMk cId="225038723" sldId="257"/>
            <ac:spMk id="12" creationId="{FDC6E6FA-9FE8-4ECD-93B9-8CD3300E1E03}"/>
          </ac:spMkLst>
        </pc:spChg>
      </pc:sldChg>
      <pc:sldChg chg="addSp delSp modSp delDesignElem modNotesTx">
        <pc:chgData name="Amanda Williams (1802264)" userId="9f78aedf-bcb6-4797-82b3-9115a0a06a0d" providerId="ADAL" clId="{4942B7E3-DEE5-4253-9B11-A9CF9452EF87}" dt="2019-03-04T17:24:45.348" v="18317" actId="20577"/>
        <pc:sldMkLst>
          <pc:docMk/>
          <pc:sldMk cId="2345445034" sldId="259"/>
        </pc:sldMkLst>
        <pc:spChg chg="mod">
          <ac:chgData name="Amanda Williams (1802264)" userId="9f78aedf-bcb6-4797-82b3-9115a0a06a0d" providerId="ADAL" clId="{4942B7E3-DEE5-4253-9B11-A9CF9452EF87}" dt="2019-03-04T16:00:53.875" v="18205" actId="207"/>
          <ac:spMkLst>
            <pc:docMk/>
            <pc:sldMk cId="2345445034" sldId="259"/>
            <ac:spMk id="2" creationId="{7FAA20B1-47AB-4CB5-BC7D-DEDADF66FAE7}"/>
          </ac:spMkLst>
        </pc:spChg>
        <pc:spChg chg="mod">
          <ac:chgData name="Amanda Williams (1802264)" userId="9f78aedf-bcb6-4797-82b3-9115a0a06a0d" providerId="ADAL" clId="{4942B7E3-DEE5-4253-9B11-A9CF9452EF87}" dt="2019-03-04T17:24:13.796" v="18311" actId="14100"/>
          <ac:spMkLst>
            <pc:docMk/>
            <pc:sldMk cId="2345445034" sldId="259"/>
            <ac:spMk id="3" creationId="{A95845BE-D62F-49AD-99E3-B932164997B3}"/>
          </ac:spMkLst>
        </pc:spChg>
        <pc:spChg chg="mod">
          <ac:chgData name="Amanda Williams (1802264)" userId="9f78aedf-bcb6-4797-82b3-9115a0a06a0d" providerId="ADAL" clId="{4942B7E3-DEE5-4253-9B11-A9CF9452EF87}" dt="2019-03-04T15:38:05.065" v="17612" actId="5793"/>
          <ac:spMkLst>
            <pc:docMk/>
            <pc:sldMk cId="2345445034" sldId="259"/>
            <ac:spMk id="4" creationId="{E89EBF07-3B40-41AE-87AC-46A5379663BE}"/>
          </ac:spMkLst>
        </pc:spChg>
        <pc:spChg chg="add del mod">
          <ac:chgData name="Amanda Williams (1802264)" userId="9f78aedf-bcb6-4797-82b3-9115a0a06a0d" providerId="ADAL" clId="{4942B7E3-DEE5-4253-9B11-A9CF9452EF87}" dt="2019-03-04T15:23:18.531" v="17375"/>
          <ac:spMkLst>
            <pc:docMk/>
            <pc:sldMk cId="2345445034" sldId="259"/>
            <ac:spMk id="5" creationId="{E7AA9152-BF40-4A71-86AA-D2EDCDDA2CCA}"/>
          </ac:spMkLst>
        </pc:spChg>
        <pc:spChg chg="add del mod">
          <ac:chgData name="Amanda Williams (1802264)" userId="9f78aedf-bcb6-4797-82b3-9115a0a06a0d" providerId="ADAL" clId="{4942B7E3-DEE5-4253-9B11-A9CF9452EF87}" dt="2019-03-04T15:23:18.531" v="17375"/>
          <ac:spMkLst>
            <pc:docMk/>
            <pc:sldMk cId="2345445034" sldId="259"/>
            <ac:spMk id="6" creationId="{35A4FF34-308D-440F-921C-4027DB7F6705}"/>
          </ac:spMkLst>
        </pc:spChg>
        <pc:spChg chg="add del mod">
          <ac:chgData name="Amanda Williams (1802264)" userId="9f78aedf-bcb6-4797-82b3-9115a0a06a0d" providerId="ADAL" clId="{4942B7E3-DEE5-4253-9B11-A9CF9452EF87}" dt="2019-03-04T15:23:18.531" v="17375"/>
          <ac:spMkLst>
            <pc:docMk/>
            <pc:sldMk cId="2345445034" sldId="259"/>
            <ac:spMk id="7" creationId="{8034E8C5-7E4E-4709-9755-53C5DA3A3F81}"/>
          </ac:spMkLst>
        </pc:spChg>
        <pc:spChg chg="del">
          <ac:chgData name="Amanda Williams (1802264)" userId="9f78aedf-bcb6-4797-82b3-9115a0a06a0d" providerId="ADAL" clId="{4942B7E3-DEE5-4253-9B11-A9CF9452EF87}" dt="2019-03-04T15:23:18.531" v="17375"/>
          <ac:spMkLst>
            <pc:docMk/>
            <pc:sldMk cId="2345445034" sldId="259"/>
            <ac:spMk id="9" creationId="{E35A04CF-97D4-4FF7-B359-C546B1F62E54}"/>
          </ac:spMkLst>
        </pc:spChg>
        <pc:spChg chg="del">
          <ac:chgData name="Amanda Williams (1802264)" userId="9f78aedf-bcb6-4797-82b3-9115a0a06a0d" providerId="ADAL" clId="{4942B7E3-DEE5-4253-9B11-A9CF9452EF87}" dt="2019-03-04T15:23:18.531" v="17375"/>
          <ac:spMkLst>
            <pc:docMk/>
            <pc:sldMk cId="2345445034" sldId="259"/>
            <ac:spMk id="11" creationId="{1DE7243B-5109-444B-8FAF-7437C66BC0E9}"/>
          </ac:spMkLst>
        </pc:spChg>
        <pc:spChg chg="del">
          <ac:chgData name="Amanda Williams (1802264)" userId="9f78aedf-bcb6-4797-82b3-9115a0a06a0d" providerId="ADAL" clId="{4942B7E3-DEE5-4253-9B11-A9CF9452EF87}" dt="2019-03-04T15:23:18.531" v="17375"/>
          <ac:spMkLst>
            <pc:docMk/>
            <pc:sldMk cId="2345445034" sldId="259"/>
            <ac:spMk id="13" creationId="{4C5D6221-DA7B-4611-AA26-7D8E349FDE96}"/>
          </ac:spMkLst>
        </pc:spChg>
      </pc:sldChg>
      <pc:sldChg chg="modSp modNotesTx">
        <pc:chgData name="Amanda Williams (1802264)" userId="9f78aedf-bcb6-4797-82b3-9115a0a06a0d" providerId="ADAL" clId="{4942B7E3-DEE5-4253-9B11-A9CF9452EF87}" dt="2019-03-04T08:49:52.268" v="12435" actId="20577"/>
        <pc:sldMkLst>
          <pc:docMk/>
          <pc:sldMk cId="1864040788" sldId="261"/>
        </pc:sldMkLst>
        <pc:spChg chg="mod">
          <ac:chgData name="Amanda Williams (1802264)" userId="9f78aedf-bcb6-4797-82b3-9115a0a06a0d" providerId="ADAL" clId="{4942B7E3-DEE5-4253-9B11-A9CF9452EF87}" dt="2019-02-28T15:34:38.494" v="524" actId="13926"/>
          <ac:spMkLst>
            <pc:docMk/>
            <pc:sldMk cId="1864040788" sldId="261"/>
            <ac:spMk id="5" creationId="{7155993D-AA70-49DF-AE72-746939CD0BDD}"/>
          </ac:spMkLst>
        </pc:spChg>
        <pc:spChg chg="mod">
          <ac:chgData name="Amanda Williams (1802264)" userId="9f78aedf-bcb6-4797-82b3-9115a0a06a0d" providerId="ADAL" clId="{4942B7E3-DEE5-4253-9B11-A9CF9452EF87}" dt="2019-02-28T15:34:09.069" v="523" actId="13926"/>
          <ac:spMkLst>
            <pc:docMk/>
            <pc:sldMk cId="1864040788" sldId="261"/>
            <ac:spMk id="13" creationId="{1ECB4D25-0A41-4B84-9326-23F12E04ECEA}"/>
          </ac:spMkLst>
        </pc:spChg>
      </pc:sldChg>
      <pc:sldChg chg="ord modNotesTx">
        <pc:chgData name="Amanda Williams (1802264)" userId="9f78aedf-bcb6-4797-82b3-9115a0a06a0d" providerId="ADAL" clId="{4942B7E3-DEE5-4253-9B11-A9CF9452EF87}" dt="2019-03-04T08:45:38.169" v="12331" actId="20577"/>
        <pc:sldMkLst>
          <pc:docMk/>
          <pc:sldMk cId="4001154705" sldId="262"/>
        </pc:sldMkLst>
      </pc:sldChg>
      <pc:sldChg chg="modSp">
        <pc:chgData name="Amanda Williams (1802264)" userId="9f78aedf-bcb6-4797-82b3-9115a0a06a0d" providerId="ADAL" clId="{4942B7E3-DEE5-4253-9B11-A9CF9452EF87}" dt="2019-03-04T19:22:06.816" v="18492" actId="313"/>
        <pc:sldMkLst>
          <pc:docMk/>
          <pc:sldMk cId="1642872831" sldId="263"/>
        </pc:sldMkLst>
        <pc:spChg chg="mod">
          <ac:chgData name="Amanda Williams (1802264)" userId="9f78aedf-bcb6-4797-82b3-9115a0a06a0d" providerId="ADAL" clId="{4942B7E3-DEE5-4253-9B11-A9CF9452EF87}" dt="2019-03-02T16:31:21.464" v="10776" actId="20577"/>
          <ac:spMkLst>
            <pc:docMk/>
            <pc:sldMk cId="1642872831" sldId="263"/>
            <ac:spMk id="5" creationId="{04E79A3E-A6ED-41FE-A97E-2714283D7B61}"/>
          </ac:spMkLst>
        </pc:spChg>
        <pc:spChg chg="mod">
          <ac:chgData name="Amanda Williams (1802264)" userId="9f78aedf-bcb6-4797-82b3-9115a0a06a0d" providerId="ADAL" clId="{4942B7E3-DEE5-4253-9B11-A9CF9452EF87}" dt="2019-03-04T17:56:38.841" v="18385" actId="27636"/>
          <ac:spMkLst>
            <pc:docMk/>
            <pc:sldMk cId="1642872831" sldId="263"/>
            <ac:spMk id="6" creationId="{2AC35D6F-B90B-4660-8A83-CD5E9A85156D}"/>
          </ac:spMkLst>
        </pc:spChg>
        <pc:spChg chg="mod">
          <ac:chgData name="Amanda Williams (1802264)" userId="9f78aedf-bcb6-4797-82b3-9115a0a06a0d" providerId="ADAL" clId="{4942B7E3-DEE5-4253-9B11-A9CF9452EF87}" dt="2019-03-04T19:22:06.816" v="18492" actId="313"/>
          <ac:spMkLst>
            <pc:docMk/>
            <pc:sldMk cId="1642872831" sldId="263"/>
            <ac:spMk id="7" creationId="{BD673A85-77EC-4488-B870-08A3B10162B9}"/>
          </ac:spMkLst>
        </pc:spChg>
      </pc:sldChg>
      <pc:sldChg chg="modNotesTx">
        <pc:chgData name="Amanda Williams (1802264)" userId="9f78aedf-bcb6-4797-82b3-9115a0a06a0d" providerId="ADAL" clId="{4942B7E3-DEE5-4253-9B11-A9CF9452EF87}" dt="2019-03-04T08:52:50.580" v="12451" actId="20577"/>
        <pc:sldMkLst>
          <pc:docMk/>
          <pc:sldMk cId="3528949706" sldId="264"/>
        </pc:sldMkLst>
      </pc:sldChg>
      <pc:sldChg chg="modSp modNotesTx">
        <pc:chgData name="Amanda Williams (1802264)" userId="9f78aedf-bcb6-4797-82b3-9115a0a06a0d" providerId="ADAL" clId="{4942B7E3-DEE5-4253-9B11-A9CF9452EF87}" dt="2019-03-04T08:54:30.330" v="12537" actId="20577"/>
        <pc:sldMkLst>
          <pc:docMk/>
          <pc:sldMk cId="3212605240" sldId="265"/>
        </pc:sldMkLst>
        <pc:spChg chg="mod">
          <ac:chgData name="Amanda Williams (1802264)" userId="9f78aedf-bcb6-4797-82b3-9115a0a06a0d" providerId="ADAL" clId="{4942B7E3-DEE5-4253-9B11-A9CF9452EF87}" dt="2019-03-02T16:42:46.383" v="10967" actId="27636"/>
          <ac:spMkLst>
            <pc:docMk/>
            <pc:sldMk cId="3212605240" sldId="265"/>
            <ac:spMk id="3" creationId="{D15C4156-E3DC-4B73-9C24-E3F01A02FD50}"/>
          </ac:spMkLst>
        </pc:spChg>
        <pc:spChg chg="mod">
          <ac:chgData name="Amanda Williams (1802264)" userId="9f78aedf-bcb6-4797-82b3-9115a0a06a0d" providerId="ADAL" clId="{4942B7E3-DEE5-4253-9B11-A9CF9452EF87}" dt="2019-03-02T16:43:21.958" v="10977" actId="20577"/>
          <ac:spMkLst>
            <pc:docMk/>
            <pc:sldMk cId="3212605240" sldId="265"/>
            <ac:spMk id="4" creationId="{87238377-E496-402A-8C6B-F3FF9E88F627}"/>
          </ac:spMkLst>
        </pc:spChg>
      </pc:sldChg>
      <pc:sldChg chg="addSp modSp ord modNotesTx">
        <pc:chgData name="Amanda Williams (1802264)" userId="9f78aedf-bcb6-4797-82b3-9115a0a06a0d" providerId="ADAL" clId="{4942B7E3-DEE5-4253-9B11-A9CF9452EF87}" dt="2019-03-04T09:12:40.067" v="13289" actId="255"/>
        <pc:sldMkLst>
          <pc:docMk/>
          <pc:sldMk cId="651577105" sldId="266"/>
        </pc:sldMkLst>
        <pc:spChg chg="add mod">
          <ac:chgData name="Amanda Williams (1802264)" userId="9f78aedf-bcb6-4797-82b3-9115a0a06a0d" providerId="ADAL" clId="{4942B7E3-DEE5-4253-9B11-A9CF9452EF87}" dt="2019-03-04T09:12:40.067" v="13289" actId="255"/>
          <ac:spMkLst>
            <pc:docMk/>
            <pc:sldMk cId="651577105" sldId="266"/>
            <ac:spMk id="3" creationId="{CEFF64E9-7FDE-454F-832F-347A2874542E}"/>
          </ac:spMkLst>
        </pc:spChg>
        <pc:graphicFrameChg chg="mod">
          <ac:chgData name="Amanda Williams (1802264)" userId="9f78aedf-bcb6-4797-82b3-9115a0a06a0d" providerId="ADAL" clId="{4942B7E3-DEE5-4253-9B11-A9CF9452EF87}" dt="2019-03-04T09:11:11.149" v="13247" actId="14100"/>
          <ac:graphicFrameMkLst>
            <pc:docMk/>
            <pc:sldMk cId="651577105" sldId="266"/>
            <ac:graphicFrameMk id="13" creationId="{DD77F208-9027-4AA5-839E-EC2A1AE40C9E}"/>
          </ac:graphicFrameMkLst>
        </pc:graphicFrameChg>
      </pc:sldChg>
      <pc:sldChg chg="addSp delSp modSp del mod setBg setClrOvrMap delDesignElem modNotesTx">
        <pc:chgData name="Amanda Williams (1802264)" userId="9f78aedf-bcb6-4797-82b3-9115a0a06a0d" providerId="ADAL" clId="{4942B7E3-DEE5-4253-9B11-A9CF9452EF87}" dt="2019-03-04T09:19:02.627" v="13446" actId="2696"/>
        <pc:sldMkLst>
          <pc:docMk/>
          <pc:sldMk cId="2181929722" sldId="267"/>
        </pc:sldMkLst>
        <pc:spChg chg="mod">
          <ac:chgData name="Amanda Williams (1802264)" userId="9f78aedf-bcb6-4797-82b3-9115a0a06a0d" providerId="ADAL" clId="{4942B7E3-DEE5-4253-9B11-A9CF9452EF87}" dt="2019-03-04T09:13:13.498" v="13290" actId="26606"/>
          <ac:spMkLst>
            <pc:docMk/>
            <pc:sldMk cId="2181929722" sldId="267"/>
            <ac:spMk id="2" creationId="{56DF2D71-13C8-4FAE-92C1-ED045FF950CD}"/>
          </ac:spMkLst>
        </pc:spChg>
        <pc:spChg chg="add del mod">
          <ac:chgData name="Amanda Williams (1802264)" userId="9f78aedf-bcb6-4797-82b3-9115a0a06a0d" providerId="ADAL" clId="{4942B7E3-DEE5-4253-9B11-A9CF9452EF87}" dt="2019-03-04T09:18:44.289" v="13445"/>
          <ac:spMkLst>
            <pc:docMk/>
            <pc:sldMk cId="2181929722" sldId="267"/>
            <ac:spMk id="3" creationId="{C7586FC4-D768-49F4-8504-DAADA57DF3BA}"/>
          </ac:spMkLst>
        </pc:spChg>
        <pc:spChg chg="add del mod">
          <ac:chgData name="Amanda Williams (1802264)" userId="9f78aedf-bcb6-4797-82b3-9115a0a06a0d" providerId="ADAL" clId="{4942B7E3-DEE5-4253-9B11-A9CF9452EF87}" dt="2019-03-04T09:18:44.289" v="13445"/>
          <ac:spMkLst>
            <pc:docMk/>
            <pc:sldMk cId="2181929722" sldId="267"/>
            <ac:spMk id="4" creationId="{0FCDA41C-F9D2-47FC-979F-D63CD44DAF48}"/>
          </ac:spMkLst>
        </pc:spChg>
        <pc:spChg chg="del">
          <ac:chgData name="Amanda Williams (1802264)" userId="9f78aedf-bcb6-4797-82b3-9115a0a06a0d" providerId="ADAL" clId="{4942B7E3-DEE5-4253-9B11-A9CF9452EF87}" dt="2019-03-04T09:13:13.498" v="13290" actId="26606"/>
          <ac:spMkLst>
            <pc:docMk/>
            <pc:sldMk cId="2181929722" sldId="267"/>
            <ac:spMk id="10" creationId="{3B0DF90E-6BAD-4E82-8FDF-717C9A357378}"/>
          </ac:spMkLst>
        </pc:spChg>
        <pc:spChg chg="del">
          <ac:chgData name="Amanda Williams (1802264)" userId="9f78aedf-bcb6-4797-82b3-9115a0a06a0d" providerId="ADAL" clId="{4942B7E3-DEE5-4253-9B11-A9CF9452EF87}" dt="2019-03-04T09:13:13.498" v="13290" actId="26606"/>
          <ac:spMkLst>
            <pc:docMk/>
            <pc:sldMk cId="2181929722" sldId="267"/>
            <ac:spMk id="12" creationId="{13DCC859-0434-4BB8-B6C5-09C88AE698FB}"/>
          </ac:spMkLst>
        </pc:spChg>
        <pc:spChg chg="del">
          <ac:chgData name="Amanda Williams (1802264)" userId="9f78aedf-bcb6-4797-82b3-9115a0a06a0d" providerId="ADAL" clId="{4942B7E3-DEE5-4253-9B11-A9CF9452EF87}" dt="2019-03-04T09:13:13.498" v="13290" actId="26606"/>
          <ac:spMkLst>
            <pc:docMk/>
            <pc:sldMk cId="2181929722" sldId="267"/>
            <ac:spMk id="14" creationId="{08E7ACFB-B791-4C23-8B17-013FEDC09A89}"/>
          </ac:spMkLst>
        </pc:spChg>
        <pc:spChg chg="add del">
          <ac:chgData name="Amanda Williams (1802264)" userId="9f78aedf-bcb6-4797-82b3-9115a0a06a0d" providerId="ADAL" clId="{4942B7E3-DEE5-4253-9B11-A9CF9452EF87}" dt="2019-03-04T09:18:44.289" v="13445"/>
          <ac:spMkLst>
            <pc:docMk/>
            <pc:sldMk cId="2181929722" sldId="267"/>
            <ac:spMk id="19" creationId="{08E89D5E-1885-4160-AC77-CC471DD1D0DB}"/>
          </ac:spMkLst>
        </pc:spChg>
        <pc:graphicFrameChg chg="mod modGraphic">
          <ac:chgData name="Amanda Williams (1802264)" userId="9f78aedf-bcb6-4797-82b3-9115a0a06a0d" providerId="ADAL" clId="{4942B7E3-DEE5-4253-9B11-A9CF9452EF87}" dt="2019-03-04T09:18:11.520" v="13443" actId="5793"/>
          <ac:graphicFrameMkLst>
            <pc:docMk/>
            <pc:sldMk cId="2181929722" sldId="267"/>
            <ac:graphicFrameMk id="5" creationId="{790204ED-ECE9-4D62-840C-089ABE21FE63}"/>
          </ac:graphicFrameMkLst>
        </pc:graphicFrameChg>
        <pc:cxnChg chg="add del">
          <ac:chgData name="Amanda Williams (1802264)" userId="9f78aedf-bcb6-4797-82b3-9115a0a06a0d" providerId="ADAL" clId="{4942B7E3-DEE5-4253-9B11-A9CF9452EF87}" dt="2019-03-04T09:18:44.289" v="13445"/>
          <ac:cxnSpMkLst>
            <pc:docMk/>
            <pc:sldMk cId="2181929722" sldId="267"/>
            <ac:cxnSpMk id="21" creationId="{550D2BD1-98F9-412D-905B-3A843EF4078B}"/>
          </ac:cxnSpMkLst>
        </pc:cxnChg>
      </pc:sldChg>
      <pc:sldChg chg="addSp delSp modSp mod setBg modNotesTx">
        <pc:chgData name="Amanda Williams (1802264)" userId="9f78aedf-bcb6-4797-82b3-9115a0a06a0d" providerId="ADAL" clId="{4942B7E3-DEE5-4253-9B11-A9CF9452EF87}" dt="2019-03-04T18:04:08.899" v="18478" actId="122"/>
        <pc:sldMkLst>
          <pc:docMk/>
          <pc:sldMk cId="2594517686" sldId="268"/>
        </pc:sldMkLst>
        <pc:spChg chg="mod">
          <ac:chgData name="Amanda Williams (1802264)" userId="9f78aedf-bcb6-4797-82b3-9115a0a06a0d" providerId="ADAL" clId="{4942B7E3-DEE5-4253-9B11-A9CF9452EF87}" dt="2019-03-04T18:04:08.899" v="18478" actId="122"/>
          <ac:spMkLst>
            <pc:docMk/>
            <pc:sldMk cId="2594517686" sldId="268"/>
            <ac:spMk id="2" creationId="{2EA1C416-05B0-48F2-99D0-C2BB786A7E46}"/>
          </ac:spMkLst>
        </pc:spChg>
        <pc:spChg chg="add del mod">
          <ac:chgData name="Amanda Williams (1802264)" userId="9f78aedf-bcb6-4797-82b3-9115a0a06a0d" providerId="ADAL" clId="{4942B7E3-DEE5-4253-9B11-A9CF9452EF87}" dt="2019-03-04T09:36:58.406" v="14109" actId="26606"/>
          <ac:spMkLst>
            <pc:docMk/>
            <pc:sldMk cId="2594517686" sldId="268"/>
            <ac:spMk id="3" creationId="{662F00A0-2491-4389-B95B-96300A77510C}"/>
          </ac:spMkLst>
        </pc:spChg>
        <pc:spChg chg="add del">
          <ac:chgData name="Amanda Williams (1802264)" userId="9f78aedf-bcb6-4797-82b3-9115a0a06a0d" providerId="ADAL" clId="{4942B7E3-DEE5-4253-9B11-A9CF9452EF87}" dt="2019-03-04T09:36:58.406" v="14109" actId="26606"/>
          <ac:spMkLst>
            <pc:docMk/>
            <pc:sldMk cId="2594517686" sldId="268"/>
            <ac:spMk id="7" creationId="{15911E3A-C35B-4EF7-A355-B84E9A14AF4D}"/>
          </ac:spMkLst>
        </pc:spChg>
        <pc:spChg chg="add del">
          <ac:chgData name="Amanda Williams (1802264)" userId="9f78aedf-bcb6-4797-82b3-9115a0a06a0d" providerId="ADAL" clId="{4942B7E3-DEE5-4253-9B11-A9CF9452EF87}" dt="2019-03-04T09:32:45.829" v="14072" actId="26606"/>
          <ac:spMkLst>
            <pc:docMk/>
            <pc:sldMk cId="2594517686" sldId="268"/>
            <ac:spMk id="8" creationId="{8D70B121-56F4-4848-B38B-182089D909FA}"/>
          </ac:spMkLst>
        </pc:spChg>
        <pc:spChg chg="add del">
          <ac:chgData name="Amanda Williams (1802264)" userId="9f78aedf-bcb6-4797-82b3-9115a0a06a0d" providerId="ADAL" clId="{4942B7E3-DEE5-4253-9B11-A9CF9452EF87}" dt="2019-03-04T09:21:45.788" v="13594" actId="26606"/>
          <ac:spMkLst>
            <pc:docMk/>
            <pc:sldMk cId="2594517686" sldId="268"/>
            <ac:spMk id="10" creationId="{08E89D5E-1885-4160-AC77-CC471DD1D0DB}"/>
          </ac:spMkLst>
        </pc:spChg>
        <pc:spChg chg="add del">
          <ac:chgData name="Amanda Williams (1802264)" userId="9f78aedf-bcb6-4797-82b3-9115a0a06a0d" providerId="ADAL" clId="{4942B7E3-DEE5-4253-9B11-A9CF9452EF87}" dt="2019-03-04T09:33:17.041" v="14076" actId="26606"/>
          <ac:spMkLst>
            <pc:docMk/>
            <pc:sldMk cId="2594517686" sldId="268"/>
            <ac:spMk id="13" creationId="{42285737-90EE-47DC-AC80-8AE156B11969}"/>
          </ac:spMkLst>
        </pc:spChg>
        <pc:spChg chg="add del">
          <ac:chgData name="Amanda Williams (1802264)" userId="9f78aedf-bcb6-4797-82b3-9115a0a06a0d" providerId="ADAL" clId="{4942B7E3-DEE5-4253-9B11-A9CF9452EF87}" dt="2019-03-04T09:33:05.969" v="14074" actId="26606"/>
          <ac:spMkLst>
            <pc:docMk/>
            <pc:sldMk cId="2594517686" sldId="268"/>
            <ac:spMk id="15" creationId="{42285737-90EE-47DC-AC80-8AE156B11969}"/>
          </ac:spMkLst>
        </pc:spChg>
        <pc:spChg chg="add del">
          <ac:chgData name="Amanda Williams (1802264)" userId="9f78aedf-bcb6-4797-82b3-9115a0a06a0d" providerId="ADAL" clId="{4942B7E3-DEE5-4253-9B11-A9CF9452EF87}" dt="2019-03-04T09:38:15.371" v="14136" actId="26606"/>
          <ac:spMkLst>
            <pc:docMk/>
            <pc:sldMk cId="2594517686" sldId="268"/>
            <ac:spMk id="47" creationId="{F98ED85F-DCEE-4B50-802E-71A6E3E12B04}"/>
          </ac:spMkLst>
        </pc:spChg>
        <pc:spChg chg="add del">
          <ac:chgData name="Amanda Williams (1802264)" userId="9f78aedf-bcb6-4797-82b3-9115a0a06a0d" providerId="ADAL" clId="{4942B7E3-DEE5-4253-9B11-A9CF9452EF87}" dt="2019-03-04T09:36:58.356" v="14108" actId="26606"/>
          <ac:spMkLst>
            <pc:docMk/>
            <pc:sldMk cId="2594517686" sldId="268"/>
            <ac:spMk id="49" creationId="{08E89D5E-1885-4160-AC77-CC471DD1D0DB}"/>
          </ac:spMkLst>
        </pc:spChg>
        <pc:spChg chg="add mod">
          <ac:chgData name="Amanda Williams (1802264)" userId="9f78aedf-bcb6-4797-82b3-9115a0a06a0d" providerId="ADAL" clId="{4942B7E3-DEE5-4253-9B11-A9CF9452EF87}" dt="2019-03-04T09:38:15.371" v="14136" actId="26606"/>
          <ac:spMkLst>
            <pc:docMk/>
            <pc:sldMk cId="2594517686" sldId="268"/>
            <ac:spMk id="53" creationId="{662F00A0-2491-4389-B95B-96300A77510C}"/>
          </ac:spMkLst>
        </pc:spChg>
        <pc:spChg chg="add">
          <ac:chgData name="Amanda Williams (1802264)" userId="9f78aedf-bcb6-4797-82b3-9115a0a06a0d" providerId="ADAL" clId="{4942B7E3-DEE5-4253-9B11-A9CF9452EF87}" dt="2019-03-04T09:38:15.371" v="14136" actId="26606"/>
          <ac:spMkLst>
            <pc:docMk/>
            <pc:sldMk cId="2594517686" sldId="268"/>
            <ac:spMk id="58" creationId="{F98ED85F-DCEE-4B50-802E-71A6E3E12B04}"/>
          </ac:spMkLst>
        </pc:spChg>
        <pc:grpChg chg="add del">
          <ac:chgData name="Amanda Williams (1802264)" userId="9f78aedf-bcb6-4797-82b3-9115a0a06a0d" providerId="ADAL" clId="{4942B7E3-DEE5-4253-9B11-A9CF9452EF87}" dt="2019-03-04T09:36:58.406" v="14109" actId="26606"/>
          <ac:grpSpMkLst>
            <pc:docMk/>
            <pc:sldMk cId="2594517686" sldId="268"/>
            <ac:grpSpMk id="9" creationId="{E21ADB3D-AD65-44B4-847D-5E90E90A5D16}"/>
          </ac:grpSpMkLst>
        </pc:grpChg>
        <pc:grpChg chg="add del">
          <ac:chgData name="Amanda Williams (1802264)" userId="9f78aedf-bcb6-4797-82b3-9115a0a06a0d" providerId="ADAL" clId="{4942B7E3-DEE5-4253-9B11-A9CF9452EF87}" dt="2019-03-04T09:33:17.041" v="14076" actId="26606"/>
          <ac:grpSpMkLst>
            <pc:docMk/>
            <pc:sldMk cId="2594517686" sldId="268"/>
            <ac:grpSpMk id="14" creationId="{B57BDC17-F1B3-455F-BBF1-680AA1F25C06}"/>
          </ac:grpSpMkLst>
        </pc:grpChg>
        <pc:grpChg chg="add del">
          <ac:chgData name="Amanda Williams (1802264)" userId="9f78aedf-bcb6-4797-82b3-9115a0a06a0d" providerId="ADAL" clId="{4942B7E3-DEE5-4253-9B11-A9CF9452EF87}" dt="2019-03-04T09:33:05.969" v="14074" actId="26606"/>
          <ac:grpSpMkLst>
            <pc:docMk/>
            <pc:sldMk cId="2594517686" sldId="268"/>
            <ac:grpSpMk id="17" creationId="{B57BDC17-F1B3-455F-BBF1-680AA1F25C06}"/>
          </ac:grpSpMkLst>
        </pc:grpChg>
        <pc:grpChg chg="add del">
          <ac:chgData name="Amanda Williams (1802264)" userId="9f78aedf-bcb6-4797-82b3-9115a0a06a0d" providerId="ADAL" clId="{4942B7E3-DEE5-4253-9B11-A9CF9452EF87}" dt="2019-03-04T09:36:58.406" v="14109" actId="26606"/>
          <ac:grpSpMkLst>
            <pc:docMk/>
            <pc:sldMk cId="2594517686" sldId="268"/>
            <ac:grpSpMk id="33" creationId="{5F8A7F7F-DD1A-4F41-98AC-B9CE2A620CDC}"/>
          </ac:grpSpMkLst>
        </pc:grpChg>
        <pc:graphicFrameChg chg="add del">
          <ac:chgData name="Amanda Williams (1802264)" userId="9f78aedf-bcb6-4797-82b3-9115a0a06a0d" providerId="ADAL" clId="{4942B7E3-DEE5-4253-9B11-A9CF9452EF87}" dt="2019-03-04T09:21:45.788" v="13594" actId="26606"/>
          <ac:graphicFrameMkLst>
            <pc:docMk/>
            <pc:sldMk cId="2594517686" sldId="268"/>
            <ac:graphicFrameMk id="5" creationId="{2150E5BA-8C3B-4DF0-B2D0-1E02D0D125F8}"/>
          </ac:graphicFrameMkLst>
        </pc:graphicFrameChg>
        <pc:graphicFrameChg chg="add del">
          <ac:chgData name="Amanda Williams (1802264)" userId="9f78aedf-bcb6-4797-82b3-9115a0a06a0d" providerId="ADAL" clId="{4942B7E3-DEE5-4253-9B11-A9CF9452EF87}" dt="2019-03-04T09:33:05.969" v="14074" actId="26606"/>
          <ac:graphicFrameMkLst>
            <pc:docMk/>
            <pc:sldMk cId="2594517686" sldId="268"/>
            <ac:graphicFrameMk id="11" creationId="{C7CB6D4A-5FA4-483A-9047-0C1CCAEB1728}"/>
          </ac:graphicFrameMkLst>
        </pc:graphicFrameChg>
        <pc:graphicFrameChg chg="add del">
          <ac:chgData name="Amanda Williams (1802264)" userId="9f78aedf-bcb6-4797-82b3-9115a0a06a0d" providerId="ADAL" clId="{4942B7E3-DEE5-4253-9B11-A9CF9452EF87}" dt="2019-03-04T09:33:17.041" v="14076" actId="26606"/>
          <ac:graphicFrameMkLst>
            <pc:docMk/>
            <pc:sldMk cId="2594517686" sldId="268"/>
            <ac:graphicFrameMk id="16" creationId="{C7CB6D4A-5FA4-483A-9047-0C1CCAEB1728}"/>
          </ac:graphicFrameMkLst>
        </pc:graphicFrameChg>
        <pc:graphicFrameChg chg="add del">
          <ac:chgData name="Amanda Williams (1802264)" userId="9f78aedf-bcb6-4797-82b3-9115a0a06a0d" providerId="ADAL" clId="{4942B7E3-DEE5-4253-9B11-A9CF9452EF87}" dt="2019-03-04T09:36:58.356" v="14108" actId="26606"/>
          <ac:graphicFrameMkLst>
            <pc:docMk/>
            <pc:sldMk cId="2594517686" sldId="268"/>
            <ac:graphicFrameMk id="44" creationId="{A915A632-E4CF-4ED5-9F04-A2D2A892FCB7}"/>
          </ac:graphicFrameMkLst>
        </pc:graphicFrameChg>
        <pc:cxnChg chg="add del">
          <ac:chgData name="Amanda Williams (1802264)" userId="9f78aedf-bcb6-4797-82b3-9115a0a06a0d" providerId="ADAL" clId="{4942B7E3-DEE5-4253-9B11-A9CF9452EF87}" dt="2019-03-04T09:32:45.829" v="14072" actId="26606"/>
          <ac:cxnSpMkLst>
            <pc:docMk/>
            <pc:sldMk cId="2594517686" sldId="268"/>
            <ac:cxnSpMk id="6" creationId="{2D72A2C9-F3CA-4216-8BAD-FA4C970C3C4E}"/>
          </ac:cxnSpMkLst>
        </pc:cxnChg>
        <pc:cxnChg chg="add del">
          <ac:chgData name="Amanda Williams (1802264)" userId="9f78aedf-bcb6-4797-82b3-9115a0a06a0d" providerId="ADAL" clId="{4942B7E3-DEE5-4253-9B11-A9CF9452EF87}" dt="2019-03-04T09:21:45.788" v="13594" actId="26606"/>
          <ac:cxnSpMkLst>
            <pc:docMk/>
            <pc:sldMk cId="2594517686" sldId="268"/>
            <ac:cxnSpMk id="12" creationId="{550D2BD1-98F9-412D-905B-3A843EF4078B}"/>
          </ac:cxnSpMkLst>
        </pc:cxnChg>
        <pc:cxnChg chg="add del">
          <ac:chgData name="Amanda Williams (1802264)" userId="9f78aedf-bcb6-4797-82b3-9115a0a06a0d" providerId="ADAL" clId="{4942B7E3-DEE5-4253-9B11-A9CF9452EF87}" dt="2019-03-04T09:36:58.356" v="14108" actId="26606"/>
          <ac:cxnSpMkLst>
            <pc:docMk/>
            <pc:sldMk cId="2594517686" sldId="268"/>
            <ac:cxnSpMk id="51" creationId="{550D2BD1-98F9-412D-905B-3A843EF4078B}"/>
          </ac:cxnSpMkLst>
        </pc:cxnChg>
      </pc:sldChg>
      <pc:sldChg chg="addSp delSp modSp add mod setBg modNotesTx">
        <pc:chgData name="Amanda Williams (1802264)" userId="9f78aedf-bcb6-4797-82b3-9115a0a06a0d" providerId="ADAL" clId="{4942B7E3-DEE5-4253-9B11-A9CF9452EF87}" dt="2019-03-04T14:53:47.100" v="17037" actId="20577"/>
        <pc:sldMkLst>
          <pc:docMk/>
          <pc:sldMk cId="3100199628" sldId="269"/>
        </pc:sldMkLst>
        <pc:spChg chg="mod">
          <ac:chgData name="Amanda Williams (1802264)" userId="9f78aedf-bcb6-4797-82b3-9115a0a06a0d" providerId="ADAL" clId="{4942B7E3-DEE5-4253-9B11-A9CF9452EF87}" dt="2019-02-28T15:29:25.580" v="522" actId="20577"/>
          <ac:spMkLst>
            <pc:docMk/>
            <pc:sldMk cId="3100199628" sldId="269"/>
            <ac:spMk id="2" creationId="{515595E9-657C-4504-A75C-523A18981854}"/>
          </ac:spMkLst>
        </pc:spChg>
        <pc:spChg chg="add del mod">
          <ac:chgData name="Amanda Williams (1802264)" userId="9f78aedf-bcb6-4797-82b3-9115a0a06a0d" providerId="ADAL" clId="{4942B7E3-DEE5-4253-9B11-A9CF9452EF87}" dt="2019-02-28T15:00:29.003" v="448" actId="26606"/>
          <ac:spMkLst>
            <pc:docMk/>
            <pc:sldMk cId="3100199628" sldId="269"/>
            <ac:spMk id="3" creationId="{E89FBDB0-2227-44C5-A2A2-B189B5C9A2E5}"/>
          </ac:spMkLst>
        </pc:spChg>
        <pc:spChg chg="add">
          <ac:chgData name="Amanda Williams (1802264)" userId="9f78aedf-bcb6-4797-82b3-9115a0a06a0d" providerId="ADAL" clId="{4942B7E3-DEE5-4253-9B11-A9CF9452EF87}" dt="2019-02-28T15:00:29.003" v="448" actId="26606"/>
          <ac:spMkLst>
            <pc:docMk/>
            <pc:sldMk cId="3100199628" sldId="269"/>
            <ac:spMk id="8" creationId="{8D70B121-56F4-4848-B38B-182089D909FA}"/>
          </ac:spMkLst>
        </pc:spChg>
        <pc:spChg chg="add del">
          <ac:chgData name="Amanda Williams (1802264)" userId="9f78aedf-bcb6-4797-82b3-9115a0a06a0d" providerId="ADAL" clId="{4942B7E3-DEE5-4253-9B11-A9CF9452EF87}" dt="2019-02-28T14:59:59.502" v="445" actId="26606"/>
          <ac:spMkLst>
            <pc:docMk/>
            <pc:sldMk cId="3100199628" sldId="269"/>
            <ac:spMk id="10" creationId="{46C2E80F-49A6-4372-B103-219D417A55ED}"/>
          </ac:spMkLst>
        </pc:spChg>
        <pc:spChg chg="add del">
          <ac:chgData name="Amanda Williams (1802264)" userId="9f78aedf-bcb6-4797-82b3-9115a0a06a0d" providerId="ADAL" clId="{4942B7E3-DEE5-4253-9B11-A9CF9452EF87}" dt="2019-02-28T15:00:28.954" v="447" actId="26606"/>
          <ac:spMkLst>
            <pc:docMk/>
            <pc:sldMk cId="3100199628" sldId="269"/>
            <ac:spMk id="12" creationId="{E186B68C-84BC-4A6E-99D1-EE87483C1349}"/>
          </ac:spMkLst>
        </pc:spChg>
        <pc:spChg chg="add del">
          <ac:chgData name="Amanda Williams (1802264)" userId="9f78aedf-bcb6-4797-82b3-9115a0a06a0d" providerId="ADAL" clId="{4942B7E3-DEE5-4253-9B11-A9CF9452EF87}" dt="2019-02-28T15:00:28.954" v="447" actId="26606"/>
          <ac:spMkLst>
            <pc:docMk/>
            <pc:sldMk cId="3100199628" sldId="269"/>
            <ac:spMk id="13" creationId="{6166C6D1-23AC-49C4-BA07-238E4E9F8CEB}"/>
          </ac:spMkLst>
        </pc:spChg>
        <pc:spChg chg="add del">
          <ac:chgData name="Amanda Williams (1802264)" userId="9f78aedf-bcb6-4797-82b3-9115a0a06a0d" providerId="ADAL" clId="{4942B7E3-DEE5-4253-9B11-A9CF9452EF87}" dt="2019-02-28T15:00:28.954" v="447" actId="26606"/>
          <ac:spMkLst>
            <pc:docMk/>
            <pc:sldMk cId="3100199628" sldId="269"/>
            <ac:spMk id="14" creationId="{B775CD93-9DF2-48CB-9F57-1BCA9A46C7FA}"/>
          </ac:spMkLst>
        </pc:spChg>
        <pc:spChg chg="add del">
          <ac:chgData name="Amanda Williams (1802264)" userId="9f78aedf-bcb6-4797-82b3-9115a0a06a0d" providerId="ADAL" clId="{4942B7E3-DEE5-4253-9B11-A9CF9452EF87}" dt="2019-02-28T15:00:28.954" v="447" actId="26606"/>
          <ac:spMkLst>
            <pc:docMk/>
            <pc:sldMk cId="3100199628" sldId="269"/>
            <ac:spMk id="15" creationId="{E89FBDB0-2227-44C5-A2A2-B189B5C9A2E5}"/>
          </ac:spMkLst>
        </pc:spChg>
        <pc:spChg chg="add del">
          <ac:chgData name="Amanda Williams (1802264)" userId="9f78aedf-bcb6-4797-82b3-9115a0a06a0d" providerId="ADAL" clId="{4942B7E3-DEE5-4253-9B11-A9CF9452EF87}" dt="2019-02-28T15:00:28.954" v="447" actId="26606"/>
          <ac:spMkLst>
            <pc:docMk/>
            <pc:sldMk cId="3100199628" sldId="269"/>
            <ac:spMk id="16" creationId="{1C091803-41C2-48E0-9228-5148460C7479}"/>
          </ac:spMkLst>
        </pc:spChg>
        <pc:spChg chg="add mod">
          <ac:chgData name="Amanda Williams (1802264)" userId="9f78aedf-bcb6-4797-82b3-9115a0a06a0d" providerId="ADAL" clId="{4942B7E3-DEE5-4253-9B11-A9CF9452EF87}" dt="2019-02-28T15:26:26.478" v="490" actId="20577"/>
          <ac:spMkLst>
            <pc:docMk/>
            <pc:sldMk cId="3100199628" sldId="269"/>
            <ac:spMk id="19" creationId="{E89FBDB0-2227-44C5-A2A2-B189B5C9A2E5}"/>
          </ac:spMkLst>
        </pc:spChg>
        <pc:graphicFrameChg chg="add del">
          <ac:chgData name="Amanda Williams (1802264)" userId="9f78aedf-bcb6-4797-82b3-9115a0a06a0d" providerId="ADAL" clId="{4942B7E3-DEE5-4253-9B11-A9CF9452EF87}" dt="2019-02-28T14:59:59.502" v="445" actId="26606"/>
          <ac:graphicFrameMkLst>
            <pc:docMk/>
            <pc:sldMk cId="3100199628" sldId="269"/>
            <ac:graphicFrameMk id="5" creationId="{DAF41223-399A-42DB-BD46-504B2B38A3EC}"/>
          </ac:graphicFrameMkLst>
        </pc:graphicFrameChg>
        <pc:picChg chg="add del">
          <ac:chgData name="Amanda Williams (1802264)" userId="9f78aedf-bcb6-4797-82b3-9115a0a06a0d" providerId="ADAL" clId="{4942B7E3-DEE5-4253-9B11-A9CF9452EF87}" dt="2019-02-28T15:00:28.954" v="447" actId="26606"/>
          <ac:picMkLst>
            <pc:docMk/>
            <pc:sldMk cId="3100199628" sldId="269"/>
            <ac:picMk id="7" creationId="{287167A3-C0FD-4960-87D1-6E6A6992D24F}"/>
          </ac:picMkLst>
        </pc:picChg>
        <pc:cxnChg chg="add">
          <ac:chgData name="Amanda Williams (1802264)" userId="9f78aedf-bcb6-4797-82b3-9115a0a06a0d" providerId="ADAL" clId="{4942B7E3-DEE5-4253-9B11-A9CF9452EF87}" dt="2019-02-28T15:00:29.003" v="448" actId="26606"/>
          <ac:cxnSpMkLst>
            <pc:docMk/>
            <pc:sldMk cId="3100199628" sldId="269"/>
            <ac:cxnSpMk id="18" creationId="{2D72A2C9-F3CA-4216-8BAD-FA4C970C3C4E}"/>
          </ac:cxnSpMkLst>
        </pc:cxnChg>
      </pc:sldChg>
      <pc:sldChg chg="addSp delSp modSp add mod setBg modNotesTx">
        <pc:chgData name="Amanda Williams (1802264)" userId="9f78aedf-bcb6-4797-82b3-9115a0a06a0d" providerId="ADAL" clId="{4942B7E3-DEE5-4253-9B11-A9CF9452EF87}" dt="2019-03-01T13:35:15.672" v="5272" actId="20577"/>
        <pc:sldMkLst>
          <pc:docMk/>
          <pc:sldMk cId="1495882800" sldId="270"/>
        </pc:sldMkLst>
        <pc:spChg chg="mod">
          <ac:chgData name="Amanda Williams (1802264)" userId="9f78aedf-bcb6-4797-82b3-9115a0a06a0d" providerId="ADAL" clId="{4942B7E3-DEE5-4253-9B11-A9CF9452EF87}" dt="2019-03-01T08:59:02.315" v="3305" actId="26606"/>
          <ac:spMkLst>
            <pc:docMk/>
            <pc:sldMk cId="1495882800" sldId="270"/>
            <ac:spMk id="2" creationId="{C37D0C83-60D6-4A7C-9940-21091F32023F}"/>
          </ac:spMkLst>
        </pc:spChg>
        <pc:spChg chg="del mod">
          <ac:chgData name="Amanda Williams (1802264)" userId="9f78aedf-bcb6-4797-82b3-9115a0a06a0d" providerId="ADAL" clId="{4942B7E3-DEE5-4253-9B11-A9CF9452EF87}" dt="2019-03-01T08:51:20.776" v="2968"/>
          <ac:spMkLst>
            <pc:docMk/>
            <pc:sldMk cId="1495882800" sldId="270"/>
            <ac:spMk id="3" creationId="{E3893431-3E38-4342-93BE-6C5E971FEE5A}"/>
          </ac:spMkLst>
        </pc:spChg>
        <pc:spChg chg="del">
          <ac:chgData name="Amanda Williams (1802264)" userId="9f78aedf-bcb6-4797-82b3-9115a0a06a0d" providerId="ADAL" clId="{4942B7E3-DEE5-4253-9B11-A9CF9452EF87}" dt="2019-03-01T08:51:20.776" v="2968"/>
          <ac:spMkLst>
            <pc:docMk/>
            <pc:sldMk cId="1495882800" sldId="270"/>
            <ac:spMk id="4" creationId="{2EFB5A38-4116-46D9-A6CE-E42E31C46FD5}"/>
          </ac:spMkLst>
        </pc:spChg>
        <pc:spChg chg="add del mod">
          <ac:chgData name="Amanda Williams (1802264)" userId="9f78aedf-bcb6-4797-82b3-9115a0a06a0d" providerId="ADAL" clId="{4942B7E3-DEE5-4253-9B11-A9CF9452EF87}" dt="2019-03-01T08:59:02.315" v="3305" actId="26606"/>
          <ac:spMkLst>
            <pc:docMk/>
            <pc:sldMk cId="1495882800" sldId="270"/>
            <ac:spMk id="5" creationId="{8EA8A4E4-3308-4CF9-8DCB-DC349257D43F}"/>
          </ac:spMkLst>
        </pc:spChg>
        <pc:spChg chg="add">
          <ac:chgData name="Amanda Williams (1802264)" userId="9f78aedf-bcb6-4797-82b3-9115a0a06a0d" providerId="ADAL" clId="{4942B7E3-DEE5-4253-9B11-A9CF9452EF87}" dt="2019-03-01T08:59:02.315" v="3305" actId="26606"/>
          <ac:spMkLst>
            <pc:docMk/>
            <pc:sldMk cId="1495882800" sldId="270"/>
            <ac:spMk id="12" creationId="{08E89D5E-1885-4160-AC77-CC471DD1D0DB}"/>
          </ac:spMkLst>
        </pc:spChg>
        <pc:graphicFrameChg chg="add mod">
          <ac:chgData name="Amanda Williams (1802264)" userId="9f78aedf-bcb6-4797-82b3-9115a0a06a0d" providerId="ADAL" clId="{4942B7E3-DEE5-4253-9B11-A9CF9452EF87}" dt="2019-03-01T09:00:40.388" v="3307"/>
          <ac:graphicFrameMkLst>
            <pc:docMk/>
            <pc:sldMk cId="1495882800" sldId="270"/>
            <ac:graphicFrameMk id="7" creationId="{29E8F7EF-0EEE-49FF-93B8-54DC47613EE5}"/>
          </ac:graphicFrameMkLst>
        </pc:graphicFrameChg>
        <pc:cxnChg chg="add">
          <ac:chgData name="Amanda Williams (1802264)" userId="9f78aedf-bcb6-4797-82b3-9115a0a06a0d" providerId="ADAL" clId="{4942B7E3-DEE5-4253-9B11-A9CF9452EF87}" dt="2019-03-01T08:59:02.315" v="3305" actId="26606"/>
          <ac:cxnSpMkLst>
            <pc:docMk/>
            <pc:sldMk cId="1495882800" sldId="270"/>
            <ac:cxnSpMk id="14" creationId="{550D2BD1-98F9-412D-905B-3A843EF4078B}"/>
          </ac:cxnSpMkLst>
        </pc:cxnChg>
      </pc:sldChg>
      <pc:sldChg chg="addSp delSp modSp add mod setBg modNotesTx">
        <pc:chgData name="Amanda Williams (1802264)" userId="9f78aedf-bcb6-4797-82b3-9115a0a06a0d" providerId="ADAL" clId="{4942B7E3-DEE5-4253-9B11-A9CF9452EF87}" dt="2019-03-04T08:32:20.440" v="12310" actId="20577"/>
        <pc:sldMkLst>
          <pc:docMk/>
          <pc:sldMk cId="2274504657" sldId="271"/>
        </pc:sldMkLst>
        <pc:spChg chg="del">
          <ac:chgData name="Amanda Williams (1802264)" userId="9f78aedf-bcb6-4797-82b3-9115a0a06a0d" providerId="ADAL" clId="{4942B7E3-DEE5-4253-9B11-A9CF9452EF87}" dt="2019-03-01T13:38:07.030" v="5274"/>
          <ac:spMkLst>
            <pc:docMk/>
            <pc:sldMk cId="2274504657" sldId="271"/>
            <ac:spMk id="2" creationId="{13C6B45A-FBBA-4496-917F-58FF8FC7FE48}"/>
          </ac:spMkLst>
        </pc:spChg>
        <pc:spChg chg="del">
          <ac:chgData name="Amanda Williams (1802264)" userId="9f78aedf-bcb6-4797-82b3-9115a0a06a0d" providerId="ADAL" clId="{4942B7E3-DEE5-4253-9B11-A9CF9452EF87}" dt="2019-03-01T13:38:07.030" v="5274"/>
          <ac:spMkLst>
            <pc:docMk/>
            <pc:sldMk cId="2274504657" sldId="271"/>
            <ac:spMk id="3" creationId="{7A27D33C-81D5-4CC2-BEEC-7867C973120C}"/>
          </ac:spMkLst>
        </pc:spChg>
        <pc:spChg chg="del">
          <ac:chgData name="Amanda Williams (1802264)" userId="9f78aedf-bcb6-4797-82b3-9115a0a06a0d" providerId="ADAL" clId="{4942B7E3-DEE5-4253-9B11-A9CF9452EF87}" dt="2019-03-01T13:38:07.030" v="5274"/>
          <ac:spMkLst>
            <pc:docMk/>
            <pc:sldMk cId="2274504657" sldId="271"/>
            <ac:spMk id="4" creationId="{BE29345A-518E-461D-B958-429A1FFDD7C9}"/>
          </ac:spMkLst>
        </pc:spChg>
        <pc:spChg chg="add mod">
          <ac:chgData name="Amanda Williams (1802264)" userId="9f78aedf-bcb6-4797-82b3-9115a0a06a0d" providerId="ADAL" clId="{4942B7E3-DEE5-4253-9B11-A9CF9452EF87}" dt="2019-03-02T15:56:40.421" v="10020" actId="20577"/>
          <ac:spMkLst>
            <pc:docMk/>
            <pc:sldMk cId="2274504657" sldId="271"/>
            <ac:spMk id="5" creationId="{5E59D3C5-9076-4497-A9FA-01150369F93B}"/>
          </ac:spMkLst>
        </pc:spChg>
        <pc:spChg chg="add del mod">
          <ac:chgData name="Amanda Williams (1802264)" userId="9f78aedf-bcb6-4797-82b3-9115a0a06a0d" providerId="ADAL" clId="{4942B7E3-DEE5-4253-9B11-A9CF9452EF87}" dt="2019-03-01T13:48:14.044" v="5724" actId="26606"/>
          <ac:spMkLst>
            <pc:docMk/>
            <pc:sldMk cId="2274504657" sldId="271"/>
            <ac:spMk id="6" creationId="{2BA2F1F9-BA9C-4356-A06E-8406FF57C947}"/>
          </ac:spMkLst>
        </pc:spChg>
        <pc:spChg chg="add">
          <ac:chgData name="Amanda Williams (1802264)" userId="9f78aedf-bcb6-4797-82b3-9115a0a06a0d" providerId="ADAL" clId="{4942B7E3-DEE5-4253-9B11-A9CF9452EF87}" dt="2019-03-01T13:48:14.044" v="5724" actId="26606"/>
          <ac:spMkLst>
            <pc:docMk/>
            <pc:sldMk cId="2274504657" sldId="271"/>
            <ac:spMk id="13" creationId="{46C2E80F-49A6-4372-B103-219D417A55ED}"/>
          </ac:spMkLst>
        </pc:spChg>
        <pc:graphicFrameChg chg="add">
          <ac:chgData name="Amanda Williams (1802264)" userId="9f78aedf-bcb6-4797-82b3-9115a0a06a0d" providerId="ADAL" clId="{4942B7E3-DEE5-4253-9B11-A9CF9452EF87}" dt="2019-03-01T13:48:14.044" v="5724" actId="26606"/>
          <ac:graphicFrameMkLst>
            <pc:docMk/>
            <pc:sldMk cId="2274504657" sldId="271"/>
            <ac:graphicFrameMk id="8" creationId="{02EFEB8F-C408-4938-94D0-9E88DF25131D}"/>
          </ac:graphicFrameMkLst>
        </pc:graphicFrameChg>
      </pc:sldChg>
      <pc:sldChg chg="addSp delSp modSp add mod setBg setClrOvrMap modNotesTx">
        <pc:chgData name="Amanda Williams (1802264)" userId="9f78aedf-bcb6-4797-82b3-9115a0a06a0d" providerId="ADAL" clId="{4942B7E3-DEE5-4253-9B11-A9CF9452EF87}" dt="2019-03-04T08:36:26.536" v="12314" actId="20577"/>
        <pc:sldMkLst>
          <pc:docMk/>
          <pc:sldMk cId="3544643323" sldId="272"/>
        </pc:sldMkLst>
        <pc:spChg chg="mod">
          <ac:chgData name="Amanda Williams (1802264)" userId="9f78aedf-bcb6-4797-82b3-9115a0a06a0d" providerId="ADAL" clId="{4942B7E3-DEE5-4253-9B11-A9CF9452EF87}" dt="2019-03-01T14:26:18.586" v="7080" actId="26606"/>
          <ac:spMkLst>
            <pc:docMk/>
            <pc:sldMk cId="3544643323" sldId="272"/>
            <ac:spMk id="2" creationId="{A89AD1C1-DA86-4487-AB1A-5E80396BEA91}"/>
          </ac:spMkLst>
        </pc:spChg>
        <pc:spChg chg="add del mod">
          <ac:chgData name="Amanda Williams (1802264)" userId="9f78aedf-bcb6-4797-82b3-9115a0a06a0d" providerId="ADAL" clId="{4942B7E3-DEE5-4253-9B11-A9CF9452EF87}" dt="2019-03-01T14:22:01.471" v="7058" actId="26606"/>
          <ac:spMkLst>
            <pc:docMk/>
            <pc:sldMk cId="3544643323" sldId="272"/>
            <ac:spMk id="3" creationId="{77A9E2C1-BA94-4690-B805-ECD4E4D6FB3E}"/>
          </ac:spMkLst>
        </pc:spChg>
        <pc:spChg chg="add del">
          <ac:chgData name="Amanda Williams (1802264)" userId="9f78aedf-bcb6-4797-82b3-9115a0a06a0d" providerId="ADAL" clId="{4942B7E3-DEE5-4253-9B11-A9CF9452EF87}" dt="2019-03-01T14:21:38.367" v="7055" actId="26606"/>
          <ac:spMkLst>
            <pc:docMk/>
            <pc:sldMk cId="3544643323" sldId="272"/>
            <ac:spMk id="8" creationId="{8D70B121-56F4-4848-B38B-182089D909FA}"/>
          </ac:spMkLst>
        </pc:spChg>
        <pc:spChg chg="add del">
          <ac:chgData name="Amanda Williams (1802264)" userId="9f78aedf-bcb6-4797-82b3-9115a0a06a0d" providerId="ADAL" clId="{4942B7E3-DEE5-4253-9B11-A9CF9452EF87}" dt="2019-03-01T14:21:04.842" v="7051" actId="26606"/>
          <ac:spMkLst>
            <pc:docMk/>
            <pc:sldMk cId="3544643323" sldId="272"/>
            <ac:spMk id="10" creationId="{46C2E80F-49A6-4372-B103-219D417A55ED}"/>
          </ac:spMkLst>
        </pc:spChg>
        <pc:spChg chg="add del">
          <ac:chgData name="Amanda Williams (1802264)" userId="9f78aedf-bcb6-4797-82b3-9115a0a06a0d" providerId="ADAL" clId="{4942B7E3-DEE5-4253-9B11-A9CF9452EF87}" dt="2019-03-01T14:21:30.885" v="7053" actId="26606"/>
          <ac:spMkLst>
            <pc:docMk/>
            <pc:sldMk cId="3544643323" sldId="272"/>
            <ac:spMk id="12" creationId="{E186B68C-84BC-4A6E-99D1-EE87483C1349}"/>
          </ac:spMkLst>
        </pc:spChg>
        <pc:spChg chg="add del">
          <ac:chgData name="Amanda Williams (1802264)" userId="9f78aedf-bcb6-4797-82b3-9115a0a06a0d" providerId="ADAL" clId="{4942B7E3-DEE5-4253-9B11-A9CF9452EF87}" dt="2019-03-01T14:21:30.885" v="7053" actId="26606"/>
          <ac:spMkLst>
            <pc:docMk/>
            <pc:sldMk cId="3544643323" sldId="272"/>
            <ac:spMk id="13" creationId="{6166C6D1-23AC-49C4-BA07-238E4E9F8CEB}"/>
          </ac:spMkLst>
        </pc:spChg>
        <pc:spChg chg="add del">
          <ac:chgData name="Amanda Williams (1802264)" userId="9f78aedf-bcb6-4797-82b3-9115a0a06a0d" providerId="ADAL" clId="{4942B7E3-DEE5-4253-9B11-A9CF9452EF87}" dt="2019-03-01T14:21:30.885" v="7053" actId="26606"/>
          <ac:spMkLst>
            <pc:docMk/>
            <pc:sldMk cId="3544643323" sldId="272"/>
            <ac:spMk id="14" creationId="{B775CD93-9DF2-48CB-9F57-1BCA9A46C7FA}"/>
          </ac:spMkLst>
        </pc:spChg>
        <pc:spChg chg="add del">
          <ac:chgData name="Amanda Williams (1802264)" userId="9f78aedf-bcb6-4797-82b3-9115a0a06a0d" providerId="ADAL" clId="{4942B7E3-DEE5-4253-9B11-A9CF9452EF87}" dt="2019-03-01T14:21:30.885" v="7053" actId="26606"/>
          <ac:spMkLst>
            <pc:docMk/>
            <pc:sldMk cId="3544643323" sldId="272"/>
            <ac:spMk id="15" creationId="{77A9E2C1-BA94-4690-B805-ECD4E4D6FB3E}"/>
          </ac:spMkLst>
        </pc:spChg>
        <pc:spChg chg="add del">
          <ac:chgData name="Amanda Williams (1802264)" userId="9f78aedf-bcb6-4797-82b3-9115a0a06a0d" providerId="ADAL" clId="{4942B7E3-DEE5-4253-9B11-A9CF9452EF87}" dt="2019-03-01T14:21:30.885" v="7053" actId="26606"/>
          <ac:spMkLst>
            <pc:docMk/>
            <pc:sldMk cId="3544643323" sldId="272"/>
            <ac:spMk id="16" creationId="{1C091803-41C2-48E0-9228-5148460C7479}"/>
          </ac:spMkLst>
        </pc:spChg>
        <pc:spChg chg="add del">
          <ac:chgData name="Amanda Williams (1802264)" userId="9f78aedf-bcb6-4797-82b3-9115a0a06a0d" providerId="ADAL" clId="{4942B7E3-DEE5-4253-9B11-A9CF9452EF87}" dt="2019-03-01T14:21:38.367" v="7055" actId="26606"/>
          <ac:spMkLst>
            <pc:docMk/>
            <pc:sldMk cId="3544643323" sldId="272"/>
            <ac:spMk id="19" creationId="{77A9E2C1-BA94-4690-B805-ECD4E4D6FB3E}"/>
          </ac:spMkLst>
        </pc:spChg>
        <pc:spChg chg="add del">
          <ac:chgData name="Amanda Williams (1802264)" userId="9f78aedf-bcb6-4797-82b3-9115a0a06a0d" providerId="ADAL" clId="{4942B7E3-DEE5-4253-9B11-A9CF9452EF87}" dt="2019-03-01T14:22:01.436" v="7057" actId="26606"/>
          <ac:spMkLst>
            <pc:docMk/>
            <pc:sldMk cId="3544643323" sldId="272"/>
            <ac:spMk id="21" creationId="{08E89D5E-1885-4160-AC77-CC471DD1D0DB}"/>
          </ac:spMkLst>
        </pc:spChg>
        <pc:graphicFrameChg chg="add del">
          <ac:chgData name="Amanda Williams (1802264)" userId="9f78aedf-bcb6-4797-82b3-9115a0a06a0d" providerId="ADAL" clId="{4942B7E3-DEE5-4253-9B11-A9CF9452EF87}" dt="2019-03-01T14:21:04.842" v="7051" actId="26606"/>
          <ac:graphicFrameMkLst>
            <pc:docMk/>
            <pc:sldMk cId="3544643323" sldId="272"/>
            <ac:graphicFrameMk id="5" creationId="{6F427A28-C335-466F-8227-0DBAA1F8FFF4}"/>
          </ac:graphicFrameMkLst>
        </pc:graphicFrameChg>
        <pc:graphicFrameChg chg="add del">
          <ac:chgData name="Amanda Williams (1802264)" userId="9f78aedf-bcb6-4797-82b3-9115a0a06a0d" providerId="ADAL" clId="{4942B7E3-DEE5-4253-9B11-A9CF9452EF87}" dt="2019-03-01T14:22:01.436" v="7057" actId="26606"/>
          <ac:graphicFrameMkLst>
            <pc:docMk/>
            <pc:sldMk cId="3544643323" sldId="272"/>
            <ac:graphicFrameMk id="23" creationId="{7E48AACA-02B3-4D33-8D40-3EA1917FF239}"/>
          </ac:graphicFrameMkLst>
        </pc:graphicFrameChg>
        <pc:graphicFrameChg chg="add mod modGraphic">
          <ac:chgData name="Amanda Williams (1802264)" userId="9f78aedf-bcb6-4797-82b3-9115a0a06a0d" providerId="ADAL" clId="{4942B7E3-DEE5-4253-9B11-A9CF9452EF87}" dt="2019-03-01T14:28:34.375" v="7090" actId="27957"/>
          <ac:graphicFrameMkLst>
            <pc:docMk/>
            <pc:sldMk cId="3544643323" sldId="272"/>
            <ac:graphicFrameMk id="25" creationId="{3C8C01AC-D305-4E53-B779-6F4FD57503FD}"/>
          </ac:graphicFrameMkLst>
        </pc:graphicFrameChg>
        <pc:picChg chg="add del">
          <ac:chgData name="Amanda Williams (1802264)" userId="9f78aedf-bcb6-4797-82b3-9115a0a06a0d" providerId="ADAL" clId="{4942B7E3-DEE5-4253-9B11-A9CF9452EF87}" dt="2019-03-01T14:21:30.885" v="7053" actId="26606"/>
          <ac:picMkLst>
            <pc:docMk/>
            <pc:sldMk cId="3544643323" sldId="272"/>
            <ac:picMk id="7" creationId="{F3AC1417-9E58-465B-94A9-2E271FF7E376}"/>
          </ac:picMkLst>
        </pc:picChg>
        <pc:cxnChg chg="add del">
          <ac:chgData name="Amanda Williams (1802264)" userId="9f78aedf-bcb6-4797-82b3-9115a0a06a0d" providerId="ADAL" clId="{4942B7E3-DEE5-4253-9B11-A9CF9452EF87}" dt="2019-03-01T14:21:38.367" v="7055" actId="26606"/>
          <ac:cxnSpMkLst>
            <pc:docMk/>
            <pc:sldMk cId="3544643323" sldId="272"/>
            <ac:cxnSpMk id="18" creationId="{2D72A2C9-F3CA-4216-8BAD-FA4C970C3C4E}"/>
          </ac:cxnSpMkLst>
        </pc:cxnChg>
        <pc:cxnChg chg="add del">
          <ac:chgData name="Amanda Williams (1802264)" userId="9f78aedf-bcb6-4797-82b3-9115a0a06a0d" providerId="ADAL" clId="{4942B7E3-DEE5-4253-9B11-A9CF9452EF87}" dt="2019-03-01T14:22:01.436" v="7057" actId="26606"/>
          <ac:cxnSpMkLst>
            <pc:docMk/>
            <pc:sldMk cId="3544643323" sldId="272"/>
            <ac:cxnSpMk id="22" creationId="{550D2BD1-98F9-412D-905B-3A843EF4078B}"/>
          </ac:cxnSpMkLst>
        </pc:cxnChg>
      </pc:sldChg>
      <pc:sldChg chg="addSp delSp modSp add mod setBg modNotesTx">
        <pc:chgData name="Amanda Williams (1802264)" userId="9f78aedf-bcb6-4797-82b3-9115a0a06a0d" providerId="ADAL" clId="{4942B7E3-DEE5-4253-9B11-A9CF9452EF87}" dt="2019-03-02T15:54:09.721" v="10000" actId="20577"/>
        <pc:sldMkLst>
          <pc:docMk/>
          <pc:sldMk cId="2389300659" sldId="273"/>
        </pc:sldMkLst>
        <pc:spChg chg="mod">
          <ac:chgData name="Amanda Williams (1802264)" userId="9f78aedf-bcb6-4797-82b3-9115a0a06a0d" providerId="ADAL" clId="{4942B7E3-DEE5-4253-9B11-A9CF9452EF87}" dt="2019-03-02T15:43:02.395" v="9584" actId="26606"/>
          <ac:spMkLst>
            <pc:docMk/>
            <pc:sldMk cId="2389300659" sldId="273"/>
            <ac:spMk id="2" creationId="{FE00198E-9D1D-473C-BA98-09DE6DABEF7D}"/>
          </ac:spMkLst>
        </pc:spChg>
        <pc:spChg chg="mod">
          <ac:chgData name="Amanda Williams (1802264)" userId="9f78aedf-bcb6-4797-82b3-9115a0a06a0d" providerId="ADAL" clId="{4942B7E3-DEE5-4253-9B11-A9CF9452EF87}" dt="2019-03-02T15:43:02.395" v="9584" actId="26606"/>
          <ac:spMkLst>
            <pc:docMk/>
            <pc:sldMk cId="2389300659" sldId="273"/>
            <ac:spMk id="3" creationId="{7DCC8174-6DB0-4674-9549-114BCC384703}"/>
          </ac:spMkLst>
        </pc:spChg>
        <pc:spChg chg="add del">
          <ac:chgData name="Amanda Williams (1802264)" userId="9f78aedf-bcb6-4797-82b3-9115a0a06a0d" providerId="ADAL" clId="{4942B7E3-DEE5-4253-9B11-A9CF9452EF87}" dt="2019-03-02T15:43:02.357" v="9583" actId="26606"/>
          <ac:spMkLst>
            <pc:docMk/>
            <pc:sldMk cId="2389300659" sldId="273"/>
            <ac:spMk id="8" creationId="{15911E3A-C35B-4EF7-A355-B84E9A14AF4D}"/>
          </ac:spMkLst>
        </pc:spChg>
        <pc:spChg chg="add">
          <ac:chgData name="Amanda Williams (1802264)" userId="9f78aedf-bcb6-4797-82b3-9115a0a06a0d" providerId="ADAL" clId="{4942B7E3-DEE5-4253-9B11-A9CF9452EF87}" dt="2019-03-02T15:43:02.395" v="9584" actId="26606"/>
          <ac:spMkLst>
            <pc:docMk/>
            <pc:sldMk cId="2389300659" sldId="273"/>
            <ac:spMk id="38" creationId="{8D70B121-56F4-4848-B38B-182089D909FA}"/>
          </ac:spMkLst>
        </pc:spChg>
        <pc:grpChg chg="add del">
          <ac:chgData name="Amanda Williams (1802264)" userId="9f78aedf-bcb6-4797-82b3-9115a0a06a0d" providerId="ADAL" clId="{4942B7E3-DEE5-4253-9B11-A9CF9452EF87}" dt="2019-03-02T15:43:02.357" v="9583" actId="26606"/>
          <ac:grpSpMkLst>
            <pc:docMk/>
            <pc:sldMk cId="2389300659" sldId="273"/>
            <ac:grpSpMk id="10" creationId="{E21ADB3D-AD65-44B4-847D-5E90E90A5D16}"/>
          </ac:grpSpMkLst>
        </pc:grpChg>
        <pc:grpChg chg="add del">
          <ac:chgData name="Amanda Williams (1802264)" userId="9f78aedf-bcb6-4797-82b3-9115a0a06a0d" providerId="ADAL" clId="{4942B7E3-DEE5-4253-9B11-A9CF9452EF87}" dt="2019-03-02T15:43:02.357" v="9583" actId="26606"/>
          <ac:grpSpMkLst>
            <pc:docMk/>
            <pc:sldMk cId="2389300659" sldId="273"/>
            <ac:grpSpMk id="33" creationId="{5F8A7F7F-DD1A-4F41-98AC-B9CE2A620CDC}"/>
          </ac:grpSpMkLst>
        </pc:grpChg>
        <pc:cxnChg chg="add">
          <ac:chgData name="Amanda Williams (1802264)" userId="9f78aedf-bcb6-4797-82b3-9115a0a06a0d" providerId="ADAL" clId="{4942B7E3-DEE5-4253-9B11-A9CF9452EF87}" dt="2019-03-02T15:43:02.395" v="9584" actId="26606"/>
          <ac:cxnSpMkLst>
            <pc:docMk/>
            <pc:sldMk cId="2389300659" sldId="273"/>
            <ac:cxnSpMk id="39" creationId="{2D72A2C9-F3CA-4216-8BAD-FA4C970C3C4E}"/>
          </ac:cxnSpMkLst>
        </pc:cxnChg>
      </pc:sldChg>
      <pc:sldChg chg="addSp modSp add mod setBg modNotesTx">
        <pc:chgData name="Amanda Williams (1802264)" userId="9f78aedf-bcb6-4797-82b3-9115a0a06a0d" providerId="ADAL" clId="{4942B7E3-DEE5-4253-9B11-A9CF9452EF87}" dt="2019-03-04T13:10:39.252" v="15880" actId="20577"/>
        <pc:sldMkLst>
          <pc:docMk/>
          <pc:sldMk cId="3086366727" sldId="274"/>
        </pc:sldMkLst>
        <pc:spChg chg="mod">
          <ac:chgData name="Amanda Williams (1802264)" userId="9f78aedf-bcb6-4797-82b3-9115a0a06a0d" providerId="ADAL" clId="{4942B7E3-DEE5-4253-9B11-A9CF9452EF87}" dt="2019-03-02T15:55:08.254" v="10001" actId="26606"/>
          <ac:spMkLst>
            <pc:docMk/>
            <pc:sldMk cId="3086366727" sldId="274"/>
            <ac:spMk id="2" creationId="{68A19D40-F2D5-4CAD-A49D-7022E97289DE}"/>
          </ac:spMkLst>
        </pc:spChg>
        <pc:spChg chg="mod">
          <ac:chgData name="Amanda Williams (1802264)" userId="9f78aedf-bcb6-4797-82b3-9115a0a06a0d" providerId="ADAL" clId="{4942B7E3-DEE5-4253-9B11-A9CF9452EF87}" dt="2019-03-02T15:55:25.555" v="10002" actId="255"/>
          <ac:spMkLst>
            <pc:docMk/>
            <pc:sldMk cId="3086366727" sldId="274"/>
            <ac:spMk id="3" creationId="{0A49B042-569F-4DFF-BF96-E2C67242B3C9}"/>
          </ac:spMkLst>
        </pc:spChg>
        <pc:spChg chg="add">
          <ac:chgData name="Amanda Williams (1802264)" userId="9f78aedf-bcb6-4797-82b3-9115a0a06a0d" providerId="ADAL" clId="{4942B7E3-DEE5-4253-9B11-A9CF9452EF87}" dt="2019-03-02T15:55:08.254" v="10001" actId="26606"/>
          <ac:spMkLst>
            <pc:docMk/>
            <pc:sldMk cId="3086366727" sldId="274"/>
            <ac:spMk id="8" creationId="{15911E3A-C35B-4EF7-A355-B84E9A14AF4D}"/>
          </ac:spMkLst>
        </pc:spChg>
        <pc:grpChg chg="add">
          <ac:chgData name="Amanda Williams (1802264)" userId="9f78aedf-bcb6-4797-82b3-9115a0a06a0d" providerId="ADAL" clId="{4942B7E3-DEE5-4253-9B11-A9CF9452EF87}" dt="2019-03-02T15:55:08.254" v="10001" actId="26606"/>
          <ac:grpSpMkLst>
            <pc:docMk/>
            <pc:sldMk cId="3086366727" sldId="274"/>
            <ac:grpSpMk id="10" creationId="{E21ADB3D-AD65-44B4-847D-5E90E90A5D16}"/>
          </ac:grpSpMkLst>
        </pc:grpChg>
        <pc:grpChg chg="add">
          <ac:chgData name="Amanda Williams (1802264)" userId="9f78aedf-bcb6-4797-82b3-9115a0a06a0d" providerId="ADAL" clId="{4942B7E3-DEE5-4253-9B11-A9CF9452EF87}" dt="2019-03-02T15:55:08.254" v="10001" actId="26606"/>
          <ac:grpSpMkLst>
            <pc:docMk/>
            <pc:sldMk cId="3086366727" sldId="274"/>
            <ac:grpSpMk id="33" creationId="{5F8A7F7F-DD1A-4F41-98AC-B9CE2A620CDC}"/>
          </ac:grpSpMkLst>
        </pc:grpChg>
      </pc:sldChg>
      <pc:sldChg chg="addSp modSp add mod setBg">
        <pc:chgData name="Amanda Williams (1802264)" userId="9f78aedf-bcb6-4797-82b3-9115a0a06a0d" providerId="ADAL" clId="{4942B7E3-DEE5-4253-9B11-A9CF9452EF87}" dt="2019-03-04T19:22:13.923" v="18493" actId="313"/>
        <pc:sldMkLst>
          <pc:docMk/>
          <pc:sldMk cId="3630643333" sldId="275"/>
        </pc:sldMkLst>
        <pc:spChg chg="mod">
          <ac:chgData name="Amanda Williams (1802264)" userId="9f78aedf-bcb6-4797-82b3-9115a0a06a0d" providerId="ADAL" clId="{4942B7E3-DEE5-4253-9B11-A9CF9452EF87}" dt="2019-03-02T16:30:41.679" v="10760" actId="20577"/>
          <ac:spMkLst>
            <pc:docMk/>
            <pc:sldMk cId="3630643333" sldId="275"/>
            <ac:spMk id="2" creationId="{0B8FEED3-555C-4323-80AA-AA9734556E59}"/>
          </ac:spMkLst>
        </pc:spChg>
        <pc:spChg chg="mod">
          <ac:chgData name="Amanda Williams (1802264)" userId="9f78aedf-bcb6-4797-82b3-9115a0a06a0d" providerId="ADAL" clId="{4942B7E3-DEE5-4253-9B11-A9CF9452EF87}" dt="2019-03-02T16:19:31.975" v="10570" actId="26606"/>
          <ac:spMkLst>
            <pc:docMk/>
            <pc:sldMk cId="3630643333" sldId="275"/>
            <ac:spMk id="3" creationId="{F5E33CAE-D053-40F2-8E2F-B3AF33465EB7}"/>
          </ac:spMkLst>
        </pc:spChg>
        <pc:spChg chg="mod">
          <ac:chgData name="Amanda Williams (1802264)" userId="9f78aedf-bcb6-4797-82b3-9115a0a06a0d" providerId="ADAL" clId="{4942B7E3-DEE5-4253-9B11-A9CF9452EF87}" dt="2019-03-04T19:22:13.923" v="18493" actId="313"/>
          <ac:spMkLst>
            <pc:docMk/>
            <pc:sldMk cId="3630643333" sldId="275"/>
            <ac:spMk id="4" creationId="{DEB8D3CB-0EE4-4754-B796-BA5FE57CDEC8}"/>
          </ac:spMkLst>
        </pc:spChg>
        <pc:spChg chg="add">
          <ac:chgData name="Amanda Williams (1802264)" userId="9f78aedf-bcb6-4797-82b3-9115a0a06a0d" providerId="ADAL" clId="{4942B7E3-DEE5-4253-9B11-A9CF9452EF87}" dt="2019-03-02T16:19:31.975" v="10570" actId="26606"/>
          <ac:spMkLst>
            <pc:docMk/>
            <pc:sldMk cId="3630643333" sldId="275"/>
            <ac:spMk id="9" creationId="{B36F400F-DF28-43BC-8D8E-4929793B392A}"/>
          </ac:spMkLst>
        </pc:spChg>
      </pc:sldChg>
      <pc:sldChg chg="modSp add del">
        <pc:chgData name="Amanda Williams (1802264)" userId="9f78aedf-bcb6-4797-82b3-9115a0a06a0d" providerId="ADAL" clId="{4942B7E3-DEE5-4253-9B11-A9CF9452EF87}" dt="2019-03-04T14:42:53.605" v="17022" actId="2696"/>
        <pc:sldMkLst>
          <pc:docMk/>
          <pc:sldMk cId="786984327" sldId="276"/>
        </pc:sldMkLst>
        <pc:spChg chg="mod">
          <ac:chgData name="Amanda Williams (1802264)" userId="9f78aedf-bcb6-4797-82b3-9115a0a06a0d" providerId="ADAL" clId="{4942B7E3-DEE5-4253-9B11-A9CF9452EF87}" dt="2019-03-02T18:58:35.444" v="12138"/>
          <ac:spMkLst>
            <pc:docMk/>
            <pc:sldMk cId="786984327" sldId="276"/>
            <ac:spMk id="2" creationId="{B2F1D227-F0FD-47E7-A888-83CBBDD0F4FC}"/>
          </ac:spMkLst>
        </pc:spChg>
        <pc:spChg chg="mod">
          <ac:chgData name="Amanda Williams (1802264)" userId="9f78aedf-bcb6-4797-82b3-9115a0a06a0d" providerId="ADAL" clId="{4942B7E3-DEE5-4253-9B11-A9CF9452EF87}" dt="2019-03-02T18:59:16.691" v="12141"/>
          <ac:spMkLst>
            <pc:docMk/>
            <pc:sldMk cId="786984327" sldId="276"/>
            <ac:spMk id="3" creationId="{EC10075B-1519-45DA-8EFF-CFA8B1F10081}"/>
          </ac:spMkLst>
        </pc:spChg>
      </pc:sldChg>
      <pc:sldChg chg="addSp delSp modSp add mod setBg setClrOvrMap modNotesTx">
        <pc:chgData name="Amanda Williams (1802264)" userId="9f78aedf-bcb6-4797-82b3-9115a0a06a0d" providerId="ADAL" clId="{4942B7E3-DEE5-4253-9B11-A9CF9452EF87}" dt="2019-03-04T19:22:38.287" v="18494" actId="2"/>
        <pc:sldMkLst>
          <pc:docMk/>
          <pc:sldMk cId="3796114421" sldId="277"/>
        </pc:sldMkLst>
        <pc:spChg chg="mod">
          <ac:chgData name="Amanda Williams (1802264)" userId="9f78aedf-bcb6-4797-82b3-9115a0a06a0d" providerId="ADAL" clId="{4942B7E3-DEE5-4253-9B11-A9CF9452EF87}" dt="2019-03-04T19:22:38.287" v="18494" actId="2"/>
          <ac:spMkLst>
            <pc:docMk/>
            <pc:sldMk cId="3796114421" sldId="277"/>
            <ac:spMk id="2" creationId="{60098E41-128B-4809-83AB-113B60AEDC38}"/>
          </ac:spMkLst>
        </pc:spChg>
        <pc:spChg chg="add del mod">
          <ac:chgData name="Amanda Williams (1802264)" userId="9f78aedf-bcb6-4797-82b3-9115a0a06a0d" providerId="ADAL" clId="{4942B7E3-DEE5-4253-9B11-A9CF9452EF87}" dt="2019-03-04T12:31:39.268" v="14736" actId="26606"/>
          <ac:spMkLst>
            <pc:docMk/>
            <pc:sldMk cId="3796114421" sldId="277"/>
            <ac:spMk id="3" creationId="{92EC5826-76FB-4858-B818-FA88FF27BA3D}"/>
          </ac:spMkLst>
        </pc:spChg>
        <pc:spChg chg="add del">
          <ac:chgData name="Amanda Williams (1802264)" userId="9f78aedf-bcb6-4797-82b3-9115a0a06a0d" providerId="ADAL" clId="{4942B7E3-DEE5-4253-9B11-A9CF9452EF87}" dt="2019-03-04T12:30:37.330" v="14727" actId="26606"/>
          <ac:spMkLst>
            <pc:docMk/>
            <pc:sldMk cId="3796114421" sldId="277"/>
            <ac:spMk id="8" creationId="{8D70B121-56F4-4848-B38B-182089D909FA}"/>
          </ac:spMkLst>
        </pc:spChg>
        <pc:spChg chg="add del">
          <ac:chgData name="Amanda Williams (1802264)" userId="9f78aedf-bcb6-4797-82b3-9115a0a06a0d" providerId="ADAL" clId="{4942B7E3-DEE5-4253-9B11-A9CF9452EF87}" dt="2019-03-04T12:30:29.795" v="14725" actId="26606"/>
          <ac:spMkLst>
            <pc:docMk/>
            <pc:sldMk cId="3796114421" sldId="277"/>
            <ac:spMk id="10" creationId="{BE95D989-81FA-4BAD-9AD5-E46CEDA91B36}"/>
          </ac:spMkLst>
        </pc:spChg>
        <pc:spChg chg="add del">
          <ac:chgData name="Amanda Williams (1802264)" userId="9f78aedf-bcb6-4797-82b3-9115a0a06a0d" providerId="ADAL" clId="{4942B7E3-DEE5-4253-9B11-A9CF9452EF87}" dt="2019-03-04T12:30:29.795" v="14725" actId="26606"/>
          <ac:spMkLst>
            <pc:docMk/>
            <pc:sldMk cId="3796114421" sldId="277"/>
            <ac:spMk id="12" creationId="{156189E5-8A3E-4CFD-B71B-CCD0F8495E56}"/>
          </ac:spMkLst>
        </pc:spChg>
        <pc:spChg chg="add del">
          <ac:chgData name="Amanda Williams (1802264)" userId="9f78aedf-bcb6-4797-82b3-9115a0a06a0d" providerId="ADAL" clId="{4942B7E3-DEE5-4253-9B11-A9CF9452EF87}" dt="2019-03-04T12:30:37.330" v="14727" actId="26606"/>
          <ac:spMkLst>
            <pc:docMk/>
            <pc:sldMk cId="3796114421" sldId="277"/>
            <ac:spMk id="15" creationId="{92EC5826-76FB-4858-B818-FA88FF27BA3D}"/>
          </ac:spMkLst>
        </pc:spChg>
        <pc:spChg chg="add del">
          <ac:chgData name="Amanda Williams (1802264)" userId="9f78aedf-bcb6-4797-82b3-9115a0a06a0d" providerId="ADAL" clId="{4942B7E3-DEE5-4253-9B11-A9CF9452EF87}" dt="2019-03-04T12:31:08.332" v="14729" actId="26606"/>
          <ac:spMkLst>
            <pc:docMk/>
            <pc:sldMk cId="3796114421" sldId="277"/>
            <ac:spMk id="17" creationId="{46C2E80F-49A6-4372-B103-219D417A55ED}"/>
          </ac:spMkLst>
        </pc:spChg>
        <pc:spChg chg="add del">
          <ac:chgData name="Amanda Williams (1802264)" userId="9f78aedf-bcb6-4797-82b3-9115a0a06a0d" providerId="ADAL" clId="{4942B7E3-DEE5-4253-9B11-A9CF9452EF87}" dt="2019-03-04T12:31:11.269" v="14731" actId="26606"/>
          <ac:spMkLst>
            <pc:docMk/>
            <pc:sldMk cId="3796114421" sldId="277"/>
            <ac:spMk id="20" creationId="{AFA67CD3-AB4E-4A7A-BEB8-53C445D8C44E}"/>
          </ac:spMkLst>
        </pc:spChg>
        <pc:spChg chg="add del">
          <ac:chgData name="Amanda Williams (1802264)" userId="9f78aedf-bcb6-4797-82b3-9115a0a06a0d" providerId="ADAL" clId="{4942B7E3-DEE5-4253-9B11-A9CF9452EF87}" dt="2019-03-04T12:31:11.269" v="14731" actId="26606"/>
          <ac:spMkLst>
            <pc:docMk/>
            <pc:sldMk cId="3796114421" sldId="277"/>
            <ac:spMk id="22" creationId="{339C8D78-A644-462F-B674-F440635E5353}"/>
          </ac:spMkLst>
        </pc:spChg>
        <pc:spChg chg="add del">
          <ac:chgData name="Amanda Williams (1802264)" userId="9f78aedf-bcb6-4797-82b3-9115a0a06a0d" providerId="ADAL" clId="{4942B7E3-DEE5-4253-9B11-A9CF9452EF87}" dt="2019-03-04T12:31:11.269" v="14731" actId="26606"/>
          <ac:spMkLst>
            <pc:docMk/>
            <pc:sldMk cId="3796114421" sldId="277"/>
            <ac:spMk id="23" creationId="{92EC5826-76FB-4858-B818-FA88FF27BA3D}"/>
          </ac:spMkLst>
        </pc:spChg>
        <pc:spChg chg="add del">
          <ac:chgData name="Amanda Williams (1802264)" userId="9f78aedf-bcb6-4797-82b3-9115a0a06a0d" providerId="ADAL" clId="{4942B7E3-DEE5-4253-9B11-A9CF9452EF87}" dt="2019-03-04T12:31:24.230" v="14733" actId="26606"/>
          <ac:spMkLst>
            <pc:docMk/>
            <pc:sldMk cId="3796114421" sldId="277"/>
            <ac:spMk id="25" creationId="{E364580B-B24D-4448-B898-C13F15482BC5}"/>
          </ac:spMkLst>
        </pc:spChg>
        <pc:spChg chg="add del">
          <ac:chgData name="Amanda Williams (1802264)" userId="9f78aedf-bcb6-4797-82b3-9115a0a06a0d" providerId="ADAL" clId="{4942B7E3-DEE5-4253-9B11-A9CF9452EF87}" dt="2019-03-04T12:31:24.230" v="14733" actId="26606"/>
          <ac:spMkLst>
            <pc:docMk/>
            <pc:sldMk cId="3796114421" sldId="277"/>
            <ac:spMk id="27" creationId="{8CEBB63E-FF19-493F-9618-BFFB451DF4C5}"/>
          </ac:spMkLst>
        </pc:spChg>
        <pc:spChg chg="add del">
          <ac:chgData name="Amanda Williams (1802264)" userId="9f78aedf-bcb6-4797-82b3-9115a0a06a0d" providerId="ADAL" clId="{4942B7E3-DEE5-4253-9B11-A9CF9452EF87}" dt="2019-03-04T12:31:24.230" v="14733" actId="26606"/>
          <ac:spMkLst>
            <pc:docMk/>
            <pc:sldMk cId="3796114421" sldId="277"/>
            <ac:spMk id="28" creationId="{92EC5826-76FB-4858-B818-FA88FF27BA3D}"/>
          </ac:spMkLst>
        </pc:spChg>
        <pc:spChg chg="add del">
          <ac:chgData name="Amanda Williams (1802264)" userId="9f78aedf-bcb6-4797-82b3-9115a0a06a0d" providerId="ADAL" clId="{4942B7E3-DEE5-4253-9B11-A9CF9452EF87}" dt="2019-03-04T12:31:39.223" v="14735" actId="26606"/>
          <ac:spMkLst>
            <pc:docMk/>
            <pc:sldMk cId="3796114421" sldId="277"/>
            <ac:spMk id="30" creationId="{4351DFE5-F63D-4BE0-BDA9-E3EB88F01AA5}"/>
          </ac:spMkLst>
        </pc:spChg>
        <pc:spChg chg="add del">
          <ac:chgData name="Amanda Williams (1802264)" userId="9f78aedf-bcb6-4797-82b3-9115a0a06a0d" providerId="ADAL" clId="{4942B7E3-DEE5-4253-9B11-A9CF9452EF87}" dt="2019-03-04T12:33:22.961" v="14758" actId="26606"/>
          <ac:spMkLst>
            <pc:docMk/>
            <pc:sldMk cId="3796114421" sldId="277"/>
            <ac:spMk id="34" creationId="{BE95D989-81FA-4BAD-9AD5-E46CEDA91B36}"/>
          </ac:spMkLst>
        </pc:spChg>
        <pc:spChg chg="add del">
          <ac:chgData name="Amanda Williams (1802264)" userId="9f78aedf-bcb6-4797-82b3-9115a0a06a0d" providerId="ADAL" clId="{4942B7E3-DEE5-4253-9B11-A9CF9452EF87}" dt="2019-03-04T12:33:22.961" v="14758" actId="26606"/>
          <ac:spMkLst>
            <pc:docMk/>
            <pc:sldMk cId="3796114421" sldId="277"/>
            <ac:spMk id="35" creationId="{156189E5-8A3E-4CFD-B71B-CCD0F8495E56}"/>
          </ac:spMkLst>
        </pc:spChg>
        <pc:spChg chg="add del">
          <ac:chgData name="Amanda Williams (1802264)" userId="9f78aedf-bcb6-4797-82b3-9115a0a06a0d" providerId="ADAL" clId="{4942B7E3-DEE5-4253-9B11-A9CF9452EF87}" dt="2019-03-04T12:33:22.855" v="14757" actId="26606"/>
          <ac:spMkLst>
            <pc:docMk/>
            <pc:sldMk cId="3796114421" sldId="277"/>
            <ac:spMk id="41" creationId="{42285737-90EE-47DC-AC80-8AE156B11969}"/>
          </ac:spMkLst>
        </pc:spChg>
        <pc:grpChg chg="add del">
          <ac:chgData name="Amanda Williams (1802264)" userId="9f78aedf-bcb6-4797-82b3-9115a0a06a0d" providerId="ADAL" clId="{4942B7E3-DEE5-4253-9B11-A9CF9452EF87}" dt="2019-03-04T12:33:22.855" v="14757" actId="26606"/>
          <ac:grpSpMkLst>
            <pc:docMk/>
            <pc:sldMk cId="3796114421" sldId="277"/>
            <ac:grpSpMk id="43" creationId="{B57BDC17-F1B3-455F-BBF1-680AA1F25C06}"/>
          </ac:grpSpMkLst>
        </pc:grpChg>
        <pc:graphicFrameChg chg="add del">
          <ac:chgData name="Amanda Williams (1802264)" userId="9f78aedf-bcb6-4797-82b3-9115a0a06a0d" providerId="ADAL" clId="{4942B7E3-DEE5-4253-9B11-A9CF9452EF87}" dt="2019-03-04T12:30:29.795" v="14725" actId="26606"/>
          <ac:graphicFrameMkLst>
            <pc:docMk/>
            <pc:sldMk cId="3796114421" sldId="277"/>
            <ac:graphicFrameMk id="5" creationId="{F90EDCFA-62BB-4D83-9A3E-7D0C6A776266}"/>
          </ac:graphicFrameMkLst>
        </pc:graphicFrameChg>
        <pc:graphicFrameChg chg="add del">
          <ac:chgData name="Amanda Williams (1802264)" userId="9f78aedf-bcb6-4797-82b3-9115a0a06a0d" providerId="ADAL" clId="{4942B7E3-DEE5-4253-9B11-A9CF9452EF87}" dt="2019-03-04T12:31:08.332" v="14729" actId="26606"/>
          <ac:graphicFrameMkLst>
            <pc:docMk/>
            <pc:sldMk cId="3796114421" sldId="277"/>
            <ac:graphicFrameMk id="18" creationId="{FF11D86A-6F36-4924-BBB1-A4567521941A}"/>
          </ac:graphicFrameMkLst>
        </pc:graphicFrameChg>
        <pc:graphicFrameChg chg="add del">
          <ac:chgData name="Amanda Williams (1802264)" userId="9f78aedf-bcb6-4797-82b3-9115a0a06a0d" providerId="ADAL" clId="{4942B7E3-DEE5-4253-9B11-A9CF9452EF87}" dt="2019-03-04T12:31:39.223" v="14735" actId="26606"/>
          <ac:graphicFrameMkLst>
            <pc:docMk/>
            <pc:sldMk cId="3796114421" sldId="277"/>
            <ac:graphicFrameMk id="32" creationId="{E1E9D49D-A95B-43CB-97DA-C03A12FC73EB}"/>
          </ac:graphicFrameMkLst>
        </pc:graphicFrameChg>
        <pc:graphicFrameChg chg="add mod modGraphic">
          <ac:chgData name="Amanda Williams (1802264)" userId="9f78aedf-bcb6-4797-82b3-9115a0a06a0d" providerId="ADAL" clId="{4942B7E3-DEE5-4253-9B11-A9CF9452EF87}" dt="2019-03-04T12:33:22.961" v="14758" actId="26606"/>
          <ac:graphicFrameMkLst>
            <pc:docMk/>
            <pc:sldMk cId="3796114421" sldId="277"/>
            <ac:graphicFrameMk id="36" creationId="{F90EDCFA-62BB-4D83-9A3E-7D0C6A776266}"/>
          </ac:graphicFrameMkLst>
        </pc:graphicFrameChg>
        <pc:picChg chg="add del">
          <ac:chgData name="Amanda Williams (1802264)" userId="9f78aedf-bcb6-4797-82b3-9115a0a06a0d" providerId="ADAL" clId="{4942B7E3-DEE5-4253-9B11-A9CF9452EF87}" dt="2019-03-04T12:31:11.269" v="14731" actId="26606"/>
          <ac:picMkLst>
            <pc:docMk/>
            <pc:sldMk cId="3796114421" sldId="277"/>
            <ac:picMk id="7" creationId="{2127BFAF-06D9-437E-9544-3242DA7DBB3E}"/>
          </ac:picMkLst>
        </pc:picChg>
        <pc:picChg chg="add del">
          <ac:chgData name="Amanda Williams (1802264)" userId="9f78aedf-bcb6-4797-82b3-9115a0a06a0d" providerId="ADAL" clId="{4942B7E3-DEE5-4253-9B11-A9CF9452EF87}" dt="2019-03-04T12:31:11.269" v="14731" actId="26606"/>
          <ac:picMkLst>
            <pc:docMk/>
            <pc:sldMk cId="3796114421" sldId="277"/>
            <ac:picMk id="21" creationId="{07CF545F-9C2E-4446-97CD-AD92990C2B68}"/>
          </ac:picMkLst>
        </pc:picChg>
        <pc:picChg chg="add del">
          <ac:chgData name="Amanda Williams (1802264)" userId="9f78aedf-bcb6-4797-82b3-9115a0a06a0d" providerId="ADAL" clId="{4942B7E3-DEE5-4253-9B11-A9CF9452EF87}" dt="2019-03-04T12:31:24.230" v="14733" actId="26606"/>
          <ac:picMkLst>
            <pc:docMk/>
            <pc:sldMk cId="3796114421" sldId="277"/>
            <ac:picMk id="26" creationId="{70240FFC-794A-4363-A0BD-8AD9549B1449}"/>
          </ac:picMkLst>
        </pc:picChg>
        <pc:picChg chg="add del">
          <ac:chgData name="Amanda Williams (1802264)" userId="9f78aedf-bcb6-4797-82b3-9115a0a06a0d" providerId="ADAL" clId="{4942B7E3-DEE5-4253-9B11-A9CF9452EF87}" dt="2019-03-04T12:31:39.223" v="14735" actId="26606"/>
          <ac:picMkLst>
            <pc:docMk/>
            <pc:sldMk cId="3796114421" sldId="277"/>
            <ac:picMk id="31" creationId="{02DD2BC0-6F29-4B4F-8D61-2DCF6D2E8E73}"/>
          </ac:picMkLst>
        </pc:picChg>
        <pc:cxnChg chg="add del">
          <ac:chgData name="Amanda Williams (1802264)" userId="9f78aedf-bcb6-4797-82b3-9115a0a06a0d" providerId="ADAL" clId="{4942B7E3-DEE5-4253-9B11-A9CF9452EF87}" dt="2019-03-04T12:30:37.330" v="14727" actId="26606"/>
          <ac:cxnSpMkLst>
            <pc:docMk/>
            <pc:sldMk cId="3796114421" sldId="277"/>
            <ac:cxnSpMk id="14" creationId="{2D72A2C9-F3CA-4216-8BAD-FA4C970C3C4E}"/>
          </ac:cxnSpMkLst>
        </pc:cxnChg>
      </pc:sldChg>
      <pc:sldChg chg="addSp delSp modSp add mod setBg modNotesTx">
        <pc:chgData name="Amanda Williams (1802264)" userId="9f78aedf-bcb6-4797-82b3-9115a0a06a0d" providerId="ADAL" clId="{4942B7E3-DEE5-4253-9B11-A9CF9452EF87}" dt="2019-03-04T17:08:33.850" v="18275" actId="20577"/>
        <pc:sldMkLst>
          <pc:docMk/>
          <pc:sldMk cId="819169477" sldId="278"/>
        </pc:sldMkLst>
        <pc:spChg chg="mod">
          <ac:chgData name="Amanda Williams (1802264)" userId="9f78aedf-bcb6-4797-82b3-9115a0a06a0d" providerId="ADAL" clId="{4942B7E3-DEE5-4253-9B11-A9CF9452EF87}" dt="2019-03-04T17:08:33.850" v="18275" actId="20577"/>
          <ac:spMkLst>
            <pc:docMk/>
            <pc:sldMk cId="819169477" sldId="278"/>
            <ac:spMk id="2" creationId="{4E44B734-6C63-4B63-9DF1-A7C901CBF243}"/>
          </ac:spMkLst>
        </pc:spChg>
        <pc:spChg chg="mod">
          <ac:chgData name="Amanda Williams (1802264)" userId="9f78aedf-bcb6-4797-82b3-9115a0a06a0d" providerId="ADAL" clId="{4942B7E3-DEE5-4253-9B11-A9CF9452EF87}" dt="2019-03-04T17:08:19.959" v="18273" actId="20577"/>
          <ac:spMkLst>
            <pc:docMk/>
            <pc:sldMk cId="819169477" sldId="278"/>
            <ac:spMk id="3" creationId="{F143C5B2-15EC-4593-9C54-F1662C39A4C8}"/>
          </ac:spMkLst>
        </pc:spChg>
        <pc:spChg chg="add mod">
          <ac:chgData name="Amanda Williams (1802264)" userId="9f78aedf-bcb6-4797-82b3-9115a0a06a0d" providerId="ADAL" clId="{4942B7E3-DEE5-4253-9B11-A9CF9452EF87}" dt="2019-03-04T17:07:38.014" v="18270" actId="14100"/>
          <ac:spMkLst>
            <pc:docMk/>
            <pc:sldMk cId="819169477" sldId="278"/>
            <ac:spMk id="4" creationId="{22C4338A-F485-4FD9-86F7-193832403CED}"/>
          </ac:spMkLst>
        </pc:spChg>
        <pc:spChg chg="add del">
          <ac:chgData name="Amanda Williams (1802264)" userId="9f78aedf-bcb6-4797-82b3-9115a0a06a0d" providerId="ADAL" clId="{4942B7E3-DEE5-4253-9B11-A9CF9452EF87}" dt="2019-03-04T12:47:08.436" v="15036" actId="26606"/>
          <ac:spMkLst>
            <pc:docMk/>
            <pc:sldMk cId="819169477" sldId="278"/>
            <ac:spMk id="9" creationId="{4C608BEB-860E-4094-8511-78603564A75E}"/>
          </ac:spMkLst>
        </pc:spChg>
        <pc:spChg chg="add">
          <ac:chgData name="Amanda Williams (1802264)" userId="9f78aedf-bcb6-4797-82b3-9115a0a06a0d" providerId="ADAL" clId="{4942B7E3-DEE5-4253-9B11-A9CF9452EF87}" dt="2019-03-04T12:47:08.459" v="15037" actId="26606"/>
          <ac:spMkLst>
            <pc:docMk/>
            <pc:sldMk cId="819169477" sldId="278"/>
            <ac:spMk id="13" creationId="{8CA06CD6-90CA-4C45-856C-6771339E1E22}"/>
          </ac:spMkLst>
        </pc:spChg>
        <pc:cxnChg chg="add del">
          <ac:chgData name="Amanda Williams (1802264)" userId="9f78aedf-bcb6-4797-82b3-9115a0a06a0d" providerId="ADAL" clId="{4942B7E3-DEE5-4253-9B11-A9CF9452EF87}" dt="2019-03-04T12:47:08.436" v="15036" actId="26606"/>
          <ac:cxnSpMkLst>
            <pc:docMk/>
            <pc:sldMk cId="819169477" sldId="278"/>
            <ac:cxnSpMk id="11" creationId="{1F16A8D4-FE87-4604-88B2-394B5D1EB437}"/>
          </ac:cxnSpMkLst>
        </pc:cxnChg>
        <pc:cxnChg chg="add">
          <ac:chgData name="Amanda Williams (1802264)" userId="9f78aedf-bcb6-4797-82b3-9115a0a06a0d" providerId="ADAL" clId="{4942B7E3-DEE5-4253-9B11-A9CF9452EF87}" dt="2019-03-04T12:47:08.459" v="15037" actId="26606"/>
          <ac:cxnSpMkLst>
            <pc:docMk/>
            <pc:sldMk cId="819169477" sldId="278"/>
            <ac:cxnSpMk id="14" creationId="{5021601D-2758-4B15-A31C-FDA184C51B3A}"/>
          </ac:cxnSpMkLst>
        </pc:cxnChg>
      </pc:sldChg>
      <pc:sldChg chg="addSp delSp modSp add mod setBg">
        <pc:chgData name="Amanda Williams (1802264)" userId="9f78aedf-bcb6-4797-82b3-9115a0a06a0d" providerId="ADAL" clId="{4942B7E3-DEE5-4253-9B11-A9CF9452EF87}" dt="2019-03-04T18:10:40.190" v="18489" actId="20577"/>
        <pc:sldMkLst>
          <pc:docMk/>
          <pc:sldMk cId="4230426387" sldId="279"/>
        </pc:sldMkLst>
        <pc:spChg chg="del">
          <ac:chgData name="Amanda Williams (1802264)" userId="9f78aedf-bcb6-4797-82b3-9115a0a06a0d" providerId="ADAL" clId="{4942B7E3-DEE5-4253-9B11-A9CF9452EF87}" dt="2019-03-04T12:50:43.729" v="15044"/>
          <ac:spMkLst>
            <pc:docMk/>
            <pc:sldMk cId="4230426387" sldId="279"/>
            <ac:spMk id="2" creationId="{E09DE0BD-4672-46AD-B753-A87D65DBFE81}"/>
          </ac:spMkLst>
        </pc:spChg>
        <pc:spChg chg="del">
          <ac:chgData name="Amanda Williams (1802264)" userId="9f78aedf-bcb6-4797-82b3-9115a0a06a0d" providerId="ADAL" clId="{4942B7E3-DEE5-4253-9B11-A9CF9452EF87}" dt="2019-03-04T12:50:43.729" v="15044"/>
          <ac:spMkLst>
            <pc:docMk/>
            <pc:sldMk cId="4230426387" sldId="279"/>
            <ac:spMk id="3" creationId="{1ACCCC75-2853-44D9-91D9-2CFB58EB43A3}"/>
          </ac:spMkLst>
        </pc:spChg>
        <pc:spChg chg="del">
          <ac:chgData name="Amanda Williams (1802264)" userId="9f78aedf-bcb6-4797-82b3-9115a0a06a0d" providerId="ADAL" clId="{4942B7E3-DEE5-4253-9B11-A9CF9452EF87}" dt="2019-03-04T12:50:43.729" v="15044"/>
          <ac:spMkLst>
            <pc:docMk/>
            <pc:sldMk cId="4230426387" sldId="279"/>
            <ac:spMk id="4" creationId="{EF9F9722-4684-4EAF-ABC4-491EF02C0D74}"/>
          </ac:spMkLst>
        </pc:spChg>
        <pc:spChg chg="add mod">
          <ac:chgData name="Amanda Williams (1802264)" userId="9f78aedf-bcb6-4797-82b3-9115a0a06a0d" providerId="ADAL" clId="{4942B7E3-DEE5-4253-9B11-A9CF9452EF87}" dt="2019-03-04T12:57:51.677" v="15416" actId="26606"/>
          <ac:spMkLst>
            <pc:docMk/>
            <pc:sldMk cId="4230426387" sldId="279"/>
            <ac:spMk id="5" creationId="{4FE091A1-9118-4A2C-BC19-114B20C3340A}"/>
          </ac:spMkLst>
        </pc:spChg>
        <pc:spChg chg="add del mod">
          <ac:chgData name="Amanda Williams (1802264)" userId="9f78aedf-bcb6-4797-82b3-9115a0a06a0d" providerId="ADAL" clId="{4942B7E3-DEE5-4253-9B11-A9CF9452EF87}" dt="2019-03-04T12:57:51.677" v="15416" actId="26606"/>
          <ac:spMkLst>
            <pc:docMk/>
            <pc:sldMk cId="4230426387" sldId="279"/>
            <ac:spMk id="6" creationId="{C73C1FF3-A09C-4F41-A72E-74E445C00346}"/>
          </ac:spMkLst>
        </pc:spChg>
        <pc:spChg chg="add">
          <ac:chgData name="Amanda Williams (1802264)" userId="9f78aedf-bcb6-4797-82b3-9115a0a06a0d" providerId="ADAL" clId="{4942B7E3-DEE5-4253-9B11-A9CF9452EF87}" dt="2019-03-04T12:57:51.677" v="15416" actId="26606"/>
          <ac:spMkLst>
            <pc:docMk/>
            <pc:sldMk cId="4230426387" sldId="279"/>
            <ac:spMk id="13" creationId="{46C2E80F-49A6-4372-B103-219D417A55ED}"/>
          </ac:spMkLst>
        </pc:spChg>
        <pc:graphicFrameChg chg="add mod">
          <ac:chgData name="Amanda Williams (1802264)" userId="9f78aedf-bcb6-4797-82b3-9115a0a06a0d" providerId="ADAL" clId="{4942B7E3-DEE5-4253-9B11-A9CF9452EF87}" dt="2019-03-04T18:10:40.190" v="18489" actId="20577"/>
          <ac:graphicFrameMkLst>
            <pc:docMk/>
            <pc:sldMk cId="4230426387" sldId="279"/>
            <ac:graphicFrameMk id="8" creationId="{48F98C00-6182-4415-96EC-D4999755A8A9}"/>
          </ac:graphicFrameMkLst>
        </pc:graphicFrameChg>
      </pc:sldChg>
      <pc:sldChg chg="addSp delSp modSp add mod setBg modNotesTx">
        <pc:chgData name="Amanda Williams (1802264)" userId="9f78aedf-bcb6-4797-82b3-9115a0a06a0d" providerId="ADAL" clId="{4942B7E3-DEE5-4253-9B11-A9CF9452EF87}" dt="2019-03-04T19:24:42.473" v="18495" actId="313"/>
        <pc:sldMkLst>
          <pc:docMk/>
          <pc:sldMk cId="2733125626" sldId="280"/>
        </pc:sldMkLst>
        <pc:spChg chg="mod">
          <ac:chgData name="Amanda Williams (1802264)" userId="9f78aedf-bcb6-4797-82b3-9115a0a06a0d" providerId="ADAL" clId="{4942B7E3-DEE5-4253-9B11-A9CF9452EF87}" dt="2019-03-04T13:23:43.460" v="16410" actId="26606"/>
          <ac:spMkLst>
            <pc:docMk/>
            <pc:sldMk cId="2733125626" sldId="280"/>
            <ac:spMk id="2" creationId="{FA669782-24F8-4B90-BA16-B4D6020AA63E}"/>
          </ac:spMkLst>
        </pc:spChg>
        <pc:spChg chg="del mod">
          <ac:chgData name="Amanda Williams (1802264)" userId="9f78aedf-bcb6-4797-82b3-9115a0a06a0d" providerId="ADAL" clId="{4942B7E3-DEE5-4253-9B11-A9CF9452EF87}" dt="2019-03-04T13:23:43.460" v="16410" actId="26606"/>
          <ac:spMkLst>
            <pc:docMk/>
            <pc:sldMk cId="2733125626" sldId="280"/>
            <ac:spMk id="3" creationId="{1B58DD5B-B7CA-44D9-8F86-5256FBD179A7}"/>
          </ac:spMkLst>
        </pc:spChg>
        <pc:spChg chg="add">
          <ac:chgData name="Amanda Williams (1802264)" userId="9f78aedf-bcb6-4797-82b3-9115a0a06a0d" providerId="ADAL" clId="{4942B7E3-DEE5-4253-9B11-A9CF9452EF87}" dt="2019-03-04T13:23:43.460" v="16410" actId="26606"/>
          <ac:spMkLst>
            <pc:docMk/>
            <pc:sldMk cId="2733125626" sldId="280"/>
            <ac:spMk id="10" creationId="{46C2E80F-49A6-4372-B103-219D417A55ED}"/>
          </ac:spMkLst>
        </pc:spChg>
        <pc:graphicFrameChg chg="add mod">
          <ac:chgData name="Amanda Williams (1802264)" userId="9f78aedf-bcb6-4797-82b3-9115a0a06a0d" providerId="ADAL" clId="{4942B7E3-DEE5-4253-9B11-A9CF9452EF87}" dt="2019-03-04T19:24:42.473" v="18495" actId="313"/>
          <ac:graphicFrameMkLst>
            <pc:docMk/>
            <pc:sldMk cId="2733125626" sldId="280"/>
            <ac:graphicFrameMk id="5" creationId="{FD14C593-83AE-4BBA-BEC1-DA04CDFE2377}"/>
          </ac:graphicFrameMkLst>
        </pc:graphicFrameChg>
      </pc:sldChg>
      <pc:sldChg chg="addSp delSp modSp add mod setBg">
        <pc:chgData name="Amanda Williams (1802264)" userId="9f78aedf-bcb6-4797-82b3-9115a0a06a0d" providerId="ADAL" clId="{4942B7E3-DEE5-4253-9B11-A9CF9452EF87}" dt="2019-03-04T13:41:35.596" v="16996" actId="26606"/>
        <pc:sldMkLst>
          <pc:docMk/>
          <pc:sldMk cId="3271521390" sldId="281"/>
        </pc:sldMkLst>
        <pc:spChg chg="del mod">
          <ac:chgData name="Amanda Williams (1802264)" userId="9f78aedf-bcb6-4797-82b3-9115a0a06a0d" providerId="ADAL" clId="{4942B7E3-DEE5-4253-9B11-A9CF9452EF87}" dt="2019-03-04T13:24:24.389" v="16421"/>
          <ac:spMkLst>
            <pc:docMk/>
            <pc:sldMk cId="3271521390" sldId="281"/>
            <ac:spMk id="2" creationId="{A26457AD-81FB-432F-BDF6-DE5D24BEB5BD}"/>
          </ac:spMkLst>
        </pc:spChg>
        <pc:spChg chg="del">
          <ac:chgData name="Amanda Williams (1802264)" userId="9f78aedf-bcb6-4797-82b3-9115a0a06a0d" providerId="ADAL" clId="{4942B7E3-DEE5-4253-9B11-A9CF9452EF87}" dt="2019-03-04T13:24:24.389" v="16421"/>
          <ac:spMkLst>
            <pc:docMk/>
            <pc:sldMk cId="3271521390" sldId="281"/>
            <ac:spMk id="3" creationId="{27D63A44-AF92-49D8-A2E1-42202F71C08F}"/>
          </ac:spMkLst>
        </pc:spChg>
        <pc:spChg chg="add del mod">
          <ac:chgData name="Amanda Williams (1802264)" userId="9f78aedf-bcb6-4797-82b3-9115a0a06a0d" providerId="ADAL" clId="{4942B7E3-DEE5-4253-9B11-A9CF9452EF87}" dt="2019-03-04T13:41:35.596" v="16996" actId="26606"/>
          <ac:spMkLst>
            <pc:docMk/>
            <pc:sldMk cId="3271521390" sldId="281"/>
            <ac:spMk id="4" creationId="{8F52B068-28EA-421A-83C5-E2EC14B9D713}"/>
          </ac:spMkLst>
        </pc:spChg>
        <pc:spChg chg="add del mod">
          <ac:chgData name="Amanda Williams (1802264)" userId="9f78aedf-bcb6-4797-82b3-9115a0a06a0d" providerId="ADAL" clId="{4942B7E3-DEE5-4253-9B11-A9CF9452EF87}" dt="2019-03-04T13:29:51.493" v="16579"/>
          <ac:spMkLst>
            <pc:docMk/>
            <pc:sldMk cId="3271521390" sldId="281"/>
            <ac:spMk id="5" creationId="{3AA6D6F5-027F-4AB0-A7FF-982667AFD370}"/>
          </ac:spMkLst>
        </pc:spChg>
        <pc:spChg chg="add del mod">
          <ac:chgData name="Amanda Williams (1802264)" userId="9f78aedf-bcb6-4797-82b3-9115a0a06a0d" providerId="ADAL" clId="{4942B7E3-DEE5-4253-9B11-A9CF9452EF87}" dt="2019-03-04T13:29:51.493" v="16579"/>
          <ac:spMkLst>
            <pc:docMk/>
            <pc:sldMk cId="3271521390" sldId="281"/>
            <ac:spMk id="6" creationId="{84DEEAE4-03D9-4A29-B7EC-517607C08B22}"/>
          </ac:spMkLst>
        </pc:spChg>
        <pc:spChg chg="add del mod">
          <ac:chgData name="Amanda Williams (1802264)" userId="9f78aedf-bcb6-4797-82b3-9115a0a06a0d" providerId="ADAL" clId="{4942B7E3-DEE5-4253-9B11-A9CF9452EF87}" dt="2019-03-04T13:32:38.536" v="16603" actId="478"/>
          <ac:spMkLst>
            <pc:docMk/>
            <pc:sldMk cId="3271521390" sldId="281"/>
            <ac:spMk id="7" creationId="{3B494EA6-364E-4C69-A57B-66B0800C04A6}"/>
          </ac:spMkLst>
        </pc:spChg>
        <pc:spChg chg="add del mod">
          <ac:chgData name="Amanda Williams (1802264)" userId="9f78aedf-bcb6-4797-82b3-9115a0a06a0d" providerId="ADAL" clId="{4942B7E3-DEE5-4253-9B11-A9CF9452EF87}" dt="2019-03-04T13:41:35.596" v="16996" actId="26606"/>
          <ac:spMkLst>
            <pc:docMk/>
            <pc:sldMk cId="3271521390" sldId="281"/>
            <ac:spMk id="8" creationId="{043E3A9D-1B29-40E1-9B38-6374D8958D2A}"/>
          </ac:spMkLst>
        </pc:spChg>
        <pc:spChg chg="add del mod">
          <ac:chgData name="Amanda Williams (1802264)" userId="9f78aedf-bcb6-4797-82b3-9115a0a06a0d" providerId="ADAL" clId="{4942B7E3-DEE5-4253-9B11-A9CF9452EF87}" dt="2019-03-04T13:29:04.911" v="16571" actId="478"/>
          <ac:spMkLst>
            <pc:docMk/>
            <pc:sldMk cId="3271521390" sldId="281"/>
            <ac:spMk id="10" creationId="{B5BFCE64-C1B9-49F8-95CB-5D084208CE94}"/>
          </ac:spMkLst>
        </pc:spChg>
        <pc:spChg chg="add">
          <ac:chgData name="Amanda Williams (1802264)" userId="9f78aedf-bcb6-4797-82b3-9115a0a06a0d" providerId="ADAL" clId="{4942B7E3-DEE5-4253-9B11-A9CF9452EF87}" dt="2019-03-04T13:41:35.596" v="16996" actId="26606"/>
          <ac:spMkLst>
            <pc:docMk/>
            <pc:sldMk cId="3271521390" sldId="281"/>
            <ac:spMk id="15" creationId="{08E89D5E-1885-4160-AC77-CC471DD1D0DB}"/>
          </ac:spMkLst>
        </pc:spChg>
        <pc:graphicFrameChg chg="add">
          <ac:chgData name="Amanda Williams (1802264)" userId="9f78aedf-bcb6-4797-82b3-9115a0a06a0d" providerId="ADAL" clId="{4942B7E3-DEE5-4253-9B11-A9CF9452EF87}" dt="2019-03-04T13:41:35.596" v="16996" actId="26606"/>
          <ac:graphicFrameMkLst>
            <pc:docMk/>
            <pc:sldMk cId="3271521390" sldId="281"/>
            <ac:graphicFrameMk id="11" creationId="{12FE49BA-22CC-4912-8F7D-42044CC2C0F0}"/>
          </ac:graphicFrameMkLst>
        </pc:graphicFrameChg>
        <pc:cxnChg chg="add">
          <ac:chgData name="Amanda Williams (1802264)" userId="9f78aedf-bcb6-4797-82b3-9115a0a06a0d" providerId="ADAL" clId="{4942B7E3-DEE5-4253-9B11-A9CF9452EF87}" dt="2019-03-04T13:41:35.596" v="16996" actId="26606"/>
          <ac:cxnSpMkLst>
            <pc:docMk/>
            <pc:sldMk cId="3271521390" sldId="281"/>
            <ac:cxnSpMk id="17" creationId="{550D2BD1-98F9-412D-905B-3A843EF4078B}"/>
          </ac:cxnSpMkLst>
        </pc:cxnChg>
      </pc:sldChg>
      <pc:sldChg chg="addSp delSp modSp add mod setBg">
        <pc:chgData name="Amanda Williams (1802264)" userId="9f78aedf-bcb6-4797-82b3-9115a0a06a0d" providerId="ADAL" clId="{4942B7E3-DEE5-4253-9B11-A9CF9452EF87}" dt="2019-03-04T13:41:53.822" v="16997" actId="26606"/>
        <pc:sldMkLst>
          <pc:docMk/>
          <pc:sldMk cId="1577514343" sldId="282"/>
        </pc:sldMkLst>
        <pc:spChg chg="mod">
          <ac:chgData name="Amanda Williams (1802264)" userId="9f78aedf-bcb6-4797-82b3-9115a0a06a0d" providerId="ADAL" clId="{4942B7E3-DEE5-4253-9B11-A9CF9452EF87}" dt="2019-03-04T13:41:53.822" v="16997" actId="26606"/>
          <ac:spMkLst>
            <pc:docMk/>
            <pc:sldMk cId="1577514343" sldId="282"/>
            <ac:spMk id="2" creationId="{1EA6EFF3-4208-456C-8657-7362D6FC6325}"/>
          </ac:spMkLst>
        </pc:spChg>
        <pc:spChg chg="del mod">
          <ac:chgData name="Amanda Williams (1802264)" userId="9f78aedf-bcb6-4797-82b3-9115a0a06a0d" providerId="ADAL" clId="{4942B7E3-DEE5-4253-9B11-A9CF9452EF87}" dt="2019-03-04T13:41:53.822" v="16997" actId="26606"/>
          <ac:spMkLst>
            <pc:docMk/>
            <pc:sldMk cId="1577514343" sldId="282"/>
            <ac:spMk id="3" creationId="{796D677B-ED05-4BA2-9774-4F1D3ED9D2AF}"/>
          </ac:spMkLst>
        </pc:spChg>
        <pc:spChg chg="add">
          <ac:chgData name="Amanda Williams (1802264)" userId="9f78aedf-bcb6-4797-82b3-9115a0a06a0d" providerId="ADAL" clId="{4942B7E3-DEE5-4253-9B11-A9CF9452EF87}" dt="2019-03-04T13:41:53.822" v="16997" actId="26606"/>
          <ac:spMkLst>
            <pc:docMk/>
            <pc:sldMk cId="1577514343" sldId="282"/>
            <ac:spMk id="10" creationId="{46C2E80F-49A6-4372-B103-219D417A55ED}"/>
          </ac:spMkLst>
        </pc:spChg>
        <pc:graphicFrameChg chg="add">
          <ac:chgData name="Amanda Williams (1802264)" userId="9f78aedf-bcb6-4797-82b3-9115a0a06a0d" providerId="ADAL" clId="{4942B7E3-DEE5-4253-9B11-A9CF9452EF87}" dt="2019-03-04T13:41:53.822" v="16997" actId="26606"/>
          <ac:graphicFrameMkLst>
            <pc:docMk/>
            <pc:sldMk cId="1577514343" sldId="282"/>
            <ac:graphicFrameMk id="5" creationId="{588195C2-67D6-4CA0-A469-7CF66B636E1C}"/>
          </ac:graphicFrameMkLst>
        </pc:graphicFrameChg>
      </pc:sldChg>
      <pc:sldChg chg="addSp delSp modSp add del">
        <pc:chgData name="Amanda Williams (1802264)" userId="9f78aedf-bcb6-4797-82b3-9115a0a06a0d" providerId="ADAL" clId="{4942B7E3-DEE5-4253-9B11-A9CF9452EF87}" dt="2019-03-04T14:42:43.075" v="17021" actId="2696"/>
        <pc:sldMkLst>
          <pc:docMk/>
          <pc:sldMk cId="2987167743" sldId="283"/>
        </pc:sldMkLst>
        <pc:spChg chg="del">
          <ac:chgData name="Amanda Williams (1802264)" userId="9f78aedf-bcb6-4797-82b3-9115a0a06a0d" providerId="ADAL" clId="{4942B7E3-DEE5-4253-9B11-A9CF9452EF87}" dt="2019-03-04T14:34:50.469" v="16999"/>
          <ac:spMkLst>
            <pc:docMk/>
            <pc:sldMk cId="2987167743" sldId="283"/>
            <ac:spMk id="3" creationId="{35EF184D-ECD3-441C-ADB8-0943724830DA}"/>
          </ac:spMkLst>
        </pc:spChg>
        <pc:spChg chg="add mod">
          <ac:chgData name="Amanda Williams (1802264)" userId="9f78aedf-bcb6-4797-82b3-9115a0a06a0d" providerId="ADAL" clId="{4942B7E3-DEE5-4253-9B11-A9CF9452EF87}" dt="2019-03-04T14:35:28.024" v="17000" actId="6549"/>
          <ac:spMkLst>
            <pc:docMk/>
            <pc:sldMk cId="2987167743" sldId="283"/>
            <ac:spMk id="4" creationId="{61B9335F-8C15-4969-B4CA-6FFA8E1B2790}"/>
          </ac:spMkLst>
        </pc:spChg>
      </pc:sldChg>
      <pc:sldChg chg="addSp delSp modSp add mod setBg">
        <pc:chgData name="Amanda Williams (1802264)" userId="9f78aedf-bcb6-4797-82b3-9115a0a06a0d" providerId="ADAL" clId="{4942B7E3-DEE5-4253-9B11-A9CF9452EF87}" dt="2019-03-04T14:42:10.400" v="17020" actId="26606"/>
        <pc:sldMkLst>
          <pc:docMk/>
          <pc:sldMk cId="1071987011" sldId="284"/>
        </pc:sldMkLst>
        <pc:spChg chg="mod">
          <ac:chgData name="Amanda Williams (1802264)" userId="9f78aedf-bcb6-4797-82b3-9115a0a06a0d" providerId="ADAL" clId="{4942B7E3-DEE5-4253-9B11-A9CF9452EF87}" dt="2019-03-04T14:42:10.400" v="17020" actId="26606"/>
          <ac:spMkLst>
            <pc:docMk/>
            <pc:sldMk cId="1071987011" sldId="284"/>
            <ac:spMk id="2" creationId="{6524FF47-D919-4C70-B748-7ABD430CE6E3}"/>
          </ac:spMkLst>
        </pc:spChg>
        <pc:spChg chg="mod">
          <ac:chgData name="Amanda Williams (1802264)" userId="9f78aedf-bcb6-4797-82b3-9115a0a06a0d" providerId="ADAL" clId="{4942B7E3-DEE5-4253-9B11-A9CF9452EF87}" dt="2019-03-04T14:42:10.400" v="17020" actId="26606"/>
          <ac:spMkLst>
            <pc:docMk/>
            <pc:sldMk cId="1071987011" sldId="284"/>
            <ac:spMk id="3" creationId="{EB8569C8-4162-4F2B-A230-9CF4E338A738}"/>
          </ac:spMkLst>
        </pc:spChg>
        <pc:spChg chg="add del">
          <ac:chgData name="Amanda Williams (1802264)" userId="9f78aedf-bcb6-4797-82b3-9115a0a06a0d" providerId="ADAL" clId="{4942B7E3-DEE5-4253-9B11-A9CF9452EF87}" dt="2019-03-04T14:42:10.370" v="17019" actId="26606"/>
          <ac:spMkLst>
            <pc:docMk/>
            <pc:sldMk cId="1071987011" sldId="284"/>
            <ac:spMk id="8" creationId="{8D70B121-56F4-4848-B38B-182089D909FA}"/>
          </ac:spMkLst>
        </pc:spChg>
        <pc:spChg chg="add">
          <ac:chgData name="Amanda Williams (1802264)" userId="9f78aedf-bcb6-4797-82b3-9115a0a06a0d" providerId="ADAL" clId="{4942B7E3-DEE5-4253-9B11-A9CF9452EF87}" dt="2019-03-04T14:42:10.400" v="17020" actId="26606"/>
          <ac:spMkLst>
            <pc:docMk/>
            <pc:sldMk cId="1071987011" sldId="284"/>
            <ac:spMk id="12" creationId="{967D8EB6-EAE1-4F9C-B398-83321E287204}"/>
          </ac:spMkLst>
        </pc:spChg>
        <pc:spChg chg="add">
          <ac:chgData name="Amanda Williams (1802264)" userId="9f78aedf-bcb6-4797-82b3-9115a0a06a0d" providerId="ADAL" clId="{4942B7E3-DEE5-4253-9B11-A9CF9452EF87}" dt="2019-03-04T14:42:10.400" v="17020" actId="26606"/>
          <ac:spMkLst>
            <pc:docMk/>
            <pc:sldMk cId="1071987011" sldId="284"/>
            <ac:spMk id="13" creationId="{59A309A7-1751-4ABE-A3C1-EEC40366AD89}"/>
          </ac:spMkLst>
        </pc:spChg>
        <pc:picChg chg="add">
          <ac:chgData name="Amanda Williams (1802264)" userId="9f78aedf-bcb6-4797-82b3-9115a0a06a0d" providerId="ADAL" clId="{4942B7E3-DEE5-4253-9B11-A9CF9452EF87}" dt="2019-03-04T14:42:10.400" v="17020" actId="26606"/>
          <ac:picMkLst>
            <pc:docMk/>
            <pc:sldMk cId="1071987011" sldId="284"/>
            <ac:picMk id="7" creationId="{8F70E6AD-811A-4CE8-B316-18FB9396AA10}"/>
          </ac:picMkLst>
        </pc:picChg>
        <pc:cxnChg chg="add del">
          <ac:chgData name="Amanda Williams (1802264)" userId="9f78aedf-bcb6-4797-82b3-9115a0a06a0d" providerId="ADAL" clId="{4942B7E3-DEE5-4253-9B11-A9CF9452EF87}" dt="2019-03-04T14:42:10.370" v="17019" actId="26606"/>
          <ac:cxnSpMkLst>
            <pc:docMk/>
            <pc:sldMk cId="1071987011" sldId="284"/>
            <ac:cxnSpMk id="10" creationId="{2D72A2C9-F3CA-4216-8BAD-FA4C970C3C4E}"/>
          </ac:cxnSpMkLst>
        </pc:cxnChg>
      </pc:sldChg>
      <pc:sldChg chg="addSp delSp modSp add ord">
        <pc:chgData name="Amanda Williams (1802264)" userId="9f78aedf-bcb6-4797-82b3-9115a0a06a0d" providerId="ADAL" clId="{4942B7E3-DEE5-4253-9B11-A9CF9452EF87}" dt="2019-03-04T19:21:31.574" v="18491" actId="2"/>
        <pc:sldMkLst>
          <pc:docMk/>
          <pc:sldMk cId="2150746858" sldId="285"/>
        </pc:sldMkLst>
        <pc:spChg chg="mod">
          <ac:chgData name="Amanda Williams (1802264)" userId="9f78aedf-bcb6-4797-82b3-9115a0a06a0d" providerId="ADAL" clId="{4942B7E3-DEE5-4253-9B11-A9CF9452EF87}" dt="2019-03-04T19:21:26.506" v="18490" actId="2"/>
          <ac:spMkLst>
            <pc:docMk/>
            <pc:sldMk cId="2150746858" sldId="285"/>
            <ac:spMk id="2" creationId="{EFCB317A-77D5-477F-A2D3-F49DB718FF9D}"/>
          </ac:spMkLst>
        </pc:spChg>
        <pc:spChg chg="mod">
          <ac:chgData name="Amanda Williams (1802264)" userId="9f78aedf-bcb6-4797-82b3-9115a0a06a0d" providerId="ADAL" clId="{4942B7E3-DEE5-4253-9B11-A9CF9452EF87}" dt="2019-03-04T19:21:31.574" v="18491" actId="2"/>
          <ac:spMkLst>
            <pc:docMk/>
            <pc:sldMk cId="2150746858" sldId="285"/>
            <ac:spMk id="3" creationId="{31477361-5702-4CE6-965D-FFDE48D73FAA}"/>
          </ac:spMkLst>
        </pc:spChg>
        <pc:spChg chg="add del mod">
          <ac:chgData name="Amanda Williams (1802264)" userId="9f78aedf-bcb6-4797-82b3-9115a0a06a0d" providerId="ADAL" clId="{4942B7E3-DEE5-4253-9B11-A9CF9452EF87}" dt="2019-03-04T15:36:49.635" v="17569"/>
          <ac:spMkLst>
            <pc:docMk/>
            <pc:sldMk cId="2150746858" sldId="285"/>
            <ac:spMk id="4" creationId="{DFEAFF3E-DCAF-455A-8944-7D597FC2C8C5}"/>
          </ac:spMkLst>
        </pc:spChg>
        <pc:spChg chg="add del">
          <ac:chgData name="Amanda Williams (1802264)" userId="9f78aedf-bcb6-4797-82b3-9115a0a06a0d" providerId="ADAL" clId="{4942B7E3-DEE5-4253-9B11-A9CF9452EF87}" dt="2019-03-04T15:33:06.614" v="17536"/>
          <ac:spMkLst>
            <pc:docMk/>
            <pc:sldMk cId="2150746858" sldId="285"/>
            <ac:spMk id="5" creationId="{7421D417-C465-484F-AE4F-4D2B3A2E3DC2}"/>
          </ac:spMkLst>
        </pc:spChg>
      </pc:sldChg>
      <pc:sldChg chg="addSp delSp modSp add mod setBg">
        <pc:chgData name="Amanda Williams (1802264)" userId="9f78aedf-bcb6-4797-82b3-9115a0a06a0d" providerId="ADAL" clId="{4942B7E3-DEE5-4253-9B11-A9CF9452EF87}" dt="2019-03-04T17:03:38.517" v="18239" actId="26606"/>
        <pc:sldMkLst>
          <pc:docMk/>
          <pc:sldMk cId="3897576471" sldId="286"/>
        </pc:sldMkLst>
        <pc:spChg chg="del">
          <ac:chgData name="Amanda Williams (1802264)" userId="9f78aedf-bcb6-4797-82b3-9115a0a06a0d" providerId="ADAL" clId="{4942B7E3-DEE5-4253-9B11-A9CF9452EF87}" dt="2019-03-04T17:01:34.467" v="18208"/>
          <ac:spMkLst>
            <pc:docMk/>
            <pc:sldMk cId="3897576471" sldId="286"/>
            <ac:spMk id="2" creationId="{BC24523A-2348-4AAC-B140-38B3F8644BBB}"/>
          </ac:spMkLst>
        </pc:spChg>
        <pc:spChg chg="del">
          <ac:chgData name="Amanda Williams (1802264)" userId="9f78aedf-bcb6-4797-82b3-9115a0a06a0d" providerId="ADAL" clId="{4942B7E3-DEE5-4253-9B11-A9CF9452EF87}" dt="2019-03-04T17:01:34.467" v="18208"/>
          <ac:spMkLst>
            <pc:docMk/>
            <pc:sldMk cId="3897576471" sldId="286"/>
            <ac:spMk id="3" creationId="{1D2E803E-7EE2-4730-9542-DEAE1F4080AD}"/>
          </ac:spMkLst>
        </pc:spChg>
        <pc:spChg chg="add mod">
          <ac:chgData name="Amanda Williams (1802264)" userId="9f78aedf-bcb6-4797-82b3-9115a0a06a0d" providerId="ADAL" clId="{4942B7E3-DEE5-4253-9B11-A9CF9452EF87}" dt="2019-03-04T17:03:38.517" v="18239" actId="26606"/>
          <ac:spMkLst>
            <pc:docMk/>
            <pc:sldMk cId="3897576471" sldId="286"/>
            <ac:spMk id="4" creationId="{4C557D8C-A6D5-402E-8DC5-5155F7F5EF7D}"/>
          </ac:spMkLst>
        </pc:spChg>
        <pc:spChg chg="add mod">
          <ac:chgData name="Amanda Williams (1802264)" userId="9f78aedf-bcb6-4797-82b3-9115a0a06a0d" providerId="ADAL" clId="{4942B7E3-DEE5-4253-9B11-A9CF9452EF87}" dt="2019-03-04T17:03:38.517" v="18239" actId="26606"/>
          <ac:spMkLst>
            <pc:docMk/>
            <pc:sldMk cId="3897576471" sldId="286"/>
            <ac:spMk id="5" creationId="{0C79262F-A420-4017-8592-A80B19EC9370}"/>
          </ac:spMkLst>
        </pc:spChg>
        <pc:spChg chg="add">
          <ac:chgData name="Amanda Williams (1802264)" userId="9f78aedf-bcb6-4797-82b3-9115a0a06a0d" providerId="ADAL" clId="{4942B7E3-DEE5-4253-9B11-A9CF9452EF87}" dt="2019-03-04T17:03:38.517" v="18239" actId="26606"/>
          <ac:spMkLst>
            <pc:docMk/>
            <pc:sldMk cId="3897576471" sldId="286"/>
            <ac:spMk id="10" creationId="{559AE206-7EBA-4D33-8BC9-9D8158553F0E}"/>
          </ac:spMkLst>
        </pc:spChg>
        <pc:spChg chg="add">
          <ac:chgData name="Amanda Williams (1802264)" userId="9f78aedf-bcb6-4797-82b3-9115a0a06a0d" providerId="ADAL" clId="{4942B7E3-DEE5-4253-9B11-A9CF9452EF87}" dt="2019-03-04T17:03:38.517" v="18239" actId="26606"/>
          <ac:spMkLst>
            <pc:docMk/>
            <pc:sldMk cId="3897576471" sldId="286"/>
            <ac:spMk id="12" creationId="{6437D937-A7F1-4011-92B4-328E5BE1B166}"/>
          </ac:spMkLst>
        </pc:spChg>
        <pc:spChg chg="add">
          <ac:chgData name="Amanda Williams (1802264)" userId="9f78aedf-bcb6-4797-82b3-9115a0a06a0d" providerId="ADAL" clId="{4942B7E3-DEE5-4253-9B11-A9CF9452EF87}" dt="2019-03-04T17:03:38.517" v="18239" actId="26606"/>
          <ac:spMkLst>
            <pc:docMk/>
            <pc:sldMk cId="3897576471" sldId="286"/>
            <ac:spMk id="14" creationId="{B672F332-AF08-46C6-94F0-77684310D7B7}"/>
          </ac:spMkLst>
        </pc:spChg>
        <pc:spChg chg="add">
          <ac:chgData name="Amanda Williams (1802264)" userId="9f78aedf-bcb6-4797-82b3-9115a0a06a0d" providerId="ADAL" clId="{4942B7E3-DEE5-4253-9B11-A9CF9452EF87}" dt="2019-03-04T17:03:38.517" v="18239" actId="26606"/>
          <ac:spMkLst>
            <pc:docMk/>
            <pc:sldMk cId="3897576471" sldId="286"/>
            <ac:spMk id="16" creationId="{34244EF8-D73A-40E1-BE73-D46E6B4B04ED}"/>
          </ac:spMkLst>
        </pc:spChg>
        <pc:spChg chg="add">
          <ac:chgData name="Amanda Williams (1802264)" userId="9f78aedf-bcb6-4797-82b3-9115a0a06a0d" providerId="ADAL" clId="{4942B7E3-DEE5-4253-9B11-A9CF9452EF87}" dt="2019-03-04T17:03:38.517" v="18239" actId="26606"/>
          <ac:spMkLst>
            <pc:docMk/>
            <pc:sldMk cId="3897576471" sldId="286"/>
            <ac:spMk id="18" creationId="{AB84D7E8-4ECB-42D7-ADBF-01689B0F24AE}"/>
          </ac:spMkLst>
        </pc:spChg>
        <pc:cxnChg chg="add">
          <ac:chgData name="Amanda Williams (1802264)" userId="9f78aedf-bcb6-4797-82b3-9115a0a06a0d" providerId="ADAL" clId="{4942B7E3-DEE5-4253-9B11-A9CF9452EF87}" dt="2019-03-04T17:03:38.517" v="18239" actId="26606"/>
          <ac:cxnSpMkLst>
            <pc:docMk/>
            <pc:sldMk cId="3897576471" sldId="286"/>
            <ac:cxnSpMk id="20" creationId="{9E8E38ED-369A-44C2-B635-0BED0E48A6E8}"/>
          </ac:cxnSpMkLst>
        </pc:cxnChg>
      </pc:sldChg>
    </pc:docChg>
  </pc:docChgLst>
  <pc:docChgLst>
    <pc:chgData name="Amanda Williams (1802264)" userId="S::1802264@student.uwtsd.ac.uk::9f78aedf-bcb6-4797-82b3-9115a0a06a0d" providerId="AD" clId="Web-{568D3097-618F-7C3A-294C-E840A9862B3A}"/>
    <pc:docChg chg="modSld">
      <pc:chgData name="Amanda Williams (1802264)" userId="S::1802264@student.uwtsd.ac.uk::9f78aedf-bcb6-4797-82b3-9115a0a06a0d" providerId="AD" clId="Web-{568D3097-618F-7C3A-294C-E840A9862B3A}" dt="2019-02-28T14:17:30.857" v="8" actId="20577"/>
      <pc:docMkLst>
        <pc:docMk/>
      </pc:docMkLst>
      <pc:sldChg chg="modSp">
        <pc:chgData name="Amanda Williams (1802264)" userId="S::1802264@student.uwtsd.ac.uk::9f78aedf-bcb6-4797-82b3-9115a0a06a0d" providerId="AD" clId="Web-{568D3097-618F-7C3A-294C-E840A9862B3A}" dt="2019-02-28T14:17:28.654" v="6" actId="20577"/>
        <pc:sldMkLst>
          <pc:docMk/>
          <pc:sldMk cId="2345445034" sldId="259"/>
        </pc:sldMkLst>
        <pc:spChg chg="mod">
          <ac:chgData name="Amanda Williams (1802264)" userId="S::1802264@student.uwtsd.ac.uk::9f78aedf-bcb6-4797-82b3-9115a0a06a0d" providerId="AD" clId="Web-{568D3097-618F-7C3A-294C-E840A9862B3A}" dt="2019-02-28T14:17:28.654" v="6" actId="20577"/>
          <ac:spMkLst>
            <pc:docMk/>
            <pc:sldMk cId="2345445034" sldId="259"/>
            <ac:spMk id="2" creationId="{7FAA20B1-47AB-4CB5-BC7D-DEDADF66FAE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6.svg"/><Relationship Id="rId11" Type="http://schemas.openxmlformats.org/officeDocument/2006/relationships/image" Target="../media/image20.png"/><Relationship Id="rId5" Type="http://schemas.openxmlformats.org/officeDocument/2006/relationships/image" Target="../media/image15.png"/><Relationship Id="rId10" Type="http://schemas.openxmlformats.org/officeDocument/2006/relationships/image" Target="../media/image19.svg"/><Relationship Id="rId4" Type="http://schemas.openxmlformats.org/officeDocument/2006/relationships/image" Target="../media/image14.svg"/><Relationship Id="rId9" Type="http://schemas.openxmlformats.org/officeDocument/2006/relationships/image" Target="../media/image18.png"/></Relationships>
</file>

<file path=ppt/diagrams/_rels/data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9.png"/><Relationship Id="rId7" Type="http://schemas.openxmlformats.org/officeDocument/2006/relationships/image" Target="../media/image7.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6.svg"/><Relationship Id="rId11" Type="http://schemas.openxmlformats.org/officeDocument/2006/relationships/image" Target="../media/image20.png"/><Relationship Id="rId5" Type="http://schemas.openxmlformats.org/officeDocument/2006/relationships/image" Target="../media/image15.png"/><Relationship Id="rId10" Type="http://schemas.openxmlformats.org/officeDocument/2006/relationships/image" Target="../media/image19.svg"/><Relationship Id="rId4" Type="http://schemas.openxmlformats.org/officeDocument/2006/relationships/image" Target="../media/image14.svg"/><Relationship Id="rId9" Type="http://schemas.openxmlformats.org/officeDocument/2006/relationships/image" Target="../media/image18.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9.png"/><Relationship Id="rId7" Type="http://schemas.openxmlformats.org/officeDocument/2006/relationships/image" Target="../media/image7.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D3E1AE-1289-4A6A-BB89-DD7B9C994676}"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347F9B53-61B5-4DC8-AE6A-E97F721D4B6D}">
      <dgm:prSet/>
      <dgm:spPr/>
      <dgm:t>
        <a:bodyPr/>
        <a:lstStyle/>
        <a:p>
          <a:r>
            <a:rPr lang="en-US" dirty="0"/>
            <a:t>Forum for creative safe supportive challenge for supervisees</a:t>
          </a:r>
        </a:p>
      </dgm:t>
    </dgm:pt>
    <dgm:pt modelId="{E13690A7-8B48-41EF-A293-346EE4A7D8FD}" type="parTrans" cxnId="{96E17C65-F335-45D2-ABA5-8E8092C2105D}">
      <dgm:prSet/>
      <dgm:spPr/>
      <dgm:t>
        <a:bodyPr/>
        <a:lstStyle/>
        <a:p>
          <a:endParaRPr lang="en-US"/>
        </a:p>
      </dgm:t>
    </dgm:pt>
    <dgm:pt modelId="{C2F98186-2578-4815-9E1D-6D2FE7D66675}" type="sibTrans" cxnId="{96E17C65-F335-45D2-ABA5-8E8092C2105D}">
      <dgm:prSet/>
      <dgm:spPr/>
      <dgm:t>
        <a:bodyPr/>
        <a:lstStyle/>
        <a:p>
          <a:endParaRPr lang="en-US"/>
        </a:p>
      </dgm:t>
    </dgm:pt>
    <dgm:pt modelId="{AFBA8460-168A-4138-B20E-EDFC4C74547B}">
      <dgm:prSet/>
      <dgm:spPr/>
      <dgm:t>
        <a:bodyPr/>
        <a:lstStyle/>
        <a:p>
          <a:r>
            <a:rPr lang="en-US" dirty="0"/>
            <a:t>Personal development of self-awareness, skills, reflection for client work</a:t>
          </a:r>
        </a:p>
      </dgm:t>
    </dgm:pt>
    <dgm:pt modelId="{F20055C3-CC34-4775-9DBA-DC7B84812D8A}" type="parTrans" cxnId="{0259EC5B-0614-4DB5-AF63-6BCF3F8B28D3}">
      <dgm:prSet/>
      <dgm:spPr/>
      <dgm:t>
        <a:bodyPr/>
        <a:lstStyle/>
        <a:p>
          <a:endParaRPr lang="en-US"/>
        </a:p>
      </dgm:t>
    </dgm:pt>
    <dgm:pt modelId="{2D190F7F-CB65-467A-8C06-73A43FEB8498}" type="sibTrans" cxnId="{0259EC5B-0614-4DB5-AF63-6BCF3F8B28D3}">
      <dgm:prSet/>
      <dgm:spPr/>
      <dgm:t>
        <a:bodyPr/>
        <a:lstStyle/>
        <a:p>
          <a:endParaRPr lang="en-US"/>
        </a:p>
      </dgm:t>
    </dgm:pt>
    <dgm:pt modelId="{413C2EED-0249-4A6B-9023-361B523E720D}">
      <dgm:prSet/>
      <dgm:spPr/>
      <dgm:t>
        <a:bodyPr/>
        <a:lstStyle/>
        <a:p>
          <a:r>
            <a:rPr lang="en-US" dirty="0"/>
            <a:t>Monitors ethical, professional and anti-discriminatory practice to protect clients</a:t>
          </a:r>
        </a:p>
      </dgm:t>
    </dgm:pt>
    <dgm:pt modelId="{05483D8E-E770-473D-9EB5-6762614AB860}" type="parTrans" cxnId="{8FF85F49-88A1-40AC-A6B7-E02C11833911}">
      <dgm:prSet/>
      <dgm:spPr/>
      <dgm:t>
        <a:bodyPr/>
        <a:lstStyle/>
        <a:p>
          <a:endParaRPr lang="en-US"/>
        </a:p>
      </dgm:t>
    </dgm:pt>
    <dgm:pt modelId="{C1B0CAE9-F3B8-45DA-B59F-A77B82A136E0}" type="sibTrans" cxnId="{8FF85F49-88A1-40AC-A6B7-E02C11833911}">
      <dgm:prSet/>
      <dgm:spPr/>
      <dgm:t>
        <a:bodyPr/>
        <a:lstStyle/>
        <a:p>
          <a:endParaRPr lang="en-US"/>
        </a:p>
      </dgm:t>
    </dgm:pt>
    <dgm:pt modelId="{DE6A981A-849F-4938-A987-B7090A4D6010}">
      <dgm:prSet/>
      <dgm:spPr/>
      <dgm:t>
        <a:bodyPr/>
        <a:lstStyle/>
        <a:p>
          <a:r>
            <a:rPr lang="en-US" dirty="0"/>
            <a:t>Protects supervisees from practitioner burnout from stress</a:t>
          </a:r>
        </a:p>
      </dgm:t>
    </dgm:pt>
    <dgm:pt modelId="{B9B63B71-7BC6-43DD-98CC-BC4DF16E891F}" type="parTrans" cxnId="{88909445-DF70-4AD8-B9BF-B2967FA53099}">
      <dgm:prSet/>
      <dgm:spPr/>
      <dgm:t>
        <a:bodyPr/>
        <a:lstStyle/>
        <a:p>
          <a:endParaRPr lang="en-US"/>
        </a:p>
      </dgm:t>
    </dgm:pt>
    <dgm:pt modelId="{A4235FDD-ACF6-499A-A902-EF241449B6C1}" type="sibTrans" cxnId="{88909445-DF70-4AD8-B9BF-B2967FA53099}">
      <dgm:prSet/>
      <dgm:spPr/>
      <dgm:t>
        <a:bodyPr/>
        <a:lstStyle/>
        <a:p>
          <a:endParaRPr lang="en-US"/>
        </a:p>
      </dgm:t>
    </dgm:pt>
    <dgm:pt modelId="{FCCE78EC-E958-439F-88B5-3D1D24517978}" type="pres">
      <dgm:prSet presAssocID="{D4D3E1AE-1289-4A6A-BB89-DD7B9C994676}" presName="root" presStyleCnt="0">
        <dgm:presLayoutVars>
          <dgm:dir/>
          <dgm:resizeHandles val="exact"/>
        </dgm:presLayoutVars>
      </dgm:prSet>
      <dgm:spPr/>
    </dgm:pt>
    <dgm:pt modelId="{80F0AFC4-1D19-4032-BE06-8F6DF32121FE}" type="pres">
      <dgm:prSet presAssocID="{347F9B53-61B5-4DC8-AE6A-E97F721D4B6D}" presName="compNode" presStyleCnt="0"/>
      <dgm:spPr/>
    </dgm:pt>
    <dgm:pt modelId="{E6216D51-F3EC-4DC5-8BE5-03237ECB74DF}" type="pres">
      <dgm:prSet presAssocID="{347F9B53-61B5-4DC8-AE6A-E97F721D4B6D}" presName="bgRect" presStyleLbl="bgShp" presStyleIdx="0" presStyleCnt="4"/>
      <dgm:spPr/>
    </dgm:pt>
    <dgm:pt modelId="{CF4B7463-934F-4ACA-8492-E0FF598955CE}" type="pres">
      <dgm:prSet presAssocID="{347F9B53-61B5-4DC8-AE6A-E97F721D4B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4FC5B01-C239-45C0-91C0-95B130A43910}" type="pres">
      <dgm:prSet presAssocID="{347F9B53-61B5-4DC8-AE6A-E97F721D4B6D}" presName="spaceRect" presStyleCnt="0"/>
      <dgm:spPr/>
    </dgm:pt>
    <dgm:pt modelId="{AD97CE20-6848-44C5-9DAF-2262A113A21C}" type="pres">
      <dgm:prSet presAssocID="{347F9B53-61B5-4DC8-AE6A-E97F721D4B6D}" presName="parTx" presStyleLbl="revTx" presStyleIdx="0" presStyleCnt="4">
        <dgm:presLayoutVars>
          <dgm:chMax val="0"/>
          <dgm:chPref val="0"/>
        </dgm:presLayoutVars>
      </dgm:prSet>
      <dgm:spPr/>
    </dgm:pt>
    <dgm:pt modelId="{FB36384F-9F78-48F7-B9FF-ADEA7493ABEF}" type="pres">
      <dgm:prSet presAssocID="{C2F98186-2578-4815-9E1D-6D2FE7D66675}" presName="sibTrans" presStyleCnt="0"/>
      <dgm:spPr/>
    </dgm:pt>
    <dgm:pt modelId="{42D31E88-FBB7-4AB8-8D6E-38DA587ECE7A}" type="pres">
      <dgm:prSet presAssocID="{AFBA8460-168A-4138-B20E-EDFC4C74547B}" presName="compNode" presStyleCnt="0"/>
      <dgm:spPr/>
    </dgm:pt>
    <dgm:pt modelId="{A2B06E97-71A4-4059-93AA-A6E7EE820FBF}" type="pres">
      <dgm:prSet presAssocID="{AFBA8460-168A-4138-B20E-EDFC4C74547B}" presName="bgRect" presStyleLbl="bgShp" presStyleIdx="1" presStyleCnt="4"/>
      <dgm:spPr/>
    </dgm:pt>
    <dgm:pt modelId="{CA35CCF0-DFF2-44A7-9344-33CF2753F986}" type="pres">
      <dgm:prSet presAssocID="{AFBA8460-168A-4138-B20E-EDFC4C7454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4F88FC8-319A-4FC6-968F-5B91F5CF6BB1}" type="pres">
      <dgm:prSet presAssocID="{AFBA8460-168A-4138-B20E-EDFC4C74547B}" presName="spaceRect" presStyleCnt="0"/>
      <dgm:spPr/>
    </dgm:pt>
    <dgm:pt modelId="{9A95405F-35B7-44DD-BB73-2EA3D9CA8733}" type="pres">
      <dgm:prSet presAssocID="{AFBA8460-168A-4138-B20E-EDFC4C74547B}" presName="parTx" presStyleLbl="revTx" presStyleIdx="1" presStyleCnt="4">
        <dgm:presLayoutVars>
          <dgm:chMax val="0"/>
          <dgm:chPref val="0"/>
        </dgm:presLayoutVars>
      </dgm:prSet>
      <dgm:spPr/>
    </dgm:pt>
    <dgm:pt modelId="{E4166A93-8124-4E1B-9CF4-BDF75DE3D502}" type="pres">
      <dgm:prSet presAssocID="{2D190F7F-CB65-467A-8C06-73A43FEB8498}" presName="sibTrans" presStyleCnt="0"/>
      <dgm:spPr/>
    </dgm:pt>
    <dgm:pt modelId="{DAD186BD-F0EC-462B-A14E-AB7847665767}" type="pres">
      <dgm:prSet presAssocID="{413C2EED-0249-4A6B-9023-361B523E720D}" presName="compNode" presStyleCnt="0"/>
      <dgm:spPr/>
    </dgm:pt>
    <dgm:pt modelId="{7D1D9AD4-4500-49A4-8730-A3505D341D26}" type="pres">
      <dgm:prSet presAssocID="{413C2EED-0249-4A6B-9023-361B523E720D}" presName="bgRect" presStyleLbl="bgShp" presStyleIdx="2" presStyleCnt="4"/>
      <dgm:spPr/>
    </dgm:pt>
    <dgm:pt modelId="{3C7DCD1C-46E3-4970-A7F3-B7D453C3B569}" type="pres">
      <dgm:prSet presAssocID="{413C2EED-0249-4A6B-9023-361B523E72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C5D7CE19-14AA-4E07-BDF7-D47612CE08FE}" type="pres">
      <dgm:prSet presAssocID="{413C2EED-0249-4A6B-9023-361B523E720D}" presName="spaceRect" presStyleCnt="0"/>
      <dgm:spPr/>
    </dgm:pt>
    <dgm:pt modelId="{9795F658-B3CB-4DD2-BEE2-1047EF242FC4}" type="pres">
      <dgm:prSet presAssocID="{413C2EED-0249-4A6B-9023-361B523E720D}" presName="parTx" presStyleLbl="revTx" presStyleIdx="2" presStyleCnt="4">
        <dgm:presLayoutVars>
          <dgm:chMax val="0"/>
          <dgm:chPref val="0"/>
        </dgm:presLayoutVars>
      </dgm:prSet>
      <dgm:spPr/>
    </dgm:pt>
    <dgm:pt modelId="{A12BA5D0-3D5A-41F9-85D3-CA9A37C56158}" type="pres">
      <dgm:prSet presAssocID="{C1B0CAE9-F3B8-45DA-B59F-A77B82A136E0}" presName="sibTrans" presStyleCnt="0"/>
      <dgm:spPr/>
    </dgm:pt>
    <dgm:pt modelId="{D272E492-5EDF-48DE-BA05-95D4198BFA88}" type="pres">
      <dgm:prSet presAssocID="{DE6A981A-849F-4938-A987-B7090A4D6010}" presName="compNode" presStyleCnt="0"/>
      <dgm:spPr/>
    </dgm:pt>
    <dgm:pt modelId="{C300D3E2-E644-4E76-A107-F9922314233F}" type="pres">
      <dgm:prSet presAssocID="{DE6A981A-849F-4938-A987-B7090A4D6010}" presName="bgRect" presStyleLbl="bgShp" presStyleIdx="3" presStyleCnt="4"/>
      <dgm:spPr/>
    </dgm:pt>
    <dgm:pt modelId="{76A29B85-1777-4AF1-BD7E-F428F91A1BD5}" type="pres">
      <dgm:prSet presAssocID="{DE6A981A-849F-4938-A987-B7090A4D60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8B986F3E-51F8-452F-BE3D-13B960CBBBD4}" type="pres">
      <dgm:prSet presAssocID="{DE6A981A-849F-4938-A987-B7090A4D6010}" presName="spaceRect" presStyleCnt="0"/>
      <dgm:spPr/>
    </dgm:pt>
    <dgm:pt modelId="{053BCB6C-715A-4012-9BB8-C08B0DD9ACD9}" type="pres">
      <dgm:prSet presAssocID="{DE6A981A-849F-4938-A987-B7090A4D6010}" presName="parTx" presStyleLbl="revTx" presStyleIdx="3" presStyleCnt="4">
        <dgm:presLayoutVars>
          <dgm:chMax val="0"/>
          <dgm:chPref val="0"/>
        </dgm:presLayoutVars>
      </dgm:prSet>
      <dgm:spPr/>
    </dgm:pt>
  </dgm:ptLst>
  <dgm:cxnLst>
    <dgm:cxn modelId="{AC2A7B3E-54CD-40E2-95A6-2976A8363E10}" type="presOf" srcId="{DE6A981A-849F-4938-A987-B7090A4D6010}" destId="{053BCB6C-715A-4012-9BB8-C08B0DD9ACD9}" srcOrd="0" destOrd="0" presId="urn:microsoft.com/office/officeart/2018/2/layout/IconVerticalSolidList"/>
    <dgm:cxn modelId="{0259EC5B-0614-4DB5-AF63-6BCF3F8B28D3}" srcId="{D4D3E1AE-1289-4A6A-BB89-DD7B9C994676}" destId="{AFBA8460-168A-4138-B20E-EDFC4C74547B}" srcOrd="1" destOrd="0" parTransId="{F20055C3-CC34-4775-9DBA-DC7B84812D8A}" sibTransId="{2D190F7F-CB65-467A-8C06-73A43FEB8498}"/>
    <dgm:cxn modelId="{96E17C65-F335-45D2-ABA5-8E8092C2105D}" srcId="{D4D3E1AE-1289-4A6A-BB89-DD7B9C994676}" destId="{347F9B53-61B5-4DC8-AE6A-E97F721D4B6D}" srcOrd="0" destOrd="0" parTransId="{E13690A7-8B48-41EF-A293-346EE4A7D8FD}" sibTransId="{C2F98186-2578-4815-9E1D-6D2FE7D66675}"/>
    <dgm:cxn modelId="{88909445-DF70-4AD8-B9BF-B2967FA53099}" srcId="{D4D3E1AE-1289-4A6A-BB89-DD7B9C994676}" destId="{DE6A981A-849F-4938-A987-B7090A4D6010}" srcOrd="3" destOrd="0" parTransId="{B9B63B71-7BC6-43DD-98CC-BC4DF16E891F}" sibTransId="{A4235FDD-ACF6-499A-A902-EF241449B6C1}"/>
    <dgm:cxn modelId="{8FF85F49-88A1-40AC-A6B7-E02C11833911}" srcId="{D4D3E1AE-1289-4A6A-BB89-DD7B9C994676}" destId="{413C2EED-0249-4A6B-9023-361B523E720D}" srcOrd="2" destOrd="0" parTransId="{05483D8E-E770-473D-9EB5-6762614AB860}" sibTransId="{C1B0CAE9-F3B8-45DA-B59F-A77B82A136E0}"/>
    <dgm:cxn modelId="{1F03866B-7AC4-469E-AA35-DAD77B13C300}" type="presOf" srcId="{D4D3E1AE-1289-4A6A-BB89-DD7B9C994676}" destId="{FCCE78EC-E958-439F-88B5-3D1D24517978}" srcOrd="0" destOrd="0" presId="urn:microsoft.com/office/officeart/2018/2/layout/IconVerticalSolidList"/>
    <dgm:cxn modelId="{ED78C07E-4845-4ED1-8298-DD364876C55E}" type="presOf" srcId="{AFBA8460-168A-4138-B20E-EDFC4C74547B}" destId="{9A95405F-35B7-44DD-BB73-2EA3D9CA8733}" srcOrd="0" destOrd="0" presId="urn:microsoft.com/office/officeart/2018/2/layout/IconVerticalSolidList"/>
    <dgm:cxn modelId="{53ECBE8D-8A7A-4C93-B123-FBE9F95E55DE}" type="presOf" srcId="{347F9B53-61B5-4DC8-AE6A-E97F721D4B6D}" destId="{AD97CE20-6848-44C5-9DAF-2262A113A21C}" srcOrd="0" destOrd="0" presId="urn:microsoft.com/office/officeart/2018/2/layout/IconVerticalSolidList"/>
    <dgm:cxn modelId="{4488F0CE-E9C1-4A82-954D-D09AA3B63771}" type="presOf" srcId="{413C2EED-0249-4A6B-9023-361B523E720D}" destId="{9795F658-B3CB-4DD2-BEE2-1047EF242FC4}" srcOrd="0" destOrd="0" presId="urn:microsoft.com/office/officeart/2018/2/layout/IconVerticalSolidList"/>
    <dgm:cxn modelId="{9C104CA2-B180-4D1A-8E05-3360774A39BD}" type="presParOf" srcId="{FCCE78EC-E958-439F-88B5-3D1D24517978}" destId="{80F0AFC4-1D19-4032-BE06-8F6DF32121FE}" srcOrd="0" destOrd="0" presId="urn:microsoft.com/office/officeart/2018/2/layout/IconVerticalSolidList"/>
    <dgm:cxn modelId="{E02D9FA3-4C77-4AF7-BFAB-06159285A8C7}" type="presParOf" srcId="{80F0AFC4-1D19-4032-BE06-8F6DF32121FE}" destId="{E6216D51-F3EC-4DC5-8BE5-03237ECB74DF}" srcOrd="0" destOrd="0" presId="urn:microsoft.com/office/officeart/2018/2/layout/IconVerticalSolidList"/>
    <dgm:cxn modelId="{7C5DE376-8A4B-4B97-953D-06D05835815A}" type="presParOf" srcId="{80F0AFC4-1D19-4032-BE06-8F6DF32121FE}" destId="{CF4B7463-934F-4ACA-8492-E0FF598955CE}" srcOrd="1" destOrd="0" presId="urn:microsoft.com/office/officeart/2018/2/layout/IconVerticalSolidList"/>
    <dgm:cxn modelId="{9423AB6A-9FA2-4AE9-A382-BB841CD30BAB}" type="presParOf" srcId="{80F0AFC4-1D19-4032-BE06-8F6DF32121FE}" destId="{64FC5B01-C239-45C0-91C0-95B130A43910}" srcOrd="2" destOrd="0" presId="urn:microsoft.com/office/officeart/2018/2/layout/IconVerticalSolidList"/>
    <dgm:cxn modelId="{4278FC76-E000-4792-98CC-1759DEBAA957}" type="presParOf" srcId="{80F0AFC4-1D19-4032-BE06-8F6DF32121FE}" destId="{AD97CE20-6848-44C5-9DAF-2262A113A21C}" srcOrd="3" destOrd="0" presId="urn:microsoft.com/office/officeart/2018/2/layout/IconVerticalSolidList"/>
    <dgm:cxn modelId="{4C887AB9-48AA-47CC-8B97-4BC55637897D}" type="presParOf" srcId="{FCCE78EC-E958-439F-88B5-3D1D24517978}" destId="{FB36384F-9F78-48F7-B9FF-ADEA7493ABEF}" srcOrd="1" destOrd="0" presId="urn:microsoft.com/office/officeart/2018/2/layout/IconVerticalSolidList"/>
    <dgm:cxn modelId="{9D9B6FD3-F3B7-4CB6-A491-E41E289A9E89}" type="presParOf" srcId="{FCCE78EC-E958-439F-88B5-3D1D24517978}" destId="{42D31E88-FBB7-4AB8-8D6E-38DA587ECE7A}" srcOrd="2" destOrd="0" presId="urn:microsoft.com/office/officeart/2018/2/layout/IconVerticalSolidList"/>
    <dgm:cxn modelId="{408DF1FC-9841-4110-ABEE-1DB4E10364A0}" type="presParOf" srcId="{42D31E88-FBB7-4AB8-8D6E-38DA587ECE7A}" destId="{A2B06E97-71A4-4059-93AA-A6E7EE820FBF}" srcOrd="0" destOrd="0" presId="urn:microsoft.com/office/officeart/2018/2/layout/IconVerticalSolidList"/>
    <dgm:cxn modelId="{D650B4E3-CBA7-4389-8DAD-CD1FA7D5FB2A}" type="presParOf" srcId="{42D31E88-FBB7-4AB8-8D6E-38DA587ECE7A}" destId="{CA35CCF0-DFF2-44A7-9344-33CF2753F986}" srcOrd="1" destOrd="0" presId="urn:microsoft.com/office/officeart/2018/2/layout/IconVerticalSolidList"/>
    <dgm:cxn modelId="{969C6C88-5D7B-4BE9-803B-429F9609F41B}" type="presParOf" srcId="{42D31E88-FBB7-4AB8-8D6E-38DA587ECE7A}" destId="{A4F88FC8-319A-4FC6-968F-5B91F5CF6BB1}" srcOrd="2" destOrd="0" presId="urn:microsoft.com/office/officeart/2018/2/layout/IconVerticalSolidList"/>
    <dgm:cxn modelId="{04EB7CC6-8FE7-4348-B145-E78DBE42A4A9}" type="presParOf" srcId="{42D31E88-FBB7-4AB8-8D6E-38DA587ECE7A}" destId="{9A95405F-35B7-44DD-BB73-2EA3D9CA8733}" srcOrd="3" destOrd="0" presId="urn:microsoft.com/office/officeart/2018/2/layout/IconVerticalSolidList"/>
    <dgm:cxn modelId="{F5FAB42E-D433-43A6-8233-3FA5A9B4B117}" type="presParOf" srcId="{FCCE78EC-E958-439F-88B5-3D1D24517978}" destId="{E4166A93-8124-4E1B-9CF4-BDF75DE3D502}" srcOrd="3" destOrd="0" presId="urn:microsoft.com/office/officeart/2018/2/layout/IconVerticalSolidList"/>
    <dgm:cxn modelId="{80B84E09-6600-4D47-8D81-B6EB987F1374}" type="presParOf" srcId="{FCCE78EC-E958-439F-88B5-3D1D24517978}" destId="{DAD186BD-F0EC-462B-A14E-AB7847665767}" srcOrd="4" destOrd="0" presId="urn:microsoft.com/office/officeart/2018/2/layout/IconVerticalSolidList"/>
    <dgm:cxn modelId="{2D641F75-3E8A-4D1C-AD48-7189F92CE42B}" type="presParOf" srcId="{DAD186BD-F0EC-462B-A14E-AB7847665767}" destId="{7D1D9AD4-4500-49A4-8730-A3505D341D26}" srcOrd="0" destOrd="0" presId="urn:microsoft.com/office/officeart/2018/2/layout/IconVerticalSolidList"/>
    <dgm:cxn modelId="{E862D344-A49E-4D09-A651-34817D1E0428}" type="presParOf" srcId="{DAD186BD-F0EC-462B-A14E-AB7847665767}" destId="{3C7DCD1C-46E3-4970-A7F3-B7D453C3B569}" srcOrd="1" destOrd="0" presId="urn:microsoft.com/office/officeart/2018/2/layout/IconVerticalSolidList"/>
    <dgm:cxn modelId="{08151E1F-63A4-4345-8F0D-20F35B8191F6}" type="presParOf" srcId="{DAD186BD-F0EC-462B-A14E-AB7847665767}" destId="{C5D7CE19-14AA-4E07-BDF7-D47612CE08FE}" srcOrd="2" destOrd="0" presId="urn:microsoft.com/office/officeart/2018/2/layout/IconVerticalSolidList"/>
    <dgm:cxn modelId="{58EB2392-DACF-43E0-98C1-1C29C40F93AF}" type="presParOf" srcId="{DAD186BD-F0EC-462B-A14E-AB7847665767}" destId="{9795F658-B3CB-4DD2-BEE2-1047EF242FC4}" srcOrd="3" destOrd="0" presId="urn:microsoft.com/office/officeart/2018/2/layout/IconVerticalSolidList"/>
    <dgm:cxn modelId="{2563DFA6-4015-46F7-A234-31A0450A0164}" type="presParOf" srcId="{FCCE78EC-E958-439F-88B5-3D1D24517978}" destId="{A12BA5D0-3D5A-41F9-85D3-CA9A37C56158}" srcOrd="5" destOrd="0" presId="urn:microsoft.com/office/officeart/2018/2/layout/IconVerticalSolidList"/>
    <dgm:cxn modelId="{04904E30-4903-447F-8422-273A2C89A01E}" type="presParOf" srcId="{FCCE78EC-E958-439F-88B5-3D1D24517978}" destId="{D272E492-5EDF-48DE-BA05-95D4198BFA88}" srcOrd="6" destOrd="0" presId="urn:microsoft.com/office/officeart/2018/2/layout/IconVerticalSolidList"/>
    <dgm:cxn modelId="{9467A1B0-5935-4AB0-A69B-BCD2829C33BF}" type="presParOf" srcId="{D272E492-5EDF-48DE-BA05-95D4198BFA88}" destId="{C300D3E2-E644-4E76-A107-F9922314233F}" srcOrd="0" destOrd="0" presId="urn:microsoft.com/office/officeart/2018/2/layout/IconVerticalSolidList"/>
    <dgm:cxn modelId="{719CCB48-A1F2-4F5E-BA74-FD241D168477}" type="presParOf" srcId="{D272E492-5EDF-48DE-BA05-95D4198BFA88}" destId="{76A29B85-1777-4AF1-BD7E-F428F91A1BD5}" srcOrd="1" destOrd="0" presId="urn:microsoft.com/office/officeart/2018/2/layout/IconVerticalSolidList"/>
    <dgm:cxn modelId="{36DEFEBF-079B-46FE-BED4-3C466FD6B916}" type="presParOf" srcId="{D272E492-5EDF-48DE-BA05-95D4198BFA88}" destId="{8B986F3E-51F8-452F-BE3D-13B960CBBBD4}" srcOrd="2" destOrd="0" presId="urn:microsoft.com/office/officeart/2018/2/layout/IconVerticalSolidList"/>
    <dgm:cxn modelId="{D10A2EE5-EE16-436B-B5F3-76894FD320A7}" type="presParOf" srcId="{D272E492-5EDF-48DE-BA05-95D4198BFA88}" destId="{053BCB6C-715A-4012-9BB8-C08B0DD9ACD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8D1F43-6FDC-4B9E-A8B5-12023D819DDC}"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A771A0B4-AF8C-4EDC-BDDF-E41151CFFB23}">
      <dgm:prSet custT="1"/>
      <dgm:spPr/>
      <dgm:t>
        <a:bodyPr/>
        <a:lstStyle/>
        <a:p>
          <a:pPr>
            <a:lnSpc>
              <a:spcPct val="100000"/>
            </a:lnSpc>
          </a:pPr>
          <a:r>
            <a:rPr lang="en-US" sz="1800" dirty="0"/>
            <a:t>Separate from line management </a:t>
          </a:r>
        </a:p>
      </dgm:t>
    </dgm:pt>
    <dgm:pt modelId="{2665C867-83C1-4F2B-A774-DC5BB4E026BD}" type="parTrans" cxnId="{650DD4E3-1AD6-41E5-928E-31C4EFEDB9EE}">
      <dgm:prSet/>
      <dgm:spPr/>
      <dgm:t>
        <a:bodyPr/>
        <a:lstStyle/>
        <a:p>
          <a:endParaRPr lang="en-US"/>
        </a:p>
      </dgm:t>
    </dgm:pt>
    <dgm:pt modelId="{3D8E0C89-4BE0-4E46-B366-C6408966DE8A}" type="sibTrans" cxnId="{650DD4E3-1AD6-41E5-928E-31C4EFEDB9EE}">
      <dgm:prSet/>
      <dgm:spPr/>
      <dgm:t>
        <a:bodyPr/>
        <a:lstStyle/>
        <a:p>
          <a:endParaRPr lang="en-US"/>
        </a:p>
      </dgm:t>
    </dgm:pt>
    <dgm:pt modelId="{C9322F89-6BE5-492B-9513-93FD88BE5C1C}">
      <dgm:prSet custT="1"/>
      <dgm:spPr/>
      <dgm:t>
        <a:bodyPr/>
        <a:lstStyle/>
        <a:p>
          <a:pPr>
            <a:lnSpc>
              <a:spcPct val="100000"/>
            </a:lnSpc>
          </a:pPr>
          <a:r>
            <a:rPr lang="en-GB" sz="1800" dirty="0"/>
            <a:t>Significant effort of the supervisor to achieve growth and change</a:t>
          </a:r>
          <a:endParaRPr lang="en-US" sz="1800" dirty="0"/>
        </a:p>
      </dgm:t>
    </dgm:pt>
    <dgm:pt modelId="{7FDBC716-5BC4-4157-820C-169AFC242156}" type="parTrans" cxnId="{167CA8F4-5332-4132-8C1E-E6240931082B}">
      <dgm:prSet/>
      <dgm:spPr/>
      <dgm:t>
        <a:bodyPr/>
        <a:lstStyle/>
        <a:p>
          <a:endParaRPr lang="en-US"/>
        </a:p>
      </dgm:t>
    </dgm:pt>
    <dgm:pt modelId="{FC9E528C-A0CD-4BB4-820D-7E8196164E3E}" type="sibTrans" cxnId="{167CA8F4-5332-4132-8C1E-E6240931082B}">
      <dgm:prSet/>
      <dgm:spPr/>
      <dgm:t>
        <a:bodyPr/>
        <a:lstStyle/>
        <a:p>
          <a:endParaRPr lang="en-US"/>
        </a:p>
      </dgm:t>
    </dgm:pt>
    <dgm:pt modelId="{D8989031-63BB-4A64-95C4-E42454C0D785}">
      <dgm:prSet custT="1"/>
      <dgm:spPr/>
      <dgm:t>
        <a:bodyPr/>
        <a:lstStyle/>
        <a:p>
          <a:pPr>
            <a:lnSpc>
              <a:spcPct val="100000"/>
            </a:lnSpc>
          </a:pPr>
          <a:r>
            <a:rPr lang="en-GB" sz="1800" dirty="0"/>
            <a:t>Expert knowledge and skills, to those required in client work</a:t>
          </a:r>
          <a:endParaRPr lang="en-US" sz="1800" dirty="0"/>
        </a:p>
      </dgm:t>
    </dgm:pt>
    <dgm:pt modelId="{B9E697E4-A123-43FA-8393-FEE27FF2447E}" type="parTrans" cxnId="{B775D621-E6AB-4320-A0FB-B72F7966D2A4}">
      <dgm:prSet/>
      <dgm:spPr/>
      <dgm:t>
        <a:bodyPr/>
        <a:lstStyle/>
        <a:p>
          <a:endParaRPr lang="en-US"/>
        </a:p>
      </dgm:t>
    </dgm:pt>
    <dgm:pt modelId="{25A1094E-4533-439D-8498-1BB528C4204D}" type="sibTrans" cxnId="{B775D621-E6AB-4320-A0FB-B72F7966D2A4}">
      <dgm:prSet/>
      <dgm:spPr/>
      <dgm:t>
        <a:bodyPr/>
        <a:lstStyle/>
        <a:p>
          <a:endParaRPr lang="en-US"/>
        </a:p>
      </dgm:t>
    </dgm:pt>
    <dgm:pt modelId="{114BBB34-D7D4-447E-812C-6D6337C72D15}">
      <dgm:prSet custT="1"/>
      <dgm:spPr/>
      <dgm:t>
        <a:bodyPr/>
        <a:lstStyle/>
        <a:p>
          <a:pPr>
            <a:lnSpc>
              <a:spcPct val="100000"/>
            </a:lnSpc>
          </a:pPr>
          <a:r>
            <a:rPr lang="en-GB" sz="1800" dirty="0"/>
            <a:t>Also require supervision</a:t>
          </a:r>
          <a:endParaRPr lang="en-US" sz="1800" dirty="0"/>
        </a:p>
      </dgm:t>
    </dgm:pt>
    <dgm:pt modelId="{E2600AE4-1577-47B6-B509-4A491A7A419F}" type="parTrans" cxnId="{25F10BCF-853B-4171-8737-5E4E9480FAEE}">
      <dgm:prSet/>
      <dgm:spPr/>
      <dgm:t>
        <a:bodyPr/>
        <a:lstStyle/>
        <a:p>
          <a:endParaRPr lang="en-US"/>
        </a:p>
      </dgm:t>
    </dgm:pt>
    <dgm:pt modelId="{821F59A6-51AE-4706-A484-04526E6F86DC}" type="sibTrans" cxnId="{25F10BCF-853B-4171-8737-5E4E9480FAEE}">
      <dgm:prSet/>
      <dgm:spPr/>
      <dgm:t>
        <a:bodyPr/>
        <a:lstStyle/>
        <a:p>
          <a:endParaRPr lang="en-US"/>
        </a:p>
      </dgm:t>
    </dgm:pt>
    <dgm:pt modelId="{A93BBC2D-B768-457A-924D-287C2359B61A}">
      <dgm:prSet custT="1"/>
      <dgm:spPr/>
      <dgm:t>
        <a:bodyPr/>
        <a:lstStyle/>
        <a:p>
          <a:pPr>
            <a:lnSpc>
              <a:spcPct val="100000"/>
            </a:lnSpc>
          </a:pPr>
          <a:r>
            <a:rPr lang="en-GB" sz="1800" dirty="0"/>
            <a:t>Lead by example - High levels of good practice </a:t>
          </a:r>
          <a:endParaRPr lang="en-US" sz="1800" dirty="0"/>
        </a:p>
      </dgm:t>
    </dgm:pt>
    <dgm:pt modelId="{DFB19043-EFBB-4627-B753-92C0046A5D7B}" type="parTrans" cxnId="{47F0C059-F4C6-498B-85DE-BCF64235A9BB}">
      <dgm:prSet/>
      <dgm:spPr/>
      <dgm:t>
        <a:bodyPr/>
        <a:lstStyle/>
        <a:p>
          <a:endParaRPr lang="en-US"/>
        </a:p>
      </dgm:t>
    </dgm:pt>
    <dgm:pt modelId="{59791424-7B78-4248-809E-9E67FB4A63C2}" type="sibTrans" cxnId="{47F0C059-F4C6-498B-85DE-BCF64235A9BB}">
      <dgm:prSet/>
      <dgm:spPr/>
      <dgm:t>
        <a:bodyPr/>
        <a:lstStyle/>
        <a:p>
          <a:endParaRPr lang="en-US"/>
        </a:p>
      </dgm:t>
    </dgm:pt>
    <dgm:pt modelId="{F4F5B3D9-6A6C-4CF0-8A9B-C29A934669C0}">
      <dgm:prSet/>
      <dgm:spPr/>
      <dgm:t>
        <a:bodyPr/>
        <a:lstStyle/>
        <a:p>
          <a:pPr>
            <a:lnSpc>
              <a:spcPct val="100000"/>
            </a:lnSpc>
          </a:pPr>
          <a:r>
            <a:rPr lang="en-GB" dirty="0"/>
            <a:t>All  supervision communication complies with confidentiality of client and agency policy that the practitioner may practice in</a:t>
          </a:r>
          <a:endParaRPr lang="en-US" dirty="0"/>
        </a:p>
      </dgm:t>
    </dgm:pt>
    <dgm:pt modelId="{95CAADCB-68DF-474B-A2BC-C3BB4D77628A}" type="parTrans" cxnId="{6064D418-8328-4535-973D-012660278434}">
      <dgm:prSet/>
      <dgm:spPr/>
      <dgm:t>
        <a:bodyPr/>
        <a:lstStyle/>
        <a:p>
          <a:endParaRPr lang="en-US"/>
        </a:p>
      </dgm:t>
    </dgm:pt>
    <dgm:pt modelId="{ED40DF41-B09C-4B33-9CBE-E525273B09E9}" type="sibTrans" cxnId="{6064D418-8328-4535-973D-012660278434}">
      <dgm:prSet/>
      <dgm:spPr/>
      <dgm:t>
        <a:bodyPr/>
        <a:lstStyle/>
        <a:p>
          <a:endParaRPr lang="en-US"/>
        </a:p>
      </dgm:t>
    </dgm:pt>
    <dgm:pt modelId="{9ED9B27A-3BBC-423B-A4DE-DD9162A8319F}" type="pres">
      <dgm:prSet presAssocID="{648D1F43-6FDC-4B9E-A8B5-12023D819DDC}" presName="root" presStyleCnt="0">
        <dgm:presLayoutVars>
          <dgm:dir/>
          <dgm:resizeHandles val="exact"/>
        </dgm:presLayoutVars>
      </dgm:prSet>
      <dgm:spPr/>
    </dgm:pt>
    <dgm:pt modelId="{93528915-714E-4E52-9755-133E635991C3}" type="pres">
      <dgm:prSet presAssocID="{A771A0B4-AF8C-4EDC-BDDF-E41151CFFB23}" presName="compNode" presStyleCnt="0"/>
      <dgm:spPr/>
    </dgm:pt>
    <dgm:pt modelId="{9B6954ED-9DC1-4BE5-B60B-8E59E2B84326}" type="pres">
      <dgm:prSet presAssocID="{A771A0B4-AF8C-4EDC-BDDF-E41151CFFB23}" presName="bgRect" presStyleLbl="bgShp" presStyleIdx="0" presStyleCnt="6"/>
      <dgm:spPr/>
    </dgm:pt>
    <dgm:pt modelId="{E600549B-5E59-4422-A957-A204D81477C9}" type="pres">
      <dgm:prSet presAssocID="{A771A0B4-AF8C-4EDC-BDDF-E41151CFFB2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3DE672F4-A8F3-4DB7-A485-FDFCAA2E62AB}" type="pres">
      <dgm:prSet presAssocID="{A771A0B4-AF8C-4EDC-BDDF-E41151CFFB23}" presName="spaceRect" presStyleCnt="0"/>
      <dgm:spPr/>
    </dgm:pt>
    <dgm:pt modelId="{979D7D05-5B96-4A18-B967-7D37AE5E161F}" type="pres">
      <dgm:prSet presAssocID="{A771A0B4-AF8C-4EDC-BDDF-E41151CFFB23}" presName="parTx" presStyleLbl="revTx" presStyleIdx="0" presStyleCnt="6">
        <dgm:presLayoutVars>
          <dgm:chMax val="0"/>
          <dgm:chPref val="0"/>
        </dgm:presLayoutVars>
      </dgm:prSet>
      <dgm:spPr/>
    </dgm:pt>
    <dgm:pt modelId="{468BCC95-A80A-4ED9-9EFC-AED1859E05B1}" type="pres">
      <dgm:prSet presAssocID="{3D8E0C89-4BE0-4E46-B366-C6408966DE8A}" presName="sibTrans" presStyleCnt="0"/>
      <dgm:spPr/>
    </dgm:pt>
    <dgm:pt modelId="{336B303B-7FFA-4FB2-BF7A-8EA3B8356707}" type="pres">
      <dgm:prSet presAssocID="{C9322F89-6BE5-492B-9513-93FD88BE5C1C}" presName="compNode" presStyleCnt="0"/>
      <dgm:spPr/>
    </dgm:pt>
    <dgm:pt modelId="{1456183E-3F35-4E38-B6D3-249037F585FC}" type="pres">
      <dgm:prSet presAssocID="{C9322F89-6BE5-492B-9513-93FD88BE5C1C}" presName="bgRect" presStyleLbl="bgShp" presStyleIdx="1" presStyleCnt="6"/>
      <dgm:spPr/>
    </dgm:pt>
    <dgm:pt modelId="{4386DC44-E493-426A-B277-71064226FDBD}" type="pres">
      <dgm:prSet presAssocID="{C9322F89-6BE5-492B-9513-93FD88BE5C1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Upward Trend"/>
        </a:ext>
      </dgm:extLst>
    </dgm:pt>
    <dgm:pt modelId="{F68E4ED9-1308-4296-992F-5B27536BC5C4}" type="pres">
      <dgm:prSet presAssocID="{C9322F89-6BE5-492B-9513-93FD88BE5C1C}" presName="spaceRect" presStyleCnt="0"/>
      <dgm:spPr/>
    </dgm:pt>
    <dgm:pt modelId="{7DC47E5B-9EED-43C2-9B08-82A3693F2EAD}" type="pres">
      <dgm:prSet presAssocID="{C9322F89-6BE5-492B-9513-93FD88BE5C1C}" presName="parTx" presStyleLbl="revTx" presStyleIdx="1" presStyleCnt="6">
        <dgm:presLayoutVars>
          <dgm:chMax val="0"/>
          <dgm:chPref val="0"/>
        </dgm:presLayoutVars>
      </dgm:prSet>
      <dgm:spPr/>
    </dgm:pt>
    <dgm:pt modelId="{1E8F0703-50FD-4724-9E80-05F5D66AB035}" type="pres">
      <dgm:prSet presAssocID="{FC9E528C-A0CD-4BB4-820D-7E8196164E3E}" presName="sibTrans" presStyleCnt="0"/>
      <dgm:spPr/>
    </dgm:pt>
    <dgm:pt modelId="{84A15301-F03E-4667-8055-8F51C2222099}" type="pres">
      <dgm:prSet presAssocID="{D8989031-63BB-4A64-95C4-E42454C0D785}" presName="compNode" presStyleCnt="0"/>
      <dgm:spPr/>
    </dgm:pt>
    <dgm:pt modelId="{B05042E8-733C-4031-8E8B-A52E1B777A8C}" type="pres">
      <dgm:prSet presAssocID="{D8989031-63BB-4A64-95C4-E42454C0D785}" presName="bgRect" presStyleLbl="bgShp" presStyleIdx="2" presStyleCnt="6"/>
      <dgm:spPr/>
    </dgm:pt>
    <dgm:pt modelId="{038EC76B-FF0C-4A5B-8C9E-2530450371F7}" type="pres">
      <dgm:prSet presAssocID="{D8989031-63BB-4A64-95C4-E42454C0D78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81D612A-4BCC-4F80-8D05-76AB0864C9C5}" type="pres">
      <dgm:prSet presAssocID="{D8989031-63BB-4A64-95C4-E42454C0D785}" presName="spaceRect" presStyleCnt="0"/>
      <dgm:spPr/>
    </dgm:pt>
    <dgm:pt modelId="{7CBB00DF-D584-4312-AB18-13F34DD51993}" type="pres">
      <dgm:prSet presAssocID="{D8989031-63BB-4A64-95C4-E42454C0D785}" presName="parTx" presStyleLbl="revTx" presStyleIdx="2" presStyleCnt="6">
        <dgm:presLayoutVars>
          <dgm:chMax val="0"/>
          <dgm:chPref val="0"/>
        </dgm:presLayoutVars>
      </dgm:prSet>
      <dgm:spPr/>
    </dgm:pt>
    <dgm:pt modelId="{9FFCC93D-66F5-45D4-8D42-78D96B328213}" type="pres">
      <dgm:prSet presAssocID="{25A1094E-4533-439D-8498-1BB528C4204D}" presName="sibTrans" presStyleCnt="0"/>
      <dgm:spPr/>
    </dgm:pt>
    <dgm:pt modelId="{BBA64737-C2E6-4833-BA27-2398E69BA3EB}" type="pres">
      <dgm:prSet presAssocID="{114BBB34-D7D4-447E-812C-6D6337C72D15}" presName="compNode" presStyleCnt="0"/>
      <dgm:spPr/>
    </dgm:pt>
    <dgm:pt modelId="{6F4C17D0-20EB-4BE5-9792-0735FE07D6F8}" type="pres">
      <dgm:prSet presAssocID="{114BBB34-D7D4-447E-812C-6D6337C72D15}" presName="bgRect" presStyleLbl="bgShp" presStyleIdx="3" presStyleCnt="6"/>
      <dgm:spPr/>
    </dgm:pt>
    <dgm:pt modelId="{77B27A88-1BF1-4A9B-9E58-EB27DD4D8184}" type="pres">
      <dgm:prSet presAssocID="{114BBB34-D7D4-447E-812C-6D6337C72D1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DFC7424C-97C1-41D5-AA66-D1783CBF0025}" type="pres">
      <dgm:prSet presAssocID="{114BBB34-D7D4-447E-812C-6D6337C72D15}" presName="spaceRect" presStyleCnt="0"/>
      <dgm:spPr/>
    </dgm:pt>
    <dgm:pt modelId="{33DF7D89-0D95-4284-A982-6FC751657377}" type="pres">
      <dgm:prSet presAssocID="{114BBB34-D7D4-447E-812C-6D6337C72D15}" presName="parTx" presStyleLbl="revTx" presStyleIdx="3" presStyleCnt="6">
        <dgm:presLayoutVars>
          <dgm:chMax val="0"/>
          <dgm:chPref val="0"/>
        </dgm:presLayoutVars>
      </dgm:prSet>
      <dgm:spPr/>
    </dgm:pt>
    <dgm:pt modelId="{9DFACAE5-9DAC-46AC-8616-C7F0AD334F5E}" type="pres">
      <dgm:prSet presAssocID="{821F59A6-51AE-4706-A484-04526E6F86DC}" presName="sibTrans" presStyleCnt="0"/>
      <dgm:spPr/>
    </dgm:pt>
    <dgm:pt modelId="{2CA0EB09-73C8-4CB9-8C96-78C8C1FF108B}" type="pres">
      <dgm:prSet presAssocID="{A93BBC2D-B768-457A-924D-287C2359B61A}" presName="compNode" presStyleCnt="0"/>
      <dgm:spPr/>
    </dgm:pt>
    <dgm:pt modelId="{69B0DBF6-8895-4E81-A32A-A24CA0B84C70}" type="pres">
      <dgm:prSet presAssocID="{A93BBC2D-B768-457A-924D-287C2359B61A}" presName="bgRect" presStyleLbl="bgShp" presStyleIdx="4" presStyleCnt="6"/>
      <dgm:spPr/>
    </dgm:pt>
    <dgm:pt modelId="{B52EC169-5A8C-4A99-A814-99F09AD5F66F}" type="pres">
      <dgm:prSet presAssocID="{A93BBC2D-B768-457A-924D-287C2359B61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umbs Up Sign"/>
        </a:ext>
      </dgm:extLst>
    </dgm:pt>
    <dgm:pt modelId="{F93E04E6-9AED-405C-AD0B-E30421634A6D}" type="pres">
      <dgm:prSet presAssocID="{A93BBC2D-B768-457A-924D-287C2359B61A}" presName="spaceRect" presStyleCnt="0"/>
      <dgm:spPr/>
    </dgm:pt>
    <dgm:pt modelId="{3500A118-F6BC-44FC-A7A0-78A9F054B1A7}" type="pres">
      <dgm:prSet presAssocID="{A93BBC2D-B768-457A-924D-287C2359B61A}" presName="parTx" presStyleLbl="revTx" presStyleIdx="4" presStyleCnt="6">
        <dgm:presLayoutVars>
          <dgm:chMax val="0"/>
          <dgm:chPref val="0"/>
        </dgm:presLayoutVars>
      </dgm:prSet>
      <dgm:spPr/>
    </dgm:pt>
    <dgm:pt modelId="{4052920E-1438-437B-8F79-F31427291724}" type="pres">
      <dgm:prSet presAssocID="{59791424-7B78-4248-809E-9E67FB4A63C2}" presName="sibTrans" presStyleCnt="0"/>
      <dgm:spPr/>
    </dgm:pt>
    <dgm:pt modelId="{8C289AF9-B5E4-4E17-A47D-A9C7CFA39E90}" type="pres">
      <dgm:prSet presAssocID="{F4F5B3D9-6A6C-4CF0-8A9B-C29A934669C0}" presName="compNode" presStyleCnt="0"/>
      <dgm:spPr/>
    </dgm:pt>
    <dgm:pt modelId="{6F3D0268-00FC-4E61-8764-C909FCC08121}" type="pres">
      <dgm:prSet presAssocID="{F4F5B3D9-6A6C-4CF0-8A9B-C29A934669C0}" presName="bgRect" presStyleLbl="bgShp" presStyleIdx="5" presStyleCnt="6"/>
      <dgm:spPr/>
    </dgm:pt>
    <dgm:pt modelId="{C26E9A3F-E2B0-48F0-B0DC-11CFC740B71A}" type="pres">
      <dgm:prSet presAssocID="{F4F5B3D9-6A6C-4CF0-8A9B-C29A934669C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2B8B844-BB3B-46C4-81D9-BBC63A443CDD}" type="pres">
      <dgm:prSet presAssocID="{F4F5B3D9-6A6C-4CF0-8A9B-C29A934669C0}" presName="spaceRect" presStyleCnt="0"/>
      <dgm:spPr/>
    </dgm:pt>
    <dgm:pt modelId="{3100E40E-0D49-47EA-92CF-3A75FA716371}" type="pres">
      <dgm:prSet presAssocID="{F4F5B3D9-6A6C-4CF0-8A9B-C29A934669C0}" presName="parTx" presStyleLbl="revTx" presStyleIdx="5" presStyleCnt="6">
        <dgm:presLayoutVars>
          <dgm:chMax val="0"/>
          <dgm:chPref val="0"/>
        </dgm:presLayoutVars>
      </dgm:prSet>
      <dgm:spPr/>
    </dgm:pt>
  </dgm:ptLst>
  <dgm:cxnLst>
    <dgm:cxn modelId="{2610B40D-467B-41EC-813F-DBCBB18AC75D}" type="presOf" srcId="{C9322F89-6BE5-492B-9513-93FD88BE5C1C}" destId="{7DC47E5B-9EED-43C2-9B08-82A3693F2EAD}" srcOrd="0" destOrd="0" presId="urn:microsoft.com/office/officeart/2018/2/layout/IconVerticalSolidList"/>
    <dgm:cxn modelId="{6064D418-8328-4535-973D-012660278434}" srcId="{648D1F43-6FDC-4B9E-A8B5-12023D819DDC}" destId="{F4F5B3D9-6A6C-4CF0-8A9B-C29A934669C0}" srcOrd="5" destOrd="0" parTransId="{95CAADCB-68DF-474B-A2BC-C3BB4D77628A}" sibTransId="{ED40DF41-B09C-4B33-9CBE-E525273B09E9}"/>
    <dgm:cxn modelId="{B775D621-E6AB-4320-A0FB-B72F7966D2A4}" srcId="{648D1F43-6FDC-4B9E-A8B5-12023D819DDC}" destId="{D8989031-63BB-4A64-95C4-E42454C0D785}" srcOrd="2" destOrd="0" parTransId="{B9E697E4-A123-43FA-8393-FEE27FF2447E}" sibTransId="{25A1094E-4533-439D-8498-1BB528C4204D}"/>
    <dgm:cxn modelId="{F39FF475-3E7E-4340-A972-0895CA41D623}" type="presOf" srcId="{A93BBC2D-B768-457A-924D-287C2359B61A}" destId="{3500A118-F6BC-44FC-A7A0-78A9F054B1A7}" srcOrd="0" destOrd="0" presId="urn:microsoft.com/office/officeart/2018/2/layout/IconVerticalSolidList"/>
    <dgm:cxn modelId="{47F0C059-F4C6-498B-85DE-BCF64235A9BB}" srcId="{648D1F43-6FDC-4B9E-A8B5-12023D819DDC}" destId="{A93BBC2D-B768-457A-924D-287C2359B61A}" srcOrd="4" destOrd="0" parTransId="{DFB19043-EFBB-4627-B753-92C0046A5D7B}" sibTransId="{59791424-7B78-4248-809E-9E67FB4A63C2}"/>
    <dgm:cxn modelId="{7041BD82-97C9-45B5-88C6-86A25B851D83}" type="presOf" srcId="{114BBB34-D7D4-447E-812C-6D6337C72D15}" destId="{33DF7D89-0D95-4284-A982-6FC751657377}" srcOrd="0" destOrd="0" presId="urn:microsoft.com/office/officeart/2018/2/layout/IconVerticalSolidList"/>
    <dgm:cxn modelId="{D68C2688-C935-4917-9BB5-8089B3A9A4F7}" type="presOf" srcId="{648D1F43-6FDC-4B9E-A8B5-12023D819DDC}" destId="{9ED9B27A-3BBC-423B-A4DE-DD9162A8319F}" srcOrd="0" destOrd="0" presId="urn:microsoft.com/office/officeart/2018/2/layout/IconVerticalSolidList"/>
    <dgm:cxn modelId="{EDE731AC-A544-4402-A190-CB8838BC772E}" type="presOf" srcId="{A771A0B4-AF8C-4EDC-BDDF-E41151CFFB23}" destId="{979D7D05-5B96-4A18-B967-7D37AE5E161F}" srcOrd="0" destOrd="0" presId="urn:microsoft.com/office/officeart/2018/2/layout/IconVerticalSolidList"/>
    <dgm:cxn modelId="{4526EEC0-562B-4DB3-91FB-2BEDD82A7E67}" type="presOf" srcId="{D8989031-63BB-4A64-95C4-E42454C0D785}" destId="{7CBB00DF-D584-4312-AB18-13F34DD51993}" srcOrd="0" destOrd="0" presId="urn:microsoft.com/office/officeart/2018/2/layout/IconVerticalSolidList"/>
    <dgm:cxn modelId="{25F10BCF-853B-4171-8737-5E4E9480FAEE}" srcId="{648D1F43-6FDC-4B9E-A8B5-12023D819DDC}" destId="{114BBB34-D7D4-447E-812C-6D6337C72D15}" srcOrd="3" destOrd="0" parTransId="{E2600AE4-1577-47B6-B509-4A491A7A419F}" sibTransId="{821F59A6-51AE-4706-A484-04526E6F86DC}"/>
    <dgm:cxn modelId="{650DD4E3-1AD6-41E5-928E-31C4EFEDB9EE}" srcId="{648D1F43-6FDC-4B9E-A8B5-12023D819DDC}" destId="{A771A0B4-AF8C-4EDC-BDDF-E41151CFFB23}" srcOrd="0" destOrd="0" parTransId="{2665C867-83C1-4F2B-A774-DC5BB4E026BD}" sibTransId="{3D8E0C89-4BE0-4E46-B366-C6408966DE8A}"/>
    <dgm:cxn modelId="{32799BF1-2592-4818-B846-727465DC8522}" type="presOf" srcId="{F4F5B3D9-6A6C-4CF0-8A9B-C29A934669C0}" destId="{3100E40E-0D49-47EA-92CF-3A75FA716371}" srcOrd="0" destOrd="0" presId="urn:microsoft.com/office/officeart/2018/2/layout/IconVerticalSolidList"/>
    <dgm:cxn modelId="{167CA8F4-5332-4132-8C1E-E6240931082B}" srcId="{648D1F43-6FDC-4B9E-A8B5-12023D819DDC}" destId="{C9322F89-6BE5-492B-9513-93FD88BE5C1C}" srcOrd="1" destOrd="0" parTransId="{7FDBC716-5BC4-4157-820C-169AFC242156}" sibTransId="{FC9E528C-A0CD-4BB4-820D-7E8196164E3E}"/>
    <dgm:cxn modelId="{8F3E0E71-8159-4644-BB58-80A58E0D0A03}" type="presParOf" srcId="{9ED9B27A-3BBC-423B-A4DE-DD9162A8319F}" destId="{93528915-714E-4E52-9755-133E635991C3}" srcOrd="0" destOrd="0" presId="urn:microsoft.com/office/officeart/2018/2/layout/IconVerticalSolidList"/>
    <dgm:cxn modelId="{0D803865-D892-4951-8F6B-225498F6BE92}" type="presParOf" srcId="{93528915-714E-4E52-9755-133E635991C3}" destId="{9B6954ED-9DC1-4BE5-B60B-8E59E2B84326}" srcOrd="0" destOrd="0" presId="urn:microsoft.com/office/officeart/2018/2/layout/IconVerticalSolidList"/>
    <dgm:cxn modelId="{249DDE4F-C5E6-44B6-AE0E-12343286AC8A}" type="presParOf" srcId="{93528915-714E-4E52-9755-133E635991C3}" destId="{E600549B-5E59-4422-A957-A204D81477C9}" srcOrd="1" destOrd="0" presId="urn:microsoft.com/office/officeart/2018/2/layout/IconVerticalSolidList"/>
    <dgm:cxn modelId="{1E514C88-6FEF-4A28-85ED-CD6CBC916D1C}" type="presParOf" srcId="{93528915-714E-4E52-9755-133E635991C3}" destId="{3DE672F4-A8F3-4DB7-A485-FDFCAA2E62AB}" srcOrd="2" destOrd="0" presId="urn:microsoft.com/office/officeart/2018/2/layout/IconVerticalSolidList"/>
    <dgm:cxn modelId="{62AF6C39-F806-495A-9ACB-C7EF9C7D8FBF}" type="presParOf" srcId="{93528915-714E-4E52-9755-133E635991C3}" destId="{979D7D05-5B96-4A18-B967-7D37AE5E161F}" srcOrd="3" destOrd="0" presId="urn:microsoft.com/office/officeart/2018/2/layout/IconVerticalSolidList"/>
    <dgm:cxn modelId="{A29CB07F-3C16-45D4-8A8C-5FB6E69EACAC}" type="presParOf" srcId="{9ED9B27A-3BBC-423B-A4DE-DD9162A8319F}" destId="{468BCC95-A80A-4ED9-9EFC-AED1859E05B1}" srcOrd="1" destOrd="0" presId="urn:microsoft.com/office/officeart/2018/2/layout/IconVerticalSolidList"/>
    <dgm:cxn modelId="{C27CA393-2B57-4B8F-AEE9-0EC5D5CDD844}" type="presParOf" srcId="{9ED9B27A-3BBC-423B-A4DE-DD9162A8319F}" destId="{336B303B-7FFA-4FB2-BF7A-8EA3B8356707}" srcOrd="2" destOrd="0" presId="urn:microsoft.com/office/officeart/2018/2/layout/IconVerticalSolidList"/>
    <dgm:cxn modelId="{7A6AB35F-0F0C-4A1B-8ADF-666DBCBBAAEE}" type="presParOf" srcId="{336B303B-7FFA-4FB2-BF7A-8EA3B8356707}" destId="{1456183E-3F35-4E38-B6D3-249037F585FC}" srcOrd="0" destOrd="0" presId="urn:microsoft.com/office/officeart/2018/2/layout/IconVerticalSolidList"/>
    <dgm:cxn modelId="{665B17E7-AA17-42CF-9401-7EC20301C31D}" type="presParOf" srcId="{336B303B-7FFA-4FB2-BF7A-8EA3B8356707}" destId="{4386DC44-E493-426A-B277-71064226FDBD}" srcOrd="1" destOrd="0" presId="urn:microsoft.com/office/officeart/2018/2/layout/IconVerticalSolidList"/>
    <dgm:cxn modelId="{37179F65-A206-4C47-97BB-CB0197D16543}" type="presParOf" srcId="{336B303B-7FFA-4FB2-BF7A-8EA3B8356707}" destId="{F68E4ED9-1308-4296-992F-5B27536BC5C4}" srcOrd="2" destOrd="0" presId="urn:microsoft.com/office/officeart/2018/2/layout/IconVerticalSolidList"/>
    <dgm:cxn modelId="{1E8D05CD-28D9-410A-8337-56F3D3D619F1}" type="presParOf" srcId="{336B303B-7FFA-4FB2-BF7A-8EA3B8356707}" destId="{7DC47E5B-9EED-43C2-9B08-82A3693F2EAD}" srcOrd="3" destOrd="0" presId="urn:microsoft.com/office/officeart/2018/2/layout/IconVerticalSolidList"/>
    <dgm:cxn modelId="{A3BCABD1-EF2C-4298-939F-883417D4A994}" type="presParOf" srcId="{9ED9B27A-3BBC-423B-A4DE-DD9162A8319F}" destId="{1E8F0703-50FD-4724-9E80-05F5D66AB035}" srcOrd="3" destOrd="0" presId="urn:microsoft.com/office/officeart/2018/2/layout/IconVerticalSolidList"/>
    <dgm:cxn modelId="{D92CB76A-DBFD-4089-B2B8-0010F74C17E5}" type="presParOf" srcId="{9ED9B27A-3BBC-423B-A4DE-DD9162A8319F}" destId="{84A15301-F03E-4667-8055-8F51C2222099}" srcOrd="4" destOrd="0" presId="urn:microsoft.com/office/officeart/2018/2/layout/IconVerticalSolidList"/>
    <dgm:cxn modelId="{1FEDF1B9-9092-4150-A69A-61814F5F6E0A}" type="presParOf" srcId="{84A15301-F03E-4667-8055-8F51C2222099}" destId="{B05042E8-733C-4031-8E8B-A52E1B777A8C}" srcOrd="0" destOrd="0" presId="urn:microsoft.com/office/officeart/2018/2/layout/IconVerticalSolidList"/>
    <dgm:cxn modelId="{0FACD9D4-54E5-4259-8243-DAE88EBD3BEA}" type="presParOf" srcId="{84A15301-F03E-4667-8055-8F51C2222099}" destId="{038EC76B-FF0C-4A5B-8C9E-2530450371F7}" srcOrd="1" destOrd="0" presId="urn:microsoft.com/office/officeart/2018/2/layout/IconVerticalSolidList"/>
    <dgm:cxn modelId="{CDBCE6F5-DD2D-4777-B64A-C3902A3F315E}" type="presParOf" srcId="{84A15301-F03E-4667-8055-8F51C2222099}" destId="{981D612A-4BCC-4F80-8D05-76AB0864C9C5}" srcOrd="2" destOrd="0" presId="urn:microsoft.com/office/officeart/2018/2/layout/IconVerticalSolidList"/>
    <dgm:cxn modelId="{358E9A77-D887-4645-B9A0-F80D22942471}" type="presParOf" srcId="{84A15301-F03E-4667-8055-8F51C2222099}" destId="{7CBB00DF-D584-4312-AB18-13F34DD51993}" srcOrd="3" destOrd="0" presId="urn:microsoft.com/office/officeart/2018/2/layout/IconVerticalSolidList"/>
    <dgm:cxn modelId="{C8BE6958-D0B7-43B3-A202-CFF5AED6FEF6}" type="presParOf" srcId="{9ED9B27A-3BBC-423B-A4DE-DD9162A8319F}" destId="{9FFCC93D-66F5-45D4-8D42-78D96B328213}" srcOrd="5" destOrd="0" presId="urn:microsoft.com/office/officeart/2018/2/layout/IconVerticalSolidList"/>
    <dgm:cxn modelId="{CC75E994-AF1C-4E1C-A31C-B2BE1EFCAF7D}" type="presParOf" srcId="{9ED9B27A-3BBC-423B-A4DE-DD9162A8319F}" destId="{BBA64737-C2E6-4833-BA27-2398E69BA3EB}" srcOrd="6" destOrd="0" presId="urn:microsoft.com/office/officeart/2018/2/layout/IconVerticalSolidList"/>
    <dgm:cxn modelId="{94567ADB-C160-4E7F-BF64-03DE631FD55F}" type="presParOf" srcId="{BBA64737-C2E6-4833-BA27-2398E69BA3EB}" destId="{6F4C17D0-20EB-4BE5-9792-0735FE07D6F8}" srcOrd="0" destOrd="0" presId="urn:microsoft.com/office/officeart/2018/2/layout/IconVerticalSolidList"/>
    <dgm:cxn modelId="{58E95023-359E-4DAA-AE05-1CD7B16EAD87}" type="presParOf" srcId="{BBA64737-C2E6-4833-BA27-2398E69BA3EB}" destId="{77B27A88-1BF1-4A9B-9E58-EB27DD4D8184}" srcOrd="1" destOrd="0" presId="urn:microsoft.com/office/officeart/2018/2/layout/IconVerticalSolidList"/>
    <dgm:cxn modelId="{9A854C2A-ACDA-4053-AB87-2B942A96A9E1}" type="presParOf" srcId="{BBA64737-C2E6-4833-BA27-2398E69BA3EB}" destId="{DFC7424C-97C1-41D5-AA66-D1783CBF0025}" srcOrd="2" destOrd="0" presId="urn:microsoft.com/office/officeart/2018/2/layout/IconVerticalSolidList"/>
    <dgm:cxn modelId="{04D8E5B0-F8D2-4D6E-BE92-E6CBF0093EE4}" type="presParOf" srcId="{BBA64737-C2E6-4833-BA27-2398E69BA3EB}" destId="{33DF7D89-0D95-4284-A982-6FC751657377}" srcOrd="3" destOrd="0" presId="urn:microsoft.com/office/officeart/2018/2/layout/IconVerticalSolidList"/>
    <dgm:cxn modelId="{95845E18-F58C-423B-8F44-225173150B71}" type="presParOf" srcId="{9ED9B27A-3BBC-423B-A4DE-DD9162A8319F}" destId="{9DFACAE5-9DAC-46AC-8616-C7F0AD334F5E}" srcOrd="7" destOrd="0" presId="urn:microsoft.com/office/officeart/2018/2/layout/IconVerticalSolidList"/>
    <dgm:cxn modelId="{677F3349-A968-4CF5-AE7E-931A0FF8C16D}" type="presParOf" srcId="{9ED9B27A-3BBC-423B-A4DE-DD9162A8319F}" destId="{2CA0EB09-73C8-4CB9-8C96-78C8C1FF108B}" srcOrd="8" destOrd="0" presId="urn:microsoft.com/office/officeart/2018/2/layout/IconVerticalSolidList"/>
    <dgm:cxn modelId="{41242E34-3F12-433B-A423-2E5896183ED5}" type="presParOf" srcId="{2CA0EB09-73C8-4CB9-8C96-78C8C1FF108B}" destId="{69B0DBF6-8895-4E81-A32A-A24CA0B84C70}" srcOrd="0" destOrd="0" presId="urn:microsoft.com/office/officeart/2018/2/layout/IconVerticalSolidList"/>
    <dgm:cxn modelId="{B8047310-02F3-4576-B453-8CE2BF5C7CFB}" type="presParOf" srcId="{2CA0EB09-73C8-4CB9-8C96-78C8C1FF108B}" destId="{B52EC169-5A8C-4A99-A814-99F09AD5F66F}" srcOrd="1" destOrd="0" presId="urn:microsoft.com/office/officeart/2018/2/layout/IconVerticalSolidList"/>
    <dgm:cxn modelId="{3C6218FF-50E7-45F2-8FA5-CB54183BD383}" type="presParOf" srcId="{2CA0EB09-73C8-4CB9-8C96-78C8C1FF108B}" destId="{F93E04E6-9AED-405C-AD0B-E30421634A6D}" srcOrd="2" destOrd="0" presId="urn:microsoft.com/office/officeart/2018/2/layout/IconVerticalSolidList"/>
    <dgm:cxn modelId="{F46794A9-F1CE-424C-BC0F-F168EF9E26F1}" type="presParOf" srcId="{2CA0EB09-73C8-4CB9-8C96-78C8C1FF108B}" destId="{3500A118-F6BC-44FC-A7A0-78A9F054B1A7}" srcOrd="3" destOrd="0" presId="urn:microsoft.com/office/officeart/2018/2/layout/IconVerticalSolidList"/>
    <dgm:cxn modelId="{2F21EDA0-331C-4ECA-9DBB-1613257B22CA}" type="presParOf" srcId="{9ED9B27A-3BBC-423B-A4DE-DD9162A8319F}" destId="{4052920E-1438-437B-8F79-F31427291724}" srcOrd="9" destOrd="0" presId="urn:microsoft.com/office/officeart/2018/2/layout/IconVerticalSolidList"/>
    <dgm:cxn modelId="{57971CAA-E560-4FA8-A347-B9ECE66BD69D}" type="presParOf" srcId="{9ED9B27A-3BBC-423B-A4DE-DD9162A8319F}" destId="{8C289AF9-B5E4-4E17-A47D-A9C7CFA39E90}" srcOrd="10" destOrd="0" presId="urn:microsoft.com/office/officeart/2018/2/layout/IconVerticalSolidList"/>
    <dgm:cxn modelId="{9857E49C-23C2-489E-968F-EA1BBA8B07E1}" type="presParOf" srcId="{8C289AF9-B5E4-4E17-A47D-A9C7CFA39E90}" destId="{6F3D0268-00FC-4E61-8764-C909FCC08121}" srcOrd="0" destOrd="0" presId="urn:microsoft.com/office/officeart/2018/2/layout/IconVerticalSolidList"/>
    <dgm:cxn modelId="{62B00F08-0896-47A4-A8EB-04BDAF7042E9}" type="presParOf" srcId="{8C289AF9-B5E4-4E17-A47D-A9C7CFA39E90}" destId="{C26E9A3F-E2B0-48F0-B0DC-11CFC740B71A}" srcOrd="1" destOrd="0" presId="urn:microsoft.com/office/officeart/2018/2/layout/IconVerticalSolidList"/>
    <dgm:cxn modelId="{2A84F1B4-69C3-4B70-B822-EF0C74D1F4EF}" type="presParOf" srcId="{8C289AF9-B5E4-4E17-A47D-A9C7CFA39E90}" destId="{72B8B844-BB3B-46C4-81D9-BBC63A443CDD}" srcOrd="2" destOrd="0" presId="urn:microsoft.com/office/officeart/2018/2/layout/IconVerticalSolidList"/>
    <dgm:cxn modelId="{EA681EAB-AF0C-4C56-AFC1-502533ED6321}" type="presParOf" srcId="{8C289AF9-B5E4-4E17-A47D-A9C7CFA39E90}" destId="{3100E40E-0D49-47EA-92CF-3A75FA7163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D32999-53AF-4E42-B9AB-A667D15E4CC9}"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BF05EB86-D10A-4184-BF94-B1FAFF4290FB}">
      <dgm:prSet/>
      <dgm:spPr/>
      <dgm:t>
        <a:bodyPr/>
        <a:lstStyle/>
        <a:p>
          <a:r>
            <a:rPr lang="en-US" dirty="0"/>
            <a:t>Open and honest</a:t>
          </a:r>
        </a:p>
      </dgm:t>
    </dgm:pt>
    <dgm:pt modelId="{610F19E9-02AF-46B1-92E2-E430253CC96D}" type="parTrans" cxnId="{B91D56AD-4E6D-454F-86A0-9FF16664A36D}">
      <dgm:prSet/>
      <dgm:spPr/>
      <dgm:t>
        <a:bodyPr/>
        <a:lstStyle/>
        <a:p>
          <a:endParaRPr lang="en-US"/>
        </a:p>
      </dgm:t>
    </dgm:pt>
    <dgm:pt modelId="{03A6B61B-0BD9-4FBA-88AE-27AA1CBA0E54}" type="sibTrans" cxnId="{B91D56AD-4E6D-454F-86A0-9FF16664A36D}">
      <dgm:prSet/>
      <dgm:spPr/>
      <dgm:t>
        <a:bodyPr/>
        <a:lstStyle/>
        <a:p>
          <a:endParaRPr lang="en-US" dirty="0"/>
        </a:p>
      </dgm:t>
    </dgm:pt>
    <dgm:pt modelId="{50EC432D-50E1-4102-85A0-4312F5BDA687}">
      <dgm:prSet/>
      <dgm:spPr/>
      <dgm:t>
        <a:bodyPr/>
        <a:lstStyle/>
        <a:p>
          <a:r>
            <a:rPr lang="en-US" dirty="0"/>
            <a:t>Highlight significant challenges/concerns</a:t>
          </a:r>
        </a:p>
      </dgm:t>
    </dgm:pt>
    <dgm:pt modelId="{637E9F99-C432-4F54-8F6A-A2828929BCD1}" type="parTrans" cxnId="{982CAD86-02BC-47BE-9CAC-BB8F55D8A48B}">
      <dgm:prSet/>
      <dgm:spPr/>
      <dgm:t>
        <a:bodyPr/>
        <a:lstStyle/>
        <a:p>
          <a:endParaRPr lang="en-US"/>
        </a:p>
      </dgm:t>
    </dgm:pt>
    <dgm:pt modelId="{D5605219-E33D-4E40-ABB9-2FC3EA09C30C}" type="sibTrans" cxnId="{982CAD86-02BC-47BE-9CAC-BB8F55D8A48B}">
      <dgm:prSet/>
      <dgm:spPr/>
      <dgm:t>
        <a:bodyPr/>
        <a:lstStyle/>
        <a:p>
          <a:endParaRPr lang="en-US" dirty="0"/>
        </a:p>
      </dgm:t>
    </dgm:pt>
    <dgm:pt modelId="{50703B32-7B0C-4C39-81A7-CC1E35988759}">
      <dgm:prSet custT="1"/>
      <dgm:spPr/>
      <dgm:t>
        <a:bodyPr/>
        <a:lstStyle/>
        <a:p>
          <a:r>
            <a:rPr lang="en-US" sz="1800" dirty="0"/>
            <a:t>Different skills and interventions used and evaluation of effectiveness</a:t>
          </a:r>
        </a:p>
      </dgm:t>
    </dgm:pt>
    <dgm:pt modelId="{1910B529-737E-47F7-9176-51C8A35C049D}" type="parTrans" cxnId="{CA71B077-B2AE-4A5F-B5DA-7414D8ECFABB}">
      <dgm:prSet/>
      <dgm:spPr/>
      <dgm:t>
        <a:bodyPr/>
        <a:lstStyle/>
        <a:p>
          <a:endParaRPr lang="en-US"/>
        </a:p>
      </dgm:t>
    </dgm:pt>
    <dgm:pt modelId="{5F3046F6-D339-4A0E-8D89-D9FFA3625BF8}" type="sibTrans" cxnId="{CA71B077-B2AE-4A5F-B5DA-7414D8ECFABB}">
      <dgm:prSet/>
      <dgm:spPr/>
      <dgm:t>
        <a:bodyPr/>
        <a:lstStyle/>
        <a:p>
          <a:endParaRPr lang="en-US" dirty="0"/>
        </a:p>
      </dgm:t>
    </dgm:pt>
    <dgm:pt modelId="{7931EE73-DB08-40FA-9FA1-AE27DDD06357}">
      <dgm:prSet/>
      <dgm:spPr/>
      <dgm:t>
        <a:bodyPr/>
        <a:lstStyle/>
        <a:p>
          <a:r>
            <a:rPr lang="en-US" dirty="0"/>
            <a:t>Thoughts of other possible interventions</a:t>
          </a:r>
        </a:p>
      </dgm:t>
    </dgm:pt>
    <dgm:pt modelId="{2612C6C8-3669-4C8C-9DF4-FBAC1921A6BC}" type="parTrans" cxnId="{E8290E00-5DB2-469F-92C4-13AB3C37B31B}">
      <dgm:prSet/>
      <dgm:spPr/>
      <dgm:t>
        <a:bodyPr/>
        <a:lstStyle/>
        <a:p>
          <a:endParaRPr lang="en-US"/>
        </a:p>
      </dgm:t>
    </dgm:pt>
    <dgm:pt modelId="{432203BE-7D28-47FE-88CF-F404CC2FB864}" type="sibTrans" cxnId="{E8290E00-5DB2-469F-92C4-13AB3C37B31B}">
      <dgm:prSet/>
      <dgm:spPr/>
      <dgm:t>
        <a:bodyPr/>
        <a:lstStyle/>
        <a:p>
          <a:endParaRPr lang="en-US" dirty="0"/>
        </a:p>
      </dgm:t>
    </dgm:pt>
    <dgm:pt modelId="{241A970C-8776-48A8-852C-D2C628A50D24}">
      <dgm:prSet/>
      <dgm:spPr/>
      <dgm:t>
        <a:bodyPr/>
        <a:lstStyle/>
        <a:p>
          <a:r>
            <a:rPr lang="en-US" dirty="0"/>
            <a:t>Own feelings and reflections on client work</a:t>
          </a:r>
        </a:p>
      </dgm:t>
    </dgm:pt>
    <dgm:pt modelId="{490D1448-1085-4E6B-B37F-73CBF5143AAA}" type="parTrans" cxnId="{5A517B5E-F013-4260-8BCB-84F2137873ED}">
      <dgm:prSet/>
      <dgm:spPr/>
      <dgm:t>
        <a:bodyPr/>
        <a:lstStyle/>
        <a:p>
          <a:endParaRPr lang="en-US"/>
        </a:p>
      </dgm:t>
    </dgm:pt>
    <dgm:pt modelId="{C4E2D232-A67C-47BD-9068-5AAB1FC3AC70}" type="sibTrans" cxnId="{5A517B5E-F013-4260-8BCB-84F2137873ED}">
      <dgm:prSet/>
      <dgm:spPr/>
      <dgm:t>
        <a:bodyPr/>
        <a:lstStyle/>
        <a:p>
          <a:endParaRPr lang="en-US"/>
        </a:p>
      </dgm:t>
    </dgm:pt>
    <dgm:pt modelId="{F33B8C02-80F7-47BC-A975-9F74CDD910C0}" type="pres">
      <dgm:prSet presAssocID="{42D32999-53AF-4E42-B9AB-A667D15E4CC9}" presName="outerComposite" presStyleCnt="0">
        <dgm:presLayoutVars>
          <dgm:chMax val="5"/>
          <dgm:dir/>
          <dgm:resizeHandles val="exact"/>
        </dgm:presLayoutVars>
      </dgm:prSet>
      <dgm:spPr/>
    </dgm:pt>
    <dgm:pt modelId="{3857CAB0-EE7D-4C62-B124-C6FEA77D0C1E}" type="pres">
      <dgm:prSet presAssocID="{42D32999-53AF-4E42-B9AB-A667D15E4CC9}" presName="dummyMaxCanvas" presStyleCnt="0">
        <dgm:presLayoutVars/>
      </dgm:prSet>
      <dgm:spPr/>
    </dgm:pt>
    <dgm:pt modelId="{3D98498F-D774-4C39-95CB-C6395DEC08EA}" type="pres">
      <dgm:prSet presAssocID="{42D32999-53AF-4E42-B9AB-A667D15E4CC9}" presName="FiveNodes_1" presStyleLbl="node1" presStyleIdx="0" presStyleCnt="5">
        <dgm:presLayoutVars>
          <dgm:bulletEnabled val="1"/>
        </dgm:presLayoutVars>
      </dgm:prSet>
      <dgm:spPr/>
    </dgm:pt>
    <dgm:pt modelId="{64B8143E-D28E-486F-81D1-7DA48AFFB5C7}" type="pres">
      <dgm:prSet presAssocID="{42D32999-53AF-4E42-B9AB-A667D15E4CC9}" presName="FiveNodes_2" presStyleLbl="node1" presStyleIdx="1" presStyleCnt="5" custLinFactNeighborX="2056" custLinFactNeighborY="1060">
        <dgm:presLayoutVars>
          <dgm:bulletEnabled val="1"/>
        </dgm:presLayoutVars>
      </dgm:prSet>
      <dgm:spPr/>
    </dgm:pt>
    <dgm:pt modelId="{781AF3C0-1952-433F-9A56-852DC41EC6B4}" type="pres">
      <dgm:prSet presAssocID="{42D32999-53AF-4E42-B9AB-A667D15E4CC9}" presName="FiveNodes_3" presStyleLbl="node1" presStyleIdx="2" presStyleCnt="5">
        <dgm:presLayoutVars>
          <dgm:bulletEnabled val="1"/>
        </dgm:presLayoutVars>
      </dgm:prSet>
      <dgm:spPr/>
    </dgm:pt>
    <dgm:pt modelId="{BBDA3E98-C609-4BE1-A66E-47733BA5FEC0}" type="pres">
      <dgm:prSet presAssocID="{42D32999-53AF-4E42-B9AB-A667D15E4CC9}" presName="FiveNodes_4" presStyleLbl="node1" presStyleIdx="3" presStyleCnt="5">
        <dgm:presLayoutVars>
          <dgm:bulletEnabled val="1"/>
        </dgm:presLayoutVars>
      </dgm:prSet>
      <dgm:spPr/>
    </dgm:pt>
    <dgm:pt modelId="{3C803B33-91EF-4830-BC9E-FBEE156CFF74}" type="pres">
      <dgm:prSet presAssocID="{42D32999-53AF-4E42-B9AB-A667D15E4CC9}" presName="FiveNodes_5" presStyleLbl="node1" presStyleIdx="4" presStyleCnt="5">
        <dgm:presLayoutVars>
          <dgm:bulletEnabled val="1"/>
        </dgm:presLayoutVars>
      </dgm:prSet>
      <dgm:spPr/>
    </dgm:pt>
    <dgm:pt modelId="{6A2DE911-E849-4B7E-90B8-C83698469456}" type="pres">
      <dgm:prSet presAssocID="{42D32999-53AF-4E42-B9AB-A667D15E4CC9}" presName="FiveConn_1-2" presStyleLbl="fgAccFollowNode1" presStyleIdx="0" presStyleCnt="4">
        <dgm:presLayoutVars>
          <dgm:bulletEnabled val="1"/>
        </dgm:presLayoutVars>
      </dgm:prSet>
      <dgm:spPr/>
    </dgm:pt>
    <dgm:pt modelId="{5098D969-E4CC-417B-BCFE-21C983537561}" type="pres">
      <dgm:prSet presAssocID="{42D32999-53AF-4E42-B9AB-A667D15E4CC9}" presName="FiveConn_2-3" presStyleLbl="fgAccFollowNode1" presStyleIdx="1" presStyleCnt="4">
        <dgm:presLayoutVars>
          <dgm:bulletEnabled val="1"/>
        </dgm:presLayoutVars>
      </dgm:prSet>
      <dgm:spPr/>
    </dgm:pt>
    <dgm:pt modelId="{DB3C7B56-1968-486A-806D-35CF1559CAEB}" type="pres">
      <dgm:prSet presAssocID="{42D32999-53AF-4E42-B9AB-A667D15E4CC9}" presName="FiveConn_3-4" presStyleLbl="fgAccFollowNode1" presStyleIdx="2" presStyleCnt="4">
        <dgm:presLayoutVars>
          <dgm:bulletEnabled val="1"/>
        </dgm:presLayoutVars>
      </dgm:prSet>
      <dgm:spPr/>
    </dgm:pt>
    <dgm:pt modelId="{630B7EB8-0371-43FA-830F-BD0BCD1DA03E}" type="pres">
      <dgm:prSet presAssocID="{42D32999-53AF-4E42-B9AB-A667D15E4CC9}" presName="FiveConn_4-5" presStyleLbl="fgAccFollowNode1" presStyleIdx="3" presStyleCnt="4">
        <dgm:presLayoutVars>
          <dgm:bulletEnabled val="1"/>
        </dgm:presLayoutVars>
      </dgm:prSet>
      <dgm:spPr/>
    </dgm:pt>
    <dgm:pt modelId="{BDE7FF1D-721A-4820-917A-87EE7AA62695}" type="pres">
      <dgm:prSet presAssocID="{42D32999-53AF-4E42-B9AB-A667D15E4CC9}" presName="FiveNodes_1_text" presStyleLbl="node1" presStyleIdx="4" presStyleCnt="5">
        <dgm:presLayoutVars>
          <dgm:bulletEnabled val="1"/>
        </dgm:presLayoutVars>
      </dgm:prSet>
      <dgm:spPr/>
    </dgm:pt>
    <dgm:pt modelId="{1B22FFAE-7A6A-4A83-AF7E-7A60DEB14DF5}" type="pres">
      <dgm:prSet presAssocID="{42D32999-53AF-4E42-B9AB-A667D15E4CC9}" presName="FiveNodes_2_text" presStyleLbl="node1" presStyleIdx="4" presStyleCnt="5">
        <dgm:presLayoutVars>
          <dgm:bulletEnabled val="1"/>
        </dgm:presLayoutVars>
      </dgm:prSet>
      <dgm:spPr/>
    </dgm:pt>
    <dgm:pt modelId="{18E1DC4E-E6D7-4005-9A6E-5A2132EEAA8A}" type="pres">
      <dgm:prSet presAssocID="{42D32999-53AF-4E42-B9AB-A667D15E4CC9}" presName="FiveNodes_3_text" presStyleLbl="node1" presStyleIdx="4" presStyleCnt="5">
        <dgm:presLayoutVars>
          <dgm:bulletEnabled val="1"/>
        </dgm:presLayoutVars>
      </dgm:prSet>
      <dgm:spPr/>
    </dgm:pt>
    <dgm:pt modelId="{D366F19F-F7EE-410F-ABB9-6F74BE0C265F}" type="pres">
      <dgm:prSet presAssocID="{42D32999-53AF-4E42-B9AB-A667D15E4CC9}" presName="FiveNodes_4_text" presStyleLbl="node1" presStyleIdx="4" presStyleCnt="5">
        <dgm:presLayoutVars>
          <dgm:bulletEnabled val="1"/>
        </dgm:presLayoutVars>
      </dgm:prSet>
      <dgm:spPr/>
    </dgm:pt>
    <dgm:pt modelId="{862D9D99-6380-481A-BEF7-BFFCDB283770}" type="pres">
      <dgm:prSet presAssocID="{42D32999-53AF-4E42-B9AB-A667D15E4CC9}" presName="FiveNodes_5_text" presStyleLbl="node1" presStyleIdx="4" presStyleCnt="5">
        <dgm:presLayoutVars>
          <dgm:bulletEnabled val="1"/>
        </dgm:presLayoutVars>
      </dgm:prSet>
      <dgm:spPr/>
    </dgm:pt>
  </dgm:ptLst>
  <dgm:cxnLst>
    <dgm:cxn modelId="{E8290E00-5DB2-469F-92C4-13AB3C37B31B}" srcId="{42D32999-53AF-4E42-B9AB-A667D15E4CC9}" destId="{7931EE73-DB08-40FA-9FA1-AE27DDD06357}" srcOrd="3" destOrd="0" parTransId="{2612C6C8-3669-4C8C-9DF4-FBAC1921A6BC}" sibTransId="{432203BE-7D28-47FE-88CF-F404CC2FB864}"/>
    <dgm:cxn modelId="{9B002F08-50B9-4965-9669-3E1D93B60C35}" type="presOf" srcId="{D5605219-E33D-4E40-ABB9-2FC3EA09C30C}" destId="{5098D969-E4CC-417B-BCFE-21C983537561}" srcOrd="0" destOrd="0" presId="urn:microsoft.com/office/officeart/2005/8/layout/vProcess5"/>
    <dgm:cxn modelId="{CF2EB926-804A-4264-9B64-254B2D09DFE1}" type="presOf" srcId="{432203BE-7D28-47FE-88CF-F404CC2FB864}" destId="{630B7EB8-0371-43FA-830F-BD0BCD1DA03E}" srcOrd="0" destOrd="0" presId="urn:microsoft.com/office/officeart/2005/8/layout/vProcess5"/>
    <dgm:cxn modelId="{D2901834-4D0C-4C8B-8468-AB78CDA35205}" type="presOf" srcId="{42D32999-53AF-4E42-B9AB-A667D15E4CC9}" destId="{F33B8C02-80F7-47BC-A975-9F74CDD910C0}" srcOrd="0" destOrd="0" presId="urn:microsoft.com/office/officeart/2005/8/layout/vProcess5"/>
    <dgm:cxn modelId="{3EF3923F-CE76-4343-9569-4E265266F187}" type="presOf" srcId="{5F3046F6-D339-4A0E-8D89-D9FFA3625BF8}" destId="{DB3C7B56-1968-486A-806D-35CF1559CAEB}" srcOrd="0" destOrd="0" presId="urn:microsoft.com/office/officeart/2005/8/layout/vProcess5"/>
    <dgm:cxn modelId="{6C7C095E-91BE-4830-A308-A38221B88DD1}" type="presOf" srcId="{BF05EB86-D10A-4184-BF94-B1FAFF4290FB}" destId="{3D98498F-D774-4C39-95CB-C6395DEC08EA}" srcOrd="0" destOrd="0" presId="urn:microsoft.com/office/officeart/2005/8/layout/vProcess5"/>
    <dgm:cxn modelId="{5A517B5E-F013-4260-8BCB-84F2137873ED}" srcId="{42D32999-53AF-4E42-B9AB-A667D15E4CC9}" destId="{241A970C-8776-48A8-852C-D2C628A50D24}" srcOrd="4" destOrd="0" parTransId="{490D1448-1085-4E6B-B37F-73CBF5143AAA}" sibTransId="{C4E2D232-A67C-47BD-9068-5AAB1FC3AC70}"/>
    <dgm:cxn modelId="{90350D5F-AB74-48A1-90BB-6E5BB88B9C04}" type="presOf" srcId="{50EC432D-50E1-4102-85A0-4312F5BDA687}" destId="{1B22FFAE-7A6A-4A83-AF7E-7A60DEB14DF5}" srcOrd="1" destOrd="0" presId="urn:microsoft.com/office/officeart/2005/8/layout/vProcess5"/>
    <dgm:cxn modelId="{2D73EE70-C64E-4600-B54E-C92D9B895DF1}" type="presOf" srcId="{50EC432D-50E1-4102-85A0-4312F5BDA687}" destId="{64B8143E-D28E-486F-81D1-7DA48AFFB5C7}" srcOrd="0" destOrd="0" presId="urn:microsoft.com/office/officeart/2005/8/layout/vProcess5"/>
    <dgm:cxn modelId="{7D609E76-B29A-4CB4-AE92-9A070FB70F84}" type="presOf" srcId="{BF05EB86-D10A-4184-BF94-B1FAFF4290FB}" destId="{BDE7FF1D-721A-4820-917A-87EE7AA62695}" srcOrd="1" destOrd="0" presId="urn:microsoft.com/office/officeart/2005/8/layout/vProcess5"/>
    <dgm:cxn modelId="{CA71B077-B2AE-4A5F-B5DA-7414D8ECFABB}" srcId="{42D32999-53AF-4E42-B9AB-A667D15E4CC9}" destId="{50703B32-7B0C-4C39-81A7-CC1E35988759}" srcOrd="2" destOrd="0" parTransId="{1910B529-737E-47F7-9176-51C8A35C049D}" sibTransId="{5F3046F6-D339-4A0E-8D89-D9FFA3625BF8}"/>
    <dgm:cxn modelId="{2277BB77-5BDA-4E31-858A-F08A895E8FD1}" type="presOf" srcId="{7931EE73-DB08-40FA-9FA1-AE27DDD06357}" destId="{BBDA3E98-C609-4BE1-A66E-47733BA5FEC0}" srcOrd="0" destOrd="0" presId="urn:microsoft.com/office/officeart/2005/8/layout/vProcess5"/>
    <dgm:cxn modelId="{982CAD86-02BC-47BE-9CAC-BB8F55D8A48B}" srcId="{42D32999-53AF-4E42-B9AB-A667D15E4CC9}" destId="{50EC432D-50E1-4102-85A0-4312F5BDA687}" srcOrd="1" destOrd="0" parTransId="{637E9F99-C432-4F54-8F6A-A2828929BCD1}" sibTransId="{D5605219-E33D-4E40-ABB9-2FC3EA09C30C}"/>
    <dgm:cxn modelId="{2A242488-AFAE-41C3-8F50-5E964145C6D8}" type="presOf" srcId="{241A970C-8776-48A8-852C-D2C628A50D24}" destId="{3C803B33-91EF-4830-BC9E-FBEE156CFF74}" srcOrd="0" destOrd="0" presId="urn:microsoft.com/office/officeart/2005/8/layout/vProcess5"/>
    <dgm:cxn modelId="{2EC4288E-80A0-4984-AD00-E7A744571B1C}" type="presOf" srcId="{241A970C-8776-48A8-852C-D2C628A50D24}" destId="{862D9D99-6380-481A-BEF7-BFFCDB283770}" srcOrd="1" destOrd="0" presId="urn:microsoft.com/office/officeart/2005/8/layout/vProcess5"/>
    <dgm:cxn modelId="{29DF8DA8-EB8E-45C3-8888-FFA0F76BC320}" type="presOf" srcId="{50703B32-7B0C-4C39-81A7-CC1E35988759}" destId="{781AF3C0-1952-433F-9A56-852DC41EC6B4}" srcOrd="0" destOrd="0" presId="urn:microsoft.com/office/officeart/2005/8/layout/vProcess5"/>
    <dgm:cxn modelId="{B91D56AD-4E6D-454F-86A0-9FF16664A36D}" srcId="{42D32999-53AF-4E42-B9AB-A667D15E4CC9}" destId="{BF05EB86-D10A-4184-BF94-B1FAFF4290FB}" srcOrd="0" destOrd="0" parTransId="{610F19E9-02AF-46B1-92E2-E430253CC96D}" sibTransId="{03A6B61B-0BD9-4FBA-88AE-27AA1CBA0E54}"/>
    <dgm:cxn modelId="{2A8551B0-C13F-4A17-8985-EE1C0D11C7CA}" type="presOf" srcId="{50703B32-7B0C-4C39-81A7-CC1E35988759}" destId="{18E1DC4E-E6D7-4005-9A6E-5A2132EEAA8A}" srcOrd="1" destOrd="0" presId="urn:microsoft.com/office/officeart/2005/8/layout/vProcess5"/>
    <dgm:cxn modelId="{ED8239CE-17D6-4023-BF3D-8569080D5BD2}" type="presOf" srcId="{7931EE73-DB08-40FA-9FA1-AE27DDD06357}" destId="{D366F19F-F7EE-410F-ABB9-6F74BE0C265F}" srcOrd="1" destOrd="0" presId="urn:microsoft.com/office/officeart/2005/8/layout/vProcess5"/>
    <dgm:cxn modelId="{175432F0-59B0-4142-903D-FED075518A4A}" type="presOf" srcId="{03A6B61B-0BD9-4FBA-88AE-27AA1CBA0E54}" destId="{6A2DE911-E849-4B7E-90B8-C83698469456}" srcOrd="0" destOrd="0" presId="urn:microsoft.com/office/officeart/2005/8/layout/vProcess5"/>
    <dgm:cxn modelId="{9EFB14E2-03AB-4618-A2C6-989B5743D354}" type="presParOf" srcId="{F33B8C02-80F7-47BC-A975-9F74CDD910C0}" destId="{3857CAB0-EE7D-4C62-B124-C6FEA77D0C1E}" srcOrd="0" destOrd="0" presId="urn:microsoft.com/office/officeart/2005/8/layout/vProcess5"/>
    <dgm:cxn modelId="{D810FD32-081A-48F5-9FB9-8329C900337A}" type="presParOf" srcId="{F33B8C02-80F7-47BC-A975-9F74CDD910C0}" destId="{3D98498F-D774-4C39-95CB-C6395DEC08EA}" srcOrd="1" destOrd="0" presId="urn:microsoft.com/office/officeart/2005/8/layout/vProcess5"/>
    <dgm:cxn modelId="{E9DBB8F7-42F1-40E0-9501-7A6938DA2E4C}" type="presParOf" srcId="{F33B8C02-80F7-47BC-A975-9F74CDD910C0}" destId="{64B8143E-D28E-486F-81D1-7DA48AFFB5C7}" srcOrd="2" destOrd="0" presId="urn:microsoft.com/office/officeart/2005/8/layout/vProcess5"/>
    <dgm:cxn modelId="{ED05F384-9E56-43F7-AB40-AE949F67A973}" type="presParOf" srcId="{F33B8C02-80F7-47BC-A975-9F74CDD910C0}" destId="{781AF3C0-1952-433F-9A56-852DC41EC6B4}" srcOrd="3" destOrd="0" presId="urn:microsoft.com/office/officeart/2005/8/layout/vProcess5"/>
    <dgm:cxn modelId="{47404857-8AF1-4EDE-9DE0-DF0F34A277C3}" type="presParOf" srcId="{F33B8C02-80F7-47BC-A975-9F74CDD910C0}" destId="{BBDA3E98-C609-4BE1-A66E-47733BA5FEC0}" srcOrd="4" destOrd="0" presId="urn:microsoft.com/office/officeart/2005/8/layout/vProcess5"/>
    <dgm:cxn modelId="{34933755-3C1C-4FDE-9BCE-4ACD9DA616CE}" type="presParOf" srcId="{F33B8C02-80F7-47BC-A975-9F74CDD910C0}" destId="{3C803B33-91EF-4830-BC9E-FBEE156CFF74}" srcOrd="5" destOrd="0" presId="urn:microsoft.com/office/officeart/2005/8/layout/vProcess5"/>
    <dgm:cxn modelId="{8B2AACDD-757F-4E2E-BD8A-A515C8C59E5F}" type="presParOf" srcId="{F33B8C02-80F7-47BC-A975-9F74CDD910C0}" destId="{6A2DE911-E849-4B7E-90B8-C83698469456}" srcOrd="6" destOrd="0" presId="urn:microsoft.com/office/officeart/2005/8/layout/vProcess5"/>
    <dgm:cxn modelId="{397459C6-7AB3-4FF9-A760-D78296CF3DF2}" type="presParOf" srcId="{F33B8C02-80F7-47BC-A975-9F74CDD910C0}" destId="{5098D969-E4CC-417B-BCFE-21C983537561}" srcOrd="7" destOrd="0" presId="urn:microsoft.com/office/officeart/2005/8/layout/vProcess5"/>
    <dgm:cxn modelId="{51BE53AC-4603-40DB-817B-2E6DBDC15289}" type="presParOf" srcId="{F33B8C02-80F7-47BC-A975-9F74CDD910C0}" destId="{DB3C7B56-1968-486A-806D-35CF1559CAEB}" srcOrd="8" destOrd="0" presId="urn:microsoft.com/office/officeart/2005/8/layout/vProcess5"/>
    <dgm:cxn modelId="{18DB9C37-A99E-4DEB-BB7C-93F9EBB247DD}" type="presParOf" srcId="{F33B8C02-80F7-47BC-A975-9F74CDD910C0}" destId="{630B7EB8-0371-43FA-830F-BD0BCD1DA03E}" srcOrd="9" destOrd="0" presId="urn:microsoft.com/office/officeart/2005/8/layout/vProcess5"/>
    <dgm:cxn modelId="{E9D81684-AB49-4865-88EF-B9383632C3A1}" type="presParOf" srcId="{F33B8C02-80F7-47BC-A975-9F74CDD910C0}" destId="{BDE7FF1D-721A-4820-917A-87EE7AA62695}" srcOrd="10" destOrd="0" presId="urn:microsoft.com/office/officeart/2005/8/layout/vProcess5"/>
    <dgm:cxn modelId="{5416E3CD-D0B7-424D-B8E7-3C532934AF07}" type="presParOf" srcId="{F33B8C02-80F7-47BC-A975-9F74CDD910C0}" destId="{1B22FFAE-7A6A-4A83-AF7E-7A60DEB14DF5}" srcOrd="11" destOrd="0" presId="urn:microsoft.com/office/officeart/2005/8/layout/vProcess5"/>
    <dgm:cxn modelId="{B95091DC-5381-4531-970C-70FB73B1646F}" type="presParOf" srcId="{F33B8C02-80F7-47BC-A975-9F74CDD910C0}" destId="{18E1DC4E-E6D7-4005-9A6E-5A2132EEAA8A}" srcOrd="12" destOrd="0" presId="urn:microsoft.com/office/officeart/2005/8/layout/vProcess5"/>
    <dgm:cxn modelId="{3D441B75-F45B-4D6B-B62F-945CB61F2E4C}" type="presParOf" srcId="{F33B8C02-80F7-47BC-A975-9F74CDD910C0}" destId="{D366F19F-F7EE-410F-ABB9-6F74BE0C265F}" srcOrd="13" destOrd="0" presId="urn:microsoft.com/office/officeart/2005/8/layout/vProcess5"/>
    <dgm:cxn modelId="{5ED59EE3-BABE-4472-B9AB-BFB12E6001FB}" type="presParOf" srcId="{F33B8C02-80F7-47BC-A975-9F74CDD910C0}" destId="{862D9D99-6380-481A-BEF7-BFFCDB28377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9CAC17-957B-4830-B034-3592226575C9}" type="doc">
      <dgm:prSet loTypeId="urn:microsoft.com/office/officeart/2016/7/layout/BasicLinearProcessNumbered" loCatId="process" qsTypeId="urn:microsoft.com/office/officeart/2005/8/quickstyle/simple2" qsCatId="simple" csTypeId="urn:microsoft.com/office/officeart/2005/8/colors/colorful1" csCatId="colorful"/>
      <dgm:spPr/>
      <dgm:t>
        <a:bodyPr/>
        <a:lstStyle/>
        <a:p>
          <a:endParaRPr lang="en-US"/>
        </a:p>
      </dgm:t>
    </dgm:pt>
    <dgm:pt modelId="{0DC2C788-DAFD-47BC-BE32-7A4370743B74}">
      <dgm:prSet/>
      <dgm:spPr/>
      <dgm:t>
        <a:bodyPr/>
        <a:lstStyle/>
        <a:p>
          <a:r>
            <a:rPr lang="en-US" dirty="0"/>
            <a:t>Personal issues / illness / self-care</a:t>
          </a:r>
        </a:p>
      </dgm:t>
    </dgm:pt>
    <dgm:pt modelId="{93060D3F-AC9B-4B6F-8CC0-B1DBA11BD70A}" type="parTrans" cxnId="{75985F10-471C-4142-AB9E-7E941DE64944}">
      <dgm:prSet/>
      <dgm:spPr/>
      <dgm:t>
        <a:bodyPr/>
        <a:lstStyle/>
        <a:p>
          <a:endParaRPr lang="en-US"/>
        </a:p>
      </dgm:t>
    </dgm:pt>
    <dgm:pt modelId="{6BB03A8C-33CC-4045-AE46-9188A1EB0273}" type="sibTrans" cxnId="{75985F10-471C-4142-AB9E-7E941DE64944}">
      <dgm:prSet phldrT="1" phldr="0"/>
      <dgm:spPr/>
      <dgm:t>
        <a:bodyPr/>
        <a:lstStyle/>
        <a:p>
          <a:r>
            <a:rPr lang="en-US" dirty="0"/>
            <a:t>1</a:t>
          </a:r>
        </a:p>
      </dgm:t>
    </dgm:pt>
    <dgm:pt modelId="{845D910D-330A-4A41-A331-465C02EA2156}">
      <dgm:prSet/>
      <dgm:spPr/>
      <dgm:t>
        <a:bodyPr/>
        <a:lstStyle/>
        <a:p>
          <a:r>
            <a:rPr lang="en-US" dirty="0"/>
            <a:t>Inappropriate behavior </a:t>
          </a:r>
        </a:p>
      </dgm:t>
    </dgm:pt>
    <dgm:pt modelId="{F7AACCAD-5A6E-40D5-9462-5A0B0C104A00}" type="parTrans" cxnId="{7B085936-FE72-43AF-B398-0A3DB7294CF2}">
      <dgm:prSet/>
      <dgm:spPr/>
      <dgm:t>
        <a:bodyPr/>
        <a:lstStyle/>
        <a:p>
          <a:endParaRPr lang="en-US"/>
        </a:p>
      </dgm:t>
    </dgm:pt>
    <dgm:pt modelId="{B3B1A254-7F14-49C1-A4E8-EED85930C09A}" type="sibTrans" cxnId="{7B085936-FE72-43AF-B398-0A3DB7294CF2}">
      <dgm:prSet phldrT="2" phldr="0"/>
      <dgm:spPr/>
      <dgm:t>
        <a:bodyPr/>
        <a:lstStyle/>
        <a:p>
          <a:r>
            <a:rPr lang="en-US" dirty="0"/>
            <a:t>2</a:t>
          </a:r>
        </a:p>
      </dgm:t>
    </dgm:pt>
    <dgm:pt modelId="{032FE636-36A0-4D29-87C5-33DEC7647BBB}">
      <dgm:prSet/>
      <dgm:spPr/>
      <dgm:t>
        <a:bodyPr/>
        <a:lstStyle/>
        <a:p>
          <a:r>
            <a:rPr lang="en-US" dirty="0"/>
            <a:t>Unethical practice</a:t>
          </a:r>
        </a:p>
      </dgm:t>
    </dgm:pt>
    <dgm:pt modelId="{C41ABAC8-B46F-4980-9D40-8DE3E60064E9}" type="parTrans" cxnId="{85EE4268-3C01-49B8-B893-E0655755EEE0}">
      <dgm:prSet/>
      <dgm:spPr/>
      <dgm:t>
        <a:bodyPr/>
        <a:lstStyle/>
        <a:p>
          <a:endParaRPr lang="en-US"/>
        </a:p>
      </dgm:t>
    </dgm:pt>
    <dgm:pt modelId="{AA60D22C-E7AA-4377-81A5-B26515A6DDA6}" type="sibTrans" cxnId="{85EE4268-3C01-49B8-B893-E0655755EEE0}">
      <dgm:prSet phldrT="3" phldr="0"/>
      <dgm:spPr/>
      <dgm:t>
        <a:bodyPr/>
        <a:lstStyle/>
        <a:p>
          <a:r>
            <a:rPr lang="en-US" dirty="0"/>
            <a:t>3</a:t>
          </a:r>
        </a:p>
      </dgm:t>
    </dgm:pt>
    <dgm:pt modelId="{0ABDC271-84B7-418F-925A-75BB10FA080B}">
      <dgm:prSet/>
      <dgm:spPr/>
      <dgm:t>
        <a:bodyPr/>
        <a:lstStyle/>
        <a:p>
          <a:r>
            <a:rPr lang="en-US" dirty="0"/>
            <a:t>Insufficient skills</a:t>
          </a:r>
        </a:p>
      </dgm:t>
    </dgm:pt>
    <dgm:pt modelId="{4C2E849C-51D3-4C22-801B-2A4B12E427D0}" type="parTrans" cxnId="{335DA470-873A-40DB-8815-F9773B8B7FF3}">
      <dgm:prSet/>
      <dgm:spPr/>
      <dgm:t>
        <a:bodyPr/>
        <a:lstStyle/>
        <a:p>
          <a:endParaRPr lang="en-US"/>
        </a:p>
      </dgm:t>
    </dgm:pt>
    <dgm:pt modelId="{AB47E2E5-15A1-4A28-BB3E-648F31A229C3}" type="sibTrans" cxnId="{335DA470-873A-40DB-8815-F9773B8B7FF3}">
      <dgm:prSet phldrT="4" phldr="0"/>
      <dgm:spPr/>
      <dgm:t>
        <a:bodyPr/>
        <a:lstStyle/>
        <a:p>
          <a:r>
            <a:rPr lang="en-US" dirty="0"/>
            <a:t>4</a:t>
          </a:r>
        </a:p>
      </dgm:t>
    </dgm:pt>
    <dgm:pt modelId="{B208FD8F-926F-407B-BE4C-276B19208CF7}">
      <dgm:prSet/>
      <dgm:spPr/>
      <dgm:t>
        <a:bodyPr/>
        <a:lstStyle/>
        <a:p>
          <a:r>
            <a:rPr lang="en-US" dirty="0"/>
            <a:t>Conflicts with group members or Supervisor</a:t>
          </a:r>
        </a:p>
      </dgm:t>
    </dgm:pt>
    <dgm:pt modelId="{DB88CA8B-0193-4A18-86EC-64C6E68D3FE8}" type="parTrans" cxnId="{08D12148-C822-4979-8DCA-7234139D9D87}">
      <dgm:prSet/>
      <dgm:spPr/>
      <dgm:t>
        <a:bodyPr/>
        <a:lstStyle/>
        <a:p>
          <a:endParaRPr lang="en-US"/>
        </a:p>
      </dgm:t>
    </dgm:pt>
    <dgm:pt modelId="{74954AF8-6BF1-4EF0-A4C7-73FD1981540D}" type="sibTrans" cxnId="{08D12148-C822-4979-8DCA-7234139D9D87}">
      <dgm:prSet phldrT="5" phldr="0"/>
      <dgm:spPr/>
      <dgm:t>
        <a:bodyPr/>
        <a:lstStyle/>
        <a:p>
          <a:r>
            <a:rPr lang="en-US" dirty="0"/>
            <a:t>5</a:t>
          </a:r>
        </a:p>
      </dgm:t>
    </dgm:pt>
    <dgm:pt modelId="{7684F255-0B8C-4D94-9B7E-EF807D759741}" type="pres">
      <dgm:prSet presAssocID="{5A9CAC17-957B-4830-B034-3592226575C9}" presName="Name0" presStyleCnt="0">
        <dgm:presLayoutVars>
          <dgm:animLvl val="lvl"/>
          <dgm:resizeHandles val="exact"/>
        </dgm:presLayoutVars>
      </dgm:prSet>
      <dgm:spPr/>
    </dgm:pt>
    <dgm:pt modelId="{7BC60332-C48A-4EE5-BD32-BCE34E3D5EBE}" type="pres">
      <dgm:prSet presAssocID="{0DC2C788-DAFD-47BC-BE32-7A4370743B74}" presName="compositeNode" presStyleCnt="0">
        <dgm:presLayoutVars>
          <dgm:bulletEnabled val="1"/>
        </dgm:presLayoutVars>
      </dgm:prSet>
      <dgm:spPr/>
    </dgm:pt>
    <dgm:pt modelId="{ABB53345-30AB-4207-9C5D-B650F967E333}" type="pres">
      <dgm:prSet presAssocID="{0DC2C788-DAFD-47BC-BE32-7A4370743B74}" presName="bgRect" presStyleLbl="bgAccFollowNode1" presStyleIdx="0" presStyleCnt="5"/>
      <dgm:spPr/>
    </dgm:pt>
    <dgm:pt modelId="{52D51B07-5E4D-488E-B1E8-E716E3CF65C6}" type="pres">
      <dgm:prSet presAssocID="{6BB03A8C-33CC-4045-AE46-9188A1EB0273}" presName="sibTransNodeCircle" presStyleLbl="alignNode1" presStyleIdx="0" presStyleCnt="10">
        <dgm:presLayoutVars>
          <dgm:chMax val="0"/>
          <dgm:bulletEnabled/>
        </dgm:presLayoutVars>
      </dgm:prSet>
      <dgm:spPr/>
    </dgm:pt>
    <dgm:pt modelId="{2743D20A-9688-4491-A301-FE65BC8F24BA}" type="pres">
      <dgm:prSet presAssocID="{0DC2C788-DAFD-47BC-BE32-7A4370743B74}" presName="bottomLine" presStyleLbl="alignNode1" presStyleIdx="1" presStyleCnt="10">
        <dgm:presLayoutVars/>
      </dgm:prSet>
      <dgm:spPr/>
    </dgm:pt>
    <dgm:pt modelId="{F4913B22-281D-4ACE-93C1-C98CF92262B7}" type="pres">
      <dgm:prSet presAssocID="{0DC2C788-DAFD-47BC-BE32-7A4370743B74}" presName="nodeText" presStyleLbl="bgAccFollowNode1" presStyleIdx="0" presStyleCnt="5">
        <dgm:presLayoutVars>
          <dgm:bulletEnabled val="1"/>
        </dgm:presLayoutVars>
      </dgm:prSet>
      <dgm:spPr/>
    </dgm:pt>
    <dgm:pt modelId="{93CD31B6-45BB-4433-934F-11C113C2B461}" type="pres">
      <dgm:prSet presAssocID="{6BB03A8C-33CC-4045-AE46-9188A1EB0273}" presName="sibTrans" presStyleCnt="0"/>
      <dgm:spPr/>
    </dgm:pt>
    <dgm:pt modelId="{B1DA5731-0BAC-4DFF-A6D2-8DC21A3F7413}" type="pres">
      <dgm:prSet presAssocID="{845D910D-330A-4A41-A331-465C02EA2156}" presName="compositeNode" presStyleCnt="0">
        <dgm:presLayoutVars>
          <dgm:bulletEnabled val="1"/>
        </dgm:presLayoutVars>
      </dgm:prSet>
      <dgm:spPr/>
    </dgm:pt>
    <dgm:pt modelId="{D93C0889-92AD-4D98-BE86-B1A91A55E1E3}" type="pres">
      <dgm:prSet presAssocID="{845D910D-330A-4A41-A331-465C02EA2156}" presName="bgRect" presStyleLbl="bgAccFollowNode1" presStyleIdx="1" presStyleCnt="5"/>
      <dgm:spPr/>
    </dgm:pt>
    <dgm:pt modelId="{A8D6C683-57E0-454D-926E-8AD1757291DD}" type="pres">
      <dgm:prSet presAssocID="{B3B1A254-7F14-49C1-A4E8-EED85930C09A}" presName="sibTransNodeCircle" presStyleLbl="alignNode1" presStyleIdx="2" presStyleCnt="10">
        <dgm:presLayoutVars>
          <dgm:chMax val="0"/>
          <dgm:bulletEnabled/>
        </dgm:presLayoutVars>
      </dgm:prSet>
      <dgm:spPr/>
    </dgm:pt>
    <dgm:pt modelId="{2E62EA1D-6535-4547-84C3-E1CC1CE2D25F}" type="pres">
      <dgm:prSet presAssocID="{845D910D-330A-4A41-A331-465C02EA2156}" presName="bottomLine" presStyleLbl="alignNode1" presStyleIdx="3" presStyleCnt="10">
        <dgm:presLayoutVars/>
      </dgm:prSet>
      <dgm:spPr/>
    </dgm:pt>
    <dgm:pt modelId="{5016233D-52F6-44C6-A22E-62F47D4978A9}" type="pres">
      <dgm:prSet presAssocID="{845D910D-330A-4A41-A331-465C02EA2156}" presName="nodeText" presStyleLbl="bgAccFollowNode1" presStyleIdx="1" presStyleCnt="5">
        <dgm:presLayoutVars>
          <dgm:bulletEnabled val="1"/>
        </dgm:presLayoutVars>
      </dgm:prSet>
      <dgm:spPr/>
    </dgm:pt>
    <dgm:pt modelId="{C2B1A818-4BEF-4AEA-B11D-61F961C6FBB9}" type="pres">
      <dgm:prSet presAssocID="{B3B1A254-7F14-49C1-A4E8-EED85930C09A}" presName="sibTrans" presStyleCnt="0"/>
      <dgm:spPr/>
    </dgm:pt>
    <dgm:pt modelId="{55D30C2A-3DBA-4710-85C5-1B7339D20ACA}" type="pres">
      <dgm:prSet presAssocID="{032FE636-36A0-4D29-87C5-33DEC7647BBB}" presName="compositeNode" presStyleCnt="0">
        <dgm:presLayoutVars>
          <dgm:bulletEnabled val="1"/>
        </dgm:presLayoutVars>
      </dgm:prSet>
      <dgm:spPr/>
    </dgm:pt>
    <dgm:pt modelId="{20492605-B367-44BB-9216-A51E29D0B7A5}" type="pres">
      <dgm:prSet presAssocID="{032FE636-36A0-4D29-87C5-33DEC7647BBB}" presName="bgRect" presStyleLbl="bgAccFollowNode1" presStyleIdx="2" presStyleCnt="5"/>
      <dgm:spPr/>
    </dgm:pt>
    <dgm:pt modelId="{C00D91C3-7AF8-4AFB-9F06-5707AF64E84E}" type="pres">
      <dgm:prSet presAssocID="{AA60D22C-E7AA-4377-81A5-B26515A6DDA6}" presName="sibTransNodeCircle" presStyleLbl="alignNode1" presStyleIdx="4" presStyleCnt="10">
        <dgm:presLayoutVars>
          <dgm:chMax val="0"/>
          <dgm:bulletEnabled/>
        </dgm:presLayoutVars>
      </dgm:prSet>
      <dgm:spPr/>
    </dgm:pt>
    <dgm:pt modelId="{636FDD1F-7765-4A94-B739-6A7206484EED}" type="pres">
      <dgm:prSet presAssocID="{032FE636-36A0-4D29-87C5-33DEC7647BBB}" presName="bottomLine" presStyleLbl="alignNode1" presStyleIdx="5" presStyleCnt="10">
        <dgm:presLayoutVars/>
      </dgm:prSet>
      <dgm:spPr/>
    </dgm:pt>
    <dgm:pt modelId="{38E9BE9A-4F8A-4362-B8CD-2C6F21B74E23}" type="pres">
      <dgm:prSet presAssocID="{032FE636-36A0-4D29-87C5-33DEC7647BBB}" presName="nodeText" presStyleLbl="bgAccFollowNode1" presStyleIdx="2" presStyleCnt="5">
        <dgm:presLayoutVars>
          <dgm:bulletEnabled val="1"/>
        </dgm:presLayoutVars>
      </dgm:prSet>
      <dgm:spPr/>
    </dgm:pt>
    <dgm:pt modelId="{12279633-3F72-464D-8EAC-A8353F42F22C}" type="pres">
      <dgm:prSet presAssocID="{AA60D22C-E7AA-4377-81A5-B26515A6DDA6}" presName="sibTrans" presStyleCnt="0"/>
      <dgm:spPr/>
    </dgm:pt>
    <dgm:pt modelId="{5FE4843D-AEB3-4786-BF72-13E81E2A64D1}" type="pres">
      <dgm:prSet presAssocID="{0ABDC271-84B7-418F-925A-75BB10FA080B}" presName="compositeNode" presStyleCnt="0">
        <dgm:presLayoutVars>
          <dgm:bulletEnabled val="1"/>
        </dgm:presLayoutVars>
      </dgm:prSet>
      <dgm:spPr/>
    </dgm:pt>
    <dgm:pt modelId="{A09889B9-9666-4886-B185-2B9928E71C6D}" type="pres">
      <dgm:prSet presAssocID="{0ABDC271-84B7-418F-925A-75BB10FA080B}" presName="bgRect" presStyleLbl="bgAccFollowNode1" presStyleIdx="3" presStyleCnt="5"/>
      <dgm:spPr/>
    </dgm:pt>
    <dgm:pt modelId="{2F369334-2CC1-4462-886A-AF5DFE9B4430}" type="pres">
      <dgm:prSet presAssocID="{AB47E2E5-15A1-4A28-BB3E-648F31A229C3}" presName="sibTransNodeCircle" presStyleLbl="alignNode1" presStyleIdx="6" presStyleCnt="10">
        <dgm:presLayoutVars>
          <dgm:chMax val="0"/>
          <dgm:bulletEnabled/>
        </dgm:presLayoutVars>
      </dgm:prSet>
      <dgm:spPr/>
    </dgm:pt>
    <dgm:pt modelId="{4E981529-7400-4525-BFD7-5B5874670703}" type="pres">
      <dgm:prSet presAssocID="{0ABDC271-84B7-418F-925A-75BB10FA080B}" presName="bottomLine" presStyleLbl="alignNode1" presStyleIdx="7" presStyleCnt="10">
        <dgm:presLayoutVars/>
      </dgm:prSet>
      <dgm:spPr/>
    </dgm:pt>
    <dgm:pt modelId="{64C06D5A-5037-4889-9E35-1F8645AC28E2}" type="pres">
      <dgm:prSet presAssocID="{0ABDC271-84B7-418F-925A-75BB10FA080B}" presName="nodeText" presStyleLbl="bgAccFollowNode1" presStyleIdx="3" presStyleCnt="5">
        <dgm:presLayoutVars>
          <dgm:bulletEnabled val="1"/>
        </dgm:presLayoutVars>
      </dgm:prSet>
      <dgm:spPr/>
    </dgm:pt>
    <dgm:pt modelId="{A8B5FC05-BC98-4F5F-AEE7-CD8A7947EF91}" type="pres">
      <dgm:prSet presAssocID="{AB47E2E5-15A1-4A28-BB3E-648F31A229C3}" presName="sibTrans" presStyleCnt="0"/>
      <dgm:spPr/>
    </dgm:pt>
    <dgm:pt modelId="{5F201DC8-0D91-4013-98B7-0C265A2D6DED}" type="pres">
      <dgm:prSet presAssocID="{B208FD8F-926F-407B-BE4C-276B19208CF7}" presName="compositeNode" presStyleCnt="0">
        <dgm:presLayoutVars>
          <dgm:bulletEnabled val="1"/>
        </dgm:presLayoutVars>
      </dgm:prSet>
      <dgm:spPr/>
    </dgm:pt>
    <dgm:pt modelId="{63BCCD3F-EB17-4291-B9D6-3451969696DD}" type="pres">
      <dgm:prSet presAssocID="{B208FD8F-926F-407B-BE4C-276B19208CF7}" presName="bgRect" presStyleLbl="bgAccFollowNode1" presStyleIdx="4" presStyleCnt="5"/>
      <dgm:spPr/>
    </dgm:pt>
    <dgm:pt modelId="{F3FD37E4-CAC4-42A6-B85F-0F99C81E9D0F}" type="pres">
      <dgm:prSet presAssocID="{74954AF8-6BF1-4EF0-A4C7-73FD1981540D}" presName="sibTransNodeCircle" presStyleLbl="alignNode1" presStyleIdx="8" presStyleCnt="10">
        <dgm:presLayoutVars>
          <dgm:chMax val="0"/>
          <dgm:bulletEnabled/>
        </dgm:presLayoutVars>
      </dgm:prSet>
      <dgm:spPr/>
    </dgm:pt>
    <dgm:pt modelId="{79857BA7-141A-4B0A-BA70-6E4CE5C6AC4F}" type="pres">
      <dgm:prSet presAssocID="{B208FD8F-926F-407B-BE4C-276B19208CF7}" presName="bottomLine" presStyleLbl="alignNode1" presStyleIdx="9" presStyleCnt="10">
        <dgm:presLayoutVars/>
      </dgm:prSet>
      <dgm:spPr/>
    </dgm:pt>
    <dgm:pt modelId="{7AA519A2-87F9-4850-8650-2AA5DEFF1DE5}" type="pres">
      <dgm:prSet presAssocID="{B208FD8F-926F-407B-BE4C-276B19208CF7}" presName="nodeText" presStyleLbl="bgAccFollowNode1" presStyleIdx="4" presStyleCnt="5">
        <dgm:presLayoutVars>
          <dgm:bulletEnabled val="1"/>
        </dgm:presLayoutVars>
      </dgm:prSet>
      <dgm:spPr/>
    </dgm:pt>
  </dgm:ptLst>
  <dgm:cxnLst>
    <dgm:cxn modelId="{431D3E01-5A6D-48AB-9D92-F6CE04866AC8}" type="presOf" srcId="{AB47E2E5-15A1-4A28-BB3E-648F31A229C3}" destId="{2F369334-2CC1-4462-886A-AF5DFE9B4430}" srcOrd="0" destOrd="0" presId="urn:microsoft.com/office/officeart/2016/7/layout/BasicLinearProcessNumbered"/>
    <dgm:cxn modelId="{75985F10-471C-4142-AB9E-7E941DE64944}" srcId="{5A9CAC17-957B-4830-B034-3592226575C9}" destId="{0DC2C788-DAFD-47BC-BE32-7A4370743B74}" srcOrd="0" destOrd="0" parTransId="{93060D3F-AC9B-4B6F-8CC0-B1DBA11BD70A}" sibTransId="{6BB03A8C-33CC-4045-AE46-9188A1EB0273}"/>
    <dgm:cxn modelId="{AEBDFE13-043A-4C97-A580-E3300B02A62A}" type="presOf" srcId="{0DC2C788-DAFD-47BC-BE32-7A4370743B74}" destId="{ABB53345-30AB-4207-9C5D-B650F967E333}" srcOrd="0" destOrd="0" presId="urn:microsoft.com/office/officeart/2016/7/layout/BasicLinearProcessNumbered"/>
    <dgm:cxn modelId="{7C929C1B-E219-472A-8E0F-4EF8FA9FCFBB}" type="presOf" srcId="{6BB03A8C-33CC-4045-AE46-9188A1EB0273}" destId="{52D51B07-5E4D-488E-B1E8-E716E3CF65C6}" srcOrd="0" destOrd="0" presId="urn:microsoft.com/office/officeart/2016/7/layout/BasicLinearProcessNumbered"/>
    <dgm:cxn modelId="{B620281E-DF1A-475A-B96D-7EB65018ED44}" type="presOf" srcId="{5A9CAC17-957B-4830-B034-3592226575C9}" destId="{7684F255-0B8C-4D94-9B7E-EF807D759741}" srcOrd="0" destOrd="0" presId="urn:microsoft.com/office/officeart/2016/7/layout/BasicLinearProcessNumbered"/>
    <dgm:cxn modelId="{7B085936-FE72-43AF-B398-0A3DB7294CF2}" srcId="{5A9CAC17-957B-4830-B034-3592226575C9}" destId="{845D910D-330A-4A41-A331-465C02EA2156}" srcOrd="1" destOrd="0" parTransId="{F7AACCAD-5A6E-40D5-9462-5A0B0C104A00}" sibTransId="{B3B1A254-7F14-49C1-A4E8-EED85930C09A}"/>
    <dgm:cxn modelId="{D47DD15B-0871-4163-9C78-65EE85AD474D}" type="presOf" srcId="{845D910D-330A-4A41-A331-465C02EA2156}" destId="{D93C0889-92AD-4D98-BE86-B1A91A55E1E3}" srcOrd="0" destOrd="0" presId="urn:microsoft.com/office/officeart/2016/7/layout/BasicLinearProcessNumbered"/>
    <dgm:cxn modelId="{BE253167-F842-4D02-AA4E-C0FE0B051320}" type="presOf" srcId="{032FE636-36A0-4D29-87C5-33DEC7647BBB}" destId="{38E9BE9A-4F8A-4362-B8CD-2C6F21B74E23}" srcOrd="1" destOrd="0" presId="urn:microsoft.com/office/officeart/2016/7/layout/BasicLinearProcessNumbered"/>
    <dgm:cxn modelId="{08D12148-C822-4979-8DCA-7234139D9D87}" srcId="{5A9CAC17-957B-4830-B034-3592226575C9}" destId="{B208FD8F-926F-407B-BE4C-276B19208CF7}" srcOrd="4" destOrd="0" parTransId="{DB88CA8B-0193-4A18-86EC-64C6E68D3FE8}" sibTransId="{74954AF8-6BF1-4EF0-A4C7-73FD1981540D}"/>
    <dgm:cxn modelId="{85EE4268-3C01-49B8-B893-E0655755EEE0}" srcId="{5A9CAC17-957B-4830-B034-3592226575C9}" destId="{032FE636-36A0-4D29-87C5-33DEC7647BBB}" srcOrd="2" destOrd="0" parTransId="{C41ABAC8-B46F-4980-9D40-8DE3E60064E9}" sibTransId="{AA60D22C-E7AA-4377-81A5-B26515A6DDA6}"/>
    <dgm:cxn modelId="{D32DAD68-1E8A-410F-8CE5-479BECA8A0C4}" type="presOf" srcId="{845D910D-330A-4A41-A331-465C02EA2156}" destId="{5016233D-52F6-44C6-A22E-62F47D4978A9}" srcOrd="1" destOrd="0" presId="urn:microsoft.com/office/officeart/2016/7/layout/BasicLinearProcessNumbered"/>
    <dgm:cxn modelId="{335DA470-873A-40DB-8815-F9773B8B7FF3}" srcId="{5A9CAC17-957B-4830-B034-3592226575C9}" destId="{0ABDC271-84B7-418F-925A-75BB10FA080B}" srcOrd="3" destOrd="0" parTransId="{4C2E849C-51D3-4C22-801B-2A4B12E427D0}" sibTransId="{AB47E2E5-15A1-4A28-BB3E-648F31A229C3}"/>
    <dgm:cxn modelId="{948F0073-B0DA-47DC-8EDC-BF1C26A51F57}" type="presOf" srcId="{032FE636-36A0-4D29-87C5-33DEC7647BBB}" destId="{20492605-B367-44BB-9216-A51E29D0B7A5}" srcOrd="0" destOrd="0" presId="urn:microsoft.com/office/officeart/2016/7/layout/BasicLinearProcessNumbered"/>
    <dgm:cxn modelId="{0C679585-D2A0-4C02-8F2D-C060383606B4}" type="presOf" srcId="{B208FD8F-926F-407B-BE4C-276B19208CF7}" destId="{7AA519A2-87F9-4850-8650-2AA5DEFF1DE5}" srcOrd="1" destOrd="0" presId="urn:microsoft.com/office/officeart/2016/7/layout/BasicLinearProcessNumbered"/>
    <dgm:cxn modelId="{C916E688-590B-4655-9A7B-82B82FAB523B}" type="presOf" srcId="{0ABDC271-84B7-418F-925A-75BB10FA080B}" destId="{A09889B9-9666-4886-B185-2B9928E71C6D}" srcOrd="0" destOrd="0" presId="urn:microsoft.com/office/officeart/2016/7/layout/BasicLinearProcessNumbered"/>
    <dgm:cxn modelId="{99CD7191-33A1-44C6-BF6B-6496A3261A5D}" type="presOf" srcId="{B208FD8F-926F-407B-BE4C-276B19208CF7}" destId="{63BCCD3F-EB17-4291-B9D6-3451969696DD}" srcOrd="0" destOrd="0" presId="urn:microsoft.com/office/officeart/2016/7/layout/BasicLinearProcessNumbered"/>
    <dgm:cxn modelId="{581CCDA8-8057-4199-9BD2-246644FE0A3B}" type="presOf" srcId="{0ABDC271-84B7-418F-925A-75BB10FA080B}" destId="{64C06D5A-5037-4889-9E35-1F8645AC28E2}" srcOrd="1" destOrd="0" presId="urn:microsoft.com/office/officeart/2016/7/layout/BasicLinearProcessNumbered"/>
    <dgm:cxn modelId="{ADEE32B2-2F70-4F57-B578-FB52C30B12B8}" type="presOf" srcId="{AA60D22C-E7AA-4377-81A5-B26515A6DDA6}" destId="{C00D91C3-7AF8-4AFB-9F06-5707AF64E84E}" srcOrd="0" destOrd="0" presId="urn:microsoft.com/office/officeart/2016/7/layout/BasicLinearProcessNumbered"/>
    <dgm:cxn modelId="{4664D2B6-6CBE-467A-AE10-7878E4E05792}" type="presOf" srcId="{B3B1A254-7F14-49C1-A4E8-EED85930C09A}" destId="{A8D6C683-57E0-454D-926E-8AD1757291DD}" srcOrd="0" destOrd="0" presId="urn:microsoft.com/office/officeart/2016/7/layout/BasicLinearProcessNumbered"/>
    <dgm:cxn modelId="{97E8CEC1-3171-4D16-9EC8-54815082812F}" type="presOf" srcId="{0DC2C788-DAFD-47BC-BE32-7A4370743B74}" destId="{F4913B22-281D-4ACE-93C1-C98CF92262B7}" srcOrd="1" destOrd="0" presId="urn:microsoft.com/office/officeart/2016/7/layout/BasicLinearProcessNumbered"/>
    <dgm:cxn modelId="{C00879F6-4F19-415F-9FEF-16BA4E636739}" type="presOf" srcId="{74954AF8-6BF1-4EF0-A4C7-73FD1981540D}" destId="{F3FD37E4-CAC4-42A6-B85F-0F99C81E9D0F}" srcOrd="0" destOrd="0" presId="urn:microsoft.com/office/officeart/2016/7/layout/BasicLinearProcessNumbered"/>
    <dgm:cxn modelId="{F3B84803-77C5-48FC-B0A1-A17788CF3D35}" type="presParOf" srcId="{7684F255-0B8C-4D94-9B7E-EF807D759741}" destId="{7BC60332-C48A-4EE5-BD32-BCE34E3D5EBE}" srcOrd="0" destOrd="0" presId="urn:microsoft.com/office/officeart/2016/7/layout/BasicLinearProcessNumbered"/>
    <dgm:cxn modelId="{F0BFE75A-E907-4644-8945-0676A0564828}" type="presParOf" srcId="{7BC60332-C48A-4EE5-BD32-BCE34E3D5EBE}" destId="{ABB53345-30AB-4207-9C5D-B650F967E333}" srcOrd="0" destOrd="0" presId="urn:microsoft.com/office/officeart/2016/7/layout/BasicLinearProcessNumbered"/>
    <dgm:cxn modelId="{848A14EE-9034-4341-8C5A-4A9DFAE436FC}" type="presParOf" srcId="{7BC60332-C48A-4EE5-BD32-BCE34E3D5EBE}" destId="{52D51B07-5E4D-488E-B1E8-E716E3CF65C6}" srcOrd="1" destOrd="0" presId="urn:microsoft.com/office/officeart/2016/7/layout/BasicLinearProcessNumbered"/>
    <dgm:cxn modelId="{6FDB65FA-4759-433D-B718-3D8CB8BCA94E}" type="presParOf" srcId="{7BC60332-C48A-4EE5-BD32-BCE34E3D5EBE}" destId="{2743D20A-9688-4491-A301-FE65BC8F24BA}" srcOrd="2" destOrd="0" presId="urn:microsoft.com/office/officeart/2016/7/layout/BasicLinearProcessNumbered"/>
    <dgm:cxn modelId="{1E2FE5E1-FA52-40DA-8869-B81DD8FCBF7C}" type="presParOf" srcId="{7BC60332-C48A-4EE5-BD32-BCE34E3D5EBE}" destId="{F4913B22-281D-4ACE-93C1-C98CF92262B7}" srcOrd="3" destOrd="0" presId="urn:microsoft.com/office/officeart/2016/7/layout/BasicLinearProcessNumbered"/>
    <dgm:cxn modelId="{C4384AC4-A7BF-4321-9466-7F4AF9E18E29}" type="presParOf" srcId="{7684F255-0B8C-4D94-9B7E-EF807D759741}" destId="{93CD31B6-45BB-4433-934F-11C113C2B461}" srcOrd="1" destOrd="0" presId="urn:microsoft.com/office/officeart/2016/7/layout/BasicLinearProcessNumbered"/>
    <dgm:cxn modelId="{FAD3763B-8FB8-44BF-A15A-BF7328885CE9}" type="presParOf" srcId="{7684F255-0B8C-4D94-9B7E-EF807D759741}" destId="{B1DA5731-0BAC-4DFF-A6D2-8DC21A3F7413}" srcOrd="2" destOrd="0" presId="urn:microsoft.com/office/officeart/2016/7/layout/BasicLinearProcessNumbered"/>
    <dgm:cxn modelId="{6299C20E-7F4C-446D-9765-27E0CB36C0B7}" type="presParOf" srcId="{B1DA5731-0BAC-4DFF-A6D2-8DC21A3F7413}" destId="{D93C0889-92AD-4D98-BE86-B1A91A55E1E3}" srcOrd="0" destOrd="0" presId="urn:microsoft.com/office/officeart/2016/7/layout/BasicLinearProcessNumbered"/>
    <dgm:cxn modelId="{5DFDF91A-F46E-4095-819E-7D86E061E740}" type="presParOf" srcId="{B1DA5731-0BAC-4DFF-A6D2-8DC21A3F7413}" destId="{A8D6C683-57E0-454D-926E-8AD1757291DD}" srcOrd="1" destOrd="0" presId="urn:microsoft.com/office/officeart/2016/7/layout/BasicLinearProcessNumbered"/>
    <dgm:cxn modelId="{42E80237-C409-40DB-AF09-85A3C4A153C5}" type="presParOf" srcId="{B1DA5731-0BAC-4DFF-A6D2-8DC21A3F7413}" destId="{2E62EA1D-6535-4547-84C3-E1CC1CE2D25F}" srcOrd="2" destOrd="0" presId="urn:microsoft.com/office/officeart/2016/7/layout/BasicLinearProcessNumbered"/>
    <dgm:cxn modelId="{BAB0238A-D471-46B1-950A-07DA2A9571F1}" type="presParOf" srcId="{B1DA5731-0BAC-4DFF-A6D2-8DC21A3F7413}" destId="{5016233D-52F6-44C6-A22E-62F47D4978A9}" srcOrd="3" destOrd="0" presId="urn:microsoft.com/office/officeart/2016/7/layout/BasicLinearProcessNumbered"/>
    <dgm:cxn modelId="{D2F008AF-040B-48BF-B6E5-AC855AC08DC7}" type="presParOf" srcId="{7684F255-0B8C-4D94-9B7E-EF807D759741}" destId="{C2B1A818-4BEF-4AEA-B11D-61F961C6FBB9}" srcOrd="3" destOrd="0" presId="urn:microsoft.com/office/officeart/2016/7/layout/BasicLinearProcessNumbered"/>
    <dgm:cxn modelId="{C620CE18-D213-47BB-BD2D-77FEC14D01BB}" type="presParOf" srcId="{7684F255-0B8C-4D94-9B7E-EF807D759741}" destId="{55D30C2A-3DBA-4710-85C5-1B7339D20ACA}" srcOrd="4" destOrd="0" presId="urn:microsoft.com/office/officeart/2016/7/layout/BasicLinearProcessNumbered"/>
    <dgm:cxn modelId="{60D5D6F5-DEE5-4400-9F36-23C86CFA8666}" type="presParOf" srcId="{55D30C2A-3DBA-4710-85C5-1B7339D20ACA}" destId="{20492605-B367-44BB-9216-A51E29D0B7A5}" srcOrd="0" destOrd="0" presId="urn:microsoft.com/office/officeart/2016/7/layout/BasicLinearProcessNumbered"/>
    <dgm:cxn modelId="{E5A263CF-4C93-40DC-8A41-F45F398475B3}" type="presParOf" srcId="{55D30C2A-3DBA-4710-85C5-1B7339D20ACA}" destId="{C00D91C3-7AF8-4AFB-9F06-5707AF64E84E}" srcOrd="1" destOrd="0" presId="urn:microsoft.com/office/officeart/2016/7/layout/BasicLinearProcessNumbered"/>
    <dgm:cxn modelId="{B7B19FE8-ABC6-42DD-90F0-A3D82488B19C}" type="presParOf" srcId="{55D30C2A-3DBA-4710-85C5-1B7339D20ACA}" destId="{636FDD1F-7765-4A94-B739-6A7206484EED}" srcOrd="2" destOrd="0" presId="urn:microsoft.com/office/officeart/2016/7/layout/BasicLinearProcessNumbered"/>
    <dgm:cxn modelId="{48013CB1-1748-424F-BFC3-6B76022CF327}" type="presParOf" srcId="{55D30C2A-3DBA-4710-85C5-1B7339D20ACA}" destId="{38E9BE9A-4F8A-4362-B8CD-2C6F21B74E23}" srcOrd="3" destOrd="0" presId="urn:microsoft.com/office/officeart/2016/7/layout/BasicLinearProcessNumbered"/>
    <dgm:cxn modelId="{15A9A1DF-255F-4F25-968C-F73FB552AED9}" type="presParOf" srcId="{7684F255-0B8C-4D94-9B7E-EF807D759741}" destId="{12279633-3F72-464D-8EAC-A8353F42F22C}" srcOrd="5" destOrd="0" presId="urn:microsoft.com/office/officeart/2016/7/layout/BasicLinearProcessNumbered"/>
    <dgm:cxn modelId="{D48679D5-0178-48A5-9BDE-814FEF79C494}" type="presParOf" srcId="{7684F255-0B8C-4D94-9B7E-EF807D759741}" destId="{5FE4843D-AEB3-4786-BF72-13E81E2A64D1}" srcOrd="6" destOrd="0" presId="urn:microsoft.com/office/officeart/2016/7/layout/BasicLinearProcessNumbered"/>
    <dgm:cxn modelId="{67F087F6-4140-4CC2-BB6A-7A91A2F47CA9}" type="presParOf" srcId="{5FE4843D-AEB3-4786-BF72-13E81E2A64D1}" destId="{A09889B9-9666-4886-B185-2B9928E71C6D}" srcOrd="0" destOrd="0" presId="urn:microsoft.com/office/officeart/2016/7/layout/BasicLinearProcessNumbered"/>
    <dgm:cxn modelId="{6151DDCB-9639-4BB6-B490-BB163E5FEE00}" type="presParOf" srcId="{5FE4843D-AEB3-4786-BF72-13E81E2A64D1}" destId="{2F369334-2CC1-4462-886A-AF5DFE9B4430}" srcOrd="1" destOrd="0" presId="urn:microsoft.com/office/officeart/2016/7/layout/BasicLinearProcessNumbered"/>
    <dgm:cxn modelId="{E87B449D-6805-4142-89CA-0600B13A854D}" type="presParOf" srcId="{5FE4843D-AEB3-4786-BF72-13E81E2A64D1}" destId="{4E981529-7400-4525-BFD7-5B5874670703}" srcOrd="2" destOrd="0" presId="urn:microsoft.com/office/officeart/2016/7/layout/BasicLinearProcessNumbered"/>
    <dgm:cxn modelId="{541279FE-3545-4594-9E9E-DEEE4A0F6767}" type="presParOf" srcId="{5FE4843D-AEB3-4786-BF72-13E81E2A64D1}" destId="{64C06D5A-5037-4889-9E35-1F8645AC28E2}" srcOrd="3" destOrd="0" presId="urn:microsoft.com/office/officeart/2016/7/layout/BasicLinearProcessNumbered"/>
    <dgm:cxn modelId="{F0D6BBF6-9654-4D21-8D6B-96221DF3311A}" type="presParOf" srcId="{7684F255-0B8C-4D94-9B7E-EF807D759741}" destId="{A8B5FC05-BC98-4F5F-AEE7-CD8A7947EF91}" srcOrd="7" destOrd="0" presId="urn:microsoft.com/office/officeart/2016/7/layout/BasicLinearProcessNumbered"/>
    <dgm:cxn modelId="{5A7DF6AC-0B34-424F-ABA2-6FF9CC964AD7}" type="presParOf" srcId="{7684F255-0B8C-4D94-9B7E-EF807D759741}" destId="{5F201DC8-0D91-4013-98B7-0C265A2D6DED}" srcOrd="8" destOrd="0" presId="urn:microsoft.com/office/officeart/2016/7/layout/BasicLinearProcessNumbered"/>
    <dgm:cxn modelId="{4DB371B0-8E69-442E-AA59-06F8612F4A41}" type="presParOf" srcId="{5F201DC8-0D91-4013-98B7-0C265A2D6DED}" destId="{63BCCD3F-EB17-4291-B9D6-3451969696DD}" srcOrd="0" destOrd="0" presId="urn:microsoft.com/office/officeart/2016/7/layout/BasicLinearProcessNumbered"/>
    <dgm:cxn modelId="{B1ED3F17-75A2-4A03-BA71-26F55739EF12}" type="presParOf" srcId="{5F201DC8-0D91-4013-98B7-0C265A2D6DED}" destId="{F3FD37E4-CAC4-42A6-B85F-0F99C81E9D0F}" srcOrd="1" destOrd="0" presId="urn:microsoft.com/office/officeart/2016/7/layout/BasicLinearProcessNumbered"/>
    <dgm:cxn modelId="{619233F0-53F4-48AA-8EDB-1C14C84B8CB6}" type="presParOf" srcId="{5F201DC8-0D91-4013-98B7-0C265A2D6DED}" destId="{79857BA7-141A-4B0A-BA70-6E4CE5C6AC4F}" srcOrd="2" destOrd="0" presId="urn:microsoft.com/office/officeart/2016/7/layout/BasicLinearProcessNumbered"/>
    <dgm:cxn modelId="{445A3AFA-3887-40F6-8266-DD93C3F2D680}" type="presParOf" srcId="{5F201DC8-0D91-4013-98B7-0C265A2D6DED}" destId="{7AA519A2-87F9-4850-8650-2AA5DEFF1DE5}"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8D962F-FFA3-41DC-8E7F-F3721FEE6378}"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a:lstStyle/>
        <a:p>
          <a:endParaRPr lang="en-US"/>
        </a:p>
      </dgm:t>
    </dgm:pt>
    <dgm:pt modelId="{5BDBA9DD-F4F2-4214-9A0E-4354E48FD6AA}">
      <dgm:prSet/>
      <dgm:spPr/>
      <dgm:t>
        <a:bodyPr/>
        <a:lstStyle/>
        <a:p>
          <a:r>
            <a:rPr lang="en-US" dirty="0"/>
            <a:t>Confidentiality would need to be broken and the line manager made aware of:- </a:t>
          </a:r>
        </a:p>
      </dgm:t>
    </dgm:pt>
    <dgm:pt modelId="{BB455CE3-FFB3-4B33-B39E-79B29E294A2E}" type="parTrans" cxnId="{C1B00205-DCB1-4158-867B-A7BF0E0B789D}">
      <dgm:prSet/>
      <dgm:spPr/>
      <dgm:t>
        <a:bodyPr/>
        <a:lstStyle/>
        <a:p>
          <a:endParaRPr lang="en-US"/>
        </a:p>
      </dgm:t>
    </dgm:pt>
    <dgm:pt modelId="{2F6EE6E1-96BD-46CC-AA30-3FAEE9190587}" type="sibTrans" cxnId="{C1B00205-DCB1-4158-867B-A7BF0E0B789D}">
      <dgm:prSet/>
      <dgm:spPr/>
      <dgm:t>
        <a:bodyPr/>
        <a:lstStyle/>
        <a:p>
          <a:endParaRPr lang="en-US" dirty="0"/>
        </a:p>
      </dgm:t>
    </dgm:pt>
    <dgm:pt modelId="{80977C52-AA01-4695-8BE9-7309B02E7035}">
      <dgm:prSet/>
      <dgm:spPr/>
      <dgm:t>
        <a:bodyPr/>
        <a:lstStyle/>
        <a:p>
          <a:r>
            <a:rPr lang="en-US" dirty="0"/>
            <a:t>Client material disclosed reveals a boundary issue concerning two conflicting family members using the service </a:t>
          </a:r>
        </a:p>
      </dgm:t>
    </dgm:pt>
    <dgm:pt modelId="{61AAFCAF-C16A-472F-BF03-31BCA4AB845F}" type="parTrans" cxnId="{254A1CBB-0E9F-493E-897F-C5052FF86CB4}">
      <dgm:prSet/>
      <dgm:spPr/>
      <dgm:t>
        <a:bodyPr/>
        <a:lstStyle/>
        <a:p>
          <a:endParaRPr lang="en-US"/>
        </a:p>
      </dgm:t>
    </dgm:pt>
    <dgm:pt modelId="{5F08C50F-2974-4F9F-8664-04146ACC9E74}" type="sibTrans" cxnId="{254A1CBB-0E9F-493E-897F-C5052FF86CB4}">
      <dgm:prSet/>
      <dgm:spPr/>
      <dgm:t>
        <a:bodyPr/>
        <a:lstStyle/>
        <a:p>
          <a:endParaRPr lang="en-US" dirty="0"/>
        </a:p>
      </dgm:t>
    </dgm:pt>
    <dgm:pt modelId="{22405FCA-E7C8-4631-9A96-EAAC6517F96D}">
      <dgm:prSet/>
      <dgm:spPr/>
      <dgm:t>
        <a:bodyPr/>
        <a:lstStyle/>
        <a:p>
          <a:r>
            <a:rPr lang="en-US" dirty="0"/>
            <a:t>Abusive behavior towards supervisees</a:t>
          </a:r>
        </a:p>
      </dgm:t>
    </dgm:pt>
    <dgm:pt modelId="{5A2A76D3-1080-4541-9B1A-6361BFD632E1}" type="parTrans" cxnId="{B99660BC-B15D-4C3B-85E1-0B618451DD21}">
      <dgm:prSet/>
      <dgm:spPr/>
      <dgm:t>
        <a:bodyPr/>
        <a:lstStyle/>
        <a:p>
          <a:endParaRPr lang="en-US"/>
        </a:p>
      </dgm:t>
    </dgm:pt>
    <dgm:pt modelId="{524667DE-0DBD-45B5-BE4A-6FC0DDC40E0B}" type="sibTrans" cxnId="{B99660BC-B15D-4C3B-85E1-0B618451DD21}">
      <dgm:prSet/>
      <dgm:spPr/>
      <dgm:t>
        <a:bodyPr/>
        <a:lstStyle/>
        <a:p>
          <a:endParaRPr lang="en-US" dirty="0"/>
        </a:p>
      </dgm:t>
    </dgm:pt>
    <dgm:pt modelId="{36AB24DA-DA3A-4707-8B96-6E226651BB55}">
      <dgm:prSet/>
      <dgm:spPr/>
      <dgm:t>
        <a:bodyPr/>
        <a:lstStyle/>
        <a:p>
          <a:r>
            <a:rPr lang="en-US" dirty="0"/>
            <a:t>Care to protect anonymity - not always  possible</a:t>
          </a:r>
        </a:p>
      </dgm:t>
    </dgm:pt>
    <dgm:pt modelId="{017B8E79-9241-479E-B37B-DAA64A3F641C}" type="parTrans" cxnId="{A6F9E79A-83D9-4456-BE51-511945DAB1EE}">
      <dgm:prSet/>
      <dgm:spPr/>
      <dgm:t>
        <a:bodyPr/>
        <a:lstStyle/>
        <a:p>
          <a:endParaRPr lang="en-US"/>
        </a:p>
      </dgm:t>
    </dgm:pt>
    <dgm:pt modelId="{9E39EB92-21DA-4B6C-85BB-EBD1E38D89B3}" type="sibTrans" cxnId="{A6F9E79A-83D9-4456-BE51-511945DAB1EE}">
      <dgm:prSet/>
      <dgm:spPr/>
      <dgm:t>
        <a:bodyPr/>
        <a:lstStyle/>
        <a:p>
          <a:endParaRPr lang="en-US" dirty="0"/>
        </a:p>
      </dgm:t>
    </dgm:pt>
    <dgm:pt modelId="{AA56EA4C-3850-4387-96B0-9B0F9392321E}">
      <dgm:prSet/>
      <dgm:spPr/>
      <dgm:t>
        <a:bodyPr/>
        <a:lstStyle/>
        <a:p>
          <a:r>
            <a:rPr lang="en-US" dirty="0"/>
            <a:t>Supervisee encouraged  to inform line-manager for:-</a:t>
          </a:r>
        </a:p>
      </dgm:t>
    </dgm:pt>
    <dgm:pt modelId="{74581CB2-A58C-424F-BCEB-E011CDCE3D41}" type="parTrans" cxnId="{5EE0B923-62B7-4CAC-8392-FAFB8BD07CBD}">
      <dgm:prSet/>
      <dgm:spPr/>
      <dgm:t>
        <a:bodyPr/>
        <a:lstStyle/>
        <a:p>
          <a:endParaRPr lang="en-US"/>
        </a:p>
      </dgm:t>
    </dgm:pt>
    <dgm:pt modelId="{850813AF-A55D-4E25-B95D-A73B675FA168}" type="sibTrans" cxnId="{5EE0B923-62B7-4CAC-8392-FAFB8BD07CBD}">
      <dgm:prSet/>
      <dgm:spPr/>
      <dgm:t>
        <a:bodyPr/>
        <a:lstStyle/>
        <a:p>
          <a:endParaRPr lang="en-US" dirty="0"/>
        </a:p>
      </dgm:t>
    </dgm:pt>
    <dgm:pt modelId="{931BCCB7-AF31-4E86-AFD1-277D64450F1B}">
      <dgm:prSet/>
      <dgm:spPr/>
      <dgm:t>
        <a:bodyPr/>
        <a:lstStyle/>
        <a:p>
          <a:r>
            <a:rPr lang="en-US" dirty="0"/>
            <a:t>Environmental issues are to be referred to the line manager</a:t>
          </a:r>
        </a:p>
      </dgm:t>
    </dgm:pt>
    <dgm:pt modelId="{B6AAD398-C1BA-495B-88F0-7B879A56AF73}" type="parTrans" cxnId="{44D585EB-A6B7-4801-9964-F99584AF12A8}">
      <dgm:prSet/>
      <dgm:spPr/>
      <dgm:t>
        <a:bodyPr/>
        <a:lstStyle/>
        <a:p>
          <a:endParaRPr lang="en-US"/>
        </a:p>
      </dgm:t>
    </dgm:pt>
    <dgm:pt modelId="{D2D68789-09B3-46B1-9392-28A71E8F078A}" type="sibTrans" cxnId="{44D585EB-A6B7-4801-9964-F99584AF12A8}">
      <dgm:prSet/>
      <dgm:spPr/>
      <dgm:t>
        <a:bodyPr/>
        <a:lstStyle/>
        <a:p>
          <a:endParaRPr lang="en-US" dirty="0"/>
        </a:p>
      </dgm:t>
    </dgm:pt>
    <dgm:pt modelId="{0477F15B-AD87-4489-A50C-21590DB124C8}">
      <dgm:prSet/>
      <dgm:spPr/>
      <dgm:t>
        <a:bodyPr/>
        <a:lstStyle/>
        <a:p>
          <a:r>
            <a:rPr lang="en-US" dirty="0"/>
            <a:t>Personal problems and interpersonal conflicts</a:t>
          </a:r>
        </a:p>
      </dgm:t>
    </dgm:pt>
    <dgm:pt modelId="{21E3ACC8-E60F-489C-8DED-F699CD3F006F}" type="parTrans" cxnId="{405A972A-4A87-4FB7-A9A9-220BA980E4ED}">
      <dgm:prSet/>
      <dgm:spPr/>
      <dgm:t>
        <a:bodyPr/>
        <a:lstStyle/>
        <a:p>
          <a:endParaRPr lang="en-US"/>
        </a:p>
      </dgm:t>
    </dgm:pt>
    <dgm:pt modelId="{35F317EF-5459-41EE-A4A1-55549786485E}" type="sibTrans" cxnId="{405A972A-4A87-4FB7-A9A9-220BA980E4ED}">
      <dgm:prSet/>
      <dgm:spPr/>
      <dgm:t>
        <a:bodyPr/>
        <a:lstStyle/>
        <a:p>
          <a:endParaRPr lang="en-US"/>
        </a:p>
      </dgm:t>
    </dgm:pt>
    <dgm:pt modelId="{A410A64C-7428-4EB6-A210-73C175CE1C25}" type="pres">
      <dgm:prSet presAssocID="{358D962F-FFA3-41DC-8E7F-F3721FEE6378}" presName="Name0" presStyleCnt="0">
        <dgm:presLayoutVars>
          <dgm:dir/>
          <dgm:resizeHandles val="exact"/>
        </dgm:presLayoutVars>
      </dgm:prSet>
      <dgm:spPr/>
    </dgm:pt>
    <dgm:pt modelId="{B2BDAB83-A4CB-4E59-A7FE-E571A6EFDE74}" type="pres">
      <dgm:prSet presAssocID="{5BDBA9DD-F4F2-4214-9A0E-4354E48FD6AA}" presName="node" presStyleLbl="node1" presStyleIdx="0" presStyleCnt="7">
        <dgm:presLayoutVars>
          <dgm:bulletEnabled val="1"/>
        </dgm:presLayoutVars>
      </dgm:prSet>
      <dgm:spPr/>
    </dgm:pt>
    <dgm:pt modelId="{B72D7F4F-A9D0-4479-BA2E-847161A0F7D4}" type="pres">
      <dgm:prSet presAssocID="{2F6EE6E1-96BD-46CC-AA30-3FAEE9190587}" presName="sibTrans" presStyleLbl="sibTrans1D1" presStyleIdx="0" presStyleCnt="6"/>
      <dgm:spPr/>
    </dgm:pt>
    <dgm:pt modelId="{D83D2ACA-6E21-4EEE-A53F-E0CAADA098D3}" type="pres">
      <dgm:prSet presAssocID="{2F6EE6E1-96BD-46CC-AA30-3FAEE9190587}" presName="connectorText" presStyleLbl="sibTrans1D1" presStyleIdx="0" presStyleCnt="6"/>
      <dgm:spPr/>
    </dgm:pt>
    <dgm:pt modelId="{C1224400-B832-4EB4-8927-9CEA49D2AB55}" type="pres">
      <dgm:prSet presAssocID="{80977C52-AA01-4695-8BE9-7309B02E7035}" presName="node" presStyleLbl="node1" presStyleIdx="1" presStyleCnt="7">
        <dgm:presLayoutVars>
          <dgm:bulletEnabled val="1"/>
        </dgm:presLayoutVars>
      </dgm:prSet>
      <dgm:spPr/>
    </dgm:pt>
    <dgm:pt modelId="{A8A732B3-F681-423C-A934-ADF6CBC1E7E8}" type="pres">
      <dgm:prSet presAssocID="{5F08C50F-2974-4F9F-8664-04146ACC9E74}" presName="sibTrans" presStyleLbl="sibTrans1D1" presStyleIdx="1" presStyleCnt="6"/>
      <dgm:spPr/>
    </dgm:pt>
    <dgm:pt modelId="{B05CD7C0-60F5-4268-B718-05F6C9A22F93}" type="pres">
      <dgm:prSet presAssocID="{5F08C50F-2974-4F9F-8664-04146ACC9E74}" presName="connectorText" presStyleLbl="sibTrans1D1" presStyleIdx="1" presStyleCnt="6"/>
      <dgm:spPr/>
    </dgm:pt>
    <dgm:pt modelId="{3319C745-9943-4347-9004-23D6E8FC2599}" type="pres">
      <dgm:prSet presAssocID="{22405FCA-E7C8-4631-9A96-EAAC6517F96D}" presName="node" presStyleLbl="node1" presStyleIdx="2" presStyleCnt="7">
        <dgm:presLayoutVars>
          <dgm:bulletEnabled val="1"/>
        </dgm:presLayoutVars>
      </dgm:prSet>
      <dgm:spPr/>
    </dgm:pt>
    <dgm:pt modelId="{D5EC0E2B-3E4D-4997-B6FB-219E4C0DAEFB}" type="pres">
      <dgm:prSet presAssocID="{524667DE-0DBD-45B5-BE4A-6FC0DDC40E0B}" presName="sibTrans" presStyleLbl="sibTrans1D1" presStyleIdx="2" presStyleCnt="6"/>
      <dgm:spPr/>
    </dgm:pt>
    <dgm:pt modelId="{C9AD15AE-3350-4EEA-88A4-E7A28CA75189}" type="pres">
      <dgm:prSet presAssocID="{524667DE-0DBD-45B5-BE4A-6FC0DDC40E0B}" presName="connectorText" presStyleLbl="sibTrans1D1" presStyleIdx="2" presStyleCnt="6"/>
      <dgm:spPr/>
    </dgm:pt>
    <dgm:pt modelId="{0F418765-04DA-4DDC-B883-EF6BE7C9AC2D}" type="pres">
      <dgm:prSet presAssocID="{36AB24DA-DA3A-4707-8B96-6E226651BB55}" presName="node" presStyleLbl="node1" presStyleIdx="3" presStyleCnt="7">
        <dgm:presLayoutVars>
          <dgm:bulletEnabled val="1"/>
        </dgm:presLayoutVars>
      </dgm:prSet>
      <dgm:spPr/>
    </dgm:pt>
    <dgm:pt modelId="{EDE7CBDF-63A0-4D14-97CA-883CE6903B19}" type="pres">
      <dgm:prSet presAssocID="{9E39EB92-21DA-4B6C-85BB-EBD1E38D89B3}" presName="sibTrans" presStyleLbl="sibTrans1D1" presStyleIdx="3" presStyleCnt="6"/>
      <dgm:spPr/>
    </dgm:pt>
    <dgm:pt modelId="{4EB22DE7-4DD4-48F0-AC56-92EAC9FF2C9E}" type="pres">
      <dgm:prSet presAssocID="{9E39EB92-21DA-4B6C-85BB-EBD1E38D89B3}" presName="connectorText" presStyleLbl="sibTrans1D1" presStyleIdx="3" presStyleCnt="6"/>
      <dgm:spPr/>
    </dgm:pt>
    <dgm:pt modelId="{2E4ACE82-A250-4CD8-A900-5382FDB5838A}" type="pres">
      <dgm:prSet presAssocID="{AA56EA4C-3850-4387-96B0-9B0F9392321E}" presName="node" presStyleLbl="node1" presStyleIdx="4" presStyleCnt="7">
        <dgm:presLayoutVars>
          <dgm:bulletEnabled val="1"/>
        </dgm:presLayoutVars>
      </dgm:prSet>
      <dgm:spPr/>
    </dgm:pt>
    <dgm:pt modelId="{8DEC4579-C41A-420C-8AB6-06EB9CC9F14C}" type="pres">
      <dgm:prSet presAssocID="{850813AF-A55D-4E25-B95D-A73B675FA168}" presName="sibTrans" presStyleLbl="sibTrans1D1" presStyleIdx="4" presStyleCnt="6"/>
      <dgm:spPr/>
    </dgm:pt>
    <dgm:pt modelId="{94680BD8-A834-421F-A9C5-ADA3BB0E21CF}" type="pres">
      <dgm:prSet presAssocID="{850813AF-A55D-4E25-B95D-A73B675FA168}" presName="connectorText" presStyleLbl="sibTrans1D1" presStyleIdx="4" presStyleCnt="6"/>
      <dgm:spPr/>
    </dgm:pt>
    <dgm:pt modelId="{F9798EFB-DF10-435D-B159-0CFF7E2AC4E7}" type="pres">
      <dgm:prSet presAssocID="{931BCCB7-AF31-4E86-AFD1-277D64450F1B}" presName="node" presStyleLbl="node1" presStyleIdx="5" presStyleCnt="7">
        <dgm:presLayoutVars>
          <dgm:bulletEnabled val="1"/>
        </dgm:presLayoutVars>
      </dgm:prSet>
      <dgm:spPr/>
    </dgm:pt>
    <dgm:pt modelId="{1726545E-DF40-4499-9696-BE5AB1CDAFAA}" type="pres">
      <dgm:prSet presAssocID="{D2D68789-09B3-46B1-9392-28A71E8F078A}" presName="sibTrans" presStyleLbl="sibTrans1D1" presStyleIdx="5" presStyleCnt="6"/>
      <dgm:spPr/>
    </dgm:pt>
    <dgm:pt modelId="{74A5D83E-C5B6-43EE-AA28-BEEBBB8B97BE}" type="pres">
      <dgm:prSet presAssocID="{D2D68789-09B3-46B1-9392-28A71E8F078A}" presName="connectorText" presStyleLbl="sibTrans1D1" presStyleIdx="5" presStyleCnt="6"/>
      <dgm:spPr/>
    </dgm:pt>
    <dgm:pt modelId="{CC22C30E-191E-44BE-9964-35C560114D46}" type="pres">
      <dgm:prSet presAssocID="{0477F15B-AD87-4489-A50C-21590DB124C8}" presName="node" presStyleLbl="node1" presStyleIdx="6" presStyleCnt="7">
        <dgm:presLayoutVars>
          <dgm:bulletEnabled val="1"/>
        </dgm:presLayoutVars>
      </dgm:prSet>
      <dgm:spPr/>
    </dgm:pt>
  </dgm:ptLst>
  <dgm:cxnLst>
    <dgm:cxn modelId="{C1B00205-DCB1-4158-867B-A7BF0E0B789D}" srcId="{358D962F-FFA3-41DC-8E7F-F3721FEE6378}" destId="{5BDBA9DD-F4F2-4214-9A0E-4354E48FD6AA}" srcOrd="0" destOrd="0" parTransId="{BB455CE3-FFB3-4B33-B39E-79B29E294A2E}" sibTransId="{2F6EE6E1-96BD-46CC-AA30-3FAEE9190587}"/>
    <dgm:cxn modelId="{652FEF05-0C13-4279-8BBB-9CE455802E8D}" type="presOf" srcId="{2F6EE6E1-96BD-46CC-AA30-3FAEE9190587}" destId="{B72D7F4F-A9D0-4479-BA2E-847161A0F7D4}" srcOrd="0" destOrd="0" presId="urn:microsoft.com/office/officeart/2016/7/layout/RepeatingBendingProcessNew"/>
    <dgm:cxn modelId="{B668B70E-36DF-4C83-84A6-1B244AA03F9A}" type="presOf" srcId="{850813AF-A55D-4E25-B95D-A73B675FA168}" destId="{94680BD8-A834-421F-A9C5-ADA3BB0E21CF}" srcOrd="1" destOrd="0" presId="urn:microsoft.com/office/officeart/2016/7/layout/RepeatingBendingProcessNew"/>
    <dgm:cxn modelId="{31A1911D-5A1F-4545-B5FA-2F914304F293}" type="presOf" srcId="{0477F15B-AD87-4489-A50C-21590DB124C8}" destId="{CC22C30E-191E-44BE-9964-35C560114D46}" srcOrd="0" destOrd="0" presId="urn:microsoft.com/office/officeart/2016/7/layout/RepeatingBendingProcessNew"/>
    <dgm:cxn modelId="{5EE0B923-62B7-4CAC-8392-FAFB8BD07CBD}" srcId="{358D962F-FFA3-41DC-8E7F-F3721FEE6378}" destId="{AA56EA4C-3850-4387-96B0-9B0F9392321E}" srcOrd="4" destOrd="0" parTransId="{74581CB2-A58C-424F-BCEB-E011CDCE3D41}" sibTransId="{850813AF-A55D-4E25-B95D-A73B675FA168}"/>
    <dgm:cxn modelId="{405A972A-4A87-4FB7-A9A9-220BA980E4ED}" srcId="{358D962F-FFA3-41DC-8E7F-F3721FEE6378}" destId="{0477F15B-AD87-4489-A50C-21590DB124C8}" srcOrd="6" destOrd="0" parTransId="{21E3ACC8-E60F-489C-8DED-F699CD3F006F}" sibTransId="{35F317EF-5459-41EE-A4A1-55549786485E}"/>
    <dgm:cxn modelId="{93C5A62B-18B8-4037-93E4-F4615A583D1F}" type="presOf" srcId="{2F6EE6E1-96BD-46CC-AA30-3FAEE9190587}" destId="{D83D2ACA-6E21-4EEE-A53F-E0CAADA098D3}" srcOrd="1" destOrd="0" presId="urn:microsoft.com/office/officeart/2016/7/layout/RepeatingBendingProcessNew"/>
    <dgm:cxn modelId="{33985837-B5C9-4332-AE05-A5DEB8F7F4CB}" type="presOf" srcId="{931BCCB7-AF31-4E86-AFD1-277D64450F1B}" destId="{F9798EFB-DF10-435D-B159-0CFF7E2AC4E7}" srcOrd="0" destOrd="0" presId="urn:microsoft.com/office/officeart/2016/7/layout/RepeatingBendingProcessNew"/>
    <dgm:cxn modelId="{6E39953B-8018-4C2E-84A2-F46D1C959824}" type="presOf" srcId="{524667DE-0DBD-45B5-BE4A-6FC0DDC40E0B}" destId="{C9AD15AE-3350-4EEA-88A4-E7A28CA75189}" srcOrd="1" destOrd="0" presId="urn:microsoft.com/office/officeart/2016/7/layout/RepeatingBendingProcessNew"/>
    <dgm:cxn modelId="{B4038040-9DFE-421B-8569-017ADD752F73}" type="presOf" srcId="{36AB24DA-DA3A-4707-8B96-6E226651BB55}" destId="{0F418765-04DA-4DDC-B883-EF6BE7C9AC2D}" srcOrd="0" destOrd="0" presId="urn:microsoft.com/office/officeart/2016/7/layout/RepeatingBendingProcessNew"/>
    <dgm:cxn modelId="{1CC6B546-6135-40D8-99FF-95435DD09C13}" type="presOf" srcId="{D2D68789-09B3-46B1-9392-28A71E8F078A}" destId="{74A5D83E-C5B6-43EE-AA28-BEEBBB8B97BE}" srcOrd="1" destOrd="0" presId="urn:microsoft.com/office/officeart/2016/7/layout/RepeatingBendingProcessNew"/>
    <dgm:cxn modelId="{563FDD48-D4FB-402C-BBEB-A0E15746ADA3}" type="presOf" srcId="{AA56EA4C-3850-4387-96B0-9B0F9392321E}" destId="{2E4ACE82-A250-4CD8-A900-5382FDB5838A}" srcOrd="0" destOrd="0" presId="urn:microsoft.com/office/officeart/2016/7/layout/RepeatingBendingProcessNew"/>
    <dgm:cxn modelId="{3898AD6A-3A76-485C-93AF-EC34CD3E9D31}" type="presOf" srcId="{5BDBA9DD-F4F2-4214-9A0E-4354E48FD6AA}" destId="{B2BDAB83-A4CB-4E59-A7FE-E571A6EFDE74}" srcOrd="0" destOrd="0" presId="urn:microsoft.com/office/officeart/2016/7/layout/RepeatingBendingProcessNew"/>
    <dgm:cxn modelId="{FA5CFC6A-DFA4-4984-97CA-C421B32AEBA9}" type="presOf" srcId="{9E39EB92-21DA-4B6C-85BB-EBD1E38D89B3}" destId="{4EB22DE7-4DD4-48F0-AC56-92EAC9FF2C9E}" srcOrd="1" destOrd="0" presId="urn:microsoft.com/office/officeart/2016/7/layout/RepeatingBendingProcessNew"/>
    <dgm:cxn modelId="{AC45056C-2E4C-4576-BFFE-7920585F3697}" type="presOf" srcId="{9E39EB92-21DA-4B6C-85BB-EBD1E38D89B3}" destId="{EDE7CBDF-63A0-4D14-97CA-883CE6903B19}" srcOrd="0" destOrd="0" presId="urn:microsoft.com/office/officeart/2016/7/layout/RepeatingBendingProcessNew"/>
    <dgm:cxn modelId="{0E85A44D-4FFF-4295-BF2E-5BE9935134A1}" type="presOf" srcId="{5F08C50F-2974-4F9F-8664-04146ACC9E74}" destId="{B05CD7C0-60F5-4268-B718-05F6C9A22F93}" srcOrd="1" destOrd="0" presId="urn:microsoft.com/office/officeart/2016/7/layout/RepeatingBendingProcessNew"/>
    <dgm:cxn modelId="{A6F9E79A-83D9-4456-BE51-511945DAB1EE}" srcId="{358D962F-FFA3-41DC-8E7F-F3721FEE6378}" destId="{36AB24DA-DA3A-4707-8B96-6E226651BB55}" srcOrd="3" destOrd="0" parTransId="{017B8E79-9241-479E-B37B-DAA64A3F641C}" sibTransId="{9E39EB92-21DA-4B6C-85BB-EBD1E38D89B3}"/>
    <dgm:cxn modelId="{292E399D-D3C4-4FD5-9876-DEAFC3573128}" type="presOf" srcId="{22405FCA-E7C8-4631-9A96-EAAC6517F96D}" destId="{3319C745-9943-4347-9004-23D6E8FC2599}" srcOrd="0" destOrd="0" presId="urn:microsoft.com/office/officeart/2016/7/layout/RepeatingBendingProcessNew"/>
    <dgm:cxn modelId="{254A1CBB-0E9F-493E-897F-C5052FF86CB4}" srcId="{358D962F-FFA3-41DC-8E7F-F3721FEE6378}" destId="{80977C52-AA01-4695-8BE9-7309B02E7035}" srcOrd="1" destOrd="0" parTransId="{61AAFCAF-C16A-472F-BF03-31BCA4AB845F}" sibTransId="{5F08C50F-2974-4F9F-8664-04146ACC9E74}"/>
    <dgm:cxn modelId="{B99660BC-B15D-4C3B-85E1-0B618451DD21}" srcId="{358D962F-FFA3-41DC-8E7F-F3721FEE6378}" destId="{22405FCA-E7C8-4631-9A96-EAAC6517F96D}" srcOrd="2" destOrd="0" parTransId="{5A2A76D3-1080-4541-9B1A-6361BFD632E1}" sibTransId="{524667DE-0DBD-45B5-BE4A-6FC0DDC40E0B}"/>
    <dgm:cxn modelId="{79E661BE-4258-4371-814B-B26D672F55EE}" type="presOf" srcId="{850813AF-A55D-4E25-B95D-A73B675FA168}" destId="{8DEC4579-C41A-420C-8AB6-06EB9CC9F14C}" srcOrd="0" destOrd="0" presId="urn:microsoft.com/office/officeart/2016/7/layout/RepeatingBendingProcessNew"/>
    <dgm:cxn modelId="{CFFC4DC0-4370-4854-899D-427B89EB3D39}" type="presOf" srcId="{80977C52-AA01-4695-8BE9-7309B02E7035}" destId="{C1224400-B832-4EB4-8927-9CEA49D2AB55}" srcOrd="0" destOrd="0" presId="urn:microsoft.com/office/officeart/2016/7/layout/RepeatingBendingProcessNew"/>
    <dgm:cxn modelId="{9314ECC2-D62C-41FA-8348-A6E028DFA2E6}" type="presOf" srcId="{524667DE-0DBD-45B5-BE4A-6FC0DDC40E0B}" destId="{D5EC0E2B-3E4D-4997-B6FB-219E4C0DAEFB}" srcOrd="0" destOrd="0" presId="urn:microsoft.com/office/officeart/2016/7/layout/RepeatingBendingProcessNew"/>
    <dgm:cxn modelId="{36A2FCD2-5702-4862-BB04-F861C6198354}" type="presOf" srcId="{5F08C50F-2974-4F9F-8664-04146ACC9E74}" destId="{A8A732B3-F681-423C-A934-ADF6CBC1E7E8}" srcOrd="0" destOrd="0" presId="urn:microsoft.com/office/officeart/2016/7/layout/RepeatingBendingProcessNew"/>
    <dgm:cxn modelId="{AF4184D4-3CC9-43D2-A572-ABD17AAF0E36}" type="presOf" srcId="{358D962F-FFA3-41DC-8E7F-F3721FEE6378}" destId="{A410A64C-7428-4EB6-A210-73C175CE1C25}" srcOrd="0" destOrd="0" presId="urn:microsoft.com/office/officeart/2016/7/layout/RepeatingBendingProcessNew"/>
    <dgm:cxn modelId="{44D585EB-A6B7-4801-9964-F99584AF12A8}" srcId="{358D962F-FFA3-41DC-8E7F-F3721FEE6378}" destId="{931BCCB7-AF31-4E86-AFD1-277D64450F1B}" srcOrd="5" destOrd="0" parTransId="{B6AAD398-C1BA-495B-88F0-7B879A56AF73}" sibTransId="{D2D68789-09B3-46B1-9392-28A71E8F078A}"/>
    <dgm:cxn modelId="{71993DED-4AE0-4BD3-AF25-E0E61407A9DF}" type="presOf" srcId="{D2D68789-09B3-46B1-9392-28A71E8F078A}" destId="{1726545E-DF40-4499-9696-BE5AB1CDAFAA}" srcOrd="0" destOrd="0" presId="urn:microsoft.com/office/officeart/2016/7/layout/RepeatingBendingProcessNew"/>
    <dgm:cxn modelId="{2E5C94C0-4B75-4811-A74C-2F9C135F09B0}" type="presParOf" srcId="{A410A64C-7428-4EB6-A210-73C175CE1C25}" destId="{B2BDAB83-A4CB-4E59-A7FE-E571A6EFDE74}" srcOrd="0" destOrd="0" presId="urn:microsoft.com/office/officeart/2016/7/layout/RepeatingBendingProcessNew"/>
    <dgm:cxn modelId="{C24F762B-8CC9-4AAE-A105-5D9D23746420}" type="presParOf" srcId="{A410A64C-7428-4EB6-A210-73C175CE1C25}" destId="{B72D7F4F-A9D0-4479-BA2E-847161A0F7D4}" srcOrd="1" destOrd="0" presId="urn:microsoft.com/office/officeart/2016/7/layout/RepeatingBendingProcessNew"/>
    <dgm:cxn modelId="{F4A178F0-EF04-4AD2-8A67-332D45AFAB4D}" type="presParOf" srcId="{B72D7F4F-A9D0-4479-BA2E-847161A0F7D4}" destId="{D83D2ACA-6E21-4EEE-A53F-E0CAADA098D3}" srcOrd="0" destOrd="0" presId="urn:microsoft.com/office/officeart/2016/7/layout/RepeatingBendingProcessNew"/>
    <dgm:cxn modelId="{DDBF71A9-CB6D-4FAA-8E52-E7A7C77FF7A6}" type="presParOf" srcId="{A410A64C-7428-4EB6-A210-73C175CE1C25}" destId="{C1224400-B832-4EB4-8927-9CEA49D2AB55}" srcOrd="2" destOrd="0" presId="urn:microsoft.com/office/officeart/2016/7/layout/RepeatingBendingProcessNew"/>
    <dgm:cxn modelId="{BE0F8302-43FF-4A1D-872B-0D9E078C057C}" type="presParOf" srcId="{A410A64C-7428-4EB6-A210-73C175CE1C25}" destId="{A8A732B3-F681-423C-A934-ADF6CBC1E7E8}" srcOrd="3" destOrd="0" presId="urn:microsoft.com/office/officeart/2016/7/layout/RepeatingBendingProcessNew"/>
    <dgm:cxn modelId="{6A2FB88B-E899-45C1-9FBE-B97951270FAE}" type="presParOf" srcId="{A8A732B3-F681-423C-A934-ADF6CBC1E7E8}" destId="{B05CD7C0-60F5-4268-B718-05F6C9A22F93}" srcOrd="0" destOrd="0" presId="urn:microsoft.com/office/officeart/2016/7/layout/RepeatingBendingProcessNew"/>
    <dgm:cxn modelId="{754A59DE-8C0C-4CA0-AD8A-55597F300B0D}" type="presParOf" srcId="{A410A64C-7428-4EB6-A210-73C175CE1C25}" destId="{3319C745-9943-4347-9004-23D6E8FC2599}" srcOrd="4" destOrd="0" presId="urn:microsoft.com/office/officeart/2016/7/layout/RepeatingBendingProcessNew"/>
    <dgm:cxn modelId="{2EED5E02-1347-4822-B94C-640A8A1E635F}" type="presParOf" srcId="{A410A64C-7428-4EB6-A210-73C175CE1C25}" destId="{D5EC0E2B-3E4D-4997-B6FB-219E4C0DAEFB}" srcOrd="5" destOrd="0" presId="urn:microsoft.com/office/officeart/2016/7/layout/RepeatingBendingProcessNew"/>
    <dgm:cxn modelId="{A0B676E2-796C-42B8-A716-70BA26ACA25D}" type="presParOf" srcId="{D5EC0E2B-3E4D-4997-B6FB-219E4C0DAEFB}" destId="{C9AD15AE-3350-4EEA-88A4-E7A28CA75189}" srcOrd="0" destOrd="0" presId="urn:microsoft.com/office/officeart/2016/7/layout/RepeatingBendingProcessNew"/>
    <dgm:cxn modelId="{BCAA00B3-E928-44DA-B7B7-13A6E42C3EFC}" type="presParOf" srcId="{A410A64C-7428-4EB6-A210-73C175CE1C25}" destId="{0F418765-04DA-4DDC-B883-EF6BE7C9AC2D}" srcOrd="6" destOrd="0" presId="urn:microsoft.com/office/officeart/2016/7/layout/RepeatingBendingProcessNew"/>
    <dgm:cxn modelId="{6F9CE35D-9378-47A9-BBA1-DEC02272675C}" type="presParOf" srcId="{A410A64C-7428-4EB6-A210-73C175CE1C25}" destId="{EDE7CBDF-63A0-4D14-97CA-883CE6903B19}" srcOrd="7" destOrd="0" presId="urn:microsoft.com/office/officeart/2016/7/layout/RepeatingBendingProcessNew"/>
    <dgm:cxn modelId="{C6ACAF7D-FFA9-4CEF-AE70-9441B7848BD2}" type="presParOf" srcId="{EDE7CBDF-63A0-4D14-97CA-883CE6903B19}" destId="{4EB22DE7-4DD4-48F0-AC56-92EAC9FF2C9E}" srcOrd="0" destOrd="0" presId="urn:microsoft.com/office/officeart/2016/7/layout/RepeatingBendingProcessNew"/>
    <dgm:cxn modelId="{513BE379-9B98-46DC-8DDB-BE76353A0F67}" type="presParOf" srcId="{A410A64C-7428-4EB6-A210-73C175CE1C25}" destId="{2E4ACE82-A250-4CD8-A900-5382FDB5838A}" srcOrd="8" destOrd="0" presId="urn:microsoft.com/office/officeart/2016/7/layout/RepeatingBendingProcessNew"/>
    <dgm:cxn modelId="{704C4017-B26F-4690-87F2-1CF1621F437A}" type="presParOf" srcId="{A410A64C-7428-4EB6-A210-73C175CE1C25}" destId="{8DEC4579-C41A-420C-8AB6-06EB9CC9F14C}" srcOrd="9" destOrd="0" presId="urn:microsoft.com/office/officeart/2016/7/layout/RepeatingBendingProcessNew"/>
    <dgm:cxn modelId="{316D2973-E39A-4318-A36B-4644951765A0}" type="presParOf" srcId="{8DEC4579-C41A-420C-8AB6-06EB9CC9F14C}" destId="{94680BD8-A834-421F-A9C5-ADA3BB0E21CF}" srcOrd="0" destOrd="0" presId="urn:microsoft.com/office/officeart/2016/7/layout/RepeatingBendingProcessNew"/>
    <dgm:cxn modelId="{80BF437B-5BB4-4F68-A2D9-19058B069162}" type="presParOf" srcId="{A410A64C-7428-4EB6-A210-73C175CE1C25}" destId="{F9798EFB-DF10-435D-B159-0CFF7E2AC4E7}" srcOrd="10" destOrd="0" presId="urn:microsoft.com/office/officeart/2016/7/layout/RepeatingBendingProcessNew"/>
    <dgm:cxn modelId="{2160B4A6-2BFC-46F9-9B93-64209AE8EF5D}" type="presParOf" srcId="{A410A64C-7428-4EB6-A210-73C175CE1C25}" destId="{1726545E-DF40-4499-9696-BE5AB1CDAFAA}" srcOrd="11" destOrd="0" presId="urn:microsoft.com/office/officeart/2016/7/layout/RepeatingBendingProcessNew"/>
    <dgm:cxn modelId="{213AA74C-A1F8-415F-AB6B-C865B2477E53}" type="presParOf" srcId="{1726545E-DF40-4499-9696-BE5AB1CDAFAA}" destId="{74A5D83E-C5B6-43EE-AA28-BEEBBB8B97BE}" srcOrd="0" destOrd="0" presId="urn:microsoft.com/office/officeart/2016/7/layout/RepeatingBendingProcessNew"/>
    <dgm:cxn modelId="{A06A67F0-B27E-45B1-8409-9532821005E4}" type="presParOf" srcId="{A410A64C-7428-4EB6-A210-73C175CE1C25}" destId="{CC22C30E-191E-44BE-9964-35C560114D46}"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67446C-65E9-430E-87AE-318D0AB616B4}"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EB70D30B-8E26-4324-BCEB-BEFAA7B354CD}">
      <dgm:prSet/>
      <dgm:spPr/>
      <dgm:t>
        <a:bodyPr/>
        <a:lstStyle/>
        <a:p>
          <a:r>
            <a:rPr lang="en-US" dirty="0"/>
            <a:t>Required to collaborate with students training and placement providers</a:t>
          </a:r>
        </a:p>
      </dgm:t>
    </dgm:pt>
    <dgm:pt modelId="{B23919BD-D6AD-4BE3-9A19-5102C4FA9737}" type="parTrans" cxnId="{18AD7DE3-AAA1-4AF7-AD70-A4C4F31FD35D}">
      <dgm:prSet/>
      <dgm:spPr/>
      <dgm:t>
        <a:bodyPr/>
        <a:lstStyle/>
        <a:p>
          <a:endParaRPr lang="en-US"/>
        </a:p>
      </dgm:t>
    </dgm:pt>
    <dgm:pt modelId="{54A280EB-A12D-4AB0-8C07-6D2C39F3B80A}" type="sibTrans" cxnId="{18AD7DE3-AAA1-4AF7-AD70-A4C4F31FD35D}">
      <dgm:prSet/>
      <dgm:spPr/>
      <dgm:t>
        <a:bodyPr/>
        <a:lstStyle/>
        <a:p>
          <a:endParaRPr lang="en-US"/>
        </a:p>
      </dgm:t>
    </dgm:pt>
    <dgm:pt modelId="{03AB6D31-5C35-4D49-B6EF-FC89D6FC6581}">
      <dgm:prSet/>
      <dgm:spPr/>
      <dgm:t>
        <a:bodyPr/>
        <a:lstStyle/>
        <a:p>
          <a:r>
            <a:rPr lang="en-US" dirty="0"/>
            <a:t>Prior to student commencing client work at the Lighthouse</a:t>
          </a:r>
        </a:p>
      </dgm:t>
    </dgm:pt>
    <dgm:pt modelId="{53DDC46E-EAC7-4DB5-A61E-D153FDD0F29E}" type="parTrans" cxnId="{388F6B1C-0B2E-4633-8532-9F74651BE333}">
      <dgm:prSet/>
      <dgm:spPr/>
      <dgm:t>
        <a:bodyPr/>
        <a:lstStyle/>
        <a:p>
          <a:endParaRPr lang="en-US"/>
        </a:p>
      </dgm:t>
    </dgm:pt>
    <dgm:pt modelId="{040F415E-3FC1-41BA-A1EF-B54C989A5612}" type="sibTrans" cxnId="{388F6B1C-0B2E-4633-8532-9F74651BE333}">
      <dgm:prSet/>
      <dgm:spPr/>
      <dgm:t>
        <a:bodyPr/>
        <a:lstStyle/>
        <a:p>
          <a:endParaRPr lang="en-US"/>
        </a:p>
      </dgm:t>
    </dgm:pt>
    <dgm:pt modelId="{DC6A589D-0CEF-4086-8985-EEE8111BF4F5}">
      <dgm:prSet/>
      <dgm:spPr/>
      <dgm:t>
        <a:bodyPr/>
        <a:lstStyle/>
        <a:p>
          <a:r>
            <a:rPr lang="en-US" dirty="0"/>
            <a:t>A charge for form filling for time involved</a:t>
          </a:r>
        </a:p>
      </dgm:t>
    </dgm:pt>
    <dgm:pt modelId="{F5A980A4-8477-4DE3-A53B-818D1D397A9B}" type="parTrans" cxnId="{06552D94-9424-40C8-9B0B-56F4D13757A7}">
      <dgm:prSet/>
      <dgm:spPr/>
      <dgm:t>
        <a:bodyPr/>
        <a:lstStyle/>
        <a:p>
          <a:endParaRPr lang="en-US"/>
        </a:p>
      </dgm:t>
    </dgm:pt>
    <dgm:pt modelId="{4718DA77-E3F0-4A1B-BD76-0419A1B93748}" type="sibTrans" cxnId="{06552D94-9424-40C8-9B0B-56F4D13757A7}">
      <dgm:prSet/>
      <dgm:spPr/>
      <dgm:t>
        <a:bodyPr/>
        <a:lstStyle/>
        <a:p>
          <a:endParaRPr lang="en-US"/>
        </a:p>
      </dgm:t>
    </dgm:pt>
    <dgm:pt modelId="{B4E2D17B-D43A-4502-97B9-BF0CD082A749}">
      <dgm:prSet/>
      <dgm:spPr/>
      <dgm:t>
        <a:bodyPr/>
        <a:lstStyle/>
        <a:p>
          <a:r>
            <a:rPr lang="en-US" dirty="0"/>
            <a:t>Qualified counsellors seeking accreditation also incur costs to be arranged </a:t>
          </a:r>
        </a:p>
      </dgm:t>
    </dgm:pt>
    <dgm:pt modelId="{E5B60167-CF37-453B-BFBA-50DF34B8628F}" type="parTrans" cxnId="{78B5B7BA-E813-4271-82B2-D0252307FFFA}">
      <dgm:prSet/>
      <dgm:spPr/>
      <dgm:t>
        <a:bodyPr/>
        <a:lstStyle/>
        <a:p>
          <a:endParaRPr lang="en-US"/>
        </a:p>
      </dgm:t>
    </dgm:pt>
    <dgm:pt modelId="{C3853B7E-2186-4712-AC9E-A947C20AF090}" type="sibTrans" cxnId="{78B5B7BA-E813-4271-82B2-D0252307FFFA}">
      <dgm:prSet/>
      <dgm:spPr/>
      <dgm:t>
        <a:bodyPr/>
        <a:lstStyle/>
        <a:p>
          <a:endParaRPr lang="en-US"/>
        </a:p>
      </dgm:t>
    </dgm:pt>
    <dgm:pt modelId="{E242BE15-BAEB-4459-A776-6D5F68AA0A8F}" type="pres">
      <dgm:prSet presAssocID="{5A67446C-65E9-430E-87AE-318D0AB616B4}" presName="root" presStyleCnt="0">
        <dgm:presLayoutVars>
          <dgm:dir/>
          <dgm:resizeHandles val="exact"/>
        </dgm:presLayoutVars>
      </dgm:prSet>
      <dgm:spPr/>
    </dgm:pt>
    <dgm:pt modelId="{397F6197-C20B-4008-B088-9319F8BDBB02}" type="pres">
      <dgm:prSet presAssocID="{EB70D30B-8E26-4324-BCEB-BEFAA7B354CD}" presName="compNode" presStyleCnt="0"/>
      <dgm:spPr/>
    </dgm:pt>
    <dgm:pt modelId="{149CDA02-EDA1-42E7-8BF7-0E33A7AED8C5}" type="pres">
      <dgm:prSet presAssocID="{EB70D30B-8E26-4324-BCEB-BEFAA7B354CD}" presName="bgRect" presStyleLbl="bgShp" presStyleIdx="0" presStyleCnt="4"/>
      <dgm:spPr/>
    </dgm:pt>
    <dgm:pt modelId="{2EDC02A6-36F8-48B2-8A49-D7668315966A}" type="pres">
      <dgm:prSet presAssocID="{EB70D30B-8E26-4324-BCEB-BEFAA7B354C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4DA3416-ACF0-441E-B387-8A1E475246F3}" type="pres">
      <dgm:prSet presAssocID="{EB70D30B-8E26-4324-BCEB-BEFAA7B354CD}" presName="spaceRect" presStyleCnt="0"/>
      <dgm:spPr/>
    </dgm:pt>
    <dgm:pt modelId="{6A91266F-9DA3-44EE-BFA3-C75C72C092B0}" type="pres">
      <dgm:prSet presAssocID="{EB70D30B-8E26-4324-BCEB-BEFAA7B354CD}" presName="parTx" presStyleLbl="revTx" presStyleIdx="0" presStyleCnt="4">
        <dgm:presLayoutVars>
          <dgm:chMax val="0"/>
          <dgm:chPref val="0"/>
        </dgm:presLayoutVars>
      </dgm:prSet>
      <dgm:spPr/>
    </dgm:pt>
    <dgm:pt modelId="{AF0275F3-54A9-4737-8395-4CF5A2151451}" type="pres">
      <dgm:prSet presAssocID="{54A280EB-A12D-4AB0-8C07-6D2C39F3B80A}" presName="sibTrans" presStyleCnt="0"/>
      <dgm:spPr/>
    </dgm:pt>
    <dgm:pt modelId="{272A9E8D-D52D-4513-BF53-CAD0C48EEE53}" type="pres">
      <dgm:prSet presAssocID="{03AB6D31-5C35-4D49-B6EF-FC89D6FC6581}" presName="compNode" presStyleCnt="0"/>
      <dgm:spPr/>
    </dgm:pt>
    <dgm:pt modelId="{6F451806-A774-4EF3-918A-DC8019CE7508}" type="pres">
      <dgm:prSet presAssocID="{03AB6D31-5C35-4D49-B6EF-FC89D6FC6581}" presName="bgRect" presStyleLbl="bgShp" presStyleIdx="1" presStyleCnt="4"/>
      <dgm:spPr/>
    </dgm:pt>
    <dgm:pt modelId="{0F1DE0FD-E6F8-4B10-ADCA-E6D9F872463A}" type="pres">
      <dgm:prSet presAssocID="{03AB6D31-5C35-4D49-B6EF-FC89D6FC658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FC6AC74E-CC70-4E47-8A9B-4E6A87B50049}" type="pres">
      <dgm:prSet presAssocID="{03AB6D31-5C35-4D49-B6EF-FC89D6FC6581}" presName="spaceRect" presStyleCnt="0"/>
      <dgm:spPr/>
    </dgm:pt>
    <dgm:pt modelId="{3AB225B0-B27F-42D9-BC43-FF70B69DCA12}" type="pres">
      <dgm:prSet presAssocID="{03AB6D31-5C35-4D49-B6EF-FC89D6FC6581}" presName="parTx" presStyleLbl="revTx" presStyleIdx="1" presStyleCnt="4">
        <dgm:presLayoutVars>
          <dgm:chMax val="0"/>
          <dgm:chPref val="0"/>
        </dgm:presLayoutVars>
      </dgm:prSet>
      <dgm:spPr/>
    </dgm:pt>
    <dgm:pt modelId="{4215CDF4-1B2E-495D-8725-36D7BB7B9388}" type="pres">
      <dgm:prSet presAssocID="{040F415E-3FC1-41BA-A1EF-B54C989A5612}" presName="sibTrans" presStyleCnt="0"/>
      <dgm:spPr/>
    </dgm:pt>
    <dgm:pt modelId="{BE1FEAA5-DE7A-4106-A557-66F803160102}" type="pres">
      <dgm:prSet presAssocID="{DC6A589D-0CEF-4086-8985-EEE8111BF4F5}" presName="compNode" presStyleCnt="0"/>
      <dgm:spPr/>
    </dgm:pt>
    <dgm:pt modelId="{B0158880-AFAF-45F2-88B7-3026B6F38B30}" type="pres">
      <dgm:prSet presAssocID="{DC6A589D-0CEF-4086-8985-EEE8111BF4F5}" presName="bgRect" presStyleLbl="bgShp" presStyleIdx="2" presStyleCnt="4"/>
      <dgm:spPr/>
    </dgm:pt>
    <dgm:pt modelId="{D40061FC-01F8-4CEE-A7F9-8314B09C1B98}" type="pres">
      <dgm:prSet presAssocID="{DC6A589D-0CEF-4086-8985-EEE8111BF4F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B7C1611-7988-4BED-BE72-D07C07E883B4}" type="pres">
      <dgm:prSet presAssocID="{DC6A589D-0CEF-4086-8985-EEE8111BF4F5}" presName="spaceRect" presStyleCnt="0"/>
      <dgm:spPr/>
    </dgm:pt>
    <dgm:pt modelId="{D0F03F6E-20E8-4C52-BE07-7336446CC3CA}" type="pres">
      <dgm:prSet presAssocID="{DC6A589D-0CEF-4086-8985-EEE8111BF4F5}" presName="parTx" presStyleLbl="revTx" presStyleIdx="2" presStyleCnt="4">
        <dgm:presLayoutVars>
          <dgm:chMax val="0"/>
          <dgm:chPref val="0"/>
        </dgm:presLayoutVars>
      </dgm:prSet>
      <dgm:spPr/>
    </dgm:pt>
    <dgm:pt modelId="{7A13242C-9516-4047-A7DE-FEEAF80AD05F}" type="pres">
      <dgm:prSet presAssocID="{4718DA77-E3F0-4A1B-BD76-0419A1B93748}" presName="sibTrans" presStyleCnt="0"/>
      <dgm:spPr/>
    </dgm:pt>
    <dgm:pt modelId="{B56AC2B3-DF03-4842-A6E2-BD249B46413C}" type="pres">
      <dgm:prSet presAssocID="{B4E2D17B-D43A-4502-97B9-BF0CD082A749}" presName="compNode" presStyleCnt="0"/>
      <dgm:spPr/>
    </dgm:pt>
    <dgm:pt modelId="{C9B5E9C6-3510-420E-A842-1F98649A883A}" type="pres">
      <dgm:prSet presAssocID="{B4E2D17B-D43A-4502-97B9-BF0CD082A749}" presName="bgRect" presStyleLbl="bgShp" presStyleIdx="3" presStyleCnt="4"/>
      <dgm:spPr/>
    </dgm:pt>
    <dgm:pt modelId="{B2F40F83-B203-4A5E-A475-180C7AEAA114}" type="pres">
      <dgm:prSet presAssocID="{B4E2D17B-D43A-4502-97B9-BF0CD082A7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A78674A-FE44-41D8-BAF2-AC1D68CED082}" type="pres">
      <dgm:prSet presAssocID="{B4E2D17B-D43A-4502-97B9-BF0CD082A749}" presName="spaceRect" presStyleCnt="0"/>
      <dgm:spPr/>
    </dgm:pt>
    <dgm:pt modelId="{6C8311E8-79FC-424C-AA76-9CFFC814CE75}" type="pres">
      <dgm:prSet presAssocID="{B4E2D17B-D43A-4502-97B9-BF0CD082A749}" presName="parTx" presStyleLbl="revTx" presStyleIdx="3" presStyleCnt="4">
        <dgm:presLayoutVars>
          <dgm:chMax val="0"/>
          <dgm:chPref val="0"/>
        </dgm:presLayoutVars>
      </dgm:prSet>
      <dgm:spPr/>
    </dgm:pt>
  </dgm:ptLst>
  <dgm:cxnLst>
    <dgm:cxn modelId="{388F6B1C-0B2E-4633-8532-9F74651BE333}" srcId="{5A67446C-65E9-430E-87AE-318D0AB616B4}" destId="{03AB6D31-5C35-4D49-B6EF-FC89D6FC6581}" srcOrd="1" destOrd="0" parTransId="{53DDC46E-EAC7-4DB5-A61E-D153FDD0F29E}" sibTransId="{040F415E-3FC1-41BA-A1EF-B54C989A5612}"/>
    <dgm:cxn modelId="{0F252123-2473-4F26-83F6-B805C1380041}" type="presOf" srcId="{EB70D30B-8E26-4324-BCEB-BEFAA7B354CD}" destId="{6A91266F-9DA3-44EE-BFA3-C75C72C092B0}" srcOrd="0" destOrd="0" presId="urn:microsoft.com/office/officeart/2018/2/layout/IconVerticalSolidList"/>
    <dgm:cxn modelId="{4CE5BE2F-3EB6-478E-9FEA-E0CC2DDB6E0A}" type="presOf" srcId="{5A67446C-65E9-430E-87AE-318D0AB616B4}" destId="{E242BE15-BAEB-4459-A776-6D5F68AA0A8F}" srcOrd="0" destOrd="0" presId="urn:microsoft.com/office/officeart/2018/2/layout/IconVerticalSolidList"/>
    <dgm:cxn modelId="{F98F0D32-C969-4CA6-91CF-8D819746E75C}" type="presOf" srcId="{B4E2D17B-D43A-4502-97B9-BF0CD082A749}" destId="{6C8311E8-79FC-424C-AA76-9CFFC814CE75}" srcOrd="0" destOrd="0" presId="urn:microsoft.com/office/officeart/2018/2/layout/IconVerticalSolidList"/>
    <dgm:cxn modelId="{0427D84F-011F-44BE-B42E-87333CB3581F}" type="presOf" srcId="{03AB6D31-5C35-4D49-B6EF-FC89D6FC6581}" destId="{3AB225B0-B27F-42D9-BC43-FF70B69DCA12}" srcOrd="0" destOrd="0" presId="urn:microsoft.com/office/officeart/2018/2/layout/IconVerticalSolidList"/>
    <dgm:cxn modelId="{06552D94-9424-40C8-9B0B-56F4D13757A7}" srcId="{5A67446C-65E9-430E-87AE-318D0AB616B4}" destId="{DC6A589D-0CEF-4086-8985-EEE8111BF4F5}" srcOrd="2" destOrd="0" parTransId="{F5A980A4-8477-4DE3-A53B-818D1D397A9B}" sibTransId="{4718DA77-E3F0-4A1B-BD76-0419A1B93748}"/>
    <dgm:cxn modelId="{78B5B7BA-E813-4271-82B2-D0252307FFFA}" srcId="{5A67446C-65E9-430E-87AE-318D0AB616B4}" destId="{B4E2D17B-D43A-4502-97B9-BF0CD082A749}" srcOrd="3" destOrd="0" parTransId="{E5B60167-CF37-453B-BFBA-50DF34B8628F}" sibTransId="{C3853B7E-2186-4712-AC9E-A947C20AF090}"/>
    <dgm:cxn modelId="{18AD7DE3-AAA1-4AF7-AD70-A4C4F31FD35D}" srcId="{5A67446C-65E9-430E-87AE-318D0AB616B4}" destId="{EB70D30B-8E26-4324-BCEB-BEFAA7B354CD}" srcOrd="0" destOrd="0" parTransId="{B23919BD-D6AD-4BE3-9A19-5102C4FA9737}" sibTransId="{54A280EB-A12D-4AB0-8C07-6D2C39F3B80A}"/>
    <dgm:cxn modelId="{DBE5D7FA-5559-4B09-BE10-542B93F21779}" type="presOf" srcId="{DC6A589D-0CEF-4086-8985-EEE8111BF4F5}" destId="{D0F03F6E-20E8-4C52-BE07-7336446CC3CA}" srcOrd="0" destOrd="0" presId="urn:microsoft.com/office/officeart/2018/2/layout/IconVerticalSolidList"/>
    <dgm:cxn modelId="{1C1CB5A6-CEB8-4DC8-BD67-1BE6F9D6F2B5}" type="presParOf" srcId="{E242BE15-BAEB-4459-A776-6D5F68AA0A8F}" destId="{397F6197-C20B-4008-B088-9319F8BDBB02}" srcOrd="0" destOrd="0" presId="urn:microsoft.com/office/officeart/2018/2/layout/IconVerticalSolidList"/>
    <dgm:cxn modelId="{4B4FB5E4-5D5C-4693-ADBD-A50B8A8A10DD}" type="presParOf" srcId="{397F6197-C20B-4008-B088-9319F8BDBB02}" destId="{149CDA02-EDA1-42E7-8BF7-0E33A7AED8C5}" srcOrd="0" destOrd="0" presId="urn:microsoft.com/office/officeart/2018/2/layout/IconVerticalSolidList"/>
    <dgm:cxn modelId="{A19A895B-27CC-4881-85FA-2F29248078A1}" type="presParOf" srcId="{397F6197-C20B-4008-B088-9319F8BDBB02}" destId="{2EDC02A6-36F8-48B2-8A49-D7668315966A}" srcOrd="1" destOrd="0" presId="urn:microsoft.com/office/officeart/2018/2/layout/IconVerticalSolidList"/>
    <dgm:cxn modelId="{1EDC2DDE-6D3A-43CF-8B49-B142C8A09417}" type="presParOf" srcId="{397F6197-C20B-4008-B088-9319F8BDBB02}" destId="{34DA3416-ACF0-441E-B387-8A1E475246F3}" srcOrd="2" destOrd="0" presId="urn:microsoft.com/office/officeart/2018/2/layout/IconVerticalSolidList"/>
    <dgm:cxn modelId="{48068103-A396-44FC-BB10-851C25FD56F1}" type="presParOf" srcId="{397F6197-C20B-4008-B088-9319F8BDBB02}" destId="{6A91266F-9DA3-44EE-BFA3-C75C72C092B0}" srcOrd="3" destOrd="0" presId="urn:microsoft.com/office/officeart/2018/2/layout/IconVerticalSolidList"/>
    <dgm:cxn modelId="{232B8703-0C7D-4D43-896C-A9F3D39FC1F5}" type="presParOf" srcId="{E242BE15-BAEB-4459-A776-6D5F68AA0A8F}" destId="{AF0275F3-54A9-4737-8395-4CF5A2151451}" srcOrd="1" destOrd="0" presId="urn:microsoft.com/office/officeart/2018/2/layout/IconVerticalSolidList"/>
    <dgm:cxn modelId="{8EB5E89B-0C36-48F8-B9F0-41A948202FEE}" type="presParOf" srcId="{E242BE15-BAEB-4459-A776-6D5F68AA0A8F}" destId="{272A9E8D-D52D-4513-BF53-CAD0C48EEE53}" srcOrd="2" destOrd="0" presId="urn:microsoft.com/office/officeart/2018/2/layout/IconVerticalSolidList"/>
    <dgm:cxn modelId="{5967B64B-7AC3-43DC-81ED-8AB0170C98F2}" type="presParOf" srcId="{272A9E8D-D52D-4513-BF53-CAD0C48EEE53}" destId="{6F451806-A774-4EF3-918A-DC8019CE7508}" srcOrd="0" destOrd="0" presId="urn:microsoft.com/office/officeart/2018/2/layout/IconVerticalSolidList"/>
    <dgm:cxn modelId="{45570B22-F498-4CF2-A234-6B4BA808442F}" type="presParOf" srcId="{272A9E8D-D52D-4513-BF53-CAD0C48EEE53}" destId="{0F1DE0FD-E6F8-4B10-ADCA-E6D9F872463A}" srcOrd="1" destOrd="0" presId="urn:microsoft.com/office/officeart/2018/2/layout/IconVerticalSolidList"/>
    <dgm:cxn modelId="{F3B0AC51-AC35-4E40-BF77-D39F7847D11C}" type="presParOf" srcId="{272A9E8D-D52D-4513-BF53-CAD0C48EEE53}" destId="{FC6AC74E-CC70-4E47-8A9B-4E6A87B50049}" srcOrd="2" destOrd="0" presId="urn:microsoft.com/office/officeart/2018/2/layout/IconVerticalSolidList"/>
    <dgm:cxn modelId="{8199AC52-3F4E-412C-95BD-545039C6C7F4}" type="presParOf" srcId="{272A9E8D-D52D-4513-BF53-CAD0C48EEE53}" destId="{3AB225B0-B27F-42D9-BC43-FF70B69DCA12}" srcOrd="3" destOrd="0" presId="urn:microsoft.com/office/officeart/2018/2/layout/IconVerticalSolidList"/>
    <dgm:cxn modelId="{5BBD55E4-9ECB-4DEC-8308-9DB2752F0D49}" type="presParOf" srcId="{E242BE15-BAEB-4459-A776-6D5F68AA0A8F}" destId="{4215CDF4-1B2E-495D-8725-36D7BB7B9388}" srcOrd="3" destOrd="0" presId="urn:microsoft.com/office/officeart/2018/2/layout/IconVerticalSolidList"/>
    <dgm:cxn modelId="{DCE2B3FB-A699-41EF-823B-F97335287B0C}" type="presParOf" srcId="{E242BE15-BAEB-4459-A776-6D5F68AA0A8F}" destId="{BE1FEAA5-DE7A-4106-A557-66F803160102}" srcOrd="4" destOrd="0" presId="urn:microsoft.com/office/officeart/2018/2/layout/IconVerticalSolidList"/>
    <dgm:cxn modelId="{CA86A2D1-DF6A-4801-A584-69DE3F271AD8}" type="presParOf" srcId="{BE1FEAA5-DE7A-4106-A557-66F803160102}" destId="{B0158880-AFAF-45F2-88B7-3026B6F38B30}" srcOrd="0" destOrd="0" presId="urn:microsoft.com/office/officeart/2018/2/layout/IconVerticalSolidList"/>
    <dgm:cxn modelId="{E1CDEC6A-0BA4-46E3-88E3-F75AAD4EAF8E}" type="presParOf" srcId="{BE1FEAA5-DE7A-4106-A557-66F803160102}" destId="{D40061FC-01F8-4CEE-A7F9-8314B09C1B98}" srcOrd="1" destOrd="0" presId="urn:microsoft.com/office/officeart/2018/2/layout/IconVerticalSolidList"/>
    <dgm:cxn modelId="{33B747AA-2927-4827-827C-4ABB05B5F35E}" type="presParOf" srcId="{BE1FEAA5-DE7A-4106-A557-66F803160102}" destId="{0B7C1611-7988-4BED-BE72-D07C07E883B4}" srcOrd="2" destOrd="0" presId="urn:microsoft.com/office/officeart/2018/2/layout/IconVerticalSolidList"/>
    <dgm:cxn modelId="{AC937C07-C871-4A5D-8357-D0898DA54A30}" type="presParOf" srcId="{BE1FEAA5-DE7A-4106-A557-66F803160102}" destId="{D0F03F6E-20E8-4C52-BE07-7336446CC3CA}" srcOrd="3" destOrd="0" presId="urn:microsoft.com/office/officeart/2018/2/layout/IconVerticalSolidList"/>
    <dgm:cxn modelId="{45235E48-3BC8-4B59-950E-CD509A5189DE}" type="presParOf" srcId="{E242BE15-BAEB-4459-A776-6D5F68AA0A8F}" destId="{7A13242C-9516-4047-A7DE-FEEAF80AD05F}" srcOrd="5" destOrd="0" presId="urn:microsoft.com/office/officeart/2018/2/layout/IconVerticalSolidList"/>
    <dgm:cxn modelId="{93C5923F-45D6-4773-ACE9-3B26C3AB8ABB}" type="presParOf" srcId="{E242BE15-BAEB-4459-A776-6D5F68AA0A8F}" destId="{B56AC2B3-DF03-4842-A6E2-BD249B46413C}" srcOrd="6" destOrd="0" presId="urn:microsoft.com/office/officeart/2018/2/layout/IconVerticalSolidList"/>
    <dgm:cxn modelId="{D23DEE57-37CD-495E-A250-9D4278932D37}" type="presParOf" srcId="{B56AC2B3-DF03-4842-A6E2-BD249B46413C}" destId="{C9B5E9C6-3510-420E-A842-1F98649A883A}" srcOrd="0" destOrd="0" presId="urn:microsoft.com/office/officeart/2018/2/layout/IconVerticalSolidList"/>
    <dgm:cxn modelId="{FCE8FE14-E0AB-4A42-8462-B3F6B23EFD7F}" type="presParOf" srcId="{B56AC2B3-DF03-4842-A6E2-BD249B46413C}" destId="{B2F40F83-B203-4A5E-A475-180C7AEAA114}" srcOrd="1" destOrd="0" presId="urn:microsoft.com/office/officeart/2018/2/layout/IconVerticalSolidList"/>
    <dgm:cxn modelId="{C1E33BFE-2D5E-43AF-87E8-BF22B37B04C5}" type="presParOf" srcId="{B56AC2B3-DF03-4842-A6E2-BD249B46413C}" destId="{1A78674A-FE44-41D8-BAF2-AC1D68CED082}" srcOrd="2" destOrd="0" presId="urn:microsoft.com/office/officeart/2018/2/layout/IconVerticalSolidList"/>
    <dgm:cxn modelId="{4647CD21-D8F4-4108-AC30-98ED10EBFE83}" type="presParOf" srcId="{B56AC2B3-DF03-4842-A6E2-BD249B46413C}" destId="{6C8311E8-79FC-424C-AA76-9CFFC814CE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3E5552-7AA0-43C2-AE0F-6ACF1043FCEE}"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3AC545D9-C78E-4747-9344-1521F2CE1D50}">
      <dgm:prSet/>
      <dgm:spPr/>
      <dgm:t>
        <a:bodyPr/>
        <a:lstStyle/>
        <a:p>
          <a:r>
            <a:rPr lang="en-US" dirty="0"/>
            <a:t>Supervisors may also be counsellors at the lighthouse</a:t>
          </a:r>
        </a:p>
      </dgm:t>
    </dgm:pt>
    <dgm:pt modelId="{3044648D-173F-4BD8-BC2C-459338165F22}" type="parTrans" cxnId="{BA4DCC8A-6120-44F8-B07A-C1CDFD25C92A}">
      <dgm:prSet/>
      <dgm:spPr/>
      <dgm:t>
        <a:bodyPr/>
        <a:lstStyle/>
        <a:p>
          <a:endParaRPr lang="en-US"/>
        </a:p>
      </dgm:t>
    </dgm:pt>
    <dgm:pt modelId="{62561D3B-66B3-4E5D-A91A-8515B7FCAE3B}" type="sibTrans" cxnId="{BA4DCC8A-6120-44F8-B07A-C1CDFD25C92A}">
      <dgm:prSet/>
      <dgm:spPr/>
      <dgm:t>
        <a:bodyPr/>
        <a:lstStyle/>
        <a:p>
          <a:endParaRPr lang="en-US"/>
        </a:p>
      </dgm:t>
    </dgm:pt>
    <dgm:pt modelId="{29EEEDCA-C323-4DFC-8FE0-88D7F7DAAD5F}">
      <dgm:prSet/>
      <dgm:spPr/>
      <dgm:t>
        <a:bodyPr/>
        <a:lstStyle/>
        <a:p>
          <a:r>
            <a:rPr lang="en-US" dirty="0"/>
            <a:t>Expected adherence to policies and procedures of client contracting</a:t>
          </a:r>
        </a:p>
      </dgm:t>
    </dgm:pt>
    <dgm:pt modelId="{6F7059E9-06CC-4CC2-B158-B7245B58098C}" type="parTrans" cxnId="{72639558-F8FD-4847-96B9-923450976C2A}">
      <dgm:prSet/>
      <dgm:spPr/>
      <dgm:t>
        <a:bodyPr/>
        <a:lstStyle/>
        <a:p>
          <a:endParaRPr lang="en-US"/>
        </a:p>
      </dgm:t>
    </dgm:pt>
    <dgm:pt modelId="{FE61DAE0-B786-42D4-A9B3-77652CE44E54}" type="sibTrans" cxnId="{72639558-F8FD-4847-96B9-923450976C2A}">
      <dgm:prSet/>
      <dgm:spPr/>
      <dgm:t>
        <a:bodyPr/>
        <a:lstStyle/>
        <a:p>
          <a:endParaRPr lang="en-US"/>
        </a:p>
      </dgm:t>
    </dgm:pt>
    <dgm:pt modelId="{AF9CB3AB-25F1-4587-B0ED-541B3C9907BE}">
      <dgm:prSet/>
      <dgm:spPr/>
      <dgm:t>
        <a:bodyPr/>
        <a:lstStyle/>
        <a:p>
          <a:r>
            <a:rPr lang="en-US" dirty="0"/>
            <a:t>Changes in GDPR insist on contracting from the start</a:t>
          </a:r>
        </a:p>
      </dgm:t>
    </dgm:pt>
    <dgm:pt modelId="{2EE85AE4-FC17-4820-A58E-5D936E71B33E}" type="parTrans" cxnId="{32D29B96-069A-433F-9301-E682C08FCCDA}">
      <dgm:prSet/>
      <dgm:spPr/>
      <dgm:t>
        <a:bodyPr/>
        <a:lstStyle/>
        <a:p>
          <a:endParaRPr lang="en-US"/>
        </a:p>
      </dgm:t>
    </dgm:pt>
    <dgm:pt modelId="{00BA40F6-58F0-48C6-A2B3-5F019C2F408E}" type="sibTrans" cxnId="{32D29B96-069A-433F-9301-E682C08FCCDA}">
      <dgm:prSet/>
      <dgm:spPr/>
      <dgm:t>
        <a:bodyPr/>
        <a:lstStyle/>
        <a:p>
          <a:endParaRPr lang="en-US"/>
        </a:p>
      </dgm:t>
    </dgm:pt>
    <dgm:pt modelId="{33A48C7A-F880-4C80-8752-50720349BE40}">
      <dgm:prSet/>
      <dgm:spPr/>
      <dgm:t>
        <a:bodyPr/>
        <a:lstStyle/>
        <a:p>
          <a:r>
            <a:rPr lang="en-US" dirty="0"/>
            <a:t>Challenging and restrictive although safer</a:t>
          </a:r>
        </a:p>
      </dgm:t>
    </dgm:pt>
    <dgm:pt modelId="{6C1F75CE-1B33-445C-ACE9-F46A6FD05ADA}" type="parTrans" cxnId="{B80A256A-D53B-41E1-BB57-2EA266FCF269}">
      <dgm:prSet/>
      <dgm:spPr/>
      <dgm:t>
        <a:bodyPr/>
        <a:lstStyle/>
        <a:p>
          <a:endParaRPr lang="en-US"/>
        </a:p>
      </dgm:t>
    </dgm:pt>
    <dgm:pt modelId="{9F357A35-06FD-451D-B5AC-781E9C083242}" type="sibTrans" cxnId="{B80A256A-D53B-41E1-BB57-2EA266FCF269}">
      <dgm:prSet/>
      <dgm:spPr/>
      <dgm:t>
        <a:bodyPr/>
        <a:lstStyle/>
        <a:p>
          <a:endParaRPr lang="en-US"/>
        </a:p>
      </dgm:t>
    </dgm:pt>
    <dgm:pt modelId="{E91AE392-138A-4602-A51E-B837DEFCDDC7}" type="pres">
      <dgm:prSet presAssocID="{2C3E5552-7AA0-43C2-AE0F-6ACF1043FCEE}" presName="root" presStyleCnt="0">
        <dgm:presLayoutVars>
          <dgm:dir/>
          <dgm:resizeHandles val="exact"/>
        </dgm:presLayoutVars>
      </dgm:prSet>
      <dgm:spPr/>
    </dgm:pt>
    <dgm:pt modelId="{BD0C9A07-B3F7-4350-81F4-A2A552ECB8D0}" type="pres">
      <dgm:prSet presAssocID="{3AC545D9-C78E-4747-9344-1521F2CE1D50}" presName="compNode" presStyleCnt="0"/>
      <dgm:spPr/>
    </dgm:pt>
    <dgm:pt modelId="{BE578B7D-72CB-4D98-ACA5-E587BDF2E041}" type="pres">
      <dgm:prSet presAssocID="{3AC545D9-C78E-4747-9344-1521F2CE1D50}" presName="bgRect" presStyleLbl="bgShp" presStyleIdx="0" presStyleCnt="4"/>
      <dgm:spPr/>
    </dgm:pt>
    <dgm:pt modelId="{85F7F39A-0DBB-4538-8497-670E6C71E6D3}" type="pres">
      <dgm:prSet presAssocID="{3AC545D9-C78E-4747-9344-1521F2CE1D5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E351189-617F-49D3-A0DC-BDF5BE61A5A1}" type="pres">
      <dgm:prSet presAssocID="{3AC545D9-C78E-4747-9344-1521F2CE1D50}" presName="spaceRect" presStyleCnt="0"/>
      <dgm:spPr/>
    </dgm:pt>
    <dgm:pt modelId="{B1661E71-AE15-4B17-B074-7EF2087C62A4}" type="pres">
      <dgm:prSet presAssocID="{3AC545D9-C78E-4747-9344-1521F2CE1D50}" presName="parTx" presStyleLbl="revTx" presStyleIdx="0" presStyleCnt="4">
        <dgm:presLayoutVars>
          <dgm:chMax val="0"/>
          <dgm:chPref val="0"/>
        </dgm:presLayoutVars>
      </dgm:prSet>
      <dgm:spPr/>
    </dgm:pt>
    <dgm:pt modelId="{80F54773-605E-45A0-83E7-D4B0606BFB18}" type="pres">
      <dgm:prSet presAssocID="{62561D3B-66B3-4E5D-A91A-8515B7FCAE3B}" presName="sibTrans" presStyleCnt="0"/>
      <dgm:spPr/>
    </dgm:pt>
    <dgm:pt modelId="{AF588BF7-63C9-41D6-BA93-84A5FFAEF64F}" type="pres">
      <dgm:prSet presAssocID="{29EEEDCA-C323-4DFC-8FE0-88D7F7DAAD5F}" presName="compNode" presStyleCnt="0"/>
      <dgm:spPr/>
    </dgm:pt>
    <dgm:pt modelId="{260CECAA-DF54-495C-B06E-CD1A8451A681}" type="pres">
      <dgm:prSet presAssocID="{29EEEDCA-C323-4DFC-8FE0-88D7F7DAAD5F}" presName="bgRect" presStyleLbl="bgShp" presStyleIdx="1" presStyleCnt="4"/>
      <dgm:spPr/>
    </dgm:pt>
    <dgm:pt modelId="{3DFE1162-64B2-4F58-95B4-B5A2325ED1F7}" type="pres">
      <dgm:prSet presAssocID="{29EEEDCA-C323-4DFC-8FE0-88D7F7DAAD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73BA008E-0258-4AE5-AD81-E7D891022A81}" type="pres">
      <dgm:prSet presAssocID="{29EEEDCA-C323-4DFC-8FE0-88D7F7DAAD5F}" presName="spaceRect" presStyleCnt="0"/>
      <dgm:spPr/>
    </dgm:pt>
    <dgm:pt modelId="{8B42A526-0B92-4707-8296-432220B21970}" type="pres">
      <dgm:prSet presAssocID="{29EEEDCA-C323-4DFC-8FE0-88D7F7DAAD5F}" presName="parTx" presStyleLbl="revTx" presStyleIdx="1" presStyleCnt="4">
        <dgm:presLayoutVars>
          <dgm:chMax val="0"/>
          <dgm:chPref val="0"/>
        </dgm:presLayoutVars>
      </dgm:prSet>
      <dgm:spPr/>
    </dgm:pt>
    <dgm:pt modelId="{AE0480C9-403F-4D4D-BDAE-C49F2F222664}" type="pres">
      <dgm:prSet presAssocID="{FE61DAE0-B786-42D4-A9B3-77652CE44E54}" presName="sibTrans" presStyleCnt="0"/>
      <dgm:spPr/>
    </dgm:pt>
    <dgm:pt modelId="{A946CAC2-67DE-449D-8696-2089A98E4C20}" type="pres">
      <dgm:prSet presAssocID="{AF9CB3AB-25F1-4587-B0ED-541B3C9907BE}" presName="compNode" presStyleCnt="0"/>
      <dgm:spPr/>
    </dgm:pt>
    <dgm:pt modelId="{05AAE9DA-0C76-44FC-BA20-87EC04F2372F}" type="pres">
      <dgm:prSet presAssocID="{AF9CB3AB-25F1-4587-B0ED-541B3C9907BE}" presName="bgRect" presStyleLbl="bgShp" presStyleIdx="2" presStyleCnt="4"/>
      <dgm:spPr/>
    </dgm:pt>
    <dgm:pt modelId="{CD1729EA-E921-4D55-BB41-046C39A23DD1}" type="pres">
      <dgm:prSet presAssocID="{AF9CB3AB-25F1-4587-B0ED-541B3C9907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ed"/>
        </a:ext>
      </dgm:extLst>
    </dgm:pt>
    <dgm:pt modelId="{7994545C-5738-4175-9957-6AB09CCDF7D1}" type="pres">
      <dgm:prSet presAssocID="{AF9CB3AB-25F1-4587-B0ED-541B3C9907BE}" presName="spaceRect" presStyleCnt="0"/>
      <dgm:spPr/>
    </dgm:pt>
    <dgm:pt modelId="{9459CD6D-D2B1-4720-8ACE-EE0861B89803}" type="pres">
      <dgm:prSet presAssocID="{AF9CB3AB-25F1-4587-B0ED-541B3C9907BE}" presName="parTx" presStyleLbl="revTx" presStyleIdx="2" presStyleCnt="4">
        <dgm:presLayoutVars>
          <dgm:chMax val="0"/>
          <dgm:chPref val="0"/>
        </dgm:presLayoutVars>
      </dgm:prSet>
      <dgm:spPr/>
    </dgm:pt>
    <dgm:pt modelId="{FDD0FF4A-A739-40AF-A9DE-5235B01234DC}" type="pres">
      <dgm:prSet presAssocID="{00BA40F6-58F0-48C6-A2B3-5F019C2F408E}" presName="sibTrans" presStyleCnt="0"/>
      <dgm:spPr/>
    </dgm:pt>
    <dgm:pt modelId="{35C97BBF-5383-49F3-B340-8709B6C32132}" type="pres">
      <dgm:prSet presAssocID="{33A48C7A-F880-4C80-8752-50720349BE40}" presName="compNode" presStyleCnt="0"/>
      <dgm:spPr/>
    </dgm:pt>
    <dgm:pt modelId="{8D6F85D7-FEE9-4EF9-8A90-A50BAD9EB9C9}" type="pres">
      <dgm:prSet presAssocID="{33A48C7A-F880-4C80-8752-50720349BE40}" presName="bgRect" presStyleLbl="bgShp" presStyleIdx="3" presStyleCnt="4"/>
      <dgm:spPr/>
    </dgm:pt>
    <dgm:pt modelId="{0D539C07-0724-428D-963B-718A9379FFEB}" type="pres">
      <dgm:prSet presAssocID="{33A48C7A-F880-4C80-8752-50720349BE4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95706637-B249-40F3-8952-2D38C07E84E7}" type="pres">
      <dgm:prSet presAssocID="{33A48C7A-F880-4C80-8752-50720349BE40}" presName="spaceRect" presStyleCnt="0"/>
      <dgm:spPr/>
    </dgm:pt>
    <dgm:pt modelId="{412FBD22-9AC8-44C3-ACD5-B8FCFA9421BB}" type="pres">
      <dgm:prSet presAssocID="{33A48C7A-F880-4C80-8752-50720349BE40}" presName="parTx" presStyleLbl="revTx" presStyleIdx="3" presStyleCnt="4">
        <dgm:presLayoutVars>
          <dgm:chMax val="0"/>
          <dgm:chPref val="0"/>
        </dgm:presLayoutVars>
      </dgm:prSet>
      <dgm:spPr/>
    </dgm:pt>
  </dgm:ptLst>
  <dgm:cxnLst>
    <dgm:cxn modelId="{970CFB37-5A23-4C41-B9D9-A72C6F5B17FB}" type="presOf" srcId="{33A48C7A-F880-4C80-8752-50720349BE40}" destId="{412FBD22-9AC8-44C3-ACD5-B8FCFA9421BB}" srcOrd="0" destOrd="0" presId="urn:microsoft.com/office/officeart/2018/2/layout/IconVerticalSolidList"/>
    <dgm:cxn modelId="{B80A256A-D53B-41E1-BB57-2EA266FCF269}" srcId="{2C3E5552-7AA0-43C2-AE0F-6ACF1043FCEE}" destId="{33A48C7A-F880-4C80-8752-50720349BE40}" srcOrd="3" destOrd="0" parTransId="{6C1F75CE-1B33-445C-ACE9-F46A6FD05ADA}" sibTransId="{9F357A35-06FD-451D-B5AC-781E9C083242}"/>
    <dgm:cxn modelId="{80E0BF72-A525-40A1-B68F-F8FA7B277F7A}" type="presOf" srcId="{29EEEDCA-C323-4DFC-8FE0-88D7F7DAAD5F}" destId="{8B42A526-0B92-4707-8296-432220B21970}" srcOrd="0" destOrd="0" presId="urn:microsoft.com/office/officeart/2018/2/layout/IconVerticalSolidList"/>
    <dgm:cxn modelId="{72639558-F8FD-4847-96B9-923450976C2A}" srcId="{2C3E5552-7AA0-43C2-AE0F-6ACF1043FCEE}" destId="{29EEEDCA-C323-4DFC-8FE0-88D7F7DAAD5F}" srcOrd="1" destOrd="0" parTransId="{6F7059E9-06CC-4CC2-B158-B7245B58098C}" sibTransId="{FE61DAE0-B786-42D4-A9B3-77652CE44E54}"/>
    <dgm:cxn modelId="{BA4DCC8A-6120-44F8-B07A-C1CDFD25C92A}" srcId="{2C3E5552-7AA0-43C2-AE0F-6ACF1043FCEE}" destId="{3AC545D9-C78E-4747-9344-1521F2CE1D50}" srcOrd="0" destOrd="0" parTransId="{3044648D-173F-4BD8-BC2C-459338165F22}" sibTransId="{62561D3B-66B3-4E5D-A91A-8515B7FCAE3B}"/>
    <dgm:cxn modelId="{D3EB3E94-4013-45FB-88E8-4693AD993055}" type="presOf" srcId="{3AC545D9-C78E-4747-9344-1521F2CE1D50}" destId="{B1661E71-AE15-4B17-B074-7EF2087C62A4}" srcOrd="0" destOrd="0" presId="urn:microsoft.com/office/officeart/2018/2/layout/IconVerticalSolidList"/>
    <dgm:cxn modelId="{32D29B96-069A-433F-9301-E682C08FCCDA}" srcId="{2C3E5552-7AA0-43C2-AE0F-6ACF1043FCEE}" destId="{AF9CB3AB-25F1-4587-B0ED-541B3C9907BE}" srcOrd="2" destOrd="0" parTransId="{2EE85AE4-FC17-4820-A58E-5D936E71B33E}" sibTransId="{00BA40F6-58F0-48C6-A2B3-5F019C2F408E}"/>
    <dgm:cxn modelId="{5D4A999A-37DE-47FE-9F4B-83E536C17DD3}" type="presOf" srcId="{AF9CB3AB-25F1-4587-B0ED-541B3C9907BE}" destId="{9459CD6D-D2B1-4720-8ACE-EE0861B89803}" srcOrd="0" destOrd="0" presId="urn:microsoft.com/office/officeart/2018/2/layout/IconVerticalSolidList"/>
    <dgm:cxn modelId="{738799D1-1961-4737-9EDA-F293E417541B}" type="presOf" srcId="{2C3E5552-7AA0-43C2-AE0F-6ACF1043FCEE}" destId="{E91AE392-138A-4602-A51E-B837DEFCDDC7}" srcOrd="0" destOrd="0" presId="urn:microsoft.com/office/officeart/2018/2/layout/IconVerticalSolidList"/>
    <dgm:cxn modelId="{89B44978-62AC-455E-AE51-433251ABFBE9}" type="presParOf" srcId="{E91AE392-138A-4602-A51E-B837DEFCDDC7}" destId="{BD0C9A07-B3F7-4350-81F4-A2A552ECB8D0}" srcOrd="0" destOrd="0" presId="urn:microsoft.com/office/officeart/2018/2/layout/IconVerticalSolidList"/>
    <dgm:cxn modelId="{3C83FC7C-2C1A-4CEC-A078-F228EC970D19}" type="presParOf" srcId="{BD0C9A07-B3F7-4350-81F4-A2A552ECB8D0}" destId="{BE578B7D-72CB-4D98-ACA5-E587BDF2E041}" srcOrd="0" destOrd="0" presId="urn:microsoft.com/office/officeart/2018/2/layout/IconVerticalSolidList"/>
    <dgm:cxn modelId="{CD2D9704-1A70-468E-96AF-E4A41DDF74E7}" type="presParOf" srcId="{BD0C9A07-B3F7-4350-81F4-A2A552ECB8D0}" destId="{85F7F39A-0DBB-4538-8497-670E6C71E6D3}" srcOrd="1" destOrd="0" presId="urn:microsoft.com/office/officeart/2018/2/layout/IconVerticalSolidList"/>
    <dgm:cxn modelId="{340D07FE-C75D-4727-A153-0A60208EAAD3}" type="presParOf" srcId="{BD0C9A07-B3F7-4350-81F4-A2A552ECB8D0}" destId="{2E351189-617F-49D3-A0DC-BDF5BE61A5A1}" srcOrd="2" destOrd="0" presId="urn:microsoft.com/office/officeart/2018/2/layout/IconVerticalSolidList"/>
    <dgm:cxn modelId="{C8AFCE21-2F47-493E-9B2C-D2BAC3A2050E}" type="presParOf" srcId="{BD0C9A07-B3F7-4350-81F4-A2A552ECB8D0}" destId="{B1661E71-AE15-4B17-B074-7EF2087C62A4}" srcOrd="3" destOrd="0" presId="urn:microsoft.com/office/officeart/2018/2/layout/IconVerticalSolidList"/>
    <dgm:cxn modelId="{08CF4A07-3DAB-4732-A20D-7004777955D7}" type="presParOf" srcId="{E91AE392-138A-4602-A51E-B837DEFCDDC7}" destId="{80F54773-605E-45A0-83E7-D4B0606BFB18}" srcOrd="1" destOrd="0" presId="urn:microsoft.com/office/officeart/2018/2/layout/IconVerticalSolidList"/>
    <dgm:cxn modelId="{5FE9C514-091A-4EC7-8DFD-4E7082C2E0DA}" type="presParOf" srcId="{E91AE392-138A-4602-A51E-B837DEFCDDC7}" destId="{AF588BF7-63C9-41D6-BA93-84A5FFAEF64F}" srcOrd="2" destOrd="0" presId="urn:microsoft.com/office/officeart/2018/2/layout/IconVerticalSolidList"/>
    <dgm:cxn modelId="{6EEF96F4-4A67-4841-9449-67B4A226BAA2}" type="presParOf" srcId="{AF588BF7-63C9-41D6-BA93-84A5FFAEF64F}" destId="{260CECAA-DF54-495C-B06E-CD1A8451A681}" srcOrd="0" destOrd="0" presId="urn:microsoft.com/office/officeart/2018/2/layout/IconVerticalSolidList"/>
    <dgm:cxn modelId="{59BAE631-D8BE-4A23-891C-09E73B45F232}" type="presParOf" srcId="{AF588BF7-63C9-41D6-BA93-84A5FFAEF64F}" destId="{3DFE1162-64B2-4F58-95B4-B5A2325ED1F7}" srcOrd="1" destOrd="0" presId="urn:microsoft.com/office/officeart/2018/2/layout/IconVerticalSolidList"/>
    <dgm:cxn modelId="{BA75C556-C984-4759-81A1-6BF0E8E1658C}" type="presParOf" srcId="{AF588BF7-63C9-41D6-BA93-84A5FFAEF64F}" destId="{73BA008E-0258-4AE5-AD81-E7D891022A81}" srcOrd="2" destOrd="0" presId="urn:microsoft.com/office/officeart/2018/2/layout/IconVerticalSolidList"/>
    <dgm:cxn modelId="{29643150-C718-499C-8E1A-F2F24B0D60A8}" type="presParOf" srcId="{AF588BF7-63C9-41D6-BA93-84A5FFAEF64F}" destId="{8B42A526-0B92-4707-8296-432220B21970}" srcOrd="3" destOrd="0" presId="urn:microsoft.com/office/officeart/2018/2/layout/IconVerticalSolidList"/>
    <dgm:cxn modelId="{47F0C85E-E2C9-4627-B496-FF9D30F292D4}" type="presParOf" srcId="{E91AE392-138A-4602-A51E-B837DEFCDDC7}" destId="{AE0480C9-403F-4D4D-BDAE-C49F2F222664}" srcOrd="3" destOrd="0" presId="urn:microsoft.com/office/officeart/2018/2/layout/IconVerticalSolidList"/>
    <dgm:cxn modelId="{3C5343CA-8807-47AE-8789-DF63529C2787}" type="presParOf" srcId="{E91AE392-138A-4602-A51E-B837DEFCDDC7}" destId="{A946CAC2-67DE-449D-8696-2089A98E4C20}" srcOrd="4" destOrd="0" presId="urn:microsoft.com/office/officeart/2018/2/layout/IconVerticalSolidList"/>
    <dgm:cxn modelId="{87FF0369-22EF-4901-8DFF-5F68B8BE1DC7}" type="presParOf" srcId="{A946CAC2-67DE-449D-8696-2089A98E4C20}" destId="{05AAE9DA-0C76-44FC-BA20-87EC04F2372F}" srcOrd="0" destOrd="0" presId="urn:microsoft.com/office/officeart/2018/2/layout/IconVerticalSolidList"/>
    <dgm:cxn modelId="{FDF70F8E-E385-4795-8AF3-7BAF790F9B68}" type="presParOf" srcId="{A946CAC2-67DE-449D-8696-2089A98E4C20}" destId="{CD1729EA-E921-4D55-BB41-046C39A23DD1}" srcOrd="1" destOrd="0" presId="urn:microsoft.com/office/officeart/2018/2/layout/IconVerticalSolidList"/>
    <dgm:cxn modelId="{CAA7C0F3-A02A-47F3-8F75-9523C84A4510}" type="presParOf" srcId="{A946CAC2-67DE-449D-8696-2089A98E4C20}" destId="{7994545C-5738-4175-9957-6AB09CCDF7D1}" srcOrd="2" destOrd="0" presId="urn:microsoft.com/office/officeart/2018/2/layout/IconVerticalSolidList"/>
    <dgm:cxn modelId="{981E0949-7C4F-4E18-A5C9-EFC5E0A41B5A}" type="presParOf" srcId="{A946CAC2-67DE-449D-8696-2089A98E4C20}" destId="{9459CD6D-D2B1-4720-8ACE-EE0861B89803}" srcOrd="3" destOrd="0" presId="urn:microsoft.com/office/officeart/2018/2/layout/IconVerticalSolidList"/>
    <dgm:cxn modelId="{158E3395-64E7-452F-ADAF-EAC2F150FACF}" type="presParOf" srcId="{E91AE392-138A-4602-A51E-B837DEFCDDC7}" destId="{FDD0FF4A-A739-40AF-A9DE-5235B01234DC}" srcOrd="5" destOrd="0" presId="urn:microsoft.com/office/officeart/2018/2/layout/IconVerticalSolidList"/>
    <dgm:cxn modelId="{E8D47A8C-AE3E-41A5-ADCE-40201D8F9D59}" type="presParOf" srcId="{E91AE392-138A-4602-A51E-B837DEFCDDC7}" destId="{35C97BBF-5383-49F3-B340-8709B6C32132}" srcOrd="6" destOrd="0" presId="urn:microsoft.com/office/officeart/2018/2/layout/IconVerticalSolidList"/>
    <dgm:cxn modelId="{F8D9CE7F-0AB0-4C10-9140-7B9F3D3747A5}" type="presParOf" srcId="{35C97BBF-5383-49F3-B340-8709B6C32132}" destId="{8D6F85D7-FEE9-4EF9-8A90-A50BAD9EB9C9}" srcOrd="0" destOrd="0" presId="urn:microsoft.com/office/officeart/2018/2/layout/IconVerticalSolidList"/>
    <dgm:cxn modelId="{370879F1-2E5D-4C18-B028-FDEC99FDA62A}" type="presParOf" srcId="{35C97BBF-5383-49F3-B340-8709B6C32132}" destId="{0D539C07-0724-428D-963B-718A9379FFEB}" srcOrd="1" destOrd="0" presId="urn:microsoft.com/office/officeart/2018/2/layout/IconVerticalSolidList"/>
    <dgm:cxn modelId="{4A670CE0-3899-4F24-A507-DFB4E8B05A68}" type="presParOf" srcId="{35C97BBF-5383-49F3-B340-8709B6C32132}" destId="{95706637-B249-40F3-8952-2D38C07E84E7}" srcOrd="2" destOrd="0" presId="urn:microsoft.com/office/officeart/2018/2/layout/IconVerticalSolidList"/>
    <dgm:cxn modelId="{6A66CA75-2A02-410C-87A2-7B2CB910B50F}" type="presParOf" srcId="{35C97BBF-5383-49F3-B340-8709B6C32132}" destId="{412FBD22-9AC8-44C3-ACD5-B8FCFA9421B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A64D1D-F0C6-4EFE-B0BB-E26000A85F7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992B1A2-3A7D-4A17-80A2-0EBDE6E08005}">
      <dgm:prSet/>
      <dgm:spPr/>
      <dgm:t>
        <a:bodyPr/>
        <a:lstStyle/>
        <a:p>
          <a:r>
            <a:rPr lang="en-US" dirty="0"/>
            <a:t>However  Insurance providers insist on retaining information for seven years to comply with GDPR</a:t>
          </a:r>
        </a:p>
      </dgm:t>
    </dgm:pt>
    <dgm:pt modelId="{FB2EF61D-D426-4761-BB21-CEF33085653D}" type="parTrans" cxnId="{FDDA9BAF-9E9B-4171-9AA8-799F85B385A4}">
      <dgm:prSet/>
      <dgm:spPr/>
      <dgm:t>
        <a:bodyPr/>
        <a:lstStyle/>
        <a:p>
          <a:endParaRPr lang="en-US"/>
        </a:p>
      </dgm:t>
    </dgm:pt>
    <dgm:pt modelId="{4308C6AA-3970-4582-B503-E93628E13AF1}" type="sibTrans" cxnId="{FDDA9BAF-9E9B-4171-9AA8-799F85B385A4}">
      <dgm:prSet/>
      <dgm:spPr/>
      <dgm:t>
        <a:bodyPr/>
        <a:lstStyle/>
        <a:p>
          <a:endParaRPr lang="en-US"/>
        </a:p>
      </dgm:t>
    </dgm:pt>
    <dgm:pt modelId="{EFDDEFCB-1B44-4F83-A924-64F2111A7ABE}">
      <dgm:prSet/>
      <dgm:spPr/>
      <dgm:t>
        <a:bodyPr/>
        <a:lstStyle/>
        <a:p>
          <a:r>
            <a:rPr lang="en-US" dirty="0"/>
            <a:t>Awareness of policies and procedures of note taking and storing data to protect confidentiality</a:t>
          </a:r>
        </a:p>
      </dgm:t>
    </dgm:pt>
    <dgm:pt modelId="{588D1F1C-C145-4FD0-8132-71D8FB8654A0}" type="parTrans" cxnId="{29C5E914-A011-4C5D-8AEA-EBDFCC3E8980}">
      <dgm:prSet/>
      <dgm:spPr/>
      <dgm:t>
        <a:bodyPr/>
        <a:lstStyle/>
        <a:p>
          <a:endParaRPr lang="en-US"/>
        </a:p>
      </dgm:t>
    </dgm:pt>
    <dgm:pt modelId="{97C034E3-2312-4A56-940C-BDD169AB1E5E}" type="sibTrans" cxnId="{29C5E914-A011-4C5D-8AEA-EBDFCC3E8980}">
      <dgm:prSet/>
      <dgm:spPr/>
      <dgm:t>
        <a:bodyPr/>
        <a:lstStyle/>
        <a:p>
          <a:endParaRPr lang="en-US"/>
        </a:p>
      </dgm:t>
    </dgm:pt>
    <dgm:pt modelId="{E288F452-B382-4D86-9FAF-9BDB1B67AAFB}">
      <dgm:prSet/>
      <dgm:spPr/>
      <dgm:t>
        <a:bodyPr/>
        <a:lstStyle/>
        <a:p>
          <a:r>
            <a:rPr lang="en-US" dirty="0"/>
            <a:t>Avoid breaching GDPR </a:t>
          </a:r>
        </a:p>
      </dgm:t>
    </dgm:pt>
    <dgm:pt modelId="{E7014138-97BD-4320-88BA-6BABD45334C4}" type="parTrans" cxnId="{AC16B3F9-0A5C-47F2-B924-97D21990EE20}">
      <dgm:prSet/>
      <dgm:spPr/>
      <dgm:t>
        <a:bodyPr/>
        <a:lstStyle/>
        <a:p>
          <a:endParaRPr lang="en-US"/>
        </a:p>
      </dgm:t>
    </dgm:pt>
    <dgm:pt modelId="{15C28EDE-9D21-4236-9043-B0D7284C0152}" type="sibTrans" cxnId="{AC16B3F9-0A5C-47F2-B924-97D21990EE20}">
      <dgm:prSet/>
      <dgm:spPr/>
      <dgm:t>
        <a:bodyPr/>
        <a:lstStyle/>
        <a:p>
          <a:endParaRPr lang="en-US"/>
        </a:p>
      </dgm:t>
    </dgm:pt>
    <dgm:pt modelId="{F10C5AF1-6A41-434C-B7B2-7A440039BB65}" type="pres">
      <dgm:prSet presAssocID="{0EA64D1D-F0C6-4EFE-B0BB-E26000A85F7D}" presName="Name0" presStyleCnt="0">
        <dgm:presLayoutVars>
          <dgm:dir/>
          <dgm:animLvl val="lvl"/>
          <dgm:resizeHandles val="exact"/>
        </dgm:presLayoutVars>
      </dgm:prSet>
      <dgm:spPr/>
    </dgm:pt>
    <dgm:pt modelId="{21624F68-C283-486C-968F-65511B0CED6D}" type="pres">
      <dgm:prSet presAssocID="{E288F452-B382-4D86-9FAF-9BDB1B67AAFB}" presName="boxAndChildren" presStyleCnt="0"/>
      <dgm:spPr/>
    </dgm:pt>
    <dgm:pt modelId="{D0FFB4B3-CBFE-4732-A50F-FA9CDDD5BA37}" type="pres">
      <dgm:prSet presAssocID="{E288F452-B382-4D86-9FAF-9BDB1B67AAFB}" presName="parentTextBox" presStyleLbl="node1" presStyleIdx="0" presStyleCnt="3"/>
      <dgm:spPr/>
    </dgm:pt>
    <dgm:pt modelId="{3DE97940-AAE1-4DBD-9F1C-6694638E7E57}" type="pres">
      <dgm:prSet presAssocID="{97C034E3-2312-4A56-940C-BDD169AB1E5E}" presName="sp" presStyleCnt="0"/>
      <dgm:spPr/>
    </dgm:pt>
    <dgm:pt modelId="{FB8FF585-F7AB-4C10-B01A-BE0A203C4C6B}" type="pres">
      <dgm:prSet presAssocID="{EFDDEFCB-1B44-4F83-A924-64F2111A7ABE}" presName="arrowAndChildren" presStyleCnt="0"/>
      <dgm:spPr/>
    </dgm:pt>
    <dgm:pt modelId="{E37F7522-4F49-46CC-B482-99F836F0385B}" type="pres">
      <dgm:prSet presAssocID="{EFDDEFCB-1B44-4F83-A924-64F2111A7ABE}" presName="parentTextArrow" presStyleLbl="node1" presStyleIdx="1" presStyleCnt="3"/>
      <dgm:spPr/>
    </dgm:pt>
    <dgm:pt modelId="{18B8DCB2-B081-46B1-A304-2C7994104CA2}" type="pres">
      <dgm:prSet presAssocID="{4308C6AA-3970-4582-B503-E93628E13AF1}" presName="sp" presStyleCnt="0"/>
      <dgm:spPr/>
    </dgm:pt>
    <dgm:pt modelId="{462686AD-7858-4FC2-8FBE-E52B8C9DBC4D}" type="pres">
      <dgm:prSet presAssocID="{B992B1A2-3A7D-4A17-80A2-0EBDE6E08005}" presName="arrowAndChildren" presStyleCnt="0"/>
      <dgm:spPr/>
    </dgm:pt>
    <dgm:pt modelId="{F363D781-21BE-4FB3-B9BD-492B597B2CF8}" type="pres">
      <dgm:prSet presAssocID="{B992B1A2-3A7D-4A17-80A2-0EBDE6E08005}" presName="parentTextArrow" presStyleLbl="node1" presStyleIdx="2" presStyleCnt="3"/>
      <dgm:spPr/>
    </dgm:pt>
  </dgm:ptLst>
  <dgm:cxnLst>
    <dgm:cxn modelId="{29C5E914-A011-4C5D-8AEA-EBDFCC3E8980}" srcId="{0EA64D1D-F0C6-4EFE-B0BB-E26000A85F7D}" destId="{EFDDEFCB-1B44-4F83-A924-64F2111A7ABE}" srcOrd="1" destOrd="0" parTransId="{588D1F1C-C145-4FD0-8132-71D8FB8654A0}" sibTransId="{97C034E3-2312-4A56-940C-BDD169AB1E5E}"/>
    <dgm:cxn modelId="{33542B72-24FD-48FD-B31D-097EFB981E87}" type="presOf" srcId="{E288F452-B382-4D86-9FAF-9BDB1B67AAFB}" destId="{D0FFB4B3-CBFE-4732-A50F-FA9CDDD5BA37}" srcOrd="0" destOrd="0" presId="urn:microsoft.com/office/officeart/2005/8/layout/process4"/>
    <dgm:cxn modelId="{6E563574-A571-44FA-BA5D-04317D73647E}" type="presOf" srcId="{0EA64D1D-F0C6-4EFE-B0BB-E26000A85F7D}" destId="{F10C5AF1-6A41-434C-B7B2-7A440039BB65}" srcOrd="0" destOrd="0" presId="urn:microsoft.com/office/officeart/2005/8/layout/process4"/>
    <dgm:cxn modelId="{5539047E-F70E-4A18-948A-AE65799D8ED5}" type="presOf" srcId="{B992B1A2-3A7D-4A17-80A2-0EBDE6E08005}" destId="{F363D781-21BE-4FB3-B9BD-492B597B2CF8}" srcOrd="0" destOrd="0" presId="urn:microsoft.com/office/officeart/2005/8/layout/process4"/>
    <dgm:cxn modelId="{32533E8B-EBF7-42B3-8D40-B60604EA844D}" type="presOf" srcId="{EFDDEFCB-1B44-4F83-A924-64F2111A7ABE}" destId="{E37F7522-4F49-46CC-B482-99F836F0385B}" srcOrd="0" destOrd="0" presId="urn:microsoft.com/office/officeart/2005/8/layout/process4"/>
    <dgm:cxn modelId="{FDDA9BAF-9E9B-4171-9AA8-799F85B385A4}" srcId="{0EA64D1D-F0C6-4EFE-B0BB-E26000A85F7D}" destId="{B992B1A2-3A7D-4A17-80A2-0EBDE6E08005}" srcOrd="0" destOrd="0" parTransId="{FB2EF61D-D426-4761-BB21-CEF33085653D}" sibTransId="{4308C6AA-3970-4582-B503-E93628E13AF1}"/>
    <dgm:cxn modelId="{AC16B3F9-0A5C-47F2-B924-97D21990EE20}" srcId="{0EA64D1D-F0C6-4EFE-B0BB-E26000A85F7D}" destId="{E288F452-B382-4D86-9FAF-9BDB1B67AAFB}" srcOrd="2" destOrd="0" parTransId="{E7014138-97BD-4320-88BA-6BABD45334C4}" sibTransId="{15C28EDE-9D21-4236-9043-B0D7284C0152}"/>
    <dgm:cxn modelId="{7A166B68-5C98-400E-9729-7F457573066F}" type="presParOf" srcId="{F10C5AF1-6A41-434C-B7B2-7A440039BB65}" destId="{21624F68-C283-486C-968F-65511B0CED6D}" srcOrd="0" destOrd="0" presId="urn:microsoft.com/office/officeart/2005/8/layout/process4"/>
    <dgm:cxn modelId="{538E6D43-0716-42A1-8A62-B496481E244C}" type="presParOf" srcId="{21624F68-C283-486C-968F-65511B0CED6D}" destId="{D0FFB4B3-CBFE-4732-A50F-FA9CDDD5BA37}" srcOrd="0" destOrd="0" presId="urn:microsoft.com/office/officeart/2005/8/layout/process4"/>
    <dgm:cxn modelId="{7784A01D-C517-4ABB-BED4-2566CB56B5EF}" type="presParOf" srcId="{F10C5AF1-6A41-434C-B7B2-7A440039BB65}" destId="{3DE97940-AAE1-4DBD-9F1C-6694638E7E57}" srcOrd="1" destOrd="0" presId="urn:microsoft.com/office/officeart/2005/8/layout/process4"/>
    <dgm:cxn modelId="{D68FE788-A47A-4E2A-BF5F-EFB13732CA15}" type="presParOf" srcId="{F10C5AF1-6A41-434C-B7B2-7A440039BB65}" destId="{FB8FF585-F7AB-4C10-B01A-BE0A203C4C6B}" srcOrd="2" destOrd="0" presId="urn:microsoft.com/office/officeart/2005/8/layout/process4"/>
    <dgm:cxn modelId="{173C0FD8-B570-4DA6-85E6-3ED0D7E4C996}" type="presParOf" srcId="{FB8FF585-F7AB-4C10-B01A-BE0A203C4C6B}" destId="{E37F7522-4F49-46CC-B482-99F836F0385B}" srcOrd="0" destOrd="0" presId="urn:microsoft.com/office/officeart/2005/8/layout/process4"/>
    <dgm:cxn modelId="{D50FDB75-5578-4783-AA41-1FEF27080BF1}" type="presParOf" srcId="{F10C5AF1-6A41-434C-B7B2-7A440039BB65}" destId="{18B8DCB2-B081-46B1-A304-2C7994104CA2}" srcOrd="3" destOrd="0" presId="urn:microsoft.com/office/officeart/2005/8/layout/process4"/>
    <dgm:cxn modelId="{CB6712AB-65E2-4394-BF79-6C1E0BF4282E}" type="presParOf" srcId="{F10C5AF1-6A41-434C-B7B2-7A440039BB65}" destId="{462686AD-7858-4FC2-8FBE-E52B8C9DBC4D}" srcOrd="4" destOrd="0" presId="urn:microsoft.com/office/officeart/2005/8/layout/process4"/>
    <dgm:cxn modelId="{57B40930-2C4B-4F2D-8C12-FEAFE4B42056}" type="presParOf" srcId="{462686AD-7858-4FC2-8FBE-E52B8C9DBC4D}" destId="{F363D781-21BE-4FB3-B9BD-492B597B2C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5A8DAB-35A8-470B-A71D-9417468456D5}"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A311A1FC-365B-4B2A-96B6-A60C67EB3DF6}">
      <dgm:prSet/>
      <dgm:spPr/>
      <dgm:t>
        <a:bodyPr/>
        <a:lstStyle/>
        <a:p>
          <a:r>
            <a:rPr lang="en-US" dirty="0"/>
            <a:t>The Lighthouse Employee liability insurance</a:t>
          </a:r>
        </a:p>
      </dgm:t>
    </dgm:pt>
    <dgm:pt modelId="{1CAD8538-A878-4D94-93FD-C8DA35C9FA90}" type="parTrans" cxnId="{17DEF39F-0F9E-474D-8156-6FA3F6BE1B8C}">
      <dgm:prSet/>
      <dgm:spPr/>
      <dgm:t>
        <a:bodyPr/>
        <a:lstStyle/>
        <a:p>
          <a:endParaRPr lang="en-US"/>
        </a:p>
      </dgm:t>
    </dgm:pt>
    <dgm:pt modelId="{80591590-C10A-44DE-A3CA-11951787590D}" type="sibTrans" cxnId="{17DEF39F-0F9E-474D-8156-6FA3F6BE1B8C}">
      <dgm:prSet/>
      <dgm:spPr/>
      <dgm:t>
        <a:bodyPr/>
        <a:lstStyle/>
        <a:p>
          <a:endParaRPr lang="en-US"/>
        </a:p>
      </dgm:t>
    </dgm:pt>
    <dgm:pt modelId="{E15415B8-E1B5-4EFB-B8C2-BD930C8A18ED}">
      <dgm:prSet/>
      <dgm:spPr/>
      <dgm:t>
        <a:bodyPr/>
        <a:lstStyle/>
        <a:p>
          <a:r>
            <a:rPr lang="en-US" dirty="0"/>
            <a:t>Personal liability insurance</a:t>
          </a:r>
        </a:p>
      </dgm:t>
    </dgm:pt>
    <dgm:pt modelId="{F6B21A6E-6870-49E2-8A61-6D0283C47966}" type="parTrans" cxnId="{3FB241F3-1279-49F5-A51D-A23D93D11887}">
      <dgm:prSet/>
      <dgm:spPr/>
      <dgm:t>
        <a:bodyPr/>
        <a:lstStyle/>
        <a:p>
          <a:endParaRPr lang="en-US"/>
        </a:p>
      </dgm:t>
    </dgm:pt>
    <dgm:pt modelId="{11A3FCC8-CEB3-42D8-9F3A-792B38EE4D06}" type="sibTrans" cxnId="{3FB241F3-1279-49F5-A51D-A23D93D11887}">
      <dgm:prSet/>
      <dgm:spPr/>
      <dgm:t>
        <a:bodyPr/>
        <a:lstStyle/>
        <a:p>
          <a:endParaRPr lang="en-US"/>
        </a:p>
      </dgm:t>
    </dgm:pt>
    <dgm:pt modelId="{B3ACA108-EAF7-4513-9FA5-CD2BCD48CCE5}">
      <dgm:prSet/>
      <dgm:spPr/>
      <dgm:t>
        <a:bodyPr/>
        <a:lstStyle/>
        <a:p>
          <a:r>
            <a:rPr lang="en-US" dirty="0"/>
            <a:t>Public liability insurance</a:t>
          </a:r>
        </a:p>
      </dgm:t>
    </dgm:pt>
    <dgm:pt modelId="{3B7B54F3-556F-435E-B270-3B2AEF57EC91}" type="parTrans" cxnId="{11585481-59EF-4DB9-B591-3E08C1ADBA43}">
      <dgm:prSet/>
      <dgm:spPr/>
      <dgm:t>
        <a:bodyPr/>
        <a:lstStyle/>
        <a:p>
          <a:endParaRPr lang="en-US"/>
        </a:p>
      </dgm:t>
    </dgm:pt>
    <dgm:pt modelId="{B06AC285-9DF0-466C-BE97-6623E06CE168}" type="sibTrans" cxnId="{11585481-59EF-4DB9-B591-3E08C1ADBA43}">
      <dgm:prSet/>
      <dgm:spPr/>
      <dgm:t>
        <a:bodyPr/>
        <a:lstStyle/>
        <a:p>
          <a:endParaRPr lang="en-US"/>
        </a:p>
      </dgm:t>
    </dgm:pt>
    <dgm:pt modelId="{7CB25D3D-F4A0-49E4-9CDA-AD93C073790A}">
      <dgm:prSet/>
      <dgm:spPr/>
      <dgm:t>
        <a:bodyPr/>
        <a:lstStyle/>
        <a:p>
          <a:r>
            <a:rPr lang="en-US" dirty="0"/>
            <a:t>Any  insurance required on the outreach vehicles</a:t>
          </a:r>
        </a:p>
      </dgm:t>
    </dgm:pt>
    <dgm:pt modelId="{D4422D85-5330-422B-808F-C8445A81E4ED}" type="parTrans" cxnId="{2A625529-EE22-4EF9-B8AC-63AE164D675E}">
      <dgm:prSet/>
      <dgm:spPr/>
      <dgm:t>
        <a:bodyPr/>
        <a:lstStyle/>
        <a:p>
          <a:endParaRPr lang="en-US"/>
        </a:p>
      </dgm:t>
    </dgm:pt>
    <dgm:pt modelId="{58CE7ACD-0C1C-4B48-8BDB-24F63C685233}" type="sibTrans" cxnId="{2A625529-EE22-4EF9-B8AC-63AE164D675E}">
      <dgm:prSet/>
      <dgm:spPr/>
      <dgm:t>
        <a:bodyPr/>
        <a:lstStyle/>
        <a:p>
          <a:endParaRPr lang="en-US"/>
        </a:p>
      </dgm:t>
    </dgm:pt>
    <dgm:pt modelId="{33F64613-D904-4216-B46B-B0E60BF5F9D0}">
      <dgm:prSet/>
      <dgm:spPr/>
      <dgm:t>
        <a:bodyPr/>
        <a:lstStyle/>
        <a:p>
          <a:r>
            <a:rPr lang="en-US" dirty="0"/>
            <a:t>Membership of the BACP</a:t>
          </a:r>
        </a:p>
      </dgm:t>
    </dgm:pt>
    <dgm:pt modelId="{37296823-EB3B-4FD7-BBE8-05544AEA669B}" type="parTrans" cxnId="{9AE7B6F2-3B7B-4A79-8856-EF84076D9F1E}">
      <dgm:prSet/>
      <dgm:spPr/>
      <dgm:t>
        <a:bodyPr/>
        <a:lstStyle/>
        <a:p>
          <a:endParaRPr lang="en-US"/>
        </a:p>
      </dgm:t>
    </dgm:pt>
    <dgm:pt modelId="{3DD2A610-A1EF-4C2C-B45E-6F9B62386E8C}" type="sibTrans" cxnId="{9AE7B6F2-3B7B-4A79-8856-EF84076D9F1E}">
      <dgm:prSet/>
      <dgm:spPr/>
      <dgm:t>
        <a:bodyPr/>
        <a:lstStyle/>
        <a:p>
          <a:endParaRPr lang="en-US"/>
        </a:p>
      </dgm:t>
    </dgm:pt>
    <dgm:pt modelId="{9561D59A-BC45-40F4-AE95-812697153E85}" type="pres">
      <dgm:prSet presAssocID="{945A8DAB-35A8-470B-A71D-9417468456D5}" presName="root" presStyleCnt="0">
        <dgm:presLayoutVars>
          <dgm:dir/>
          <dgm:resizeHandles val="exact"/>
        </dgm:presLayoutVars>
      </dgm:prSet>
      <dgm:spPr/>
    </dgm:pt>
    <dgm:pt modelId="{88463008-1880-4B17-A9BA-BDA903B290B6}" type="pres">
      <dgm:prSet presAssocID="{A311A1FC-365B-4B2A-96B6-A60C67EB3DF6}" presName="compNode" presStyleCnt="0"/>
      <dgm:spPr/>
    </dgm:pt>
    <dgm:pt modelId="{AB3CBDDA-178D-4FAF-91CD-7F1F83914827}" type="pres">
      <dgm:prSet presAssocID="{A311A1FC-365B-4B2A-96B6-A60C67EB3DF6}" presName="bgRect" presStyleLbl="bgShp" presStyleIdx="0" presStyleCnt="5"/>
      <dgm:spPr/>
    </dgm:pt>
    <dgm:pt modelId="{D1845F33-8696-4F21-B70E-D68BC37E0119}" type="pres">
      <dgm:prSet presAssocID="{A311A1FC-365B-4B2A-96B6-A60C67EB3DF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house scene"/>
        </a:ext>
      </dgm:extLst>
    </dgm:pt>
    <dgm:pt modelId="{D5B43BA1-AE4B-44D2-ACC1-6BDCBF78808E}" type="pres">
      <dgm:prSet presAssocID="{A311A1FC-365B-4B2A-96B6-A60C67EB3DF6}" presName="spaceRect" presStyleCnt="0"/>
      <dgm:spPr/>
    </dgm:pt>
    <dgm:pt modelId="{873ADD7D-0C50-4080-9EE6-FC45CAE6897B}" type="pres">
      <dgm:prSet presAssocID="{A311A1FC-365B-4B2A-96B6-A60C67EB3DF6}" presName="parTx" presStyleLbl="revTx" presStyleIdx="0" presStyleCnt="5">
        <dgm:presLayoutVars>
          <dgm:chMax val="0"/>
          <dgm:chPref val="0"/>
        </dgm:presLayoutVars>
      </dgm:prSet>
      <dgm:spPr/>
    </dgm:pt>
    <dgm:pt modelId="{CFEBB8ED-F6DF-4612-8742-0D2C49A2686E}" type="pres">
      <dgm:prSet presAssocID="{80591590-C10A-44DE-A3CA-11951787590D}" presName="sibTrans" presStyleCnt="0"/>
      <dgm:spPr/>
    </dgm:pt>
    <dgm:pt modelId="{68960D3B-481F-4C29-B53E-A19C39C8C927}" type="pres">
      <dgm:prSet presAssocID="{E15415B8-E1B5-4EFB-B8C2-BD930C8A18ED}" presName="compNode" presStyleCnt="0"/>
      <dgm:spPr/>
    </dgm:pt>
    <dgm:pt modelId="{AF0141FE-934D-4EA7-91A7-F19F83F8CCDC}" type="pres">
      <dgm:prSet presAssocID="{E15415B8-E1B5-4EFB-B8C2-BD930C8A18ED}" presName="bgRect" presStyleLbl="bgShp" presStyleIdx="1" presStyleCnt="5"/>
      <dgm:spPr/>
    </dgm:pt>
    <dgm:pt modelId="{9B4D8675-66E3-4EED-95BD-A048A409B0F9}" type="pres">
      <dgm:prSet presAssocID="{E15415B8-E1B5-4EFB-B8C2-BD930C8A18E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ject"/>
        </a:ext>
      </dgm:extLst>
    </dgm:pt>
    <dgm:pt modelId="{4EFEC5AA-6362-4786-BFD2-4E9074EDF903}" type="pres">
      <dgm:prSet presAssocID="{E15415B8-E1B5-4EFB-B8C2-BD930C8A18ED}" presName="spaceRect" presStyleCnt="0"/>
      <dgm:spPr/>
    </dgm:pt>
    <dgm:pt modelId="{6DA0FCA4-799C-44E5-9337-24E9620A81E6}" type="pres">
      <dgm:prSet presAssocID="{E15415B8-E1B5-4EFB-B8C2-BD930C8A18ED}" presName="parTx" presStyleLbl="revTx" presStyleIdx="1" presStyleCnt="5">
        <dgm:presLayoutVars>
          <dgm:chMax val="0"/>
          <dgm:chPref val="0"/>
        </dgm:presLayoutVars>
      </dgm:prSet>
      <dgm:spPr/>
    </dgm:pt>
    <dgm:pt modelId="{67551764-51E1-45BC-9314-2597BB2EF186}" type="pres">
      <dgm:prSet presAssocID="{11A3FCC8-CEB3-42D8-9F3A-792B38EE4D06}" presName="sibTrans" presStyleCnt="0"/>
      <dgm:spPr/>
    </dgm:pt>
    <dgm:pt modelId="{8C073295-40D7-4925-B43B-A49EC232F49C}" type="pres">
      <dgm:prSet presAssocID="{B3ACA108-EAF7-4513-9FA5-CD2BCD48CCE5}" presName="compNode" presStyleCnt="0"/>
      <dgm:spPr/>
    </dgm:pt>
    <dgm:pt modelId="{EC3FB58C-29DF-414F-AFC9-93D7E14E49A8}" type="pres">
      <dgm:prSet presAssocID="{B3ACA108-EAF7-4513-9FA5-CD2BCD48CCE5}" presName="bgRect" presStyleLbl="bgShp" presStyleIdx="2" presStyleCnt="5"/>
      <dgm:spPr/>
    </dgm:pt>
    <dgm:pt modelId="{A259A6A3-10B1-43F7-B02C-45BAA60C1D3F}" type="pres">
      <dgm:prSet presAssocID="{B3ACA108-EAF7-4513-9FA5-CD2BCD48CCE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D9B5ED0A-BDED-4F64-8096-367492E5DA53}" type="pres">
      <dgm:prSet presAssocID="{B3ACA108-EAF7-4513-9FA5-CD2BCD48CCE5}" presName="spaceRect" presStyleCnt="0"/>
      <dgm:spPr/>
    </dgm:pt>
    <dgm:pt modelId="{3A6AC58E-6F03-4B28-9B2C-10B20B7AF4BF}" type="pres">
      <dgm:prSet presAssocID="{B3ACA108-EAF7-4513-9FA5-CD2BCD48CCE5}" presName="parTx" presStyleLbl="revTx" presStyleIdx="2" presStyleCnt="5">
        <dgm:presLayoutVars>
          <dgm:chMax val="0"/>
          <dgm:chPref val="0"/>
        </dgm:presLayoutVars>
      </dgm:prSet>
      <dgm:spPr/>
    </dgm:pt>
    <dgm:pt modelId="{87994498-6B08-4368-A589-6E62AC69056F}" type="pres">
      <dgm:prSet presAssocID="{B06AC285-9DF0-466C-BE97-6623E06CE168}" presName="sibTrans" presStyleCnt="0"/>
      <dgm:spPr/>
    </dgm:pt>
    <dgm:pt modelId="{7EBAE1F7-29DC-448A-8309-818E1F23807B}" type="pres">
      <dgm:prSet presAssocID="{7CB25D3D-F4A0-49E4-9CDA-AD93C073790A}" presName="compNode" presStyleCnt="0"/>
      <dgm:spPr/>
    </dgm:pt>
    <dgm:pt modelId="{AC46BDC0-80ED-4D81-AF6C-AE38F81FE0AE}" type="pres">
      <dgm:prSet presAssocID="{7CB25D3D-F4A0-49E4-9CDA-AD93C073790A}" presName="bgRect" presStyleLbl="bgShp" presStyleIdx="3" presStyleCnt="5"/>
      <dgm:spPr/>
    </dgm:pt>
    <dgm:pt modelId="{E1941A88-18BA-4FA9-A61E-EBFB9A5D54D0}" type="pres">
      <dgm:prSet presAssocID="{7CB25D3D-F4A0-49E4-9CDA-AD93C07379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r"/>
        </a:ext>
      </dgm:extLst>
    </dgm:pt>
    <dgm:pt modelId="{1C84B6EF-42DD-4C8A-85C0-08DD5403D76F}" type="pres">
      <dgm:prSet presAssocID="{7CB25D3D-F4A0-49E4-9CDA-AD93C073790A}" presName="spaceRect" presStyleCnt="0"/>
      <dgm:spPr/>
    </dgm:pt>
    <dgm:pt modelId="{22C0423C-110B-44EA-81F6-28A5BC5C007C}" type="pres">
      <dgm:prSet presAssocID="{7CB25D3D-F4A0-49E4-9CDA-AD93C073790A}" presName="parTx" presStyleLbl="revTx" presStyleIdx="3" presStyleCnt="5">
        <dgm:presLayoutVars>
          <dgm:chMax val="0"/>
          <dgm:chPref val="0"/>
        </dgm:presLayoutVars>
      </dgm:prSet>
      <dgm:spPr/>
    </dgm:pt>
    <dgm:pt modelId="{5D56BC80-8C4D-412A-9789-AD34A7DAE3E4}" type="pres">
      <dgm:prSet presAssocID="{58CE7ACD-0C1C-4B48-8BDB-24F63C685233}" presName="sibTrans" presStyleCnt="0"/>
      <dgm:spPr/>
    </dgm:pt>
    <dgm:pt modelId="{94EAD97A-DA2B-479A-86FF-EC0B65D464D1}" type="pres">
      <dgm:prSet presAssocID="{33F64613-D904-4216-B46B-B0E60BF5F9D0}" presName="compNode" presStyleCnt="0"/>
      <dgm:spPr/>
    </dgm:pt>
    <dgm:pt modelId="{6584A943-76B9-4FE5-AC89-AB90176D96CE}" type="pres">
      <dgm:prSet presAssocID="{33F64613-D904-4216-B46B-B0E60BF5F9D0}" presName="bgRect" presStyleLbl="bgShp" presStyleIdx="4" presStyleCnt="5"/>
      <dgm:spPr/>
    </dgm:pt>
    <dgm:pt modelId="{295FEB0D-A023-4EAB-8C7B-2929E5BDF173}" type="pres">
      <dgm:prSet presAssocID="{33F64613-D904-4216-B46B-B0E60BF5F9D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of People"/>
        </a:ext>
      </dgm:extLst>
    </dgm:pt>
    <dgm:pt modelId="{A179B6F3-2262-495E-9655-FA3E2598AF1B}" type="pres">
      <dgm:prSet presAssocID="{33F64613-D904-4216-B46B-B0E60BF5F9D0}" presName="spaceRect" presStyleCnt="0"/>
      <dgm:spPr/>
    </dgm:pt>
    <dgm:pt modelId="{1365BB02-687E-4481-93FF-CFA3F730A06B}" type="pres">
      <dgm:prSet presAssocID="{33F64613-D904-4216-B46B-B0E60BF5F9D0}" presName="parTx" presStyleLbl="revTx" presStyleIdx="4" presStyleCnt="5">
        <dgm:presLayoutVars>
          <dgm:chMax val="0"/>
          <dgm:chPref val="0"/>
        </dgm:presLayoutVars>
      </dgm:prSet>
      <dgm:spPr/>
    </dgm:pt>
  </dgm:ptLst>
  <dgm:cxnLst>
    <dgm:cxn modelId="{2A625529-EE22-4EF9-B8AC-63AE164D675E}" srcId="{945A8DAB-35A8-470B-A71D-9417468456D5}" destId="{7CB25D3D-F4A0-49E4-9CDA-AD93C073790A}" srcOrd="3" destOrd="0" parTransId="{D4422D85-5330-422B-808F-C8445A81E4ED}" sibTransId="{58CE7ACD-0C1C-4B48-8BDB-24F63C685233}"/>
    <dgm:cxn modelId="{86B67A49-664B-41A0-A637-67CD1C9754F4}" type="presOf" srcId="{B3ACA108-EAF7-4513-9FA5-CD2BCD48CCE5}" destId="{3A6AC58E-6F03-4B28-9B2C-10B20B7AF4BF}" srcOrd="0" destOrd="0" presId="urn:microsoft.com/office/officeart/2018/2/layout/IconVerticalSolidList"/>
    <dgm:cxn modelId="{9FFACE4E-560E-46B8-A5C1-4774D2EB6393}" type="presOf" srcId="{945A8DAB-35A8-470B-A71D-9417468456D5}" destId="{9561D59A-BC45-40F4-AE95-812697153E85}" srcOrd="0" destOrd="0" presId="urn:microsoft.com/office/officeart/2018/2/layout/IconVerticalSolidList"/>
    <dgm:cxn modelId="{A2D0DA79-06E2-4CDF-AE25-7229E185571D}" type="presOf" srcId="{33F64613-D904-4216-B46B-B0E60BF5F9D0}" destId="{1365BB02-687E-4481-93FF-CFA3F730A06B}" srcOrd="0" destOrd="0" presId="urn:microsoft.com/office/officeart/2018/2/layout/IconVerticalSolidList"/>
    <dgm:cxn modelId="{11585481-59EF-4DB9-B591-3E08C1ADBA43}" srcId="{945A8DAB-35A8-470B-A71D-9417468456D5}" destId="{B3ACA108-EAF7-4513-9FA5-CD2BCD48CCE5}" srcOrd="2" destOrd="0" parTransId="{3B7B54F3-556F-435E-B270-3B2AEF57EC91}" sibTransId="{B06AC285-9DF0-466C-BE97-6623E06CE168}"/>
    <dgm:cxn modelId="{17DEF39F-0F9E-474D-8156-6FA3F6BE1B8C}" srcId="{945A8DAB-35A8-470B-A71D-9417468456D5}" destId="{A311A1FC-365B-4B2A-96B6-A60C67EB3DF6}" srcOrd="0" destOrd="0" parTransId="{1CAD8538-A878-4D94-93FD-C8DA35C9FA90}" sibTransId="{80591590-C10A-44DE-A3CA-11951787590D}"/>
    <dgm:cxn modelId="{9C411AC8-3E85-4AB7-8D37-61E18B83F157}" type="presOf" srcId="{E15415B8-E1B5-4EFB-B8C2-BD930C8A18ED}" destId="{6DA0FCA4-799C-44E5-9337-24E9620A81E6}" srcOrd="0" destOrd="0" presId="urn:microsoft.com/office/officeart/2018/2/layout/IconVerticalSolidList"/>
    <dgm:cxn modelId="{DAF13DD9-0204-4D39-A5AA-33823E310C4C}" type="presOf" srcId="{A311A1FC-365B-4B2A-96B6-A60C67EB3DF6}" destId="{873ADD7D-0C50-4080-9EE6-FC45CAE6897B}" srcOrd="0" destOrd="0" presId="urn:microsoft.com/office/officeart/2018/2/layout/IconVerticalSolidList"/>
    <dgm:cxn modelId="{BF7C3DDE-133B-4472-99EB-FF606BE105EE}" type="presOf" srcId="{7CB25D3D-F4A0-49E4-9CDA-AD93C073790A}" destId="{22C0423C-110B-44EA-81F6-28A5BC5C007C}" srcOrd="0" destOrd="0" presId="urn:microsoft.com/office/officeart/2018/2/layout/IconVerticalSolidList"/>
    <dgm:cxn modelId="{9AE7B6F2-3B7B-4A79-8856-EF84076D9F1E}" srcId="{945A8DAB-35A8-470B-A71D-9417468456D5}" destId="{33F64613-D904-4216-B46B-B0E60BF5F9D0}" srcOrd="4" destOrd="0" parTransId="{37296823-EB3B-4FD7-BBE8-05544AEA669B}" sibTransId="{3DD2A610-A1EF-4C2C-B45E-6F9B62386E8C}"/>
    <dgm:cxn modelId="{3FB241F3-1279-49F5-A51D-A23D93D11887}" srcId="{945A8DAB-35A8-470B-A71D-9417468456D5}" destId="{E15415B8-E1B5-4EFB-B8C2-BD930C8A18ED}" srcOrd="1" destOrd="0" parTransId="{F6B21A6E-6870-49E2-8A61-6D0283C47966}" sibTransId="{11A3FCC8-CEB3-42D8-9F3A-792B38EE4D06}"/>
    <dgm:cxn modelId="{166F4E87-5F5D-4A6A-B2EA-1BA3F8DDFE5D}" type="presParOf" srcId="{9561D59A-BC45-40F4-AE95-812697153E85}" destId="{88463008-1880-4B17-A9BA-BDA903B290B6}" srcOrd="0" destOrd="0" presId="urn:microsoft.com/office/officeart/2018/2/layout/IconVerticalSolidList"/>
    <dgm:cxn modelId="{6E118FC3-D4CF-43CB-BEF2-E794E06032EC}" type="presParOf" srcId="{88463008-1880-4B17-A9BA-BDA903B290B6}" destId="{AB3CBDDA-178D-4FAF-91CD-7F1F83914827}" srcOrd="0" destOrd="0" presId="urn:microsoft.com/office/officeart/2018/2/layout/IconVerticalSolidList"/>
    <dgm:cxn modelId="{BD63C0BC-8AEB-4AFD-B917-A0378DD5DAD1}" type="presParOf" srcId="{88463008-1880-4B17-A9BA-BDA903B290B6}" destId="{D1845F33-8696-4F21-B70E-D68BC37E0119}" srcOrd="1" destOrd="0" presId="urn:microsoft.com/office/officeart/2018/2/layout/IconVerticalSolidList"/>
    <dgm:cxn modelId="{AF74BC88-9F6D-4F89-8380-6CE7635E3AEC}" type="presParOf" srcId="{88463008-1880-4B17-A9BA-BDA903B290B6}" destId="{D5B43BA1-AE4B-44D2-ACC1-6BDCBF78808E}" srcOrd="2" destOrd="0" presId="urn:microsoft.com/office/officeart/2018/2/layout/IconVerticalSolidList"/>
    <dgm:cxn modelId="{9D0B35AF-55EC-4935-911F-060E3D3AE45D}" type="presParOf" srcId="{88463008-1880-4B17-A9BA-BDA903B290B6}" destId="{873ADD7D-0C50-4080-9EE6-FC45CAE6897B}" srcOrd="3" destOrd="0" presId="urn:microsoft.com/office/officeart/2018/2/layout/IconVerticalSolidList"/>
    <dgm:cxn modelId="{D4AECB92-EDA7-4829-B5C8-6AFF4E7D7D75}" type="presParOf" srcId="{9561D59A-BC45-40F4-AE95-812697153E85}" destId="{CFEBB8ED-F6DF-4612-8742-0D2C49A2686E}" srcOrd="1" destOrd="0" presId="urn:microsoft.com/office/officeart/2018/2/layout/IconVerticalSolidList"/>
    <dgm:cxn modelId="{3AB90326-42DD-48E2-88DD-CD3467470F25}" type="presParOf" srcId="{9561D59A-BC45-40F4-AE95-812697153E85}" destId="{68960D3B-481F-4C29-B53E-A19C39C8C927}" srcOrd="2" destOrd="0" presId="urn:microsoft.com/office/officeart/2018/2/layout/IconVerticalSolidList"/>
    <dgm:cxn modelId="{C55FFE8D-448C-4B18-A015-1EFB15882924}" type="presParOf" srcId="{68960D3B-481F-4C29-B53E-A19C39C8C927}" destId="{AF0141FE-934D-4EA7-91A7-F19F83F8CCDC}" srcOrd="0" destOrd="0" presId="urn:microsoft.com/office/officeart/2018/2/layout/IconVerticalSolidList"/>
    <dgm:cxn modelId="{A24A4855-8525-44BC-AFF0-908B395D5AE8}" type="presParOf" srcId="{68960D3B-481F-4C29-B53E-A19C39C8C927}" destId="{9B4D8675-66E3-4EED-95BD-A048A409B0F9}" srcOrd="1" destOrd="0" presId="urn:microsoft.com/office/officeart/2018/2/layout/IconVerticalSolidList"/>
    <dgm:cxn modelId="{360AA94A-4C75-40C9-9267-0DC95BF3FF38}" type="presParOf" srcId="{68960D3B-481F-4C29-B53E-A19C39C8C927}" destId="{4EFEC5AA-6362-4786-BFD2-4E9074EDF903}" srcOrd="2" destOrd="0" presId="urn:microsoft.com/office/officeart/2018/2/layout/IconVerticalSolidList"/>
    <dgm:cxn modelId="{9295B049-19D6-468C-8A07-553107D2037B}" type="presParOf" srcId="{68960D3B-481F-4C29-B53E-A19C39C8C927}" destId="{6DA0FCA4-799C-44E5-9337-24E9620A81E6}" srcOrd="3" destOrd="0" presId="urn:microsoft.com/office/officeart/2018/2/layout/IconVerticalSolidList"/>
    <dgm:cxn modelId="{2CFF68A2-2F03-4503-AB04-253143BA9C95}" type="presParOf" srcId="{9561D59A-BC45-40F4-AE95-812697153E85}" destId="{67551764-51E1-45BC-9314-2597BB2EF186}" srcOrd="3" destOrd="0" presId="urn:microsoft.com/office/officeart/2018/2/layout/IconVerticalSolidList"/>
    <dgm:cxn modelId="{E1CE2AEE-31DB-4856-A48C-03DC4B79E99E}" type="presParOf" srcId="{9561D59A-BC45-40F4-AE95-812697153E85}" destId="{8C073295-40D7-4925-B43B-A49EC232F49C}" srcOrd="4" destOrd="0" presId="urn:microsoft.com/office/officeart/2018/2/layout/IconVerticalSolidList"/>
    <dgm:cxn modelId="{45FDD3FD-D357-4DDA-BDC9-03FB9F8A74A7}" type="presParOf" srcId="{8C073295-40D7-4925-B43B-A49EC232F49C}" destId="{EC3FB58C-29DF-414F-AFC9-93D7E14E49A8}" srcOrd="0" destOrd="0" presId="urn:microsoft.com/office/officeart/2018/2/layout/IconVerticalSolidList"/>
    <dgm:cxn modelId="{B3F4611C-5AF1-48DB-9A6B-2CBB811C38E8}" type="presParOf" srcId="{8C073295-40D7-4925-B43B-A49EC232F49C}" destId="{A259A6A3-10B1-43F7-B02C-45BAA60C1D3F}" srcOrd="1" destOrd="0" presId="urn:microsoft.com/office/officeart/2018/2/layout/IconVerticalSolidList"/>
    <dgm:cxn modelId="{7DEC97E9-FD24-499A-BED1-25FCE3165AA3}" type="presParOf" srcId="{8C073295-40D7-4925-B43B-A49EC232F49C}" destId="{D9B5ED0A-BDED-4F64-8096-367492E5DA53}" srcOrd="2" destOrd="0" presId="urn:microsoft.com/office/officeart/2018/2/layout/IconVerticalSolidList"/>
    <dgm:cxn modelId="{89ADE692-6085-4164-93DF-8799CC525134}" type="presParOf" srcId="{8C073295-40D7-4925-B43B-A49EC232F49C}" destId="{3A6AC58E-6F03-4B28-9B2C-10B20B7AF4BF}" srcOrd="3" destOrd="0" presId="urn:microsoft.com/office/officeart/2018/2/layout/IconVerticalSolidList"/>
    <dgm:cxn modelId="{24C2DBE6-2269-4CA1-9073-3570340403C8}" type="presParOf" srcId="{9561D59A-BC45-40F4-AE95-812697153E85}" destId="{87994498-6B08-4368-A589-6E62AC69056F}" srcOrd="5" destOrd="0" presId="urn:microsoft.com/office/officeart/2018/2/layout/IconVerticalSolidList"/>
    <dgm:cxn modelId="{E5DD280F-9930-4FBB-A7C3-21A19CDA8A97}" type="presParOf" srcId="{9561D59A-BC45-40F4-AE95-812697153E85}" destId="{7EBAE1F7-29DC-448A-8309-818E1F23807B}" srcOrd="6" destOrd="0" presId="urn:microsoft.com/office/officeart/2018/2/layout/IconVerticalSolidList"/>
    <dgm:cxn modelId="{A68B1909-4209-49AA-9F61-6E694CCC17A5}" type="presParOf" srcId="{7EBAE1F7-29DC-448A-8309-818E1F23807B}" destId="{AC46BDC0-80ED-4D81-AF6C-AE38F81FE0AE}" srcOrd="0" destOrd="0" presId="urn:microsoft.com/office/officeart/2018/2/layout/IconVerticalSolidList"/>
    <dgm:cxn modelId="{B7A4AB61-FF6A-458C-9E83-91229FE9EA2D}" type="presParOf" srcId="{7EBAE1F7-29DC-448A-8309-818E1F23807B}" destId="{E1941A88-18BA-4FA9-A61E-EBFB9A5D54D0}" srcOrd="1" destOrd="0" presId="urn:microsoft.com/office/officeart/2018/2/layout/IconVerticalSolidList"/>
    <dgm:cxn modelId="{1E1FE645-EF26-4A2A-A0B5-58450352414C}" type="presParOf" srcId="{7EBAE1F7-29DC-448A-8309-818E1F23807B}" destId="{1C84B6EF-42DD-4C8A-85C0-08DD5403D76F}" srcOrd="2" destOrd="0" presId="urn:microsoft.com/office/officeart/2018/2/layout/IconVerticalSolidList"/>
    <dgm:cxn modelId="{4F7C7A91-7B36-4083-AFE6-3D0C0B95B56C}" type="presParOf" srcId="{7EBAE1F7-29DC-448A-8309-818E1F23807B}" destId="{22C0423C-110B-44EA-81F6-28A5BC5C007C}" srcOrd="3" destOrd="0" presId="urn:microsoft.com/office/officeart/2018/2/layout/IconVerticalSolidList"/>
    <dgm:cxn modelId="{0B2FDC7B-FA61-43AC-8929-A20838CDD189}" type="presParOf" srcId="{9561D59A-BC45-40F4-AE95-812697153E85}" destId="{5D56BC80-8C4D-412A-9789-AD34A7DAE3E4}" srcOrd="7" destOrd="0" presId="urn:microsoft.com/office/officeart/2018/2/layout/IconVerticalSolidList"/>
    <dgm:cxn modelId="{B0EB333A-585F-44F6-87EA-956B5D613202}" type="presParOf" srcId="{9561D59A-BC45-40F4-AE95-812697153E85}" destId="{94EAD97A-DA2B-479A-86FF-EC0B65D464D1}" srcOrd="8" destOrd="0" presId="urn:microsoft.com/office/officeart/2018/2/layout/IconVerticalSolidList"/>
    <dgm:cxn modelId="{ABC3068A-FC85-4481-9A47-A3BA62137225}" type="presParOf" srcId="{94EAD97A-DA2B-479A-86FF-EC0B65D464D1}" destId="{6584A943-76B9-4FE5-AC89-AB90176D96CE}" srcOrd="0" destOrd="0" presId="urn:microsoft.com/office/officeart/2018/2/layout/IconVerticalSolidList"/>
    <dgm:cxn modelId="{431DE5E8-4CBD-404A-B8A8-9A99157F33B9}" type="presParOf" srcId="{94EAD97A-DA2B-479A-86FF-EC0B65D464D1}" destId="{295FEB0D-A023-4EAB-8C7B-2929E5BDF173}" srcOrd="1" destOrd="0" presId="urn:microsoft.com/office/officeart/2018/2/layout/IconVerticalSolidList"/>
    <dgm:cxn modelId="{9990F67D-A424-47C0-94BB-4659AB27780C}" type="presParOf" srcId="{94EAD97A-DA2B-479A-86FF-EC0B65D464D1}" destId="{A179B6F3-2262-495E-9655-FA3E2598AF1B}" srcOrd="2" destOrd="0" presId="urn:microsoft.com/office/officeart/2018/2/layout/IconVerticalSolidList"/>
    <dgm:cxn modelId="{5514EA2A-9182-48A3-9F3B-A04725780F60}" type="presParOf" srcId="{94EAD97A-DA2B-479A-86FF-EC0B65D464D1}" destId="{1365BB02-687E-4481-93FF-CFA3F730A0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16D51-F3EC-4DC5-8BE5-03237ECB74DF}">
      <dsp:nvSpPr>
        <dsp:cNvPr id="0" name=""/>
        <dsp:cNvSpPr/>
      </dsp:nvSpPr>
      <dsp:spPr>
        <a:xfrm>
          <a:off x="0" y="2442"/>
          <a:ext cx="48852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F4B7463-934F-4ACA-8492-E0FF598955CE}">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D97CE20-6848-44C5-9DAF-2262A113A21C}">
      <dsp:nvSpPr>
        <dsp:cNvPr id="0" name=""/>
        <dsp:cNvSpPr/>
      </dsp:nvSpPr>
      <dsp:spPr>
        <a:xfrm>
          <a:off x="1429899" y="2442"/>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44550">
            <a:lnSpc>
              <a:spcPct val="90000"/>
            </a:lnSpc>
            <a:spcBef>
              <a:spcPct val="0"/>
            </a:spcBef>
            <a:spcAft>
              <a:spcPct val="35000"/>
            </a:spcAft>
            <a:buNone/>
          </a:pPr>
          <a:r>
            <a:rPr lang="en-US" sz="1900" kern="1200" dirty="0"/>
            <a:t>Forum for creative safe supportive challenge for supervisees</a:t>
          </a:r>
        </a:p>
      </dsp:txBody>
      <dsp:txXfrm>
        <a:off x="1429899" y="2442"/>
        <a:ext cx="3455303" cy="1238008"/>
      </dsp:txXfrm>
    </dsp:sp>
    <dsp:sp modelId="{A2B06E97-71A4-4059-93AA-A6E7EE820FBF}">
      <dsp:nvSpPr>
        <dsp:cNvPr id="0" name=""/>
        <dsp:cNvSpPr/>
      </dsp:nvSpPr>
      <dsp:spPr>
        <a:xfrm>
          <a:off x="0" y="1549953"/>
          <a:ext cx="48852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A35CCF0-DFF2-44A7-9344-33CF2753F986}">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A95405F-35B7-44DD-BB73-2EA3D9CA8733}">
      <dsp:nvSpPr>
        <dsp:cNvPr id="0" name=""/>
        <dsp:cNvSpPr/>
      </dsp:nvSpPr>
      <dsp:spPr>
        <a:xfrm>
          <a:off x="1429899" y="1549953"/>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44550">
            <a:lnSpc>
              <a:spcPct val="90000"/>
            </a:lnSpc>
            <a:spcBef>
              <a:spcPct val="0"/>
            </a:spcBef>
            <a:spcAft>
              <a:spcPct val="35000"/>
            </a:spcAft>
            <a:buNone/>
          </a:pPr>
          <a:r>
            <a:rPr lang="en-US" sz="1900" kern="1200" dirty="0"/>
            <a:t>Personal development of self-awareness, skills, reflection for client work</a:t>
          </a:r>
        </a:p>
      </dsp:txBody>
      <dsp:txXfrm>
        <a:off x="1429899" y="1549953"/>
        <a:ext cx="3455303" cy="1238008"/>
      </dsp:txXfrm>
    </dsp:sp>
    <dsp:sp modelId="{7D1D9AD4-4500-49A4-8730-A3505D341D26}">
      <dsp:nvSpPr>
        <dsp:cNvPr id="0" name=""/>
        <dsp:cNvSpPr/>
      </dsp:nvSpPr>
      <dsp:spPr>
        <a:xfrm>
          <a:off x="0" y="3097464"/>
          <a:ext cx="48852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C7DCD1C-46E3-4970-A7F3-B7D453C3B569}">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795F658-B3CB-4DD2-BEE2-1047EF242FC4}">
      <dsp:nvSpPr>
        <dsp:cNvPr id="0" name=""/>
        <dsp:cNvSpPr/>
      </dsp:nvSpPr>
      <dsp:spPr>
        <a:xfrm>
          <a:off x="1429899" y="3097464"/>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44550">
            <a:lnSpc>
              <a:spcPct val="90000"/>
            </a:lnSpc>
            <a:spcBef>
              <a:spcPct val="0"/>
            </a:spcBef>
            <a:spcAft>
              <a:spcPct val="35000"/>
            </a:spcAft>
            <a:buNone/>
          </a:pPr>
          <a:r>
            <a:rPr lang="en-US" sz="1900" kern="1200" dirty="0"/>
            <a:t>Monitors ethical, professional and anti-discriminatory practice to protect clients</a:t>
          </a:r>
        </a:p>
      </dsp:txBody>
      <dsp:txXfrm>
        <a:off x="1429899" y="3097464"/>
        <a:ext cx="3455303" cy="1238008"/>
      </dsp:txXfrm>
    </dsp:sp>
    <dsp:sp modelId="{C300D3E2-E644-4E76-A107-F9922314233F}">
      <dsp:nvSpPr>
        <dsp:cNvPr id="0" name=""/>
        <dsp:cNvSpPr/>
      </dsp:nvSpPr>
      <dsp:spPr>
        <a:xfrm>
          <a:off x="0" y="4644974"/>
          <a:ext cx="48852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6A29B85-1777-4AF1-BD7E-F428F91A1BD5}">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53BCB6C-715A-4012-9BB8-C08B0DD9ACD9}">
      <dsp:nvSpPr>
        <dsp:cNvPr id="0" name=""/>
        <dsp:cNvSpPr/>
      </dsp:nvSpPr>
      <dsp:spPr>
        <a:xfrm>
          <a:off x="1429899" y="4644974"/>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44550">
            <a:lnSpc>
              <a:spcPct val="90000"/>
            </a:lnSpc>
            <a:spcBef>
              <a:spcPct val="0"/>
            </a:spcBef>
            <a:spcAft>
              <a:spcPct val="35000"/>
            </a:spcAft>
            <a:buNone/>
          </a:pPr>
          <a:r>
            <a:rPr lang="en-US" sz="1900" kern="1200" dirty="0"/>
            <a:t>Protects supervisees from practitioner burnout from stress</a:t>
          </a:r>
        </a:p>
      </dsp:txBody>
      <dsp:txXfrm>
        <a:off x="1429899" y="4644974"/>
        <a:ext cx="3455303" cy="12380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954ED-9DC1-4BE5-B60B-8E59E2B84326}">
      <dsp:nvSpPr>
        <dsp:cNvPr id="0" name=""/>
        <dsp:cNvSpPr/>
      </dsp:nvSpPr>
      <dsp:spPr>
        <a:xfrm>
          <a:off x="0" y="1407"/>
          <a:ext cx="7886700" cy="59979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600549B-5E59-4422-A957-A204D81477C9}">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79D7D05-5B96-4A18-B967-7D37AE5E161F}">
      <dsp:nvSpPr>
        <dsp:cNvPr id="0" name=""/>
        <dsp:cNvSpPr/>
      </dsp:nvSpPr>
      <dsp:spPr>
        <a:xfrm>
          <a:off x="692764" y="1407"/>
          <a:ext cx="71939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00100">
            <a:lnSpc>
              <a:spcPct val="100000"/>
            </a:lnSpc>
            <a:spcBef>
              <a:spcPct val="0"/>
            </a:spcBef>
            <a:spcAft>
              <a:spcPct val="35000"/>
            </a:spcAft>
            <a:buNone/>
          </a:pPr>
          <a:r>
            <a:rPr lang="en-US" sz="1800" kern="1200" dirty="0"/>
            <a:t>Separate from line management </a:t>
          </a:r>
        </a:p>
      </dsp:txBody>
      <dsp:txXfrm>
        <a:off x="692764" y="1407"/>
        <a:ext cx="7193935" cy="599796"/>
      </dsp:txXfrm>
    </dsp:sp>
    <dsp:sp modelId="{1456183E-3F35-4E38-B6D3-249037F585FC}">
      <dsp:nvSpPr>
        <dsp:cNvPr id="0" name=""/>
        <dsp:cNvSpPr/>
      </dsp:nvSpPr>
      <dsp:spPr>
        <a:xfrm>
          <a:off x="0" y="751152"/>
          <a:ext cx="7886700" cy="59979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386DC44-E493-426A-B277-71064226FDBD}">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DC47E5B-9EED-43C2-9B08-82A3693F2EAD}">
      <dsp:nvSpPr>
        <dsp:cNvPr id="0" name=""/>
        <dsp:cNvSpPr/>
      </dsp:nvSpPr>
      <dsp:spPr>
        <a:xfrm>
          <a:off x="692764" y="751152"/>
          <a:ext cx="71939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00100">
            <a:lnSpc>
              <a:spcPct val="100000"/>
            </a:lnSpc>
            <a:spcBef>
              <a:spcPct val="0"/>
            </a:spcBef>
            <a:spcAft>
              <a:spcPct val="35000"/>
            </a:spcAft>
            <a:buNone/>
          </a:pPr>
          <a:r>
            <a:rPr lang="en-GB" sz="1800" kern="1200" dirty="0"/>
            <a:t>Significant effort of the supervisor to achieve growth and change</a:t>
          </a:r>
          <a:endParaRPr lang="en-US" sz="1800" kern="1200" dirty="0"/>
        </a:p>
      </dsp:txBody>
      <dsp:txXfrm>
        <a:off x="692764" y="751152"/>
        <a:ext cx="7193935" cy="599796"/>
      </dsp:txXfrm>
    </dsp:sp>
    <dsp:sp modelId="{B05042E8-733C-4031-8E8B-A52E1B777A8C}">
      <dsp:nvSpPr>
        <dsp:cNvPr id="0" name=""/>
        <dsp:cNvSpPr/>
      </dsp:nvSpPr>
      <dsp:spPr>
        <a:xfrm>
          <a:off x="0" y="1500898"/>
          <a:ext cx="7886700" cy="59979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38EC76B-FF0C-4A5B-8C9E-2530450371F7}">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CBB00DF-D584-4312-AB18-13F34DD51993}">
      <dsp:nvSpPr>
        <dsp:cNvPr id="0" name=""/>
        <dsp:cNvSpPr/>
      </dsp:nvSpPr>
      <dsp:spPr>
        <a:xfrm>
          <a:off x="692764" y="1500898"/>
          <a:ext cx="71939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00100">
            <a:lnSpc>
              <a:spcPct val="100000"/>
            </a:lnSpc>
            <a:spcBef>
              <a:spcPct val="0"/>
            </a:spcBef>
            <a:spcAft>
              <a:spcPct val="35000"/>
            </a:spcAft>
            <a:buNone/>
          </a:pPr>
          <a:r>
            <a:rPr lang="en-GB" sz="1800" kern="1200" dirty="0"/>
            <a:t>Expert knowledge and skills, to those required in client work</a:t>
          </a:r>
          <a:endParaRPr lang="en-US" sz="1800" kern="1200" dirty="0"/>
        </a:p>
      </dsp:txBody>
      <dsp:txXfrm>
        <a:off x="692764" y="1500898"/>
        <a:ext cx="7193935" cy="599796"/>
      </dsp:txXfrm>
    </dsp:sp>
    <dsp:sp modelId="{6F4C17D0-20EB-4BE5-9792-0735FE07D6F8}">
      <dsp:nvSpPr>
        <dsp:cNvPr id="0" name=""/>
        <dsp:cNvSpPr/>
      </dsp:nvSpPr>
      <dsp:spPr>
        <a:xfrm>
          <a:off x="0" y="2250643"/>
          <a:ext cx="7886700" cy="59979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7B27A88-1BF1-4A9B-9E58-EB27DD4D8184}">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3DF7D89-0D95-4284-A982-6FC751657377}">
      <dsp:nvSpPr>
        <dsp:cNvPr id="0" name=""/>
        <dsp:cNvSpPr/>
      </dsp:nvSpPr>
      <dsp:spPr>
        <a:xfrm>
          <a:off x="692764" y="2250643"/>
          <a:ext cx="71939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00100">
            <a:lnSpc>
              <a:spcPct val="100000"/>
            </a:lnSpc>
            <a:spcBef>
              <a:spcPct val="0"/>
            </a:spcBef>
            <a:spcAft>
              <a:spcPct val="35000"/>
            </a:spcAft>
            <a:buNone/>
          </a:pPr>
          <a:r>
            <a:rPr lang="en-GB" sz="1800" kern="1200" dirty="0"/>
            <a:t>Also require supervision</a:t>
          </a:r>
          <a:endParaRPr lang="en-US" sz="1800" kern="1200" dirty="0"/>
        </a:p>
      </dsp:txBody>
      <dsp:txXfrm>
        <a:off x="692764" y="2250643"/>
        <a:ext cx="7193935" cy="599796"/>
      </dsp:txXfrm>
    </dsp:sp>
    <dsp:sp modelId="{69B0DBF6-8895-4E81-A32A-A24CA0B84C70}">
      <dsp:nvSpPr>
        <dsp:cNvPr id="0" name=""/>
        <dsp:cNvSpPr/>
      </dsp:nvSpPr>
      <dsp:spPr>
        <a:xfrm>
          <a:off x="0" y="3000388"/>
          <a:ext cx="7886700" cy="59979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2EC169-5A8C-4A99-A814-99F09AD5F66F}">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500A118-F6BC-44FC-A7A0-78A9F054B1A7}">
      <dsp:nvSpPr>
        <dsp:cNvPr id="0" name=""/>
        <dsp:cNvSpPr/>
      </dsp:nvSpPr>
      <dsp:spPr>
        <a:xfrm>
          <a:off x="692764" y="3000388"/>
          <a:ext cx="71939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00100">
            <a:lnSpc>
              <a:spcPct val="100000"/>
            </a:lnSpc>
            <a:spcBef>
              <a:spcPct val="0"/>
            </a:spcBef>
            <a:spcAft>
              <a:spcPct val="35000"/>
            </a:spcAft>
            <a:buNone/>
          </a:pPr>
          <a:r>
            <a:rPr lang="en-GB" sz="1800" kern="1200" dirty="0"/>
            <a:t>Lead by example - High levels of good practice </a:t>
          </a:r>
          <a:endParaRPr lang="en-US" sz="1800" kern="1200" dirty="0"/>
        </a:p>
      </dsp:txBody>
      <dsp:txXfrm>
        <a:off x="692764" y="3000388"/>
        <a:ext cx="7193935" cy="599796"/>
      </dsp:txXfrm>
    </dsp:sp>
    <dsp:sp modelId="{6F3D0268-00FC-4E61-8764-C909FCC08121}">
      <dsp:nvSpPr>
        <dsp:cNvPr id="0" name=""/>
        <dsp:cNvSpPr/>
      </dsp:nvSpPr>
      <dsp:spPr>
        <a:xfrm>
          <a:off x="0" y="3750134"/>
          <a:ext cx="7886700" cy="59979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26E9A3F-E2B0-48F0-B0DC-11CFC740B71A}">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100E40E-0D49-47EA-92CF-3A75FA716371}">
      <dsp:nvSpPr>
        <dsp:cNvPr id="0" name=""/>
        <dsp:cNvSpPr/>
      </dsp:nvSpPr>
      <dsp:spPr>
        <a:xfrm>
          <a:off x="692764" y="3750134"/>
          <a:ext cx="71939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dirty="0"/>
            <a:t>All  supervision communication complies with confidentiality of client and agency policy that the practitioner may practice in</a:t>
          </a:r>
          <a:endParaRPr lang="en-US" sz="1500" kern="1200" dirty="0"/>
        </a:p>
      </dsp:txBody>
      <dsp:txXfrm>
        <a:off x="692764" y="3750134"/>
        <a:ext cx="7193935" cy="599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8498F-D774-4C39-95CB-C6395DEC08EA}">
      <dsp:nvSpPr>
        <dsp:cNvPr id="0" name=""/>
        <dsp:cNvSpPr/>
      </dsp:nvSpPr>
      <dsp:spPr>
        <a:xfrm>
          <a:off x="0" y="0"/>
          <a:ext cx="3620369" cy="100298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Open and honest</a:t>
          </a:r>
        </a:p>
      </dsp:txBody>
      <dsp:txXfrm>
        <a:off x="29376" y="29376"/>
        <a:ext cx="2420725" cy="944230"/>
      </dsp:txXfrm>
    </dsp:sp>
    <dsp:sp modelId="{64B8143E-D28E-486F-81D1-7DA48AFFB5C7}">
      <dsp:nvSpPr>
        <dsp:cNvPr id="0" name=""/>
        <dsp:cNvSpPr/>
      </dsp:nvSpPr>
      <dsp:spPr>
        <a:xfrm>
          <a:off x="344787" y="1152917"/>
          <a:ext cx="3620369" cy="1002982"/>
        </a:xfrm>
        <a:prstGeom prst="roundRect">
          <a:avLst>
            <a:gd name="adj" fmla="val 10000"/>
          </a:avLst>
        </a:prstGeom>
        <a:solidFill>
          <a:schemeClr val="accent2">
            <a:hueOff val="1800000"/>
            <a:satOff val="-19203"/>
            <a:lumOff val="852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Highlight significant challenges/concerns</a:t>
          </a:r>
        </a:p>
      </dsp:txBody>
      <dsp:txXfrm>
        <a:off x="374163" y="1182293"/>
        <a:ext cx="2639326" cy="944230"/>
      </dsp:txXfrm>
    </dsp:sp>
    <dsp:sp modelId="{781AF3C0-1952-433F-9A56-852DC41EC6B4}">
      <dsp:nvSpPr>
        <dsp:cNvPr id="0" name=""/>
        <dsp:cNvSpPr/>
      </dsp:nvSpPr>
      <dsp:spPr>
        <a:xfrm>
          <a:off x="540704" y="2284571"/>
          <a:ext cx="3620369" cy="1002982"/>
        </a:xfrm>
        <a:prstGeom prst="roundRect">
          <a:avLst>
            <a:gd name="adj" fmla="val 10000"/>
          </a:avLst>
        </a:prstGeom>
        <a:solidFill>
          <a:schemeClr val="accent2">
            <a:hueOff val="3600000"/>
            <a:satOff val="-38406"/>
            <a:lumOff val="170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Different skills and interventions used and evaluation of effectiveness</a:t>
          </a:r>
        </a:p>
      </dsp:txBody>
      <dsp:txXfrm>
        <a:off x="570080" y="2313947"/>
        <a:ext cx="2639326" cy="944230"/>
      </dsp:txXfrm>
    </dsp:sp>
    <dsp:sp modelId="{BBDA3E98-C609-4BE1-A66E-47733BA5FEC0}">
      <dsp:nvSpPr>
        <dsp:cNvPr id="0" name=""/>
        <dsp:cNvSpPr/>
      </dsp:nvSpPr>
      <dsp:spPr>
        <a:xfrm>
          <a:off x="811056" y="3426856"/>
          <a:ext cx="3620369" cy="1002982"/>
        </a:xfrm>
        <a:prstGeom prst="roundRect">
          <a:avLst>
            <a:gd name="adj" fmla="val 10000"/>
          </a:avLst>
        </a:prstGeom>
        <a:solidFill>
          <a:schemeClr val="accent2">
            <a:hueOff val="5400000"/>
            <a:satOff val="-57609"/>
            <a:lumOff val="2558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Thoughts of other possible interventions</a:t>
          </a:r>
        </a:p>
      </dsp:txBody>
      <dsp:txXfrm>
        <a:off x="840432" y="3456232"/>
        <a:ext cx="2639326" cy="944230"/>
      </dsp:txXfrm>
    </dsp:sp>
    <dsp:sp modelId="{3C803B33-91EF-4830-BC9E-FBEE156CFF74}">
      <dsp:nvSpPr>
        <dsp:cNvPr id="0" name=""/>
        <dsp:cNvSpPr/>
      </dsp:nvSpPr>
      <dsp:spPr>
        <a:xfrm>
          <a:off x="1081409" y="4569142"/>
          <a:ext cx="3620369" cy="1002982"/>
        </a:xfrm>
        <a:prstGeom prst="roundRect">
          <a:avLst>
            <a:gd name="adj" fmla="val 10000"/>
          </a:avLst>
        </a:prstGeom>
        <a:solidFill>
          <a:schemeClr val="accent2">
            <a:hueOff val="7200000"/>
            <a:satOff val="-76812"/>
            <a:lumOff val="3411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Own feelings and reflections on client work</a:t>
          </a:r>
        </a:p>
      </dsp:txBody>
      <dsp:txXfrm>
        <a:off x="1110785" y="4598518"/>
        <a:ext cx="2639326" cy="944230"/>
      </dsp:txXfrm>
    </dsp:sp>
    <dsp:sp modelId="{6A2DE911-E849-4B7E-90B8-C83698469456}">
      <dsp:nvSpPr>
        <dsp:cNvPr id="0" name=""/>
        <dsp:cNvSpPr/>
      </dsp:nvSpPr>
      <dsp:spPr>
        <a:xfrm>
          <a:off x="2968431" y="732734"/>
          <a:ext cx="651938" cy="65193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dirty="0"/>
        </a:p>
      </dsp:txBody>
      <dsp:txXfrm>
        <a:off x="3115117" y="732734"/>
        <a:ext cx="358566" cy="490583"/>
      </dsp:txXfrm>
    </dsp:sp>
    <dsp:sp modelId="{5098D969-E4CC-417B-BCFE-21C983537561}">
      <dsp:nvSpPr>
        <dsp:cNvPr id="0" name=""/>
        <dsp:cNvSpPr/>
      </dsp:nvSpPr>
      <dsp:spPr>
        <a:xfrm>
          <a:off x="3238783" y="1875020"/>
          <a:ext cx="651938" cy="651938"/>
        </a:xfrm>
        <a:prstGeom prst="downArrow">
          <a:avLst>
            <a:gd name="adj1" fmla="val 55000"/>
            <a:gd name="adj2" fmla="val 45000"/>
          </a:avLst>
        </a:prstGeom>
        <a:solidFill>
          <a:schemeClr val="accent2">
            <a:tint val="40000"/>
            <a:alpha val="90000"/>
            <a:hueOff val="2400000"/>
            <a:satOff val="-7637"/>
            <a:lumOff val="1563"/>
            <a:alphaOff val="0"/>
          </a:schemeClr>
        </a:solidFill>
        <a:ln w="12700" cap="flat" cmpd="sng" algn="ctr">
          <a:solidFill>
            <a:schemeClr val="accent2">
              <a:tint val="40000"/>
              <a:alpha val="90000"/>
              <a:hueOff val="2400000"/>
              <a:satOff val="-7637"/>
              <a:lumOff val="15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dirty="0"/>
        </a:p>
      </dsp:txBody>
      <dsp:txXfrm>
        <a:off x="3385469" y="1875020"/>
        <a:ext cx="358566" cy="490583"/>
      </dsp:txXfrm>
    </dsp:sp>
    <dsp:sp modelId="{DB3C7B56-1968-486A-806D-35CF1559CAEB}">
      <dsp:nvSpPr>
        <dsp:cNvPr id="0" name=""/>
        <dsp:cNvSpPr/>
      </dsp:nvSpPr>
      <dsp:spPr>
        <a:xfrm>
          <a:off x="3509135" y="3000589"/>
          <a:ext cx="651938" cy="651938"/>
        </a:xfrm>
        <a:prstGeom prst="downArrow">
          <a:avLst>
            <a:gd name="adj1" fmla="val 55000"/>
            <a:gd name="adj2" fmla="val 45000"/>
          </a:avLst>
        </a:prstGeom>
        <a:solidFill>
          <a:schemeClr val="accent2">
            <a:tint val="40000"/>
            <a:alpha val="90000"/>
            <a:hueOff val="4800000"/>
            <a:satOff val="-15275"/>
            <a:lumOff val="3125"/>
            <a:alphaOff val="0"/>
          </a:schemeClr>
        </a:solidFill>
        <a:ln w="12700" cap="flat" cmpd="sng" algn="ctr">
          <a:solidFill>
            <a:schemeClr val="accent2">
              <a:tint val="40000"/>
              <a:alpha val="90000"/>
              <a:hueOff val="4800000"/>
              <a:satOff val="-15275"/>
              <a:lumOff val="31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dirty="0"/>
        </a:p>
      </dsp:txBody>
      <dsp:txXfrm>
        <a:off x="3655821" y="3000589"/>
        <a:ext cx="358566" cy="490583"/>
      </dsp:txXfrm>
    </dsp:sp>
    <dsp:sp modelId="{630B7EB8-0371-43FA-830F-BD0BCD1DA03E}">
      <dsp:nvSpPr>
        <dsp:cNvPr id="0" name=""/>
        <dsp:cNvSpPr/>
      </dsp:nvSpPr>
      <dsp:spPr>
        <a:xfrm>
          <a:off x="3779488" y="4154019"/>
          <a:ext cx="651938" cy="651938"/>
        </a:xfrm>
        <a:prstGeom prst="downArrow">
          <a:avLst>
            <a:gd name="adj1" fmla="val 55000"/>
            <a:gd name="adj2" fmla="val 45000"/>
          </a:avLst>
        </a:prstGeom>
        <a:solidFill>
          <a:schemeClr val="accent2">
            <a:tint val="40000"/>
            <a:alpha val="90000"/>
            <a:hueOff val="7200000"/>
            <a:satOff val="-22912"/>
            <a:lumOff val="4688"/>
            <a:alphaOff val="0"/>
          </a:schemeClr>
        </a:solidFill>
        <a:ln w="12700" cap="flat" cmpd="sng" algn="ctr">
          <a:solidFill>
            <a:schemeClr val="accent2">
              <a:tint val="40000"/>
              <a:alpha val="90000"/>
              <a:hueOff val="7200000"/>
              <a:satOff val="-22912"/>
              <a:lumOff val="46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dirty="0"/>
        </a:p>
      </dsp:txBody>
      <dsp:txXfrm>
        <a:off x="3926174" y="4154019"/>
        <a:ext cx="358566" cy="4905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3345-30AB-4207-9C5D-B650F967E333}">
      <dsp:nvSpPr>
        <dsp:cNvPr id="0" name=""/>
        <dsp:cNvSpPr/>
      </dsp:nvSpPr>
      <dsp:spPr>
        <a:xfrm>
          <a:off x="2695" y="670796"/>
          <a:ext cx="1459501" cy="20433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577850">
            <a:lnSpc>
              <a:spcPct val="90000"/>
            </a:lnSpc>
            <a:spcBef>
              <a:spcPct val="0"/>
            </a:spcBef>
            <a:spcAft>
              <a:spcPct val="35000"/>
            </a:spcAft>
            <a:buNone/>
          </a:pPr>
          <a:r>
            <a:rPr lang="en-US" sz="1300" kern="1200" dirty="0"/>
            <a:t>Personal issues / illness / self-care</a:t>
          </a:r>
        </a:p>
      </dsp:txBody>
      <dsp:txXfrm>
        <a:off x="2695" y="1447251"/>
        <a:ext cx="1459501" cy="1225981"/>
      </dsp:txXfrm>
    </dsp:sp>
    <dsp:sp modelId="{52D51B07-5E4D-488E-B1E8-E716E3CF65C6}">
      <dsp:nvSpPr>
        <dsp:cNvPr id="0" name=""/>
        <dsp:cNvSpPr/>
      </dsp:nvSpPr>
      <dsp:spPr>
        <a:xfrm>
          <a:off x="425951" y="875126"/>
          <a:ext cx="612990" cy="61299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dirty="0"/>
            <a:t>1</a:t>
          </a:r>
        </a:p>
      </dsp:txBody>
      <dsp:txXfrm>
        <a:off x="515721" y="964896"/>
        <a:ext cx="433450" cy="433450"/>
      </dsp:txXfrm>
    </dsp:sp>
    <dsp:sp modelId="{2743D20A-9688-4491-A301-FE65BC8F24BA}">
      <dsp:nvSpPr>
        <dsp:cNvPr id="0" name=""/>
        <dsp:cNvSpPr/>
      </dsp:nvSpPr>
      <dsp:spPr>
        <a:xfrm>
          <a:off x="2695" y="2714026"/>
          <a:ext cx="1459501"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93C0889-92AD-4D98-BE86-B1A91A55E1E3}">
      <dsp:nvSpPr>
        <dsp:cNvPr id="0" name=""/>
        <dsp:cNvSpPr/>
      </dsp:nvSpPr>
      <dsp:spPr>
        <a:xfrm>
          <a:off x="1608147" y="670796"/>
          <a:ext cx="1459501" cy="204330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577850">
            <a:lnSpc>
              <a:spcPct val="90000"/>
            </a:lnSpc>
            <a:spcBef>
              <a:spcPct val="0"/>
            </a:spcBef>
            <a:spcAft>
              <a:spcPct val="35000"/>
            </a:spcAft>
            <a:buNone/>
          </a:pPr>
          <a:r>
            <a:rPr lang="en-US" sz="1300" kern="1200" dirty="0"/>
            <a:t>Inappropriate behavior </a:t>
          </a:r>
        </a:p>
      </dsp:txBody>
      <dsp:txXfrm>
        <a:off x="1608147" y="1447251"/>
        <a:ext cx="1459501" cy="1225981"/>
      </dsp:txXfrm>
    </dsp:sp>
    <dsp:sp modelId="{A8D6C683-57E0-454D-926E-8AD1757291DD}">
      <dsp:nvSpPr>
        <dsp:cNvPr id="0" name=""/>
        <dsp:cNvSpPr/>
      </dsp:nvSpPr>
      <dsp:spPr>
        <a:xfrm>
          <a:off x="2031402" y="875126"/>
          <a:ext cx="612990" cy="612990"/>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dirty="0"/>
            <a:t>2</a:t>
          </a:r>
        </a:p>
      </dsp:txBody>
      <dsp:txXfrm>
        <a:off x="2121172" y="964896"/>
        <a:ext cx="433450" cy="433450"/>
      </dsp:txXfrm>
    </dsp:sp>
    <dsp:sp modelId="{2E62EA1D-6535-4547-84C3-E1CC1CE2D25F}">
      <dsp:nvSpPr>
        <dsp:cNvPr id="0" name=""/>
        <dsp:cNvSpPr/>
      </dsp:nvSpPr>
      <dsp:spPr>
        <a:xfrm>
          <a:off x="1608147" y="2714026"/>
          <a:ext cx="1459501"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0492605-B367-44BB-9216-A51E29D0B7A5}">
      <dsp:nvSpPr>
        <dsp:cNvPr id="0" name=""/>
        <dsp:cNvSpPr/>
      </dsp:nvSpPr>
      <dsp:spPr>
        <a:xfrm>
          <a:off x="3213599" y="670796"/>
          <a:ext cx="1459501" cy="204330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577850">
            <a:lnSpc>
              <a:spcPct val="90000"/>
            </a:lnSpc>
            <a:spcBef>
              <a:spcPct val="0"/>
            </a:spcBef>
            <a:spcAft>
              <a:spcPct val="35000"/>
            </a:spcAft>
            <a:buNone/>
          </a:pPr>
          <a:r>
            <a:rPr lang="en-US" sz="1300" kern="1200" dirty="0"/>
            <a:t>Unethical practice</a:t>
          </a:r>
        </a:p>
      </dsp:txBody>
      <dsp:txXfrm>
        <a:off x="3213599" y="1447251"/>
        <a:ext cx="1459501" cy="1225981"/>
      </dsp:txXfrm>
    </dsp:sp>
    <dsp:sp modelId="{C00D91C3-7AF8-4AFB-9F06-5707AF64E84E}">
      <dsp:nvSpPr>
        <dsp:cNvPr id="0" name=""/>
        <dsp:cNvSpPr/>
      </dsp:nvSpPr>
      <dsp:spPr>
        <a:xfrm>
          <a:off x="3636854" y="875126"/>
          <a:ext cx="612990" cy="612990"/>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dirty="0"/>
            <a:t>3</a:t>
          </a:r>
        </a:p>
      </dsp:txBody>
      <dsp:txXfrm>
        <a:off x="3726624" y="964896"/>
        <a:ext cx="433450" cy="433450"/>
      </dsp:txXfrm>
    </dsp:sp>
    <dsp:sp modelId="{636FDD1F-7765-4A94-B739-6A7206484EED}">
      <dsp:nvSpPr>
        <dsp:cNvPr id="0" name=""/>
        <dsp:cNvSpPr/>
      </dsp:nvSpPr>
      <dsp:spPr>
        <a:xfrm>
          <a:off x="3213599" y="2714026"/>
          <a:ext cx="1459501"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09889B9-9666-4886-B185-2B9928E71C6D}">
      <dsp:nvSpPr>
        <dsp:cNvPr id="0" name=""/>
        <dsp:cNvSpPr/>
      </dsp:nvSpPr>
      <dsp:spPr>
        <a:xfrm>
          <a:off x="4819050" y="670796"/>
          <a:ext cx="1459501" cy="204330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577850">
            <a:lnSpc>
              <a:spcPct val="90000"/>
            </a:lnSpc>
            <a:spcBef>
              <a:spcPct val="0"/>
            </a:spcBef>
            <a:spcAft>
              <a:spcPct val="35000"/>
            </a:spcAft>
            <a:buNone/>
          </a:pPr>
          <a:r>
            <a:rPr lang="en-US" sz="1300" kern="1200" dirty="0"/>
            <a:t>Insufficient skills</a:t>
          </a:r>
        </a:p>
      </dsp:txBody>
      <dsp:txXfrm>
        <a:off x="4819050" y="1447251"/>
        <a:ext cx="1459501" cy="1225981"/>
      </dsp:txXfrm>
    </dsp:sp>
    <dsp:sp modelId="{2F369334-2CC1-4462-886A-AF5DFE9B4430}">
      <dsp:nvSpPr>
        <dsp:cNvPr id="0" name=""/>
        <dsp:cNvSpPr/>
      </dsp:nvSpPr>
      <dsp:spPr>
        <a:xfrm>
          <a:off x="5242306" y="875126"/>
          <a:ext cx="612990" cy="612990"/>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dirty="0"/>
            <a:t>4</a:t>
          </a:r>
        </a:p>
      </dsp:txBody>
      <dsp:txXfrm>
        <a:off x="5332076" y="964896"/>
        <a:ext cx="433450" cy="433450"/>
      </dsp:txXfrm>
    </dsp:sp>
    <dsp:sp modelId="{4E981529-7400-4525-BFD7-5B5874670703}">
      <dsp:nvSpPr>
        <dsp:cNvPr id="0" name=""/>
        <dsp:cNvSpPr/>
      </dsp:nvSpPr>
      <dsp:spPr>
        <a:xfrm>
          <a:off x="4819050" y="2714026"/>
          <a:ext cx="1459501"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3BCCD3F-EB17-4291-B9D6-3451969696DD}">
      <dsp:nvSpPr>
        <dsp:cNvPr id="0" name=""/>
        <dsp:cNvSpPr/>
      </dsp:nvSpPr>
      <dsp:spPr>
        <a:xfrm>
          <a:off x="6424502" y="670796"/>
          <a:ext cx="1459501" cy="204330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88" tIns="330200" rIns="113788" bIns="330200" numCol="1" spcCol="1270" anchor="t" anchorCtr="0">
          <a:noAutofit/>
        </a:bodyPr>
        <a:lstStyle/>
        <a:p>
          <a:pPr marL="0" lvl="0" indent="0" algn="l" defTabSz="577850">
            <a:lnSpc>
              <a:spcPct val="90000"/>
            </a:lnSpc>
            <a:spcBef>
              <a:spcPct val="0"/>
            </a:spcBef>
            <a:spcAft>
              <a:spcPct val="35000"/>
            </a:spcAft>
            <a:buNone/>
          </a:pPr>
          <a:r>
            <a:rPr lang="en-US" sz="1300" kern="1200" dirty="0"/>
            <a:t>Conflicts with group members or Supervisor</a:t>
          </a:r>
        </a:p>
      </dsp:txBody>
      <dsp:txXfrm>
        <a:off x="6424502" y="1447251"/>
        <a:ext cx="1459501" cy="1225981"/>
      </dsp:txXfrm>
    </dsp:sp>
    <dsp:sp modelId="{F3FD37E4-CAC4-42A6-B85F-0F99C81E9D0F}">
      <dsp:nvSpPr>
        <dsp:cNvPr id="0" name=""/>
        <dsp:cNvSpPr/>
      </dsp:nvSpPr>
      <dsp:spPr>
        <a:xfrm>
          <a:off x="6847758" y="875126"/>
          <a:ext cx="612990" cy="612990"/>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7791" tIns="12700" rIns="47791" bIns="12700" numCol="1" spcCol="1270" anchor="ctr" anchorCtr="0">
          <a:noAutofit/>
        </a:bodyPr>
        <a:lstStyle/>
        <a:p>
          <a:pPr marL="0" lvl="0" indent="0" algn="ctr" defTabSz="1289050">
            <a:lnSpc>
              <a:spcPct val="90000"/>
            </a:lnSpc>
            <a:spcBef>
              <a:spcPct val="0"/>
            </a:spcBef>
            <a:spcAft>
              <a:spcPct val="35000"/>
            </a:spcAft>
            <a:buNone/>
          </a:pPr>
          <a:r>
            <a:rPr lang="en-US" sz="2900" kern="1200" dirty="0"/>
            <a:t>5</a:t>
          </a:r>
        </a:p>
      </dsp:txBody>
      <dsp:txXfrm>
        <a:off x="6937528" y="964896"/>
        <a:ext cx="433450" cy="433450"/>
      </dsp:txXfrm>
    </dsp:sp>
    <dsp:sp modelId="{79857BA7-141A-4B0A-BA70-6E4CE5C6AC4F}">
      <dsp:nvSpPr>
        <dsp:cNvPr id="0" name=""/>
        <dsp:cNvSpPr/>
      </dsp:nvSpPr>
      <dsp:spPr>
        <a:xfrm>
          <a:off x="6424502" y="2714026"/>
          <a:ext cx="1459501"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2D7F4F-A9D0-4479-BA2E-847161A0F7D4}">
      <dsp:nvSpPr>
        <dsp:cNvPr id="0" name=""/>
        <dsp:cNvSpPr/>
      </dsp:nvSpPr>
      <dsp:spPr>
        <a:xfrm>
          <a:off x="2538738" y="534971"/>
          <a:ext cx="411381" cy="91440"/>
        </a:xfrm>
        <a:custGeom>
          <a:avLst/>
          <a:gdLst/>
          <a:ahLst/>
          <a:cxnLst/>
          <a:rect l="0" t="0" r="0" b="0"/>
          <a:pathLst>
            <a:path>
              <a:moveTo>
                <a:pt x="0" y="45720"/>
              </a:moveTo>
              <a:lnTo>
                <a:pt x="411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733379" y="578479"/>
        <a:ext cx="22099" cy="4424"/>
      </dsp:txXfrm>
    </dsp:sp>
    <dsp:sp modelId="{B2BDAB83-A4CB-4E59-A7FE-E571A6EFDE74}">
      <dsp:nvSpPr>
        <dsp:cNvPr id="0" name=""/>
        <dsp:cNvSpPr/>
      </dsp:nvSpPr>
      <dsp:spPr>
        <a:xfrm>
          <a:off x="618878" y="4193"/>
          <a:ext cx="1921659" cy="1152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163" tIns="98841" rIns="94163" bIns="98841" numCol="1" spcCol="1270" anchor="ctr" anchorCtr="0">
          <a:noAutofit/>
        </a:bodyPr>
        <a:lstStyle/>
        <a:p>
          <a:pPr marL="0" lvl="0" indent="0" algn="ctr" defTabSz="533400">
            <a:lnSpc>
              <a:spcPct val="90000"/>
            </a:lnSpc>
            <a:spcBef>
              <a:spcPct val="0"/>
            </a:spcBef>
            <a:spcAft>
              <a:spcPct val="35000"/>
            </a:spcAft>
            <a:buNone/>
          </a:pPr>
          <a:r>
            <a:rPr lang="en-US" sz="1200" kern="1200" dirty="0"/>
            <a:t>Confidentiality would need to be broken and the line manager made aware of:- </a:t>
          </a:r>
        </a:p>
      </dsp:txBody>
      <dsp:txXfrm>
        <a:off x="618878" y="4193"/>
        <a:ext cx="1921659" cy="1152995"/>
      </dsp:txXfrm>
    </dsp:sp>
    <dsp:sp modelId="{A8A732B3-F681-423C-A934-ADF6CBC1E7E8}">
      <dsp:nvSpPr>
        <dsp:cNvPr id="0" name=""/>
        <dsp:cNvSpPr/>
      </dsp:nvSpPr>
      <dsp:spPr>
        <a:xfrm>
          <a:off x="4902379" y="534971"/>
          <a:ext cx="411381" cy="91440"/>
        </a:xfrm>
        <a:custGeom>
          <a:avLst/>
          <a:gdLst/>
          <a:ahLst/>
          <a:cxnLst/>
          <a:rect l="0" t="0" r="0" b="0"/>
          <a:pathLst>
            <a:path>
              <a:moveTo>
                <a:pt x="0" y="45720"/>
              </a:moveTo>
              <a:lnTo>
                <a:pt x="411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097021" y="578479"/>
        <a:ext cx="22099" cy="4424"/>
      </dsp:txXfrm>
    </dsp:sp>
    <dsp:sp modelId="{C1224400-B832-4EB4-8927-9CEA49D2AB55}">
      <dsp:nvSpPr>
        <dsp:cNvPr id="0" name=""/>
        <dsp:cNvSpPr/>
      </dsp:nvSpPr>
      <dsp:spPr>
        <a:xfrm>
          <a:off x="2982520" y="4193"/>
          <a:ext cx="1921659" cy="1152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163" tIns="98841" rIns="94163" bIns="98841" numCol="1" spcCol="1270" anchor="ctr" anchorCtr="0">
          <a:noAutofit/>
        </a:bodyPr>
        <a:lstStyle/>
        <a:p>
          <a:pPr marL="0" lvl="0" indent="0" algn="ctr" defTabSz="533400">
            <a:lnSpc>
              <a:spcPct val="90000"/>
            </a:lnSpc>
            <a:spcBef>
              <a:spcPct val="0"/>
            </a:spcBef>
            <a:spcAft>
              <a:spcPct val="35000"/>
            </a:spcAft>
            <a:buNone/>
          </a:pPr>
          <a:r>
            <a:rPr lang="en-US" sz="1200" kern="1200" dirty="0"/>
            <a:t>Client material disclosed reveals a boundary issue concerning two conflicting family members using the service </a:t>
          </a:r>
        </a:p>
      </dsp:txBody>
      <dsp:txXfrm>
        <a:off x="2982520" y="4193"/>
        <a:ext cx="1921659" cy="1152995"/>
      </dsp:txXfrm>
    </dsp:sp>
    <dsp:sp modelId="{D5EC0E2B-3E4D-4997-B6FB-219E4C0DAEFB}">
      <dsp:nvSpPr>
        <dsp:cNvPr id="0" name=""/>
        <dsp:cNvSpPr/>
      </dsp:nvSpPr>
      <dsp:spPr>
        <a:xfrm>
          <a:off x="1579708" y="1155389"/>
          <a:ext cx="4727283" cy="411381"/>
        </a:xfrm>
        <a:custGeom>
          <a:avLst/>
          <a:gdLst/>
          <a:ahLst/>
          <a:cxnLst/>
          <a:rect l="0" t="0" r="0" b="0"/>
          <a:pathLst>
            <a:path>
              <a:moveTo>
                <a:pt x="4727283" y="0"/>
              </a:moveTo>
              <a:lnTo>
                <a:pt x="4727283" y="222790"/>
              </a:lnTo>
              <a:lnTo>
                <a:pt x="0" y="222790"/>
              </a:lnTo>
              <a:lnTo>
                <a:pt x="0" y="41138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824652" y="1358868"/>
        <a:ext cx="237395" cy="4424"/>
      </dsp:txXfrm>
    </dsp:sp>
    <dsp:sp modelId="{3319C745-9943-4347-9004-23D6E8FC2599}">
      <dsp:nvSpPr>
        <dsp:cNvPr id="0" name=""/>
        <dsp:cNvSpPr/>
      </dsp:nvSpPr>
      <dsp:spPr>
        <a:xfrm>
          <a:off x="5346161" y="4193"/>
          <a:ext cx="1921659" cy="1152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163" tIns="98841" rIns="94163" bIns="98841" numCol="1" spcCol="1270" anchor="ctr" anchorCtr="0">
          <a:noAutofit/>
        </a:bodyPr>
        <a:lstStyle/>
        <a:p>
          <a:pPr marL="0" lvl="0" indent="0" algn="ctr" defTabSz="533400">
            <a:lnSpc>
              <a:spcPct val="90000"/>
            </a:lnSpc>
            <a:spcBef>
              <a:spcPct val="0"/>
            </a:spcBef>
            <a:spcAft>
              <a:spcPct val="35000"/>
            </a:spcAft>
            <a:buNone/>
          </a:pPr>
          <a:r>
            <a:rPr lang="en-US" sz="1200" kern="1200" dirty="0"/>
            <a:t>Abusive behavior towards supervisees</a:t>
          </a:r>
        </a:p>
      </dsp:txBody>
      <dsp:txXfrm>
        <a:off x="5346161" y="4193"/>
        <a:ext cx="1921659" cy="1152995"/>
      </dsp:txXfrm>
    </dsp:sp>
    <dsp:sp modelId="{EDE7CBDF-63A0-4D14-97CA-883CE6903B19}">
      <dsp:nvSpPr>
        <dsp:cNvPr id="0" name=""/>
        <dsp:cNvSpPr/>
      </dsp:nvSpPr>
      <dsp:spPr>
        <a:xfrm>
          <a:off x="2538738" y="2129949"/>
          <a:ext cx="411381" cy="91440"/>
        </a:xfrm>
        <a:custGeom>
          <a:avLst/>
          <a:gdLst/>
          <a:ahLst/>
          <a:cxnLst/>
          <a:rect l="0" t="0" r="0" b="0"/>
          <a:pathLst>
            <a:path>
              <a:moveTo>
                <a:pt x="0" y="45720"/>
              </a:moveTo>
              <a:lnTo>
                <a:pt x="411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733379" y="2173456"/>
        <a:ext cx="22099" cy="4424"/>
      </dsp:txXfrm>
    </dsp:sp>
    <dsp:sp modelId="{0F418765-04DA-4DDC-B883-EF6BE7C9AC2D}">
      <dsp:nvSpPr>
        <dsp:cNvPr id="0" name=""/>
        <dsp:cNvSpPr/>
      </dsp:nvSpPr>
      <dsp:spPr>
        <a:xfrm>
          <a:off x="618878" y="1599171"/>
          <a:ext cx="1921659" cy="1152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163" tIns="98841" rIns="94163" bIns="98841" numCol="1" spcCol="1270" anchor="ctr" anchorCtr="0">
          <a:noAutofit/>
        </a:bodyPr>
        <a:lstStyle/>
        <a:p>
          <a:pPr marL="0" lvl="0" indent="0" algn="ctr" defTabSz="533400">
            <a:lnSpc>
              <a:spcPct val="90000"/>
            </a:lnSpc>
            <a:spcBef>
              <a:spcPct val="0"/>
            </a:spcBef>
            <a:spcAft>
              <a:spcPct val="35000"/>
            </a:spcAft>
            <a:buNone/>
          </a:pPr>
          <a:r>
            <a:rPr lang="en-US" sz="1200" kern="1200" dirty="0"/>
            <a:t>Care to protect anonymity - not always  possible</a:t>
          </a:r>
        </a:p>
      </dsp:txBody>
      <dsp:txXfrm>
        <a:off x="618878" y="1599171"/>
        <a:ext cx="1921659" cy="1152995"/>
      </dsp:txXfrm>
    </dsp:sp>
    <dsp:sp modelId="{8DEC4579-C41A-420C-8AB6-06EB9CC9F14C}">
      <dsp:nvSpPr>
        <dsp:cNvPr id="0" name=""/>
        <dsp:cNvSpPr/>
      </dsp:nvSpPr>
      <dsp:spPr>
        <a:xfrm>
          <a:off x="4902379" y="2129949"/>
          <a:ext cx="411381" cy="91440"/>
        </a:xfrm>
        <a:custGeom>
          <a:avLst/>
          <a:gdLst/>
          <a:ahLst/>
          <a:cxnLst/>
          <a:rect l="0" t="0" r="0" b="0"/>
          <a:pathLst>
            <a:path>
              <a:moveTo>
                <a:pt x="0" y="45720"/>
              </a:moveTo>
              <a:lnTo>
                <a:pt x="41138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097021" y="2173456"/>
        <a:ext cx="22099" cy="4424"/>
      </dsp:txXfrm>
    </dsp:sp>
    <dsp:sp modelId="{2E4ACE82-A250-4CD8-A900-5382FDB5838A}">
      <dsp:nvSpPr>
        <dsp:cNvPr id="0" name=""/>
        <dsp:cNvSpPr/>
      </dsp:nvSpPr>
      <dsp:spPr>
        <a:xfrm>
          <a:off x="2982520" y="1599171"/>
          <a:ext cx="1921659" cy="1152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163" tIns="98841" rIns="94163" bIns="98841" numCol="1" spcCol="1270" anchor="ctr" anchorCtr="0">
          <a:noAutofit/>
        </a:bodyPr>
        <a:lstStyle/>
        <a:p>
          <a:pPr marL="0" lvl="0" indent="0" algn="ctr" defTabSz="533400">
            <a:lnSpc>
              <a:spcPct val="90000"/>
            </a:lnSpc>
            <a:spcBef>
              <a:spcPct val="0"/>
            </a:spcBef>
            <a:spcAft>
              <a:spcPct val="35000"/>
            </a:spcAft>
            <a:buNone/>
          </a:pPr>
          <a:r>
            <a:rPr lang="en-US" sz="1200" kern="1200" dirty="0"/>
            <a:t>Supervisee encouraged  to inform line-manager for:-</a:t>
          </a:r>
        </a:p>
      </dsp:txBody>
      <dsp:txXfrm>
        <a:off x="2982520" y="1599171"/>
        <a:ext cx="1921659" cy="1152995"/>
      </dsp:txXfrm>
    </dsp:sp>
    <dsp:sp modelId="{1726545E-DF40-4499-9696-BE5AB1CDAFAA}">
      <dsp:nvSpPr>
        <dsp:cNvPr id="0" name=""/>
        <dsp:cNvSpPr/>
      </dsp:nvSpPr>
      <dsp:spPr>
        <a:xfrm>
          <a:off x="1579708" y="2750366"/>
          <a:ext cx="4727283" cy="411381"/>
        </a:xfrm>
        <a:custGeom>
          <a:avLst/>
          <a:gdLst/>
          <a:ahLst/>
          <a:cxnLst/>
          <a:rect l="0" t="0" r="0" b="0"/>
          <a:pathLst>
            <a:path>
              <a:moveTo>
                <a:pt x="4727283" y="0"/>
              </a:moveTo>
              <a:lnTo>
                <a:pt x="4727283" y="222790"/>
              </a:lnTo>
              <a:lnTo>
                <a:pt x="0" y="222790"/>
              </a:lnTo>
              <a:lnTo>
                <a:pt x="0" y="41138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824652" y="2953845"/>
        <a:ext cx="237395" cy="4424"/>
      </dsp:txXfrm>
    </dsp:sp>
    <dsp:sp modelId="{F9798EFB-DF10-435D-B159-0CFF7E2AC4E7}">
      <dsp:nvSpPr>
        <dsp:cNvPr id="0" name=""/>
        <dsp:cNvSpPr/>
      </dsp:nvSpPr>
      <dsp:spPr>
        <a:xfrm>
          <a:off x="5346161" y="1599171"/>
          <a:ext cx="1921659" cy="1152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163" tIns="98841" rIns="94163" bIns="98841" numCol="1" spcCol="1270" anchor="ctr" anchorCtr="0">
          <a:noAutofit/>
        </a:bodyPr>
        <a:lstStyle/>
        <a:p>
          <a:pPr marL="0" lvl="0" indent="0" algn="ctr" defTabSz="533400">
            <a:lnSpc>
              <a:spcPct val="90000"/>
            </a:lnSpc>
            <a:spcBef>
              <a:spcPct val="0"/>
            </a:spcBef>
            <a:spcAft>
              <a:spcPct val="35000"/>
            </a:spcAft>
            <a:buNone/>
          </a:pPr>
          <a:r>
            <a:rPr lang="en-US" sz="1200" kern="1200" dirty="0"/>
            <a:t>Environmental issues are to be referred to the line manager</a:t>
          </a:r>
        </a:p>
      </dsp:txBody>
      <dsp:txXfrm>
        <a:off x="5346161" y="1599171"/>
        <a:ext cx="1921659" cy="1152995"/>
      </dsp:txXfrm>
    </dsp:sp>
    <dsp:sp modelId="{CC22C30E-191E-44BE-9964-35C560114D46}">
      <dsp:nvSpPr>
        <dsp:cNvPr id="0" name=""/>
        <dsp:cNvSpPr/>
      </dsp:nvSpPr>
      <dsp:spPr>
        <a:xfrm>
          <a:off x="618878" y="3194148"/>
          <a:ext cx="1921659" cy="115299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163" tIns="98841" rIns="94163" bIns="98841" numCol="1" spcCol="1270" anchor="ctr" anchorCtr="0">
          <a:noAutofit/>
        </a:bodyPr>
        <a:lstStyle/>
        <a:p>
          <a:pPr marL="0" lvl="0" indent="0" algn="ctr" defTabSz="533400">
            <a:lnSpc>
              <a:spcPct val="90000"/>
            </a:lnSpc>
            <a:spcBef>
              <a:spcPct val="0"/>
            </a:spcBef>
            <a:spcAft>
              <a:spcPct val="35000"/>
            </a:spcAft>
            <a:buNone/>
          </a:pPr>
          <a:r>
            <a:rPr lang="en-US" sz="1200" kern="1200" dirty="0"/>
            <a:t>Personal problems and interpersonal conflicts</a:t>
          </a:r>
        </a:p>
      </dsp:txBody>
      <dsp:txXfrm>
        <a:off x="618878" y="3194148"/>
        <a:ext cx="1921659" cy="11529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9CDA02-EDA1-42E7-8BF7-0E33A7AED8C5}">
      <dsp:nvSpPr>
        <dsp:cNvPr id="0" name=""/>
        <dsp:cNvSpPr/>
      </dsp:nvSpPr>
      <dsp:spPr>
        <a:xfrm>
          <a:off x="0" y="2442"/>
          <a:ext cx="48852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EDC02A6-36F8-48B2-8A49-D7668315966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A91266F-9DA3-44EE-BFA3-C75C72C092B0}">
      <dsp:nvSpPr>
        <dsp:cNvPr id="0" name=""/>
        <dsp:cNvSpPr/>
      </dsp:nvSpPr>
      <dsp:spPr>
        <a:xfrm>
          <a:off x="1429899" y="2442"/>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90000"/>
            </a:lnSpc>
            <a:spcBef>
              <a:spcPct val="0"/>
            </a:spcBef>
            <a:spcAft>
              <a:spcPct val="35000"/>
            </a:spcAft>
            <a:buNone/>
          </a:pPr>
          <a:r>
            <a:rPr lang="en-US" sz="2000" kern="1200" dirty="0"/>
            <a:t>Required to collaborate with students training and placement providers</a:t>
          </a:r>
        </a:p>
      </dsp:txBody>
      <dsp:txXfrm>
        <a:off x="1429899" y="2442"/>
        <a:ext cx="3455303" cy="1238008"/>
      </dsp:txXfrm>
    </dsp:sp>
    <dsp:sp modelId="{6F451806-A774-4EF3-918A-DC8019CE7508}">
      <dsp:nvSpPr>
        <dsp:cNvPr id="0" name=""/>
        <dsp:cNvSpPr/>
      </dsp:nvSpPr>
      <dsp:spPr>
        <a:xfrm>
          <a:off x="0" y="1549953"/>
          <a:ext cx="48852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F1DE0FD-E6F8-4B10-ADCA-E6D9F872463A}">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AB225B0-B27F-42D9-BC43-FF70B69DCA12}">
      <dsp:nvSpPr>
        <dsp:cNvPr id="0" name=""/>
        <dsp:cNvSpPr/>
      </dsp:nvSpPr>
      <dsp:spPr>
        <a:xfrm>
          <a:off x="1429899" y="1549953"/>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90000"/>
            </a:lnSpc>
            <a:spcBef>
              <a:spcPct val="0"/>
            </a:spcBef>
            <a:spcAft>
              <a:spcPct val="35000"/>
            </a:spcAft>
            <a:buNone/>
          </a:pPr>
          <a:r>
            <a:rPr lang="en-US" sz="2000" kern="1200" dirty="0"/>
            <a:t>Prior to student commencing client work at the Lighthouse</a:t>
          </a:r>
        </a:p>
      </dsp:txBody>
      <dsp:txXfrm>
        <a:off x="1429899" y="1549953"/>
        <a:ext cx="3455303" cy="1238008"/>
      </dsp:txXfrm>
    </dsp:sp>
    <dsp:sp modelId="{B0158880-AFAF-45F2-88B7-3026B6F38B30}">
      <dsp:nvSpPr>
        <dsp:cNvPr id="0" name=""/>
        <dsp:cNvSpPr/>
      </dsp:nvSpPr>
      <dsp:spPr>
        <a:xfrm>
          <a:off x="0" y="3097464"/>
          <a:ext cx="48852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40061FC-01F8-4CEE-A7F9-8314B09C1B98}">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0F03F6E-20E8-4C52-BE07-7336446CC3CA}">
      <dsp:nvSpPr>
        <dsp:cNvPr id="0" name=""/>
        <dsp:cNvSpPr/>
      </dsp:nvSpPr>
      <dsp:spPr>
        <a:xfrm>
          <a:off x="1429899" y="3097464"/>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90000"/>
            </a:lnSpc>
            <a:spcBef>
              <a:spcPct val="0"/>
            </a:spcBef>
            <a:spcAft>
              <a:spcPct val="35000"/>
            </a:spcAft>
            <a:buNone/>
          </a:pPr>
          <a:r>
            <a:rPr lang="en-US" sz="2000" kern="1200" dirty="0"/>
            <a:t>A charge for form filling for time involved</a:t>
          </a:r>
        </a:p>
      </dsp:txBody>
      <dsp:txXfrm>
        <a:off x="1429899" y="3097464"/>
        <a:ext cx="3455303" cy="1238008"/>
      </dsp:txXfrm>
    </dsp:sp>
    <dsp:sp modelId="{C9B5E9C6-3510-420E-A842-1F98649A883A}">
      <dsp:nvSpPr>
        <dsp:cNvPr id="0" name=""/>
        <dsp:cNvSpPr/>
      </dsp:nvSpPr>
      <dsp:spPr>
        <a:xfrm>
          <a:off x="0" y="4644974"/>
          <a:ext cx="48852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2F40F83-B203-4A5E-A475-180C7AEAA114}">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C8311E8-79FC-424C-AA76-9CFFC814CE75}">
      <dsp:nvSpPr>
        <dsp:cNvPr id="0" name=""/>
        <dsp:cNvSpPr/>
      </dsp:nvSpPr>
      <dsp:spPr>
        <a:xfrm>
          <a:off x="1429899" y="4644974"/>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90000"/>
            </a:lnSpc>
            <a:spcBef>
              <a:spcPct val="0"/>
            </a:spcBef>
            <a:spcAft>
              <a:spcPct val="35000"/>
            </a:spcAft>
            <a:buNone/>
          </a:pPr>
          <a:r>
            <a:rPr lang="en-US" sz="2000" kern="1200" dirty="0"/>
            <a:t>Qualified counsellors seeking accreditation also incur costs to be arranged </a:t>
          </a:r>
        </a:p>
      </dsp:txBody>
      <dsp:txXfrm>
        <a:off x="1429899" y="4644974"/>
        <a:ext cx="3455303" cy="12380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78B7D-72CB-4D98-ACA5-E587BDF2E041}">
      <dsp:nvSpPr>
        <dsp:cNvPr id="0" name=""/>
        <dsp:cNvSpPr/>
      </dsp:nvSpPr>
      <dsp:spPr>
        <a:xfrm>
          <a:off x="0" y="2442"/>
          <a:ext cx="48852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5F7F39A-0DBB-4538-8497-670E6C71E6D3}">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1661E71-AE15-4B17-B074-7EF2087C62A4}">
      <dsp:nvSpPr>
        <dsp:cNvPr id="0" name=""/>
        <dsp:cNvSpPr/>
      </dsp:nvSpPr>
      <dsp:spPr>
        <a:xfrm>
          <a:off x="1429899" y="2442"/>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33450">
            <a:lnSpc>
              <a:spcPct val="90000"/>
            </a:lnSpc>
            <a:spcBef>
              <a:spcPct val="0"/>
            </a:spcBef>
            <a:spcAft>
              <a:spcPct val="35000"/>
            </a:spcAft>
            <a:buNone/>
          </a:pPr>
          <a:r>
            <a:rPr lang="en-US" sz="2100" kern="1200" dirty="0"/>
            <a:t>Supervisors may also be counsellors at the lighthouse</a:t>
          </a:r>
        </a:p>
      </dsp:txBody>
      <dsp:txXfrm>
        <a:off x="1429899" y="2442"/>
        <a:ext cx="3455303" cy="1238008"/>
      </dsp:txXfrm>
    </dsp:sp>
    <dsp:sp modelId="{260CECAA-DF54-495C-B06E-CD1A8451A681}">
      <dsp:nvSpPr>
        <dsp:cNvPr id="0" name=""/>
        <dsp:cNvSpPr/>
      </dsp:nvSpPr>
      <dsp:spPr>
        <a:xfrm>
          <a:off x="0" y="1549953"/>
          <a:ext cx="48852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DFE1162-64B2-4F58-95B4-B5A2325ED1F7}">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B42A526-0B92-4707-8296-432220B21970}">
      <dsp:nvSpPr>
        <dsp:cNvPr id="0" name=""/>
        <dsp:cNvSpPr/>
      </dsp:nvSpPr>
      <dsp:spPr>
        <a:xfrm>
          <a:off x="1429899" y="1549953"/>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33450">
            <a:lnSpc>
              <a:spcPct val="90000"/>
            </a:lnSpc>
            <a:spcBef>
              <a:spcPct val="0"/>
            </a:spcBef>
            <a:spcAft>
              <a:spcPct val="35000"/>
            </a:spcAft>
            <a:buNone/>
          </a:pPr>
          <a:r>
            <a:rPr lang="en-US" sz="2100" kern="1200" dirty="0"/>
            <a:t>Expected adherence to policies and procedures of client contracting</a:t>
          </a:r>
        </a:p>
      </dsp:txBody>
      <dsp:txXfrm>
        <a:off x="1429899" y="1549953"/>
        <a:ext cx="3455303" cy="1238008"/>
      </dsp:txXfrm>
    </dsp:sp>
    <dsp:sp modelId="{05AAE9DA-0C76-44FC-BA20-87EC04F2372F}">
      <dsp:nvSpPr>
        <dsp:cNvPr id="0" name=""/>
        <dsp:cNvSpPr/>
      </dsp:nvSpPr>
      <dsp:spPr>
        <a:xfrm>
          <a:off x="0" y="3097464"/>
          <a:ext cx="48852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D1729EA-E921-4D55-BB41-046C39A23DD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459CD6D-D2B1-4720-8ACE-EE0861B89803}">
      <dsp:nvSpPr>
        <dsp:cNvPr id="0" name=""/>
        <dsp:cNvSpPr/>
      </dsp:nvSpPr>
      <dsp:spPr>
        <a:xfrm>
          <a:off x="1429899" y="3097464"/>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33450">
            <a:lnSpc>
              <a:spcPct val="90000"/>
            </a:lnSpc>
            <a:spcBef>
              <a:spcPct val="0"/>
            </a:spcBef>
            <a:spcAft>
              <a:spcPct val="35000"/>
            </a:spcAft>
            <a:buNone/>
          </a:pPr>
          <a:r>
            <a:rPr lang="en-US" sz="2100" kern="1200" dirty="0"/>
            <a:t>Changes in GDPR insist on contracting from the start</a:t>
          </a:r>
        </a:p>
      </dsp:txBody>
      <dsp:txXfrm>
        <a:off x="1429899" y="3097464"/>
        <a:ext cx="3455303" cy="1238008"/>
      </dsp:txXfrm>
    </dsp:sp>
    <dsp:sp modelId="{8D6F85D7-FEE9-4EF9-8A90-A50BAD9EB9C9}">
      <dsp:nvSpPr>
        <dsp:cNvPr id="0" name=""/>
        <dsp:cNvSpPr/>
      </dsp:nvSpPr>
      <dsp:spPr>
        <a:xfrm>
          <a:off x="0" y="4644974"/>
          <a:ext cx="48852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D539C07-0724-428D-963B-718A9379FFEB}">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12FBD22-9AC8-44C3-ACD5-B8FCFA9421BB}">
      <dsp:nvSpPr>
        <dsp:cNvPr id="0" name=""/>
        <dsp:cNvSpPr/>
      </dsp:nvSpPr>
      <dsp:spPr>
        <a:xfrm>
          <a:off x="1429899" y="4644974"/>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33450">
            <a:lnSpc>
              <a:spcPct val="90000"/>
            </a:lnSpc>
            <a:spcBef>
              <a:spcPct val="0"/>
            </a:spcBef>
            <a:spcAft>
              <a:spcPct val="35000"/>
            </a:spcAft>
            <a:buNone/>
          </a:pPr>
          <a:r>
            <a:rPr lang="en-US" sz="2100" kern="1200" dirty="0"/>
            <a:t>Challenging and restrictive although safer</a:t>
          </a:r>
        </a:p>
      </dsp:txBody>
      <dsp:txXfrm>
        <a:off x="1429899" y="4644974"/>
        <a:ext cx="3455303" cy="12380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FB4B3-CBFE-4732-A50F-FA9CDDD5BA37}">
      <dsp:nvSpPr>
        <dsp:cNvPr id="0" name=""/>
        <dsp:cNvSpPr/>
      </dsp:nvSpPr>
      <dsp:spPr>
        <a:xfrm>
          <a:off x="0" y="4194433"/>
          <a:ext cx="4701779" cy="13767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Avoid breaching GDPR </a:t>
          </a:r>
        </a:p>
      </dsp:txBody>
      <dsp:txXfrm>
        <a:off x="0" y="4194433"/>
        <a:ext cx="4701779" cy="1376706"/>
      </dsp:txXfrm>
    </dsp:sp>
    <dsp:sp modelId="{E37F7522-4F49-46CC-B482-99F836F0385B}">
      <dsp:nvSpPr>
        <dsp:cNvPr id="0" name=""/>
        <dsp:cNvSpPr/>
      </dsp:nvSpPr>
      <dsp:spPr>
        <a:xfrm rot="10800000">
          <a:off x="0" y="2097709"/>
          <a:ext cx="4701779" cy="2117374"/>
        </a:xfrm>
        <a:prstGeom prst="upArrowCallout">
          <a:avLst/>
        </a:prstGeom>
        <a:solidFill>
          <a:schemeClr val="accent2">
            <a:hueOff val="3600000"/>
            <a:satOff val="-38406"/>
            <a:lumOff val="1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Awareness of policies and procedures of note taking and storing data to protect confidentiality</a:t>
          </a:r>
        </a:p>
      </dsp:txBody>
      <dsp:txXfrm rot="10800000">
        <a:off x="0" y="2097709"/>
        <a:ext cx="4701779" cy="1375806"/>
      </dsp:txXfrm>
    </dsp:sp>
    <dsp:sp modelId="{F363D781-21BE-4FB3-B9BD-492B597B2CF8}">
      <dsp:nvSpPr>
        <dsp:cNvPr id="0" name=""/>
        <dsp:cNvSpPr/>
      </dsp:nvSpPr>
      <dsp:spPr>
        <a:xfrm rot="10800000">
          <a:off x="0" y="984"/>
          <a:ext cx="4701779" cy="2117374"/>
        </a:xfrm>
        <a:prstGeom prst="upArrowCallout">
          <a:avLst/>
        </a:prstGeom>
        <a:solidFill>
          <a:schemeClr val="accent2">
            <a:hueOff val="7200000"/>
            <a:satOff val="-76812"/>
            <a:lumOff val="3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However  Insurance providers insist on retaining information for seven years to comply with GDPR</a:t>
          </a:r>
        </a:p>
      </dsp:txBody>
      <dsp:txXfrm rot="10800000">
        <a:off x="0" y="984"/>
        <a:ext cx="4701779" cy="13758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CBDDA-178D-4FAF-91CD-7F1F83914827}">
      <dsp:nvSpPr>
        <dsp:cNvPr id="0" name=""/>
        <dsp:cNvSpPr/>
      </dsp:nvSpPr>
      <dsp:spPr>
        <a:xfrm>
          <a:off x="0" y="4597"/>
          <a:ext cx="48852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1845F33-8696-4F21-B70E-D68BC37E0119}">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73ADD7D-0C50-4080-9EE6-FC45CAE6897B}">
      <dsp:nvSpPr>
        <dsp:cNvPr id="0" name=""/>
        <dsp:cNvSpPr/>
      </dsp:nvSpPr>
      <dsp:spPr>
        <a:xfrm>
          <a:off x="1131174" y="4597"/>
          <a:ext cx="375402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US" sz="1900" kern="1200" dirty="0"/>
            <a:t>The Lighthouse Employee liability insurance</a:t>
          </a:r>
        </a:p>
      </dsp:txBody>
      <dsp:txXfrm>
        <a:off x="1131174" y="4597"/>
        <a:ext cx="3754028" cy="979371"/>
      </dsp:txXfrm>
    </dsp:sp>
    <dsp:sp modelId="{AF0141FE-934D-4EA7-91A7-F19F83F8CCDC}">
      <dsp:nvSpPr>
        <dsp:cNvPr id="0" name=""/>
        <dsp:cNvSpPr/>
      </dsp:nvSpPr>
      <dsp:spPr>
        <a:xfrm>
          <a:off x="0" y="1228812"/>
          <a:ext cx="48852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B4D8675-66E3-4EED-95BD-A048A409B0F9}">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DA0FCA4-799C-44E5-9337-24E9620A81E6}">
      <dsp:nvSpPr>
        <dsp:cNvPr id="0" name=""/>
        <dsp:cNvSpPr/>
      </dsp:nvSpPr>
      <dsp:spPr>
        <a:xfrm>
          <a:off x="1131174" y="1228812"/>
          <a:ext cx="375402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US" sz="1900" kern="1200" dirty="0"/>
            <a:t>Personal liability insurance</a:t>
          </a:r>
        </a:p>
      </dsp:txBody>
      <dsp:txXfrm>
        <a:off x="1131174" y="1228812"/>
        <a:ext cx="3754028" cy="979371"/>
      </dsp:txXfrm>
    </dsp:sp>
    <dsp:sp modelId="{EC3FB58C-29DF-414F-AFC9-93D7E14E49A8}">
      <dsp:nvSpPr>
        <dsp:cNvPr id="0" name=""/>
        <dsp:cNvSpPr/>
      </dsp:nvSpPr>
      <dsp:spPr>
        <a:xfrm>
          <a:off x="0" y="2453027"/>
          <a:ext cx="48852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259A6A3-10B1-43F7-B02C-45BAA60C1D3F}">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A6AC58E-6F03-4B28-9B2C-10B20B7AF4BF}">
      <dsp:nvSpPr>
        <dsp:cNvPr id="0" name=""/>
        <dsp:cNvSpPr/>
      </dsp:nvSpPr>
      <dsp:spPr>
        <a:xfrm>
          <a:off x="1131174" y="2453027"/>
          <a:ext cx="375402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US" sz="1900" kern="1200" dirty="0"/>
            <a:t>Public liability insurance</a:t>
          </a:r>
        </a:p>
      </dsp:txBody>
      <dsp:txXfrm>
        <a:off x="1131174" y="2453027"/>
        <a:ext cx="3754028" cy="979371"/>
      </dsp:txXfrm>
    </dsp:sp>
    <dsp:sp modelId="{AC46BDC0-80ED-4D81-AF6C-AE38F81FE0AE}">
      <dsp:nvSpPr>
        <dsp:cNvPr id="0" name=""/>
        <dsp:cNvSpPr/>
      </dsp:nvSpPr>
      <dsp:spPr>
        <a:xfrm>
          <a:off x="0" y="3677241"/>
          <a:ext cx="48852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1941A88-18BA-4FA9-A61E-EBFB9A5D54D0}">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2C0423C-110B-44EA-81F6-28A5BC5C007C}">
      <dsp:nvSpPr>
        <dsp:cNvPr id="0" name=""/>
        <dsp:cNvSpPr/>
      </dsp:nvSpPr>
      <dsp:spPr>
        <a:xfrm>
          <a:off x="1131174" y="3677241"/>
          <a:ext cx="375402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US" sz="1900" kern="1200" dirty="0"/>
            <a:t>Any  insurance required on the outreach vehicles</a:t>
          </a:r>
        </a:p>
      </dsp:txBody>
      <dsp:txXfrm>
        <a:off x="1131174" y="3677241"/>
        <a:ext cx="3754028" cy="979371"/>
      </dsp:txXfrm>
    </dsp:sp>
    <dsp:sp modelId="{6584A943-76B9-4FE5-AC89-AB90176D96CE}">
      <dsp:nvSpPr>
        <dsp:cNvPr id="0" name=""/>
        <dsp:cNvSpPr/>
      </dsp:nvSpPr>
      <dsp:spPr>
        <a:xfrm>
          <a:off x="0" y="4901456"/>
          <a:ext cx="48852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95FEB0D-A023-4EAB-8C7B-2929E5BDF173}">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365BB02-687E-4481-93FF-CFA3F730A06B}">
      <dsp:nvSpPr>
        <dsp:cNvPr id="0" name=""/>
        <dsp:cNvSpPr/>
      </dsp:nvSpPr>
      <dsp:spPr>
        <a:xfrm>
          <a:off x="1131174" y="4901456"/>
          <a:ext cx="3754028"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US" sz="1900" kern="1200" dirty="0"/>
            <a:t>Membership of the BACP</a:t>
          </a:r>
        </a:p>
      </dsp:txBody>
      <dsp:txXfrm>
        <a:off x="1131174" y="4901456"/>
        <a:ext cx="3754028" cy="97937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01967E-0560-44A8-9D9F-F7E61485C6FF}" type="datetimeFigureOut">
              <a:rPr lang="en-US"/>
              <a:t>3/4/2019</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FDA7CD-9481-4308-8538-5631147F976B}" type="slidenum">
              <a:rPr lang="en-US"/>
              <a:t>‹#›</a:t>
            </a:fld>
            <a:endParaRPr lang="en-US" dirty="0"/>
          </a:p>
        </p:txBody>
      </p:sp>
    </p:spTree>
    <p:extLst>
      <p:ext uri="{BB962C8B-B14F-4D97-AF65-F5344CB8AC3E}">
        <p14:creationId xmlns:p14="http://schemas.microsoft.com/office/powerpoint/2010/main" val="1042840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and welcome everyone! Im Mandy Williams and I'm here to apply for funding for the vital aspect of supervision within our counselling organization, The Lighthouse.</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a:t>
            </a:fld>
            <a:endParaRPr lang="en-US" dirty="0"/>
          </a:p>
        </p:txBody>
      </p:sp>
    </p:spTree>
    <p:extLst>
      <p:ext uri="{BB962C8B-B14F-4D97-AF65-F5344CB8AC3E}">
        <p14:creationId xmlns:p14="http://schemas.microsoft.com/office/powerpoint/2010/main" val="1342252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supervision, What is it? Tim Bond defines it as -. </a:t>
            </a:r>
          </a:p>
          <a:p>
            <a:r>
              <a:rPr lang="en-US" dirty="0"/>
              <a:t>However the counselling profession is challenging; regular receipt of emotional communication can lead to practitioner burnout and compassion fatigue through stress. </a:t>
            </a:r>
          </a:p>
          <a:p>
            <a:r>
              <a:rPr lang="en-US" dirty="0"/>
              <a:t>The   role of supervision is  fundamental in sustaining the well-being and resilience of our counsellors and trainees and supervisors.</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2</a:t>
            </a:fld>
            <a:endParaRPr lang="en-US" dirty="0"/>
          </a:p>
        </p:txBody>
      </p:sp>
    </p:spTree>
    <p:extLst>
      <p:ext uri="{BB962C8B-B14F-4D97-AF65-F5344CB8AC3E}">
        <p14:creationId xmlns:p14="http://schemas.microsoft.com/office/powerpoint/2010/main" val="2807092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1.Supervision helps maintain  personal resilience and self-care to achieve best practice and sustain the relationship with clients. </a:t>
            </a:r>
          </a:p>
          <a:p>
            <a:r>
              <a:rPr lang="en-US" dirty="0"/>
              <a:t>2.Supervision assists and supports the supervisee to enable them to be as ethical safe and effective as possible. </a:t>
            </a:r>
          </a:p>
          <a:p>
            <a:r>
              <a:rPr lang="en-US" dirty="0"/>
              <a:t>3.Other professions who deal with equally challenging roles that are challenging and confrontational for example nursing, would also benefit from using supervision within their </a:t>
            </a:r>
            <a:r>
              <a:rPr lang="en-GB" noProof="0" dirty="0"/>
              <a:t>organisations</a:t>
            </a:r>
            <a:r>
              <a:rPr lang="en-US" dirty="0"/>
              <a:t> to support the well-being of staff on a mandatory regular basis</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3</a:t>
            </a:fld>
            <a:endParaRPr lang="en-US" dirty="0"/>
          </a:p>
        </p:txBody>
      </p:sp>
    </p:spTree>
    <p:extLst>
      <p:ext uri="{BB962C8B-B14F-4D97-AF65-F5344CB8AC3E}">
        <p14:creationId xmlns:p14="http://schemas.microsoft.com/office/powerpoint/2010/main" val="2165737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supervision process best provided within a framework to ensure a comprehensive and effective supervision session. </a:t>
            </a:r>
          </a:p>
          <a:p>
            <a:r>
              <a:rPr lang="en-US" dirty="0"/>
              <a:t>Stage 1 looks at how the supervisee experiences the clients problem, situation and the immediate agenda of client work . </a:t>
            </a:r>
          </a:p>
          <a:p>
            <a:endParaRPr lang="en-US" dirty="0"/>
          </a:p>
          <a:p>
            <a:r>
              <a:rPr lang="en-US" dirty="0"/>
              <a:t>Stage 2 the supervisee discusses the helping interventions they used and  understanding the application of them. Exploring  other options and is helpful to trainees practicing basic skills. </a:t>
            </a:r>
          </a:p>
          <a:p>
            <a:r>
              <a:rPr lang="en-US" dirty="0"/>
              <a:t>Stage 3 reflects on the therapeutic relationship between the client and the supervisee/looking for any bias or triggers-  helps  the supervisee adhere to the contract and engage in the psychological nature of the work. </a:t>
            </a:r>
          </a:p>
          <a:p>
            <a:r>
              <a:rPr lang="en-US" dirty="0"/>
              <a:t>Stage 4 the supervisees period of reflection and self awareness on achieving new levels of understanding and recognize blocks. </a:t>
            </a:r>
          </a:p>
          <a:p>
            <a:r>
              <a:rPr lang="en-US" dirty="0"/>
              <a:t> </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4</a:t>
            </a:fld>
            <a:endParaRPr lang="en-US" dirty="0"/>
          </a:p>
        </p:txBody>
      </p:sp>
    </p:spTree>
    <p:extLst>
      <p:ext uri="{BB962C8B-B14F-4D97-AF65-F5344CB8AC3E}">
        <p14:creationId xmlns:p14="http://schemas.microsoft.com/office/powerpoint/2010/main" val="2104346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Stage 5 focus on the dynamics of the relationship , gives an insight into how the client is experiencing the relationship. The supervisee gets to view the process from another dimension and increase their knowledge and effectiveness. </a:t>
            </a:r>
          </a:p>
          <a:p>
            <a:r>
              <a:rPr lang="en-US" dirty="0"/>
              <a:t>Stage 6 the supervisor reflects on the data and may identify new avenues of understanding for the supervisee/ client relationship. </a:t>
            </a:r>
          </a:p>
          <a:p>
            <a:r>
              <a:rPr lang="en-US" dirty="0"/>
              <a:t>Stage 7 the supervision meeting reflects on the ethical implications of cultural and social aspects of the work including contracts. This mode is different at different stages and where often practice systems are discussed and how they affect client work.</a:t>
            </a:r>
          </a:p>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5</a:t>
            </a:fld>
            <a:endParaRPr lang="en-US" dirty="0"/>
          </a:p>
        </p:txBody>
      </p:sp>
    </p:spTree>
    <p:extLst>
      <p:ext uri="{BB962C8B-B14F-4D97-AF65-F5344CB8AC3E}">
        <p14:creationId xmlns:p14="http://schemas.microsoft.com/office/powerpoint/2010/main" val="1659603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off slide. And note 4 we need to do this as the counsellors trainees and supervisors are key in the continual operation of The Lighthouse</a:t>
            </a:r>
          </a:p>
          <a:p>
            <a:r>
              <a:rPr lang="en-US" dirty="0"/>
              <a:t> Although there are many benefits to supervision there are some contradictory views. For example;</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6</a:t>
            </a:fld>
            <a:endParaRPr lang="en-US" dirty="0"/>
          </a:p>
        </p:txBody>
      </p:sp>
    </p:spTree>
    <p:extLst>
      <p:ext uri="{BB962C8B-B14F-4D97-AF65-F5344CB8AC3E}">
        <p14:creationId xmlns:p14="http://schemas.microsoft.com/office/powerpoint/2010/main" val="4188909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off slide and elaborate</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7</a:t>
            </a:fld>
            <a:endParaRPr lang="en-US" dirty="0"/>
          </a:p>
        </p:txBody>
      </p:sp>
    </p:spTree>
    <p:extLst>
      <p:ext uri="{BB962C8B-B14F-4D97-AF65-F5344CB8AC3E}">
        <p14:creationId xmlns:p14="http://schemas.microsoft.com/office/powerpoint/2010/main" val="3003996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Event the best of intentions can slip into poor practice. And changes in legislation to prevent anti-discriminatory practice can be identified</a:t>
            </a:r>
          </a:p>
          <a:p>
            <a:r>
              <a:rPr lang="en-US" dirty="0"/>
              <a:t>For example; cultural differences between the client and supervisee disclosed in supervision . It is not the clients role to educate their counsellor in their culture. It is the responsibility of the supervisee to seek  supplementary mentoring or supervision to understand the clients situation from their frame of reference.</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8</a:t>
            </a:fld>
            <a:endParaRPr lang="en-US" dirty="0"/>
          </a:p>
        </p:txBody>
      </p:sp>
    </p:spTree>
    <p:extLst>
      <p:ext uri="{BB962C8B-B14F-4D97-AF65-F5344CB8AC3E}">
        <p14:creationId xmlns:p14="http://schemas.microsoft.com/office/powerpoint/2010/main" val="3623243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1.The supervisee requires sufficient levels of privacy and therefore is preferably separate from line management as a component  of supervision also involves discussing the systemic nature of the organization in a safe place.</a:t>
            </a:r>
          </a:p>
          <a:p>
            <a:r>
              <a:rPr lang="en-US" dirty="0"/>
              <a:t>2.Good supervision is far more complicated than simply managing practitioners cases.</a:t>
            </a:r>
          </a:p>
          <a:p>
            <a:r>
              <a:rPr lang="en-US" dirty="0"/>
              <a:t>3. Which they acquire through experience or additional training</a:t>
            </a:r>
          </a:p>
          <a:p>
            <a:r>
              <a:rPr lang="en-US" dirty="0"/>
              <a:t>4. Supervisors need professional support as much as anyone as they are exposed to high levels of emotional communication frequently.</a:t>
            </a:r>
          </a:p>
          <a:p>
            <a:r>
              <a:rPr lang="en-US" dirty="0"/>
              <a:t>5.High levels of good practice regarding levels of competence and professionalism, building the therapeutic relationship, 6.maintaining personal and professional boundaries and avoiding any conflicting interests or dual relationships. </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9</a:t>
            </a:fld>
            <a:endParaRPr lang="en-US" dirty="0"/>
          </a:p>
        </p:txBody>
      </p:sp>
    </p:spTree>
    <p:extLst>
      <p:ext uri="{BB962C8B-B14F-4D97-AF65-F5344CB8AC3E}">
        <p14:creationId xmlns:p14="http://schemas.microsoft.com/office/powerpoint/2010/main" val="24851282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supervisee is best prepared for supervision by being unafraid to be open and honest of situations that they have no prior experience of. Discussing  boundaries issues or difficulties in the therapeutic relationship ; for example beginnings and endings when the client may feel they need more sessions and you have almost completed the contracted sessions.</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10</a:t>
            </a:fld>
            <a:endParaRPr lang="en-US" dirty="0"/>
          </a:p>
        </p:txBody>
      </p:sp>
    </p:spTree>
    <p:extLst>
      <p:ext uri="{BB962C8B-B14F-4D97-AF65-F5344CB8AC3E}">
        <p14:creationId xmlns:p14="http://schemas.microsoft.com/office/powerpoint/2010/main" val="3982064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organization is central to the relationship of client counsellor and supervisor and it is essential that   key responsibilities are allocated between all parties including the supervisor, supervisee, line manager and other members of the organization.</a:t>
            </a:r>
          </a:p>
          <a:p>
            <a:r>
              <a:rPr lang="en-US" dirty="0"/>
              <a:t>Sensitive communication to the client of these agreements and responsibilities is required through the client contract ensuring it is understood as being for the benefit of the relationship. Annual reviews are recommended and updated more frequently as required. The lighthouse proposes the following contractual agreement</a:t>
            </a:r>
          </a:p>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11</a:t>
            </a:fld>
            <a:endParaRPr lang="en-US" dirty="0"/>
          </a:p>
        </p:txBody>
      </p:sp>
    </p:spTree>
    <p:extLst>
      <p:ext uri="{BB962C8B-B14F-4D97-AF65-F5344CB8AC3E}">
        <p14:creationId xmlns:p14="http://schemas.microsoft.com/office/powerpoint/2010/main" val="1083575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from slide</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12</a:t>
            </a:fld>
            <a:endParaRPr lang="en-US" dirty="0"/>
          </a:p>
        </p:txBody>
      </p:sp>
    </p:spTree>
    <p:extLst>
      <p:ext uri="{BB962C8B-B14F-4D97-AF65-F5344CB8AC3E}">
        <p14:creationId xmlns:p14="http://schemas.microsoft.com/office/powerpoint/2010/main" val="872144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13</a:t>
            </a:fld>
            <a:endParaRPr lang="en-US" dirty="0"/>
          </a:p>
        </p:txBody>
      </p:sp>
    </p:spTree>
    <p:extLst>
      <p:ext uri="{BB962C8B-B14F-4D97-AF65-F5344CB8AC3E}">
        <p14:creationId xmlns:p14="http://schemas.microsoft.com/office/powerpoint/2010/main" val="1837790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14</a:t>
            </a:fld>
            <a:endParaRPr lang="en-US" dirty="0"/>
          </a:p>
        </p:txBody>
      </p:sp>
    </p:spTree>
    <p:extLst>
      <p:ext uri="{BB962C8B-B14F-4D97-AF65-F5344CB8AC3E}">
        <p14:creationId xmlns:p14="http://schemas.microsoft.com/office/powerpoint/2010/main" val="1290018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from slide</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15</a:t>
            </a:fld>
            <a:endParaRPr lang="en-US" dirty="0"/>
          </a:p>
        </p:txBody>
      </p:sp>
    </p:spTree>
    <p:extLst>
      <p:ext uri="{BB962C8B-B14F-4D97-AF65-F5344CB8AC3E}">
        <p14:creationId xmlns:p14="http://schemas.microsoft.com/office/powerpoint/2010/main" val="3927577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mention supervisors material . Disclosure for at risk client cases as in risk of suicide or harm to self or others. child protection vulnerable adults</a:t>
            </a:r>
          </a:p>
        </p:txBody>
      </p:sp>
      <p:sp>
        <p:nvSpPr>
          <p:cNvPr id="4" name="Slide Number Placeholder 3"/>
          <p:cNvSpPr>
            <a:spLocks noGrp="1"/>
          </p:cNvSpPr>
          <p:nvPr>
            <p:ph type="sldNum" sz="quarter" idx="5"/>
          </p:nvPr>
        </p:nvSpPr>
        <p:spPr/>
        <p:txBody>
          <a:bodyPr/>
          <a:lstStyle/>
          <a:p>
            <a:fld id="{03FDA7CD-9481-4308-8538-5631147F976B}" type="slidenum">
              <a:rPr lang="en-US"/>
              <a:t>16</a:t>
            </a:fld>
            <a:endParaRPr lang="en-US" dirty="0"/>
          </a:p>
        </p:txBody>
      </p:sp>
    </p:spTree>
    <p:extLst>
      <p:ext uri="{BB962C8B-B14F-4D97-AF65-F5344CB8AC3E}">
        <p14:creationId xmlns:p14="http://schemas.microsoft.com/office/powerpoint/2010/main" val="26302395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Concerns may mean confidentiality needs to be broken. To achieve a resolution at organizational level</a:t>
            </a:r>
          </a:p>
          <a:p>
            <a:r>
              <a:rPr lang="en-GB" dirty="0"/>
              <a:t>For example in the case of a concern  involving a supervisees insufficient skills or unethical practice.  </a:t>
            </a:r>
            <a:endParaRPr lang="en-US" dirty="0"/>
          </a:p>
        </p:txBody>
      </p:sp>
      <p:sp>
        <p:nvSpPr>
          <p:cNvPr id="4" name="Slide Number Placeholder 3"/>
          <p:cNvSpPr>
            <a:spLocks noGrp="1"/>
          </p:cNvSpPr>
          <p:nvPr>
            <p:ph type="sldNum" sz="quarter" idx="5"/>
          </p:nvPr>
        </p:nvSpPr>
        <p:spPr/>
        <p:txBody>
          <a:bodyPr/>
          <a:lstStyle/>
          <a:p>
            <a:fld id="{03FDA7CD-9481-4308-8538-5631147F976B}" type="slidenum">
              <a:rPr lang="en-US" smtClean="0"/>
              <a:t>17</a:t>
            </a:fld>
            <a:endParaRPr lang="en-US" dirty="0"/>
          </a:p>
        </p:txBody>
      </p:sp>
    </p:spTree>
    <p:extLst>
      <p:ext uri="{BB962C8B-B14F-4D97-AF65-F5344CB8AC3E}">
        <p14:creationId xmlns:p14="http://schemas.microsoft.com/office/powerpoint/2010/main" val="2961082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from slide</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18</a:t>
            </a:fld>
            <a:endParaRPr lang="en-US" dirty="0"/>
          </a:p>
        </p:txBody>
      </p:sp>
    </p:spTree>
    <p:extLst>
      <p:ext uri="{BB962C8B-B14F-4D97-AF65-F5344CB8AC3E}">
        <p14:creationId xmlns:p14="http://schemas.microsoft.com/office/powerpoint/2010/main" val="15281050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Client material disclosed in supervision that identifies issues of health and safety within the organization, for example boundaries concerning estranged family members  both using the services of  The Lighthouse or abusive behavior towards counsellors. In these situations the counsellor would be encouraged to raise the awareness of the line-manager or highlight the issue in the next meeting. Care should be taken as far as possible to protect anonymity although this is not always possible.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counsellor is encouraged to discuss the  effects of team dynamics, bullying, interpersonal conflicts or environmental difficulties with their line-manager or next relevant meeting to achieve a resolution to these problems.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19</a:t>
            </a:fld>
            <a:endParaRPr lang="en-US" dirty="0"/>
          </a:p>
        </p:txBody>
      </p:sp>
    </p:spTree>
    <p:extLst>
      <p:ext uri="{BB962C8B-B14F-4D97-AF65-F5344CB8AC3E}">
        <p14:creationId xmlns:p14="http://schemas.microsoft.com/office/powerpoint/2010/main" val="37753777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Dual and different roles in the supervision  group: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lighthouse management and supervisors need to be aware of any dual relationships in terms of confidentiality and group dynamics and be prepared to  take appropriate measures to resolve the situation; for example a student in supervision with a qualified counsellor who also teaches at her University.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3FDA7CD-9481-4308-8538-5631147F976B}" type="slidenum">
              <a:rPr lang="en-US" smtClean="0"/>
              <a:t>20</a:t>
            </a:fld>
            <a:endParaRPr lang="en-US" dirty="0"/>
          </a:p>
        </p:txBody>
      </p:sp>
    </p:spTree>
    <p:extLst>
      <p:ext uri="{BB962C8B-B14F-4D97-AF65-F5344CB8AC3E}">
        <p14:creationId xmlns:p14="http://schemas.microsoft.com/office/powerpoint/2010/main" val="1984206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Supervisor Reports: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Supervisors of students on degree or diploma course at The Lighthouse are required to collaborate with the students training and placement providers. This should be arranged prior to commencement of students client work. Reports by the supervisor  for their degree courses will be £25 owing to the time required to fill in forms.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Qualified counsellors applying for accreditation should discuss the cost with their supervisor.</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21</a:t>
            </a:fld>
            <a:endParaRPr lang="en-US" dirty="0"/>
          </a:p>
        </p:txBody>
      </p:sp>
    </p:spTree>
    <p:extLst>
      <p:ext uri="{BB962C8B-B14F-4D97-AF65-F5344CB8AC3E}">
        <p14:creationId xmlns:p14="http://schemas.microsoft.com/office/powerpoint/2010/main" val="5762467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Clients distressed / therapeutic relationship difficulties less humanistic / from insurance perspective/ </a:t>
            </a:r>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22</a:t>
            </a:fld>
            <a:endParaRPr lang="en-US" dirty="0"/>
          </a:p>
        </p:txBody>
      </p:sp>
    </p:spTree>
    <p:extLst>
      <p:ext uri="{BB962C8B-B14F-4D97-AF65-F5344CB8AC3E}">
        <p14:creationId xmlns:p14="http://schemas.microsoft.com/office/powerpoint/2010/main" val="38122168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23</a:t>
            </a:fld>
            <a:endParaRPr lang="en-US" dirty="0"/>
          </a:p>
        </p:txBody>
      </p:sp>
    </p:spTree>
    <p:extLst>
      <p:ext uri="{BB962C8B-B14F-4D97-AF65-F5344CB8AC3E}">
        <p14:creationId xmlns:p14="http://schemas.microsoft.com/office/powerpoint/2010/main" val="37021838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25</a:t>
            </a:fld>
            <a:endParaRPr lang="en-US" dirty="0"/>
          </a:p>
        </p:txBody>
      </p:sp>
    </p:spTree>
    <p:extLst>
      <p:ext uri="{BB962C8B-B14F-4D97-AF65-F5344CB8AC3E}">
        <p14:creationId xmlns:p14="http://schemas.microsoft.com/office/powerpoint/2010/main" val="24778917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DA7CD-9481-4308-8538-5631147F976B}" type="slidenum">
              <a:rPr lang="en-US" smtClean="0"/>
              <a:t>26</a:t>
            </a:fld>
            <a:endParaRPr lang="en-US" dirty="0"/>
          </a:p>
        </p:txBody>
      </p:sp>
    </p:spTree>
    <p:extLst>
      <p:ext uri="{BB962C8B-B14F-4D97-AF65-F5344CB8AC3E}">
        <p14:creationId xmlns:p14="http://schemas.microsoft.com/office/powerpoint/2010/main" val="3586711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A06FA655-26EE-4F85-A0F2-74CCD93B80C4}"/>
              </a:ext>
            </a:extLst>
          </p:cNvPr>
          <p:cNvSpPr>
            <a:spLocks noGrp="1" noChangeArrowheads="1"/>
          </p:cNvSpPr>
          <p:nvPr>
            <p:ph type="ctrTitle" sz="quarter"/>
          </p:nvPr>
        </p:nvSpPr>
        <p:spPr>
          <a:xfrm>
            <a:off x="685800" y="1997075"/>
            <a:ext cx="7772400" cy="1431925"/>
          </a:xfrm>
        </p:spPr>
        <p:txBody>
          <a:bodyPr anchor="b" anchorCtr="1"/>
          <a:lstStyle>
            <a:lvl1pPr algn="ctr">
              <a:defRPr/>
            </a:lvl1pPr>
          </a:lstStyle>
          <a:p>
            <a:pPr lvl="0"/>
            <a:r>
              <a:rPr lang="en-US" altLang="en-US" noProof="0"/>
              <a:t>Click to edit Master title style</a:t>
            </a:r>
            <a:endParaRPr lang="en-GB" altLang="en-US" noProof="0"/>
          </a:p>
        </p:txBody>
      </p:sp>
      <p:sp>
        <p:nvSpPr>
          <p:cNvPr id="77827" name="Rectangle 3">
            <a:extLst>
              <a:ext uri="{FF2B5EF4-FFF2-40B4-BE49-F238E27FC236}">
                <a16:creationId xmlns:a16="http://schemas.microsoft.com/office/drawing/2014/main" id="{245EE501-03D5-407B-8001-EA520AA2E02D}"/>
              </a:ext>
            </a:extLst>
          </p:cNvPr>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pPr lvl="0"/>
            <a:r>
              <a:rPr lang="en-US" altLang="en-US" noProof="0"/>
              <a:t>Click to edit Master subtitle style</a:t>
            </a:r>
            <a:endParaRPr lang="en-GB" altLang="en-US" noProof="0"/>
          </a:p>
        </p:txBody>
      </p:sp>
      <p:sp>
        <p:nvSpPr>
          <p:cNvPr id="77831" name="Freeform 7">
            <a:extLst>
              <a:ext uri="{FF2B5EF4-FFF2-40B4-BE49-F238E27FC236}">
                <a16:creationId xmlns:a16="http://schemas.microsoft.com/office/drawing/2014/main" id="{4E674028-DB24-4486-8862-ED69E39DD8CA}"/>
              </a:ext>
            </a:extLst>
          </p:cNvPr>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7832" name="Rectangle 8">
            <a:extLst>
              <a:ext uri="{FF2B5EF4-FFF2-40B4-BE49-F238E27FC236}">
                <a16:creationId xmlns:a16="http://schemas.microsoft.com/office/drawing/2014/main" id="{77EA92BA-A1BC-4CF1-A1AF-E68B7FF34B8D}"/>
              </a:ext>
            </a:extLst>
          </p:cNvPr>
          <p:cNvSpPr>
            <a:spLocks noGrp="1" noChangeArrowheads="1"/>
          </p:cNvSpPr>
          <p:nvPr>
            <p:ph type="ftr" sz="quarter" idx="3"/>
          </p:nvPr>
        </p:nvSpPr>
        <p:spPr/>
        <p:txBody>
          <a:bodyPr/>
          <a:lstStyle>
            <a:lvl1pPr>
              <a:defRPr/>
            </a:lvl1pPr>
          </a:lstStyle>
          <a:p>
            <a:endParaRPr lang="en-GB" altLang="en-US" dirty="0"/>
          </a:p>
        </p:txBody>
      </p:sp>
      <p:sp>
        <p:nvSpPr>
          <p:cNvPr id="77833" name="Rectangle 9">
            <a:extLst>
              <a:ext uri="{FF2B5EF4-FFF2-40B4-BE49-F238E27FC236}">
                <a16:creationId xmlns:a16="http://schemas.microsoft.com/office/drawing/2014/main" id="{7108118E-CB79-4B26-B618-E437BECBC6EC}"/>
              </a:ext>
            </a:extLst>
          </p:cNvPr>
          <p:cNvSpPr>
            <a:spLocks noGrp="1" noChangeArrowheads="1"/>
          </p:cNvSpPr>
          <p:nvPr>
            <p:ph type="sldNum" sz="quarter" idx="4"/>
          </p:nvPr>
        </p:nvSpPr>
        <p:spPr/>
        <p:txBody>
          <a:bodyPr/>
          <a:lstStyle>
            <a:lvl1pPr>
              <a:defRPr/>
            </a:lvl1pPr>
          </a:lstStyle>
          <a:p>
            <a:fld id="{23706AD1-AE7C-4D32-A4C9-B4AB29013DA0}" type="slidenum">
              <a:rPr lang="en-GB" altLang="en-US"/>
              <a:pPr/>
              <a:t>‹#›</a:t>
            </a:fld>
            <a:endParaRPr lang="en-GB" altLang="en-US" dirty="0"/>
          </a:p>
        </p:txBody>
      </p:sp>
      <p:sp>
        <p:nvSpPr>
          <p:cNvPr id="77834" name="Rectangle 10">
            <a:extLst>
              <a:ext uri="{FF2B5EF4-FFF2-40B4-BE49-F238E27FC236}">
                <a16:creationId xmlns:a16="http://schemas.microsoft.com/office/drawing/2014/main" id="{348FAA2F-1F44-49A1-82FD-E0403F05BC43}"/>
              </a:ext>
            </a:extLst>
          </p:cNvPr>
          <p:cNvSpPr>
            <a:spLocks noGrp="1" noChangeArrowheads="1"/>
          </p:cNvSpPr>
          <p:nvPr>
            <p:ph type="dt" sz="quarter" idx="2"/>
          </p:nvPr>
        </p:nvSpPr>
        <p:spPr/>
        <p:txBody>
          <a:bodyPr/>
          <a:lstStyle>
            <a:lvl1pPr>
              <a:defRPr/>
            </a:lvl1pPr>
          </a:lstStyle>
          <a:p>
            <a:endParaRPr lang="en-GB"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A13E8-61FC-4C88-9BFE-ED637C0ECE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1B6578-FF4C-4ADC-A8B0-89596B50C71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53DE1C-6D57-4BB5-AFBC-81A65B16A8CB}"/>
              </a:ext>
            </a:extLst>
          </p:cNvPr>
          <p:cNvSpPr>
            <a:spLocks noGrp="1"/>
          </p:cNvSpPr>
          <p:nvPr>
            <p:ph type="dt" sz="half" idx="10"/>
          </p:nvPr>
        </p:nvSpPr>
        <p:spPr/>
        <p:txBody>
          <a:bodyPr/>
          <a:lstStyle>
            <a:lvl1pPr>
              <a:defRPr/>
            </a:lvl1pPr>
          </a:lstStyle>
          <a:p>
            <a:endParaRPr lang="en-GB" altLang="en-US" dirty="0"/>
          </a:p>
        </p:txBody>
      </p:sp>
      <p:sp>
        <p:nvSpPr>
          <p:cNvPr id="5" name="Footer Placeholder 4">
            <a:extLst>
              <a:ext uri="{FF2B5EF4-FFF2-40B4-BE49-F238E27FC236}">
                <a16:creationId xmlns:a16="http://schemas.microsoft.com/office/drawing/2014/main" id="{66C9AFD7-1EF9-454E-B7C2-FC7CBD9ACBCF}"/>
              </a:ext>
            </a:extLst>
          </p:cNvPr>
          <p:cNvSpPr>
            <a:spLocks noGrp="1"/>
          </p:cNvSpPr>
          <p:nvPr>
            <p:ph type="ftr" sz="quarter" idx="11"/>
          </p:nvPr>
        </p:nvSpPr>
        <p:spPr/>
        <p:txBody>
          <a:bodyPr/>
          <a:lstStyle>
            <a:lvl1pPr>
              <a:defRPr/>
            </a:lvl1pPr>
          </a:lstStyle>
          <a:p>
            <a:endParaRPr lang="en-GB" altLang="en-US" dirty="0"/>
          </a:p>
        </p:txBody>
      </p:sp>
      <p:sp>
        <p:nvSpPr>
          <p:cNvPr id="6" name="Slide Number Placeholder 5">
            <a:extLst>
              <a:ext uri="{FF2B5EF4-FFF2-40B4-BE49-F238E27FC236}">
                <a16:creationId xmlns:a16="http://schemas.microsoft.com/office/drawing/2014/main" id="{90B38CEB-DD4E-4405-B3C8-EC45E615D61E}"/>
              </a:ext>
            </a:extLst>
          </p:cNvPr>
          <p:cNvSpPr>
            <a:spLocks noGrp="1"/>
          </p:cNvSpPr>
          <p:nvPr>
            <p:ph type="sldNum" sz="quarter" idx="12"/>
          </p:nvPr>
        </p:nvSpPr>
        <p:spPr/>
        <p:txBody>
          <a:bodyPr/>
          <a:lstStyle>
            <a:lvl1pPr>
              <a:defRPr/>
            </a:lvl1pPr>
          </a:lstStyle>
          <a:p>
            <a:fld id="{DFC315E7-C02D-4DEE-946D-7A3A21BBE57F}" type="slidenum">
              <a:rPr lang="en-GB" altLang="en-US"/>
              <a:pPr/>
              <a:t>‹#›</a:t>
            </a:fld>
            <a:endParaRPr lang="en-GB" altLang="en-US" dirty="0"/>
          </a:p>
        </p:txBody>
      </p:sp>
    </p:spTree>
    <p:extLst>
      <p:ext uri="{BB962C8B-B14F-4D97-AF65-F5344CB8AC3E}">
        <p14:creationId xmlns:p14="http://schemas.microsoft.com/office/powerpoint/2010/main" val="354124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F29D7-BB16-4B5F-B42B-5EE98A186C7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9D46CC-9852-4E31-8F36-E5187BDAA3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70C2D40E-1517-43BB-BA03-0DA8B56F2A9B}"/>
              </a:ext>
            </a:extLst>
          </p:cNvPr>
          <p:cNvSpPr>
            <a:spLocks noGrp="1"/>
          </p:cNvSpPr>
          <p:nvPr>
            <p:ph type="dt" sz="half" idx="10"/>
          </p:nvPr>
        </p:nvSpPr>
        <p:spPr/>
        <p:txBody>
          <a:bodyPr/>
          <a:lstStyle>
            <a:lvl1pPr>
              <a:defRPr/>
            </a:lvl1pPr>
          </a:lstStyle>
          <a:p>
            <a:endParaRPr lang="en-GB" altLang="en-US" dirty="0"/>
          </a:p>
        </p:txBody>
      </p:sp>
      <p:sp>
        <p:nvSpPr>
          <p:cNvPr id="5" name="Footer Placeholder 4">
            <a:extLst>
              <a:ext uri="{FF2B5EF4-FFF2-40B4-BE49-F238E27FC236}">
                <a16:creationId xmlns:a16="http://schemas.microsoft.com/office/drawing/2014/main" id="{6C6ACDF3-14A0-4E0F-83AF-879E544C5C9B}"/>
              </a:ext>
            </a:extLst>
          </p:cNvPr>
          <p:cNvSpPr>
            <a:spLocks noGrp="1"/>
          </p:cNvSpPr>
          <p:nvPr>
            <p:ph type="ftr" sz="quarter" idx="11"/>
          </p:nvPr>
        </p:nvSpPr>
        <p:spPr/>
        <p:txBody>
          <a:bodyPr/>
          <a:lstStyle>
            <a:lvl1pPr>
              <a:defRPr/>
            </a:lvl1pPr>
          </a:lstStyle>
          <a:p>
            <a:endParaRPr lang="en-GB" altLang="en-US" dirty="0"/>
          </a:p>
        </p:txBody>
      </p:sp>
      <p:sp>
        <p:nvSpPr>
          <p:cNvPr id="6" name="Slide Number Placeholder 5">
            <a:extLst>
              <a:ext uri="{FF2B5EF4-FFF2-40B4-BE49-F238E27FC236}">
                <a16:creationId xmlns:a16="http://schemas.microsoft.com/office/drawing/2014/main" id="{4904492B-50D1-4F38-B977-FA967E65C528}"/>
              </a:ext>
            </a:extLst>
          </p:cNvPr>
          <p:cNvSpPr>
            <a:spLocks noGrp="1"/>
          </p:cNvSpPr>
          <p:nvPr>
            <p:ph type="sldNum" sz="quarter" idx="12"/>
          </p:nvPr>
        </p:nvSpPr>
        <p:spPr/>
        <p:txBody>
          <a:bodyPr/>
          <a:lstStyle>
            <a:lvl1pPr>
              <a:defRPr/>
            </a:lvl1pPr>
          </a:lstStyle>
          <a:p>
            <a:fld id="{041DFCB4-1A96-42F7-9A1B-A85D2200DD96}" type="slidenum">
              <a:rPr lang="en-GB" altLang="en-US"/>
              <a:pPr/>
              <a:t>‹#›</a:t>
            </a:fld>
            <a:endParaRPr lang="en-GB" altLang="en-US" dirty="0"/>
          </a:p>
        </p:txBody>
      </p:sp>
    </p:spTree>
    <p:extLst>
      <p:ext uri="{BB962C8B-B14F-4D97-AF65-F5344CB8AC3E}">
        <p14:creationId xmlns:p14="http://schemas.microsoft.com/office/powerpoint/2010/main" val="3898166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72FA4-E61C-4EFE-8014-3F4D4D2C8D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2C9475-8E6A-4F29-BB00-83C48E569515}"/>
              </a:ext>
            </a:extLst>
          </p:cNvPr>
          <p:cNvSpPr>
            <a:spLocks noGrp="1"/>
          </p:cNvSpPr>
          <p:nvPr>
            <p:ph sz="half" idx="1"/>
          </p:nvPr>
        </p:nvSpPr>
        <p:spPr>
          <a:xfrm>
            <a:off x="457200" y="1905000"/>
            <a:ext cx="40386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53170-4C74-4766-BD29-55839B171946}"/>
              </a:ext>
            </a:extLst>
          </p:cNvPr>
          <p:cNvSpPr>
            <a:spLocks noGrp="1"/>
          </p:cNvSpPr>
          <p:nvPr>
            <p:ph sz="half" idx="2"/>
          </p:nvPr>
        </p:nvSpPr>
        <p:spPr>
          <a:xfrm>
            <a:off x="4648200" y="1905000"/>
            <a:ext cx="40386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B7BF3-61DA-4149-8CDE-ED82C987677B}"/>
              </a:ext>
            </a:extLst>
          </p:cNvPr>
          <p:cNvSpPr>
            <a:spLocks noGrp="1"/>
          </p:cNvSpPr>
          <p:nvPr>
            <p:ph type="dt" sz="half" idx="10"/>
          </p:nvPr>
        </p:nvSpPr>
        <p:spPr/>
        <p:txBody>
          <a:bodyPr/>
          <a:lstStyle>
            <a:lvl1pPr>
              <a:defRPr/>
            </a:lvl1pPr>
          </a:lstStyle>
          <a:p>
            <a:endParaRPr lang="en-GB" altLang="en-US" dirty="0"/>
          </a:p>
        </p:txBody>
      </p:sp>
      <p:sp>
        <p:nvSpPr>
          <p:cNvPr id="6" name="Footer Placeholder 5">
            <a:extLst>
              <a:ext uri="{FF2B5EF4-FFF2-40B4-BE49-F238E27FC236}">
                <a16:creationId xmlns:a16="http://schemas.microsoft.com/office/drawing/2014/main" id="{185D6E81-FB17-459F-A06E-9790367B3FB8}"/>
              </a:ext>
            </a:extLst>
          </p:cNvPr>
          <p:cNvSpPr>
            <a:spLocks noGrp="1"/>
          </p:cNvSpPr>
          <p:nvPr>
            <p:ph type="ftr" sz="quarter" idx="11"/>
          </p:nvPr>
        </p:nvSpPr>
        <p:spPr/>
        <p:txBody>
          <a:bodyPr/>
          <a:lstStyle>
            <a:lvl1pPr>
              <a:defRPr/>
            </a:lvl1pPr>
          </a:lstStyle>
          <a:p>
            <a:endParaRPr lang="en-GB" altLang="en-US" dirty="0"/>
          </a:p>
        </p:txBody>
      </p:sp>
      <p:sp>
        <p:nvSpPr>
          <p:cNvPr id="7" name="Slide Number Placeholder 6">
            <a:extLst>
              <a:ext uri="{FF2B5EF4-FFF2-40B4-BE49-F238E27FC236}">
                <a16:creationId xmlns:a16="http://schemas.microsoft.com/office/drawing/2014/main" id="{D92CF779-62F9-4AC7-9CDB-3DA0AD328582}"/>
              </a:ext>
            </a:extLst>
          </p:cNvPr>
          <p:cNvSpPr>
            <a:spLocks noGrp="1"/>
          </p:cNvSpPr>
          <p:nvPr>
            <p:ph type="sldNum" sz="quarter" idx="12"/>
          </p:nvPr>
        </p:nvSpPr>
        <p:spPr/>
        <p:txBody>
          <a:bodyPr/>
          <a:lstStyle>
            <a:lvl1pPr>
              <a:defRPr/>
            </a:lvl1pPr>
          </a:lstStyle>
          <a:p>
            <a:fld id="{A6D8AD35-FCE3-4358-8616-0579FC8AE44A}" type="slidenum">
              <a:rPr lang="en-GB" altLang="en-US"/>
              <a:pPr/>
              <a:t>‹#›</a:t>
            </a:fld>
            <a:endParaRPr lang="en-GB" altLang="en-US" dirty="0"/>
          </a:p>
        </p:txBody>
      </p:sp>
    </p:spTree>
    <p:extLst>
      <p:ext uri="{BB962C8B-B14F-4D97-AF65-F5344CB8AC3E}">
        <p14:creationId xmlns:p14="http://schemas.microsoft.com/office/powerpoint/2010/main" val="1214385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FD12B-1A84-48F1-8190-A06FD64B9A59}"/>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9ED272-144B-4D5C-A209-9FD73CB83F00}"/>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3F8EEC1-4645-41FF-8D48-6A86AE5EB0E9}"/>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9C40A4-B409-4427-98CB-CBB53F5CD90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18259BA-1077-4D06-A04B-1D42DC58E94E}"/>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638987-2953-483F-AD4F-59DC56523628}"/>
              </a:ext>
            </a:extLst>
          </p:cNvPr>
          <p:cNvSpPr>
            <a:spLocks noGrp="1"/>
          </p:cNvSpPr>
          <p:nvPr>
            <p:ph type="dt" sz="half" idx="10"/>
          </p:nvPr>
        </p:nvSpPr>
        <p:spPr/>
        <p:txBody>
          <a:bodyPr/>
          <a:lstStyle>
            <a:lvl1pPr>
              <a:defRPr/>
            </a:lvl1pPr>
          </a:lstStyle>
          <a:p>
            <a:endParaRPr lang="en-GB" altLang="en-US" dirty="0"/>
          </a:p>
        </p:txBody>
      </p:sp>
      <p:sp>
        <p:nvSpPr>
          <p:cNvPr id="8" name="Footer Placeholder 7">
            <a:extLst>
              <a:ext uri="{FF2B5EF4-FFF2-40B4-BE49-F238E27FC236}">
                <a16:creationId xmlns:a16="http://schemas.microsoft.com/office/drawing/2014/main" id="{07CC433C-DB08-40DD-83C9-B21B1CEFE9D9}"/>
              </a:ext>
            </a:extLst>
          </p:cNvPr>
          <p:cNvSpPr>
            <a:spLocks noGrp="1"/>
          </p:cNvSpPr>
          <p:nvPr>
            <p:ph type="ftr" sz="quarter" idx="11"/>
          </p:nvPr>
        </p:nvSpPr>
        <p:spPr/>
        <p:txBody>
          <a:bodyPr/>
          <a:lstStyle>
            <a:lvl1pPr>
              <a:defRPr/>
            </a:lvl1pPr>
          </a:lstStyle>
          <a:p>
            <a:endParaRPr lang="en-GB" altLang="en-US" dirty="0"/>
          </a:p>
        </p:txBody>
      </p:sp>
      <p:sp>
        <p:nvSpPr>
          <p:cNvPr id="9" name="Slide Number Placeholder 8">
            <a:extLst>
              <a:ext uri="{FF2B5EF4-FFF2-40B4-BE49-F238E27FC236}">
                <a16:creationId xmlns:a16="http://schemas.microsoft.com/office/drawing/2014/main" id="{B54F4837-5007-4D5B-8B84-2DC24353B426}"/>
              </a:ext>
            </a:extLst>
          </p:cNvPr>
          <p:cNvSpPr>
            <a:spLocks noGrp="1"/>
          </p:cNvSpPr>
          <p:nvPr>
            <p:ph type="sldNum" sz="quarter" idx="12"/>
          </p:nvPr>
        </p:nvSpPr>
        <p:spPr/>
        <p:txBody>
          <a:bodyPr/>
          <a:lstStyle>
            <a:lvl1pPr>
              <a:defRPr/>
            </a:lvl1pPr>
          </a:lstStyle>
          <a:p>
            <a:fld id="{419D91CD-BA30-4405-8F0A-C5C3ED402E13}" type="slidenum">
              <a:rPr lang="en-GB" altLang="en-US"/>
              <a:pPr/>
              <a:t>‹#›</a:t>
            </a:fld>
            <a:endParaRPr lang="en-GB" altLang="en-US" dirty="0"/>
          </a:p>
        </p:txBody>
      </p:sp>
    </p:spTree>
    <p:extLst>
      <p:ext uri="{BB962C8B-B14F-4D97-AF65-F5344CB8AC3E}">
        <p14:creationId xmlns:p14="http://schemas.microsoft.com/office/powerpoint/2010/main" val="3750716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BFA31-5AEE-416E-B370-EA60D22CC4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17E536-5879-4451-9C5C-540C16F7AE2D}"/>
              </a:ext>
            </a:extLst>
          </p:cNvPr>
          <p:cNvSpPr>
            <a:spLocks noGrp="1"/>
          </p:cNvSpPr>
          <p:nvPr>
            <p:ph type="dt" sz="half" idx="10"/>
          </p:nvPr>
        </p:nvSpPr>
        <p:spPr/>
        <p:txBody>
          <a:bodyPr/>
          <a:lstStyle>
            <a:lvl1pPr>
              <a:defRPr/>
            </a:lvl1pPr>
          </a:lstStyle>
          <a:p>
            <a:endParaRPr lang="en-GB" altLang="en-US" dirty="0"/>
          </a:p>
        </p:txBody>
      </p:sp>
      <p:sp>
        <p:nvSpPr>
          <p:cNvPr id="4" name="Footer Placeholder 3">
            <a:extLst>
              <a:ext uri="{FF2B5EF4-FFF2-40B4-BE49-F238E27FC236}">
                <a16:creationId xmlns:a16="http://schemas.microsoft.com/office/drawing/2014/main" id="{25F5E135-5ADC-44CF-AF5A-299C58556653}"/>
              </a:ext>
            </a:extLst>
          </p:cNvPr>
          <p:cNvSpPr>
            <a:spLocks noGrp="1"/>
          </p:cNvSpPr>
          <p:nvPr>
            <p:ph type="ftr" sz="quarter" idx="11"/>
          </p:nvPr>
        </p:nvSpPr>
        <p:spPr/>
        <p:txBody>
          <a:bodyPr/>
          <a:lstStyle>
            <a:lvl1pPr>
              <a:defRPr/>
            </a:lvl1pPr>
          </a:lstStyle>
          <a:p>
            <a:endParaRPr lang="en-GB" altLang="en-US" dirty="0"/>
          </a:p>
        </p:txBody>
      </p:sp>
      <p:sp>
        <p:nvSpPr>
          <p:cNvPr id="5" name="Slide Number Placeholder 4">
            <a:extLst>
              <a:ext uri="{FF2B5EF4-FFF2-40B4-BE49-F238E27FC236}">
                <a16:creationId xmlns:a16="http://schemas.microsoft.com/office/drawing/2014/main" id="{2BC1C277-23E5-422F-B917-CCFEB8912627}"/>
              </a:ext>
            </a:extLst>
          </p:cNvPr>
          <p:cNvSpPr>
            <a:spLocks noGrp="1"/>
          </p:cNvSpPr>
          <p:nvPr>
            <p:ph type="sldNum" sz="quarter" idx="12"/>
          </p:nvPr>
        </p:nvSpPr>
        <p:spPr/>
        <p:txBody>
          <a:bodyPr/>
          <a:lstStyle>
            <a:lvl1pPr>
              <a:defRPr/>
            </a:lvl1pPr>
          </a:lstStyle>
          <a:p>
            <a:fld id="{54C0261A-8472-4661-A213-01613E4C284C}" type="slidenum">
              <a:rPr lang="en-GB" altLang="en-US"/>
              <a:pPr/>
              <a:t>‹#›</a:t>
            </a:fld>
            <a:endParaRPr lang="en-GB" altLang="en-US" dirty="0"/>
          </a:p>
        </p:txBody>
      </p:sp>
    </p:spTree>
    <p:extLst>
      <p:ext uri="{BB962C8B-B14F-4D97-AF65-F5344CB8AC3E}">
        <p14:creationId xmlns:p14="http://schemas.microsoft.com/office/powerpoint/2010/main" val="2976595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EFEADA-E1C1-40EB-B567-4F58733C72CA}"/>
              </a:ext>
            </a:extLst>
          </p:cNvPr>
          <p:cNvSpPr>
            <a:spLocks noGrp="1"/>
          </p:cNvSpPr>
          <p:nvPr>
            <p:ph type="dt" sz="half" idx="10"/>
          </p:nvPr>
        </p:nvSpPr>
        <p:spPr/>
        <p:txBody>
          <a:bodyPr/>
          <a:lstStyle>
            <a:lvl1pPr>
              <a:defRPr/>
            </a:lvl1pPr>
          </a:lstStyle>
          <a:p>
            <a:endParaRPr lang="en-GB" altLang="en-US" dirty="0"/>
          </a:p>
        </p:txBody>
      </p:sp>
      <p:sp>
        <p:nvSpPr>
          <p:cNvPr id="3" name="Footer Placeholder 2">
            <a:extLst>
              <a:ext uri="{FF2B5EF4-FFF2-40B4-BE49-F238E27FC236}">
                <a16:creationId xmlns:a16="http://schemas.microsoft.com/office/drawing/2014/main" id="{95378AB2-C4F8-45DC-B216-7EC11DF52BD5}"/>
              </a:ext>
            </a:extLst>
          </p:cNvPr>
          <p:cNvSpPr>
            <a:spLocks noGrp="1"/>
          </p:cNvSpPr>
          <p:nvPr>
            <p:ph type="ftr" sz="quarter" idx="11"/>
          </p:nvPr>
        </p:nvSpPr>
        <p:spPr/>
        <p:txBody>
          <a:bodyPr/>
          <a:lstStyle>
            <a:lvl1pPr>
              <a:defRPr/>
            </a:lvl1pPr>
          </a:lstStyle>
          <a:p>
            <a:endParaRPr lang="en-GB" altLang="en-US" dirty="0"/>
          </a:p>
        </p:txBody>
      </p:sp>
      <p:sp>
        <p:nvSpPr>
          <p:cNvPr id="4" name="Slide Number Placeholder 3">
            <a:extLst>
              <a:ext uri="{FF2B5EF4-FFF2-40B4-BE49-F238E27FC236}">
                <a16:creationId xmlns:a16="http://schemas.microsoft.com/office/drawing/2014/main" id="{BCC192C2-A460-40E6-AFF4-CEA6BDE26A27}"/>
              </a:ext>
            </a:extLst>
          </p:cNvPr>
          <p:cNvSpPr>
            <a:spLocks noGrp="1"/>
          </p:cNvSpPr>
          <p:nvPr>
            <p:ph type="sldNum" sz="quarter" idx="12"/>
          </p:nvPr>
        </p:nvSpPr>
        <p:spPr/>
        <p:txBody>
          <a:bodyPr/>
          <a:lstStyle>
            <a:lvl1pPr>
              <a:defRPr/>
            </a:lvl1pPr>
          </a:lstStyle>
          <a:p>
            <a:fld id="{87C7C420-5758-4E7F-B264-55C6BA1B03E2}" type="slidenum">
              <a:rPr lang="en-GB" altLang="en-US"/>
              <a:pPr/>
              <a:t>‹#›</a:t>
            </a:fld>
            <a:endParaRPr lang="en-GB" altLang="en-US" dirty="0"/>
          </a:p>
        </p:txBody>
      </p:sp>
    </p:spTree>
    <p:extLst>
      <p:ext uri="{BB962C8B-B14F-4D97-AF65-F5344CB8AC3E}">
        <p14:creationId xmlns:p14="http://schemas.microsoft.com/office/powerpoint/2010/main" val="3445974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566DC-2E37-46D3-B7EA-D9EA6D09CC98}"/>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812FF2-5DE7-44F3-BDC2-3011063F3AB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83FF35-3A4D-4EBC-86AD-15910CCD514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06135C-127B-4120-9C83-1E59EECE0C7D}"/>
              </a:ext>
            </a:extLst>
          </p:cNvPr>
          <p:cNvSpPr>
            <a:spLocks noGrp="1"/>
          </p:cNvSpPr>
          <p:nvPr>
            <p:ph type="dt" sz="half" idx="10"/>
          </p:nvPr>
        </p:nvSpPr>
        <p:spPr/>
        <p:txBody>
          <a:bodyPr/>
          <a:lstStyle>
            <a:lvl1pPr>
              <a:defRPr/>
            </a:lvl1pPr>
          </a:lstStyle>
          <a:p>
            <a:endParaRPr lang="en-GB" altLang="en-US" dirty="0"/>
          </a:p>
        </p:txBody>
      </p:sp>
      <p:sp>
        <p:nvSpPr>
          <p:cNvPr id="6" name="Footer Placeholder 5">
            <a:extLst>
              <a:ext uri="{FF2B5EF4-FFF2-40B4-BE49-F238E27FC236}">
                <a16:creationId xmlns:a16="http://schemas.microsoft.com/office/drawing/2014/main" id="{2228DF0C-5E30-4365-98AF-9A260E17B4A7}"/>
              </a:ext>
            </a:extLst>
          </p:cNvPr>
          <p:cNvSpPr>
            <a:spLocks noGrp="1"/>
          </p:cNvSpPr>
          <p:nvPr>
            <p:ph type="ftr" sz="quarter" idx="11"/>
          </p:nvPr>
        </p:nvSpPr>
        <p:spPr/>
        <p:txBody>
          <a:bodyPr/>
          <a:lstStyle>
            <a:lvl1pPr>
              <a:defRPr/>
            </a:lvl1pPr>
          </a:lstStyle>
          <a:p>
            <a:endParaRPr lang="en-GB" altLang="en-US" dirty="0"/>
          </a:p>
        </p:txBody>
      </p:sp>
      <p:sp>
        <p:nvSpPr>
          <p:cNvPr id="7" name="Slide Number Placeholder 6">
            <a:extLst>
              <a:ext uri="{FF2B5EF4-FFF2-40B4-BE49-F238E27FC236}">
                <a16:creationId xmlns:a16="http://schemas.microsoft.com/office/drawing/2014/main" id="{2BE64926-7FE7-4BE8-A0A1-EA4AA3F02A63}"/>
              </a:ext>
            </a:extLst>
          </p:cNvPr>
          <p:cNvSpPr>
            <a:spLocks noGrp="1"/>
          </p:cNvSpPr>
          <p:nvPr>
            <p:ph type="sldNum" sz="quarter" idx="12"/>
          </p:nvPr>
        </p:nvSpPr>
        <p:spPr/>
        <p:txBody>
          <a:bodyPr/>
          <a:lstStyle>
            <a:lvl1pPr>
              <a:defRPr/>
            </a:lvl1pPr>
          </a:lstStyle>
          <a:p>
            <a:fld id="{FC4C266E-F630-4CBF-9D15-ED9960CD3E4D}" type="slidenum">
              <a:rPr lang="en-GB" altLang="en-US"/>
              <a:pPr/>
              <a:t>‹#›</a:t>
            </a:fld>
            <a:endParaRPr lang="en-GB" altLang="en-US" dirty="0"/>
          </a:p>
        </p:txBody>
      </p:sp>
    </p:spTree>
    <p:extLst>
      <p:ext uri="{BB962C8B-B14F-4D97-AF65-F5344CB8AC3E}">
        <p14:creationId xmlns:p14="http://schemas.microsoft.com/office/powerpoint/2010/main" val="775598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8801-A0F9-4838-A315-B41C9EFB19E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8E7E3C-ABDA-477A-ADD4-411D91D19789}"/>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07537C74-F134-4C51-BA2D-A34DD51314D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078B4AD-6978-41D4-AEB1-59E9FC389DFF}"/>
              </a:ext>
            </a:extLst>
          </p:cNvPr>
          <p:cNvSpPr>
            <a:spLocks noGrp="1"/>
          </p:cNvSpPr>
          <p:nvPr>
            <p:ph type="dt" sz="half" idx="10"/>
          </p:nvPr>
        </p:nvSpPr>
        <p:spPr/>
        <p:txBody>
          <a:bodyPr/>
          <a:lstStyle>
            <a:lvl1pPr>
              <a:defRPr/>
            </a:lvl1pPr>
          </a:lstStyle>
          <a:p>
            <a:endParaRPr lang="en-GB" altLang="en-US" dirty="0"/>
          </a:p>
        </p:txBody>
      </p:sp>
      <p:sp>
        <p:nvSpPr>
          <p:cNvPr id="6" name="Footer Placeholder 5">
            <a:extLst>
              <a:ext uri="{FF2B5EF4-FFF2-40B4-BE49-F238E27FC236}">
                <a16:creationId xmlns:a16="http://schemas.microsoft.com/office/drawing/2014/main" id="{9AFE2D57-0918-45F8-9E6E-D939766A24AE}"/>
              </a:ext>
            </a:extLst>
          </p:cNvPr>
          <p:cNvSpPr>
            <a:spLocks noGrp="1"/>
          </p:cNvSpPr>
          <p:nvPr>
            <p:ph type="ftr" sz="quarter" idx="11"/>
          </p:nvPr>
        </p:nvSpPr>
        <p:spPr/>
        <p:txBody>
          <a:bodyPr/>
          <a:lstStyle>
            <a:lvl1pPr>
              <a:defRPr/>
            </a:lvl1pPr>
          </a:lstStyle>
          <a:p>
            <a:endParaRPr lang="en-GB" altLang="en-US" dirty="0"/>
          </a:p>
        </p:txBody>
      </p:sp>
      <p:sp>
        <p:nvSpPr>
          <p:cNvPr id="7" name="Slide Number Placeholder 6">
            <a:extLst>
              <a:ext uri="{FF2B5EF4-FFF2-40B4-BE49-F238E27FC236}">
                <a16:creationId xmlns:a16="http://schemas.microsoft.com/office/drawing/2014/main" id="{F4978269-89A6-4555-80EB-3F856782F4A8}"/>
              </a:ext>
            </a:extLst>
          </p:cNvPr>
          <p:cNvSpPr>
            <a:spLocks noGrp="1"/>
          </p:cNvSpPr>
          <p:nvPr>
            <p:ph type="sldNum" sz="quarter" idx="12"/>
          </p:nvPr>
        </p:nvSpPr>
        <p:spPr/>
        <p:txBody>
          <a:bodyPr/>
          <a:lstStyle>
            <a:lvl1pPr>
              <a:defRPr/>
            </a:lvl1pPr>
          </a:lstStyle>
          <a:p>
            <a:fld id="{7457D6D2-2B5F-4A55-9420-9D38BCA848BB}" type="slidenum">
              <a:rPr lang="en-GB" altLang="en-US"/>
              <a:pPr/>
              <a:t>‹#›</a:t>
            </a:fld>
            <a:endParaRPr lang="en-GB" altLang="en-US" dirty="0"/>
          </a:p>
        </p:txBody>
      </p:sp>
    </p:spTree>
    <p:extLst>
      <p:ext uri="{BB962C8B-B14F-4D97-AF65-F5344CB8AC3E}">
        <p14:creationId xmlns:p14="http://schemas.microsoft.com/office/powerpoint/2010/main" val="1372549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FF510-0B5A-4CCF-AD54-E563D44088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2AB365-A84E-43DC-B887-DF0A44B41B7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C032E3-5555-401F-8D75-13DD80C66075}"/>
              </a:ext>
            </a:extLst>
          </p:cNvPr>
          <p:cNvSpPr>
            <a:spLocks noGrp="1"/>
          </p:cNvSpPr>
          <p:nvPr>
            <p:ph type="dt" sz="half" idx="10"/>
          </p:nvPr>
        </p:nvSpPr>
        <p:spPr/>
        <p:txBody>
          <a:bodyPr/>
          <a:lstStyle>
            <a:lvl1pPr>
              <a:defRPr/>
            </a:lvl1pPr>
          </a:lstStyle>
          <a:p>
            <a:endParaRPr lang="en-GB" altLang="en-US" dirty="0"/>
          </a:p>
        </p:txBody>
      </p:sp>
      <p:sp>
        <p:nvSpPr>
          <p:cNvPr id="5" name="Footer Placeholder 4">
            <a:extLst>
              <a:ext uri="{FF2B5EF4-FFF2-40B4-BE49-F238E27FC236}">
                <a16:creationId xmlns:a16="http://schemas.microsoft.com/office/drawing/2014/main" id="{9E8A1623-F272-4C84-A867-3AE174F27E67}"/>
              </a:ext>
            </a:extLst>
          </p:cNvPr>
          <p:cNvSpPr>
            <a:spLocks noGrp="1"/>
          </p:cNvSpPr>
          <p:nvPr>
            <p:ph type="ftr" sz="quarter" idx="11"/>
          </p:nvPr>
        </p:nvSpPr>
        <p:spPr/>
        <p:txBody>
          <a:bodyPr/>
          <a:lstStyle>
            <a:lvl1pPr>
              <a:defRPr/>
            </a:lvl1pPr>
          </a:lstStyle>
          <a:p>
            <a:endParaRPr lang="en-GB" altLang="en-US" dirty="0"/>
          </a:p>
        </p:txBody>
      </p:sp>
      <p:sp>
        <p:nvSpPr>
          <p:cNvPr id="6" name="Slide Number Placeholder 5">
            <a:extLst>
              <a:ext uri="{FF2B5EF4-FFF2-40B4-BE49-F238E27FC236}">
                <a16:creationId xmlns:a16="http://schemas.microsoft.com/office/drawing/2014/main" id="{58CE90C3-7301-4EDC-9099-1549B2A2E2DB}"/>
              </a:ext>
            </a:extLst>
          </p:cNvPr>
          <p:cNvSpPr>
            <a:spLocks noGrp="1"/>
          </p:cNvSpPr>
          <p:nvPr>
            <p:ph type="sldNum" sz="quarter" idx="12"/>
          </p:nvPr>
        </p:nvSpPr>
        <p:spPr/>
        <p:txBody>
          <a:bodyPr/>
          <a:lstStyle>
            <a:lvl1pPr>
              <a:defRPr/>
            </a:lvl1pPr>
          </a:lstStyle>
          <a:p>
            <a:fld id="{0F2CFB15-A81F-495D-81C2-7609AB3D9301}" type="slidenum">
              <a:rPr lang="en-GB" altLang="en-US"/>
              <a:pPr/>
              <a:t>‹#›</a:t>
            </a:fld>
            <a:endParaRPr lang="en-GB" altLang="en-US" dirty="0"/>
          </a:p>
        </p:txBody>
      </p:sp>
    </p:spTree>
    <p:extLst>
      <p:ext uri="{BB962C8B-B14F-4D97-AF65-F5344CB8AC3E}">
        <p14:creationId xmlns:p14="http://schemas.microsoft.com/office/powerpoint/2010/main" val="3518605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15B811-02EB-42C1-94FE-5D8CE46FEA82}"/>
              </a:ext>
            </a:extLst>
          </p:cNvPr>
          <p:cNvSpPr>
            <a:spLocks noGrp="1"/>
          </p:cNvSpPr>
          <p:nvPr>
            <p:ph type="title" orient="vert"/>
          </p:nvPr>
        </p:nvSpPr>
        <p:spPr>
          <a:xfrm>
            <a:off x="6629400" y="292100"/>
            <a:ext cx="2057400" cy="572770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99F495-437E-48B2-823C-5FFCE94602D7}"/>
              </a:ext>
            </a:extLst>
          </p:cNvPr>
          <p:cNvSpPr>
            <a:spLocks noGrp="1"/>
          </p:cNvSpPr>
          <p:nvPr>
            <p:ph type="body" orient="vert" idx="1"/>
          </p:nvPr>
        </p:nvSpPr>
        <p:spPr>
          <a:xfrm>
            <a:off x="457200" y="292100"/>
            <a:ext cx="6019800" cy="57277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82240-38B8-4C75-9200-489218440105}"/>
              </a:ext>
            </a:extLst>
          </p:cNvPr>
          <p:cNvSpPr>
            <a:spLocks noGrp="1"/>
          </p:cNvSpPr>
          <p:nvPr>
            <p:ph type="dt" sz="half" idx="10"/>
          </p:nvPr>
        </p:nvSpPr>
        <p:spPr/>
        <p:txBody>
          <a:bodyPr/>
          <a:lstStyle>
            <a:lvl1pPr>
              <a:defRPr/>
            </a:lvl1pPr>
          </a:lstStyle>
          <a:p>
            <a:endParaRPr lang="en-GB" altLang="en-US" dirty="0"/>
          </a:p>
        </p:txBody>
      </p:sp>
      <p:sp>
        <p:nvSpPr>
          <p:cNvPr id="5" name="Footer Placeholder 4">
            <a:extLst>
              <a:ext uri="{FF2B5EF4-FFF2-40B4-BE49-F238E27FC236}">
                <a16:creationId xmlns:a16="http://schemas.microsoft.com/office/drawing/2014/main" id="{FF23D5D1-5C98-42C7-836A-1AFCF7A7C2F3}"/>
              </a:ext>
            </a:extLst>
          </p:cNvPr>
          <p:cNvSpPr>
            <a:spLocks noGrp="1"/>
          </p:cNvSpPr>
          <p:nvPr>
            <p:ph type="ftr" sz="quarter" idx="11"/>
          </p:nvPr>
        </p:nvSpPr>
        <p:spPr/>
        <p:txBody>
          <a:bodyPr/>
          <a:lstStyle>
            <a:lvl1pPr>
              <a:defRPr/>
            </a:lvl1pPr>
          </a:lstStyle>
          <a:p>
            <a:endParaRPr lang="en-GB" altLang="en-US" dirty="0"/>
          </a:p>
        </p:txBody>
      </p:sp>
      <p:sp>
        <p:nvSpPr>
          <p:cNvPr id="6" name="Slide Number Placeholder 5">
            <a:extLst>
              <a:ext uri="{FF2B5EF4-FFF2-40B4-BE49-F238E27FC236}">
                <a16:creationId xmlns:a16="http://schemas.microsoft.com/office/drawing/2014/main" id="{7EEEEFDB-8C81-4FDC-A266-49D9106A23BF}"/>
              </a:ext>
            </a:extLst>
          </p:cNvPr>
          <p:cNvSpPr>
            <a:spLocks noGrp="1"/>
          </p:cNvSpPr>
          <p:nvPr>
            <p:ph type="sldNum" sz="quarter" idx="12"/>
          </p:nvPr>
        </p:nvSpPr>
        <p:spPr/>
        <p:txBody>
          <a:bodyPr/>
          <a:lstStyle>
            <a:lvl1pPr>
              <a:defRPr/>
            </a:lvl1pPr>
          </a:lstStyle>
          <a:p>
            <a:fld id="{4C694936-CC5B-49ED-BEC2-10543CE625B6}" type="slidenum">
              <a:rPr lang="en-GB" altLang="en-US"/>
              <a:pPr/>
              <a:t>‹#›</a:t>
            </a:fld>
            <a:endParaRPr lang="en-GB" altLang="en-US" dirty="0"/>
          </a:p>
        </p:txBody>
      </p:sp>
    </p:spTree>
    <p:extLst>
      <p:ext uri="{BB962C8B-B14F-4D97-AF65-F5344CB8AC3E}">
        <p14:creationId xmlns:p14="http://schemas.microsoft.com/office/powerpoint/2010/main" val="3323287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6805" name="Rectangle 5">
            <a:extLst>
              <a:ext uri="{FF2B5EF4-FFF2-40B4-BE49-F238E27FC236}">
                <a16:creationId xmlns:a16="http://schemas.microsoft.com/office/drawing/2014/main" id="{B3A7E3C6-11B8-4103-A4C9-F92D05B2E69E}"/>
              </a:ext>
            </a:extLst>
          </p:cNvPr>
          <p:cNvSpPr>
            <a:spLocks noGrp="1" noChangeArrowheads="1"/>
          </p:cNvSpPr>
          <p:nvPr>
            <p:ph type="title"/>
          </p:nvPr>
        </p:nvSpPr>
        <p:spPr bwMode="auto">
          <a:xfrm>
            <a:off x="457200" y="292100"/>
            <a:ext cx="8229600" cy="138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76806" name="Rectangle 6">
            <a:extLst>
              <a:ext uri="{FF2B5EF4-FFF2-40B4-BE49-F238E27FC236}">
                <a16:creationId xmlns:a16="http://schemas.microsoft.com/office/drawing/2014/main" id="{5EFCC036-B582-4FD3-A193-676FDCCDA90F}"/>
              </a:ext>
            </a:extLst>
          </p:cNvPr>
          <p:cNvSpPr>
            <a:spLocks noGrp="1" noChangeArrowheads="1"/>
          </p:cNvSpPr>
          <p:nvPr>
            <p:ph type="body" idx="1"/>
          </p:nvPr>
        </p:nvSpPr>
        <p:spPr bwMode="auto">
          <a:xfrm>
            <a:off x="457200" y="1905000"/>
            <a:ext cx="8229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6807" name="Rectangle 7">
            <a:extLst>
              <a:ext uri="{FF2B5EF4-FFF2-40B4-BE49-F238E27FC236}">
                <a16:creationId xmlns:a16="http://schemas.microsoft.com/office/drawing/2014/main" id="{72C6E270-F51B-4C2B-A760-510D0E1C918A}"/>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400">
                <a:effectLst>
                  <a:outerShdw blurRad="38100" dist="38100" dir="2700000" algn="tl">
                    <a:srgbClr val="000000"/>
                  </a:outerShdw>
                </a:effectLst>
                <a:latin typeface="Arial" panose="020B0604020202020204" pitchFamily="34" charset="0"/>
              </a:defRPr>
            </a:lvl1pPr>
          </a:lstStyle>
          <a:p>
            <a:endParaRPr lang="en-GB" altLang="en-US" dirty="0"/>
          </a:p>
        </p:txBody>
      </p:sp>
      <p:sp>
        <p:nvSpPr>
          <p:cNvPr id="76808" name="Rectangle 8">
            <a:extLst>
              <a:ext uri="{FF2B5EF4-FFF2-40B4-BE49-F238E27FC236}">
                <a16:creationId xmlns:a16="http://schemas.microsoft.com/office/drawing/2014/main" id="{933A11F6-ACD6-440A-B514-FBB8B31E56AA}"/>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400">
                <a:effectLst>
                  <a:outerShdw blurRad="38100" dist="38100" dir="2700000" algn="tl">
                    <a:srgbClr val="000000"/>
                  </a:outerShdw>
                </a:effectLst>
                <a:latin typeface="Arial" panose="020B0604020202020204" pitchFamily="34" charset="0"/>
              </a:defRPr>
            </a:lvl1pPr>
          </a:lstStyle>
          <a:p>
            <a:endParaRPr lang="en-GB" altLang="en-US" dirty="0"/>
          </a:p>
        </p:txBody>
      </p:sp>
      <p:sp>
        <p:nvSpPr>
          <p:cNvPr id="76809" name="Rectangle 9">
            <a:extLst>
              <a:ext uri="{FF2B5EF4-FFF2-40B4-BE49-F238E27FC236}">
                <a16:creationId xmlns:a16="http://schemas.microsoft.com/office/drawing/2014/main" id="{19D14684-6AE9-4BA5-8BEA-C16885BA8289}"/>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400">
                <a:effectLst>
                  <a:outerShdw blurRad="38100" dist="38100" dir="2700000" algn="tl">
                    <a:srgbClr val="000000"/>
                  </a:outerShdw>
                </a:effectLst>
                <a:latin typeface="Arial" panose="020B0604020202020204" pitchFamily="34" charset="0"/>
              </a:defRPr>
            </a:lvl1pPr>
          </a:lstStyle>
          <a:p>
            <a:fld id="{3528F727-D520-4B15-8231-8E9361853297}" type="slidenum">
              <a:rPr lang="en-GB" altLang="en-US"/>
              <a:pPr/>
              <a:t>‹#›</a:t>
            </a:fld>
            <a:endParaRPr lang="en-GB" altLang="en-US" dirty="0"/>
          </a:p>
        </p:txBody>
      </p:sp>
    </p:spTree>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2pPr>
      <a:lvl3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3pPr>
      <a:lvl4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4pPr>
      <a:lvl5pPr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5pPr>
      <a:lvl6pPr marL="4572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6pPr>
      <a:lvl7pPr marL="9144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7pPr>
      <a:lvl8pPr marL="13716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8pPr>
      <a:lvl9pPr marL="1828800" algn="l"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1" fontAlgn="base" hangingPunct="1">
        <a:spcBef>
          <a:spcPct val="20000"/>
        </a:spcBef>
        <a:spcAft>
          <a:spcPct val="0"/>
        </a:spcAft>
        <a:buClr>
          <a:schemeClr val="hlink"/>
        </a:buClr>
        <a:buSzPct val="120000"/>
        <a:buChar char="•"/>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Font typeface="Tahoma" panose="020B0604030504040204" pitchFamily="34" charset="0"/>
        <a:buChar char="–"/>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hlink"/>
        </a:buClr>
        <a:buSzPct val="120000"/>
        <a:buChar char="•"/>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Font typeface="Tahoma" panose="020B0604030504040204" pitchFamily="34" charset="0"/>
        <a:buChar char="–"/>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hlink"/>
        </a:buClr>
        <a:buSzPct val="80000"/>
        <a:buFont typeface="Wingdings" panose="05000000000000000000" pitchFamily="2" charset="2"/>
        <a:buChar char="v"/>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www.flickr.com/photos/kissheartoffl/3705363874/" TargetMode="Externa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nationalvoices.org.uk/node/10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en.wikipedia.org/wiki/File:Light_shining1.JPG" TargetMode="Externa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4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F3337-7CD6-4730-ACD8-07DA5C2ED8F6}"/>
              </a:ext>
            </a:extLst>
          </p:cNvPr>
          <p:cNvSpPr>
            <a:spLocks noGrp="1"/>
          </p:cNvSpPr>
          <p:nvPr>
            <p:ph type="ctrTitle" sz="quarter"/>
          </p:nvPr>
        </p:nvSpPr>
        <p:spPr>
          <a:xfrm>
            <a:off x="0" y="4997302"/>
            <a:ext cx="5305644" cy="1860698"/>
          </a:xfrm>
        </p:spPr>
        <p:txBody>
          <a:bodyPr vert="horz" lIns="91440" tIns="45720" rIns="91440" bIns="45720" rtlCol="0" anchor="ctr">
            <a:normAutofit/>
          </a:bodyPr>
          <a:lstStyle/>
          <a:p>
            <a:pPr algn="r"/>
            <a:r>
              <a:rPr lang="en-US" dirty="0"/>
              <a:t>The Lighthouse</a:t>
            </a:r>
          </a:p>
        </p:txBody>
      </p:sp>
      <p:sp>
        <p:nvSpPr>
          <p:cNvPr id="3" name="Subtitle 2">
            <a:extLst>
              <a:ext uri="{FF2B5EF4-FFF2-40B4-BE49-F238E27FC236}">
                <a16:creationId xmlns:a16="http://schemas.microsoft.com/office/drawing/2014/main" id="{25A44943-F554-4D45-B108-E5E6A17B0025}"/>
              </a:ext>
            </a:extLst>
          </p:cNvPr>
          <p:cNvSpPr>
            <a:spLocks noGrp="1"/>
          </p:cNvSpPr>
          <p:nvPr>
            <p:ph type="subTitle" sz="quarter" idx="1"/>
          </p:nvPr>
        </p:nvSpPr>
        <p:spPr>
          <a:xfrm>
            <a:off x="5305644" y="4997302"/>
            <a:ext cx="3835368" cy="1743740"/>
          </a:xfrm>
        </p:spPr>
        <p:txBody>
          <a:bodyPr vert="horz" lIns="91440" tIns="45720" rIns="91440" bIns="45720" rtlCol="0" anchor="ctr">
            <a:noAutofit/>
          </a:bodyPr>
          <a:lstStyle/>
          <a:p>
            <a:pPr marL="514350" lvl="1" indent="0" algn="r">
              <a:lnSpc>
                <a:spcPct val="90000"/>
              </a:lnSpc>
              <a:buNone/>
            </a:pPr>
            <a:r>
              <a:rPr lang="en-US" sz="4000" dirty="0">
                <a:solidFill>
                  <a:schemeClr val="accent1"/>
                </a:solidFill>
              </a:rPr>
              <a:t>Supervision</a:t>
            </a:r>
            <a:r>
              <a:rPr lang="en-US" sz="3200" dirty="0"/>
              <a:t> </a:t>
            </a:r>
          </a:p>
          <a:p>
            <a:pPr indent="-228600" algn="l">
              <a:lnSpc>
                <a:spcPct val="90000"/>
              </a:lnSpc>
              <a:buFont typeface="Arial" panose="020B0604020202020204" pitchFamily="34" charset="0"/>
              <a:buChar char="•"/>
            </a:pPr>
            <a:endParaRPr lang="en-US" sz="1600" dirty="0"/>
          </a:p>
          <a:p>
            <a:pPr indent="-228600" algn="l">
              <a:lnSpc>
                <a:spcPct val="90000"/>
              </a:lnSpc>
              <a:buFont typeface="Arial" panose="020B0604020202020204" pitchFamily="34" charset="0"/>
              <a:buChar char="•"/>
            </a:pPr>
            <a:endParaRPr lang="en-US" sz="1600" dirty="0"/>
          </a:p>
          <a:p>
            <a:pPr indent="-228600" algn="r">
              <a:lnSpc>
                <a:spcPct val="90000"/>
              </a:lnSpc>
              <a:buFont typeface="Arial" panose="020B0604020202020204" pitchFamily="34" charset="0"/>
              <a:buChar char="•"/>
            </a:pPr>
            <a:r>
              <a:rPr lang="en-US" sz="1600" dirty="0"/>
              <a:t>Mandy Williams (2019)</a:t>
            </a:r>
          </a:p>
        </p:txBody>
      </p:sp>
      <p:pic>
        <p:nvPicPr>
          <p:cNvPr id="4" name="Picture 4" descr="A sunset over a body of water with a city in the background&#10;&#10;Description generated with very high confidence">
            <a:extLst>
              <a:ext uri="{FF2B5EF4-FFF2-40B4-BE49-F238E27FC236}">
                <a16:creationId xmlns:a16="http://schemas.microsoft.com/office/drawing/2014/main" id="{0202DE96-C645-439F-B4FD-0FF8E5BFBD2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2406" b="12406"/>
          <a:stretch/>
        </p:blipFill>
        <p:spPr>
          <a:xfrm>
            <a:off x="1" y="0"/>
            <a:ext cx="9143999" cy="4997302"/>
          </a:xfrm>
          <a:prstGeom prst="rect">
            <a:avLst/>
          </a:prstGeom>
        </p:spPr>
      </p:pic>
      <p:cxnSp>
        <p:nvCxnSpPr>
          <p:cNvPr id="58" name="Straight Connector 57">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6FD2A91-DE40-4321-8116-821C7CF5C06D}"/>
              </a:ext>
            </a:extLst>
          </p:cNvPr>
          <p:cNvSpPr txBox="1"/>
          <p:nvPr/>
        </p:nvSpPr>
        <p:spPr>
          <a:xfrm>
            <a:off x="6742600" y="4371945"/>
            <a:ext cx="2398412" cy="200055"/>
          </a:xfrm>
          <a:prstGeom prst="rect">
            <a:avLst/>
          </a:prstGeom>
          <a:solidFill>
            <a:srgbClr val="000000"/>
          </a:solidFill>
        </p:spPr>
        <p:txBody>
          <a:bodyPr wrap="none">
            <a:spAutoFit/>
          </a:bodyPr>
          <a:lstStyle/>
          <a:p>
            <a:pPr algn="r">
              <a:spcAft>
                <a:spcPts val="600"/>
              </a:spcAft>
            </a:pPr>
            <a:r>
              <a:rPr lang="en-US" sz="700" dirty="0">
                <a:solidFill>
                  <a:srgbClr val="FFFFFF"/>
                </a:solidFill>
                <a:latin typeface="+mn-lt"/>
                <a:hlinkClick r:id="rId5">
                  <a:extLst>
                    <a:ext uri="{A12FA001-AC4F-418D-AE19-62706E023703}">
                      <ahyp:hlinkClr xmlns:ahyp="http://schemas.microsoft.com/office/drawing/2018/hyperlinkcolor" val="tx"/>
                    </a:ext>
                  </a:extLst>
                </a:hlinkClick>
              </a:rPr>
              <a:t>This Photo</a:t>
            </a:r>
            <a:r>
              <a:rPr lang="en-US" sz="700" dirty="0">
                <a:solidFill>
                  <a:srgbClr val="FFFFFF"/>
                </a:solidFill>
                <a:latin typeface="+mn-lt"/>
              </a:rPr>
              <a:t> by Unknown author is licensed under </a:t>
            </a:r>
            <a:r>
              <a:rPr lang="en-US" sz="700" dirty="0">
                <a:solidFill>
                  <a:srgbClr val="FFFFFF"/>
                </a:solidFill>
                <a:latin typeface="+mn-lt"/>
                <a:hlinkClick r:id="rId4">
                  <a:extLst>
                    <a:ext uri="{A12FA001-AC4F-418D-AE19-62706E023703}">
                      <ahyp:hlinkClr xmlns:ahyp="http://schemas.microsoft.com/office/drawing/2018/hyperlinkcolor" val="tx"/>
                    </a:ext>
                  </a:extLst>
                </a:hlinkClick>
              </a:rPr>
              <a:t>CC BY</a:t>
            </a:r>
            <a:r>
              <a:rPr lang="en-US" sz="700" dirty="0">
                <a:solidFill>
                  <a:srgbClr val="FFFFFF"/>
                </a:solidFill>
                <a:latin typeface="+mn-lt"/>
              </a:rPr>
              <a:t>.</a:t>
            </a:r>
          </a:p>
        </p:txBody>
      </p:sp>
    </p:spTree>
    <p:extLst>
      <p:ext uri="{BB962C8B-B14F-4D97-AF65-F5344CB8AC3E}">
        <p14:creationId xmlns:p14="http://schemas.microsoft.com/office/powerpoint/2010/main" val="148492528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25E33B-8772-4FB9-BCB4-570FE6F0C66C}"/>
              </a:ext>
            </a:extLst>
          </p:cNvPr>
          <p:cNvSpPr>
            <a:spLocks noGrp="1"/>
          </p:cNvSpPr>
          <p:nvPr>
            <p:ph type="title"/>
          </p:nvPr>
        </p:nvSpPr>
        <p:spPr>
          <a:xfrm>
            <a:off x="628650" y="426720"/>
            <a:ext cx="2862071" cy="5467773"/>
          </a:xfrm>
        </p:spPr>
        <p:txBody>
          <a:bodyPr vert="horz" lIns="91440" tIns="45720" rIns="91440" bIns="45720" rtlCol="0" anchor="ctr">
            <a:normAutofit/>
          </a:bodyPr>
          <a:lstStyle/>
          <a:p>
            <a:pPr>
              <a:lnSpc>
                <a:spcPct val="90000"/>
              </a:lnSpc>
            </a:pPr>
            <a:r>
              <a:rPr lang="en-US" sz="3600" kern="1200" dirty="0">
                <a:solidFill>
                  <a:schemeClr val="accent1"/>
                </a:solidFill>
                <a:latin typeface="+mj-lt"/>
                <a:ea typeface="+mj-ea"/>
                <a:cs typeface="+mj-cs"/>
              </a:rPr>
              <a:t>Supervision</a:t>
            </a:r>
            <a:br>
              <a:rPr lang="en-US" sz="3600" kern="1200" dirty="0">
                <a:solidFill>
                  <a:schemeClr val="accent1"/>
                </a:solidFill>
                <a:latin typeface="+mj-lt"/>
                <a:ea typeface="+mj-ea"/>
                <a:cs typeface="+mj-cs"/>
              </a:rPr>
            </a:br>
            <a:br>
              <a:rPr lang="en-US" sz="3600" kern="1200" dirty="0">
                <a:solidFill>
                  <a:schemeClr val="accent1"/>
                </a:solidFill>
                <a:latin typeface="+mj-lt"/>
                <a:ea typeface="+mj-ea"/>
                <a:cs typeface="+mj-cs"/>
              </a:rPr>
            </a:br>
            <a:r>
              <a:rPr lang="en-US" sz="3600" kern="1200" dirty="0">
                <a:solidFill>
                  <a:schemeClr val="accent1"/>
                </a:solidFill>
                <a:latin typeface="+mj-lt"/>
                <a:ea typeface="+mj-ea"/>
                <a:cs typeface="+mj-cs"/>
              </a:rPr>
              <a:t>What is it?</a:t>
            </a:r>
            <a:br>
              <a:rPr lang="en-US" sz="3600" kern="1200" dirty="0">
                <a:solidFill>
                  <a:schemeClr val="accent1"/>
                </a:solidFill>
                <a:latin typeface="+mj-lt"/>
                <a:ea typeface="+mj-ea"/>
                <a:cs typeface="+mj-cs"/>
              </a:rPr>
            </a:br>
            <a:br>
              <a:rPr lang="en-US" sz="3600" kern="1200" dirty="0">
                <a:solidFill>
                  <a:schemeClr val="accent1"/>
                </a:solidFill>
                <a:latin typeface="+mj-lt"/>
                <a:ea typeface="+mj-ea"/>
                <a:cs typeface="+mj-cs"/>
              </a:rPr>
            </a:br>
            <a:r>
              <a:rPr lang="en-US" sz="3600" kern="1200" dirty="0">
                <a:solidFill>
                  <a:schemeClr val="accent1"/>
                </a:solidFill>
                <a:latin typeface="+mj-lt"/>
                <a:ea typeface="+mj-ea"/>
                <a:cs typeface="+mj-cs"/>
              </a:rPr>
              <a:t>Why is  funding</a:t>
            </a:r>
            <a:r>
              <a:rPr lang="en-US" sz="3600" dirty="0">
                <a:solidFill>
                  <a:schemeClr val="accent1"/>
                </a:solidFill>
              </a:rPr>
              <a:t> important to sustain it?</a:t>
            </a:r>
            <a:endParaRPr lang="en-US" sz="3600" kern="1200" dirty="0">
              <a:solidFill>
                <a:schemeClr val="accent1"/>
              </a:solidFill>
              <a:latin typeface="+mj-lt"/>
              <a:ea typeface="+mj-ea"/>
              <a:cs typeface="+mj-cs"/>
            </a:endParaRPr>
          </a:p>
        </p:txBody>
      </p:sp>
      <p:cxnSp>
        <p:nvCxnSpPr>
          <p:cNvPr id="30" name="Straight Connector 29">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Content Placeholder 10">
            <a:extLst>
              <a:ext uri="{FF2B5EF4-FFF2-40B4-BE49-F238E27FC236}">
                <a16:creationId xmlns:a16="http://schemas.microsoft.com/office/drawing/2014/main" id="{FDC6E6FA-9FE8-4ECD-93B9-8CD3300E1E03}"/>
              </a:ext>
            </a:extLst>
          </p:cNvPr>
          <p:cNvSpPr>
            <a:spLocks noGrp="1"/>
          </p:cNvSpPr>
          <p:nvPr>
            <p:ph idx="1"/>
          </p:nvPr>
        </p:nvSpPr>
        <p:spPr>
          <a:xfrm>
            <a:off x="3827145" y="2448559"/>
            <a:ext cx="4688205" cy="3157111"/>
          </a:xfrm>
        </p:spPr>
        <p:txBody>
          <a:bodyPr vert="horz" lIns="91440" tIns="45720" rIns="91440" bIns="45720" rtlCol="0" anchor="b">
            <a:normAutofit fontScale="25000" lnSpcReduction="20000"/>
          </a:bodyPr>
          <a:lstStyle/>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endParaRPr lang="en-US" sz="1700" dirty="0"/>
          </a:p>
          <a:p>
            <a:pPr marL="0" indent="-228600">
              <a:lnSpc>
                <a:spcPct val="90000"/>
              </a:lnSpc>
              <a:buFont typeface="Arial" panose="020B0604020202020204" pitchFamily="34" charset="0"/>
              <a:buChar char="•"/>
            </a:pPr>
            <a:endParaRPr lang="en-US" sz="1700" dirty="0"/>
          </a:p>
          <a:p>
            <a:pPr marL="0" indent="0">
              <a:lnSpc>
                <a:spcPct val="90000"/>
              </a:lnSpc>
              <a:buNone/>
            </a:pPr>
            <a:endParaRPr lang="en-US" sz="1700" dirty="0"/>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endParaRPr lang="en-US" sz="9600" dirty="0"/>
          </a:p>
          <a:p>
            <a:pPr indent="-228600">
              <a:lnSpc>
                <a:spcPct val="90000"/>
              </a:lnSpc>
              <a:buFont typeface="Arial" panose="020B0604020202020204" pitchFamily="34" charset="0"/>
              <a:buChar char="•"/>
            </a:pPr>
            <a:endParaRPr lang="en-US" sz="9600" dirty="0"/>
          </a:p>
          <a:p>
            <a:pPr indent="-228600">
              <a:lnSpc>
                <a:spcPct val="90000"/>
              </a:lnSpc>
              <a:buFont typeface="Arial" panose="020B0604020202020204" pitchFamily="34" charset="0"/>
              <a:buChar char="•"/>
            </a:pPr>
            <a:endParaRPr lang="en-US" sz="9600" dirty="0"/>
          </a:p>
          <a:p>
            <a:pPr indent="-228600">
              <a:lnSpc>
                <a:spcPct val="90000"/>
              </a:lnSpc>
              <a:buFont typeface="Arial" panose="020B0604020202020204" pitchFamily="34" charset="0"/>
              <a:buChar char="•"/>
            </a:pPr>
            <a:r>
              <a:rPr lang="en-US" sz="9600" dirty="0"/>
              <a:t>Counselling in the third sector primarily voluntary </a:t>
            </a:r>
          </a:p>
          <a:p>
            <a:pPr indent="-228600">
              <a:lnSpc>
                <a:spcPct val="90000"/>
              </a:lnSpc>
              <a:buFont typeface="Arial" panose="020B0604020202020204" pitchFamily="34" charset="0"/>
              <a:buChar char="•"/>
            </a:pPr>
            <a:r>
              <a:rPr lang="en-US" sz="9600" dirty="0"/>
              <a:t>-funding required for consistency</a:t>
            </a:r>
          </a:p>
          <a:p>
            <a:pPr indent="-228600">
              <a:lnSpc>
                <a:spcPct val="90000"/>
              </a:lnSpc>
              <a:buFont typeface="Arial" panose="020B0604020202020204" pitchFamily="34" charset="0"/>
              <a:buChar char="•"/>
            </a:pPr>
            <a:endParaRPr lang="en-US" sz="9600" dirty="0"/>
          </a:p>
          <a:p>
            <a:pPr indent="-228600">
              <a:lnSpc>
                <a:spcPct val="90000"/>
              </a:lnSpc>
              <a:buFont typeface="Arial" panose="020B0604020202020204" pitchFamily="34" charset="0"/>
              <a:buChar char="•"/>
            </a:pPr>
            <a:r>
              <a:rPr lang="en-US" sz="9600" dirty="0"/>
              <a:t>As members of BACP volunteer counsellors and trainees committed to equal standards of practice as private or public sector</a:t>
            </a:r>
          </a:p>
          <a:p>
            <a:pPr indent="-228600">
              <a:lnSpc>
                <a:spcPct val="90000"/>
              </a:lnSpc>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FE7E6D05-F9DA-451A-BA1E-73EB605D2CF3}"/>
              </a:ext>
            </a:extLst>
          </p:cNvPr>
          <p:cNvSpPr txBox="1"/>
          <p:nvPr/>
        </p:nvSpPr>
        <p:spPr>
          <a:xfrm>
            <a:off x="3935327" y="320040"/>
            <a:ext cx="4688205" cy="2304628"/>
          </a:xfrm>
          <a:prstGeom prst="rect">
            <a:avLst/>
          </a:prstGeom>
        </p:spPr>
        <p:txBody>
          <a:bodyPr vert="horz" lIns="91440" tIns="45720" rIns="91440" bIns="45720" rtlCol="0">
            <a:normAutofit/>
          </a:bodyPr>
          <a:lstStyle/>
          <a:p>
            <a:pPr indent="-228600" eaLnBrk="1" hangingPunct="1">
              <a:lnSpc>
                <a:spcPct val="90000"/>
              </a:lnSpc>
              <a:spcAft>
                <a:spcPts val="600"/>
              </a:spcAft>
              <a:buFont typeface="Arial" panose="020B0604020202020204" pitchFamily="34" charset="0"/>
              <a:buChar char="•"/>
            </a:pPr>
            <a:endParaRPr lang="en-US" sz="1700" dirty="0">
              <a:latin typeface="+mn-lt"/>
            </a:endParaRPr>
          </a:p>
          <a:p>
            <a:pPr eaLnBrk="1" hangingPunct="1">
              <a:lnSpc>
                <a:spcPct val="90000"/>
              </a:lnSpc>
              <a:spcAft>
                <a:spcPts val="600"/>
              </a:spcAft>
            </a:pPr>
            <a:r>
              <a:rPr lang="en-US" sz="2400" dirty="0">
                <a:latin typeface="+mn-lt"/>
              </a:rPr>
              <a:t>“A type of professional mentoring widely used in talking therapies to enhance the quality of the service provided to clients" (Bond, 2015) </a:t>
            </a:r>
          </a:p>
          <a:p>
            <a:pPr indent="-228600" eaLnBrk="1" hangingPunct="1">
              <a:lnSpc>
                <a:spcPct val="90000"/>
              </a:lnSpc>
              <a:spcAft>
                <a:spcPts val="600"/>
              </a:spcAft>
              <a:buFont typeface="Arial" panose="020B0604020202020204" pitchFamily="34" charset="0"/>
              <a:buChar char="•"/>
            </a:pPr>
            <a:endParaRPr lang="en-US" sz="1700" dirty="0">
              <a:latin typeface="+mn-lt"/>
            </a:endParaRPr>
          </a:p>
          <a:p>
            <a:pPr indent="-228600" eaLnBrk="1" hangingPunct="1">
              <a:lnSpc>
                <a:spcPct val="90000"/>
              </a:lnSpc>
              <a:spcAft>
                <a:spcPts val="600"/>
              </a:spcAft>
              <a:buFont typeface="Arial" panose="020B0604020202020204" pitchFamily="34" charset="0"/>
              <a:buChar char="•"/>
            </a:pPr>
            <a:endParaRPr lang="en-US" sz="1700" dirty="0">
              <a:latin typeface="+mn-lt"/>
            </a:endParaRPr>
          </a:p>
        </p:txBody>
      </p:sp>
      <p:sp>
        <p:nvSpPr>
          <p:cNvPr id="6" name="TextBox 5">
            <a:extLst>
              <a:ext uri="{FF2B5EF4-FFF2-40B4-BE49-F238E27FC236}">
                <a16:creationId xmlns:a16="http://schemas.microsoft.com/office/drawing/2014/main" id="{80C7B7B4-FE36-4AA4-9D33-6D93C4D5835E}"/>
              </a:ext>
            </a:extLst>
          </p:cNvPr>
          <p:cNvSpPr txBox="1"/>
          <p:nvPr/>
        </p:nvSpPr>
        <p:spPr>
          <a:xfrm>
            <a:off x="6482695" y="6870700"/>
            <a:ext cx="266130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mn-lt"/>
                <a:hlinkClick r:id="rId3" tooltip="https://www.nationalvoices.org.uk/node/1030">
                  <a:extLst>
                    <a:ext uri="{A12FA001-AC4F-418D-AE19-62706E023703}">
                      <ahyp:hlinkClr xmlns:ahyp="http://schemas.microsoft.com/office/drawing/2018/hyperlinkcolor" val="tx"/>
                    </a:ext>
                  </a:extLst>
                </a:hlinkClick>
              </a:rPr>
              <a:t>This Photo</a:t>
            </a:r>
            <a:r>
              <a:rPr lang="en-GB" sz="700" dirty="0">
                <a:solidFill>
                  <a:srgbClr val="FFFFFF"/>
                </a:solidFill>
                <a:latin typeface="+mn-lt"/>
              </a:rPr>
              <a:t> by Unknown Author is licensed under </a:t>
            </a:r>
            <a:r>
              <a:rPr lang="en-GB" sz="700" dirty="0">
                <a:solidFill>
                  <a:srgbClr val="FFFFFF"/>
                </a:solidFill>
                <a:latin typeface="+mn-lt"/>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latin typeface="+mn-lt"/>
            </a:endParaRPr>
          </a:p>
        </p:txBody>
      </p:sp>
      <p:sp>
        <p:nvSpPr>
          <p:cNvPr id="5" name="TextBox 4">
            <a:extLst>
              <a:ext uri="{FF2B5EF4-FFF2-40B4-BE49-F238E27FC236}">
                <a16:creationId xmlns:a16="http://schemas.microsoft.com/office/drawing/2014/main" id="{C92DC844-EEF3-4466-8105-46BC4F43D964}"/>
              </a:ext>
            </a:extLst>
          </p:cNvPr>
          <p:cNvSpPr txBox="1"/>
          <p:nvPr/>
        </p:nvSpPr>
        <p:spPr>
          <a:xfrm>
            <a:off x="3935327" y="6870700"/>
            <a:ext cx="2534668" cy="200055"/>
          </a:xfrm>
          <a:prstGeom prst="rect">
            <a:avLst/>
          </a:prstGeom>
          <a:solidFill>
            <a:srgbClr val="000000"/>
          </a:solidFill>
        </p:spPr>
        <p:txBody>
          <a:bodyPr wrap="none">
            <a:spAutoFit/>
          </a:bodyPr>
          <a:lstStyle/>
          <a:p>
            <a:pPr algn="r">
              <a:spcAft>
                <a:spcPts val="600"/>
              </a:spcAft>
            </a:pPr>
            <a:r>
              <a:rPr lang="en-US" sz="700" dirty="0">
                <a:solidFill>
                  <a:srgbClr val="FFFFFF"/>
                </a:solidFill>
                <a:latin typeface="+mn-lt"/>
                <a:hlinkClick r:id="rId5">
                  <a:extLst>
                    <a:ext uri="{A12FA001-AC4F-418D-AE19-62706E023703}">
                      <ahyp:hlinkClr xmlns:ahyp="http://schemas.microsoft.com/office/drawing/2018/hyperlinkcolor" val="tx"/>
                    </a:ext>
                  </a:extLst>
                </a:hlinkClick>
              </a:rPr>
              <a:t>This Photo</a:t>
            </a:r>
            <a:r>
              <a:rPr lang="en-US" sz="700" dirty="0">
                <a:solidFill>
                  <a:srgbClr val="FFFFFF"/>
                </a:solidFill>
                <a:latin typeface="+mn-lt"/>
              </a:rPr>
              <a:t> by Unknown author is licensed under </a:t>
            </a:r>
            <a:r>
              <a:rPr lang="en-US" sz="700" dirty="0">
                <a:solidFill>
                  <a:srgbClr val="FFFFFF"/>
                </a:solidFill>
                <a:latin typeface="+mn-lt"/>
                <a:hlinkClick r:id="rId6">
                  <a:extLst>
                    <a:ext uri="{A12FA001-AC4F-418D-AE19-62706E023703}">
                      <ahyp:hlinkClr xmlns:ahyp="http://schemas.microsoft.com/office/drawing/2018/hyperlinkcolor" val="tx"/>
                    </a:ext>
                  </a:extLst>
                </a:hlinkClick>
              </a:rPr>
              <a:t>CC BY-SA</a:t>
            </a:r>
            <a:r>
              <a:rPr lang="en-US" sz="700" dirty="0">
                <a:solidFill>
                  <a:srgbClr val="FFFFFF"/>
                </a:solidFill>
                <a:latin typeface="+mn-lt"/>
              </a:rPr>
              <a:t>.</a:t>
            </a:r>
          </a:p>
        </p:txBody>
      </p:sp>
    </p:spTree>
    <p:extLst>
      <p:ext uri="{BB962C8B-B14F-4D97-AF65-F5344CB8AC3E}">
        <p14:creationId xmlns:p14="http://schemas.microsoft.com/office/powerpoint/2010/main" val="225038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5595E9-657C-4504-A75C-523A18981854}"/>
              </a:ext>
            </a:extLst>
          </p:cNvPr>
          <p:cNvSpPr>
            <a:spLocks noGrp="1"/>
          </p:cNvSpPr>
          <p:nvPr>
            <p:ph type="title"/>
          </p:nvPr>
        </p:nvSpPr>
        <p:spPr>
          <a:xfrm>
            <a:off x="628650" y="963877"/>
            <a:ext cx="2620771" cy="4930246"/>
          </a:xfrm>
        </p:spPr>
        <p:txBody>
          <a:bodyPr>
            <a:normAutofit/>
          </a:bodyPr>
          <a:lstStyle/>
          <a:p>
            <a:pPr algn="ctr"/>
            <a:r>
              <a:rPr lang="en-US" sz="2800" dirty="0">
                <a:solidFill>
                  <a:schemeClr val="accent1"/>
                </a:solidFill>
              </a:rPr>
              <a:t>IMPORTANCE  OF SUSTAINING SUPERVISION </a:t>
            </a:r>
            <a:endParaRPr lang="en-GB" sz="2800" dirty="0">
              <a:solidFill>
                <a:schemeClr val="accent1"/>
              </a:solidFill>
            </a:endParaRPr>
          </a:p>
        </p:txBody>
      </p:sp>
      <p:cxnSp>
        <p:nvCxnSpPr>
          <p:cNvPr id="18"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E89FBDB0-2227-44C5-A2A2-B189B5C9A2E5}"/>
              </a:ext>
            </a:extLst>
          </p:cNvPr>
          <p:cNvSpPr>
            <a:spLocks noGrp="1"/>
          </p:cNvSpPr>
          <p:nvPr>
            <p:ph idx="1"/>
          </p:nvPr>
        </p:nvSpPr>
        <p:spPr>
          <a:xfrm>
            <a:off x="3732023" y="516837"/>
            <a:ext cx="4783327" cy="4930246"/>
          </a:xfrm>
        </p:spPr>
        <p:txBody>
          <a:bodyPr anchor="ctr">
            <a:normAutofit/>
          </a:bodyPr>
          <a:lstStyle/>
          <a:p>
            <a:r>
              <a:rPr lang="en-US" sz="2400" dirty="0"/>
              <a:t>Continual addressing of personal development </a:t>
            </a:r>
          </a:p>
          <a:p>
            <a:r>
              <a:rPr lang="en-US" sz="2400" dirty="0"/>
              <a:t>Discussions of understanding and progression in client work</a:t>
            </a:r>
          </a:p>
          <a:p>
            <a:r>
              <a:rPr lang="en-US" sz="2400" dirty="0"/>
              <a:t>Support for ethical issues and agency policies </a:t>
            </a:r>
          </a:p>
          <a:p>
            <a:r>
              <a:rPr lang="en-US" sz="2400" dirty="0"/>
              <a:t>Safe place for reflection</a:t>
            </a:r>
          </a:p>
          <a:p>
            <a:r>
              <a:rPr lang="en-US" sz="2400" dirty="0"/>
              <a:t>Provides emotional support</a:t>
            </a:r>
          </a:p>
          <a:p>
            <a:r>
              <a:rPr lang="en-US" sz="2400" dirty="0"/>
              <a:t>Underpins the ethical integrity expected for clients by the BACP</a:t>
            </a:r>
            <a:endParaRPr lang="en-GB" sz="2400" dirty="0"/>
          </a:p>
        </p:txBody>
      </p:sp>
    </p:spTree>
    <p:extLst>
      <p:ext uri="{BB962C8B-B14F-4D97-AF65-F5344CB8AC3E}">
        <p14:creationId xmlns:p14="http://schemas.microsoft.com/office/powerpoint/2010/main" val="3100199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A20B1-47AB-4CB5-BC7D-DEDADF66FAE7}"/>
              </a:ext>
            </a:extLst>
          </p:cNvPr>
          <p:cNvSpPr>
            <a:spLocks noGrp="1"/>
          </p:cNvSpPr>
          <p:nvPr>
            <p:ph type="title"/>
          </p:nvPr>
        </p:nvSpPr>
        <p:spPr>
          <a:xfrm>
            <a:off x="457200" y="88135"/>
            <a:ext cx="8229600" cy="1167788"/>
          </a:xfrm>
        </p:spPr>
        <p:txBody>
          <a:bodyPr>
            <a:noAutofit/>
          </a:bodyPr>
          <a:lstStyle/>
          <a:p>
            <a:pPr algn="ctr"/>
            <a:br>
              <a:rPr lang="en-US" dirty="0"/>
            </a:br>
            <a:br>
              <a:rPr lang="en-US" dirty="0">
                <a:solidFill>
                  <a:schemeClr val="accent1">
                    <a:lumMod val="60000"/>
                    <a:lumOff val="40000"/>
                  </a:schemeClr>
                </a:solidFill>
              </a:rPr>
            </a:br>
            <a:r>
              <a:rPr lang="en-US" sz="2800" dirty="0">
                <a:solidFill>
                  <a:schemeClr val="accent1">
                    <a:lumMod val="60000"/>
                    <a:lumOff val="40000"/>
                  </a:schemeClr>
                </a:solidFill>
              </a:rPr>
              <a:t>Framework</a:t>
            </a:r>
            <a:br>
              <a:rPr lang="en-US" sz="2800" dirty="0">
                <a:solidFill>
                  <a:schemeClr val="accent1">
                    <a:lumMod val="60000"/>
                    <a:lumOff val="40000"/>
                  </a:schemeClr>
                </a:solidFill>
              </a:rPr>
            </a:br>
            <a:r>
              <a:rPr lang="en-US" sz="2800" dirty="0">
                <a:solidFill>
                  <a:schemeClr val="accent1">
                    <a:lumMod val="60000"/>
                    <a:lumOff val="40000"/>
                  </a:schemeClr>
                </a:solidFill>
              </a:rPr>
              <a:t>Seven-eyed Model of Supervision</a:t>
            </a:r>
            <a:br>
              <a:rPr lang="en-US" dirty="0"/>
            </a:br>
            <a:br>
              <a:rPr lang="en-US" dirty="0"/>
            </a:br>
            <a:endParaRPr lang="en-GB" sz="1800" dirty="0"/>
          </a:p>
        </p:txBody>
      </p:sp>
      <p:sp>
        <p:nvSpPr>
          <p:cNvPr id="3" name="Content Placeholder 2">
            <a:extLst>
              <a:ext uri="{FF2B5EF4-FFF2-40B4-BE49-F238E27FC236}">
                <a16:creationId xmlns:a16="http://schemas.microsoft.com/office/drawing/2014/main" id="{A95845BE-D62F-49AD-99E3-B932164997B3}"/>
              </a:ext>
            </a:extLst>
          </p:cNvPr>
          <p:cNvSpPr>
            <a:spLocks noGrp="1"/>
          </p:cNvSpPr>
          <p:nvPr>
            <p:ph idx="1"/>
          </p:nvPr>
        </p:nvSpPr>
        <p:spPr>
          <a:xfrm>
            <a:off x="457200" y="1344058"/>
            <a:ext cx="8686800" cy="4675742"/>
          </a:xfrm>
        </p:spPr>
        <p:txBody>
          <a:bodyPr/>
          <a:lstStyle/>
          <a:p>
            <a:pPr marL="514350" indent="-514350">
              <a:buFont typeface="+mj-lt"/>
              <a:buAutoNum type="arabicPeriod"/>
            </a:pPr>
            <a:r>
              <a:rPr lang="en-US" sz="2800" dirty="0"/>
              <a:t>Focus on client/ what they represent to the supervisee and immediate agenda of work</a:t>
            </a:r>
          </a:p>
          <a:p>
            <a:pPr marL="514350" indent="-514350">
              <a:buFont typeface="+mj-lt"/>
              <a:buAutoNum type="arabicPeriod"/>
            </a:pPr>
            <a:r>
              <a:rPr lang="en-US" sz="2800" dirty="0"/>
              <a:t>Exploration of helping  interventions of supervisee /understanding of application/ other options/ helpful practice basic skills </a:t>
            </a:r>
          </a:p>
          <a:p>
            <a:pPr marL="514350" indent="-514350">
              <a:buFont typeface="+mj-lt"/>
              <a:buAutoNum type="arabicPeriod"/>
            </a:pPr>
            <a:r>
              <a:rPr lang="en-US" sz="2800" dirty="0"/>
              <a:t>Focus on relational aspect of client and supervisee by checking any bias or triggers</a:t>
            </a:r>
          </a:p>
          <a:p>
            <a:pPr marL="514350" indent="-514350">
              <a:buFont typeface="+mj-lt"/>
              <a:buAutoNum type="arabicPeriod"/>
            </a:pPr>
            <a:r>
              <a:rPr lang="en-US" sz="2800" dirty="0"/>
              <a:t>Focus on supervisee of levels of self-awareness/achieve new understanding and recognize blocks</a:t>
            </a:r>
            <a:endParaRPr lang="en-GB" sz="2800" dirty="0"/>
          </a:p>
        </p:txBody>
      </p:sp>
      <p:sp>
        <p:nvSpPr>
          <p:cNvPr id="4" name="Content Placeholder 3">
            <a:extLst>
              <a:ext uri="{FF2B5EF4-FFF2-40B4-BE49-F238E27FC236}">
                <a16:creationId xmlns:a16="http://schemas.microsoft.com/office/drawing/2014/main" id="{E89EBF07-3B40-41AE-87AC-46A5379663BE}"/>
              </a:ext>
            </a:extLst>
          </p:cNvPr>
          <p:cNvSpPr>
            <a:spLocks noGrp="1"/>
          </p:cNvSpPr>
          <p:nvPr>
            <p:ph sz="half" idx="4294967295"/>
          </p:nvPr>
        </p:nvSpPr>
        <p:spPr>
          <a:xfrm>
            <a:off x="5105400" y="5354198"/>
            <a:ext cx="4038600" cy="2225406"/>
          </a:xfrm>
        </p:spPr>
        <p:txBody>
          <a:bodyPr/>
          <a:lstStyle/>
          <a:p>
            <a:endParaRPr lang="en-GB" dirty="0"/>
          </a:p>
          <a:p>
            <a:pPr marL="0" indent="0">
              <a:buNone/>
            </a:pPr>
            <a:endParaRPr lang="en-GB" dirty="0"/>
          </a:p>
        </p:txBody>
      </p:sp>
    </p:spTree>
    <p:extLst>
      <p:ext uri="{BB962C8B-B14F-4D97-AF65-F5344CB8AC3E}">
        <p14:creationId xmlns:p14="http://schemas.microsoft.com/office/powerpoint/2010/main" val="2345445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B317A-77D5-477F-A2D3-F49DB718FF9D}"/>
              </a:ext>
            </a:extLst>
          </p:cNvPr>
          <p:cNvSpPr>
            <a:spLocks noGrp="1"/>
          </p:cNvSpPr>
          <p:nvPr>
            <p:ph type="title"/>
          </p:nvPr>
        </p:nvSpPr>
        <p:spPr/>
        <p:txBody>
          <a:bodyPr/>
          <a:lstStyle/>
          <a:p>
            <a:pPr algn="ctr"/>
            <a:r>
              <a:rPr lang="en-US" dirty="0">
                <a:solidFill>
                  <a:schemeClr val="accent1">
                    <a:lumMod val="60000"/>
                    <a:lumOff val="40000"/>
                  </a:schemeClr>
                </a:solidFill>
              </a:rPr>
              <a:t>Seven-eyed supervision model cont:-</a:t>
            </a:r>
            <a:endParaRPr lang="en-GB"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31477361-5702-4CE6-965D-FFDE48D73FAA}"/>
              </a:ext>
            </a:extLst>
          </p:cNvPr>
          <p:cNvSpPr>
            <a:spLocks noGrp="1"/>
          </p:cNvSpPr>
          <p:nvPr>
            <p:ph idx="1"/>
          </p:nvPr>
        </p:nvSpPr>
        <p:spPr>
          <a:xfrm>
            <a:off x="457200" y="1844713"/>
            <a:ext cx="8229600" cy="5013287"/>
          </a:xfrm>
        </p:spPr>
        <p:txBody>
          <a:bodyPr/>
          <a:lstStyle/>
          <a:p>
            <a:pPr marL="0" indent="0">
              <a:buNone/>
            </a:pPr>
            <a:r>
              <a:rPr lang="en-US" sz="2400" dirty="0">
                <a:solidFill>
                  <a:srgbClr val="FFFF00"/>
                </a:solidFill>
              </a:rPr>
              <a:t>5</a:t>
            </a:r>
            <a:r>
              <a:rPr lang="en-US" sz="2400" dirty="0"/>
              <a:t>.Focus on the dynamics of  supervisory relationship/ how client may experience it/ adds different perspectives/increase knowledge and effectiveness </a:t>
            </a:r>
          </a:p>
          <a:p>
            <a:pPr marL="0" indent="0">
              <a:buNone/>
            </a:pPr>
            <a:r>
              <a:rPr lang="en-US" sz="2400" dirty="0">
                <a:solidFill>
                  <a:srgbClr val="FFFF00"/>
                </a:solidFill>
              </a:rPr>
              <a:t>6</a:t>
            </a:r>
            <a:r>
              <a:rPr lang="en-US" sz="2400" dirty="0"/>
              <a:t>.Supervisor reflects on the data/ on own processes/ may identify new areas of understanding for client supervisee relationship</a:t>
            </a:r>
          </a:p>
          <a:p>
            <a:pPr marL="0" indent="0">
              <a:buNone/>
            </a:pPr>
            <a:r>
              <a:rPr lang="en-US" sz="2400" dirty="0">
                <a:solidFill>
                  <a:srgbClr val="FFFF00"/>
                </a:solidFill>
              </a:rPr>
              <a:t>7.</a:t>
            </a:r>
            <a:r>
              <a:rPr lang="en-US" sz="2400" dirty="0"/>
              <a:t> Focus on the wider context of organization and how perception affects the triangular relationship. includes ethical implications and social aspects of cultural systems.</a:t>
            </a:r>
          </a:p>
          <a:p>
            <a:pPr marL="0" indent="0">
              <a:buNone/>
            </a:pPr>
            <a:r>
              <a:rPr lang="en-US" sz="2400" dirty="0"/>
              <a:t>Contracts and practice systems discussed</a:t>
            </a:r>
            <a:endParaRPr lang="en-GB" sz="2400" dirty="0"/>
          </a:p>
          <a:p>
            <a:pPr algn="r"/>
            <a:endParaRPr lang="en-GB" sz="2400" dirty="0"/>
          </a:p>
          <a:p>
            <a:pPr marL="0" indent="0" algn="r">
              <a:buNone/>
            </a:pPr>
            <a:r>
              <a:rPr lang="en-GB" sz="2400" dirty="0"/>
              <a:t>Hawkins and Shohet (2012)</a:t>
            </a:r>
          </a:p>
          <a:p>
            <a:pPr algn="r"/>
            <a:endParaRPr lang="en-GB" dirty="0"/>
          </a:p>
        </p:txBody>
      </p:sp>
    </p:spTree>
    <p:extLst>
      <p:ext uri="{BB962C8B-B14F-4D97-AF65-F5344CB8AC3E}">
        <p14:creationId xmlns:p14="http://schemas.microsoft.com/office/powerpoint/2010/main" val="2150746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5E59D3C5-9076-4497-A9FA-01150369F93B}"/>
              </a:ext>
            </a:extLst>
          </p:cNvPr>
          <p:cNvSpPr>
            <a:spLocks noGrp="1"/>
          </p:cNvSpPr>
          <p:nvPr>
            <p:ph type="title"/>
          </p:nvPr>
        </p:nvSpPr>
        <p:spPr>
          <a:xfrm>
            <a:off x="647271" y="1012004"/>
            <a:ext cx="2562119" cy="4795408"/>
          </a:xfrm>
        </p:spPr>
        <p:txBody>
          <a:bodyPr>
            <a:normAutofit/>
          </a:bodyPr>
          <a:lstStyle/>
          <a:p>
            <a:r>
              <a:rPr lang="en-US" sz="3700" dirty="0">
                <a:solidFill>
                  <a:srgbClr val="FFFFFF"/>
                </a:solidFill>
              </a:rPr>
              <a:t>Purpose and benefits of supervision</a:t>
            </a:r>
            <a:endParaRPr lang="en-GB" sz="3700" dirty="0">
              <a:solidFill>
                <a:srgbClr val="FFFFFF"/>
              </a:solidFill>
            </a:endParaRPr>
          </a:p>
        </p:txBody>
      </p:sp>
      <p:graphicFrame>
        <p:nvGraphicFramePr>
          <p:cNvPr id="8" name="Content Placeholder 5">
            <a:extLst>
              <a:ext uri="{FF2B5EF4-FFF2-40B4-BE49-F238E27FC236}">
                <a16:creationId xmlns:a16="http://schemas.microsoft.com/office/drawing/2014/main" id="{02EFEB8F-C408-4938-94D0-9E88DF25131D}"/>
              </a:ext>
            </a:extLst>
          </p:cNvPr>
          <p:cNvGraphicFramePr>
            <a:graphicFrameLocks noGrp="1"/>
          </p:cNvGraphicFramePr>
          <p:nvPr>
            <p:ph idx="1"/>
            <p:extLst>
              <p:ext uri="{D42A27DB-BD31-4B8C-83A1-F6EECF244321}">
                <p14:modId xmlns:p14="http://schemas.microsoft.com/office/powerpoint/2010/main" val="2995074333"/>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4504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00198E-9D1D-473C-BA98-09DE6DABEF7D}"/>
              </a:ext>
            </a:extLst>
          </p:cNvPr>
          <p:cNvSpPr>
            <a:spLocks noGrp="1"/>
          </p:cNvSpPr>
          <p:nvPr>
            <p:ph type="title"/>
          </p:nvPr>
        </p:nvSpPr>
        <p:spPr>
          <a:xfrm>
            <a:off x="628650" y="963877"/>
            <a:ext cx="2620771" cy="4930246"/>
          </a:xfrm>
        </p:spPr>
        <p:txBody>
          <a:bodyPr>
            <a:normAutofit/>
          </a:bodyPr>
          <a:lstStyle/>
          <a:p>
            <a:pPr algn="r"/>
            <a:r>
              <a:rPr lang="en-US" sz="3700" dirty="0">
                <a:solidFill>
                  <a:schemeClr val="accent1"/>
                </a:solidFill>
              </a:rPr>
              <a:t>Challenges of supervision</a:t>
            </a:r>
            <a:endParaRPr lang="en-GB" sz="3700" dirty="0">
              <a:solidFill>
                <a:schemeClr val="accent1"/>
              </a:solidFill>
            </a:endParaRPr>
          </a:p>
        </p:txBody>
      </p:sp>
      <p:cxnSp>
        <p:nvCxnSpPr>
          <p:cNvPr id="39"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CC8174-6DB0-4674-9549-114BCC384703}"/>
              </a:ext>
            </a:extLst>
          </p:cNvPr>
          <p:cNvSpPr>
            <a:spLocks noGrp="1"/>
          </p:cNvSpPr>
          <p:nvPr>
            <p:ph idx="1"/>
          </p:nvPr>
        </p:nvSpPr>
        <p:spPr>
          <a:xfrm>
            <a:off x="3732023" y="963877"/>
            <a:ext cx="4783327" cy="4930246"/>
          </a:xfrm>
        </p:spPr>
        <p:txBody>
          <a:bodyPr anchor="ctr">
            <a:normAutofit/>
          </a:bodyPr>
          <a:lstStyle/>
          <a:p>
            <a:r>
              <a:rPr lang="en-US" sz="1900" dirty="0"/>
              <a:t>Limited resources question the justification  of paying two qualified professionals e.g. counsellor and supervisor</a:t>
            </a:r>
          </a:p>
          <a:p>
            <a:r>
              <a:rPr lang="en-US" sz="1900" dirty="0"/>
              <a:t>Evidence of efficacy hard to obtain based on credible research and difficult to show benefits of supervision</a:t>
            </a:r>
          </a:p>
          <a:p>
            <a:r>
              <a:rPr lang="en-US" sz="1900" dirty="0"/>
              <a:t>Unless managed ethically can violate clients rights and privacy - even incidentals can identify people  in a small town in supervision</a:t>
            </a:r>
          </a:p>
          <a:p>
            <a:r>
              <a:rPr lang="en-US" sz="1900" dirty="0"/>
              <a:t>Working and living in small town –advisable to give client name of counsellors supervisor – clients decision for case to be discussed even on anonymous basis</a:t>
            </a:r>
            <a:endParaRPr lang="en-GB" sz="1900" dirty="0"/>
          </a:p>
        </p:txBody>
      </p:sp>
    </p:spTree>
    <p:extLst>
      <p:ext uri="{BB962C8B-B14F-4D97-AF65-F5344CB8AC3E}">
        <p14:creationId xmlns:p14="http://schemas.microsoft.com/office/powerpoint/2010/main" val="2389300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8A19D40-F2D5-4CAD-A49D-7022E97289DE}"/>
              </a:ext>
            </a:extLst>
          </p:cNvPr>
          <p:cNvSpPr>
            <a:spLocks noGrp="1"/>
          </p:cNvSpPr>
          <p:nvPr>
            <p:ph type="title"/>
          </p:nvPr>
        </p:nvSpPr>
        <p:spPr>
          <a:xfrm>
            <a:off x="678657" y="2415322"/>
            <a:ext cx="2588798" cy="2399869"/>
          </a:xfrm>
        </p:spPr>
        <p:txBody>
          <a:bodyPr>
            <a:normAutofit/>
          </a:bodyPr>
          <a:lstStyle/>
          <a:p>
            <a:pPr algn="ctr"/>
            <a:r>
              <a:rPr lang="en-US" sz="3500" dirty="0">
                <a:solidFill>
                  <a:srgbClr val="FFFFFF"/>
                </a:solidFill>
              </a:rPr>
              <a:t>Major strength</a:t>
            </a:r>
            <a:endParaRPr lang="en-GB" sz="3500" dirty="0">
              <a:solidFill>
                <a:srgbClr val="FFFFFF"/>
              </a:solidFill>
            </a:endParaRPr>
          </a:p>
        </p:txBody>
      </p:sp>
      <p:sp>
        <p:nvSpPr>
          <p:cNvPr id="3" name="Content Placeholder 2">
            <a:extLst>
              <a:ext uri="{FF2B5EF4-FFF2-40B4-BE49-F238E27FC236}">
                <a16:creationId xmlns:a16="http://schemas.microsoft.com/office/drawing/2014/main" id="{0A49B042-569F-4DFF-BF96-E2C67242B3C9}"/>
              </a:ext>
            </a:extLst>
          </p:cNvPr>
          <p:cNvSpPr>
            <a:spLocks noGrp="1"/>
          </p:cNvSpPr>
          <p:nvPr>
            <p:ph idx="1"/>
          </p:nvPr>
        </p:nvSpPr>
        <p:spPr>
          <a:xfrm>
            <a:off x="3840480" y="804672"/>
            <a:ext cx="4711446" cy="5248656"/>
          </a:xfrm>
        </p:spPr>
        <p:txBody>
          <a:bodyPr anchor="ctr">
            <a:normAutofit/>
          </a:bodyPr>
          <a:lstStyle/>
          <a:p>
            <a:r>
              <a:rPr lang="en-US" sz="2400" dirty="0"/>
              <a:t>Compulsory on-going supervision although not formally researched -confidentiality privacy conditions</a:t>
            </a:r>
          </a:p>
          <a:p>
            <a:r>
              <a:rPr lang="en-US" sz="2400" dirty="0"/>
              <a:t>Very useful ethical safeguard against un-ethical practice by counsellors</a:t>
            </a:r>
          </a:p>
          <a:p>
            <a:r>
              <a:rPr lang="en-US" sz="2400" dirty="0"/>
              <a:t>Supervision provides a framework for ethical and professional standards for best practice </a:t>
            </a:r>
            <a:endParaRPr lang="en-GB" sz="2400" dirty="0"/>
          </a:p>
        </p:txBody>
      </p:sp>
    </p:spTree>
    <p:extLst>
      <p:ext uri="{BB962C8B-B14F-4D97-AF65-F5344CB8AC3E}">
        <p14:creationId xmlns:p14="http://schemas.microsoft.com/office/powerpoint/2010/main" val="3086366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AD1C1-DA86-4487-AB1A-5E80396BEA91}"/>
              </a:ext>
            </a:extLst>
          </p:cNvPr>
          <p:cNvSpPr>
            <a:spLocks noGrp="1"/>
          </p:cNvSpPr>
          <p:nvPr>
            <p:ph type="title"/>
          </p:nvPr>
        </p:nvSpPr>
        <p:spPr>
          <a:xfrm>
            <a:off x="628650" y="365125"/>
            <a:ext cx="7886700" cy="1325563"/>
          </a:xfrm>
        </p:spPr>
        <p:txBody>
          <a:bodyPr>
            <a:normAutofit/>
          </a:bodyPr>
          <a:lstStyle/>
          <a:p>
            <a:r>
              <a:rPr lang="en-US" dirty="0"/>
              <a:t>Supervisor responsibilities</a:t>
            </a:r>
            <a:endParaRPr lang="en-GB" dirty="0"/>
          </a:p>
        </p:txBody>
      </p:sp>
      <p:graphicFrame>
        <p:nvGraphicFramePr>
          <p:cNvPr id="25" name="Content Placeholder 2">
            <a:extLst>
              <a:ext uri="{FF2B5EF4-FFF2-40B4-BE49-F238E27FC236}">
                <a16:creationId xmlns:a16="http://schemas.microsoft.com/office/drawing/2014/main" id="{3C8C01AC-D305-4E53-B779-6F4FD57503FD}"/>
              </a:ext>
            </a:extLst>
          </p:cNvPr>
          <p:cNvGraphicFramePr>
            <a:graphicFrameLocks noGrp="1"/>
          </p:cNvGraphicFramePr>
          <p:nvPr>
            <p:ph idx="1"/>
            <p:extLst>
              <p:ext uri="{D42A27DB-BD31-4B8C-83A1-F6EECF244321}">
                <p14:modId xmlns:p14="http://schemas.microsoft.com/office/powerpoint/2010/main" val="18959152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4643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7D0C83-60D6-4A7C-9940-21091F32023F}"/>
              </a:ext>
            </a:extLst>
          </p:cNvPr>
          <p:cNvSpPr>
            <a:spLocks noGrp="1"/>
          </p:cNvSpPr>
          <p:nvPr>
            <p:ph type="title"/>
          </p:nvPr>
        </p:nvSpPr>
        <p:spPr>
          <a:xfrm>
            <a:off x="707457" y="712269"/>
            <a:ext cx="2528249" cy="5502264"/>
          </a:xfrm>
        </p:spPr>
        <p:txBody>
          <a:bodyPr>
            <a:normAutofit/>
          </a:bodyPr>
          <a:lstStyle/>
          <a:p>
            <a:r>
              <a:rPr lang="en-US" sz="3400" dirty="0">
                <a:solidFill>
                  <a:srgbClr val="FFFFFF"/>
                </a:solidFill>
              </a:rPr>
              <a:t>Preparation for supervision </a:t>
            </a:r>
            <a:br>
              <a:rPr lang="en-US" sz="3400" dirty="0">
                <a:solidFill>
                  <a:srgbClr val="FFFFFF"/>
                </a:solidFill>
              </a:rPr>
            </a:br>
            <a:r>
              <a:rPr lang="en-US" sz="3400" dirty="0">
                <a:solidFill>
                  <a:srgbClr val="FFFFFF"/>
                </a:solidFill>
              </a:rPr>
              <a:t>by supervisee</a:t>
            </a:r>
            <a:endParaRPr lang="en-GB" sz="3400" dirty="0">
              <a:solidFill>
                <a:srgbClr val="FFFFFF"/>
              </a:solidFill>
            </a:endParaRPr>
          </a:p>
        </p:txBody>
      </p:sp>
      <p:cxnSp>
        <p:nvCxnSpPr>
          <p:cNvPr id="14" name="Straight Connector 13">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4">
            <a:extLst>
              <a:ext uri="{FF2B5EF4-FFF2-40B4-BE49-F238E27FC236}">
                <a16:creationId xmlns:a16="http://schemas.microsoft.com/office/drawing/2014/main" id="{29E8F7EF-0EEE-49FF-93B8-54DC47613EE5}"/>
              </a:ext>
            </a:extLst>
          </p:cNvPr>
          <p:cNvGraphicFramePr>
            <a:graphicFrameLocks noGrp="1"/>
          </p:cNvGraphicFramePr>
          <p:nvPr>
            <p:ph idx="1"/>
            <p:extLst>
              <p:ext uri="{D42A27DB-BD31-4B8C-83A1-F6EECF244321}">
                <p14:modId xmlns:p14="http://schemas.microsoft.com/office/powerpoint/2010/main" val="616450248"/>
              </p:ext>
            </p:extLst>
          </p:nvPr>
        </p:nvGraphicFramePr>
        <p:xfrm>
          <a:off x="3960018" y="642938"/>
          <a:ext cx="4701779"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5882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155993D-AA70-49DF-AE72-746939CD0BDD}"/>
              </a:ext>
            </a:extLst>
          </p:cNvPr>
          <p:cNvSpPr>
            <a:spLocks noGrp="1"/>
          </p:cNvSpPr>
          <p:nvPr>
            <p:ph type="title"/>
          </p:nvPr>
        </p:nvSpPr>
        <p:spPr/>
        <p:txBody>
          <a:bodyPr/>
          <a:lstStyle/>
          <a:p>
            <a:pPr algn="ctr"/>
            <a:r>
              <a:rPr lang="en-US" dirty="0">
                <a:solidFill>
                  <a:schemeClr val="tx1"/>
                </a:solidFill>
              </a:rPr>
              <a:t>Supervision Contract</a:t>
            </a:r>
            <a:endParaRPr lang="en-GB" dirty="0">
              <a:solidFill>
                <a:schemeClr val="tx1"/>
              </a:solidFill>
            </a:endParaRPr>
          </a:p>
        </p:txBody>
      </p:sp>
      <p:sp>
        <p:nvSpPr>
          <p:cNvPr id="15" name="Isosceles Triangle 14">
            <a:extLst>
              <a:ext uri="{FF2B5EF4-FFF2-40B4-BE49-F238E27FC236}">
                <a16:creationId xmlns:a16="http://schemas.microsoft.com/office/drawing/2014/main" id="{F47AE0DE-ACC1-41C8-BC5E-BB07BCA74B9E}"/>
              </a:ext>
            </a:extLst>
          </p:cNvPr>
          <p:cNvSpPr/>
          <p:nvPr/>
        </p:nvSpPr>
        <p:spPr>
          <a:xfrm>
            <a:off x="3136583" y="2543969"/>
            <a:ext cx="2490470" cy="2083435"/>
          </a:xfrm>
          <a:prstGeom prst="triangle">
            <a:avLst>
              <a:gd name="adj" fmla="val 49401"/>
            </a:avLst>
          </a:prstGeom>
          <a:solidFill>
            <a:schemeClr val="accent1">
              <a:lumMod val="40000"/>
              <a:lumOff val="60000"/>
            </a:schemeClr>
          </a:solidFill>
          <a:ln w="38100">
            <a:solidFill>
              <a:schemeClr val="accent1"/>
            </a:solidFill>
          </a:ln>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lvl="0" algn="ctr"/>
            <a:endParaRPr lang="en-US" altLang="en-US"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lvl="0" algn="ctr"/>
            <a:endParaRPr lang="en-US" altLang="en-US"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lvl="0" algn="ctr"/>
            <a:r>
              <a:rPr lang="en-US" altLang="en-US" sz="20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LIGHTHOUSE</a:t>
            </a:r>
            <a:endParaRPr lang="en-US" altLang="en-US" sz="800" dirty="0">
              <a:solidFill>
                <a:schemeClr val="tx1"/>
              </a:solidFill>
            </a:endParaRPr>
          </a:p>
        </p:txBody>
      </p:sp>
      <p:sp>
        <p:nvSpPr>
          <p:cNvPr id="16" name="Flowchart: Terminator 15">
            <a:extLst>
              <a:ext uri="{FF2B5EF4-FFF2-40B4-BE49-F238E27FC236}">
                <a16:creationId xmlns:a16="http://schemas.microsoft.com/office/drawing/2014/main" id="{4721DDCF-BB97-4D90-BB0E-8045452F42E0}"/>
              </a:ext>
            </a:extLst>
          </p:cNvPr>
          <p:cNvSpPr/>
          <p:nvPr/>
        </p:nvSpPr>
        <p:spPr>
          <a:xfrm>
            <a:off x="5494657" y="4645025"/>
            <a:ext cx="1463040" cy="640080"/>
          </a:xfrm>
          <a:prstGeom prst="flowChartTerminator">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17" name="Flowchart: Terminator 16">
            <a:extLst>
              <a:ext uri="{FF2B5EF4-FFF2-40B4-BE49-F238E27FC236}">
                <a16:creationId xmlns:a16="http://schemas.microsoft.com/office/drawing/2014/main" id="{E9EEC733-5AA4-4AEC-9AED-D3894347BE2F}"/>
              </a:ext>
            </a:extLst>
          </p:cNvPr>
          <p:cNvSpPr/>
          <p:nvPr/>
        </p:nvSpPr>
        <p:spPr>
          <a:xfrm>
            <a:off x="1821813" y="4645025"/>
            <a:ext cx="1463040" cy="640080"/>
          </a:xfrm>
          <a:prstGeom prst="flowChartTerminator">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18" name="Flowchart: Terminator 17">
            <a:extLst>
              <a:ext uri="{FF2B5EF4-FFF2-40B4-BE49-F238E27FC236}">
                <a16:creationId xmlns:a16="http://schemas.microsoft.com/office/drawing/2014/main" id="{27049FB6-63CB-4D46-949E-C33CAD9B7715}"/>
              </a:ext>
            </a:extLst>
          </p:cNvPr>
          <p:cNvSpPr/>
          <p:nvPr/>
        </p:nvSpPr>
        <p:spPr>
          <a:xfrm>
            <a:off x="3656330" y="1806575"/>
            <a:ext cx="1463040" cy="640080"/>
          </a:xfrm>
          <a:prstGeom prst="flowChartTerminator">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r>
              <a:rPr lang="en-US" altLang="en-US"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UP</a:t>
            </a:r>
            <a:endParaRPr lang="en-GB" dirty="0"/>
          </a:p>
        </p:txBody>
      </p:sp>
      <p:sp>
        <p:nvSpPr>
          <p:cNvPr id="7" name="Rectangle 9">
            <a:extLst>
              <a:ext uri="{FF2B5EF4-FFF2-40B4-BE49-F238E27FC236}">
                <a16:creationId xmlns:a16="http://schemas.microsoft.com/office/drawing/2014/main" id="{57CD6C47-7498-49E3-9CA1-7E1810008342}"/>
              </a:ext>
            </a:extLst>
          </p:cNvPr>
          <p:cNvSpPr>
            <a:spLocks noChangeArrowheads="1"/>
          </p:cNvSpPr>
          <p:nvPr/>
        </p:nvSpPr>
        <p:spPr bwMode="auto">
          <a:xfrm>
            <a:off x="3625850" y="3652520"/>
            <a:ext cx="1463675" cy="992505"/>
          </a:xfrm>
          <a:prstGeom prst="rect">
            <a:avLst/>
          </a:prstGeom>
          <a:solidFill>
            <a:srgbClr val="8EAADB"/>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400" b="1" dirty="0">
                <a:solidFill>
                  <a:srgbClr val="002060"/>
                </a:solidFill>
                <a:latin typeface="Calibri" panose="020F0502020204030204" pitchFamily="34" charset="0"/>
                <a:cs typeface="Times New Roman" panose="02020603050405020304" pitchFamily="18" charset="0"/>
              </a:rPr>
              <a:t>THE LIGHTHOUSE</a:t>
            </a:r>
          </a:p>
        </p:txBody>
      </p:sp>
      <p:sp>
        <p:nvSpPr>
          <p:cNvPr id="8" name="Rectangle 10">
            <a:extLst>
              <a:ext uri="{FF2B5EF4-FFF2-40B4-BE49-F238E27FC236}">
                <a16:creationId xmlns:a16="http://schemas.microsoft.com/office/drawing/2014/main" id="{1DE18902-49D8-4936-9369-313EAA83AA80}"/>
              </a:ext>
            </a:extLst>
          </p:cNvPr>
          <p:cNvSpPr>
            <a:spLocks noChangeArrowheads="1"/>
          </p:cNvSpPr>
          <p:nvPr/>
        </p:nvSpPr>
        <p:spPr bwMode="auto">
          <a:xfrm>
            <a:off x="3737927" y="1863407"/>
            <a:ext cx="1287781" cy="540386"/>
          </a:xfrm>
          <a:prstGeom prst="rect">
            <a:avLst/>
          </a:prstGeom>
          <a:solidFill>
            <a:srgbClr val="FFC000"/>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lvl="0" algn="ctr"/>
            <a:r>
              <a:rPr kumimoji="0" lang="en-US" altLang="en-US" sz="1200" b="1" i="0" u="none" strike="noStrike" cap="none" normalizeH="0" baseline="0" dirty="0">
                <a:ln>
                  <a:noFill/>
                </a:ln>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SUPERVISOR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11">
            <a:extLst>
              <a:ext uri="{FF2B5EF4-FFF2-40B4-BE49-F238E27FC236}">
                <a16:creationId xmlns:a16="http://schemas.microsoft.com/office/drawing/2014/main" id="{8E0C3563-3F35-4CD1-906F-A18C2E2CC770}"/>
              </a:ext>
            </a:extLst>
          </p:cNvPr>
          <p:cNvSpPr>
            <a:spLocks noChangeArrowheads="1"/>
          </p:cNvSpPr>
          <p:nvPr/>
        </p:nvSpPr>
        <p:spPr bwMode="auto">
          <a:xfrm>
            <a:off x="1993584" y="4679315"/>
            <a:ext cx="1142999" cy="605790"/>
          </a:xfrm>
          <a:prstGeom prst="rect">
            <a:avLst/>
          </a:prstGeom>
          <a:solidFill>
            <a:srgbClr val="FFFF00"/>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COUNSELLOR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12">
            <a:extLst>
              <a:ext uri="{FF2B5EF4-FFF2-40B4-BE49-F238E27FC236}">
                <a16:creationId xmlns:a16="http://schemas.microsoft.com/office/drawing/2014/main" id="{87207EBD-8D30-4A9C-ADB7-8A3D0FF15DDB}"/>
              </a:ext>
            </a:extLst>
          </p:cNvPr>
          <p:cNvSpPr>
            <a:spLocks noChangeArrowheads="1"/>
          </p:cNvSpPr>
          <p:nvPr/>
        </p:nvSpPr>
        <p:spPr bwMode="auto">
          <a:xfrm>
            <a:off x="5722939" y="4736465"/>
            <a:ext cx="1006475" cy="548640"/>
          </a:xfrm>
          <a:prstGeom prst="rect">
            <a:avLst/>
          </a:prstGeom>
          <a:solidFill>
            <a:srgbClr val="A8D08D"/>
          </a:solidFill>
          <a:ln w="12700">
            <a:solidFill>
              <a:srgbClr val="1F3763"/>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CLIENT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18">
            <a:extLst>
              <a:ext uri="{FF2B5EF4-FFF2-40B4-BE49-F238E27FC236}">
                <a16:creationId xmlns:a16="http://schemas.microsoft.com/office/drawing/2014/main" id="{A4555E29-66DE-4C64-88CD-DE99EA818789}"/>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2" name="Rectangle 23">
            <a:extLst>
              <a:ext uri="{FF2B5EF4-FFF2-40B4-BE49-F238E27FC236}">
                <a16:creationId xmlns:a16="http://schemas.microsoft.com/office/drawing/2014/main" id="{EC5DAD55-62C2-4BDA-B1C8-D64CB64EB81F}"/>
              </a:ext>
            </a:extLst>
          </p:cNvPr>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3" name="TextBox 12">
            <a:extLst>
              <a:ext uri="{FF2B5EF4-FFF2-40B4-BE49-F238E27FC236}">
                <a16:creationId xmlns:a16="http://schemas.microsoft.com/office/drawing/2014/main" id="{1ECB4D25-0A41-4B84-9326-23F12E04ECEA}"/>
              </a:ext>
            </a:extLst>
          </p:cNvPr>
          <p:cNvSpPr txBox="1"/>
          <p:nvPr/>
        </p:nvSpPr>
        <p:spPr>
          <a:xfrm>
            <a:off x="228600" y="5715635"/>
            <a:ext cx="8686800" cy="1200329"/>
          </a:xfrm>
          <a:prstGeom prst="rect">
            <a:avLst/>
          </a:prstGeom>
          <a:noFill/>
        </p:spPr>
        <p:txBody>
          <a:bodyPr wrap="square" rtlCol="0">
            <a:spAutoFit/>
          </a:bodyPr>
          <a:lstStyle/>
          <a:p>
            <a:pPr algn="ctr"/>
            <a:r>
              <a:rPr lang="en-US" sz="3600" dirty="0"/>
              <a:t>Organisation central to the triad of  Clients, Counsellors and Supervisors</a:t>
            </a:r>
            <a:endParaRPr lang="en-GB" sz="3600" dirty="0"/>
          </a:p>
        </p:txBody>
      </p:sp>
    </p:spTree>
    <p:extLst>
      <p:ext uri="{BB962C8B-B14F-4D97-AF65-F5344CB8AC3E}">
        <p14:creationId xmlns:p14="http://schemas.microsoft.com/office/powerpoint/2010/main" val="1864040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Title 2">
            <a:extLst>
              <a:ext uri="{FF2B5EF4-FFF2-40B4-BE49-F238E27FC236}">
                <a16:creationId xmlns:a16="http://schemas.microsoft.com/office/drawing/2014/main" id="{B0E91DAB-C437-4AAD-834A-6C3BA3A0FD60}"/>
              </a:ext>
            </a:extLst>
          </p:cNvPr>
          <p:cNvSpPr>
            <a:spLocks noGrp="1"/>
          </p:cNvSpPr>
          <p:nvPr>
            <p:ph type="title"/>
          </p:nvPr>
        </p:nvSpPr>
        <p:spPr>
          <a:xfrm>
            <a:off x="86736" y="3481557"/>
            <a:ext cx="5027145" cy="1898906"/>
          </a:xfrm>
        </p:spPr>
        <p:txBody>
          <a:bodyPr>
            <a:normAutofit/>
          </a:bodyPr>
          <a:lstStyle/>
          <a:p>
            <a:pPr>
              <a:lnSpc>
                <a:spcPct val="90000"/>
              </a:lnSpc>
            </a:pPr>
            <a:r>
              <a:rPr lang="en-US" sz="4100" dirty="0">
                <a:solidFill>
                  <a:schemeClr val="accent1"/>
                </a:solidFill>
              </a:rPr>
              <a:t>Responsibilities and Commitments  of The Lighthouse </a:t>
            </a:r>
            <a:endParaRPr lang="en-GB" sz="4100" dirty="0">
              <a:solidFill>
                <a:schemeClr val="accent1"/>
              </a:solidFill>
            </a:endParaRPr>
          </a:p>
        </p:txBody>
      </p:sp>
      <p:sp>
        <p:nvSpPr>
          <p:cNvPr id="12" name="Freeform: Shape 11">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3125" y="2196877"/>
            <a:ext cx="3890875" cy="4661123"/>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14" name="Freeform: Shape 13">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2990" y="2336743"/>
            <a:ext cx="3751010" cy="452125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16" name="Freeform: Shape 15">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621" y="-3941"/>
            <a:ext cx="4124601" cy="2980208"/>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18" name="Freeform: Shape 17">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00961" y="-5576"/>
            <a:ext cx="3815104" cy="2825978"/>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31033BD4-4211-4D29-9C52-36DFDCC19985}"/>
              </a:ext>
            </a:extLst>
          </p:cNvPr>
          <p:cNvSpPr>
            <a:spLocks noGrp="1"/>
          </p:cNvSpPr>
          <p:nvPr>
            <p:ph sz="half" idx="1"/>
          </p:nvPr>
        </p:nvSpPr>
        <p:spPr>
          <a:xfrm>
            <a:off x="2843796" y="0"/>
            <a:ext cx="3423189" cy="2172256"/>
          </a:xfrm>
        </p:spPr>
        <p:txBody>
          <a:bodyPr anchor="ctr">
            <a:normAutofit/>
          </a:bodyPr>
          <a:lstStyle/>
          <a:p>
            <a:r>
              <a:rPr lang="en-US" sz="2000" dirty="0"/>
              <a:t>To Clients</a:t>
            </a:r>
          </a:p>
          <a:p>
            <a:endParaRPr lang="en-US" sz="2000" dirty="0"/>
          </a:p>
          <a:p>
            <a:pPr algn="ctr"/>
            <a:r>
              <a:rPr lang="en-US" sz="2000" dirty="0"/>
              <a:t> Counsellors</a:t>
            </a:r>
          </a:p>
          <a:p>
            <a:endParaRPr lang="en-US" sz="2000" dirty="0"/>
          </a:p>
          <a:p>
            <a:pPr algn="r"/>
            <a:r>
              <a:rPr lang="en-US" sz="2000" dirty="0"/>
              <a:t>Supervisors</a:t>
            </a:r>
            <a:endParaRPr lang="en-GB" sz="2000" dirty="0"/>
          </a:p>
        </p:txBody>
      </p:sp>
      <p:sp>
        <p:nvSpPr>
          <p:cNvPr id="5" name="Content Placeholder 4">
            <a:extLst>
              <a:ext uri="{FF2B5EF4-FFF2-40B4-BE49-F238E27FC236}">
                <a16:creationId xmlns:a16="http://schemas.microsoft.com/office/drawing/2014/main" id="{5D65F976-8A86-4441-88B1-F6ADBA02299B}"/>
              </a:ext>
            </a:extLst>
          </p:cNvPr>
          <p:cNvSpPr>
            <a:spLocks noGrp="1"/>
          </p:cNvSpPr>
          <p:nvPr>
            <p:ph sz="half" idx="2"/>
          </p:nvPr>
        </p:nvSpPr>
        <p:spPr>
          <a:xfrm>
            <a:off x="6266985" y="3000888"/>
            <a:ext cx="2790279" cy="3617361"/>
          </a:xfrm>
        </p:spPr>
        <p:txBody>
          <a:bodyPr anchor="ctr">
            <a:normAutofit/>
          </a:bodyPr>
          <a:lstStyle/>
          <a:p>
            <a:r>
              <a:rPr lang="en-US" sz="2800" dirty="0"/>
              <a:t>All responsible and expected to adhere to policies and expectations of the Lighthouse</a:t>
            </a:r>
            <a:endParaRPr lang="en-GB" sz="2800" dirty="0"/>
          </a:p>
        </p:txBody>
      </p:sp>
    </p:spTree>
    <p:extLst>
      <p:ext uri="{BB962C8B-B14F-4D97-AF65-F5344CB8AC3E}">
        <p14:creationId xmlns:p14="http://schemas.microsoft.com/office/powerpoint/2010/main" val="4001154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04E79A3E-A6ED-41FE-A97E-2714283D7B61}"/>
              </a:ext>
            </a:extLst>
          </p:cNvPr>
          <p:cNvSpPr>
            <a:spLocks noGrp="1"/>
          </p:cNvSpPr>
          <p:nvPr>
            <p:ph type="title"/>
          </p:nvPr>
        </p:nvSpPr>
        <p:spPr>
          <a:xfrm>
            <a:off x="748665" y="679989"/>
            <a:ext cx="7886700" cy="1325563"/>
          </a:xfrm>
          <a:solidFill>
            <a:schemeClr val="accent1"/>
          </a:solidFill>
        </p:spPr>
        <p:txBody>
          <a:bodyPr>
            <a:normAutofit fontScale="90000"/>
          </a:bodyPr>
          <a:lstStyle/>
          <a:p>
            <a:pPr algn="ctr"/>
            <a:r>
              <a:rPr lang="en-US" dirty="0">
                <a:solidFill>
                  <a:schemeClr val="bg2"/>
                </a:solidFill>
              </a:rPr>
              <a:t>Organisational commitments to supervision</a:t>
            </a:r>
            <a:endParaRPr lang="en-GB" dirty="0">
              <a:solidFill>
                <a:schemeClr val="bg2"/>
              </a:solidFill>
            </a:endParaRPr>
          </a:p>
        </p:txBody>
      </p:sp>
      <p:sp>
        <p:nvSpPr>
          <p:cNvPr id="6" name="Content Placeholder 5">
            <a:extLst>
              <a:ext uri="{FF2B5EF4-FFF2-40B4-BE49-F238E27FC236}">
                <a16:creationId xmlns:a16="http://schemas.microsoft.com/office/drawing/2014/main" id="{2AC35D6F-B90B-4660-8A83-CD5E9A85156D}"/>
              </a:ext>
            </a:extLst>
          </p:cNvPr>
          <p:cNvSpPr>
            <a:spLocks noGrp="1"/>
          </p:cNvSpPr>
          <p:nvPr>
            <p:ph sz="half" idx="1"/>
          </p:nvPr>
        </p:nvSpPr>
        <p:spPr>
          <a:xfrm>
            <a:off x="628650" y="2177456"/>
            <a:ext cx="3823335" cy="3795748"/>
          </a:xfrm>
        </p:spPr>
        <p:txBody>
          <a:bodyPr>
            <a:normAutofit fontScale="70000" lnSpcReduction="20000"/>
          </a:bodyPr>
          <a:lstStyle/>
          <a:p>
            <a:r>
              <a:rPr lang="en-US" sz="2400" dirty="0"/>
              <a:t>Provide two hours of group supervision for up to four counsellors</a:t>
            </a:r>
          </a:p>
          <a:p>
            <a:endParaRPr lang="en-US" sz="2400" dirty="0"/>
          </a:p>
          <a:p>
            <a:r>
              <a:rPr lang="en-US" sz="2400" dirty="0"/>
              <a:t>Groups of five or more divide the session time by the number in the group</a:t>
            </a:r>
          </a:p>
          <a:p>
            <a:r>
              <a:rPr lang="en-US" sz="2400" dirty="0"/>
              <a:t>-E.g. two hours divided by six people each claim 20 minutes </a:t>
            </a:r>
          </a:p>
          <a:p>
            <a:endParaRPr lang="en-US" sz="2400" dirty="0"/>
          </a:p>
          <a:p>
            <a:r>
              <a:rPr lang="en-US" sz="2400" dirty="0"/>
              <a:t>Whether paid or voluntary</a:t>
            </a:r>
          </a:p>
        </p:txBody>
      </p:sp>
      <p:sp>
        <p:nvSpPr>
          <p:cNvPr id="7" name="Content Placeholder 6">
            <a:extLst>
              <a:ext uri="{FF2B5EF4-FFF2-40B4-BE49-F238E27FC236}">
                <a16:creationId xmlns:a16="http://schemas.microsoft.com/office/drawing/2014/main" id="{BD673A85-77EC-4488-B870-08A3B10162B9}"/>
              </a:ext>
            </a:extLst>
          </p:cNvPr>
          <p:cNvSpPr>
            <a:spLocks noGrp="1"/>
          </p:cNvSpPr>
          <p:nvPr>
            <p:ph sz="half" idx="2"/>
          </p:nvPr>
        </p:nvSpPr>
        <p:spPr>
          <a:xfrm>
            <a:off x="4692015" y="2177456"/>
            <a:ext cx="3823335" cy="3795748"/>
          </a:xfrm>
        </p:spPr>
        <p:txBody>
          <a:bodyPr>
            <a:normAutofit fontScale="70000" lnSpcReduction="20000"/>
          </a:bodyPr>
          <a:lstStyle/>
          <a:p>
            <a:r>
              <a:rPr lang="en-US" sz="2100" dirty="0"/>
              <a:t> </a:t>
            </a:r>
            <a:r>
              <a:rPr lang="en-US" sz="2400" dirty="0"/>
              <a:t>=one hour of supervision towards BACP requirement of 1.5 hours per month</a:t>
            </a:r>
          </a:p>
          <a:p>
            <a:endParaRPr lang="en-US" sz="2400" dirty="0"/>
          </a:p>
          <a:p>
            <a:r>
              <a:rPr lang="en-US" sz="2400" dirty="0"/>
              <a:t>Internal and external supervisors</a:t>
            </a:r>
          </a:p>
          <a:p>
            <a:endParaRPr lang="en-US" sz="2400" dirty="0"/>
          </a:p>
          <a:p>
            <a:r>
              <a:rPr lang="en-US" sz="2400" dirty="0"/>
              <a:t>Supervision for supervisors</a:t>
            </a:r>
            <a:endParaRPr lang="en-GB" sz="2400" dirty="0"/>
          </a:p>
          <a:p>
            <a:pPr marL="0" indent="0">
              <a:buNone/>
            </a:pPr>
            <a:endParaRPr lang="en-US" sz="2400" dirty="0"/>
          </a:p>
          <a:p>
            <a:r>
              <a:rPr lang="en-US" sz="2400" dirty="0"/>
              <a:t>Individual supervision-in exceptional circumstances- full amount of time recorded</a:t>
            </a:r>
          </a:p>
          <a:p>
            <a:endParaRPr lang="en-US" sz="2400" dirty="0"/>
          </a:p>
          <a:p>
            <a:r>
              <a:rPr lang="en-US" sz="2400" dirty="0"/>
              <a:t>Counsellors expected to gain further 0.5 hour independent of organization at own expense</a:t>
            </a:r>
            <a:endParaRPr lang="en-GB" sz="2400" dirty="0"/>
          </a:p>
        </p:txBody>
      </p:sp>
    </p:spTree>
    <p:extLst>
      <p:ext uri="{BB962C8B-B14F-4D97-AF65-F5344CB8AC3E}">
        <p14:creationId xmlns:p14="http://schemas.microsoft.com/office/powerpoint/2010/main" val="1642872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8FEED3-555C-4323-80AA-AA9734556E59}"/>
              </a:ext>
            </a:extLst>
          </p:cNvPr>
          <p:cNvSpPr>
            <a:spLocks noGrp="1"/>
          </p:cNvSpPr>
          <p:nvPr>
            <p:ph type="title"/>
          </p:nvPr>
        </p:nvSpPr>
        <p:spPr>
          <a:xfrm>
            <a:off x="628650" y="668377"/>
            <a:ext cx="7886700" cy="1325563"/>
          </a:xfrm>
          <a:solidFill>
            <a:schemeClr val="accent1"/>
          </a:solidFill>
        </p:spPr>
        <p:txBody>
          <a:bodyPr>
            <a:normAutofit fontScale="90000"/>
          </a:bodyPr>
          <a:lstStyle/>
          <a:p>
            <a:pPr algn="ctr"/>
            <a:r>
              <a:rPr lang="en-US" dirty="0">
                <a:solidFill>
                  <a:schemeClr val="bg2"/>
                </a:solidFill>
              </a:rPr>
              <a:t>Organisational commitments to supervision </a:t>
            </a:r>
            <a:endParaRPr lang="en-GB" dirty="0">
              <a:solidFill>
                <a:schemeClr val="bg2"/>
              </a:solidFill>
            </a:endParaRPr>
          </a:p>
        </p:txBody>
      </p:sp>
      <p:sp>
        <p:nvSpPr>
          <p:cNvPr id="3" name="Content Placeholder 2">
            <a:extLst>
              <a:ext uri="{FF2B5EF4-FFF2-40B4-BE49-F238E27FC236}">
                <a16:creationId xmlns:a16="http://schemas.microsoft.com/office/drawing/2014/main" id="{F5E33CAE-D053-40F2-8E2F-B3AF33465EB7}"/>
              </a:ext>
            </a:extLst>
          </p:cNvPr>
          <p:cNvSpPr>
            <a:spLocks noGrp="1"/>
          </p:cNvSpPr>
          <p:nvPr>
            <p:ph sz="half" idx="1"/>
          </p:nvPr>
        </p:nvSpPr>
        <p:spPr>
          <a:xfrm>
            <a:off x="628650" y="2177456"/>
            <a:ext cx="3823335" cy="3795748"/>
          </a:xfrm>
        </p:spPr>
        <p:txBody>
          <a:bodyPr>
            <a:normAutofit/>
          </a:bodyPr>
          <a:lstStyle/>
          <a:p>
            <a:r>
              <a:rPr lang="en-US" sz="2100" dirty="0"/>
              <a:t>A minimum of 1.5 hours of supervision per month for students and members seeking accreditation now or in the future</a:t>
            </a:r>
          </a:p>
          <a:p>
            <a:r>
              <a:rPr lang="en-US" sz="2100" dirty="0"/>
              <a:t>The same applies to accredited and senior accredited members actively engaged in counselling clients</a:t>
            </a:r>
            <a:endParaRPr lang="en-GB" sz="2100" dirty="0"/>
          </a:p>
        </p:txBody>
      </p:sp>
      <p:sp>
        <p:nvSpPr>
          <p:cNvPr id="4" name="Content Placeholder 3">
            <a:extLst>
              <a:ext uri="{FF2B5EF4-FFF2-40B4-BE49-F238E27FC236}">
                <a16:creationId xmlns:a16="http://schemas.microsoft.com/office/drawing/2014/main" id="{DEB8D3CB-0EE4-4754-B796-BA5FE57CDEC8}"/>
              </a:ext>
            </a:extLst>
          </p:cNvPr>
          <p:cNvSpPr>
            <a:spLocks noGrp="1"/>
          </p:cNvSpPr>
          <p:nvPr>
            <p:ph sz="half" idx="2"/>
          </p:nvPr>
        </p:nvSpPr>
        <p:spPr>
          <a:xfrm>
            <a:off x="4692015" y="2177456"/>
            <a:ext cx="3823335" cy="3795748"/>
          </a:xfrm>
        </p:spPr>
        <p:txBody>
          <a:bodyPr>
            <a:normAutofit/>
          </a:bodyPr>
          <a:lstStyle/>
          <a:p>
            <a:r>
              <a:rPr lang="en-US" sz="2100" dirty="0"/>
              <a:t>Students required to have one hour supervision to every eight hours of client work</a:t>
            </a:r>
          </a:p>
          <a:p>
            <a:r>
              <a:rPr lang="en-US" sz="2100" dirty="0"/>
              <a:t>Minimum 1.5 hrs. supervision per month </a:t>
            </a:r>
          </a:p>
          <a:p>
            <a:r>
              <a:rPr lang="en-US" sz="2100" dirty="0"/>
              <a:t>At least every two weeks</a:t>
            </a:r>
            <a:endParaRPr lang="en-GB" sz="2100" dirty="0"/>
          </a:p>
        </p:txBody>
      </p:sp>
    </p:spTree>
    <p:extLst>
      <p:ext uri="{BB962C8B-B14F-4D97-AF65-F5344CB8AC3E}">
        <p14:creationId xmlns:p14="http://schemas.microsoft.com/office/powerpoint/2010/main" val="3630643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FAC814-0A8D-47B4-A60B-29F1B6C9177B}"/>
              </a:ext>
            </a:extLst>
          </p:cNvPr>
          <p:cNvSpPr>
            <a:spLocks noGrp="1"/>
          </p:cNvSpPr>
          <p:nvPr>
            <p:ph type="title"/>
          </p:nvPr>
        </p:nvSpPr>
        <p:spPr>
          <a:xfrm>
            <a:off x="628650" y="1412488"/>
            <a:ext cx="2174391" cy="4363844"/>
          </a:xfrm>
        </p:spPr>
        <p:txBody>
          <a:bodyPr anchor="t">
            <a:normAutofit/>
          </a:bodyPr>
          <a:lstStyle/>
          <a:p>
            <a:br>
              <a:rPr lang="en-US" sz="2200" dirty="0">
                <a:solidFill>
                  <a:srgbClr val="FFFFFF"/>
                </a:solidFill>
                <a:highlight>
                  <a:srgbClr val="0000FF"/>
                </a:highlight>
              </a:rPr>
            </a:br>
            <a:r>
              <a:rPr lang="en-US" sz="2200" dirty="0">
                <a:solidFill>
                  <a:schemeClr val="accent1"/>
                </a:solidFill>
              </a:rPr>
              <a:t>SUPERVISOR</a:t>
            </a:r>
            <a:br>
              <a:rPr lang="en-US" sz="2200" dirty="0">
                <a:solidFill>
                  <a:schemeClr val="accent1"/>
                </a:solidFill>
              </a:rPr>
            </a:br>
            <a:r>
              <a:rPr lang="en-US" sz="2200" dirty="0">
                <a:solidFill>
                  <a:schemeClr val="accent1"/>
                </a:solidFill>
              </a:rPr>
              <a:t>SUPERVISEE</a:t>
            </a:r>
            <a:br>
              <a:rPr lang="en-US" sz="2200" dirty="0">
                <a:solidFill>
                  <a:schemeClr val="accent1"/>
                </a:solidFill>
              </a:rPr>
            </a:br>
            <a:r>
              <a:rPr lang="en-US" sz="2200" dirty="0">
                <a:solidFill>
                  <a:schemeClr val="accent1"/>
                </a:solidFill>
              </a:rPr>
              <a:t>COMMITMENTS</a:t>
            </a:r>
            <a:endParaRPr lang="en-GB" sz="2200" dirty="0">
              <a:solidFill>
                <a:schemeClr val="accent1"/>
              </a:solidFill>
            </a:endParaRPr>
          </a:p>
        </p:txBody>
      </p:sp>
      <p:sp>
        <p:nvSpPr>
          <p:cNvPr id="3" name="Content Placeholder 2">
            <a:extLst>
              <a:ext uri="{FF2B5EF4-FFF2-40B4-BE49-F238E27FC236}">
                <a16:creationId xmlns:a16="http://schemas.microsoft.com/office/drawing/2014/main" id="{0BE611EA-1CF6-4722-B21F-89B1FC883974}"/>
              </a:ext>
            </a:extLst>
          </p:cNvPr>
          <p:cNvSpPr>
            <a:spLocks noGrp="1"/>
          </p:cNvSpPr>
          <p:nvPr>
            <p:ph sz="half" idx="1"/>
          </p:nvPr>
        </p:nvSpPr>
        <p:spPr>
          <a:xfrm>
            <a:off x="3285641" y="467360"/>
            <a:ext cx="2570462" cy="5308973"/>
          </a:xfrm>
        </p:spPr>
        <p:txBody>
          <a:bodyPr>
            <a:normAutofit/>
          </a:bodyPr>
          <a:lstStyle/>
          <a:p>
            <a:r>
              <a:rPr lang="en-US" sz="1800" dirty="0"/>
              <a:t>Attend monthly supervision </a:t>
            </a:r>
          </a:p>
          <a:p>
            <a:endParaRPr lang="en-US" sz="1800" dirty="0"/>
          </a:p>
          <a:p>
            <a:r>
              <a:rPr lang="en-US" sz="1800" dirty="0"/>
              <a:t> Sufficient notice  of dates and times</a:t>
            </a:r>
          </a:p>
          <a:p>
            <a:endParaRPr lang="en-US" sz="1800" dirty="0"/>
          </a:p>
          <a:p>
            <a:r>
              <a:rPr lang="en-US" sz="1800" dirty="0"/>
              <a:t> Unavoidable absence and illness notified ASAP</a:t>
            </a:r>
          </a:p>
          <a:p>
            <a:endParaRPr lang="en-US" sz="1800" dirty="0"/>
          </a:p>
          <a:p>
            <a:r>
              <a:rPr lang="en-US" sz="1800" dirty="0"/>
              <a:t>Supervisor absence to arrange alternative date and time  </a:t>
            </a:r>
            <a:endParaRPr lang="en-GB" sz="1800" dirty="0"/>
          </a:p>
        </p:txBody>
      </p:sp>
      <p:cxnSp>
        <p:nvCxnSpPr>
          <p:cNvPr id="36" name="Straight Connector 3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BBEAB20-1BA2-44F5-AFCD-9A48135E2E6F}"/>
              </a:ext>
            </a:extLst>
          </p:cNvPr>
          <p:cNvSpPr>
            <a:spLocks noGrp="1"/>
          </p:cNvSpPr>
          <p:nvPr>
            <p:ph sz="half" idx="2"/>
          </p:nvPr>
        </p:nvSpPr>
        <p:spPr>
          <a:xfrm>
            <a:off x="6338703" y="467360"/>
            <a:ext cx="2398275" cy="5308973"/>
          </a:xfrm>
        </p:spPr>
        <p:txBody>
          <a:bodyPr>
            <a:normAutofit/>
          </a:bodyPr>
          <a:lstStyle/>
          <a:p>
            <a:pPr>
              <a:lnSpc>
                <a:spcPct val="90000"/>
              </a:lnSpc>
            </a:pPr>
            <a:r>
              <a:rPr lang="en-US" sz="1800" dirty="0"/>
              <a:t>Supervisees expected to be punctual participate fully  and complete session</a:t>
            </a:r>
          </a:p>
          <a:p>
            <a:pPr>
              <a:lnSpc>
                <a:spcPct val="90000"/>
              </a:lnSpc>
            </a:pPr>
            <a:endParaRPr lang="en-US" sz="1800" dirty="0"/>
          </a:p>
          <a:p>
            <a:pPr>
              <a:lnSpc>
                <a:spcPct val="90000"/>
              </a:lnSpc>
            </a:pPr>
            <a:r>
              <a:rPr lang="en-US" sz="1800" dirty="0"/>
              <a:t>Early exit would need discussion prior to  commencement to minimize disruption    participate fully</a:t>
            </a:r>
          </a:p>
          <a:p>
            <a:pPr>
              <a:lnSpc>
                <a:spcPct val="90000"/>
              </a:lnSpc>
            </a:pPr>
            <a:endParaRPr lang="en-US" sz="1800" dirty="0"/>
          </a:p>
          <a:p>
            <a:pPr>
              <a:lnSpc>
                <a:spcPct val="90000"/>
              </a:lnSpc>
            </a:pPr>
            <a:r>
              <a:rPr lang="en-US" sz="1800" dirty="0"/>
              <a:t>80% minimum attendance </a:t>
            </a:r>
            <a:endParaRPr lang="en-GB" sz="1800" dirty="0"/>
          </a:p>
        </p:txBody>
      </p:sp>
    </p:spTree>
    <p:extLst>
      <p:ext uri="{BB962C8B-B14F-4D97-AF65-F5344CB8AC3E}">
        <p14:creationId xmlns:p14="http://schemas.microsoft.com/office/powerpoint/2010/main" val="3528949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 name="Title 1">
            <a:extLst>
              <a:ext uri="{FF2B5EF4-FFF2-40B4-BE49-F238E27FC236}">
                <a16:creationId xmlns:a16="http://schemas.microsoft.com/office/drawing/2014/main" id="{77A9B814-A319-4843-85FD-A3EDCBAE7924}"/>
              </a:ext>
            </a:extLst>
          </p:cNvPr>
          <p:cNvSpPr>
            <a:spLocks noGrp="1"/>
          </p:cNvSpPr>
          <p:nvPr>
            <p:ph type="title"/>
          </p:nvPr>
        </p:nvSpPr>
        <p:spPr>
          <a:xfrm>
            <a:off x="133836" y="3429000"/>
            <a:ext cx="4540169" cy="1898906"/>
          </a:xfrm>
        </p:spPr>
        <p:txBody>
          <a:bodyPr>
            <a:normAutofit/>
          </a:bodyPr>
          <a:lstStyle/>
          <a:p>
            <a:pPr>
              <a:lnSpc>
                <a:spcPct val="90000"/>
              </a:lnSpc>
            </a:pPr>
            <a:r>
              <a:rPr lang="en-US" sz="4000" dirty="0">
                <a:solidFill>
                  <a:schemeClr val="accent1"/>
                </a:solidFill>
              </a:rPr>
              <a:t>CONFIDENTIALITY</a:t>
            </a:r>
            <a:br>
              <a:rPr lang="en-US" sz="4100" dirty="0">
                <a:solidFill>
                  <a:schemeClr val="accent1"/>
                </a:solidFill>
              </a:rPr>
            </a:br>
            <a:r>
              <a:rPr lang="en-US" sz="4100" dirty="0">
                <a:solidFill>
                  <a:schemeClr val="accent1"/>
                </a:solidFill>
                <a:ea typeface="Tahoma"/>
                <a:cs typeface="Tahoma"/>
              </a:rPr>
              <a:t>in Group Supervision</a:t>
            </a:r>
            <a:endParaRPr lang="en-US" sz="4100" dirty="0">
              <a:solidFill>
                <a:schemeClr val="accent1"/>
              </a:solidFill>
            </a:endParaRPr>
          </a:p>
        </p:txBody>
      </p:sp>
      <p:sp>
        <p:nvSpPr>
          <p:cNvPr id="11" name="Freeform: Shape 10">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3125" y="2196877"/>
            <a:ext cx="3890875" cy="4661123"/>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13" name="Freeform: Shape 12">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2990" y="2336743"/>
            <a:ext cx="3751010" cy="452125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15" name="Freeform: Shape 14">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621" y="-3941"/>
            <a:ext cx="4124601" cy="2980208"/>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00961" y="-5576"/>
            <a:ext cx="3815104" cy="2825978"/>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15C4156-E3DC-4B73-9C24-E3F01A02FD50}"/>
              </a:ext>
            </a:extLst>
          </p:cNvPr>
          <p:cNvSpPr>
            <a:spLocks noGrp="1"/>
          </p:cNvSpPr>
          <p:nvPr>
            <p:ph sz="half" idx="1"/>
          </p:nvPr>
        </p:nvSpPr>
        <p:spPr>
          <a:xfrm>
            <a:off x="3205047" y="252504"/>
            <a:ext cx="2832808" cy="2185896"/>
          </a:xfrm>
        </p:spPr>
        <p:txBody>
          <a:bodyPr anchor="ctr">
            <a:normAutofit/>
          </a:bodyPr>
          <a:lstStyle/>
          <a:p>
            <a:r>
              <a:rPr lang="en-US" sz="2100" dirty="0"/>
              <a:t>All client / personal information shared in group held in strict confidence by group members and supervisor</a:t>
            </a:r>
            <a:endParaRPr lang="en-US" sz="2100" dirty="0">
              <a:ea typeface="Tahoma"/>
              <a:cs typeface="Tahoma"/>
            </a:endParaRPr>
          </a:p>
          <a:p>
            <a:endParaRPr lang="en-US" sz="1500" dirty="0">
              <a:ea typeface="Tahoma"/>
              <a:cs typeface="Tahoma"/>
            </a:endParaRPr>
          </a:p>
        </p:txBody>
      </p:sp>
      <p:sp>
        <p:nvSpPr>
          <p:cNvPr id="4" name="Content Placeholder 3">
            <a:extLst>
              <a:ext uri="{FF2B5EF4-FFF2-40B4-BE49-F238E27FC236}">
                <a16:creationId xmlns:a16="http://schemas.microsoft.com/office/drawing/2014/main" id="{87238377-E496-402A-8C6B-F3FF9E88F627}"/>
              </a:ext>
            </a:extLst>
          </p:cNvPr>
          <p:cNvSpPr>
            <a:spLocks noGrp="1"/>
          </p:cNvSpPr>
          <p:nvPr>
            <p:ph sz="half" idx="2"/>
          </p:nvPr>
        </p:nvSpPr>
        <p:spPr>
          <a:xfrm>
            <a:off x="6266985" y="3000888"/>
            <a:ext cx="2790279" cy="3617361"/>
          </a:xfrm>
        </p:spPr>
        <p:txBody>
          <a:bodyPr anchor="ctr">
            <a:normAutofit/>
          </a:bodyPr>
          <a:lstStyle/>
          <a:p>
            <a:r>
              <a:rPr lang="en-GB" sz="2400" u="sng" dirty="0">
                <a:ea typeface="Tahoma"/>
                <a:cs typeface="Tahoma"/>
              </a:rPr>
              <a:t>EXCEPTIONS</a:t>
            </a:r>
          </a:p>
          <a:p>
            <a:r>
              <a:rPr lang="en-GB" sz="2400" dirty="0">
                <a:ea typeface="Tahoma"/>
                <a:cs typeface="Tahoma"/>
              </a:rPr>
              <a:t>Supervisors supervision material is anonymous</a:t>
            </a:r>
          </a:p>
          <a:p>
            <a:r>
              <a:rPr lang="en-GB" sz="2400" dirty="0">
                <a:ea typeface="Tahoma"/>
                <a:cs typeface="Tahoma"/>
              </a:rPr>
              <a:t>Disclosure in cases of client risk or risk to others</a:t>
            </a:r>
          </a:p>
        </p:txBody>
      </p:sp>
    </p:spTree>
    <p:extLst>
      <p:ext uri="{BB962C8B-B14F-4D97-AF65-F5344CB8AC3E}">
        <p14:creationId xmlns:p14="http://schemas.microsoft.com/office/powerpoint/2010/main" val="3212605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D7EEB35-130B-4ECE-9B88-07403B530BFD}"/>
              </a:ext>
            </a:extLst>
          </p:cNvPr>
          <p:cNvSpPr>
            <a:spLocks noGrp="1"/>
          </p:cNvSpPr>
          <p:nvPr>
            <p:ph type="title"/>
          </p:nvPr>
        </p:nvSpPr>
        <p:spPr>
          <a:xfrm>
            <a:off x="624751" y="365125"/>
            <a:ext cx="7890527" cy="1325563"/>
          </a:xfrm>
        </p:spPr>
        <p:txBody>
          <a:bodyPr>
            <a:normAutofit/>
          </a:bodyPr>
          <a:lstStyle/>
          <a:p>
            <a:pPr>
              <a:lnSpc>
                <a:spcPct val="90000"/>
              </a:lnSpc>
            </a:pPr>
            <a:r>
              <a:rPr lang="en-US" dirty="0"/>
              <a:t>Supervision concerns of supervisee</a:t>
            </a:r>
          </a:p>
        </p:txBody>
      </p:sp>
      <p:graphicFrame>
        <p:nvGraphicFramePr>
          <p:cNvPr id="13" name="Content Placeholder 3">
            <a:extLst>
              <a:ext uri="{FF2B5EF4-FFF2-40B4-BE49-F238E27FC236}">
                <a16:creationId xmlns:a16="http://schemas.microsoft.com/office/drawing/2014/main" id="{DD77F208-9027-4AA5-839E-EC2A1AE40C9E}"/>
              </a:ext>
            </a:extLst>
          </p:cNvPr>
          <p:cNvGraphicFramePr>
            <a:graphicFrameLocks noGrp="1"/>
          </p:cNvGraphicFramePr>
          <p:nvPr>
            <p:ph idx="1"/>
            <p:extLst>
              <p:ext uri="{D42A27DB-BD31-4B8C-83A1-F6EECF244321}">
                <p14:modId xmlns:p14="http://schemas.microsoft.com/office/powerpoint/2010/main" val="194266734"/>
              </p:ext>
            </p:extLst>
          </p:nvPr>
        </p:nvGraphicFramePr>
        <p:xfrm>
          <a:off x="628650" y="1690688"/>
          <a:ext cx="7886700" cy="3384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EFF64E9-7FDE-454F-832F-347A2874542E}"/>
              </a:ext>
            </a:extLst>
          </p:cNvPr>
          <p:cNvSpPr txBox="1"/>
          <p:nvPr/>
        </p:nvSpPr>
        <p:spPr>
          <a:xfrm>
            <a:off x="628578" y="5597459"/>
            <a:ext cx="7886700" cy="646331"/>
          </a:xfrm>
          <a:prstGeom prst="rect">
            <a:avLst/>
          </a:prstGeom>
          <a:noFill/>
        </p:spPr>
        <p:txBody>
          <a:bodyPr wrap="square" rtlCol="0">
            <a:spAutoFit/>
          </a:bodyPr>
          <a:lstStyle/>
          <a:p>
            <a:pPr algn="ctr"/>
            <a:r>
              <a:rPr lang="en-US" sz="3600" dirty="0"/>
              <a:t>Confidentiality may need to be broken</a:t>
            </a:r>
            <a:endParaRPr lang="en-GB" sz="3600" dirty="0"/>
          </a:p>
        </p:txBody>
      </p:sp>
    </p:spTree>
    <p:extLst>
      <p:ext uri="{BB962C8B-B14F-4D97-AF65-F5344CB8AC3E}">
        <p14:creationId xmlns:p14="http://schemas.microsoft.com/office/powerpoint/2010/main" val="65157710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A1C416-05B0-48F2-99D0-C2BB786A7E46}"/>
              </a:ext>
            </a:extLst>
          </p:cNvPr>
          <p:cNvSpPr>
            <a:spLocks noGrp="1"/>
          </p:cNvSpPr>
          <p:nvPr>
            <p:ph type="title"/>
          </p:nvPr>
        </p:nvSpPr>
        <p:spPr>
          <a:xfrm>
            <a:off x="628650" y="631825"/>
            <a:ext cx="7886700" cy="1325563"/>
          </a:xfrm>
        </p:spPr>
        <p:txBody>
          <a:bodyPr>
            <a:normAutofit/>
          </a:bodyPr>
          <a:lstStyle/>
          <a:p>
            <a:pPr algn="ctr">
              <a:lnSpc>
                <a:spcPct val="90000"/>
              </a:lnSpc>
            </a:pPr>
            <a:r>
              <a:rPr lang="en-US" dirty="0"/>
              <a:t>Appropriate action</a:t>
            </a:r>
            <a:br>
              <a:rPr lang="en-US" dirty="0"/>
            </a:br>
            <a:endParaRPr lang="en-GB" dirty="0"/>
          </a:p>
        </p:txBody>
      </p:sp>
      <p:sp>
        <p:nvSpPr>
          <p:cNvPr id="53" name="Content Placeholder 2">
            <a:extLst>
              <a:ext uri="{FF2B5EF4-FFF2-40B4-BE49-F238E27FC236}">
                <a16:creationId xmlns:a16="http://schemas.microsoft.com/office/drawing/2014/main" id="{662F00A0-2491-4389-B95B-96300A77510C}"/>
              </a:ext>
            </a:extLst>
          </p:cNvPr>
          <p:cNvSpPr>
            <a:spLocks noGrp="1"/>
          </p:cNvSpPr>
          <p:nvPr>
            <p:ph idx="1"/>
          </p:nvPr>
        </p:nvSpPr>
        <p:spPr>
          <a:xfrm>
            <a:off x="628650" y="2057400"/>
            <a:ext cx="7886700" cy="3871762"/>
          </a:xfrm>
        </p:spPr>
        <p:txBody>
          <a:bodyPr>
            <a:normAutofit/>
          </a:bodyPr>
          <a:lstStyle/>
          <a:p>
            <a:pPr>
              <a:lnSpc>
                <a:spcPct val="90000"/>
              </a:lnSpc>
            </a:pPr>
            <a:r>
              <a:rPr lang="en-US" sz="1800" dirty="0"/>
              <a:t>One to one discussion- Supervisor/ Supervisee</a:t>
            </a:r>
          </a:p>
          <a:p>
            <a:pPr marL="0" indent="0">
              <a:lnSpc>
                <a:spcPct val="90000"/>
              </a:lnSpc>
              <a:buNone/>
            </a:pPr>
            <a:endParaRPr lang="en-US" sz="1800" dirty="0"/>
          </a:p>
          <a:p>
            <a:pPr>
              <a:lnSpc>
                <a:spcPct val="90000"/>
              </a:lnSpc>
            </a:pPr>
            <a:r>
              <a:rPr lang="en-US" sz="1800" dirty="0"/>
              <a:t> Preferable agreement to meeting with line-manager</a:t>
            </a:r>
          </a:p>
          <a:p>
            <a:pPr>
              <a:lnSpc>
                <a:spcPct val="90000"/>
              </a:lnSpc>
            </a:pPr>
            <a:endParaRPr lang="en-US" sz="1800" dirty="0"/>
          </a:p>
          <a:p>
            <a:pPr>
              <a:lnSpc>
                <a:spcPct val="90000"/>
              </a:lnSpc>
            </a:pPr>
            <a:r>
              <a:rPr lang="en-US" sz="1800" dirty="0"/>
              <a:t>Review of  supervisees vulnerability or competence levels</a:t>
            </a:r>
          </a:p>
          <a:p>
            <a:pPr>
              <a:lnSpc>
                <a:spcPct val="90000"/>
              </a:lnSpc>
            </a:pPr>
            <a:endParaRPr lang="en-US" sz="1800" dirty="0"/>
          </a:p>
          <a:p>
            <a:pPr>
              <a:lnSpc>
                <a:spcPct val="90000"/>
              </a:lnSpc>
            </a:pPr>
            <a:r>
              <a:rPr lang="en-US" sz="1800" dirty="0"/>
              <a:t>Depending on possibility of needing to refer clients-</a:t>
            </a:r>
          </a:p>
          <a:p>
            <a:pPr>
              <a:lnSpc>
                <a:spcPct val="90000"/>
              </a:lnSpc>
            </a:pPr>
            <a:endParaRPr lang="en-US" sz="1800" dirty="0"/>
          </a:p>
          <a:p>
            <a:pPr>
              <a:lnSpc>
                <a:spcPct val="90000"/>
              </a:lnSpc>
            </a:pPr>
            <a:r>
              <a:rPr lang="en-US" sz="1800" dirty="0"/>
              <a:t>Supervisor may consider intervening and offering to counsel the client dependent on nature of concern</a:t>
            </a:r>
          </a:p>
          <a:p>
            <a:pPr>
              <a:lnSpc>
                <a:spcPct val="90000"/>
              </a:lnSpc>
            </a:pPr>
            <a:endParaRPr lang="en-US" sz="1800" dirty="0"/>
          </a:p>
          <a:p>
            <a:pPr>
              <a:lnSpc>
                <a:spcPct val="90000"/>
              </a:lnSpc>
            </a:pPr>
            <a:r>
              <a:rPr lang="en-US" sz="1800" dirty="0"/>
              <a:t>Objective is to help the supervisee manage future situations with training and recognising competence boundaries  </a:t>
            </a:r>
          </a:p>
          <a:p>
            <a:pPr marL="0" indent="0">
              <a:lnSpc>
                <a:spcPct val="90000"/>
              </a:lnSpc>
              <a:buNone/>
            </a:pPr>
            <a:endParaRPr lang="en-US" sz="1800" dirty="0"/>
          </a:p>
          <a:p>
            <a:pPr marL="0" indent="0">
              <a:lnSpc>
                <a:spcPct val="90000"/>
              </a:lnSpc>
              <a:buNone/>
            </a:pPr>
            <a:endParaRPr lang="en-US" sz="1800" dirty="0"/>
          </a:p>
          <a:p>
            <a:pPr>
              <a:lnSpc>
                <a:spcPct val="90000"/>
              </a:lnSpc>
            </a:pPr>
            <a:endParaRPr lang="en-GB" sz="1800" dirty="0"/>
          </a:p>
        </p:txBody>
      </p:sp>
    </p:spTree>
    <p:extLst>
      <p:ext uri="{BB962C8B-B14F-4D97-AF65-F5344CB8AC3E}">
        <p14:creationId xmlns:p14="http://schemas.microsoft.com/office/powerpoint/2010/main" val="2594517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98E41-128B-4809-83AB-113B60AEDC38}"/>
              </a:ext>
            </a:extLst>
          </p:cNvPr>
          <p:cNvSpPr>
            <a:spLocks noGrp="1"/>
          </p:cNvSpPr>
          <p:nvPr>
            <p:ph type="title"/>
          </p:nvPr>
        </p:nvSpPr>
        <p:spPr>
          <a:xfrm>
            <a:off x="628650" y="365125"/>
            <a:ext cx="7886700" cy="1325563"/>
          </a:xfrm>
        </p:spPr>
        <p:txBody>
          <a:bodyPr>
            <a:normAutofit/>
          </a:bodyPr>
          <a:lstStyle/>
          <a:p>
            <a:pPr>
              <a:lnSpc>
                <a:spcPct val="90000"/>
              </a:lnSpc>
            </a:pPr>
            <a:r>
              <a:rPr lang="en-US" dirty="0"/>
              <a:t>Health and safety within organisation</a:t>
            </a:r>
            <a:endParaRPr lang="en-GB" dirty="0"/>
          </a:p>
        </p:txBody>
      </p:sp>
      <p:graphicFrame>
        <p:nvGraphicFramePr>
          <p:cNvPr id="36" name="Content Placeholder 2">
            <a:extLst>
              <a:ext uri="{FF2B5EF4-FFF2-40B4-BE49-F238E27FC236}">
                <a16:creationId xmlns:a16="http://schemas.microsoft.com/office/drawing/2014/main" id="{F90EDCFA-62BB-4D83-9A3E-7D0C6A776266}"/>
              </a:ext>
            </a:extLst>
          </p:cNvPr>
          <p:cNvGraphicFramePr>
            <a:graphicFrameLocks noGrp="1"/>
          </p:cNvGraphicFramePr>
          <p:nvPr>
            <p:ph idx="1"/>
            <p:extLst>
              <p:ext uri="{D42A27DB-BD31-4B8C-83A1-F6EECF244321}">
                <p14:modId xmlns:p14="http://schemas.microsoft.com/office/powerpoint/2010/main" val="136622650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6114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4B734-6C63-4B63-9DF1-A7C901CBF243}"/>
              </a:ext>
            </a:extLst>
          </p:cNvPr>
          <p:cNvSpPr>
            <a:spLocks noGrp="1"/>
          </p:cNvSpPr>
          <p:nvPr>
            <p:ph type="title"/>
          </p:nvPr>
        </p:nvSpPr>
        <p:spPr>
          <a:xfrm>
            <a:off x="628650" y="963507"/>
            <a:ext cx="2620771" cy="4930986"/>
          </a:xfrm>
        </p:spPr>
        <p:txBody>
          <a:bodyPr>
            <a:normAutofit/>
          </a:bodyPr>
          <a:lstStyle/>
          <a:p>
            <a:pPr algn="ctr"/>
            <a:r>
              <a:rPr lang="en-US" sz="2400" dirty="0"/>
              <a:t>Supervisor Management Awareness  </a:t>
            </a:r>
            <a:br>
              <a:rPr lang="en-US" sz="3600" dirty="0"/>
            </a:br>
            <a:r>
              <a:rPr lang="en-US" sz="3600" dirty="0"/>
              <a:t>of</a:t>
            </a:r>
            <a:br>
              <a:rPr lang="en-US" sz="3400" dirty="0">
                <a:solidFill>
                  <a:schemeClr val="accent1"/>
                </a:solidFill>
              </a:rPr>
            </a:br>
            <a:r>
              <a:rPr lang="en-US" sz="3400" dirty="0">
                <a:solidFill>
                  <a:schemeClr val="accent1"/>
                </a:solidFill>
              </a:rPr>
              <a:t>Dual relationships</a:t>
            </a:r>
            <a:endParaRPr lang="en-GB" sz="3400" dirty="0">
              <a:solidFill>
                <a:schemeClr val="accent1"/>
              </a:solidFill>
            </a:endParaRPr>
          </a:p>
        </p:txBody>
      </p:sp>
      <p:cxnSp>
        <p:nvCxnSpPr>
          <p:cNvPr id="14"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43C5B2-15EC-4593-9C54-F1662C39A4C8}"/>
              </a:ext>
            </a:extLst>
          </p:cNvPr>
          <p:cNvSpPr>
            <a:spLocks noGrp="1"/>
          </p:cNvSpPr>
          <p:nvPr>
            <p:ph sz="half" idx="1"/>
          </p:nvPr>
        </p:nvSpPr>
        <p:spPr>
          <a:xfrm>
            <a:off x="3732022" y="320040"/>
            <a:ext cx="4688205" cy="2743200"/>
          </a:xfrm>
        </p:spPr>
        <p:txBody>
          <a:bodyPr anchor="b">
            <a:normAutofit/>
          </a:bodyPr>
          <a:lstStyle/>
          <a:p>
            <a:pPr lvl="0"/>
            <a:r>
              <a:rPr lang="en-US" sz="2000" dirty="0">
                <a:effectLst/>
              </a:rPr>
              <a:t>Qualified counsellors</a:t>
            </a:r>
            <a:endParaRPr lang="en-GB" sz="2000" dirty="0">
              <a:effectLst/>
            </a:endParaRPr>
          </a:p>
          <a:p>
            <a:pPr lvl="0"/>
            <a:r>
              <a:rPr lang="en-US" sz="2000" dirty="0">
                <a:effectLst/>
              </a:rPr>
              <a:t>Students working towards degree or diploma courses</a:t>
            </a:r>
            <a:endParaRPr lang="en-GB" sz="2000" dirty="0">
              <a:effectLst/>
            </a:endParaRPr>
          </a:p>
          <a:p>
            <a:pPr lvl="0"/>
            <a:r>
              <a:rPr lang="en-US" sz="2000" dirty="0">
                <a:effectLst/>
              </a:rPr>
              <a:t>Voluntary counsellors</a:t>
            </a:r>
            <a:endParaRPr lang="en-GB" sz="2000" dirty="0">
              <a:effectLst/>
            </a:endParaRPr>
          </a:p>
          <a:p>
            <a:endParaRPr lang="en-GB" sz="1700" dirty="0"/>
          </a:p>
        </p:txBody>
      </p:sp>
      <p:sp>
        <p:nvSpPr>
          <p:cNvPr id="4" name="Content Placeholder 3">
            <a:extLst>
              <a:ext uri="{FF2B5EF4-FFF2-40B4-BE49-F238E27FC236}">
                <a16:creationId xmlns:a16="http://schemas.microsoft.com/office/drawing/2014/main" id="{22C4338A-F485-4FD9-86F7-193832403CED}"/>
              </a:ext>
            </a:extLst>
          </p:cNvPr>
          <p:cNvSpPr>
            <a:spLocks noGrp="1"/>
          </p:cNvSpPr>
          <p:nvPr>
            <p:ph sz="half" idx="2"/>
          </p:nvPr>
        </p:nvSpPr>
        <p:spPr>
          <a:xfrm>
            <a:off x="3732022" y="3305060"/>
            <a:ext cx="4688205" cy="2589434"/>
          </a:xfrm>
        </p:spPr>
        <p:txBody>
          <a:bodyPr>
            <a:normAutofit/>
          </a:bodyPr>
          <a:lstStyle/>
          <a:p>
            <a:r>
              <a:rPr lang="en-US" sz="2000" dirty="0"/>
              <a:t>Affects confidentiality and group dynamics</a:t>
            </a:r>
          </a:p>
          <a:p>
            <a:r>
              <a:rPr lang="en-US" sz="2000" dirty="0"/>
              <a:t>Appropriate measures to resolve situation</a:t>
            </a:r>
          </a:p>
          <a:p>
            <a:r>
              <a:rPr lang="en-US" sz="2000" dirty="0"/>
              <a:t>E.g. student in supervision group with a supervisor who lectures at her University </a:t>
            </a:r>
            <a:endParaRPr lang="en-GB" sz="2000" dirty="0"/>
          </a:p>
        </p:txBody>
      </p:sp>
    </p:spTree>
    <p:extLst>
      <p:ext uri="{BB962C8B-B14F-4D97-AF65-F5344CB8AC3E}">
        <p14:creationId xmlns:p14="http://schemas.microsoft.com/office/powerpoint/2010/main" val="819169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4FE091A1-9118-4A2C-BC19-114B20C3340A}"/>
              </a:ext>
            </a:extLst>
          </p:cNvPr>
          <p:cNvSpPr>
            <a:spLocks noGrp="1"/>
          </p:cNvSpPr>
          <p:nvPr>
            <p:ph type="title"/>
          </p:nvPr>
        </p:nvSpPr>
        <p:spPr>
          <a:xfrm>
            <a:off x="647271" y="1012004"/>
            <a:ext cx="2562119" cy="4795408"/>
          </a:xfrm>
        </p:spPr>
        <p:txBody>
          <a:bodyPr>
            <a:normAutofit/>
          </a:bodyPr>
          <a:lstStyle/>
          <a:p>
            <a:r>
              <a:rPr lang="en-US" sz="3700" dirty="0">
                <a:solidFill>
                  <a:srgbClr val="FFFFFF"/>
                </a:solidFill>
              </a:rPr>
              <a:t>Supervisor reports for student training</a:t>
            </a:r>
            <a:endParaRPr lang="en-GB" sz="3700" dirty="0">
              <a:solidFill>
                <a:srgbClr val="FFFFFF"/>
              </a:solidFill>
            </a:endParaRPr>
          </a:p>
        </p:txBody>
      </p:sp>
      <p:graphicFrame>
        <p:nvGraphicFramePr>
          <p:cNvPr id="8" name="Content Placeholder 5">
            <a:extLst>
              <a:ext uri="{FF2B5EF4-FFF2-40B4-BE49-F238E27FC236}">
                <a16:creationId xmlns:a16="http://schemas.microsoft.com/office/drawing/2014/main" id="{48F98C00-6182-4415-96EC-D4999755A8A9}"/>
              </a:ext>
            </a:extLst>
          </p:cNvPr>
          <p:cNvGraphicFramePr>
            <a:graphicFrameLocks noGrp="1"/>
          </p:cNvGraphicFramePr>
          <p:nvPr>
            <p:ph idx="1"/>
            <p:extLst>
              <p:ext uri="{D42A27DB-BD31-4B8C-83A1-F6EECF244321}">
                <p14:modId xmlns:p14="http://schemas.microsoft.com/office/powerpoint/2010/main" val="1938600597"/>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0426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669782-24F8-4B90-BA16-B4D6020AA63E}"/>
              </a:ext>
            </a:extLst>
          </p:cNvPr>
          <p:cNvSpPr>
            <a:spLocks noGrp="1"/>
          </p:cNvSpPr>
          <p:nvPr>
            <p:ph type="title"/>
          </p:nvPr>
        </p:nvSpPr>
        <p:spPr>
          <a:xfrm>
            <a:off x="647271" y="1012004"/>
            <a:ext cx="2562119" cy="4795408"/>
          </a:xfrm>
        </p:spPr>
        <p:txBody>
          <a:bodyPr>
            <a:normAutofit/>
          </a:bodyPr>
          <a:lstStyle/>
          <a:p>
            <a:r>
              <a:rPr lang="en-US" sz="3400" dirty="0">
                <a:solidFill>
                  <a:srgbClr val="FFFFFF"/>
                </a:solidFill>
              </a:rPr>
              <a:t>General Data Protection Regulations</a:t>
            </a:r>
            <a:endParaRPr lang="en-GB" sz="3400" dirty="0">
              <a:solidFill>
                <a:srgbClr val="FFFFFF"/>
              </a:solidFill>
            </a:endParaRPr>
          </a:p>
        </p:txBody>
      </p:sp>
      <p:graphicFrame>
        <p:nvGraphicFramePr>
          <p:cNvPr id="5" name="Content Placeholder 2">
            <a:extLst>
              <a:ext uri="{FF2B5EF4-FFF2-40B4-BE49-F238E27FC236}">
                <a16:creationId xmlns:a16="http://schemas.microsoft.com/office/drawing/2014/main" id="{FD14C593-83AE-4BBA-BEC1-DA04CDFE2377}"/>
              </a:ext>
            </a:extLst>
          </p:cNvPr>
          <p:cNvGraphicFramePr>
            <a:graphicFrameLocks noGrp="1"/>
          </p:cNvGraphicFramePr>
          <p:nvPr>
            <p:ph idx="1"/>
            <p:extLst>
              <p:ext uri="{D42A27DB-BD31-4B8C-83A1-F6EECF244321}">
                <p14:modId xmlns:p14="http://schemas.microsoft.com/office/powerpoint/2010/main" val="1548414658"/>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3125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8F52B068-28EA-421A-83C5-E2EC14B9D713}"/>
              </a:ext>
            </a:extLst>
          </p:cNvPr>
          <p:cNvSpPr>
            <a:spLocks noGrp="1"/>
          </p:cNvSpPr>
          <p:nvPr>
            <p:ph type="title"/>
          </p:nvPr>
        </p:nvSpPr>
        <p:spPr>
          <a:xfrm>
            <a:off x="707457" y="712269"/>
            <a:ext cx="2528249" cy="5502264"/>
          </a:xfrm>
        </p:spPr>
        <p:txBody>
          <a:bodyPr>
            <a:normAutofit/>
          </a:bodyPr>
          <a:lstStyle/>
          <a:p>
            <a:r>
              <a:rPr lang="en-US" sz="4100" dirty="0">
                <a:solidFill>
                  <a:srgbClr val="FFFFFF"/>
                </a:solidFill>
              </a:rPr>
              <a:t>GDPR advocate </a:t>
            </a:r>
            <a:br>
              <a:rPr lang="en-US" sz="4100" dirty="0">
                <a:solidFill>
                  <a:srgbClr val="FFFFFF"/>
                </a:solidFill>
              </a:rPr>
            </a:br>
            <a:r>
              <a:rPr lang="en-US" sz="4100" dirty="0">
                <a:solidFill>
                  <a:srgbClr val="FFFFFF"/>
                </a:solidFill>
              </a:rPr>
              <a:t>The Right to be Forgotten </a:t>
            </a:r>
            <a:br>
              <a:rPr lang="en-GB" sz="4100" dirty="0">
                <a:solidFill>
                  <a:srgbClr val="FFFFFF"/>
                </a:solidFill>
              </a:rPr>
            </a:br>
            <a:endParaRPr lang="en-GB" sz="4100" dirty="0">
              <a:solidFill>
                <a:srgbClr val="FFFFFF"/>
              </a:solidFill>
            </a:endParaRPr>
          </a:p>
        </p:txBody>
      </p:sp>
      <p:cxnSp>
        <p:nvCxnSpPr>
          <p:cNvPr id="17" name="Straight Connector 16">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11" name="Content Placeholder 7">
            <a:extLst>
              <a:ext uri="{FF2B5EF4-FFF2-40B4-BE49-F238E27FC236}">
                <a16:creationId xmlns:a16="http://schemas.microsoft.com/office/drawing/2014/main" id="{12FE49BA-22CC-4912-8F7D-42044CC2C0F0}"/>
              </a:ext>
            </a:extLst>
          </p:cNvPr>
          <p:cNvGraphicFramePr>
            <a:graphicFrameLocks noGrp="1"/>
          </p:cNvGraphicFramePr>
          <p:nvPr>
            <p:ph idx="1"/>
            <p:extLst>
              <p:ext uri="{D42A27DB-BD31-4B8C-83A1-F6EECF244321}">
                <p14:modId xmlns:p14="http://schemas.microsoft.com/office/powerpoint/2010/main" val="3951433418"/>
              </p:ext>
            </p:extLst>
          </p:nvPr>
        </p:nvGraphicFramePr>
        <p:xfrm>
          <a:off x="3960018" y="642938"/>
          <a:ext cx="4701779"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1521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A6EFF3-4208-456C-8657-7362D6FC6325}"/>
              </a:ext>
            </a:extLst>
          </p:cNvPr>
          <p:cNvSpPr>
            <a:spLocks noGrp="1"/>
          </p:cNvSpPr>
          <p:nvPr>
            <p:ph type="title"/>
          </p:nvPr>
        </p:nvSpPr>
        <p:spPr>
          <a:xfrm>
            <a:off x="647271" y="1012004"/>
            <a:ext cx="2562119" cy="4795408"/>
          </a:xfrm>
        </p:spPr>
        <p:txBody>
          <a:bodyPr>
            <a:normAutofit/>
          </a:bodyPr>
          <a:lstStyle/>
          <a:p>
            <a:r>
              <a:rPr lang="en-US" sz="3700" dirty="0">
                <a:solidFill>
                  <a:srgbClr val="FFFFFF"/>
                </a:solidFill>
              </a:rPr>
              <a:t>Insurances </a:t>
            </a:r>
            <a:endParaRPr lang="en-GB" sz="3700" dirty="0">
              <a:solidFill>
                <a:srgbClr val="FFFFFF"/>
              </a:solidFill>
            </a:endParaRPr>
          </a:p>
        </p:txBody>
      </p:sp>
      <p:graphicFrame>
        <p:nvGraphicFramePr>
          <p:cNvPr id="5" name="Content Placeholder 2">
            <a:extLst>
              <a:ext uri="{FF2B5EF4-FFF2-40B4-BE49-F238E27FC236}">
                <a16:creationId xmlns:a16="http://schemas.microsoft.com/office/drawing/2014/main" id="{588195C2-67D6-4CA0-A469-7CF66B636E1C}"/>
              </a:ext>
            </a:extLst>
          </p:cNvPr>
          <p:cNvGraphicFramePr>
            <a:graphicFrameLocks noGrp="1"/>
          </p:cNvGraphicFramePr>
          <p:nvPr>
            <p:ph idx="1"/>
            <p:extLst>
              <p:ext uri="{D42A27DB-BD31-4B8C-83A1-F6EECF244321}">
                <p14:modId xmlns:p14="http://schemas.microsoft.com/office/powerpoint/2010/main" val="1275618086"/>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75143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dirty="0">
              <a:solidFill>
                <a:prstClr val="white"/>
              </a:solidFill>
              <a:latin typeface="Calibri" panose="020F0502020204030204"/>
            </a:endParaRPr>
          </a:p>
        </p:txBody>
      </p:sp>
      <p:sp>
        <p:nvSpPr>
          <p:cNvPr id="4" name="Title 3">
            <a:extLst>
              <a:ext uri="{FF2B5EF4-FFF2-40B4-BE49-F238E27FC236}">
                <a16:creationId xmlns:a16="http://schemas.microsoft.com/office/drawing/2014/main" id="{4C557D8C-A6D5-402E-8DC5-5155F7F5EF7D}"/>
              </a:ext>
            </a:extLst>
          </p:cNvPr>
          <p:cNvSpPr>
            <a:spLocks noGrp="1"/>
          </p:cNvSpPr>
          <p:nvPr>
            <p:ph type="ctrTitle" sz="quarter"/>
          </p:nvPr>
        </p:nvSpPr>
        <p:spPr>
          <a:xfrm>
            <a:off x="628650" y="4555055"/>
            <a:ext cx="5174047" cy="1723125"/>
          </a:xfrm>
        </p:spPr>
        <p:txBody>
          <a:bodyPr anchor="ctr">
            <a:normAutofit/>
          </a:bodyPr>
          <a:lstStyle/>
          <a:p>
            <a:pPr algn="r"/>
            <a:r>
              <a:rPr lang="en-US" dirty="0"/>
              <a:t>Thank you!</a:t>
            </a:r>
            <a:endParaRPr lang="en-GB" dirty="0"/>
          </a:p>
        </p:txBody>
      </p:sp>
      <p:sp>
        <p:nvSpPr>
          <p:cNvPr id="5" name="Subtitle 4">
            <a:extLst>
              <a:ext uri="{FF2B5EF4-FFF2-40B4-BE49-F238E27FC236}">
                <a16:creationId xmlns:a16="http://schemas.microsoft.com/office/drawing/2014/main" id="{0C79262F-A420-4017-8592-A80B19EC9370}"/>
              </a:ext>
            </a:extLst>
          </p:cNvPr>
          <p:cNvSpPr>
            <a:spLocks noGrp="1"/>
          </p:cNvSpPr>
          <p:nvPr>
            <p:ph type="subTitle" sz="quarter" idx="1"/>
          </p:nvPr>
        </p:nvSpPr>
        <p:spPr>
          <a:xfrm>
            <a:off x="6156968" y="4555055"/>
            <a:ext cx="2537450" cy="1723125"/>
          </a:xfrm>
        </p:spPr>
        <p:txBody>
          <a:bodyPr anchor="ctr">
            <a:normAutofit/>
          </a:bodyPr>
          <a:lstStyle/>
          <a:p>
            <a:pPr algn="l"/>
            <a:r>
              <a:rPr lang="en-US" dirty="0"/>
              <a:t>Goodbye!</a:t>
            </a:r>
            <a:endParaRPr lang="en-GB" dirty="0"/>
          </a:p>
        </p:txBody>
      </p:sp>
      <p:sp>
        <p:nvSpPr>
          <p:cNvPr id="12" name="Oval 11">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425" y="1322610"/>
            <a:ext cx="1682850" cy="168284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dirty="0">
              <a:solidFill>
                <a:prstClr val="white"/>
              </a:solidFill>
              <a:latin typeface="Calibri" panose="020F0502020204030204"/>
            </a:endParaRPr>
          </a:p>
        </p:txBody>
      </p:sp>
      <p:sp>
        <p:nvSpPr>
          <p:cNvPr id="14" name="Oval 13">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253" y="2707205"/>
            <a:ext cx="721796" cy="7217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dirty="0">
              <a:solidFill>
                <a:prstClr val="white"/>
              </a:solidFill>
              <a:latin typeface="Calibri" panose="020F0502020204030204"/>
            </a:endParaRPr>
          </a:p>
        </p:txBody>
      </p:sp>
      <p:sp>
        <p:nvSpPr>
          <p:cNvPr id="16" name="Oval 15">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4374" y="2603243"/>
            <a:ext cx="220271" cy="22027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dirty="0">
              <a:solidFill>
                <a:prstClr val="white"/>
              </a:solidFill>
              <a:latin typeface="Calibri" panose="020F0502020204030204"/>
            </a:endParaRPr>
          </a:p>
        </p:txBody>
      </p:sp>
      <p:sp>
        <p:nvSpPr>
          <p:cNvPr id="18" name="Freeform: Shape 17">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9087" y="0"/>
            <a:ext cx="4814914" cy="3429000"/>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dirty="0">
              <a:solidFill>
                <a:prstClr val="white"/>
              </a:solidFill>
              <a:latin typeface="Calibri" panose="020F0502020204030204"/>
            </a:endParaRPr>
          </a:p>
        </p:txBody>
      </p:sp>
      <p:cxnSp>
        <p:nvCxnSpPr>
          <p:cNvPr id="20" name="Straight Connector 19">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9834" y="4776880"/>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75764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4FF47-D919-4C70-B748-7ABD430CE6E3}"/>
              </a:ext>
            </a:extLst>
          </p:cNvPr>
          <p:cNvSpPr>
            <a:spLocks noGrp="1"/>
          </p:cNvSpPr>
          <p:nvPr>
            <p:ph type="title"/>
          </p:nvPr>
        </p:nvSpPr>
        <p:spPr>
          <a:xfrm>
            <a:off x="840699" y="687480"/>
            <a:ext cx="5605629" cy="994172"/>
          </a:xfrm>
        </p:spPr>
        <p:txBody>
          <a:bodyPr>
            <a:normAutofit/>
          </a:bodyPr>
          <a:lstStyle/>
          <a:p>
            <a:r>
              <a:rPr lang="en-US" sz="3850" dirty="0"/>
              <a:t>Bibliography</a:t>
            </a:r>
            <a:endParaRPr lang="en-GB" sz="3850" dirty="0"/>
          </a:p>
        </p:txBody>
      </p:sp>
      <p:sp>
        <p:nvSpPr>
          <p:cNvPr id="3" name="Content Placeholder 2">
            <a:extLst>
              <a:ext uri="{FF2B5EF4-FFF2-40B4-BE49-F238E27FC236}">
                <a16:creationId xmlns:a16="http://schemas.microsoft.com/office/drawing/2014/main" id="{EB8569C8-4162-4F2B-A230-9CF4E338A738}"/>
              </a:ext>
            </a:extLst>
          </p:cNvPr>
          <p:cNvSpPr>
            <a:spLocks noGrp="1"/>
          </p:cNvSpPr>
          <p:nvPr>
            <p:ph idx="1"/>
          </p:nvPr>
        </p:nvSpPr>
        <p:spPr>
          <a:xfrm>
            <a:off x="852321" y="2227943"/>
            <a:ext cx="5033221" cy="3788227"/>
          </a:xfrm>
        </p:spPr>
        <p:txBody>
          <a:bodyPr anchor="ctr">
            <a:normAutofit/>
          </a:bodyPr>
          <a:lstStyle/>
          <a:p>
            <a:pPr>
              <a:lnSpc>
                <a:spcPct val="90000"/>
              </a:lnSpc>
            </a:pPr>
            <a:r>
              <a:rPr lang="en-US" sz="1300" dirty="0">
                <a:effectLst/>
              </a:rPr>
              <a:t>Bond, T., 2015. </a:t>
            </a:r>
            <a:r>
              <a:rPr lang="en-US" sz="1300" i="1" dirty="0">
                <a:effectLst/>
              </a:rPr>
              <a:t>Standards and Ethics for Counselling in Action. </a:t>
            </a:r>
            <a:r>
              <a:rPr lang="en-US" sz="1300" dirty="0">
                <a:effectLst/>
              </a:rPr>
              <a:t>4th ed. London : SAGE Publications Ltd.</a:t>
            </a:r>
            <a:endParaRPr lang="en-GB" sz="1300" dirty="0">
              <a:effectLst/>
            </a:endParaRPr>
          </a:p>
          <a:p>
            <a:pPr>
              <a:lnSpc>
                <a:spcPct val="90000"/>
              </a:lnSpc>
            </a:pPr>
            <a:r>
              <a:rPr lang="en-US" sz="1300" dirty="0">
                <a:effectLst/>
              </a:rPr>
              <a:t>British Association for Counselling and Psychotherapy, 2018. </a:t>
            </a:r>
            <a:r>
              <a:rPr lang="en-US" sz="1300" i="1" dirty="0">
                <a:effectLst/>
              </a:rPr>
              <a:t>Ethical Framework for the Counselling Professions. </a:t>
            </a:r>
            <a:r>
              <a:rPr lang="en-US" sz="1300" dirty="0">
                <a:effectLst/>
              </a:rPr>
              <a:t>[Online] </a:t>
            </a:r>
            <a:br>
              <a:rPr lang="en-US" sz="1300" dirty="0">
                <a:effectLst/>
              </a:rPr>
            </a:br>
            <a:r>
              <a:rPr lang="en-US" sz="1300" dirty="0">
                <a:effectLst/>
              </a:rPr>
              <a:t>Available at: </a:t>
            </a:r>
            <a:r>
              <a:rPr lang="en-US" sz="1300" u="sng" dirty="0">
                <a:effectLst/>
              </a:rPr>
              <a:t>www.bacp.co.uk</a:t>
            </a:r>
            <a:br>
              <a:rPr lang="en-US" sz="1300" dirty="0">
                <a:effectLst/>
              </a:rPr>
            </a:br>
            <a:r>
              <a:rPr lang="en-US" sz="1300" dirty="0">
                <a:effectLst/>
              </a:rPr>
              <a:t>[Accessed 16 October 2018].</a:t>
            </a:r>
            <a:endParaRPr lang="en-GB" sz="1300" dirty="0">
              <a:effectLst/>
            </a:endParaRPr>
          </a:p>
          <a:p>
            <a:pPr>
              <a:lnSpc>
                <a:spcPct val="90000"/>
              </a:lnSpc>
            </a:pPr>
            <a:r>
              <a:rPr lang="en-US" sz="1300" dirty="0">
                <a:effectLst/>
              </a:rPr>
              <a:t>Coaching Supervision Academy, 2012. </a:t>
            </a:r>
            <a:r>
              <a:rPr lang="en-US" sz="1300" i="1" dirty="0">
                <a:effectLst/>
              </a:rPr>
              <a:t>The-seven-eyed-model-of-supervision. </a:t>
            </a:r>
            <a:r>
              <a:rPr lang="en-US" sz="1300" dirty="0">
                <a:effectLst/>
              </a:rPr>
              <a:t>[Online] </a:t>
            </a:r>
            <a:br>
              <a:rPr lang="en-US" sz="1300" dirty="0">
                <a:effectLst/>
              </a:rPr>
            </a:br>
            <a:r>
              <a:rPr lang="en-US" sz="1300" dirty="0">
                <a:effectLst/>
              </a:rPr>
              <a:t>Available at: </a:t>
            </a:r>
            <a:r>
              <a:rPr lang="en-US" sz="1300" u="sng" dirty="0">
                <a:effectLst/>
              </a:rPr>
              <a:t>https:// coachingsupervisionacademy.com</a:t>
            </a:r>
            <a:br>
              <a:rPr lang="en-US" sz="1300" dirty="0">
                <a:effectLst/>
              </a:rPr>
            </a:br>
            <a:r>
              <a:rPr lang="en-US" sz="1300" dirty="0">
                <a:effectLst/>
              </a:rPr>
              <a:t>[Accessed 2 2 2019].</a:t>
            </a:r>
            <a:endParaRPr lang="en-GB" sz="1300" dirty="0">
              <a:effectLst/>
            </a:endParaRPr>
          </a:p>
          <a:p>
            <a:pPr>
              <a:lnSpc>
                <a:spcPct val="90000"/>
              </a:lnSpc>
            </a:pPr>
            <a:r>
              <a:rPr lang="en-US" sz="1300" dirty="0">
                <a:effectLst/>
              </a:rPr>
              <a:t>McLeod, J. &amp; McLeod, J., 2014. </a:t>
            </a:r>
            <a:r>
              <a:rPr lang="en-US" sz="1300" i="1" dirty="0">
                <a:effectLst/>
              </a:rPr>
              <a:t>Personal and Professional Development for Counsellors, Psychotherapists and Mental Health Practitioners. </a:t>
            </a:r>
            <a:r>
              <a:rPr lang="en-US" sz="1300" dirty="0">
                <a:effectLst/>
              </a:rPr>
              <a:t>England: Open University Press.</a:t>
            </a:r>
            <a:endParaRPr lang="en-GB" sz="1300" dirty="0">
              <a:effectLst/>
            </a:endParaRPr>
          </a:p>
          <a:p>
            <a:pPr>
              <a:lnSpc>
                <a:spcPct val="90000"/>
              </a:lnSpc>
            </a:pPr>
            <a:r>
              <a:rPr lang="en-US" sz="1300" dirty="0">
                <a:effectLst/>
              </a:rPr>
              <a:t>Moore, J. &amp; Roberts, R., 2010. </a:t>
            </a:r>
            <a:r>
              <a:rPr lang="en-US" sz="1300" i="1" dirty="0">
                <a:effectLst/>
              </a:rPr>
              <a:t>Counselling and Psychotherapy in Organisational Settings. </a:t>
            </a:r>
            <a:r>
              <a:rPr lang="en-US" sz="1300" dirty="0">
                <a:effectLst/>
              </a:rPr>
              <a:t>Exeter: Learning Matters.</a:t>
            </a:r>
            <a:endParaRPr lang="en-GB" sz="1300" dirty="0">
              <a:effectLst/>
            </a:endParaRPr>
          </a:p>
          <a:p>
            <a:pPr>
              <a:lnSpc>
                <a:spcPct val="90000"/>
              </a:lnSpc>
            </a:pPr>
            <a:r>
              <a:rPr lang="en-US" sz="1300" dirty="0">
                <a:effectLst/>
              </a:rPr>
              <a:t>Sills, C., 2008. </a:t>
            </a:r>
            <a:r>
              <a:rPr lang="en-US" sz="1300" i="1" dirty="0">
                <a:effectLst/>
              </a:rPr>
              <a:t>Contracts in Counselling and Psychotherapy. </a:t>
            </a:r>
            <a:r>
              <a:rPr lang="en-US" sz="1300" dirty="0">
                <a:effectLst/>
              </a:rPr>
              <a:t>2nd ed. London: SAGE Publications Ltd.</a:t>
            </a:r>
            <a:endParaRPr lang="en-GB" sz="1300" dirty="0">
              <a:effectLst/>
            </a:endParaRPr>
          </a:p>
          <a:p>
            <a:pPr>
              <a:lnSpc>
                <a:spcPct val="90000"/>
              </a:lnSpc>
            </a:pPr>
            <a:endParaRPr lang="en-GB" sz="1300" dirty="0"/>
          </a:p>
        </p:txBody>
      </p:sp>
      <p:sp>
        <p:nvSpPr>
          <p:cNvPr id="13"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pic>
        <p:nvPicPr>
          <p:cNvPr id="7" name="Graphic 6" descr="Books">
            <a:extLst>
              <a:ext uri="{FF2B5EF4-FFF2-40B4-BE49-F238E27FC236}">
                <a16:creationId xmlns:a16="http://schemas.microsoft.com/office/drawing/2014/main" id="{8F70E6AD-811A-4CE8-B316-18FB9396AA1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071987011"/>
      </p:ext>
    </p:extLst>
  </p:cSld>
  <p:clrMapOvr>
    <a:masterClrMapping/>
  </p:clrMapOvr>
</p:sld>
</file>

<file path=ppt/theme/theme1.xml><?xml version="1.0" encoding="utf-8"?>
<a:theme xmlns:a="http://schemas.openxmlformats.org/drawingml/2006/main" name="Office Theme">
  <a:themeElements>
    <a:clrScheme name="Office Theme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ffice Them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Office Theme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ffice Theme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ffice Theme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ffice Theme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ffice Theme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ffice Theme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ffice Theme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2298</Words>
  <Application>Microsoft Office PowerPoint</Application>
  <PresentationFormat>On-screen Show (4:3)</PresentationFormat>
  <Paragraphs>263</Paragraphs>
  <Slides>26</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Tahoma</vt:lpstr>
      <vt:lpstr>Wingdings</vt:lpstr>
      <vt:lpstr>Office Theme</vt:lpstr>
      <vt:lpstr>The Lighthouse</vt:lpstr>
      <vt:lpstr>Supervision  What is it?  Why is  funding important to sustain it?</vt:lpstr>
      <vt:lpstr>IMPORTANCE  OF SUSTAINING SUPERVISION </vt:lpstr>
      <vt:lpstr>  Framework Seven-eyed Model of Supervision  </vt:lpstr>
      <vt:lpstr>Seven-eyed supervision model cont:-</vt:lpstr>
      <vt:lpstr>Purpose and benefits of supervision</vt:lpstr>
      <vt:lpstr>Challenges of supervision</vt:lpstr>
      <vt:lpstr>Major strength</vt:lpstr>
      <vt:lpstr>Supervisor responsibilities</vt:lpstr>
      <vt:lpstr>Preparation for supervision  by supervisee</vt:lpstr>
      <vt:lpstr>Supervision Contract</vt:lpstr>
      <vt:lpstr>Responsibilities and Commitments  of The Lighthouse </vt:lpstr>
      <vt:lpstr>Organisational commitments to supervision</vt:lpstr>
      <vt:lpstr>Organisational commitments to supervision </vt:lpstr>
      <vt:lpstr> SUPERVISOR SUPERVISEE COMMITMENTS</vt:lpstr>
      <vt:lpstr>CONFIDENTIALITY in Group Supervision</vt:lpstr>
      <vt:lpstr>Supervision concerns of supervisee</vt:lpstr>
      <vt:lpstr>Appropriate action </vt:lpstr>
      <vt:lpstr>Health and safety within organisation</vt:lpstr>
      <vt:lpstr>Supervisor Management Awareness   of Dual relationships</vt:lpstr>
      <vt:lpstr>Supervisor reports for student training</vt:lpstr>
      <vt:lpstr>General Data Protection Regulations</vt:lpstr>
      <vt:lpstr>GDPR advocate  The Right to be Forgotten  </vt:lpstr>
      <vt:lpstr>Insurances </vt:lpstr>
      <vt:lpstr>Thank you!</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Lighthouse</dc:title>
  <dc:creator>Amanda Williams (1802264)</dc:creator>
  <cp:lastModifiedBy>Amanda Williams (1802264)</cp:lastModifiedBy>
  <cp:revision>1</cp:revision>
  <dcterms:created xsi:type="dcterms:W3CDTF">2019-03-04T17:03:38Z</dcterms:created>
  <dcterms:modified xsi:type="dcterms:W3CDTF">2019-03-04T19:25:04Z</dcterms:modified>
</cp:coreProperties>
</file>