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4"/>
    <p:sldMasterId id="2147483725" r:id="rId5"/>
  </p:sldMasterIdLst>
  <p:notesMasterIdLst>
    <p:notesMasterId r:id="rId14"/>
  </p:notesMasterIdLst>
  <p:sldIdLst>
    <p:sldId id="256" r:id="rId6"/>
    <p:sldId id="257" r:id="rId7"/>
    <p:sldId id="271" r:id="rId8"/>
    <p:sldId id="258" r:id="rId9"/>
    <p:sldId id="259" r:id="rId10"/>
    <p:sldId id="272" r:id="rId11"/>
    <p:sldId id="273" r:id="rId12"/>
    <p:sldId id="27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elle Hill (IMH)" userId="2302599a-7bf0-448d-825b-0fa642ab8832" providerId="ADAL" clId="{5C3D49E0-3883-4ACA-848F-AEB989F8DAD1}"/>
    <pc:docChg chg="custSel modSld">
      <pc:chgData name="Michelle Hill (IMH)" userId="2302599a-7bf0-448d-825b-0fa642ab8832" providerId="ADAL" clId="{5C3D49E0-3883-4ACA-848F-AEB989F8DAD1}" dt="2025-11-17T18:39:39.316" v="0" actId="20577"/>
      <pc:docMkLst>
        <pc:docMk/>
      </pc:docMkLst>
      <pc:sldChg chg="modSp mod">
        <pc:chgData name="Michelle Hill (IMH)" userId="2302599a-7bf0-448d-825b-0fa642ab8832" providerId="ADAL" clId="{5C3D49E0-3883-4ACA-848F-AEB989F8DAD1}" dt="2025-11-17T18:39:39.316" v="0" actId="20577"/>
        <pc:sldMkLst>
          <pc:docMk/>
          <pc:sldMk cId="1998416213" sldId="273"/>
        </pc:sldMkLst>
        <pc:graphicFrameChg chg="modGraphic">
          <ac:chgData name="Michelle Hill (IMH)" userId="2302599a-7bf0-448d-825b-0fa642ab8832" providerId="ADAL" clId="{5C3D49E0-3883-4ACA-848F-AEB989F8DAD1}" dt="2025-11-17T18:39:39.316" v="0" actId="20577"/>
          <ac:graphicFrameMkLst>
            <pc:docMk/>
            <pc:sldMk cId="1998416213" sldId="273"/>
            <ac:graphicFrameMk id="5" creationId="{49B68C76-B18D-DEFB-17A5-7EBB8A331EF1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46B91D-43C7-4148-B55D-61B6BFC690C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B067116-1C83-4108-857A-AD8D6EC566DF}">
      <dgm:prSet/>
      <dgm:spPr/>
      <dgm:t>
        <a:bodyPr/>
        <a:lstStyle/>
        <a:p>
          <a:r>
            <a:rPr lang="en-GB" dirty="0"/>
            <a:t>In simple terms- it is a document that looks at different items of research and compares these against each other</a:t>
          </a:r>
          <a:endParaRPr lang="en-US" dirty="0"/>
        </a:p>
      </dgm:t>
    </dgm:pt>
    <dgm:pt modelId="{FF45FCFE-2FF9-4650-A1F0-89CF8E96624A}" type="parTrans" cxnId="{3D96DD10-912E-47A5-9D34-3F10C87F2DE3}">
      <dgm:prSet/>
      <dgm:spPr/>
      <dgm:t>
        <a:bodyPr/>
        <a:lstStyle/>
        <a:p>
          <a:endParaRPr lang="en-US"/>
        </a:p>
      </dgm:t>
    </dgm:pt>
    <dgm:pt modelId="{035BB237-78C4-4757-B2BB-62F6FD9B9827}" type="sibTrans" cxnId="{3D96DD10-912E-47A5-9D34-3F10C87F2DE3}">
      <dgm:prSet/>
      <dgm:spPr/>
      <dgm:t>
        <a:bodyPr/>
        <a:lstStyle/>
        <a:p>
          <a:endParaRPr lang="en-US"/>
        </a:p>
      </dgm:t>
    </dgm:pt>
    <dgm:pt modelId="{5F9C6333-C8AE-4F0E-AB2D-18A6A7546A3C}">
      <dgm:prSet/>
      <dgm:spPr/>
      <dgm:t>
        <a:bodyPr/>
        <a:lstStyle/>
        <a:p>
          <a:r>
            <a:rPr lang="en-GB"/>
            <a:t>You will usually have a sub specific topic</a:t>
          </a:r>
          <a:endParaRPr lang="en-US"/>
        </a:p>
      </dgm:t>
    </dgm:pt>
    <dgm:pt modelId="{6DF2E534-6B00-45C6-AFEA-CC873622FF92}" type="parTrans" cxnId="{C07E93F7-1619-428E-B021-114F21832770}">
      <dgm:prSet/>
      <dgm:spPr/>
      <dgm:t>
        <a:bodyPr/>
        <a:lstStyle/>
        <a:p>
          <a:endParaRPr lang="en-US"/>
        </a:p>
      </dgm:t>
    </dgm:pt>
    <dgm:pt modelId="{55D8C0CD-889D-48F7-AC96-2877A2D395EA}" type="sibTrans" cxnId="{C07E93F7-1619-428E-B021-114F21832770}">
      <dgm:prSet/>
      <dgm:spPr/>
      <dgm:t>
        <a:bodyPr/>
        <a:lstStyle/>
        <a:p>
          <a:endParaRPr lang="en-US"/>
        </a:p>
      </dgm:t>
    </dgm:pt>
    <dgm:pt modelId="{4F989817-C869-49D8-88DE-E84AC3D618D0}">
      <dgm:prSet/>
      <dgm:spPr/>
      <dgm:t>
        <a:bodyPr/>
        <a:lstStyle/>
        <a:p>
          <a:r>
            <a:rPr lang="en-GB"/>
            <a:t>Good practice to define the key terms</a:t>
          </a:r>
          <a:endParaRPr lang="en-US"/>
        </a:p>
      </dgm:t>
    </dgm:pt>
    <dgm:pt modelId="{65E29976-360D-41B7-AC48-189DA1931561}" type="parTrans" cxnId="{92B0C50A-8BFA-468F-AD1B-3164B7555B2F}">
      <dgm:prSet/>
      <dgm:spPr/>
      <dgm:t>
        <a:bodyPr/>
        <a:lstStyle/>
        <a:p>
          <a:endParaRPr lang="en-US"/>
        </a:p>
      </dgm:t>
    </dgm:pt>
    <dgm:pt modelId="{F56D65E9-4C77-4298-A88D-97310434D905}" type="sibTrans" cxnId="{92B0C50A-8BFA-468F-AD1B-3164B7555B2F}">
      <dgm:prSet/>
      <dgm:spPr/>
      <dgm:t>
        <a:bodyPr/>
        <a:lstStyle/>
        <a:p>
          <a:endParaRPr lang="en-US"/>
        </a:p>
      </dgm:t>
    </dgm:pt>
    <dgm:pt modelId="{17F10C1A-BCA2-4DF5-9802-656A2C19DDC5}">
      <dgm:prSet/>
      <dgm:spPr/>
      <dgm:t>
        <a:bodyPr/>
        <a:lstStyle/>
        <a:p>
          <a:r>
            <a:rPr lang="en-GB"/>
            <a:t>Outline the purpose of your research</a:t>
          </a:r>
          <a:endParaRPr lang="en-US"/>
        </a:p>
      </dgm:t>
    </dgm:pt>
    <dgm:pt modelId="{DAAA021D-B675-4673-B42D-2075EACF94FD}" type="parTrans" cxnId="{8B8E6ACC-7759-4677-BD4B-A7D9485EAF80}">
      <dgm:prSet/>
      <dgm:spPr/>
      <dgm:t>
        <a:bodyPr/>
        <a:lstStyle/>
        <a:p>
          <a:endParaRPr lang="en-US"/>
        </a:p>
      </dgm:t>
    </dgm:pt>
    <dgm:pt modelId="{61BA259D-250A-4C14-BF24-CA3A4C8441C4}" type="sibTrans" cxnId="{8B8E6ACC-7759-4677-BD4B-A7D9485EAF80}">
      <dgm:prSet/>
      <dgm:spPr/>
      <dgm:t>
        <a:bodyPr/>
        <a:lstStyle/>
        <a:p>
          <a:endParaRPr lang="en-US"/>
        </a:p>
      </dgm:t>
    </dgm:pt>
    <dgm:pt modelId="{0F95183C-BC3F-4311-8B0F-CC99D1434D78}">
      <dgm:prSet/>
      <dgm:spPr/>
      <dgm:t>
        <a:bodyPr/>
        <a:lstStyle/>
        <a:p>
          <a:r>
            <a:rPr lang="en-GB"/>
            <a:t>Explore existing research and literature</a:t>
          </a:r>
          <a:endParaRPr lang="en-US"/>
        </a:p>
      </dgm:t>
    </dgm:pt>
    <dgm:pt modelId="{293578C2-170F-4536-8D8F-5ACC8D707823}" type="parTrans" cxnId="{ADEB662B-6BBE-4CED-A6B3-4C65E516EEF6}">
      <dgm:prSet/>
      <dgm:spPr/>
      <dgm:t>
        <a:bodyPr/>
        <a:lstStyle/>
        <a:p>
          <a:endParaRPr lang="en-US"/>
        </a:p>
      </dgm:t>
    </dgm:pt>
    <dgm:pt modelId="{14E62478-C38A-470A-A962-760188DDC3EF}" type="sibTrans" cxnId="{ADEB662B-6BBE-4CED-A6B3-4C65E516EEF6}">
      <dgm:prSet/>
      <dgm:spPr/>
      <dgm:t>
        <a:bodyPr/>
        <a:lstStyle/>
        <a:p>
          <a:endParaRPr lang="en-US"/>
        </a:p>
      </dgm:t>
    </dgm:pt>
    <dgm:pt modelId="{6913AA69-30A0-464E-A334-BE9D410E6714}">
      <dgm:prSet/>
      <dgm:spPr/>
      <dgm:t>
        <a:bodyPr/>
        <a:lstStyle/>
        <a:p>
          <a:r>
            <a:rPr lang="en-GB"/>
            <a:t>Identify and discuss how the research was carried out</a:t>
          </a:r>
          <a:endParaRPr lang="en-US"/>
        </a:p>
      </dgm:t>
    </dgm:pt>
    <dgm:pt modelId="{188E2963-F798-42B2-8916-6DB64F9A6977}" type="parTrans" cxnId="{5A6C21F4-3E76-434C-8664-80CC9DDB26B0}">
      <dgm:prSet/>
      <dgm:spPr/>
      <dgm:t>
        <a:bodyPr/>
        <a:lstStyle/>
        <a:p>
          <a:endParaRPr lang="en-US"/>
        </a:p>
      </dgm:t>
    </dgm:pt>
    <dgm:pt modelId="{E7ADE1EC-A979-4189-9708-A8E905155019}" type="sibTrans" cxnId="{5A6C21F4-3E76-434C-8664-80CC9DDB26B0}">
      <dgm:prSet/>
      <dgm:spPr/>
      <dgm:t>
        <a:bodyPr/>
        <a:lstStyle/>
        <a:p>
          <a:endParaRPr lang="en-US"/>
        </a:p>
      </dgm:t>
    </dgm:pt>
    <dgm:pt modelId="{55A078D6-D087-4BB4-9F10-4B73A0187F20}">
      <dgm:prSet/>
      <dgm:spPr/>
      <dgm:t>
        <a:bodyPr/>
        <a:lstStyle/>
        <a:p>
          <a:r>
            <a:rPr lang="en-GB"/>
            <a:t>Identify gaps/limitations in the research- what is missing from the information, who didn’t it think of, who wasn’t included etc</a:t>
          </a:r>
          <a:endParaRPr lang="en-US"/>
        </a:p>
      </dgm:t>
    </dgm:pt>
    <dgm:pt modelId="{14827D71-C621-462E-BF4E-D0F37987B22E}" type="parTrans" cxnId="{7DBA89BF-44B5-425F-BDAD-7B0A16BDA4BA}">
      <dgm:prSet/>
      <dgm:spPr/>
      <dgm:t>
        <a:bodyPr/>
        <a:lstStyle/>
        <a:p>
          <a:endParaRPr lang="en-US"/>
        </a:p>
      </dgm:t>
    </dgm:pt>
    <dgm:pt modelId="{104CEB34-86E4-4815-97E9-25039C2D4F1E}" type="sibTrans" cxnId="{7DBA89BF-44B5-425F-BDAD-7B0A16BDA4BA}">
      <dgm:prSet/>
      <dgm:spPr/>
      <dgm:t>
        <a:bodyPr/>
        <a:lstStyle/>
        <a:p>
          <a:endParaRPr lang="en-US"/>
        </a:p>
      </dgm:t>
    </dgm:pt>
    <dgm:pt modelId="{57A9772C-CA3D-4628-8B44-F4D3AC84B98D}" type="pres">
      <dgm:prSet presAssocID="{7246B91D-43C7-4148-B55D-61B6BFC690C5}" presName="root" presStyleCnt="0">
        <dgm:presLayoutVars>
          <dgm:dir/>
          <dgm:resizeHandles val="exact"/>
        </dgm:presLayoutVars>
      </dgm:prSet>
      <dgm:spPr/>
    </dgm:pt>
    <dgm:pt modelId="{13208EC1-95D0-4702-995B-8874CD886716}" type="pres">
      <dgm:prSet presAssocID="{CB067116-1C83-4108-857A-AD8D6EC566DF}" presName="compNode" presStyleCnt="0"/>
      <dgm:spPr/>
    </dgm:pt>
    <dgm:pt modelId="{412BA39F-F9C6-4C59-91A3-518B45D86B82}" type="pres">
      <dgm:prSet presAssocID="{CB067116-1C83-4108-857A-AD8D6EC566DF}" presName="bgRect" presStyleLbl="bgShp" presStyleIdx="0" presStyleCnt="7"/>
      <dgm:spPr/>
    </dgm:pt>
    <dgm:pt modelId="{686245BC-722E-4267-B5F8-ACE47F7340DF}" type="pres">
      <dgm:prSet presAssocID="{CB067116-1C83-4108-857A-AD8D6EC566DF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ACBE8412-0FFA-4411-A39B-7660E89CD274}" type="pres">
      <dgm:prSet presAssocID="{CB067116-1C83-4108-857A-AD8D6EC566DF}" presName="spaceRect" presStyleCnt="0"/>
      <dgm:spPr/>
    </dgm:pt>
    <dgm:pt modelId="{4B9C0D27-5F3C-4FC6-9E6B-E34385EE7D0C}" type="pres">
      <dgm:prSet presAssocID="{CB067116-1C83-4108-857A-AD8D6EC566DF}" presName="parTx" presStyleLbl="revTx" presStyleIdx="0" presStyleCnt="7">
        <dgm:presLayoutVars>
          <dgm:chMax val="0"/>
          <dgm:chPref val="0"/>
        </dgm:presLayoutVars>
      </dgm:prSet>
      <dgm:spPr/>
    </dgm:pt>
    <dgm:pt modelId="{5F432BB0-8F6C-4817-8433-D9BD1D8464D1}" type="pres">
      <dgm:prSet presAssocID="{035BB237-78C4-4757-B2BB-62F6FD9B9827}" presName="sibTrans" presStyleCnt="0"/>
      <dgm:spPr/>
    </dgm:pt>
    <dgm:pt modelId="{39267C99-CE41-4116-AEBA-5B6179D93DAA}" type="pres">
      <dgm:prSet presAssocID="{5F9C6333-C8AE-4F0E-AB2D-18A6A7546A3C}" presName="compNode" presStyleCnt="0"/>
      <dgm:spPr/>
    </dgm:pt>
    <dgm:pt modelId="{B71F23D8-FBA4-44E8-BB9C-25A66C7FEB45}" type="pres">
      <dgm:prSet presAssocID="{5F9C6333-C8AE-4F0E-AB2D-18A6A7546A3C}" presName="bgRect" presStyleLbl="bgShp" presStyleIdx="1" presStyleCnt="7"/>
      <dgm:spPr/>
    </dgm:pt>
    <dgm:pt modelId="{524F5E16-C391-4C5F-99EE-CDFF6B750C95}" type="pres">
      <dgm:prSet presAssocID="{5F9C6333-C8AE-4F0E-AB2D-18A6A7546A3C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65F2489-5173-47D5-8213-C1AE41680CA6}" type="pres">
      <dgm:prSet presAssocID="{5F9C6333-C8AE-4F0E-AB2D-18A6A7546A3C}" presName="spaceRect" presStyleCnt="0"/>
      <dgm:spPr/>
    </dgm:pt>
    <dgm:pt modelId="{683CE4F3-A514-4D39-B43B-08D6983826A4}" type="pres">
      <dgm:prSet presAssocID="{5F9C6333-C8AE-4F0E-AB2D-18A6A7546A3C}" presName="parTx" presStyleLbl="revTx" presStyleIdx="1" presStyleCnt="7">
        <dgm:presLayoutVars>
          <dgm:chMax val="0"/>
          <dgm:chPref val="0"/>
        </dgm:presLayoutVars>
      </dgm:prSet>
      <dgm:spPr/>
    </dgm:pt>
    <dgm:pt modelId="{6FA65503-31B8-4737-99F8-58AD828A7196}" type="pres">
      <dgm:prSet presAssocID="{55D8C0CD-889D-48F7-AC96-2877A2D395EA}" presName="sibTrans" presStyleCnt="0"/>
      <dgm:spPr/>
    </dgm:pt>
    <dgm:pt modelId="{BBDD8944-11C7-484E-B4D0-EEDE26BD4EF3}" type="pres">
      <dgm:prSet presAssocID="{4F989817-C869-49D8-88DE-E84AC3D618D0}" presName="compNode" presStyleCnt="0"/>
      <dgm:spPr/>
    </dgm:pt>
    <dgm:pt modelId="{ABBB9296-AD39-461D-A068-2A18B57703CF}" type="pres">
      <dgm:prSet presAssocID="{4F989817-C869-49D8-88DE-E84AC3D618D0}" presName="bgRect" presStyleLbl="bgShp" presStyleIdx="2" presStyleCnt="7"/>
      <dgm:spPr/>
    </dgm:pt>
    <dgm:pt modelId="{FA860E75-31C4-498E-A628-A81915530129}" type="pres">
      <dgm:prSet presAssocID="{4F989817-C869-49D8-88DE-E84AC3D618D0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9CFAAE04-3E5B-454D-BCEB-A7E20C41DACC}" type="pres">
      <dgm:prSet presAssocID="{4F989817-C869-49D8-88DE-E84AC3D618D0}" presName="spaceRect" presStyleCnt="0"/>
      <dgm:spPr/>
    </dgm:pt>
    <dgm:pt modelId="{1BCE72CD-4BAD-4467-BB43-69BDC4867B9D}" type="pres">
      <dgm:prSet presAssocID="{4F989817-C869-49D8-88DE-E84AC3D618D0}" presName="parTx" presStyleLbl="revTx" presStyleIdx="2" presStyleCnt="7">
        <dgm:presLayoutVars>
          <dgm:chMax val="0"/>
          <dgm:chPref val="0"/>
        </dgm:presLayoutVars>
      </dgm:prSet>
      <dgm:spPr/>
    </dgm:pt>
    <dgm:pt modelId="{F1DA0FCE-6224-4B09-9FC2-D9EFE0891C1B}" type="pres">
      <dgm:prSet presAssocID="{F56D65E9-4C77-4298-A88D-97310434D905}" presName="sibTrans" presStyleCnt="0"/>
      <dgm:spPr/>
    </dgm:pt>
    <dgm:pt modelId="{CD405A16-E0C1-4F1E-9530-7689725060EC}" type="pres">
      <dgm:prSet presAssocID="{17F10C1A-BCA2-4DF5-9802-656A2C19DDC5}" presName="compNode" presStyleCnt="0"/>
      <dgm:spPr/>
    </dgm:pt>
    <dgm:pt modelId="{CF38B43E-127B-4061-8F57-8C15331C0F92}" type="pres">
      <dgm:prSet presAssocID="{17F10C1A-BCA2-4DF5-9802-656A2C19DDC5}" presName="bgRect" presStyleLbl="bgShp" presStyleIdx="3" presStyleCnt="7"/>
      <dgm:spPr/>
    </dgm:pt>
    <dgm:pt modelId="{41F130C6-BE28-49C9-8389-DDF736397820}" type="pres">
      <dgm:prSet presAssocID="{17F10C1A-BCA2-4DF5-9802-656A2C19DDC5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049F394-1589-437B-9061-2100AA1B9D5D}" type="pres">
      <dgm:prSet presAssocID="{17F10C1A-BCA2-4DF5-9802-656A2C19DDC5}" presName="spaceRect" presStyleCnt="0"/>
      <dgm:spPr/>
    </dgm:pt>
    <dgm:pt modelId="{2F6D99F0-C047-40F7-AAFE-3E409FAC523D}" type="pres">
      <dgm:prSet presAssocID="{17F10C1A-BCA2-4DF5-9802-656A2C19DDC5}" presName="parTx" presStyleLbl="revTx" presStyleIdx="3" presStyleCnt="7">
        <dgm:presLayoutVars>
          <dgm:chMax val="0"/>
          <dgm:chPref val="0"/>
        </dgm:presLayoutVars>
      </dgm:prSet>
      <dgm:spPr/>
    </dgm:pt>
    <dgm:pt modelId="{F3DA3414-D6DB-45CD-9CF9-3BDA6F66C9EC}" type="pres">
      <dgm:prSet presAssocID="{61BA259D-250A-4C14-BF24-CA3A4C8441C4}" presName="sibTrans" presStyleCnt="0"/>
      <dgm:spPr/>
    </dgm:pt>
    <dgm:pt modelId="{6D4EB6C9-4998-4CE0-BF19-B920A1081540}" type="pres">
      <dgm:prSet presAssocID="{0F95183C-BC3F-4311-8B0F-CC99D1434D78}" presName="compNode" presStyleCnt="0"/>
      <dgm:spPr/>
    </dgm:pt>
    <dgm:pt modelId="{1D2B9543-36EE-4D8B-ACCA-1FAC72ECA48D}" type="pres">
      <dgm:prSet presAssocID="{0F95183C-BC3F-4311-8B0F-CC99D1434D78}" presName="bgRect" presStyleLbl="bgShp" presStyleIdx="4" presStyleCnt="7"/>
      <dgm:spPr/>
    </dgm:pt>
    <dgm:pt modelId="{CA558104-B230-4E8D-B27D-DE36CEF07988}" type="pres">
      <dgm:prSet presAssocID="{0F95183C-BC3F-4311-8B0F-CC99D1434D78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FF841D1-8D0B-4B72-86C1-6FA47E1D318E}" type="pres">
      <dgm:prSet presAssocID="{0F95183C-BC3F-4311-8B0F-CC99D1434D78}" presName="spaceRect" presStyleCnt="0"/>
      <dgm:spPr/>
    </dgm:pt>
    <dgm:pt modelId="{3A10E16F-9E5A-41D4-96ED-22E0C46F6D13}" type="pres">
      <dgm:prSet presAssocID="{0F95183C-BC3F-4311-8B0F-CC99D1434D78}" presName="parTx" presStyleLbl="revTx" presStyleIdx="4" presStyleCnt="7">
        <dgm:presLayoutVars>
          <dgm:chMax val="0"/>
          <dgm:chPref val="0"/>
        </dgm:presLayoutVars>
      </dgm:prSet>
      <dgm:spPr/>
    </dgm:pt>
    <dgm:pt modelId="{3799C570-E3CF-4B31-8CCB-1D8D93DEC1EF}" type="pres">
      <dgm:prSet presAssocID="{14E62478-C38A-470A-A962-760188DDC3EF}" presName="sibTrans" presStyleCnt="0"/>
      <dgm:spPr/>
    </dgm:pt>
    <dgm:pt modelId="{ECE36FDA-1023-4C05-BA17-548360FA9824}" type="pres">
      <dgm:prSet presAssocID="{6913AA69-30A0-464E-A334-BE9D410E6714}" presName="compNode" presStyleCnt="0"/>
      <dgm:spPr/>
    </dgm:pt>
    <dgm:pt modelId="{E65321AD-C6EA-4349-B7C9-E8EC49C5E626}" type="pres">
      <dgm:prSet presAssocID="{6913AA69-30A0-464E-A334-BE9D410E6714}" presName="bgRect" presStyleLbl="bgShp" presStyleIdx="5" presStyleCnt="7"/>
      <dgm:spPr/>
    </dgm:pt>
    <dgm:pt modelId="{3700548A-7F67-4F21-9F6E-276AC37CB7E1}" type="pres">
      <dgm:prSet presAssocID="{6913AA69-30A0-464E-A334-BE9D410E6714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6D35740-3577-4D34-9014-ADAAFFE764A4}" type="pres">
      <dgm:prSet presAssocID="{6913AA69-30A0-464E-A334-BE9D410E6714}" presName="spaceRect" presStyleCnt="0"/>
      <dgm:spPr/>
    </dgm:pt>
    <dgm:pt modelId="{4FBEE74B-70D9-4C2B-92AB-53AC71ABF73D}" type="pres">
      <dgm:prSet presAssocID="{6913AA69-30A0-464E-A334-BE9D410E6714}" presName="parTx" presStyleLbl="revTx" presStyleIdx="5" presStyleCnt="7">
        <dgm:presLayoutVars>
          <dgm:chMax val="0"/>
          <dgm:chPref val="0"/>
        </dgm:presLayoutVars>
      </dgm:prSet>
      <dgm:spPr/>
    </dgm:pt>
    <dgm:pt modelId="{C75987FE-12AC-45DE-A1C3-ACE1A0D7DDA2}" type="pres">
      <dgm:prSet presAssocID="{E7ADE1EC-A979-4189-9708-A8E905155019}" presName="sibTrans" presStyleCnt="0"/>
      <dgm:spPr/>
    </dgm:pt>
    <dgm:pt modelId="{AA035CF0-6DDE-42E3-AA55-8E3692D0B6C6}" type="pres">
      <dgm:prSet presAssocID="{55A078D6-D087-4BB4-9F10-4B73A0187F20}" presName="compNode" presStyleCnt="0"/>
      <dgm:spPr/>
    </dgm:pt>
    <dgm:pt modelId="{1A6A1D65-F2DB-4035-A378-304898C85B50}" type="pres">
      <dgm:prSet presAssocID="{55A078D6-D087-4BB4-9F10-4B73A0187F20}" presName="bgRect" presStyleLbl="bgShp" presStyleIdx="6" presStyleCnt="7"/>
      <dgm:spPr/>
    </dgm:pt>
    <dgm:pt modelId="{16FDA6FC-B2BF-42A2-9146-AFD5A847CB85}" type="pres">
      <dgm:prSet presAssocID="{55A078D6-D087-4BB4-9F10-4B73A0187F20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442CE98F-C561-46BF-816C-C31F2CE50D4B}" type="pres">
      <dgm:prSet presAssocID="{55A078D6-D087-4BB4-9F10-4B73A0187F20}" presName="spaceRect" presStyleCnt="0"/>
      <dgm:spPr/>
    </dgm:pt>
    <dgm:pt modelId="{CA8A2360-0B29-430D-B15F-B8EE517C5B19}" type="pres">
      <dgm:prSet presAssocID="{55A078D6-D087-4BB4-9F10-4B73A0187F20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92B0C50A-8BFA-468F-AD1B-3164B7555B2F}" srcId="{7246B91D-43C7-4148-B55D-61B6BFC690C5}" destId="{4F989817-C869-49D8-88DE-E84AC3D618D0}" srcOrd="2" destOrd="0" parTransId="{65E29976-360D-41B7-AC48-189DA1931561}" sibTransId="{F56D65E9-4C77-4298-A88D-97310434D905}"/>
    <dgm:cxn modelId="{3D96DD10-912E-47A5-9D34-3F10C87F2DE3}" srcId="{7246B91D-43C7-4148-B55D-61B6BFC690C5}" destId="{CB067116-1C83-4108-857A-AD8D6EC566DF}" srcOrd="0" destOrd="0" parTransId="{FF45FCFE-2FF9-4650-A1F0-89CF8E96624A}" sibTransId="{035BB237-78C4-4757-B2BB-62F6FD9B9827}"/>
    <dgm:cxn modelId="{ADEB662B-6BBE-4CED-A6B3-4C65E516EEF6}" srcId="{7246B91D-43C7-4148-B55D-61B6BFC690C5}" destId="{0F95183C-BC3F-4311-8B0F-CC99D1434D78}" srcOrd="4" destOrd="0" parTransId="{293578C2-170F-4536-8D8F-5ACC8D707823}" sibTransId="{14E62478-C38A-470A-A962-760188DDC3EF}"/>
    <dgm:cxn modelId="{6B635776-50BA-4C4B-8628-A47E535DC255}" type="presOf" srcId="{0F95183C-BC3F-4311-8B0F-CC99D1434D78}" destId="{3A10E16F-9E5A-41D4-96ED-22E0C46F6D13}" srcOrd="0" destOrd="0" presId="urn:microsoft.com/office/officeart/2018/2/layout/IconVerticalSolidList"/>
    <dgm:cxn modelId="{0B789476-AAE1-48D5-A3B0-36A9A81027FE}" type="presOf" srcId="{7246B91D-43C7-4148-B55D-61B6BFC690C5}" destId="{57A9772C-CA3D-4628-8B44-F4D3AC84B98D}" srcOrd="0" destOrd="0" presId="urn:microsoft.com/office/officeart/2018/2/layout/IconVerticalSolidList"/>
    <dgm:cxn modelId="{36436784-E468-4A73-B11C-4C38384D367B}" type="presOf" srcId="{55A078D6-D087-4BB4-9F10-4B73A0187F20}" destId="{CA8A2360-0B29-430D-B15F-B8EE517C5B19}" srcOrd="0" destOrd="0" presId="urn:microsoft.com/office/officeart/2018/2/layout/IconVerticalSolidList"/>
    <dgm:cxn modelId="{8F55C097-BF95-42ED-A3B8-333B113D2417}" type="presOf" srcId="{5F9C6333-C8AE-4F0E-AB2D-18A6A7546A3C}" destId="{683CE4F3-A514-4D39-B43B-08D6983826A4}" srcOrd="0" destOrd="0" presId="urn:microsoft.com/office/officeart/2018/2/layout/IconVerticalSolidList"/>
    <dgm:cxn modelId="{7DBA89BF-44B5-425F-BDAD-7B0A16BDA4BA}" srcId="{7246B91D-43C7-4148-B55D-61B6BFC690C5}" destId="{55A078D6-D087-4BB4-9F10-4B73A0187F20}" srcOrd="6" destOrd="0" parTransId="{14827D71-C621-462E-BF4E-D0F37987B22E}" sibTransId="{104CEB34-86E4-4815-97E9-25039C2D4F1E}"/>
    <dgm:cxn modelId="{32AA89C3-7E62-4418-A231-258F60F03B4B}" type="presOf" srcId="{17F10C1A-BCA2-4DF5-9802-656A2C19DDC5}" destId="{2F6D99F0-C047-40F7-AAFE-3E409FAC523D}" srcOrd="0" destOrd="0" presId="urn:microsoft.com/office/officeart/2018/2/layout/IconVerticalSolidList"/>
    <dgm:cxn modelId="{71AA0DC4-B2F2-4211-A0AE-7E02FAF6C761}" type="presOf" srcId="{6913AA69-30A0-464E-A334-BE9D410E6714}" destId="{4FBEE74B-70D9-4C2B-92AB-53AC71ABF73D}" srcOrd="0" destOrd="0" presId="urn:microsoft.com/office/officeart/2018/2/layout/IconVerticalSolidList"/>
    <dgm:cxn modelId="{56274FCA-F271-409D-9862-55FEB2B6AF1E}" type="presOf" srcId="{4F989817-C869-49D8-88DE-E84AC3D618D0}" destId="{1BCE72CD-4BAD-4467-BB43-69BDC4867B9D}" srcOrd="0" destOrd="0" presId="urn:microsoft.com/office/officeart/2018/2/layout/IconVerticalSolidList"/>
    <dgm:cxn modelId="{8B8E6ACC-7759-4677-BD4B-A7D9485EAF80}" srcId="{7246B91D-43C7-4148-B55D-61B6BFC690C5}" destId="{17F10C1A-BCA2-4DF5-9802-656A2C19DDC5}" srcOrd="3" destOrd="0" parTransId="{DAAA021D-B675-4673-B42D-2075EACF94FD}" sibTransId="{61BA259D-250A-4C14-BF24-CA3A4C8441C4}"/>
    <dgm:cxn modelId="{7F0DEEEE-FDD2-4089-A27F-471D31FA17F6}" type="presOf" srcId="{CB067116-1C83-4108-857A-AD8D6EC566DF}" destId="{4B9C0D27-5F3C-4FC6-9E6B-E34385EE7D0C}" srcOrd="0" destOrd="0" presId="urn:microsoft.com/office/officeart/2018/2/layout/IconVerticalSolidList"/>
    <dgm:cxn modelId="{5A6C21F4-3E76-434C-8664-80CC9DDB26B0}" srcId="{7246B91D-43C7-4148-B55D-61B6BFC690C5}" destId="{6913AA69-30A0-464E-A334-BE9D410E6714}" srcOrd="5" destOrd="0" parTransId="{188E2963-F798-42B2-8916-6DB64F9A6977}" sibTransId="{E7ADE1EC-A979-4189-9708-A8E905155019}"/>
    <dgm:cxn modelId="{C07E93F7-1619-428E-B021-114F21832770}" srcId="{7246B91D-43C7-4148-B55D-61B6BFC690C5}" destId="{5F9C6333-C8AE-4F0E-AB2D-18A6A7546A3C}" srcOrd="1" destOrd="0" parTransId="{6DF2E534-6B00-45C6-AFEA-CC873622FF92}" sibTransId="{55D8C0CD-889D-48F7-AC96-2877A2D395EA}"/>
    <dgm:cxn modelId="{80A721D2-E7C3-4863-8410-FDBEAB269209}" type="presParOf" srcId="{57A9772C-CA3D-4628-8B44-F4D3AC84B98D}" destId="{13208EC1-95D0-4702-995B-8874CD886716}" srcOrd="0" destOrd="0" presId="urn:microsoft.com/office/officeart/2018/2/layout/IconVerticalSolidList"/>
    <dgm:cxn modelId="{E4DC881D-99D0-46BD-A5C9-EEDC2312E32E}" type="presParOf" srcId="{13208EC1-95D0-4702-995B-8874CD886716}" destId="{412BA39F-F9C6-4C59-91A3-518B45D86B82}" srcOrd="0" destOrd="0" presId="urn:microsoft.com/office/officeart/2018/2/layout/IconVerticalSolidList"/>
    <dgm:cxn modelId="{069F9F65-2F17-487A-97AF-93424BE8B750}" type="presParOf" srcId="{13208EC1-95D0-4702-995B-8874CD886716}" destId="{686245BC-722E-4267-B5F8-ACE47F7340DF}" srcOrd="1" destOrd="0" presId="urn:microsoft.com/office/officeart/2018/2/layout/IconVerticalSolidList"/>
    <dgm:cxn modelId="{813ACA32-5E95-46D9-BB7E-82E2A432802D}" type="presParOf" srcId="{13208EC1-95D0-4702-995B-8874CD886716}" destId="{ACBE8412-0FFA-4411-A39B-7660E89CD274}" srcOrd="2" destOrd="0" presId="urn:microsoft.com/office/officeart/2018/2/layout/IconVerticalSolidList"/>
    <dgm:cxn modelId="{44E08ECA-27A3-4D45-B04C-6691342DE68A}" type="presParOf" srcId="{13208EC1-95D0-4702-995B-8874CD886716}" destId="{4B9C0D27-5F3C-4FC6-9E6B-E34385EE7D0C}" srcOrd="3" destOrd="0" presId="urn:microsoft.com/office/officeart/2018/2/layout/IconVerticalSolidList"/>
    <dgm:cxn modelId="{4D4E2FDA-B3C2-44F7-B2B4-3D8B890DCAA8}" type="presParOf" srcId="{57A9772C-CA3D-4628-8B44-F4D3AC84B98D}" destId="{5F432BB0-8F6C-4817-8433-D9BD1D8464D1}" srcOrd="1" destOrd="0" presId="urn:microsoft.com/office/officeart/2018/2/layout/IconVerticalSolidList"/>
    <dgm:cxn modelId="{85D7792F-2942-4636-B042-926B51E3F743}" type="presParOf" srcId="{57A9772C-CA3D-4628-8B44-F4D3AC84B98D}" destId="{39267C99-CE41-4116-AEBA-5B6179D93DAA}" srcOrd="2" destOrd="0" presId="urn:microsoft.com/office/officeart/2018/2/layout/IconVerticalSolidList"/>
    <dgm:cxn modelId="{81AD9C0B-774F-479D-B869-515C3FC0A4F1}" type="presParOf" srcId="{39267C99-CE41-4116-AEBA-5B6179D93DAA}" destId="{B71F23D8-FBA4-44E8-BB9C-25A66C7FEB45}" srcOrd="0" destOrd="0" presId="urn:microsoft.com/office/officeart/2018/2/layout/IconVerticalSolidList"/>
    <dgm:cxn modelId="{B26C7D25-1EEF-4E7C-8721-98E7C3D92088}" type="presParOf" srcId="{39267C99-CE41-4116-AEBA-5B6179D93DAA}" destId="{524F5E16-C391-4C5F-99EE-CDFF6B750C95}" srcOrd="1" destOrd="0" presId="urn:microsoft.com/office/officeart/2018/2/layout/IconVerticalSolidList"/>
    <dgm:cxn modelId="{ED460F66-21D1-45D0-9AB3-BF7C4B98F475}" type="presParOf" srcId="{39267C99-CE41-4116-AEBA-5B6179D93DAA}" destId="{F65F2489-5173-47D5-8213-C1AE41680CA6}" srcOrd="2" destOrd="0" presId="urn:microsoft.com/office/officeart/2018/2/layout/IconVerticalSolidList"/>
    <dgm:cxn modelId="{29B57277-6612-4FB8-B8A7-89B41A2E8D0D}" type="presParOf" srcId="{39267C99-CE41-4116-AEBA-5B6179D93DAA}" destId="{683CE4F3-A514-4D39-B43B-08D6983826A4}" srcOrd="3" destOrd="0" presId="urn:microsoft.com/office/officeart/2018/2/layout/IconVerticalSolidList"/>
    <dgm:cxn modelId="{3E618FFC-DA3A-48C1-BFE4-5BE3A44370A5}" type="presParOf" srcId="{57A9772C-CA3D-4628-8B44-F4D3AC84B98D}" destId="{6FA65503-31B8-4737-99F8-58AD828A7196}" srcOrd="3" destOrd="0" presId="urn:microsoft.com/office/officeart/2018/2/layout/IconVerticalSolidList"/>
    <dgm:cxn modelId="{6E459853-E000-4B2F-8393-575C120BF536}" type="presParOf" srcId="{57A9772C-CA3D-4628-8B44-F4D3AC84B98D}" destId="{BBDD8944-11C7-484E-B4D0-EEDE26BD4EF3}" srcOrd="4" destOrd="0" presId="urn:microsoft.com/office/officeart/2018/2/layout/IconVerticalSolidList"/>
    <dgm:cxn modelId="{FAC2C8A1-4BDA-401A-90E2-F319C79E4013}" type="presParOf" srcId="{BBDD8944-11C7-484E-B4D0-EEDE26BD4EF3}" destId="{ABBB9296-AD39-461D-A068-2A18B57703CF}" srcOrd="0" destOrd="0" presId="urn:microsoft.com/office/officeart/2018/2/layout/IconVerticalSolidList"/>
    <dgm:cxn modelId="{3C213F65-AC03-4534-B969-BCA40CAD5C4B}" type="presParOf" srcId="{BBDD8944-11C7-484E-B4D0-EEDE26BD4EF3}" destId="{FA860E75-31C4-498E-A628-A81915530129}" srcOrd="1" destOrd="0" presId="urn:microsoft.com/office/officeart/2018/2/layout/IconVerticalSolidList"/>
    <dgm:cxn modelId="{AF9C706A-989C-4D29-9BFC-58257D1D314B}" type="presParOf" srcId="{BBDD8944-11C7-484E-B4D0-EEDE26BD4EF3}" destId="{9CFAAE04-3E5B-454D-BCEB-A7E20C41DACC}" srcOrd="2" destOrd="0" presId="urn:microsoft.com/office/officeart/2018/2/layout/IconVerticalSolidList"/>
    <dgm:cxn modelId="{26ADDC1F-3E90-4C5E-8821-05976B41289A}" type="presParOf" srcId="{BBDD8944-11C7-484E-B4D0-EEDE26BD4EF3}" destId="{1BCE72CD-4BAD-4467-BB43-69BDC4867B9D}" srcOrd="3" destOrd="0" presId="urn:microsoft.com/office/officeart/2018/2/layout/IconVerticalSolidList"/>
    <dgm:cxn modelId="{2946AE7E-8D7D-4A3D-8F03-44C0F0DA4D54}" type="presParOf" srcId="{57A9772C-CA3D-4628-8B44-F4D3AC84B98D}" destId="{F1DA0FCE-6224-4B09-9FC2-D9EFE0891C1B}" srcOrd="5" destOrd="0" presId="urn:microsoft.com/office/officeart/2018/2/layout/IconVerticalSolidList"/>
    <dgm:cxn modelId="{D139F074-B246-4CC6-B6DC-CE19C68D4F3B}" type="presParOf" srcId="{57A9772C-CA3D-4628-8B44-F4D3AC84B98D}" destId="{CD405A16-E0C1-4F1E-9530-7689725060EC}" srcOrd="6" destOrd="0" presId="urn:microsoft.com/office/officeart/2018/2/layout/IconVerticalSolidList"/>
    <dgm:cxn modelId="{814F79EF-FCD4-4B8F-B205-5C489F5ED8A9}" type="presParOf" srcId="{CD405A16-E0C1-4F1E-9530-7689725060EC}" destId="{CF38B43E-127B-4061-8F57-8C15331C0F92}" srcOrd="0" destOrd="0" presId="urn:microsoft.com/office/officeart/2018/2/layout/IconVerticalSolidList"/>
    <dgm:cxn modelId="{D494A5E6-9951-4F45-AEB6-1FBC6DED3C2C}" type="presParOf" srcId="{CD405A16-E0C1-4F1E-9530-7689725060EC}" destId="{41F130C6-BE28-49C9-8389-DDF736397820}" srcOrd="1" destOrd="0" presId="urn:microsoft.com/office/officeart/2018/2/layout/IconVerticalSolidList"/>
    <dgm:cxn modelId="{2F7F3347-95CA-4EF0-B3A9-35FBB24C799D}" type="presParOf" srcId="{CD405A16-E0C1-4F1E-9530-7689725060EC}" destId="{E049F394-1589-437B-9061-2100AA1B9D5D}" srcOrd="2" destOrd="0" presId="urn:microsoft.com/office/officeart/2018/2/layout/IconVerticalSolidList"/>
    <dgm:cxn modelId="{6414D227-D67A-4397-AC4A-83A3D5B25893}" type="presParOf" srcId="{CD405A16-E0C1-4F1E-9530-7689725060EC}" destId="{2F6D99F0-C047-40F7-AAFE-3E409FAC523D}" srcOrd="3" destOrd="0" presId="urn:microsoft.com/office/officeart/2018/2/layout/IconVerticalSolidList"/>
    <dgm:cxn modelId="{9D24B63D-58B2-427B-809C-86FDE3B24E2C}" type="presParOf" srcId="{57A9772C-CA3D-4628-8B44-F4D3AC84B98D}" destId="{F3DA3414-D6DB-45CD-9CF9-3BDA6F66C9EC}" srcOrd="7" destOrd="0" presId="urn:microsoft.com/office/officeart/2018/2/layout/IconVerticalSolidList"/>
    <dgm:cxn modelId="{05F02028-DF85-4F1B-BDE2-C45D482D59E5}" type="presParOf" srcId="{57A9772C-CA3D-4628-8B44-F4D3AC84B98D}" destId="{6D4EB6C9-4998-4CE0-BF19-B920A1081540}" srcOrd="8" destOrd="0" presId="urn:microsoft.com/office/officeart/2018/2/layout/IconVerticalSolidList"/>
    <dgm:cxn modelId="{8F90222F-9263-4C65-A1CF-C15B41B88BCB}" type="presParOf" srcId="{6D4EB6C9-4998-4CE0-BF19-B920A1081540}" destId="{1D2B9543-36EE-4D8B-ACCA-1FAC72ECA48D}" srcOrd="0" destOrd="0" presId="urn:microsoft.com/office/officeart/2018/2/layout/IconVerticalSolidList"/>
    <dgm:cxn modelId="{D6A939FE-5F51-4FAD-BEB4-BD66AF21D685}" type="presParOf" srcId="{6D4EB6C9-4998-4CE0-BF19-B920A1081540}" destId="{CA558104-B230-4E8D-B27D-DE36CEF07988}" srcOrd="1" destOrd="0" presId="urn:microsoft.com/office/officeart/2018/2/layout/IconVerticalSolidList"/>
    <dgm:cxn modelId="{73650B44-7DF6-4B3C-B4CF-16E7700D3DE0}" type="presParOf" srcId="{6D4EB6C9-4998-4CE0-BF19-B920A1081540}" destId="{4FF841D1-8D0B-4B72-86C1-6FA47E1D318E}" srcOrd="2" destOrd="0" presId="urn:microsoft.com/office/officeart/2018/2/layout/IconVerticalSolidList"/>
    <dgm:cxn modelId="{C202768B-54FB-4C93-8649-F4ADB20B5424}" type="presParOf" srcId="{6D4EB6C9-4998-4CE0-BF19-B920A1081540}" destId="{3A10E16F-9E5A-41D4-96ED-22E0C46F6D13}" srcOrd="3" destOrd="0" presId="urn:microsoft.com/office/officeart/2018/2/layout/IconVerticalSolidList"/>
    <dgm:cxn modelId="{C4B0627F-5F03-476E-95A7-B2001E4B4B29}" type="presParOf" srcId="{57A9772C-CA3D-4628-8B44-F4D3AC84B98D}" destId="{3799C570-E3CF-4B31-8CCB-1D8D93DEC1EF}" srcOrd="9" destOrd="0" presId="urn:microsoft.com/office/officeart/2018/2/layout/IconVerticalSolidList"/>
    <dgm:cxn modelId="{7B550B02-FA72-45C4-B949-6127A8026369}" type="presParOf" srcId="{57A9772C-CA3D-4628-8B44-F4D3AC84B98D}" destId="{ECE36FDA-1023-4C05-BA17-548360FA9824}" srcOrd="10" destOrd="0" presId="urn:microsoft.com/office/officeart/2018/2/layout/IconVerticalSolidList"/>
    <dgm:cxn modelId="{92255FF8-609C-4B71-B656-D005DF80CC95}" type="presParOf" srcId="{ECE36FDA-1023-4C05-BA17-548360FA9824}" destId="{E65321AD-C6EA-4349-B7C9-E8EC49C5E626}" srcOrd="0" destOrd="0" presId="urn:microsoft.com/office/officeart/2018/2/layout/IconVerticalSolidList"/>
    <dgm:cxn modelId="{594D7D9D-8DDB-4115-8806-451428CC17F2}" type="presParOf" srcId="{ECE36FDA-1023-4C05-BA17-548360FA9824}" destId="{3700548A-7F67-4F21-9F6E-276AC37CB7E1}" srcOrd="1" destOrd="0" presId="urn:microsoft.com/office/officeart/2018/2/layout/IconVerticalSolidList"/>
    <dgm:cxn modelId="{D3E9AC3B-DD4A-4883-95E3-F40818A31F2A}" type="presParOf" srcId="{ECE36FDA-1023-4C05-BA17-548360FA9824}" destId="{66D35740-3577-4D34-9014-ADAAFFE764A4}" srcOrd="2" destOrd="0" presId="urn:microsoft.com/office/officeart/2018/2/layout/IconVerticalSolidList"/>
    <dgm:cxn modelId="{D46CB479-287D-4BF4-901F-9400047008E0}" type="presParOf" srcId="{ECE36FDA-1023-4C05-BA17-548360FA9824}" destId="{4FBEE74B-70D9-4C2B-92AB-53AC71ABF73D}" srcOrd="3" destOrd="0" presId="urn:microsoft.com/office/officeart/2018/2/layout/IconVerticalSolidList"/>
    <dgm:cxn modelId="{09721762-72A5-4E72-B2EE-D47ECA92C783}" type="presParOf" srcId="{57A9772C-CA3D-4628-8B44-F4D3AC84B98D}" destId="{C75987FE-12AC-45DE-A1C3-ACE1A0D7DDA2}" srcOrd="11" destOrd="0" presId="urn:microsoft.com/office/officeart/2018/2/layout/IconVerticalSolidList"/>
    <dgm:cxn modelId="{DC1576F1-B65A-46DC-9B94-6DE578969311}" type="presParOf" srcId="{57A9772C-CA3D-4628-8B44-F4D3AC84B98D}" destId="{AA035CF0-6DDE-42E3-AA55-8E3692D0B6C6}" srcOrd="12" destOrd="0" presId="urn:microsoft.com/office/officeart/2018/2/layout/IconVerticalSolidList"/>
    <dgm:cxn modelId="{D31840C7-2940-4E90-BEB3-F9B7A0A4EC3A}" type="presParOf" srcId="{AA035CF0-6DDE-42E3-AA55-8E3692D0B6C6}" destId="{1A6A1D65-F2DB-4035-A378-304898C85B50}" srcOrd="0" destOrd="0" presId="urn:microsoft.com/office/officeart/2018/2/layout/IconVerticalSolidList"/>
    <dgm:cxn modelId="{2F155387-AA27-4A9E-80E6-94BA69C9E6FF}" type="presParOf" srcId="{AA035CF0-6DDE-42E3-AA55-8E3692D0B6C6}" destId="{16FDA6FC-B2BF-42A2-9146-AFD5A847CB85}" srcOrd="1" destOrd="0" presId="urn:microsoft.com/office/officeart/2018/2/layout/IconVerticalSolidList"/>
    <dgm:cxn modelId="{2EE9EB38-8DE5-4B4F-988F-F15F42FFB53F}" type="presParOf" srcId="{AA035CF0-6DDE-42E3-AA55-8E3692D0B6C6}" destId="{442CE98F-C561-46BF-816C-C31F2CE50D4B}" srcOrd="2" destOrd="0" presId="urn:microsoft.com/office/officeart/2018/2/layout/IconVerticalSolidList"/>
    <dgm:cxn modelId="{41611EA1-5AE0-464D-8FDA-CC00EF15118D}" type="presParOf" srcId="{AA035CF0-6DDE-42E3-AA55-8E3692D0B6C6}" destId="{CA8A2360-0B29-430D-B15F-B8EE517C5B1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6543EA-210E-49C2-8750-F6B54D69A19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2D3D9AC-17FF-4637-8903-6140CE541076}">
      <dgm:prSet/>
      <dgm:spPr/>
      <dgm:t>
        <a:bodyPr/>
        <a:lstStyle/>
        <a:p>
          <a:r>
            <a:rPr lang="en-GB" dirty="0"/>
            <a:t>We discussed the model- e.g. Betari’s box</a:t>
          </a:r>
          <a:endParaRPr lang="en-US" dirty="0"/>
        </a:p>
      </dgm:t>
    </dgm:pt>
    <dgm:pt modelId="{6FCD5DB9-1F48-4C45-99F9-445ACC9333A7}" type="parTrans" cxnId="{C641C902-064E-4E5A-A827-35AE8802AA52}">
      <dgm:prSet/>
      <dgm:spPr/>
      <dgm:t>
        <a:bodyPr/>
        <a:lstStyle/>
        <a:p>
          <a:endParaRPr lang="en-US"/>
        </a:p>
      </dgm:t>
    </dgm:pt>
    <dgm:pt modelId="{73C8E91D-AA44-42B3-ABF4-B9058998D1DD}" type="sibTrans" cxnId="{C641C902-064E-4E5A-A827-35AE8802AA52}">
      <dgm:prSet/>
      <dgm:spPr/>
      <dgm:t>
        <a:bodyPr/>
        <a:lstStyle/>
        <a:p>
          <a:endParaRPr lang="en-US"/>
        </a:p>
      </dgm:t>
    </dgm:pt>
    <dgm:pt modelId="{9F5F79AF-709C-43A8-A5FC-74D275774320}">
      <dgm:prSet/>
      <dgm:spPr/>
      <dgm:t>
        <a:bodyPr/>
        <a:lstStyle/>
        <a:p>
          <a:r>
            <a:rPr lang="en-GB" dirty="0"/>
            <a:t>What it did and how it did it</a:t>
          </a:r>
          <a:endParaRPr lang="en-US" dirty="0"/>
        </a:p>
      </dgm:t>
    </dgm:pt>
    <dgm:pt modelId="{B56CFC6E-7055-40D9-B34E-B1042EB2397E}" type="parTrans" cxnId="{857BDD59-7BFB-4367-92D9-0F41430590B0}">
      <dgm:prSet/>
      <dgm:spPr/>
      <dgm:t>
        <a:bodyPr/>
        <a:lstStyle/>
        <a:p>
          <a:endParaRPr lang="en-US"/>
        </a:p>
      </dgm:t>
    </dgm:pt>
    <dgm:pt modelId="{6AB4AF37-4FE0-463F-AC2B-4F015BF92A32}" type="sibTrans" cxnId="{857BDD59-7BFB-4367-92D9-0F41430590B0}">
      <dgm:prSet/>
      <dgm:spPr/>
      <dgm:t>
        <a:bodyPr/>
        <a:lstStyle/>
        <a:p>
          <a:endParaRPr lang="en-US"/>
        </a:p>
      </dgm:t>
    </dgm:pt>
    <dgm:pt modelId="{546CEF63-6498-4BFB-82DF-5A3F4A3001D3}">
      <dgm:prSet/>
      <dgm:spPr/>
      <dgm:t>
        <a:bodyPr/>
        <a:lstStyle/>
        <a:p>
          <a:r>
            <a:rPr lang="en-GB" dirty="0"/>
            <a:t>We talked about the good things about the model </a:t>
          </a:r>
          <a:endParaRPr lang="en-US" dirty="0"/>
        </a:p>
      </dgm:t>
    </dgm:pt>
    <dgm:pt modelId="{45852549-3812-427A-8A86-131C93F0E15F}" type="parTrans" cxnId="{72AEF1F4-ABE2-4B76-9F14-70AE00978348}">
      <dgm:prSet/>
      <dgm:spPr/>
      <dgm:t>
        <a:bodyPr/>
        <a:lstStyle/>
        <a:p>
          <a:endParaRPr lang="en-US"/>
        </a:p>
      </dgm:t>
    </dgm:pt>
    <dgm:pt modelId="{DE501BB7-3B4B-4F7B-A9E1-372A7BC13A4F}" type="sibTrans" cxnId="{72AEF1F4-ABE2-4B76-9F14-70AE00978348}">
      <dgm:prSet/>
      <dgm:spPr/>
      <dgm:t>
        <a:bodyPr/>
        <a:lstStyle/>
        <a:p>
          <a:endParaRPr lang="en-US"/>
        </a:p>
      </dgm:t>
    </dgm:pt>
    <dgm:pt modelId="{497C2DB0-25B4-4584-BCAC-0ACECCDD50BF}">
      <dgm:prSet/>
      <dgm:spPr/>
      <dgm:t>
        <a:bodyPr/>
        <a:lstStyle/>
        <a:p>
          <a:r>
            <a:rPr lang="en-GB"/>
            <a:t>Then we talked about the things that don’t work so well</a:t>
          </a:r>
          <a:endParaRPr lang="en-US"/>
        </a:p>
      </dgm:t>
    </dgm:pt>
    <dgm:pt modelId="{72E13057-6B5C-42BB-90E8-82D6228ED47A}" type="parTrans" cxnId="{D3AC4C5C-D2D6-45A6-98D7-60A7B9439EF1}">
      <dgm:prSet/>
      <dgm:spPr/>
      <dgm:t>
        <a:bodyPr/>
        <a:lstStyle/>
        <a:p>
          <a:endParaRPr lang="en-US"/>
        </a:p>
      </dgm:t>
    </dgm:pt>
    <dgm:pt modelId="{616189FA-87B1-48DC-9F0B-94E04D86CED2}" type="sibTrans" cxnId="{D3AC4C5C-D2D6-45A6-98D7-60A7B9439EF1}">
      <dgm:prSet/>
      <dgm:spPr/>
      <dgm:t>
        <a:bodyPr/>
        <a:lstStyle/>
        <a:p>
          <a:endParaRPr lang="en-US"/>
        </a:p>
      </dgm:t>
    </dgm:pt>
    <dgm:pt modelId="{B7AAF227-1248-4FC4-9866-51F0C6BD088D}">
      <dgm:prSet/>
      <dgm:spPr/>
      <dgm:t>
        <a:bodyPr/>
        <a:lstStyle/>
        <a:p>
          <a:r>
            <a:rPr lang="en-GB"/>
            <a:t>We also identified the issues with the models- what impacts on them</a:t>
          </a:r>
          <a:endParaRPr lang="en-US"/>
        </a:p>
      </dgm:t>
    </dgm:pt>
    <dgm:pt modelId="{01ED725E-7C08-44EB-A0EC-7575439A2B16}" type="parTrans" cxnId="{91D92756-AF72-4421-B7B4-7B0234C887D6}">
      <dgm:prSet/>
      <dgm:spPr/>
      <dgm:t>
        <a:bodyPr/>
        <a:lstStyle/>
        <a:p>
          <a:endParaRPr lang="en-US"/>
        </a:p>
      </dgm:t>
    </dgm:pt>
    <dgm:pt modelId="{6CDBF94D-5354-4D44-9F97-E0B876DECB44}" type="sibTrans" cxnId="{91D92756-AF72-4421-B7B4-7B0234C887D6}">
      <dgm:prSet/>
      <dgm:spPr/>
      <dgm:t>
        <a:bodyPr/>
        <a:lstStyle/>
        <a:p>
          <a:endParaRPr lang="en-US"/>
        </a:p>
      </dgm:t>
    </dgm:pt>
    <dgm:pt modelId="{B80329CC-81BF-492E-9678-27FFE9BA38B4}">
      <dgm:prSet/>
      <dgm:spPr/>
      <dgm:t>
        <a:bodyPr/>
        <a:lstStyle/>
        <a:p>
          <a:r>
            <a:rPr lang="en-GB" dirty="0"/>
            <a:t>How they don’t work in some situations- substances, Autism etc </a:t>
          </a:r>
          <a:endParaRPr lang="en-US" dirty="0"/>
        </a:p>
      </dgm:t>
    </dgm:pt>
    <dgm:pt modelId="{81196B74-DE79-4964-A5DC-13833D8F2CD9}" type="parTrans" cxnId="{9C40CD62-992D-4EF7-81C6-07C88BD777FA}">
      <dgm:prSet/>
      <dgm:spPr/>
      <dgm:t>
        <a:bodyPr/>
        <a:lstStyle/>
        <a:p>
          <a:endParaRPr lang="en-US"/>
        </a:p>
      </dgm:t>
    </dgm:pt>
    <dgm:pt modelId="{F5108729-290E-408E-ACD5-E3C153428CD4}" type="sibTrans" cxnId="{9C40CD62-992D-4EF7-81C6-07C88BD777FA}">
      <dgm:prSet/>
      <dgm:spPr/>
      <dgm:t>
        <a:bodyPr/>
        <a:lstStyle/>
        <a:p>
          <a:endParaRPr lang="en-US"/>
        </a:p>
      </dgm:t>
    </dgm:pt>
    <dgm:pt modelId="{4ED1A485-572B-4EAB-A536-3BF55EE1790D}">
      <dgm:prSet/>
      <dgm:spPr/>
      <dgm:t>
        <a:bodyPr/>
        <a:lstStyle/>
        <a:p>
          <a:r>
            <a:rPr lang="en-GB" dirty="0"/>
            <a:t>We discussed other models/actions that could be used in its place </a:t>
          </a:r>
          <a:endParaRPr lang="en-US" dirty="0"/>
        </a:p>
      </dgm:t>
    </dgm:pt>
    <dgm:pt modelId="{52A4EAD4-AEE6-45A1-9B50-65AC55976763}" type="parTrans" cxnId="{4AD52399-E277-4ABA-A607-828119DB0789}">
      <dgm:prSet/>
      <dgm:spPr/>
      <dgm:t>
        <a:bodyPr/>
        <a:lstStyle/>
        <a:p>
          <a:endParaRPr lang="en-US"/>
        </a:p>
      </dgm:t>
    </dgm:pt>
    <dgm:pt modelId="{BDCE8CB8-716A-44D6-8F17-7A957C9B99CC}" type="sibTrans" cxnId="{4AD52399-E277-4ABA-A607-828119DB0789}">
      <dgm:prSet/>
      <dgm:spPr/>
      <dgm:t>
        <a:bodyPr/>
        <a:lstStyle/>
        <a:p>
          <a:endParaRPr lang="en-US"/>
        </a:p>
      </dgm:t>
    </dgm:pt>
    <dgm:pt modelId="{0B182187-4B64-402D-9D9B-278B4EFFF7A2}" type="pres">
      <dgm:prSet presAssocID="{E16543EA-210E-49C2-8750-F6B54D69A19A}" presName="vert0" presStyleCnt="0">
        <dgm:presLayoutVars>
          <dgm:dir/>
          <dgm:animOne val="branch"/>
          <dgm:animLvl val="lvl"/>
        </dgm:presLayoutVars>
      </dgm:prSet>
      <dgm:spPr/>
    </dgm:pt>
    <dgm:pt modelId="{E3B9D6E8-81CF-4EE1-98C2-1F55CC7701A2}" type="pres">
      <dgm:prSet presAssocID="{E2D3D9AC-17FF-4637-8903-6140CE541076}" presName="thickLine" presStyleLbl="alignNode1" presStyleIdx="0" presStyleCnt="7"/>
      <dgm:spPr/>
    </dgm:pt>
    <dgm:pt modelId="{7C1AF95B-F357-4B38-B9D3-00CF2A499C47}" type="pres">
      <dgm:prSet presAssocID="{E2D3D9AC-17FF-4637-8903-6140CE541076}" presName="horz1" presStyleCnt="0"/>
      <dgm:spPr/>
    </dgm:pt>
    <dgm:pt modelId="{8370A376-80C5-4ED7-A7F0-3CDC3CC3DB1A}" type="pres">
      <dgm:prSet presAssocID="{E2D3D9AC-17FF-4637-8903-6140CE541076}" presName="tx1" presStyleLbl="revTx" presStyleIdx="0" presStyleCnt="7"/>
      <dgm:spPr/>
    </dgm:pt>
    <dgm:pt modelId="{A0F551AB-1D05-49B6-B140-862856FDD947}" type="pres">
      <dgm:prSet presAssocID="{E2D3D9AC-17FF-4637-8903-6140CE541076}" presName="vert1" presStyleCnt="0"/>
      <dgm:spPr/>
    </dgm:pt>
    <dgm:pt modelId="{2D40D1F6-8249-4BD2-8105-BEA063E2FCFD}" type="pres">
      <dgm:prSet presAssocID="{9F5F79AF-709C-43A8-A5FC-74D275774320}" presName="thickLine" presStyleLbl="alignNode1" presStyleIdx="1" presStyleCnt="7"/>
      <dgm:spPr/>
    </dgm:pt>
    <dgm:pt modelId="{0C0E3C59-E9B4-481A-A20C-60FF82623392}" type="pres">
      <dgm:prSet presAssocID="{9F5F79AF-709C-43A8-A5FC-74D275774320}" presName="horz1" presStyleCnt="0"/>
      <dgm:spPr/>
    </dgm:pt>
    <dgm:pt modelId="{E9896614-BB10-42A4-8AA3-3AA57FFA6EC8}" type="pres">
      <dgm:prSet presAssocID="{9F5F79AF-709C-43A8-A5FC-74D275774320}" presName="tx1" presStyleLbl="revTx" presStyleIdx="1" presStyleCnt="7"/>
      <dgm:spPr/>
    </dgm:pt>
    <dgm:pt modelId="{3AF77501-8BDF-47F2-8B82-85953CB110CE}" type="pres">
      <dgm:prSet presAssocID="{9F5F79AF-709C-43A8-A5FC-74D275774320}" presName="vert1" presStyleCnt="0"/>
      <dgm:spPr/>
    </dgm:pt>
    <dgm:pt modelId="{EAD7C4A6-A757-4145-80DF-E0B8E51132C8}" type="pres">
      <dgm:prSet presAssocID="{546CEF63-6498-4BFB-82DF-5A3F4A3001D3}" presName="thickLine" presStyleLbl="alignNode1" presStyleIdx="2" presStyleCnt="7"/>
      <dgm:spPr/>
    </dgm:pt>
    <dgm:pt modelId="{6FEB5620-F8DE-4F01-9B50-739E9D8E7098}" type="pres">
      <dgm:prSet presAssocID="{546CEF63-6498-4BFB-82DF-5A3F4A3001D3}" presName="horz1" presStyleCnt="0"/>
      <dgm:spPr/>
    </dgm:pt>
    <dgm:pt modelId="{D7ABC309-5880-4816-9959-40DC0CA29454}" type="pres">
      <dgm:prSet presAssocID="{546CEF63-6498-4BFB-82DF-5A3F4A3001D3}" presName="tx1" presStyleLbl="revTx" presStyleIdx="2" presStyleCnt="7"/>
      <dgm:spPr/>
    </dgm:pt>
    <dgm:pt modelId="{5DBC865D-7D54-4718-A12A-D9615D476C78}" type="pres">
      <dgm:prSet presAssocID="{546CEF63-6498-4BFB-82DF-5A3F4A3001D3}" presName="vert1" presStyleCnt="0"/>
      <dgm:spPr/>
    </dgm:pt>
    <dgm:pt modelId="{34F6C244-63DD-4B03-879E-AAC25F9D2F87}" type="pres">
      <dgm:prSet presAssocID="{497C2DB0-25B4-4584-BCAC-0ACECCDD50BF}" presName="thickLine" presStyleLbl="alignNode1" presStyleIdx="3" presStyleCnt="7"/>
      <dgm:spPr/>
    </dgm:pt>
    <dgm:pt modelId="{3BEDDDC4-8764-4F6E-B836-4E6339E2CB07}" type="pres">
      <dgm:prSet presAssocID="{497C2DB0-25B4-4584-BCAC-0ACECCDD50BF}" presName="horz1" presStyleCnt="0"/>
      <dgm:spPr/>
    </dgm:pt>
    <dgm:pt modelId="{8FD3C315-7C85-4423-8103-A44D26B0DFCD}" type="pres">
      <dgm:prSet presAssocID="{497C2DB0-25B4-4584-BCAC-0ACECCDD50BF}" presName="tx1" presStyleLbl="revTx" presStyleIdx="3" presStyleCnt="7"/>
      <dgm:spPr/>
    </dgm:pt>
    <dgm:pt modelId="{4811F752-3A52-43E4-A751-9EFB129AF632}" type="pres">
      <dgm:prSet presAssocID="{497C2DB0-25B4-4584-BCAC-0ACECCDD50BF}" presName="vert1" presStyleCnt="0"/>
      <dgm:spPr/>
    </dgm:pt>
    <dgm:pt modelId="{50C1ADB4-7771-41AE-BB1A-9AE5E8F1A1AD}" type="pres">
      <dgm:prSet presAssocID="{B7AAF227-1248-4FC4-9866-51F0C6BD088D}" presName="thickLine" presStyleLbl="alignNode1" presStyleIdx="4" presStyleCnt="7"/>
      <dgm:spPr/>
    </dgm:pt>
    <dgm:pt modelId="{9AF2D8D7-CEB1-44DD-B0AF-BC908D041E06}" type="pres">
      <dgm:prSet presAssocID="{B7AAF227-1248-4FC4-9866-51F0C6BD088D}" presName="horz1" presStyleCnt="0"/>
      <dgm:spPr/>
    </dgm:pt>
    <dgm:pt modelId="{22DB3E5B-9ADA-41FA-9E54-B609B23012A8}" type="pres">
      <dgm:prSet presAssocID="{B7AAF227-1248-4FC4-9866-51F0C6BD088D}" presName="tx1" presStyleLbl="revTx" presStyleIdx="4" presStyleCnt="7"/>
      <dgm:spPr/>
    </dgm:pt>
    <dgm:pt modelId="{378468C1-5269-403A-9D26-AB63CF07E56F}" type="pres">
      <dgm:prSet presAssocID="{B7AAF227-1248-4FC4-9866-51F0C6BD088D}" presName="vert1" presStyleCnt="0"/>
      <dgm:spPr/>
    </dgm:pt>
    <dgm:pt modelId="{91DB9319-1922-4510-B137-FA030C97814E}" type="pres">
      <dgm:prSet presAssocID="{B80329CC-81BF-492E-9678-27FFE9BA38B4}" presName="thickLine" presStyleLbl="alignNode1" presStyleIdx="5" presStyleCnt="7"/>
      <dgm:spPr/>
    </dgm:pt>
    <dgm:pt modelId="{4EF7FBC5-F330-4792-89F9-56235118C6D1}" type="pres">
      <dgm:prSet presAssocID="{B80329CC-81BF-492E-9678-27FFE9BA38B4}" presName="horz1" presStyleCnt="0"/>
      <dgm:spPr/>
    </dgm:pt>
    <dgm:pt modelId="{93EEDE01-A75B-4A03-8E1A-563809E2330F}" type="pres">
      <dgm:prSet presAssocID="{B80329CC-81BF-492E-9678-27FFE9BA38B4}" presName="tx1" presStyleLbl="revTx" presStyleIdx="5" presStyleCnt="7"/>
      <dgm:spPr/>
    </dgm:pt>
    <dgm:pt modelId="{E4DC1431-243D-45F9-B736-EB42FE1CB5BC}" type="pres">
      <dgm:prSet presAssocID="{B80329CC-81BF-492E-9678-27FFE9BA38B4}" presName="vert1" presStyleCnt="0"/>
      <dgm:spPr/>
    </dgm:pt>
    <dgm:pt modelId="{42D4ED7F-3F4E-48F8-A8C5-4F0AB4E50903}" type="pres">
      <dgm:prSet presAssocID="{4ED1A485-572B-4EAB-A536-3BF55EE1790D}" presName="thickLine" presStyleLbl="alignNode1" presStyleIdx="6" presStyleCnt="7"/>
      <dgm:spPr/>
    </dgm:pt>
    <dgm:pt modelId="{04E4DE18-31AA-4907-A680-22C9188BC49D}" type="pres">
      <dgm:prSet presAssocID="{4ED1A485-572B-4EAB-A536-3BF55EE1790D}" presName="horz1" presStyleCnt="0"/>
      <dgm:spPr/>
    </dgm:pt>
    <dgm:pt modelId="{C73EA679-49FE-4DB3-8ECE-0B5FCFF98B31}" type="pres">
      <dgm:prSet presAssocID="{4ED1A485-572B-4EAB-A536-3BF55EE1790D}" presName="tx1" presStyleLbl="revTx" presStyleIdx="6" presStyleCnt="7"/>
      <dgm:spPr/>
    </dgm:pt>
    <dgm:pt modelId="{54E19886-0643-44D6-96A2-B0D9222F5D98}" type="pres">
      <dgm:prSet presAssocID="{4ED1A485-572B-4EAB-A536-3BF55EE1790D}" presName="vert1" presStyleCnt="0"/>
      <dgm:spPr/>
    </dgm:pt>
  </dgm:ptLst>
  <dgm:cxnLst>
    <dgm:cxn modelId="{C641C902-064E-4E5A-A827-35AE8802AA52}" srcId="{E16543EA-210E-49C2-8750-F6B54D69A19A}" destId="{E2D3D9AC-17FF-4637-8903-6140CE541076}" srcOrd="0" destOrd="0" parTransId="{6FCD5DB9-1F48-4C45-99F9-445ACC9333A7}" sibTransId="{73C8E91D-AA44-42B3-ABF4-B9058998D1DD}"/>
    <dgm:cxn modelId="{874F3A3F-7A18-4E56-BB7D-5ABBB124C6B3}" type="presOf" srcId="{E16543EA-210E-49C2-8750-F6B54D69A19A}" destId="{0B182187-4B64-402D-9D9B-278B4EFFF7A2}" srcOrd="0" destOrd="0" presId="urn:microsoft.com/office/officeart/2008/layout/LinedList"/>
    <dgm:cxn modelId="{D3AC4C5C-D2D6-45A6-98D7-60A7B9439EF1}" srcId="{E16543EA-210E-49C2-8750-F6B54D69A19A}" destId="{497C2DB0-25B4-4584-BCAC-0ACECCDD50BF}" srcOrd="3" destOrd="0" parTransId="{72E13057-6B5C-42BB-90E8-82D6228ED47A}" sibTransId="{616189FA-87B1-48DC-9F0B-94E04D86CED2}"/>
    <dgm:cxn modelId="{9C40CD62-992D-4EF7-81C6-07C88BD777FA}" srcId="{E16543EA-210E-49C2-8750-F6B54D69A19A}" destId="{B80329CC-81BF-492E-9678-27FFE9BA38B4}" srcOrd="5" destOrd="0" parTransId="{81196B74-DE79-4964-A5DC-13833D8F2CD9}" sibTransId="{F5108729-290E-408E-ACD5-E3C153428CD4}"/>
    <dgm:cxn modelId="{CCDB8F6F-502B-45AC-B4A1-896D62E142B0}" type="presOf" srcId="{497C2DB0-25B4-4584-BCAC-0ACECCDD50BF}" destId="{8FD3C315-7C85-4423-8103-A44D26B0DFCD}" srcOrd="0" destOrd="0" presId="urn:microsoft.com/office/officeart/2008/layout/LinedList"/>
    <dgm:cxn modelId="{91D92756-AF72-4421-B7B4-7B0234C887D6}" srcId="{E16543EA-210E-49C2-8750-F6B54D69A19A}" destId="{B7AAF227-1248-4FC4-9866-51F0C6BD088D}" srcOrd="4" destOrd="0" parTransId="{01ED725E-7C08-44EB-A0EC-7575439A2B16}" sibTransId="{6CDBF94D-5354-4D44-9F97-E0B876DECB44}"/>
    <dgm:cxn modelId="{857BDD59-7BFB-4367-92D9-0F41430590B0}" srcId="{E16543EA-210E-49C2-8750-F6B54D69A19A}" destId="{9F5F79AF-709C-43A8-A5FC-74D275774320}" srcOrd="1" destOrd="0" parTransId="{B56CFC6E-7055-40D9-B34E-B1042EB2397E}" sibTransId="{6AB4AF37-4FE0-463F-AC2B-4F015BF92A32}"/>
    <dgm:cxn modelId="{A9E1AC88-72BA-4834-88B9-EC32AC4E494A}" type="presOf" srcId="{E2D3D9AC-17FF-4637-8903-6140CE541076}" destId="{8370A376-80C5-4ED7-A7F0-3CDC3CC3DB1A}" srcOrd="0" destOrd="0" presId="urn:microsoft.com/office/officeart/2008/layout/LinedList"/>
    <dgm:cxn modelId="{4AD52399-E277-4ABA-A607-828119DB0789}" srcId="{E16543EA-210E-49C2-8750-F6B54D69A19A}" destId="{4ED1A485-572B-4EAB-A536-3BF55EE1790D}" srcOrd="6" destOrd="0" parTransId="{52A4EAD4-AEE6-45A1-9B50-65AC55976763}" sibTransId="{BDCE8CB8-716A-44D6-8F17-7A957C9B99CC}"/>
    <dgm:cxn modelId="{FF6910B3-4BD8-49C9-97DE-1BC62BE29940}" type="presOf" srcId="{4ED1A485-572B-4EAB-A536-3BF55EE1790D}" destId="{C73EA679-49FE-4DB3-8ECE-0B5FCFF98B31}" srcOrd="0" destOrd="0" presId="urn:microsoft.com/office/officeart/2008/layout/LinedList"/>
    <dgm:cxn modelId="{2CF2D3CB-8612-4F4D-AEA4-D5058BDEEB59}" type="presOf" srcId="{B7AAF227-1248-4FC4-9866-51F0C6BD088D}" destId="{22DB3E5B-9ADA-41FA-9E54-B609B23012A8}" srcOrd="0" destOrd="0" presId="urn:microsoft.com/office/officeart/2008/layout/LinedList"/>
    <dgm:cxn modelId="{B64675D9-8871-42C2-BC48-EC4016D8CFBA}" type="presOf" srcId="{9F5F79AF-709C-43A8-A5FC-74D275774320}" destId="{E9896614-BB10-42A4-8AA3-3AA57FFA6EC8}" srcOrd="0" destOrd="0" presId="urn:microsoft.com/office/officeart/2008/layout/LinedList"/>
    <dgm:cxn modelId="{0C3E61E9-9E4C-43D4-B226-6B95098740CA}" type="presOf" srcId="{B80329CC-81BF-492E-9678-27FFE9BA38B4}" destId="{93EEDE01-A75B-4A03-8E1A-563809E2330F}" srcOrd="0" destOrd="0" presId="urn:microsoft.com/office/officeart/2008/layout/LinedList"/>
    <dgm:cxn modelId="{8CA89DEB-AF87-4562-BBED-31D27249070C}" type="presOf" srcId="{546CEF63-6498-4BFB-82DF-5A3F4A3001D3}" destId="{D7ABC309-5880-4816-9959-40DC0CA29454}" srcOrd="0" destOrd="0" presId="urn:microsoft.com/office/officeart/2008/layout/LinedList"/>
    <dgm:cxn modelId="{72AEF1F4-ABE2-4B76-9F14-70AE00978348}" srcId="{E16543EA-210E-49C2-8750-F6B54D69A19A}" destId="{546CEF63-6498-4BFB-82DF-5A3F4A3001D3}" srcOrd="2" destOrd="0" parTransId="{45852549-3812-427A-8A86-131C93F0E15F}" sibTransId="{DE501BB7-3B4B-4F7B-A9E1-372A7BC13A4F}"/>
    <dgm:cxn modelId="{DC2C6ED2-86C9-4AF6-BCA0-194B5EE645E0}" type="presParOf" srcId="{0B182187-4B64-402D-9D9B-278B4EFFF7A2}" destId="{E3B9D6E8-81CF-4EE1-98C2-1F55CC7701A2}" srcOrd="0" destOrd="0" presId="urn:microsoft.com/office/officeart/2008/layout/LinedList"/>
    <dgm:cxn modelId="{0FF8F3E0-6758-4499-BC5F-6171E0A89630}" type="presParOf" srcId="{0B182187-4B64-402D-9D9B-278B4EFFF7A2}" destId="{7C1AF95B-F357-4B38-B9D3-00CF2A499C47}" srcOrd="1" destOrd="0" presId="urn:microsoft.com/office/officeart/2008/layout/LinedList"/>
    <dgm:cxn modelId="{80300A2E-205E-40FF-B237-C1DA2166707D}" type="presParOf" srcId="{7C1AF95B-F357-4B38-B9D3-00CF2A499C47}" destId="{8370A376-80C5-4ED7-A7F0-3CDC3CC3DB1A}" srcOrd="0" destOrd="0" presId="urn:microsoft.com/office/officeart/2008/layout/LinedList"/>
    <dgm:cxn modelId="{63E579F0-C3D4-4AD9-9612-37ACAC75A59E}" type="presParOf" srcId="{7C1AF95B-F357-4B38-B9D3-00CF2A499C47}" destId="{A0F551AB-1D05-49B6-B140-862856FDD947}" srcOrd="1" destOrd="0" presId="urn:microsoft.com/office/officeart/2008/layout/LinedList"/>
    <dgm:cxn modelId="{E8DCB741-70AE-4E57-9A67-2CB0678EC27C}" type="presParOf" srcId="{0B182187-4B64-402D-9D9B-278B4EFFF7A2}" destId="{2D40D1F6-8249-4BD2-8105-BEA063E2FCFD}" srcOrd="2" destOrd="0" presId="urn:microsoft.com/office/officeart/2008/layout/LinedList"/>
    <dgm:cxn modelId="{53883386-7D6E-4917-A9D3-27875AAF2C43}" type="presParOf" srcId="{0B182187-4B64-402D-9D9B-278B4EFFF7A2}" destId="{0C0E3C59-E9B4-481A-A20C-60FF82623392}" srcOrd="3" destOrd="0" presId="urn:microsoft.com/office/officeart/2008/layout/LinedList"/>
    <dgm:cxn modelId="{A6ED0FC9-4C48-46DE-8785-17015B7882AA}" type="presParOf" srcId="{0C0E3C59-E9B4-481A-A20C-60FF82623392}" destId="{E9896614-BB10-42A4-8AA3-3AA57FFA6EC8}" srcOrd="0" destOrd="0" presId="urn:microsoft.com/office/officeart/2008/layout/LinedList"/>
    <dgm:cxn modelId="{F63C2C90-0E96-494F-947C-398BB0964A5B}" type="presParOf" srcId="{0C0E3C59-E9B4-481A-A20C-60FF82623392}" destId="{3AF77501-8BDF-47F2-8B82-85953CB110CE}" srcOrd="1" destOrd="0" presId="urn:microsoft.com/office/officeart/2008/layout/LinedList"/>
    <dgm:cxn modelId="{3E356708-3A00-414E-949E-D6B11743B705}" type="presParOf" srcId="{0B182187-4B64-402D-9D9B-278B4EFFF7A2}" destId="{EAD7C4A6-A757-4145-80DF-E0B8E51132C8}" srcOrd="4" destOrd="0" presId="urn:microsoft.com/office/officeart/2008/layout/LinedList"/>
    <dgm:cxn modelId="{A173F916-8B3E-4F07-A9A1-58ACE0592308}" type="presParOf" srcId="{0B182187-4B64-402D-9D9B-278B4EFFF7A2}" destId="{6FEB5620-F8DE-4F01-9B50-739E9D8E7098}" srcOrd="5" destOrd="0" presId="urn:microsoft.com/office/officeart/2008/layout/LinedList"/>
    <dgm:cxn modelId="{89616119-AB87-4133-B419-1492C933557B}" type="presParOf" srcId="{6FEB5620-F8DE-4F01-9B50-739E9D8E7098}" destId="{D7ABC309-5880-4816-9959-40DC0CA29454}" srcOrd="0" destOrd="0" presId="urn:microsoft.com/office/officeart/2008/layout/LinedList"/>
    <dgm:cxn modelId="{28864DD7-4D8B-4149-A078-B6AB46923350}" type="presParOf" srcId="{6FEB5620-F8DE-4F01-9B50-739E9D8E7098}" destId="{5DBC865D-7D54-4718-A12A-D9615D476C78}" srcOrd="1" destOrd="0" presId="urn:microsoft.com/office/officeart/2008/layout/LinedList"/>
    <dgm:cxn modelId="{B42AA2DE-7B5D-458D-A6B4-9B870EB47FB5}" type="presParOf" srcId="{0B182187-4B64-402D-9D9B-278B4EFFF7A2}" destId="{34F6C244-63DD-4B03-879E-AAC25F9D2F87}" srcOrd="6" destOrd="0" presId="urn:microsoft.com/office/officeart/2008/layout/LinedList"/>
    <dgm:cxn modelId="{3D874463-9A0B-4F34-813E-64EEB90F68A2}" type="presParOf" srcId="{0B182187-4B64-402D-9D9B-278B4EFFF7A2}" destId="{3BEDDDC4-8764-4F6E-B836-4E6339E2CB07}" srcOrd="7" destOrd="0" presId="urn:microsoft.com/office/officeart/2008/layout/LinedList"/>
    <dgm:cxn modelId="{0C0616C0-E4EC-4949-9E60-A90A58F3CD9B}" type="presParOf" srcId="{3BEDDDC4-8764-4F6E-B836-4E6339E2CB07}" destId="{8FD3C315-7C85-4423-8103-A44D26B0DFCD}" srcOrd="0" destOrd="0" presId="urn:microsoft.com/office/officeart/2008/layout/LinedList"/>
    <dgm:cxn modelId="{C28AB524-2153-447E-B0A0-119A47499FAA}" type="presParOf" srcId="{3BEDDDC4-8764-4F6E-B836-4E6339E2CB07}" destId="{4811F752-3A52-43E4-A751-9EFB129AF632}" srcOrd="1" destOrd="0" presId="urn:microsoft.com/office/officeart/2008/layout/LinedList"/>
    <dgm:cxn modelId="{80E437C4-6A7D-4055-922B-C6372A7F6CD9}" type="presParOf" srcId="{0B182187-4B64-402D-9D9B-278B4EFFF7A2}" destId="{50C1ADB4-7771-41AE-BB1A-9AE5E8F1A1AD}" srcOrd="8" destOrd="0" presId="urn:microsoft.com/office/officeart/2008/layout/LinedList"/>
    <dgm:cxn modelId="{92FE1A62-740F-4B7B-A554-EB47A21CE316}" type="presParOf" srcId="{0B182187-4B64-402D-9D9B-278B4EFFF7A2}" destId="{9AF2D8D7-CEB1-44DD-B0AF-BC908D041E06}" srcOrd="9" destOrd="0" presId="urn:microsoft.com/office/officeart/2008/layout/LinedList"/>
    <dgm:cxn modelId="{74708C35-8DD3-4192-88DA-0BFD380178DC}" type="presParOf" srcId="{9AF2D8D7-CEB1-44DD-B0AF-BC908D041E06}" destId="{22DB3E5B-9ADA-41FA-9E54-B609B23012A8}" srcOrd="0" destOrd="0" presId="urn:microsoft.com/office/officeart/2008/layout/LinedList"/>
    <dgm:cxn modelId="{EDD744B3-B4B9-4BEB-A08D-2E4505E63E47}" type="presParOf" srcId="{9AF2D8D7-CEB1-44DD-B0AF-BC908D041E06}" destId="{378468C1-5269-403A-9D26-AB63CF07E56F}" srcOrd="1" destOrd="0" presId="urn:microsoft.com/office/officeart/2008/layout/LinedList"/>
    <dgm:cxn modelId="{6CAD1C55-7BE5-4877-87D7-F899C19AA036}" type="presParOf" srcId="{0B182187-4B64-402D-9D9B-278B4EFFF7A2}" destId="{91DB9319-1922-4510-B137-FA030C97814E}" srcOrd="10" destOrd="0" presId="urn:microsoft.com/office/officeart/2008/layout/LinedList"/>
    <dgm:cxn modelId="{FB497256-8E61-486E-8E12-EA4C75CF2C60}" type="presParOf" srcId="{0B182187-4B64-402D-9D9B-278B4EFFF7A2}" destId="{4EF7FBC5-F330-4792-89F9-56235118C6D1}" srcOrd="11" destOrd="0" presId="urn:microsoft.com/office/officeart/2008/layout/LinedList"/>
    <dgm:cxn modelId="{ABDD04FC-B3F6-4F2C-A03B-524F85D693F5}" type="presParOf" srcId="{4EF7FBC5-F330-4792-89F9-56235118C6D1}" destId="{93EEDE01-A75B-4A03-8E1A-563809E2330F}" srcOrd="0" destOrd="0" presId="urn:microsoft.com/office/officeart/2008/layout/LinedList"/>
    <dgm:cxn modelId="{8DC3C14E-4EBB-414E-84B4-331D659A5224}" type="presParOf" srcId="{4EF7FBC5-F330-4792-89F9-56235118C6D1}" destId="{E4DC1431-243D-45F9-B736-EB42FE1CB5BC}" srcOrd="1" destOrd="0" presId="urn:microsoft.com/office/officeart/2008/layout/LinedList"/>
    <dgm:cxn modelId="{29D5BDF3-8608-4C2A-A09C-11414A5BD3EB}" type="presParOf" srcId="{0B182187-4B64-402D-9D9B-278B4EFFF7A2}" destId="{42D4ED7F-3F4E-48F8-A8C5-4F0AB4E50903}" srcOrd="12" destOrd="0" presId="urn:microsoft.com/office/officeart/2008/layout/LinedList"/>
    <dgm:cxn modelId="{9722222C-F2B3-4B26-8407-8FC254AC63AE}" type="presParOf" srcId="{0B182187-4B64-402D-9D9B-278B4EFFF7A2}" destId="{04E4DE18-31AA-4907-A680-22C9188BC49D}" srcOrd="13" destOrd="0" presId="urn:microsoft.com/office/officeart/2008/layout/LinedList"/>
    <dgm:cxn modelId="{5271B8AE-5203-4B6E-B0E7-EBEAB1FB8F15}" type="presParOf" srcId="{04E4DE18-31AA-4907-A680-22C9188BC49D}" destId="{C73EA679-49FE-4DB3-8ECE-0B5FCFF98B31}" srcOrd="0" destOrd="0" presId="urn:microsoft.com/office/officeart/2008/layout/LinedList"/>
    <dgm:cxn modelId="{86885014-9C23-477D-A94D-EF6CD7A112FB}" type="presParOf" srcId="{04E4DE18-31AA-4907-A680-22C9188BC49D}" destId="{54E19886-0643-44D6-96A2-B0D9222F5D9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1A52268-ACDA-4F16-8625-AEE7A05C884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7EB00CF-A0BB-4DC2-9CD8-54738F2636ED}">
      <dgm:prSet/>
      <dgm:spPr/>
      <dgm:t>
        <a:bodyPr/>
        <a:lstStyle/>
        <a:p>
          <a:r>
            <a:rPr lang="en-GB" dirty="0"/>
            <a:t>It is written like an essay,  it must have an introduction, main body and conclusion</a:t>
          </a:r>
          <a:endParaRPr lang="en-US" dirty="0"/>
        </a:p>
      </dgm:t>
    </dgm:pt>
    <dgm:pt modelId="{D87A85BB-7EC5-4C25-B93D-92B233D92A9F}" type="parTrans" cxnId="{B33E9658-7AEC-4FB3-ACA8-C2FB1AA75E9E}">
      <dgm:prSet/>
      <dgm:spPr/>
      <dgm:t>
        <a:bodyPr/>
        <a:lstStyle/>
        <a:p>
          <a:endParaRPr lang="en-US" sz="1400"/>
        </a:p>
      </dgm:t>
    </dgm:pt>
    <dgm:pt modelId="{7EE8095B-ACF2-4199-9D1F-126C3270AB41}" type="sibTrans" cxnId="{B33E9658-7AEC-4FB3-ACA8-C2FB1AA75E9E}">
      <dgm:prSet/>
      <dgm:spPr/>
      <dgm:t>
        <a:bodyPr/>
        <a:lstStyle/>
        <a:p>
          <a:endParaRPr lang="en-US"/>
        </a:p>
      </dgm:t>
    </dgm:pt>
    <dgm:pt modelId="{A4830C98-A432-4C98-B888-09DE145FD0DF}">
      <dgm:prSet/>
      <dgm:spPr/>
      <dgm:t>
        <a:bodyPr/>
        <a:lstStyle/>
        <a:p>
          <a:r>
            <a:rPr lang="en-GB" dirty="0"/>
            <a:t>Ensure that you are picking holes in the research- critical evaluation</a:t>
          </a:r>
          <a:endParaRPr lang="en-US" dirty="0"/>
        </a:p>
      </dgm:t>
    </dgm:pt>
    <dgm:pt modelId="{319E911E-A458-472B-84E6-88A6DCB1313D}" type="parTrans" cxnId="{91F78C8E-4F6A-4760-88B1-3F9BDDA4EB2D}">
      <dgm:prSet/>
      <dgm:spPr/>
      <dgm:t>
        <a:bodyPr/>
        <a:lstStyle/>
        <a:p>
          <a:endParaRPr lang="en-US" sz="1400"/>
        </a:p>
      </dgm:t>
    </dgm:pt>
    <dgm:pt modelId="{CA80A227-BE34-46FA-B4A2-5B862AEEBB48}" type="sibTrans" cxnId="{91F78C8E-4F6A-4760-88B1-3F9BDDA4EB2D}">
      <dgm:prSet/>
      <dgm:spPr/>
      <dgm:t>
        <a:bodyPr/>
        <a:lstStyle/>
        <a:p>
          <a:endParaRPr lang="en-US"/>
        </a:p>
      </dgm:t>
    </dgm:pt>
    <dgm:pt modelId="{7A17CB6C-9C3B-471B-936E-60692EC1E563}">
      <dgm:prSet/>
      <dgm:spPr/>
      <dgm:t>
        <a:bodyPr/>
        <a:lstStyle/>
        <a:p>
          <a:r>
            <a:rPr lang="en-GB"/>
            <a:t>Identify trends- what is the common theme here? </a:t>
          </a:r>
          <a:endParaRPr lang="en-US"/>
        </a:p>
      </dgm:t>
    </dgm:pt>
    <dgm:pt modelId="{C761DF60-6FBA-4850-A39A-1913921ECBFE}" type="parTrans" cxnId="{B2DB7580-8B51-4558-9218-545CBC9A1234}">
      <dgm:prSet/>
      <dgm:spPr/>
      <dgm:t>
        <a:bodyPr/>
        <a:lstStyle/>
        <a:p>
          <a:endParaRPr lang="en-US" sz="1400"/>
        </a:p>
      </dgm:t>
    </dgm:pt>
    <dgm:pt modelId="{FE57D5E3-9B11-4240-9BC5-6B5FC6FF6B4B}" type="sibTrans" cxnId="{B2DB7580-8B51-4558-9218-545CBC9A1234}">
      <dgm:prSet/>
      <dgm:spPr/>
      <dgm:t>
        <a:bodyPr/>
        <a:lstStyle/>
        <a:p>
          <a:endParaRPr lang="en-US"/>
        </a:p>
      </dgm:t>
    </dgm:pt>
    <dgm:pt modelId="{E749DDC8-41C6-440C-BD74-D69A27946DEF}">
      <dgm:prSet/>
      <dgm:spPr/>
      <dgm:t>
        <a:bodyPr/>
        <a:lstStyle/>
        <a:p>
          <a:r>
            <a:rPr lang="en-GB"/>
            <a:t>What are the gaps and limitations- only 10 people in the study? Did another study have 1,000, which one is stronger? Did the research only explore how the model works with sober people? Neurotypical people?</a:t>
          </a:r>
          <a:endParaRPr lang="en-US"/>
        </a:p>
      </dgm:t>
    </dgm:pt>
    <dgm:pt modelId="{10ADB495-2713-4E06-AA82-3D0E4E6C849C}" type="parTrans" cxnId="{5B7CA5B2-EE32-44ED-A6D1-530DC80B123D}">
      <dgm:prSet/>
      <dgm:spPr/>
      <dgm:t>
        <a:bodyPr/>
        <a:lstStyle/>
        <a:p>
          <a:endParaRPr lang="en-US" sz="1400"/>
        </a:p>
      </dgm:t>
    </dgm:pt>
    <dgm:pt modelId="{C5A5D816-6746-4B8A-9D7A-957ED4A2B26C}" type="sibTrans" cxnId="{5B7CA5B2-EE32-44ED-A6D1-530DC80B123D}">
      <dgm:prSet/>
      <dgm:spPr/>
      <dgm:t>
        <a:bodyPr/>
        <a:lstStyle/>
        <a:p>
          <a:endParaRPr lang="en-US"/>
        </a:p>
      </dgm:t>
    </dgm:pt>
    <dgm:pt modelId="{08A71DFD-1E75-452C-8114-C3356A70B28D}">
      <dgm:prSet/>
      <dgm:spPr/>
      <dgm:t>
        <a:bodyPr/>
        <a:lstStyle/>
        <a:p>
          <a:r>
            <a:rPr lang="en-GB"/>
            <a:t>What is the overall landscape saying about the topic</a:t>
          </a:r>
          <a:endParaRPr lang="en-US"/>
        </a:p>
      </dgm:t>
    </dgm:pt>
    <dgm:pt modelId="{DCAF7242-3084-4600-A24A-6AFE381D0AD3}" type="parTrans" cxnId="{35E9CBD6-C86A-4A5E-B191-D2FCC3F2ECC4}">
      <dgm:prSet/>
      <dgm:spPr/>
      <dgm:t>
        <a:bodyPr/>
        <a:lstStyle/>
        <a:p>
          <a:endParaRPr lang="en-US" sz="1400"/>
        </a:p>
      </dgm:t>
    </dgm:pt>
    <dgm:pt modelId="{50EE96FC-F836-4669-A00E-9DF8CFC25DBD}" type="sibTrans" cxnId="{35E9CBD6-C86A-4A5E-B191-D2FCC3F2ECC4}">
      <dgm:prSet/>
      <dgm:spPr/>
      <dgm:t>
        <a:bodyPr/>
        <a:lstStyle/>
        <a:p>
          <a:endParaRPr lang="en-US"/>
        </a:p>
      </dgm:t>
    </dgm:pt>
    <dgm:pt modelId="{DB59F7DE-1E6C-4D29-91A4-D0BC2AC498B4}">
      <dgm:prSet/>
      <dgm:spPr/>
      <dgm:t>
        <a:bodyPr/>
        <a:lstStyle/>
        <a:p>
          <a:r>
            <a:rPr lang="en-GB" dirty="0"/>
            <a:t>What has been learnt by all of your research? Should </a:t>
          </a:r>
          <a:r>
            <a:rPr lang="en-GB"/>
            <a:t>all officers </a:t>
          </a:r>
          <a:r>
            <a:rPr lang="en-GB" dirty="0"/>
            <a:t>be trained to talk with neurodiverse people? Should they get more training than what they currently have? </a:t>
          </a:r>
          <a:endParaRPr lang="en-US" dirty="0"/>
        </a:p>
      </dgm:t>
    </dgm:pt>
    <dgm:pt modelId="{14E228CA-373B-414E-9C61-0B4B578B258D}" type="parTrans" cxnId="{2F1EF76D-F311-470A-AB9D-1588A0D43589}">
      <dgm:prSet/>
      <dgm:spPr/>
      <dgm:t>
        <a:bodyPr/>
        <a:lstStyle/>
        <a:p>
          <a:endParaRPr lang="en-US" sz="1400"/>
        </a:p>
      </dgm:t>
    </dgm:pt>
    <dgm:pt modelId="{2B10E957-FC9E-4084-A60F-0D005124C92A}" type="sibTrans" cxnId="{2F1EF76D-F311-470A-AB9D-1588A0D43589}">
      <dgm:prSet/>
      <dgm:spPr/>
      <dgm:t>
        <a:bodyPr/>
        <a:lstStyle/>
        <a:p>
          <a:endParaRPr lang="en-US"/>
        </a:p>
      </dgm:t>
    </dgm:pt>
    <dgm:pt modelId="{25508DCD-6D99-4402-92D2-AAE4893F14C8}" type="pres">
      <dgm:prSet presAssocID="{F1A52268-ACDA-4F16-8625-AEE7A05C8840}" presName="Name0" presStyleCnt="0">
        <dgm:presLayoutVars>
          <dgm:dir/>
          <dgm:resizeHandles val="exact"/>
        </dgm:presLayoutVars>
      </dgm:prSet>
      <dgm:spPr/>
    </dgm:pt>
    <dgm:pt modelId="{D6CEA95B-868A-42DC-BDF0-065D25B2139B}" type="pres">
      <dgm:prSet presAssocID="{37EB00CF-A0BB-4DC2-9CD8-54738F2636ED}" presName="node" presStyleLbl="node1" presStyleIdx="0" presStyleCnt="6">
        <dgm:presLayoutVars>
          <dgm:bulletEnabled val="1"/>
        </dgm:presLayoutVars>
      </dgm:prSet>
      <dgm:spPr/>
    </dgm:pt>
    <dgm:pt modelId="{5E1BBDF5-2FDC-4B8C-B5DC-93CB9E55132B}" type="pres">
      <dgm:prSet presAssocID="{7EE8095B-ACF2-4199-9D1F-126C3270AB41}" presName="sibTrans" presStyleLbl="sibTrans1D1" presStyleIdx="0" presStyleCnt="5"/>
      <dgm:spPr/>
    </dgm:pt>
    <dgm:pt modelId="{4E1C5309-CA4D-4F9D-8C36-307E7BB95B12}" type="pres">
      <dgm:prSet presAssocID="{7EE8095B-ACF2-4199-9D1F-126C3270AB41}" presName="connectorText" presStyleLbl="sibTrans1D1" presStyleIdx="0" presStyleCnt="5"/>
      <dgm:spPr/>
    </dgm:pt>
    <dgm:pt modelId="{CC0E4FFA-07C3-4AB4-B762-FC10B55D0B45}" type="pres">
      <dgm:prSet presAssocID="{A4830C98-A432-4C98-B888-09DE145FD0DF}" presName="node" presStyleLbl="node1" presStyleIdx="1" presStyleCnt="6">
        <dgm:presLayoutVars>
          <dgm:bulletEnabled val="1"/>
        </dgm:presLayoutVars>
      </dgm:prSet>
      <dgm:spPr/>
    </dgm:pt>
    <dgm:pt modelId="{3887F472-6E97-4213-BCD2-3864BA8B8A9C}" type="pres">
      <dgm:prSet presAssocID="{CA80A227-BE34-46FA-B4A2-5B862AEEBB48}" presName="sibTrans" presStyleLbl="sibTrans1D1" presStyleIdx="1" presStyleCnt="5"/>
      <dgm:spPr/>
    </dgm:pt>
    <dgm:pt modelId="{4D25A5A1-E247-47F8-BA54-8EF2A6BA9943}" type="pres">
      <dgm:prSet presAssocID="{CA80A227-BE34-46FA-B4A2-5B862AEEBB48}" presName="connectorText" presStyleLbl="sibTrans1D1" presStyleIdx="1" presStyleCnt="5"/>
      <dgm:spPr/>
    </dgm:pt>
    <dgm:pt modelId="{F53F510E-D24F-43F4-957A-31F6139A8CF9}" type="pres">
      <dgm:prSet presAssocID="{7A17CB6C-9C3B-471B-936E-60692EC1E563}" presName="node" presStyleLbl="node1" presStyleIdx="2" presStyleCnt="6">
        <dgm:presLayoutVars>
          <dgm:bulletEnabled val="1"/>
        </dgm:presLayoutVars>
      </dgm:prSet>
      <dgm:spPr/>
    </dgm:pt>
    <dgm:pt modelId="{8E837948-3D67-4BD0-8F1B-3970A284FA90}" type="pres">
      <dgm:prSet presAssocID="{FE57D5E3-9B11-4240-9BC5-6B5FC6FF6B4B}" presName="sibTrans" presStyleLbl="sibTrans1D1" presStyleIdx="2" presStyleCnt="5"/>
      <dgm:spPr/>
    </dgm:pt>
    <dgm:pt modelId="{71DC3910-7230-40DA-AEE9-BEE30A91568B}" type="pres">
      <dgm:prSet presAssocID="{FE57D5E3-9B11-4240-9BC5-6B5FC6FF6B4B}" presName="connectorText" presStyleLbl="sibTrans1D1" presStyleIdx="2" presStyleCnt="5"/>
      <dgm:spPr/>
    </dgm:pt>
    <dgm:pt modelId="{B4F5A700-09A4-49A8-BFCD-1C0CB1E5CECA}" type="pres">
      <dgm:prSet presAssocID="{E749DDC8-41C6-440C-BD74-D69A27946DEF}" presName="node" presStyleLbl="node1" presStyleIdx="3" presStyleCnt="6">
        <dgm:presLayoutVars>
          <dgm:bulletEnabled val="1"/>
        </dgm:presLayoutVars>
      </dgm:prSet>
      <dgm:spPr/>
    </dgm:pt>
    <dgm:pt modelId="{00ED6329-E724-490D-9B6C-E1F39A7651A4}" type="pres">
      <dgm:prSet presAssocID="{C5A5D816-6746-4B8A-9D7A-957ED4A2B26C}" presName="sibTrans" presStyleLbl="sibTrans1D1" presStyleIdx="3" presStyleCnt="5"/>
      <dgm:spPr/>
    </dgm:pt>
    <dgm:pt modelId="{9DE9418F-8BB2-4E05-BB8F-048DE61B46CA}" type="pres">
      <dgm:prSet presAssocID="{C5A5D816-6746-4B8A-9D7A-957ED4A2B26C}" presName="connectorText" presStyleLbl="sibTrans1D1" presStyleIdx="3" presStyleCnt="5"/>
      <dgm:spPr/>
    </dgm:pt>
    <dgm:pt modelId="{E8C396EC-90B2-458D-85FE-9F2126DC4935}" type="pres">
      <dgm:prSet presAssocID="{08A71DFD-1E75-452C-8114-C3356A70B28D}" presName="node" presStyleLbl="node1" presStyleIdx="4" presStyleCnt="6">
        <dgm:presLayoutVars>
          <dgm:bulletEnabled val="1"/>
        </dgm:presLayoutVars>
      </dgm:prSet>
      <dgm:spPr/>
    </dgm:pt>
    <dgm:pt modelId="{4C5C810F-DD70-4D3C-B504-389A2386C4A3}" type="pres">
      <dgm:prSet presAssocID="{50EE96FC-F836-4669-A00E-9DF8CFC25DBD}" presName="sibTrans" presStyleLbl="sibTrans1D1" presStyleIdx="4" presStyleCnt="5"/>
      <dgm:spPr/>
    </dgm:pt>
    <dgm:pt modelId="{E73629BF-C4B1-404A-8A17-1D1E6CA03F65}" type="pres">
      <dgm:prSet presAssocID="{50EE96FC-F836-4669-A00E-9DF8CFC25DBD}" presName="connectorText" presStyleLbl="sibTrans1D1" presStyleIdx="4" presStyleCnt="5"/>
      <dgm:spPr/>
    </dgm:pt>
    <dgm:pt modelId="{4E12A9A4-A020-48EF-9574-B5FF5E598E1F}" type="pres">
      <dgm:prSet presAssocID="{DB59F7DE-1E6C-4D29-91A4-D0BC2AC498B4}" presName="node" presStyleLbl="node1" presStyleIdx="5" presStyleCnt="6">
        <dgm:presLayoutVars>
          <dgm:bulletEnabled val="1"/>
        </dgm:presLayoutVars>
      </dgm:prSet>
      <dgm:spPr/>
    </dgm:pt>
  </dgm:ptLst>
  <dgm:cxnLst>
    <dgm:cxn modelId="{0E916510-71E1-47A9-A0CF-6CC716190F3D}" type="presOf" srcId="{F1A52268-ACDA-4F16-8625-AEE7A05C8840}" destId="{25508DCD-6D99-4402-92D2-AAE4893F14C8}" srcOrd="0" destOrd="0" presId="urn:microsoft.com/office/officeart/2016/7/layout/RepeatingBendingProcessNew"/>
    <dgm:cxn modelId="{BA7B3B14-3D97-4167-B475-908E5E9DE61F}" type="presOf" srcId="{E749DDC8-41C6-440C-BD74-D69A27946DEF}" destId="{B4F5A700-09A4-49A8-BFCD-1C0CB1E5CECA}" srcOrd="0" destOrd="0" presId="urn:microsoft.com/office/officeart/2016/7/layout/RepeatingBendingProcessNew"/>
    <dgm:cxn modelId="{E734A636-3EEF-4101-9266-42DC8FED9AE8}" type="presOf" srcId="{FE57D5E3-9B11-4240-9BC5-6B5FC6FF6B4B}" destId="{71DC3910-7230-40DA-AEE9-BEE30A91568B}" srcOrd="1" destOrd="0" presId="urn:microsoft.com/office/officeart/2016/7/layout/RepeatingBendingProcessNew"/>
    <dgm:cxn modelId="{C8124A5C-0D89-43EC-9A8B-F9D047969FFF}" type="presOf" srcId="{CA80A227-BE34-46FA-B4A2-5B862AEEBB48}" destId="{3887F472-6E97-4213-BCD2-3864BA8B8A9C}" srcOrd="0" destOrd="0" presId="urn:microsoft.com/office/officeart/2016/7/layout/RepeatingBendingProcessNew"/>
    <dgm:cxn modelId="{E2D42A61-683A-4854-9B4A-0DCFE84CAD8F}" type="presOf" srcId="{08A71DFD-1E75-452C-8114-C3356A70B28D}" destId="{E8C396EC-90B2-458D-85FE-9F2126DC4935}" srcOrd="0" destOrd="0" presId="urn:microsoft.com/office/officeart/2016/7/layout/RepeatingBendingProcessNew"/>
    <dgm:cxn modelId="{5DADB36B-1611-452B-8669-24E827235B56}" type="presOf" srcId="{7A17CB6C-9C3B-471B-936E-60692EC1E563}" destId="{F53F510E-D24F-43F4-957A-31F6139A8CF9}" srcOrd="0" destOrd="0" presId="urn:microsoft.com/office/officeart/2016/7/layout/RepeatingBendingProcessNew"/>
    <dgm:cxn modelId="{2F1EF76D-F311-470A-AB9D-1588A0D43589}" srcId="{F1A52268-ACDA-4F16-8625-AEE7A05C8840}" destId="{DB59F7DE-1E6C-4D29-91A4-D0BC2AC498B4}" srcOrd="5" destOrd="0" parTransId="{14E228CA-373B-414E-9C61-0B4B578B258D}" sibTransId="{2B10E957-FC9E-4084-A60F-0D005124C92A}"/>
    <dgm:cxn modelId="{0E0B5550-C32A-45B6-B68D-975618C4A714}" type="presOf" srcId="{A4830C98-A432-4C98-B888-09DE145FD0DF}" destId="{CC0E4FFA-07C3-4AB4-B762-FC10B55D0B45}" srcOrd="0" destOrd="0" presId="urn:microsoft.com/office/officeart/2016/7/layout/RepeatingBendingProcessNew"/>
    <dgm:cxn modelId="{7B487356-F3A3-4A42-A0CE-7E8528590351}" type="presOf" srcId="{50EE96FC-F836-4669-A00E-9DF8CFC25DBD}" destId="{E73629BF-C4B1-404A-8A17-1D1E6CA03F65}" srcOrd="1" destOrd="0" presId="urn:microsoft.com/office/officeart/2016/7/layout/RepeatingBendingProcessNew"/>
    <dgm:cxn modelId="{B33E9658-7AEC-4FB3-ACA8-C2FB1AA75E9E}" srcId="{F1A52268-ACDA-4F16-8625-AEE7A05C8840}" destId="{37EB00CF-A0BB-4DC2-9CD8-54738F2636ED}" srcOrd="0" destOrd="0" parTransId="{D87A85BB-7EC5-4C25-B93D-92B233D92A9F}" sibTransId="{7EE8095B-ACF2-4199-9D1F-126C3270AB41}"/>
    <dgm:cxn modelId="{04CF2F59-4504-49B1-B463-1AA722CC8E27}" type="presOf" srcId="{7EE8095B-ACF2-4199-9D1F-126C3270AB41}" destId="{4E1C5309-CA4D-4F9D-8C36-307E7BB95B12}" srcOrd="1" destOrd="0" presId="urn:microsoft.com/office/officeart/2016/7/layout/RepeatingBendingProcessNew"/>
    <dgm:cxn modelId="{B2DB7580-8B51-4558-9218-545CBC9A1234}" srcId="{F1A52268-ACDA-4F16-8625-AEE7A05C8840}" destId="{7A17CB6C-9C3B-471B-936E-60692EC1E563}" srcOrd="2" destOrd="0" parTransId="{C761DF60-6FBA-4850-A39A-1913921ECBFE}" sibTransId="{FE57D5E3-9B11-4240-9BC5-6B5FC6FF6B4B}"/>
    <dgm:cxn modelId="{27336084-B3A7-4A12-9F1A-99F2C6D71E87}" type="presOf" srcId="{FE57D5E3-9B11-4240-9BC5-6B5FC6FF6B4B}" destId="{8E837948-3D67-4BD0-8F1B-3970A284FA90}" srcOrd="0" destOrd="0" presId="urn:microsoft.com/office/officeart/2016/7/layout/RepeatingBendingProcessNew"/>
    <dgm:cxn modelId="{91F78C8E-4F6A-4760-88B1-3F9BDDA4EB2D}" srcId="{F1A52268-ACDA-4F16-8625-AEE7A05C8840}" destId="{A4830C98-A432-4C98-B888-09DE145FD0DF}" srcOrd="1" destOrd="0" parTransId="{319E911E-A458-472B-84E6-88A6DCB1313D}" sibTransId="{CA80A227-BE34-46FA-B4A2-5B862AEEBB48}"/>
    <dgm:cxn modelId="{1733AF94-EEC6-4D0B-A220-93CA1EAE9841}" type="presOf" srcId="{C5A5D816-6746-4B8A-9D7A-957ED4A2B26C}" destId="{9DE9418F-8BB2-4E05-BB8F-048DE61B46CA}" srcOrd="1" destOrd="0" presId="urn:microsoft.com/office/officeart/2016/7/layout/RepeatingBendingProcessNew"/>
    <dgm:cxn modelId="{0FBC27A6-4F39-4C6E-AB04-0BF25E4376A1}" type="presOf" srcId="{7EE8095B-ACF2-4199-9D1F-126C3270AB41}" destId="{5E1BBDF5-2FDC-4B8C-B5DC-93CB9E55132B}" srcOrd="0" destOrd="0" presId="urn:microsoft.com/office/officeart/2016/7/layout/RepeatingBendingProcessNew"/>
    <dgm:cxn modelId="{5B7CA5B2-EE32-44ED-A6D1-530DC80B123D}" srcId="{F1A52268-ACDA-4F16-8625-AEE7A05C8840}" destId="{E749DDC8-41C6-440C-BD74-D69A27946DEF}" srcOrd="3" destOrd="0" parTransId="{10ADB495-2713-4E06-AA82-3D0E4E6C849C}" sibTransId="{C5A5D816-6746-4B8A-9D7A-957ED4A2B26C}"/>
    <dgm:cxn modelId="{751B2EC5-D1C0-4C0F-B0F4-310974E9C8EE}" type="presOf" srcId="{37EB00CF-A0BB-4DC2-9CD8-54738F2636ED}" destId="{D6CEA95B-868A-42DC-BDF0-065D25B2139B}" srcOrd="0" destOrd="0" presId="urn:microsoft.com/office/officeart/2016/7/layout/RepeatingBendingProcessNew"/>
    <dgm:cxn modelId="{CA794BC7-121B-423E-9033-F700C40AE123}" type="presOf" srcId="{DB59F7DE-1E6C-4D29-91A4-D0BC2AC498B4}" destId="{4E12A9A4-A020-48EF-9574-B5FF5E598E1F}" srcOrd="0" destOrd="0" presId="urn:microsoft.com/office/officeart/2016/7/layout/RepeatingBendingProcessNew"/>
    <dgm:cxn modelId="{35E9CBD6-C86A-4A5E-B191-D2FCC3F2ECC4}" srcId="{F1A52268-ACDA-4F16-8625-AEE7A05C8840}" destId="{08A71DFD-1E75-452C-8114-C3356A70B28D}" srcOrd="4" destOrd="0" parTransId="{DCAF7242-3084-4600-A24A-6AFE381D0AD3}" sibTransId="{50EE96FC-F836-4669-A00E-9DF8CFC25DBD}"/>
    <dgm:cxn modelId="{C6BFADE3-497A-4768-BDCE-2AADE553ADF4}" type="presOf" srcId="{CA80A227-BE34-46FA-B4A2-5B862AEEBB48}" destId="{4D25A5A1-E247-47F8-BA54-8EF2A6BA9943}" srcOrd="1" destOrd="0" presId="urn:microsoft.com/office/officeart/2016/7/layout/RepeatingBendingProcessNew"/>
    <dgm:cxn modelId="{139B4FF1-770B-47BB-8D67-96BE0D912391}" type="presOf" srcId="{C5A5D816-6746-4B8A-9D7A-957ED4A2B26C}" destId="{00ED6329-E724-490D-9B6C-E1F39A7651A4}" srcOrd="0" destOrd="0" presId="urn:microsoft.com/office/officeart/2016/7/layout/RepeatingBendingProcessNew"/>
    <dgm:cxn modelId="{B1377AF7-B3FA-4320-BE56-C529F2CB34FF}" type="presOf" srcId="{50EE96FC-F836-4669-A00E-9DF8CFC25DBD}" destId="{4C5C810F-DD70-4D3C-B504-389A2386C4A3}" srcOrd="0" destOrd="0" presId="urn:microsoft.com/office/officeart/2016/7/layout/RepeatingBendingProcessNew"/>
    <dgm:cxn modelId="{7BF1806B-519B-425D-9988-9A6C41B8C086}" type="presParOf" srcId="{25508DCD-6D99-4402-92D2-AAE4893F14C8}" destId="{D6CEA95B-868A-42DC-BDF0-065D25B2139B}" srcOrd="0" destOrd="0" presId="urn:microsoft.com/office/officeart/2016/7/layout/RepeatingBendingProcessNew"/>
    <dgm:cxn modelId="{25C1F2E2-03F8-4E6E-9101-D05A987AA50F}" type="presParOf" srcId="{25508DCD-6D99-4402-92D2-AAE4893F14C8}" destId="{5E1BBDF5-2FDC-4B8C-B5DC-93CB9E55132B}" srcOrd="1" destOrd="0" presId="urn:microsoft.com/office/officeart/2016/7/layout/RepeatingBendingProcessNew"/>
    <dgm:cxn modelId="{65B5B76A-3C2B-4B63-BD7C-B531E9E1F59A}" type="presParOf" srcId="{5E1BBDF5-2FDC-4B8C-B5DC-93CB9E55132B}" destId="{4E1C5309-CA4D-4F9D-8C36-307E7BB95B12}" srcOrd="0" destOrd="0" presId="urn:microsoft.com/office/officeart/2016/7/layout/RepeatingBendingProcessNew"/>
    <dgm:cxn modelId="{15A3444F-E733-44C8-992E-6A3C10CCFAA6}" type="presParOf" srcId="{25508DCD-6D99-4402-92D2-AAE4893F14C8}" destId="{CC0E4FFA-07C3-4AB4-B762-FC10B55D0B45}" srcOrd="2" destOrd="0" presId="urn:microsoft.com/office/officeart/2016/7/layout/RepeatingBendingProcessNew"/>
    <dgm:cxn modelId="{141D33DA-6302-43CA-9E10-A05C0EE84999}" type="presParOf" srcId="{25508DCD-6D99-4402-92D2-AAE4893F14C8}" destId="{3887F472-6E97-4213-BCD2-3864BA8B8A9C}" srcOrd="3" destOrd="0" presId="urn:microsoft.com/office/officeart/2016/7/layout/RepeatingBendingProcessNew"/>
    <dgm:cxn modelId="{ACE1235D-A2E8-4F8C-8E48-14C40D0573DB}" type="presParOf" srcId="{3887F472-6E97-4213-BCD2-3864BA8B8A9C}" destId="{4D25A5A1-E247-47F8-BA54-8EF2A6BA9943}" srcOrd="0" destOrd="0" presId="urn:microsoft.com/office/officeart/2016/7/layout/RepeatingBendingProcessNew"/>
    <dgm:cxn modelId="{07C0192E-3D78-48BA-B3E0-9D29728F82E6}" type="presParOf" srcId="{25508DCD-6D99-4402-92D2-AAE4893F14C8}" destId="{F53F510E-D24F-43F4-957A-31F6139A8CF9}" srcOrd="4" destOrd="0" presId="urn:microsoft.com/office/officeart/2016/7/layout/RepeatingBendingProcessNew"/>
    <dgm:cxn modelId="{D04EB79D-183B-4F12-ABAE-0F4444402078}" type="presParOf" srcId="{25508DCD-6D99-4402-92D2-AAE4893F14C8}" destId="{8E837948-3D67-4BD0-8F1B-3970A284FA90}" srcOrd="5" destOrd="0" presId="urn:microsoft.com/office/officeart/2016/7/layout/RepeatingBendingProcessNew"/>
    <dgm:cxn modelId="{718E3657-3701-4B90-996A-DCC1A1299C04}" type="presParOf" srcId="{8E837948-3D67-4BD0-8F1B-3970A284FA90}" destId="{71DC3910-7230-40DA-AEE9-BEE30A91568B}" srcOrd="0" destOrd="0" presId="urn:microsoft.com/office/officeart/2016/7/layout/RepeatingBendingProcessNew"/>
    <dgm:cxn modelId="{7A9912D4-7C51-4282-A431-D43343520289}" type="presParOf" srcId="{25508DCD-6D99-4402-92D2-AAE4893F14C8}" destId="{B4F5A700-09A4-49A8-BFCD-1C0CB1E5CECA}" srcOrd="6" destOrd="0" presId="urn:microsoft.com/office/officeart/2016/7/layout/RepeatingBendingProcessNew"/>
    <dgm:cxn modelId="{50419019-9468-471B-960A-21B063B770B2}" type="presParOf" srcId="{25508DCD-6D99-4402-92D2-AAE4893F14C8}" destId="{00ED6329-E724-490D-9B6C-E1F39A7651A4}" srcOrd="7" destOrd="0" presId="urn:microsoft.com/office/officeart/2016/7/layout/RepeatingBendingProcessNew"/>
    <dgm:cxn modelId="{E6DB63A5-22C9-4178-883A-A744A38656BF}" type="presParOf" srcId="{00ED6329-E724-490D-9B6C-E1F39A7651A4}" destId="{9DE9418F-8BB2-4E05-BB8F-048DE61B46CA}" srcOrd="0" destOrd="0" presId="urn:microsoft.com/office/officeart/2016/7/layout/RepeatingBendingProcessNew"/>
    <dgm:cxn modelId="{DC0C3301-8D8C-4DF7-B518-C975AC24941B}" type="presParOf" srcId="{25508DCD-6D99-4402-92D2-AAE4893F14C8}" destId="{E8C396EC-90B2-458D-85FE-9F2126DC4935}" srcOrd="8" destOrd="0" presId="urn:microsoft.com/office/officeart/2016/7/layout/RepeatingBendingProcessNew"/>
    <dgm:cxn modelId="{CDF34876-4EE3-4D7D-8491-A1882EA5D7A0}" type="presParOf" srcId="{25508DCD-6D99-4402-92D2-AAE4893F14C8}" destId="{4C5C810F-DD70-4D3C-B504-389A2386C4A3}" srcOrd="9" destOrd="0" presId="urn:microsoft.com/office/officeart/2016/7/layout/RepeatingBendingProcessNew"/>
    <dgm:cxn modelId="{7E443D49-A06E-4115-816A-3E35BF63F82A}" type="presParOf" srcId="{4C5C810F-DD70-4D3C-B504-389A2386C4A3}" destId="{E73629BF-C4B1-404A-8A17-1D1E6CA03F65}" srcOrd="0" destOrd="0" presId="urn:microsoft.com/office/officeart/2016/7/layout/RepeatingBendingProcessNew"/>
    <dgm:cxn modelId="{9345B987-EDC7-4204-809C-268DB38D4CE8}" type="presParOf" srcId="{25508DCD-6D99-4402-92D2-AAE4893F14C8}" destId="{4E12A9A4-A020-48EF-9574-B5FF5E598E1F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2BA39F-F9C6-4C59-91A3-518B45D86B82}">
      <dsp:nvSpPr>
        <dsp:cNvPr id="0" name=""/>
        <dsp:cNvSpPr/>
      </dsp:nvSpPr>
      <dsp:spPr>
        <a:xfrm>
          <a:off x="0" y="552"/>
          <a:ext cx="7135683" cy="75995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6245BC-722E-4267-B5F8-ACE47F7340DF}">
      <dsp:nvSpPr>
        <dsp:cNvPr id="0" name=""/>
        <dsp:cNvSpPr/>
      </dsp:nvSpPr>
      <dsp:spPr>
        <a:xfrm>
          <a:off x="229887" y="171542"/>
          <a:ext cx="417977" cy="4179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9C0D27-5F3C-4FC6-9E6B-E34385EE7D0C}">
      <dsp:nvSpPr>
        <dsp:cNvPr id="0" name=""/>
        <dsp:cNvSpPr/>
      </dsp:nvSpPr>
      <dsp:spPr>
        <a:xfrm>
          <a:off x="877753" y="552"/>
          <a:ext cx="6257929" cy="759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29" tIns="80429" rIns="80429" bIns="8042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 simple terms- it is a document that looks at different items of research and compares these against each other</a:t>
          </a:r>
          <a:endParaRPr lang="en-US" sz="1600" kern="1200" dirty="0"/>
        </a:p>
      </dsp:txBody>
      <dsp:txXfrm>
        <a:off x="877753" y="552"/>
        <a:ext cx="6257929" cy="759959"/>
      </dsp:txXfrm>
    </dsp:sp>
    <dsp:sp modelId="{B71F23D8-FBA4-44E8-BB9C-25A66C7FEB45}">
      <dsp:nvSpPr>
        <dsp:cNvPr id="0" name=""/>
        <dsp:cNvSpPr/>
      </dsp:nvSpPr>
      <dsp:spPr>
        <a:xfrm>
          <a:off x="0" y="950501"/>
          <a:ext cx="7135683" cy="75995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4F5E16-C391-4C5F-99EE-CDFF6B750C95}">
      <dsp:nvSpPr>
        <dsp:cNvPr id="0" name=""/>
        <dsp:cNvSpPr/>
      </dsp:nvSpPr>
      <dsp:spPr>
        <a:xfrm>
          <a:off x="229887" y="1121492"/>
          <a:ext cx="417977" cy="4179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3CE4F3-A514-4D39-B43B-08D6983826A4}">
      <dsp:nvSpPr>
        <dsp:cNvPr id="0" name=""/>
        <dsp:cNvSpPr/>
      </dsp:nvSpPr>
      <dsp:spPr>
        <a:xfrm>
          <a:off x="877753" y="950501"/>
          <a:ext cx="6257929" cy="759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29" tIns="80429" rIns="80429" bIns="8042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You will usually have a sub specific topic</a:t>
          </a:r>
          <a:endParaRPr lang="en-US" sz="1600" kern="1200"/>
        </a:p>
      </dsp:txBody>
      <dsp:txXfrm>
        <a:off x="877753" y="950501"/>
        <a:ext cx="6257929" cy="759959"/>
      </dsp:txXfrm>
    </dsp:sp>
    <dsp:sp modelId="{ABBB9296-AD39-461D-A068-2A18B57703CF}">
      <dsp:nvSpPr>
        <dsp:cNvPr id="0" name=""/>
        <dsp:cNvSpPr/>
      </dsp:nvSpPr>
      <dsp:spPr>
        <a:xfrm>
          <a:off x="0" y="1900450"/>
          <a:ext cx="7135683" cy="75995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860E75-31C4-498E-A628-A81915530129}">
      <dsp:nvSpPr>
        <dsp:cNvPr id="0" name=""/>
        <dsp:cNvSpPr/>
      </dsp:nvSpPr>
      <dsp:spPr>
        <a:xfrm>
          <a:off x="229887" y="2071441"/>
          <a:ext cx="417977" cy="41797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CE72CD-4BAD-4467-BB43-69BDC4867B9D}">
      <dsp:nvSpPr>
        <dsp:cNvPr id="0" name=""/>
        <dsp:cNvSpPr/>
      </dsp:nvSpPr>
      <dsp:spPr>
        <a:xfrm>
          <a:off x="877753" y="1900450"/>
          <a:ext cx="6257929" cy="759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29" tIns="80429" rIns="80429" bIns="8042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Good practice to define the key terms</a:t>
          </a:r>
          <a:endParaRPr lang="en-US" sz="1600" kern="1200"/>
        </a:p>
      </dsp:txBody>
      <dsp:txXfrm>
        <a:off x="877753" y="1900450"/>
        <a:ext cx="6257929" cy="759959"/>
      </dsp:txXfrm>
    </dsp:sp>
    <dsp:sp modelId="{CF38B43E-127B-4061-8F57-8C15331C0F92}">
      <dsp:nvSpPr>
        <dsp:cNvPr id="0" name=""/>
        <dsp:cNvSpPr/>
      </dsp:nvSpPr>
      <dsp:spPr>
        <a:xfrm>
          <a:off x="0" y="2850400"/>
          <a:ext cx="7135683" cy="75995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F130C6-BE28-49C9-8389-DDF736397820}">
      <dsp:nvSpPr>
        <dsp:cNvPr id="0" name=""/>
        <dsp:cNvSpPr/>
      </dsp:nvSpPr>
      <dsp:spPr>
        <a:xfrm>
          <a:off x="229887" y="3021391"/>
          <a:ext cx="417977" cy="41797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6D99F0-C047-40F7-AAFE-3E409FAC523D}">
      <dsp:nvSpPr>
        <dsp:cNvPr id="0" name=""/>
        <dsp:cNvSpPr/>
      </dsp:nvSpPr>
      <dsp:spPr>
        <a:xfrm>
          <a:off x="877753" y="2850400"/>
          <a:ext cx="6257929" cy="759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29" tIns="80429" rIns="80429" bIns="8042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Outline the purpose of your research</a:t>
          </a:r>
          <a:endParaRPr lang="en-US" sz="1600" kern="1200"/>
        </a:p>
      </dsp:txBody>
      <dsp:txXfrm>
        <a:off x="877753" y="2850400"/>
        <a:ext cx="6257929" cy="759959"/>
      </dsp:txXfrm>
    </dsp:sp>
    <dsp:sp modelId="{1D2B9543-36EE-4D8B-ACCA-1FAC72ECA48D}">
      <dsp:nvSpPr>
        <dsp:cNvPr id="0" name=""/>
        <dsp:cNvSpPr/>
      </dsp:nvSpPr>
      <dsp:spPr>
        <a:xfrm>
          <a:off x="0" y="3800349"/>
          <a:ext cx="7135683" cy="75995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558104-B230-4E8D-B27D-DE36CEF07988}">
      <dsp:nvSpPr>
        <dsp:cNvPr id="0" name=""/>
        <dsp:cNvSpPr/>
      </dsp:nvSpPr>
      <dsp:spPr>
        <a:xfrm>
          <a:off x="229887" y="3971340"/>
          <a:ext cx="417977" cy="41797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10E16F-9E5A-41D4-96ED-22E0C46F6D13}">
      <dsp:nvSpPr>
        <dsp:cNvPr id="0" name=""/>
        <dsp:cNvSpPr/>
      </dsp:nvSpPr>
      <dsp:spPr>
        <a:xfrm>
          <a:off x="877753" y="3800349"/>
          <a:ext cx="6257929" cy="759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29" tIns="80429" rIns="80429" bIns="8042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Explore existing research and literature</a:t>
          </a:r>
          <a:endParaRPr lang="en-US" sz="1600" kern="1200"/>
        </a:p>
      </dsp:txBody>
      <dsp:txXfrm>
        <a:off x="877753" y="3800349"/>
        <a:ext cx="6257929" cy="759959"/>
      </dsp:txXfrm>
    </dsp:sp>
    <dsp:sp modelId="{E65321AD-C6EA-4349-B7C9-E8EC49C5E626}">
      <dsp:nvSpPr>
        <dsp:cNvPr id="0" name=""/>
        <dsp:cNvSpPr/>
      </dsp:nvSpPr>
      <dsp:spPr>
        <a:xfrm>
          <a:off x="0" y="4750299"/>
          <a:ext cx="7135683" cy="75995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00548A-7F67-4F21-9F6E-276AC37CB7E1}">
      <dsp:nvSpPr>
        <dsp:cNvPr id="0" name=""/>
        <dsp:cNvSpPr/>
      </dsp:nvSpPr>
      <dsp:spPr>
        <a:xfrm>
          <a:off x="229887" y="4921289"/>
          <a:ext cx="417977" cy="41797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BEE74B-70D9-4C2B-92AB-53AC71ABF73D}">
      <dsp:nvSpPr>
        <dsp:cNvPr id="0" name=""/>
        <dsp:cNvSpPr/>
      </dsp:nvSpPr>
      <dsp:spPr>
        <a:xfrm>
          <a:off x="877753" y="4750299"/>
          <a:ext cx="6257929" cy="759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29" tIns="80429" rIns="80429" bIns="8042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Identify and discuss how the research was carried out</a:t>
          </a:r>
          <a:endParaRPr lang="en-US" sz="1600" kern="1200"/>
        </a:p>
      </dsp:txBody>
      <dsp:txXfrm>
        <a:off x="877753" y="4750299"/>
        <a:ext cx="6257929" cy="759959"/>
      </dsp:txXfrm>
    </dsp:sp>
    <dsp:sp modelId="{1A6A1D65-F2DB-4035-A378-304898C85B50}">
      <dsp:nvSpPr>
        <dsp:cNvPr id="0" name=""/>
        <dsp:cNvSpPr/>
      </dsp:nvSpPr>
      <dsp:spPr>
        <a:xfrm>
          <a:off x="0" y="5700248"/>
          <a:ext cx="7135683" cy="75995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FDA6FC-B2BF-42A2-9146-AFD5A847CB85}">
      <dsp:nvSpPr>
        <dsp:cNvPr id="0" name=""/>
        <dsp:cNvSpPr/>
      </dsp:nvSpPr>
      <dsp:spPr>
        <a:xfrm>
          <a:off x="229887" y="5871239"/>
          <a:ext cx="417977" cy="41797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8A2360-0B29-430D-B15F-B8EE517C5B19}">
      <dsp:nvSpPr>
        <dsp:cNvPr id="0" name=""/>
        <dsp:cNvSpPr/>
      </dsp:nvSpPr>
      <dsp:spPr>
        <a:xfrm>
          <a:off x="877753" y="5700248"/>
          <a:ext cx="6257929" cy="759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29" tIns="80429" rIns="80429" bIns="80429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Identify gaps/limitations in the research- what is missing from the information, who didn’t it think of, who wasn’t included etc</a:t>
          </a:r>
          <a:endParaRPr lang="en-US" sz="1600" kern="1200"/>
        </a:p>
      </dsp:txBody>
      <dsp:txXfrm>
        <a:off x="877753" y="5700248"/>
        <a:ext cx="6257929" cy="7599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B9D6E8-81CF-4EE1-98C2-1F55CC7701A2}">
      <dsp:nvSpPr>
        <dsp:cNvPr id="0" name=""/>
        <dsp:cNvSpPr/>
      </dsp:nvSpPr>
      <dsp:spPr>
        <a:xfrm>
          <a:off x="0" y="614"/>
          <a:ext cx="110927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70A376-80C5-4ED7-A7F0-3CDC3CC3DB1A}">
      <dsp:nvSpPr>
        <dsp:cNvPr id="0" name=""/>
        <dsp:cNvSpPr/>
      </dsp:nvSpPr>
      <dsp:spPr>
        <a:xfrm>
          <a:off x="0" y="614"/>
          <a:ext cx="11092722" cy="718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We discussed the model- e.g. Betari’s box</a:t>
          </a:r>
          <a:endParaRPr lang="en-US" sz="2900" kern="1200" dirty="0"/>
        </a:p>
      </dsp:txBody>
      <dsp:txXfrm>
        <a:off x="0" y="614"/>
        <a:ext cx="11092722" cy="718735"/>
      </dsp:txXfrm>
    </dsp:sp>
    <dsp:sp modelId="{2D40D1F6-8249-4BD2-8105-BEA063E2FCFD}">
      <dsp:nvSpPr>
        <dsp:cNvPr id="0" name=""/>
        <dsp:cNvSpPr/>
      </dsp:nvSpPr>
      <dsp:spPr>
        <a:xfrm>
          <a:off x="0" y="719349"/>
          <a:ext cx="110927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896614-BB10-42A4-8AA3-3AA57FFA6EC8}">
      <dsp:nvSpPr>
        <dsp:cNvPr id="0" name=""/>
        <dsp:cNvSpPr/>
      </dsp:nvSpPr>
      <dsp:spPr>
        <a:xfrm>
          <a:off x="0" y="719349"/>
          <a:ext cx="11092722" cy="718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What it did and how it did it</a:t>
          </a:r>
          <a:endParaRPr lang="en-US" sz="2900" kern="1200" dirty="0"/>
        </a:p>
      </dsp:txBody>
      <dsp:txXfrm>
        <a:off x="0" y="719349"/>
        <a:ext cx="11092722" cy="718735"/>
      </dsp:txXfrm>
    </dsp:sp>
    <dsp:sp modelId="{EAD7C4A6-A757-4145-80DF-E0B8E51132C8}">
      <dsp:nvSpPr>
        <dsp:cNvPr id="0" name=""/>
        <dsp:cNvSpPr/>
      </dsp:nvSpPr>
      <dsp:spPr>
        <a:xfrm>
          <a:off x="0" y="1438084"/>
          <a:ext cx="110927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ABC309-5880-4816-9959-40DC0CA29454}">
      <dsp:nvSpPr>
        <dsp:cNvPr id="0" name=""/>
        <dsp:cNvSpPr/>
      </dsp:nvSpPr>
      <dsp:spPr>
        <a:xfrm>
          <a:off x="0" y="1438084"/>
          <a:ext cx="11092722" cy="718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We talked about the good things about the model </a:t>
          </a:r>
          <a:endParaRPr lang="en-US" sz="2900" kern="1200" dirty="0"/>
        </a:p>
      </dsp:txBody>
      <dsp:txXfrm>
        <a:off x="0" y="1438084"/>
        <a:ext cx="11092722" cy="718735"/>
      </dsp:txXfrm>
    </dsp:sp>
    <dsp:sp modelId="{34F6C244-63DD-4B03-879E-AAC25F9D2F87}">
      <dsp:nvSpPr>
        <dsp:cNvPr id="0" name=""/>
        <dsp:cNvSpPr/>
      </dsp:nvSpPr>
      <dsp:spPr>
        <a:xfrm>
          <a:off x="0" y="2156819"/>
          <a:ext cx="110927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D3C315-7C85-4423-8103-A44D26B0DFCD}">
      <dsp:nvSpPr>
        <dsp:cNvPr id="0" name=""/>
        <dsp:cNvSpPr/>
      </dsp:nvSpPr>
      <dsp:spPr>
        <a:xfrm>
          <a:off x="0" y="2156819"/>
          <a:ext cx="11092722" cy="718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Then we talked about the things that don’t work so well</a:t>
          </a:r>
          <a:endParaRPr lang="en-US" sz="2900" kern="1200"/>
        </a:p>
      </dsp:txBody>
      <dsp:txXfrm>
        <a:off x="0" y="2156819"/>
        <a:ext cx="11092722" cy="718735"/>
      </dsp:txXfrm>
    </dsp:sp>
    <dsp:sp modelId="{50C1ADB4-7771-41AE-BB1A-9AE5E8F1A1AD}">
      <dsp:nvSpPr>
        <dsp:cNvPr id="0" name=""/>
        <dsp:cNvSpPr/>
      </dsp:nvSpPr>
      <dsp:spPr>
        <a:xfrm>
          <a:off x="0" y="2875555"/>
          <a:ext cx="110927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DB3E5B-9ADA-41FA-9E54-B609B23012A8}">
      <dsp:nvSpPr>
        <dsp:cNvPr id="0" name=""/>
        <dsp:cNvSpPr/>
      </dsp:nvSpPr>
      <dsp:spPr>
        <a:xfrm>
          <a:off x="0" y="2875555"/>
          <a:ext cx="11092722" cy="718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We also identified the issues with the models- what impacts on them</a:t>
          </a:r>
          <a:endParaRPr lang="en-US" sz="2900" kern="1200"/>
        </a:p>
      </dsp:txBody>
      <dsp:txXfrm>
        <a:off x="0" y="2875555"/>
        <a:ext cx="11092722" cy="718735"/>
      </dsp:txXfrm>
    </dsp:sp>
    <dsp:sp modelId="{91DB9319-1922-4510-B137-FA030C97814E}">
      <dsp:nvSpPr>
        <dsp:cNvPr id="0" name=""/>
        <dsp:cNvSpPr/>
      </dsp:nvSpPr>
      <dsp:spPr>
        <a:xfrm>
          <a:off x="0" y="3594290"/>
          <a:ext cx="110927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EEDE01-A75B-4A03-8E1A-563809E2330F}">
      <dsp:nvSpPr>
        <dsp:cNvPr id="0" name=""/>
        <dsp:cNvSpPr/>
      </dsp:nvSpPr>
      <dsp:spPr>
        <a:xfrm>
          <a:off x="0" y="3594290"/>
          <a:ext cx="11092722" cy="718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How they don’t work in some situations- substances, Autism etc </a:t>
          </a:r>
          <a:endParaRPr lang="en-US" sz="2900" kern="1200" dirty="0"/>
        </a:p>
      </dsp:txBody>
      <dsp:txXfrm>
        <a:off x="0" y="3594290"/>
        <a:ext cx="11092722" cy="718735"/>
      </dsp:txXfrm>
    </dsp:sp>
    <dsp:sp modelId="{42D4ED7F-3F4E-48F8-A8C5-4F0AB4E50903}">
      <dsp:nvSpPr>
        <dsp:cNvPr id="0" name=""/>
        <dsp:cNvSpPr/>
      </dsp:nvSpPr>
      <dsp:spPr>
        <a:xfrm>
          <a:off x="0" y="4313025"/>
          <a:ext cx="110927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3EA679-49FE-4DB3-8ECE-0B5FCFF98B31}">
      <dsp:nvSpPr>
        <dsp:cNvPr id="0" name=""/>
        <dsp:cNvSpPr/>
      </dsp:nvSpPr>
      <dsp:spPr>
        <a:xfrm>
          <a:off x="0" y="4313025"/>
          <a:ext cx="11092722" cy="718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We discussed other models/actions that could be used in its place </a:t>
          </a:r>
          <a:endParaRPr lang="en-US" sz="2900" kern="1200" dirty="0"/>
        </a:p>
      </dsp:txBody>
      <dsp:txXfrm>
        <a:off x="0" y="4313025"/>
        <a:ext cx="11092722" cy="7187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1BBDF5-2FDC-4B8C-B5DC-93CB9E55132B}">
      <dsp:nvSpPr>
        <dsp:cNvPr id="0" name=""/>
        <dsp:cNvSpPr/>
      </dsp:nvSpPr>
      <dsp:spPr>
        <a:xfrm>
          <a:off x="3243631" y="997642"/>
          <a:ext cx="7138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13871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81955" y="1039639"/>
        <a:ext cx="37223" cy="7444"/>
      </dsp:txXfrm>
    </dsp:sp>
    <dsp:sp modelId="{D6CEA95B-868A-42DC-BDF0-065D25B2139B}">
      <dsp:nvSpPr>
        <dsp:cNvPr id="0" name=""/>
        <dsp:cNvSpPr/>
      </dsp:nvSpPr>
      <dsp:spPr>
        <a:xfrm>
          <a:off x="8598" y="72312"/>
          <a:ext cx="3236833" cy="194209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608" tIns="166487" rIns="158608" bIns="16648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It is written like an essay,  it must have an introduction, main body and conclusion</a:t>
          </a:r>
          <a:endParaRPr lang="en-US" sz="1600" kern="1200" dirty="0"/>
        </a:p>
      </dsp:txBody>
      <dsp:txXfrm>
        <a:off x="8598" y="72312"/>
        <a:ext cx="3236833" cy="1942099"/>
      </dsp:txXfrm>
    </dsp:sp>
    <dsp:sp modelId="{3887F472-6E97-4213-BCD2-3864BA8B8A9C}">
      <dsp:nvSpPr>
        <dsp:cNvPr id="0" name=""/>
        <dsp:cNvSpPr/>
      </dsp:nvSpPr>
      <dsp:spPr>
        <a:xfrm>
          <a:off x="7224936" y="997642"/>
          <a:ext cx="7138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13871" y="45720"/>
              </a:lnTo>
            </a:path>
          </a:pathLst>
        </a:custGeom>
        <a:noFill/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63260" y="1039639"/>
        <a:ext cx="37223" cy="7444"/>
      </dsp:txXfrm>
    </dsp:sp>
    <dsp:sp modelId="{CC0E4FFA-07C3-4AB4-B762-FC10B55D0B45}">
      <dsp:nvSpPr>
        <dsp:cNvPr id="0" name=""/>
        <dsp:cNvSpPr/>
      </dsp:nvSpPr>
      <dsp:spPr>
        <a:xfrm>
          <a:off x="3989903" y="72312"/>
          <a:ext cx="3236833" cy="1942099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608" tIns="166487" rIns="158608" bIns="16648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Ensure that you are picking holes in the research- critical evaluation</a:t>
          </a:r>
          <a:endParaRPr lang="en-US" sz="1600" kern="1200" dirty="0"/>
        </a:p>
      </dsp:txBody>
      <dsp:txXfrm>
        <a:off x="3989903" y="72312"/>
        <a:ext cx="3236833" cy="1942099"/>
      </dsp:txXfrm>
    </dsp:sp>
    <dsp:sp modelId="{8E837948-3D67-4BD0-8F1B-3970A284FA90}">
      <dsp:nvSpPr>
        <dsp:cNvPr id="0" name=""/>
        <dsp:cNvSpPr/>
      </dsp:nvSpPr>
      <dsp:spPr>
        <a:xfrm>
          <a:off x="1627015" y="2012612"/>
          <a:ext cx="7962609" cy="713871"/>
        </a:xfrm>
        <a:custGeom>
          <a:avLst/>
          <a:gdLst/>
          <a:ahLst/>
          <a:cxnLst/>
          <a:rect l="0" t="0" r="0" b="0"/>
          <a:pathLst>
            <a:path>
              <a:moveTo>
                <a:pt x="7962609" y="0"/>
              </a:moveTo>
              <a:lnTo>
                <a:pt x="7962609" y="374035"/>
              </a:lnTo>
              <a:lnTo>
                <a:pt x="0" y="374035"/>
              </a:lnTo>
              <a:lnTo>
                <a:pt x="0" y="713871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08386" y="2365825"/>
        <a:ext cx="399866" cy="7444"/>
      </dsp:txXfrm>
    </dsp:sp>
    <dsp:sp modelId="{F53F510E-D24F-43F4-957A-31F6139A8CF9}">
      <dsp:nvSpPr>
        <dsp:cNvPr id="0" name=""/>
        <dsp:cNvSpPr/>
      </dsp:nvSpPr>
      <dsp:spPr>
        <a:xfrm>
          <a:off x="7971208" y="72312"/>
          <a:ext cx="3236833" cy="1942099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608" tIns="166487" rIns="158608" bIns="16648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Identify trends- what is the common theme here? </a:t>
          </a:r>
          <a:endParaRPr lang="en-US" sz="1600" kern="1200"/>
        </a:p>
      </dsp:txBody>
      <dsp:txXfrm>
        <a:off x="7971208" y="72312"/>
        <a:ext cx="3236833" cy="1942099"/>
      </dsp:txXfrm>
    </dsp:sp>
    <dsp:sp modelId="{00ED6329-E724-490D-9B6C-E1F39A7651A4}">
      <dsp:nvSpPr>
        <dsp:cNvPr id="0" name=""/>
        <dsp:cNvSpPr/>
      </dsp:nvSpPr>
      <dsp:spPr>
        <a:xfrm>
          <a:off x="3243631" y="3684213"/>
          <a:ext cx="7138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13871" y="45720"/>
              </a:lnTo>
            </a:path>
          </a:pathLst>
        </a:custGeom>
        <a:noFill/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81955" y="3726211"/>
        <a:ext cx="37223" cy="7444"/>
      </dsp:txXfrm>
    </dsp:sp>
    <dsp:sp modelId="{B4F5A700-09A4-49A8-BFCD-1C0CB1E5CECA}">
      <dsp:nvSpPr>
        <dsp:cNvPr id="0" name=""/>
        <dsp:cNvSpPr/>
      </dsp:nvSpPr>
      <dsp:spPr>
        <a:xfrm>
          <a:off x="8598" y="2758883"/>
          <a:ext cx="3236833" cy="1942099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608" tIns="166487" rIns="158608" bIns="16648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are the gaps and limitations- only 10 people in the study? Did another study have 1,000, which one is stronger? Did the research only explore how the model works with sober people? Neurotypical people?</a:t>
          </a:r>
          <a:endParaRPr lang="en-US" sz="1600" kern="1200"/>
        </a:p>
      </dsp:txBody>
      <dsp:txXfrm>
        <a:off x="8598" y="2758883"/>
        <a:ext cx="3236833" cy="1942099"/>
      </dsp:txXfrm>
    </dsp:sp>
    <dsp:sp modelId="{4C5C810F-DD70-4D3C-B504-389A2386C4A3}">
      <dsp:nvSpPr>
        <dsp:cNvPr id="0" name=""/>
        <dsp:cNvSpPr/>
      </dsp:nvSpPr>
      <dsp:spPr>
        <a:xfrm>
          <a:off x="7224936" y="3684213"/>
          <a:ext cx="7138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13871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63260" y="3726211"/>
        <a:ext cx="37223" cy="7444"/>
      </dsp:txXfrm>
    </dsp:sp>
    <dsp:sp modelId="{E8C396EC-90B2-458D-85FE-9F2126DC4935}">
      <dsp:nvSpPr>
        <dsp:cNvPr id="0" name=""/>
        <dsp:cNvSpPr/>
      </dsp:nvSpPr>
      <dsp:spPr>
        <a:xfrm>
          <a:off x="3989903" y="2758883"/>
          <a:ext cx="3236833" cy="1942099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608" tIns="166487" rIns="158608" bIns="16648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is the overall landscape saying about the topic</a:t>
          </a:r>
          <a:endParaRPr lang="en-US" sz="1600" kern="1200"/>
        </a:p>
      </dsp:txBody>
      <dsp:txXfrm>
        <a:off x="3989903" y="2758883"/>
        <a:ext cx="3236833" cy="1942099"/>
      </dsp:txXfrm>
    </dsp:sp>
    <dsp:sp modelId="{4E12A9A4-A020-48EF-9574-B5FF5E598E1F}">
      <dsp:nvSpPr>
        <dsp:cNvPr id="0" name=""/>
        <dsp:cNvSpPr/>
      </dsp:nvSpPr>
      <dsp:spPr>
        <a:xfrm>
          <a:off x="7971208" y="2758883"/>
          <a:ext cx="3236833" cy="1942099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608" tIns="166487" rIns="158608" bIns="16648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What has been learnt by all of your research? Should </a:t>
          </a:r>
          <a:r>
            <a:rPr lang="en-GB" sz="1600" kern="1200"/>
            <a:t>all officers </a:t>
          </a:r>
          <a:r>
            <a:rPr lang="en-GB" sz="1600" kern="1200" dirty="0"/>
            <a:t>be trained to talk with neurodiverse people? Should they get more training than what they currently have? </a:t>
          </a:r>
          <a:endParaRPr lang="en-US" sz="1600" kern="1200" dirty="0"/>
        </a:p>
      </dsp:txBody>
      <dsp:txXfrm>
        <a:off x="7971208" y="2758883"/>
        <a:ext cx="3236833" cy="19420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CAA909-271B-4820-90A8-EB68B664DB3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FC3476-C636-4A9D-AE63-045C49B423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136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FC3476-C636-4A9D-AE63-045C49B4232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467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95257-2191-16F2-6572-B7BD208B03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905AA8-18F3-5B8D-AD6E-2E26AFDCFF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11EA70-48E4-6D63-DAA7-57641A1F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l"/>
            <a:fld id="{A5B0A250-5CC0-1746-B209-08E8B0DAE6AF}" type="datetimeFigureOut">
              <a:rPr lang="en-US" smtClean="0"/>
              <a:pPr algn="l"/>
              <a:t>11/17/2025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6FFA98-D434-22A2-42A8-C49DFB340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DA2888-1909-6169-0388-9219F0BE1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3599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AEACB-D3B4-4BB5-E5FF-335D59DD3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67937-065C-1160-4842-0A0AAED398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F8CEF-8CA6-14A3-4B2A-0D644FBFF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11/17/2025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4DEE0-B335-DFC0-3CD2-4C6AC6159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C43ACF-009D-7735-F7F7-9B7C89D75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533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BEFD-CB67-2C09-D545-7A7896A9B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AEB464-EF79-7683-FACC-EE23D254F6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154A1B-4671-E5F4-DDDE-49F4BF66B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11/17/2025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16BCFD-A586-751F-5941-4775B874DC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2F77C2-23A6-1379-B044-F5B6E80DFD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421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4873A-A4D3-3F4B-DE6B-AD8C2F9B9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F8238-BEED-9FB1-D5F0-C9EAB13498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8B3D20-C3BC-869D-5A01-FFE6994ED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00C5E-2C13-9036-2AB5-536B2EB740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11/17/2025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779694-8395-72FC-B824-4C794A8C7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754370-5126-417C-6056-F7EC027290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61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CA079-CDBD-D5E4-2399-D568953EA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D60A91-EB50-72DC-C02B-AC985BFA3F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AD1CC3-9BB1-82B4-717F-4CB7B6C23B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7A7A73-D4C1-D78C-DBAC-CDB2914DA1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A8616E-32BB-CB19-DD8F-467AB35427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D565EA-AE67-B279-BFBA-7FD418045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11/17/2025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3206B3-F598-84BE-BE9F-EDE6866335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01A3B5-EA9F-08DA-8D66-987E8CC1C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0820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35FB8-3AA0-684D-1400-AB4647BB8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DB3406-A7A2-465C-3654-89DD8A299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11/17/2025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DCB868-7CC0-026E-BE04-60D444A5D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F17CF3-FE05-FB42-EF6C-C94FDD6B7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262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0687F8-B822-D506-2265-BAE002EA3A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11/17/2025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B32C43-6ECD-EBA9-1039-36B84889A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6A422F-9ECD-47A4-6BA4-75DC7CC0B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1820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ACAE1-4CDD-87CB-AA6D-9866B0E5C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5857A-1694-BE3C-5340-A55EA1162C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FCCC79-134E-37C5-AAEE-E9DB43661C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51CFE9-F483-70D8-6B26-E1ED195665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11/17/2025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CEDF6C-2D46-37B3-9855-C97EDEB5C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4E5D16-3173-A79B-C1B2-74288B2B6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847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E3F26-8D37-93FE-A21C-901155FB8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43695A-9D9F-4A99-643B-1CEA5323F89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488238-1EB4-046E-63BD-1FD213CCBC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3DEE9E-C45D-9980-AC58-CD4ABC62F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11/17/2025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2A2A2-BA28-BC42-8374-DD997B1DC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1EC9C2-8CB4-6FD1-9853-C377D2C4F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4835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21BAC-40A1-4C28-1F06-69952FDF2C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FFB43A-DBD8-C19B-0E13-A253B900C5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D49C65-511F-093C-FCE6-3A30089A6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11/17/2025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5871E-233F-E446-5E16-0FE0CBE0F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1FC406-29E3-19D8-A206-C99DD0C60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708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7D135E-7BA5-A2C3-CA97-827F414119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C7255E-81B5-0D2D-10BA-3CA066A258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048F8D-A187-4D47-4B81-F52FD612E6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02B9E7-BC38-C2B2-A428-092CB1B2EB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D8F398-E600-C5DB-3486-C9AA329042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6105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5EC74-E2E6-2028-02FF-4D53EC328D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EDDCD6-8208-E3C0-1C9D-EF68D8B994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23FCE1-1F50-D3CA-06D3-6570F3CBB3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35C4A3-3D81-1943-80AE-E453F2707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FBAA3D-E13E-A13C-848E-C857F02B3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585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91554-5D03-F975-E719-318EC3389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4C949A-FA13-F8AF-3390-5D1F66363C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0F7A-F19B-8413-DE54-7934B01405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C5F012-5DE1-52AA-898C-1D18C16CB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73E1A7-CD47-432E-6257-46047A04EC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5392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A0161-DD2F-434B-0867-74DE2915A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8BC99C-2AA4-39EC-F5C9-126C59EEFC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C7B994-0160-BDEE-DCA7-3B5CC33483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A93C0C-1DE4-D78A-23CA-1FB8FD89F2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FE96C0-1042-D7CB-EA1B-0530773D75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8742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F8824-CEA8-4B3B-6BB2-73EF2A5D2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349A7C-8794-0C8B-05A2-FFC9F4774A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381D81-56BF-2992-1F7B-C41C19CA3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96E9D8-4942-3B72-73B9-B7E2AFC0D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70660A-E8CF-35AC-F4B5-D2D1F495A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A33FE4-A71A-29A4-5BCA-2A5D014EB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8705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E8CFA-28B5-7AEB-7097-B59F55311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68A391-84AA-1572-9556-5F069BFB22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ECAA84-4AD0-8DE2-F623-E8203B56A9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A0498F-49E1-D8D1-D1D3-98B4B65E30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7E98AF-5286-D35A-B3CB-63DCF5504A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1AFD37-62AC-8519-5710-C0A7C1B15B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11/17/2025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EC4904-F61E-329A-9A9E-C96EC8714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22A51A-29C7-845E-76E6-72FD64EF5C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1419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A36C2-F7CB-1795-8B9B-13E0EAFBE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D98089-D9E7-0F16-80D2-8FD0E17327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11/17/2025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262E0F-3B02-B444-1A0D-73A8F3537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EE1476-90FC-19D5-5549-63A3B63AE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1342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2849BF-76A4-DFE2-AE15-D17E49471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11/17/2025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789BEC-B94B-776B-38B4-6BB551177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561F1B-CD15-CADC-465A-CFB5559303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6724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3D77A-D6D1-B7A6-8F8C-CD4E26E05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6F769A-BE3C-F6D7-C7AD-79AFAE9C74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9F23B2-762E-D577-AD30-01B092CCAF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1FA9E6-E2A9-5422-B363-EC266F0BE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B9B545-E010-A9FC-1AD1-C86030010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751350-290F-F8E5-94AF-36C4BD52F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2260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F4433-7AD3-90D8-8AEF-2B344C761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79AA34-C755-B82D-7A5A-0F3FA25E674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A7241D-56F7-9A54-E161-5C1D4A2334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3490A4-1E49-57BA-4EA4-8D40504F3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D5BA-6D92-F43A-B2AA-05260A78E4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713EA9-4D08-321E-03E5-E0B9F48B3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4706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AEECC-0532-6BFC-60E3-FED9E9732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AE1783-352E-8481-B592-96AC4CEDE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844D30-EA2B-DDA0-9A84-9295021695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91D134-C684-4221-011E-57A8B76E6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26B73-DC14-1CAA-A0FE-D13CB7B57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4648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15F855-3851-F002-7626-86FEB0AAE7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43492E-AAEE-002D-0AE9-484BDD713D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3B2E78-2991-EB44-30C2-C7D1E61063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2C4F66-AB99-8655-A870-DC1D315D3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561667-5F54-F69C-CA5E-B694DE1C4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45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C4ACE7-3B41-62B2-22C3-2A75488A4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C3BD86-9C57-12B0-247E-B10203CC88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A6E6C7-27A1-5DE9-0AF1-7AA25956B6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B0A250-5CC0-1746-B209-08E8B0DAE6AF}" type="datetimeFigureOut">
              <a:rPr lang="en-US" smtClean="0"/>
              <a:pPr/>
              <a:t>11/17/2025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90362E-E2DE-3C30-DEC6-B2E3662E803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26053B-D220-3914-025D-F69107BE64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724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191BEC-6DD9-3C0B-34D3-6C83ACD14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3DF3E1-EC7A-E94C-1EA9-F2509E1DC1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A90EA9-2F97-5C88-E70E-E5AD41904C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E6079C-6447-CE6F-2DD0-4F9E136679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F6311D-E22D-6D4F-E887-8ECE29E05B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991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E771C2BF-6141-9B15-2AE0-C5F984D106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112" b="1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081717-DE87-162F-0A96-81DA7298A0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1" y="768334"/>
            <a:ext cx="4134538" cy="2866405"/>
          </a:xfrm>
        </p:spPr>
        <p:txBody>
          <a:bodyPr>
            <a:normAutofit/>
          </a:bodyPr>
          <a:lstStyle/>
          <a:p>
            <a:r>
              <a:rPr lang="en-GB" sz="5400"/>
              <a:t>Literature review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49BA30-B2B6-825B-A1DB-38FF5F548A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1268278"/>
            <a:ext cx="4134538" cy="1475177"/>
          </a:xfrm>
        </p:spPr>
        <p:txBody>
          <a:bodyPr>
            <a:normAutofit/>
          </a:bodyPr>
          <a:lstStyle/>
          <a:p>
            <a:r>
              <a:rPr lang="en-GB" dirty="0" err="1"/>
              <a:t>BMPL4020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89438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6F0270-0229-AF30-A116-11BCBBE2B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D9973-3E0A-A618-AD39-C39FE0333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5108056" cy="3613149"/>
          </a:xfrm>
        </p:spPr>
        <p:txBody>
          <a:bodyPr anchor="ctr">
            <a:normAutofit/>
          </a:bodyPr>
          <a:lstStyle/>
          <a:p>
            <a:r>
              <a:rPr lang="en-GB" sz="3200" dirty="0"/>
              <a:t>Look into what a literature review is</a:t>
            </a:r>
          </a:p>
          <a:p>
            <a:r>
              <a:rPr lang="en-GB" sz="3200" dirty="0"/>
              <a:t>How to write one</a:t>
            </a:r>
          </a:p>
        </p:txBody>
      </p:sp>
      <p:pic>
        <p:nvPicPr>
          <p:cNvPr id="5" name="Picture 4" descr="A book on a table&#10;&#10;AI-generated content may be incorrect.">
            <a:extLst>
              <a:ext uri="{FF2B5EF4-FFF2-40B4-BE49-F238E27FC236}">
                <a16:creationId xmlns:a16="http://schemas.microsoft.com/office/drawing/2014/main" id="{48AC7691-34D6-41C1-5EF2-21BF1F119E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694" r="2725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752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7BE39-84E5-63D9-0688-062E1167458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154113"/>
            <a:ext cx="3200400" cy="446087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Element -4</a:t>
            </a:r>
          </a:p>
        </p:txBody>
      </p:sp>
      <p:pic>
        <p:nvPicPr>
          <p:cNvPr id="4" name="Picture 3" descr="Pen placed on top of a signature line">
            <a:extLst>
              <a:ext uri="{FF2B5EF4-FFF2-40B4-BE49-F238E27FC236}">
                <a16:creationId xmlns:a16="http://schemas.microsoft.com/office/drawing/2014/main" id="{245CE70B-C6D1-71C2-5D1E-686749508E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342" r="-2" b="-2"/>
          <a:stretch>
            <a:fillRect/>
          </a:stretch>
        </p:blipFill>
        <p:spPr>
          <a:xfrm>
            <a:off x="-1" y="-2"/>
            <a:ext cx="4318001" cy="685800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0E444D0-6553-C8F2-006B-072D65800606}"/>
              </a:ext>
            </a:extLst>
          </p:cNvPr>
          <p:cNvSpPr txBox="1"/>
          <p:nvPr/>
        </p:nvSpPr>
        <p:spPr>
          <a:xfrm>
            <a:off x="4125451" y="124015"/>
            <a:ext cx="7785100" cy="71096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Element 4- Literature review (25%) 750 words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4572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+mn-cs"/>
            </a:endParaRPr>
          </a:p>
          <a:p>
            <a:pPr marL="4572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Title: Critically evaluate effective communication approaches used in policing.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4572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 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4572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For this assignment you are required to write a literature review on effective police communication. To critically evaluate means, to look at the pros and cons of something and to weigh up its worth in line with the research. 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4572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 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4572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You may wish to consider some of the following suggestions: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4572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 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4572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Empathy, building rapport, active listening, Verbal and non-verbal communication, de-escalation approaches- What are they, how does it work in practice? what are the pros and cons?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4572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 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19149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20CCCB-EB33-D5AE-014D-E5B86B5EE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dirty="0"/>
              <a:t>What is a literature review?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6FA959-7F69-09E2-9EF5-A42F0B4CCA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6115520"/>
              </p:ext>
            </p:extLst>
          </p:nvPr>
        </p:nvGraphicFramePr>
        <p:xfrm>
          <a:off x="4811477" y="254833"/>
          <a:ext cx="7135683" cy="64607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7542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12BA39F-F9C6-4C59-91A3-518B45D86B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86245BC-722E-4267-B5F8-ACE47F7340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B9C0D27-5F3C-4FC6-9E6B-E34385EE7D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24F5E16-C391-4C5F-99EE-CDFF6B750C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1F23D8-FBA4-44E8-BB9C-25A66C7FEB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83CE4F3-A514-4D39-B43B-08D6983826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BBB9296-AD39-461D-A068-2A18B57703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A860E75-31C4-498E-A628-A819155301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BCE72CD-4BAD-4467-BB43-69BDC4867B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F38B43E-127B-4061-8F57-8C15331C0F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1F130C6-BE28-49C9-8389-DDF7363978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F6D99F0-C047-40F7-AAFE-3E409FAC52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A558104-B230-4E8D-B27D-DE36CEF079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D2B9543-36EE-4D8B-ACCA-1FAC72ECA4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A10E16F-9E5A-41D4-96ED-22E0C46F6D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700548A-7F67-4F21-9F6E-276AC37CB7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65321AD-C6EA-4349-B7C9-E8EC49C5E6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FBEE74B-70D9-4C2B-92AB-53AC71ABF7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FDA6FC-B2BF-42A2-9146-AFD5A847CB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A6A1D65-F2DB-4035-A378-304898C85B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A8A2360-0B29-430D-B15F-B8EE517C5B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25D37-6DA1-CEDE-EC53-25540BFAF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560" y="350135"/>
            <a:ext cx="10919085" cy="1325563"/>
          </a:xfrm>
        </p:spPr>
        <p:txBody>
          <a:bodyPr/>
          <a:lstStyle/>
          <a:p>
            <a:r>
              <a:rPr lang="en-GB" dirty="0"/>
              <a:t>Remember when we discussed conflict models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E3543F-785C-07D3-8531-AE40A45DC6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611741"/>
              </p:ext>
            </p:extLst>
          </p:nvPr>
        </p:nvGraphicFramePr>
        <p:xfrm>
          <a:off x="569626" y="1825624"/>
          <a:ext cx="11092722" cy="5032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81020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3B9D6E8-81CF-4EE1-98C2-1F55CC7701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370A376-80C5-4ED7-A7F0-3CDC3CC3DB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D40D1F6-8249-4BD2-8105-BEA063E2FC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9896614-BB10-42A4-8AA3-3AA57FFA6E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AD7C4A6-A757-4145-80DF-E0B8E51132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7ABC309-5880-4816-9959-40DC0CA294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4F6C244-63DD-4B03-879E-AAC25F9D2F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FD3C315-7C85-4423-8103-A44D26B0DF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0C1ADB4-7771-41AE-BB1A-9AE5E8F1A1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2DB3E5B-9ADA-41FA-9E54-B609B23012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1DB9319-1922-4510-B137-FA030C9781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3EEDE01-A75B-4A03-8E1A-563809E233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2D4ED7F-3F4E-48F8-A8C5-4F0AB4E509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73EA679-49FE-4DB3-8ECE-0B5FCFF98B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5D43FF-751D-F9AB-7B78-46B55747C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Step by step to get started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BBCE7-DB5E-3C1A-6B2F-B372663147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872" y="2340864"/>
            <a:ext cx="11417308" cy="4251510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Chose a sub-topic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Search for relevant literature – journal article or books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Scan the Abstract to determine if the article is relevant or not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Scan the bibliography for additional sources of interest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Identify themes, debates/contradictions and gaps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Structure – Chronological, older research to newer</a:t>
            </a:r>
          </a:p>
          <a:p>
            <a:pPr marL="1828800" lvl="4" indent="0">
              <a:buNone/>
            </a:pPr>
            <a:r>
              <a:rPr lang="en-GB" sz="3200" dirty="0"/>
              <a:t>         Theoretical, discuss opposing theories or models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21823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8738BE-90D1-A5D5-A534-85205CF6C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pPr algn="ctr"/>
            <a:r>
              <a:rPr lang="en-GB" sz="5200" dirty="0"/>
              <a:t>Things to remember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B68C76-B18D-DEFB-17A5-7EBB8A331E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4970281"/>
              </p:ext>
            </p:extLst>
          </p:nvPr>
        </p:nvGraphicFramePr>
        <p:xfrm>
          <a:off x="533400" y="1825624"/>
          <a:ext cx="11216640" cy="4773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8416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6CEA95B-868A-42DC-BDF0-065D25B213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E1BBDF5-2FDC-4B8C-B5DC-93CB9E5513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C0E4FFA-07C3-4AB4-B762-FC10B55D0B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887F472-6E97-4213-BCD2-3864BA8B8A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53F510E-D24F-43F4-957A-31F6139A8C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E837948-3D67-4BD0-8F1B-3970A284FA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4F5A700-09A4-49A8-BFCD-1C0CB1E5CE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0ED6329-E724-490D-9B6C-E1F39A7651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8C396EC-90B2-458D-85FE-9F2126DC49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C5C810F-DD70-4D3C-B504-389A2386C4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E12A9A4-A020-48EF-9574-B5FF5E598E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AD35C8-DFC6-065F-650D-6DA055F8A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/>
              <a:t>Task – Use of social media and young people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B53B14CE-9CBA-F80F-1E19-E52A4385D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2743200"/>
            <a:ext cx="5577840" cy="3613149"/>
          </a:xfrm>
        </p:spPr>
        <p:txBody>
          <a:bodyPr anchor="ctr">
            <a:normAutofit/>
          </a:bodyPr>
          <a:lstStyle/>
          <a:p>
            <a:r>
              <a:rPr lang="en-GB" sz="3200" dirty="0"/>
              <a:t>Chose a sub-topic around the use of social media and young people</a:t>
            </a:r>
          </a:p>
          <a:p>
            <a:r>
              <a:rPr lang="en-GB" sz="3200" dirty="0"/>
              <a:t>Write a short review on the impact it is having </a:t>
            </a:r>
          </a:p>
          <a:p>
            <a:r>
              <a:rPr lang="en-GB" sz="3200" dirty="0"/>
              <a:t>I will read your work, and we will discuss</a:t>
            </a:r>
          </a:p>
        </p:txBody>
      </p:sp>
      <p:pic>
        <p:nvPicPr>
          <p:cNvPr id="20" name="Picture 19" descr="Person watching empty phone">
            <a:extLst>
              <a:ext uri="{FF2B5EF4-FFF2-40B4-BE49-F238E27FC236}">
                <a16:creationId xmlns:a16="http://schemas.microsoft.com/office/drawing/2014/main" id="{A5F8AEEA-D4BC-49C5-4070-52C798B5C9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880" r="4720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1700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4" ma:contentTypeDescription="Create a new document." ma:contentTypeScope="" ma:versionID="529bf34f864e7bda983e7a25508d484c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6dd62f18cfa8360194bd7554231dd524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AutoTag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Props1.xml><?xml version="1.0" encoding="utf-8"?>
<ds:datastoreItem xmlns:ds="http://schemas.openxmlformats.org/officeDocument/2006/customXml" ds:itemID="{697A5902-0C26-4A57-A6C4-5B41212F01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B5E7D50-EE2F-4559-AEDE-548864C2703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CD38BBA-1C96-4E5C-AB7C-93E9557907AF}">
  <ds:schemaRefs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0e7fbce4-8ae7-4085-8b0a-9efa4c7cae6d"/>
    <ds:schemaRef ds:uri="4eb0a523-77d0-454a-93a8-50ca111d3c44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218</TotalTime>
  <Words>519</Words>
  <Application>Microsoft Office PowerPoint</Application>
  <PresentationFormat>Widescreen</PresentationFormat>
  <Paragraphs>52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Times New Roman</vt:lpstr>
      <vt:lpstr>Office Theme</vt:lpstr>
      <vt:lpstr>1_Office Theme</vt:lpstr>
      <vt:lpstr>Literature review</vt:lpstr>
      <vt:lpstr>Today’s session</vt:lpstr>
      <vt:lpstr>Element -4</vt:lpstr>
      <vt:lpstr>What is a literature review? </vt:lpstr>
      <vt:lpstr>Remember when we discussed conflict models</vt:lpstr>
      <vt:lpstr>Step by step to get started </vt:lpstr>
      <vt:lpstr>Things to remember </vt:lpstr>
      <vt:lpstr>Task – Use of social media and young people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Michelle Hill (IMH)</dc:creator>
  <cp:lastModifiedBy>Michelle Hill (IMH)</cp:lastModifiedBy>
  <cp:revision>1</cp:revision>
  <dcterms:created xsi:type="dcterms:W3CDTF">2025-11-17T15:01:38Z</dcterms:created>
  <dcterms:modified xsi:type="dcterms:W3CDTF">2025-11-17T18:39:48Z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