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B0C239-D130-7859-2047-6B4B2F196D9C}" v="38" dt="2026-06-22T21:44:35.794"/>
    <p1510:client id="{9636E034-5D81-BDAE-D6BF-07407CFCD9CC}" v="339" dt="2026-06-22T20:47:46.192"/>
    <p1510:client id="{EFD33645-C0D3-F2DF-B7BF-5710F2D28F63}" v="842" dt="2026-06-22T21:30:55.4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byflorr.com/coffee-shop-marketing-plan-complete-strategy-guide" TargetMode="External"/><Relationship Id="rId2" Type="http://schemas.openxmlformats.org/officeDocument/2006/relationships/hyperlink" Target="https://www.menubly.com/blog/cafe-marketing-strategy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dineopen.com/blog/how-to-start-cafe-coffee-shop-india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8858" y="1826305"/>
            <a:ext cx="9289142" cy="1647373"/>
          </a:xfrm>
        </p:spPr>
        <p:txBody>
          <a:bodyPr/>
          <a:lstStyle/>
          <a:p>
            <a:r>
              <a:rPr lang="en-US" dirty="0"/>
              <a:t>Coffee Shop promotio</a:t>
            </a:r>
            <a:r>
              <a:rPr lang="en-US">
                <a:solidFill>
                  <a:srgbClr val="000000"/>
                </a:solidFill>
                <a:latin typeface="Aptos Display"/>
              </a:rPr>
              <a:t>n</a:t>
            </a:r>
            <a:r>
              <a:rPr lang="en-US"/>
              <a:t> plan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4FDB2-6DAF-A452-6DBA-A5DA279383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Silvia Matache </a:t>
            </a:r>
            <a:r>
              <a:rPr lang="en-US"/>
              <a:t>Coffee Shop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D745B7-4AA4-A36C-7A18-DD41A3C8D6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/>
              <a:t>My coffee shop is a local shop students and workers come for coffee, tea, snacks and desserts in a cozy, comfortable </a:t>
            </a:r>
            <a:r>
              <a:rPr lang="en-US"/>
              <a:t>environment </a:t>
            </a:r>
          </a:p>
          <a:p>
            <a:r>
              <a:rPr lang="en-US" dirty="0"/>
              <a:t>Our targeted customers are students aged 18-25, office workers, local residents</a:t>
            </a:r>
            <a:r>
              <a:rPr lang="en-US"/>
              <a:t> and people who enjoy coffee and social spaces</a:t>
            </a:r>
          </a:p>
          <a:p>
            <a:r>
              <a:rPr lang="en-US" dirty="0"/>
              <a:t>Our promotion goals are to increase customer visits, attract new custome</a:t>
            </a:r>
            <a:r>
              <a:rPr lang="en-US"/>
              <a:t>rs, improve sales, and increase social media followers</a:t>
            </a:r>
          </a:p>
          <a:p>
            <a:r>
              <a:rPr lang="en-US" dirty="0"/>
              <a:t>Methods of promotion could be creating social media platform </a:t>
            </a:r>
            <a:r>
              <a:rPr lang="en-US"/>
              <a:t>accounts and content, such as TikTok posts and Instagram reels, create student discounts, and give loyalty cards, buy 5 coffees get 1 free, as well as run seasonal offers</a:t>
            </a:r>
          </a:p>
        </p:txBody>
      </p:sp>
    </p:spTree>
    <p:extLst>
      <p:ext uri="{BB962C8B-B14F-4D97-AF65-F5344CB8AC3E}">
        <p14:creationId xmlns:p14="http://schemas.microsoft.com/office/powerpoint/2010/main" val="36168311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3AD76A-840C-37AF-A430-ACFC8B61B8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8" y="-3176"/>
            <a:ext cx="8367485" cy="406105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/>
              <a:t>Content ideas:</a:t>
            </a:r>
            <a:endParaRPr lang="en-US" sz="1800" dirty="0"/>
          </a:p>
          <a:p>
            <a:r>
              <a:rPr lang="en-US" sz="1800"/>
              <a:t>Photos of drinks and food</a:t>
            </a:r>
            <a:endParaRPr lang="en-US" sz="1800" dirty="0"/>
          </a:p>
          <a:p>
            <a:r>
              <a:rPr lang="en-US" sz="1800"/>
              <a:t>Customer reviews</a:t>
            </a:r>
            <a:endParaRPr lang="en-US" sz="1800" dirty="0"/>
          </a:p>
          <a:p>
            <a:r>
              <a:rPr lang="en-US" sz="1800"/>
              <a:t>Short creation videos</a:t>
            </a:r>
            <a:endParaRPr lang="en-US" sz="1800" dirty="0"/>
          </a:p>
          <a:p>
            <a:r>
              <a:rPr lang="en-US" sz="1800"/>
              <a:t>Daily promotions</a:t>
            </a:r>
          </a:p>
          <a:p>
            <a:r>
              <a:rPr lang="en-US" sz="1300">
                <a:highlight>
                  <a:srgbClr val="FFFFFF"/>
                </a:highlight>
                <a:latin typeface="Aptos"/>
              </a:rPr>
              <a:t>Content Batching Day: Once a month, dedicate a full day to creating photos, posts, and planning content. This saves you time and keeps your quality consistent.</a:t>
            </a:r>
            <a:endParaRPr lang="en-US" sz="1800">
              <a:latin typeface="Aptos"/>
            </a:endParaRPr>
          </a:p>
          <a:p>
            <a:r>
              <a:rPr lang="en-US" sz="1300">
                <a:highlight>
                  <a:srgbClr val="FFFFFF"/>
                </a:highlight>
                <a:latin typeface="Aptos"/>
              </a:rPr>
              <a:t>Social Media Conversations: Respond to every comment and engage with local hashtags; your follower growth can increase.</a:t>
            </a:r>
            <a:endParaRPr lang="en-US">
              <a:latin typeface="Aptos"/>
            </a:endParaRPr>
          </a:p>
          <a:p>
            <a:r>
              <a:rPr lang="en-US" sz="1300">
                <a:highlight>
                  <a:srgbClr val="FFFFFF"/>
                </a:highlight>
                <a:latin typeface="Aptos"/>
              </a:rPr>
              <a:t>Coffee Explorer Series: A weekly email featuring a single-origin coffee, its story, and a special offer. This series has a 58% higher conversion rate than regular promotions.</a:t>
            </a:r>
            <a:endParaRPr lang="en-US">
              <a:latin typeface="Aptos"/>
            </a:endParaRPr>
          </a:p>
          <a:p>
            <a:r>
              <a:rPr lang="en-US" sz="1300" dirty="0" err="1">
                <a:highlight>
                  <a:srgbClr val="FFFFFF"/>
                </a:highlight>
                <a:latin typeface="Aptos"/>
              </a:rPr>
              <a:t>WiFi</a:t>
            </a:r>
            <a:r>
              <a:rPr lang="en-US" sz="1300" dirty="0">
                <a:highlight>
                  <a:srgbClr val="FFFFFF"/>
                </a:highlight>
                <a:latin typeface="Aptos"/>
              </a:rPr>
              <a:t> Marketing: Your free </a:t>
            </a:r>
            <a:r>
              <a:rPr lang="en-US" sz="1300" dirty="0" err="1">
                <a:highlight>
                  <a:srgbClr val="FFFFFF"/>
                </a:highlight>
                <a:latin typeface="Aptos"/>
              </a:rPr>
              <a:t>WiFi</a:t>
            </a:r>
            <a:r>
              <a:rPr lang="en-US" sz="1300" dirty="0">
                <a:highlight>
                  <a:srgbClr val="FFFFFF"/>
                </a:highlight>
                <a:latin typeface="Aptos"/>
              </a:rPr>
              <a:t> requires an email sign-up. You offer instant rewards, growing your email list by 267+ qualified leads each month.</a:t>
            </a:r>
            <a:endParaRPr lang="en-US">
              <a:latin typeface="Aptos"/>
            </a:endParaRPr>
          </a:p>
          <a:p>
            <a:endParaRPr lang="en-US" sz="1300" dirty="0">
              <a:highlight>
                <a:srgbClr val="FFFFFF"/>
              </a:highlight>
            </a:endParaRPr>
          </a:p>
          <a:p>
            <a:endParaRPr lang="en-US" sz="1300" dirty="0">
              <a:highlight>
                <a:srgbClr val="FFFFFF"/>
              </a:highlight>
            </a:endParaRPr>
          </a:p>
          <a:p>
            <a:endParaRPr lang="en-US" sz="1800" dirty="0"/>
          </a:p>
        </p:txBody>
      </p:sp>
      <p:pic>
        <p:nvPicPr>
          <p:cNvPr id="4" name="Picture 3" descr="Cups of cafe and drinks in coffee shop 7321678 Stock Photo at Vecteezy">
            <a:extLst>
              <a:ext uri="{FF2B5EF4-FFF2-40B4-BE49-F238E27FC236}">
                <a16:creationId xmlns:a16="http://schemas.microsoft.com/office/drawing/2014/main" id="{6617AC0C-B534-3CC8-B74A-AC493DEE35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7520" y="435428"/>
            <a:ext cx="2741646" cy="1538515"/>
          </a:xfrm>
          <a:prstGeom prst="rect">
            <a:avLst/>
          </a:prstGeom>
        </p:spPr>
      </p:pic>
      <p:pic>
        <p:nvPicPr>
          <p:cNvPr id="5" name="Picture 4" descr="Cafe Customer Feedback Showcase Poster: Elevate Your Coffee Shop with ...">
            <a:extLst>
              <a:ext uri="{FF2B5EF4-FFF2-40B4-BE49-F238E27FC236}">
                <a16:creationId xmlns:a16="http://schemas.microsoft.com/office/drawing/2014/main" id="{88C2AC3B-4362-4F0F-1905-AA52692478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36743" y="2305558"/>
            <a:ext cx="2743200" cy="3872484"/>
          </a:xfrm>
          <a:prstGeom prst="rect">
            <a:avLst/>
          </a:prstGeom>
        </p:spPr>
      </p:pic>
      <p:pic>
        <p:nvPicPr>
          <p:cNvPr id="6" name="Picture 5" descr="Coffee Special Promo Template | PosterMyWall">
            <a:extLst>
              <a:ext uri="{FF2B5EF4-FFF2-40B4-BE49-F238E27FC236}">
                <a16:creationId xmlns:a16="http://schemas.microsoft.com/office/drawing/2014/main" id="{437CFB64-6CA9-02A8-4C3E-FD17480293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6834" y="3955143"/>
            <a:ext cx="3104504" cy="222068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0768CFF-5509-58D6-5E50-C5632C234E2C}"/>
              </a:ext>
            </a:extLst>
          </p:cNvPr>
          <p:cNvSpPr txBox="1"/>
          <p:nvPr/>
        </p:nvSpPr>
        <p:spPr>
          <a:xfrm>
            <a:off x="7256" y="3672114"/>
            <a:ext cx="5595257" cy="33855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highlight>
                  <a:srgbClr val="FFFFFF"/>
                </a:highlight>
                <a:ea typeface="+mn-lt"/>
                <a:cs typeface="+mn-lt"/>
              </a:rPr>
              <a:t>Location is the single biggest factor determining your cafe's success. Unlike restaurants that people specifically travel to, cafes depend heavily on convenience, foot traffic, and being in the right </a:t>
            </a:r>
            <a:r>
              <a:rPr lang="en-US" sz="1400" dirty="0" err="1">
                <a:highlight>
                  <a:srgbClr val="FFFFFF"/>
                </a:highlight>
                <a:ea typeface="+mn-lt"/>
                <a:cs typeface="+mn-lt"/>
              </a:rPr>
              <a:t>neighbourhood</a:t>
            </a:r>
            <a:r>
              <a:rPr lang="en-US" sz="1400" dirty="0">
                <a:highlight>
                  <a:srgbClr val="FFFFFF"/>
                </a:highlight>
                <a:ea typeface="+mn-lt"/>
                <a:cs typeface="+mn-lt"/>
              </a:rPr>
              <a:t>. Here is what to look for: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 sz="1400">
                <a:highlight>
                  <a:srgbClr val="FFFFFF"/>
                </a:highlight>
                <a:ea typeface="+mn-lt"/>
                <a:cs typeface="+mn-lt"/>
              </a:rPr>
              <a:t>Near Offices and Co-working Spaces: Office workers are your best weekday customers. Morning coffee runs, lunch meetings, and post-work hangouts drive consistent traffic.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 sz="1400">
                <a:highlight>
                  <a:srgbClr val="FFFFFF"/>
                </a:highlight>
                <a:ea typeface="+mn-lt"/>
                <a:cs typeface="+mn-lt"/>
              </a:rPr>
              <a:t>Near Colleges and Universities: Students are the core cafe demographic. They stay longer, visit frequently, and bring friends. Budget-friendly cafes near campuses thrive.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 sz="1400">
                <a:highlight>
                  <a:srgbClr val="FFFFFF"/>
                </a:highlight>
                <a:ea typeface="+mn-lt"/>
                <a:cs typeface="+mn-lt"/>
              </a:rPr>
              <a:t>High Foot Traffic Areas: Main roads, market streets, and shopping areas ensure visibility and walk-in customers.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 sz="1400" dirty="0">
                <a:highlight>
                  <a:srgbClr val="FFFFFF"/>
                </a:highlight>
                <a:ea typeface="+mn-lt"/>
                <a:cs typeface="+mn-lt"/>
              </a:rPr>
              <a:t>Residential </a:t>
            </a:r>
            <a:r>
              <a:rPr lang="en-US" sz="1400" dirty="0" err="1">
                <a:highlight>
                  <a:srgbClr val="FFFFFF"/>
                </a:highlight>
                <a:ea typeface="+mn-lt"/>
                <a:cs typeface="+mn-lt"/>
              </a:rPr>
              <a:t>Neighbourhoods</a:t>
            </a:r>
            <a:r>
              <a:rPr lang="en-US" sz="1400" dirty="0">
                <a:highlight>
                  <a:srgbClr val="FFFFFF"/>
                </a:highlight>
                <a:ea typeface="+mn-lt"/>
                <a:cs typeface="+mn-lt"/>
              </a:rPr>
              <a:t>: Weekend brunch cafes in upscale residential areas benefit from families and weekend crowds.</a:t>
            </a:r>
            <a:endParaRPr lang="en-US" dirty="0"/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7762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BEB28E-0743-87D6-01E4-C466D168E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Special offers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F5B068-CFBD-FF70-4A8A-AF77F578A0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Grand opening offer: 20% off all drinks during the first week</a:t>
            </a:r>
          </a:p>
          <a:p>
            <a:r>
              <a:rPr lang="en-US"/>
              <a:t>Referral offer: bring a friend and receive a free cookie</a:t>
            </a:r>
          </a:p>
          <a:p>
            <a:endParaRPr lang="en-US" dirty="0"/>
          </a:p>
        </p:txBody>
      </p:sp>
      <p:pic>
        <p:nvPicPr>
          <p:cNvPr id="6" name="Picture 5" descr="Coffee Shop Discount Coupon Card | Zazzle">
            <a:extLst>
              <a:ext uri="{FF2B5EF4-FFF2-40B4-BE49-F238E27FC236}">
                <a16:creationId xmlns:a16="http://schemas.microsoft.com/office/drawing/2014/main" id="{517F51E1-86B5-4394-C8D9-5310A289B9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2114" y="3741057"/>
            <a:ext cx="2743200" cy="2743200"/>
          </a:xfrm>
          <a:prstGeom prst="rect">
            <a:avLst/>
          </a:prstGeom>
        </p:spPr>
      </p:pic>
      <p:pic>
        <p:nvPicPr>
          <p:cNvPr id="8" name="Picture 7" descr="Premium Vector | Limited special offer sale discount template banner ...">
            <a:extLst>
              <a:ext uri="{FF2B5EF4-FFF2-40B4-BE49-F238E27FC236}">
                <a16:creationId xmlns:a16="http://schemas.microsoft.com/office/drawing/2014/main" id="{2B2A1E22-F83A-3B94-5BC4-9CA7F02984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0114" y="3741347"/>
            <a:ext cx="4303485" cy="2749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51398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FB13D-14D5-7397-ED65-22AC3DCCCD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Expected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F7C52-11B7-5AAA-BD26-7290ECDF8D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US"/>
              <a:t>More customers</a:t>
            </a:r>
          </a:p>
          <a:p>
            <a:r>
              <a:rPr lang="en-US"/>
              <a:t>Better customer engagement</a:t>
            </a:r>
            <a:endParaRPr lang="en-US" dirty="0"/>
          </a:p>
          <a:p>
            <a:r>
              <a:rPr lang="en-US"/>
              <a:t>Increased sales</a:t>
            </a:r>
            <a:endParaRPr lang="en-US" dirty="0"/>
          </a:p>
          <a:p>
            <a:r>
              <a:rPr lang="en-US"/>
              <a:t>Stronger online presence</a:t>
            </a:r>
          </a:p>
          <a:p>
            <a:r>
              <a:rPr lang="en-US" sz="2900" dirty="0">
                <a:highlight>
                  <a:srgbClr val="FFFFFF"/>
                </a:highlight>
                <a:latin typeface="Aptos"/>
                <a:cs typeface="Poppins"/>
              </a:rPr>
              <a:t>Stand Out from Competitors: With many coff</a:t>
            </a:r>
            <a:r>
              <a:rPr lang="en-US" sz="2900">
                <a:highlight>
                  <a:srgbClr val="FFFFFF"/>
                </a:highlight>
                <a:latin typeface="Aptos"/>
                <a:cs typeface="Poppins"/>
              </a:rPr>
              <a:t>ee shops dying for attention, a strong marketing </a:t>
            </a:r>
            <a:r>
              <a:rPr lang="en-US" sz="2900" dirty="0">
                <a:highlight>
                  <a:srgbClr val="FFFFFF"/>
                </a:highlight>
                <a:latin typeface="Aptos"/>
                <a:cs typeface="Poppins"/>
              </a:rPr>
              <a:t>strategy helps differentiate your brand and showcase what makes your cafe unique.</a:t>
            </a:r>
            <a:endParaRPr lang="en-US" sz="2900">
              <a:latin typeface="Aptos"/>
            </a:endParaRPr>
          </a:p>
          <a:p>
            <a:r>
              <a:rPr lang="en-US" sz="2900">
                <a:highlight>
                  <a:srgbClr val="FFFFFF"/>
                </a:highlight>
                <a:latin typeface="Aptos"/>
                <a:cs typeface="Poppins"/>
              </a:rPr>
              <a:t>Attract New Customers: Effective marketing efforts can help you reach potential customers who might not have discovered your cafe otherwise.</a:t>
            </a:r>
            <a:endParaRPr lang="en-US" sz="2900">
              <a:latin typeface="Aptos"/>
            </a:endParaRPr>
          </a:p>
          <a:p>
            <a:r>
              <a:rPr lang="en-US" sz="2900">
                <a:highlight>
                  <a:srgbClr val="FFFFFF"/>
                </a:highlight>
                <a:latin typeface="Aptos"/>
                <a:cs typeface="Poppins"/>
              </a:rPr>
              <a:t>Build Customer Loyalty: By consistently engaging with your audience, you can foster a sense of community and encourage repeat business.</a:t>
            </a:r>
            <a:endParaRPr lang="en-US" sz="2900">
              <a:latin typeface="Aptos"/>
            </a:endParaRPr>
          </a:p>
          <a:p>
            <a:r>
              <a:rPr lang="en-US" sz="2900">
                <a:highlight>
                  <a:srgbClr val="FFFFFF"/>
                </a:highlight>
                <a:latin typeface="Aptos"/>
                <a:cs typeface="Poppins"/>
              </a:rPr>
              <a:t>Maximize Your Marketing Budget: A well-planned strategy ensures that your marketing spend is focused on the most effective channels for your target audience.</a:t>
            </a:r>
            <a:endParaRPr lang="en-US" sz="2900">
              <a:latin typeface="Aptos"/>
            </a:endParaRPr>
          </a:p>
          <a:p>
            <a:r>
              <a:rPr lang="en-US" sz="2900">
                <a:highlight>
                  <a:srgbClr val="FFFFFF"/>
                </a:highlight>
                <a:latin typeface="Aptos"/>
                <a:cs typeface="Poppins"/>
              </a:rPr>
              <a:t>Adapt to Market Changes: The coffee market is dynamic, and a good marketing strategy allows you to stay agile and respond to industry trends and consumer preferences.</a:t>
            </a:r>
            <a:endParaRPr lang="en-US" sz="2900">
              <a:latin typeface="Aptos"/>
            </a:endParaRPr>
          </a:p>
          <a:p>
            <a:endParaRPr lang="en-US" sz="6900" dirty="0"/>
          </a:p>
        </p:txBody>
      </p:sp>
    </p:spTree>
    <p:extLst>
      <p:ext uri="{BB962C8B-B14F-4D97-AF65-F5344CB8AC3E}">
        <p14:creationId xmlns:p14="http://schemas.microsoft.com/office/powerpoint/2010/main" val="5788325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E91FD2-DF02-52D8-2EA4-9B61910B8D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49968"/>
            <a:ext cx="10472058" cy="555602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/>
              <a:t>I chose PowerPoint</a:t>
            </a:r>
            <a:r>
              <a:rPr lang="en-US" sz="2400" dirty="0"/>
              <a:t> because it presents information clearly and professionally. I used information about coffee shop marketing strategies and customer preferences. I added images and organized the content into </a:t>
            </a:r>
            <a:r>
              <a:rPr lang="en-US" sz="2400"/>
              <a:t>sections,</a:t>
            </a:r>
            <a:r>
              <a:rPr lang="en-US" sz="2400" dirty="0"/>
              <a:t> and I improved my work by making the slides easier to read and more visually appealing. I changed the layout and added images, and I improved the design by adding heading and making the slide easier to read. </a:t>
            </a:r>
            <a:r>
              <a:rPr lang="en-US" sz="2400"/>
              <a:t>Making this easier to read will give higher chances of going through with the plan because it seems easier to complete. I made several changes during the process of creating this promotion plan to improve the quality of the work. I organized</a:t>
            </a:r>
            <a:r>
              <a:rPr lang="en-US" sz="2400" dirty="0"/>
              <a:t> the information into clear sections so that each slide focused on one topic. I added headings and images to make the presentation more attractive and easier to understand. I also reviewed the content and removed  unnecessary information that could confuse the audience. I improved the design by using a consistent layout and keeping the text short and clear. This helped make the presentation look more professional and helped communicate the promotion ideas in a simple and effective way.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3589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ABEC5-6A69-7CC7-5861-7F89850103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</a:t>
            </a:r>
            <a:r>
              <a:rPr lang="en-US"/>
              <a:t>nce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1B04F2-5151-BBD3-2785-42D8BF0D84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  <a:hlinkClick r:id="rId2"/>
              </a:rPr>
              <a:t>10 Best Coffee Shop Marketing Strategies in 2026</a:t>
            </a:r>
          </a:p>
          <a:p>
            <a:r>
              <a:rPr lang="en-US" dirty="0">
                <a:ea typeface="+mn-lt"/>
                <a:cs typeface="+mn-lt"/>
                <a:hlinkClick r:id="rId3"/>
              </a:rPr>
              <a:t>Coffee Shop Marketing Plan: Complete Strategy Guide (2026)</a:t>
            </a:r>
          </a:p>
          <a:p>
            <a:r>
              <a:rPr lang="en-US" dirty="0">
                <a:ea typeface="+mn-lt"/>
                <a:cs typeface="+mn-lt"/>
                <a:hlinkClick r:id="rId4"/>
              </a:rPr>
              <a:t>How to Start a Cafe or Coffee Shop in India: Complete Guide (2026) | DineOpen Blog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49945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Coffee Shop promotion plan</vt:lpstr>
      <vt:lpstr>Silvia Matache Coffee Shop</vt:lpstr>
      <vt:lpstr>PowerPoint Presentation</vt:lpstr>
      <vt:lpstr>Special offers</vt:lpstr>
      <vt:lpstr>Expected outcomes</vt:lpstr>
      <vt:lpstr>PowerPoint Presentation</vt:lpstr>
      <vt:lpstr>Reference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194</cp:revision>
  <dcterms:created xsi:type="dcterms:W3CDTF">2026-06-22T20:20:04Z</dcterms:created>
  <dcterms:modified xsi:type="dcterms:W3CDTF">2026-06-22T21:46:13Z</dcterms:modified>
</cp:coreProperties>
</file>