
<file path=[Content_Types].xml><?xml version="1.0" encoding="utf-8"?>
<Types xmlns="http://schemas.openxmlformats.org/package/2006/content-types">
  <Default Extension="emf" ContentType="image/x-emf"/>
  <Default Extension="eQRrpIj0wPZGhCTVrcKQSt36HR9Oa52i78SsUK8utH0"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5"/>
  </p:notesMasterIdLst>
  <p:sldIdLst>
    <p:sldId id="256" r:id="rId5"/>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F9978A-78C0-4EF9-9958-B413FE628860}" v="80" dt="2025-12-01T06:22:27.9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9" d="100"/>
          <a:sy n="79" d="100"/>
        </p:scale>
        <p:origin x="18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lina Sanca (2507894)" userId="3782114f-bdda-423f-a8a9-29e2a5c8075a" providerId="ADAL" clId="{A81B8652-4671-4455-9ECB-B18CA0A84B45}"/>
    <pc:docChg chg="undo custSel addSld modSld sldOrd">
      <pc:chgData name="Jaclina Sanca (2507894)" userId="3782114f-bdda-423f-a8a9-29e2a5c8075a" providerId="ADAL" clId="{A81B8652-4671-4455-9ECB-B18CA0A84B45}" dt="2025-12-01T06:27:22.312" v="682" actId="255"/>
      <pc:docMkLst>
        <pc:docMk/>
      </pc:docMkLst>
      <pc:sldChg chg="addSp modSp mod modTransition">
        <pc:chgData name="Jaclina Sanca (2507894)" userId="3782114f-bdda-423f-a8a9-29e2a5c8075a" providerId="ADAL" clId="{A81B8652-4671-4455-9ECB-B18CA0A84B45}" dt="2025-12-01T06:23:01.051" v="670" actId="1076"/>
        <pc:sldMkLst>
          <pc:docMk/>
          <pc:sldMk cId="3277780056" sldId="256"/>
        </pc:sldMkLst>
        <pc:spChg chg="mod">
          <ac:chgData name="Jaclina Sanca (2507894)" userId="3782114f-bdda-423f-a8a9-29e2a5c8075a" providerId="ADAL" clId="{A81B8652-4671-4455-9ECB-B18CA0A84B45}" dt="2025-11-30T18:37:28.658" v="485" actId="1076"/>
          <ac:spMkLst>
            <pc:docMk/>
            <pc:sldMk cId="3277780056" sldId="256"/>
            <ac:spMk id="2" creationId="{1A31D9A9-61BA-829E-C5F7-16802F4EA6AB}"/>
          </ac:spMkLst>
        </pc:spChg>
        <pc:spChg chg="mod">
          <ac:chgData name="Jaclina Sanca (2507894)" userId="3782114f-bdda-423f-a8a9-29e2a5c8075a" providerId="ADAL" clId="{A81B8652-4671-4455-9ECB-B18CA0A84B45}" dt="2025-12-01T06:23:01.051" v="670" actId="1076"/>
          <ac:spMkLst>
            <pc:docMk/>
            <pc:sldMk cId="3277780056" sldId="256"/>
            <ac:spMk id="3" creationId="{C9607626-25CF-1B99-FB83-DE8AD9143F1A}"/>
          </ac:spMkLst>
        </pc:spChg>
        <pc:picChg chg="add mod">
          <ac:chgData name="Jaclina Sanca (2507894)" userId="3782114f-bdda-423f-a8a9-29e2a5c8075a" providerId="ADAL" clId="{A81B8652-4671-4455-9ECB-B18CA0A84B45}" dt="2025-11-30T18:37:24.617" v="484" actId="1076"/>
          <ac:picMkLst>
            <pc:docMk/>
            <pc:sldMk cId="3277780056" sldId="256"/>
            <ac:picMk id="6" creationId="{9ECC7069-F0C8-AF53-97B9-0D6601EECC2B}"/>
          </ac:picMkLst>
        </pc:picChg>
      </pc:sldChg>
      <pc:sldChg chg="modSp mod modTransition">
        <pc:chgData name="Jaclina Sanca (2507894)" userId="3782114f-bdda-423f-a8a9-29e2a5c8075a" providerId="ADAL" clId="{A81B8652-4671-4455-9ECB-B18CA0A84B45}" dt="2025-12-01T06:25:39.308" v="675" actId="255"/>
        <pc:sldMkLst>
          <pc:docMk/>
          <pc:sldMk cId="2787268068" sldId="258"/>
        </pc:sldMkLst>
        <pc:spChg chg="mod">
          <ac:chgData name="Jaclina Sanca (2507894)" userId="3782114f-bdda-423f-a8a9-29e2a5c8075a" providerId="ADAL" clId="{A81B8652-4671-4455-9ECB-B18CA0A84B45}" dt="2025-12-01T06:25:39.308" v="675" actId="255"/>
          <ac:spMkLst>
            <pc:docMk/>
            <pc:sldMk cId="2787268068" sldId="258"/>
            <ac:spMk id="2" creationId="{358889B0-A8F7-35D3-23C5-D83110C269A0}"/>
          </ac:spMkLst>
        </pc:spChg>
      </pc:sldChg>
      <pc:sldChg chg="modSp mod modTransition">
        <pc:chgData name="Jaclina Sanca (2507894)" userId="3782114f-bdda-423f-a8a9-29e2a5c8075a" providerId="ADAL" clId="{A81B8652-4671-4455-9ECB-B18CA0A84B45}" dt="2025-12-01T06:25:50.900" v="676" actId="255"/>
        <pc:sldMkLst>
          <pc:docMk/>
          <pc:sldMk cId="2616643366" sldId="259"/>
        </pc:sldMkLst>
        <pc:spChg chg="mod">
          <ac:chgData name="Jaclina Sanca (2507894)" userId="3782114f-bdda-423f-a8a9-29e2a5c8075a" providerId="ADAL" clId="{A81B8652-4671-4455-9ECB-B18CA0A84B45}" dt="2025-12-01T06:25:50.900" v="676" actId="255"/>
          <ac:spMkLst>
            <pc:docMk/>
            <pc:sldMk cId="2616643366" sldId="259"/>
            <ac:spMk id="2" creationId="{C0B104F4-D5CF-E798-161D-2262152DD893}"/>
          </ac:spMkLst>
        </pc:spChg>
      </pc:sldChg>
      <pc:sldChg chg="addSp modSp mod modTransition modNotesTx">
        <pc:chgData name="Jaclina Sanca (2507894)" userId="3782114f-bdda-423f-a8a9-29e2a5c8075a" providerId="ADAL" clId="{A81B8652-4671-4455-9ECB-B18CA0A84B45}" dt="2025-12-01T06:25:22.569" v="674" actId="255"/>
        <pc:sldMkLst>
          <pc:docMk/>
          <pc:sldMk cId="3516626848" sldId="260"/>
        </pc:sldMkLst>
        <pc:spChg chg="mod">
          <ac:chgData name="Jaclina Sanca (2507894)" userId="3782114f-bdda-423f-a8a9-29e2a5c8075a" providerId="ADAL" clId="{A81B8652-4671-4455-9ECB-B18CA0A84B45}" dt="2025-12-01T06:25:22.569" v="674" actId="255"/>
          <ac:spMkLst>
            <pc:docMk/>
            <pc:sldMk cId="3516626848" sldId="260"/>
            <ac:spMk id="2" creationId="{E557C597-2506-7322-08AB-E31FD8B8B0BD}"/>
          </ac:spMkLst>
        </pc:spChg>
        <pc:spChg chg="add mod">
          <ac:chgData name="Jaclina Sanca (2507894)" userId="3782114f-bdda-423f-a8a9-29e2a5c8075a" providerId="ADAL" clId="{A81B8652-4671-4455-9ECB-B18CA0A84B45}" dt="2025-11-30T16:59:58.978" v="67" actId="2711"/>
          <ac:spMkLst>
            <pc:docMk/>
            <pc:sldMk cId="3516626848" sldId="260"/>
            <ac:spMk id="15" creationId="{9EDE3B6C-2957-5055-B5B7-4DB37DB83D00}"/>
          </ac:spMkLst>
        </pc:spChg>
        <pc:picChg chg="add mod modCrop">
          <ac:chgData name="Jaclina Sanca (2507894)" userId="3782114f-bdda-423f-a8a9-29e2a5c8075a" providerId="ADAL" clId="{A81B8652-4671-4455-9ECB-B18CA0A84B45}" dt="2025-11-30T17:03:10.082" v="75" actId="14100"/>
          <ac:picMkLst>
            <pc:docMk/>
            <pc:sldMk cId="3516626848" sldId="260"/>
            <ac:picMk id="9" creationId="{E6A0510E-65ED-56BC-A263-7154FB24C6D7}"/>
          </ac:picMkLst>
        </pc:picChg>
        <pc:picChg chg="add mod modCrop">
          <ac:chgData name="Jaclina Sanca (2507894)" userId="3782114f-bdda-423f-a8a9-29e2a5c8075a" providerId="ADAL" clId="{A81B8652-4671-4455-9ECB-B18CA0A84B45}" dt="2025-11-30T17:03:04.084" v="73" actId="1076"/>
          <ac:picMkLst>
            <pc:docMk/>
            <pc:sldMk cId="3516626848" sldId="260"/>
            <ac:picMk id="11" creationId="{9BC00F97-85C5-0A70-6D61-760DC98D2E8D}"/>
          </ac:picMkLst>
        </pc:picChg>
        <pc:picChg chg="add mod modCrop">
          <ac:chgData name="Jaclina Sanca (2507894)" userId="3782114f-bdda-423f-a8a9-29e2a5c8075a" providerId="ADAL" clId="{A81B8652-4671-4455-9ECB-B18CA0A84B45}" dt="2025-11-30T17:02:54.909" v="71" actId="14100"/>
          <ac:picMkLst>
            <pc:docMk/>
            <pc:sldMk cId="3516626848" sldId="260"/>
            <ac:picMk id="13" creationId="{020879AD-E0E7-5A4F-5FEB-A18FA4A85CD9}"/>
          </ac:picMkLst>
        </pc:picChg>
      </pc:sldChg>
      <pc:sldChg chg="addSp delSp modSp new mod modTransition modNotesTx">
        <pc:chgData name="Jaclina Sanca (2507894)" userId="3782114f-bdda-423f-a8a9-29e2a5c8075a" providerId="ADAL" clId="{A81B8652-4671-4455-9ECB-B18CA0A84B45}" dt="2025-12-01T06:22:05.400" v="664"/>
        <pc:sldMkLst>
          <pc:docMk/>
          <pc:sldMk cId="1174525122" sldId="261"/>
        </pc:sldMkLst>
        <pc:spChg chg="mod">
          <ac:chgData name="Jaclina Sanca (2507894)" userId="3782114f-bdda-423f-a8a9-29e2a5c8075a" providerId="ADAL" clId="{A81B8652-4671-4455-9ECB-B18CA0A84B45}" dt="2025-11-30T17:05:49.540" v="82" actId="14100"/>
          <ac:spMkLst>
            <pc:docMk/>
            <pc:sldMk cId="1174525122" sldId="261"/>
            <ac:spMk id="2" creationId="{B438287B-EA6D-4830-F092-1E3BBC99B184}"/>
          </ac:spMkLst>
        </pc:spChg>
        <pc:spChg chg="add del mod">
          <ac:chgData name="Jaclina Sanca (2507894)" userId="3782114f-bdda-423f-a8a9-29e2a5c8075a" providerId="ADAL" clId="{A81B8652-4671-4455-9ECB-B18CA0A84B45}" dt="2025-11-30T17:07:27.332" v="90"/>
          <ac:spMkLst>
            <pc:docMk/>
            <pc:sldMk cId="1174525122" sldId="261"/>
            <ac:spMk id="3" creationId="{DBA9ACDA-7CF6-2F0D-5207-CFFABE63DE15}"/>
          </ac:spMkLst>
        </pc:spChg>
        <pc:spChg chg="add del mod">
          <ac:chgData name="Jaclina Sanca (2507894)" userId="3782114f-bdda-423f-a8a9-29e2a5c8075a" providerId="ADAL" clId="{A81B8652-4671-4455-9ECB-B18CA0A84B45}" dt="2025-11-30T17:10:47.681" v="106" actId="1076"/>
          <ac:spMkLst>
            <pc:docMk/>
            <pc:sldMk cId="1174525122" sldId="261"/>
            <ac:spMk id="5" creationId="{37B420F4-BF4C-FF61-CD23-B91C9C21CCAB}"/>
          </ac:spMkLst>
        </pc:spChg>
        <pc:spChg chg="add mod">
          <ac:chgData name="Jaclina Sanca (2507894)" userId="3782114f-bdda-423f-a8a9-29e2a5c8075a" providerId="ADAL" clId="{A81B8652-4671-4455-9ECB-B18CA0A84B45}" dt="2025-11-30T17:20:29.373" v="198" actId="1076"/>
          <ac:spMkLst>
            <pc:docMk/>
            <pc:sldMk cId="1174525122" sldId="261"/>
            <ac:spMk id="6" creationId="{CC0660C5-A304-D9D8-7DA8-15B801134D17}"/>
          </ac:spMkLst>
        </pc:spChg>
        <pc:spChg chg="add mod">
          <ac:chgData name="Jaclina Sanca (2507894)" userId="3782114f-bdda-423f-a8a9-29e2a5c8075a" providerId="ADAL" clId="{A81B8652-4671-4455-9ECB-B18CA0A84B45}" dt="2025-11-30T17:20:09.359" v="196" actId="20577"/>
          <ac:spMkLst>
            <pc:docMk/>
            <pc:sldMk cId="1174525122" sldId="261"/>
            <ac:spMk id="7" creationId="{813D14B7-8580-D0B4-3B9F-91426FBDA622}"/>
          </ac:spMkLst>
        </pc:spChg>
        <pc:graphicFrameChg chg="add mod modGraphic">
          <ac:chgData name="Jaclina Sanca (2507894)" userId="3782114f-bdda-423f-a8a9-29e2a5c8075a" providerId="ADAL" clId="{A81B8652-4671-4455-9ECB-B18CA0A84B45}" dt="2025-12-01T06:10:39.113" v="636" actId="14100"/>
          <ac:graphicFrameMkLst>
            <pc:docMk/>
            <pc:sldMk cId="1174525122" sldId="261"/>
            <ac:graphicFrameMk id="15" creationId="{E35E4EBC-1342-6B72-E020-B7EFD4961241}"/>
          </ac:graphicFrameMkLst>
        </pc:graphicFrameChg>
        <pc:picChg chg="add del mod">
          <ac:chgData name="Jaclina Sanca (2507894)" userId="3782114f-bdda-423f-a8a9-29e2a5c8075a" providerId="ADAL" clId="{A81B8652-4671-4455-9ECB-B18CA0A84B45}" dt="2025-11-30T17:07:47.273" v="92" actId="21"/>
          <ac:picMkLst>
            <pc:docMk/>
            <pc:sldMk cId="1174525122" sldId="261"/>
            <ac:picMk id="4" creationId="{EB63F8F1-38A3-8BD3-1523-3711B2980FC0}"/>
          </ac:picMkLst>
        </pc:picChg>
        <pc:picChg chg="add del mod">
          <ac:chgData name="Jaclina Sanca (2507894)" userId="3782114f-bdda-423f-a8a9-29e2a5c8075a" providerId="ADAL" clId="{A81B8652-4671-4455-9ECB-B18CA0A84B45}" dt="2025-11-30T17:21:14.722" v="201" actId="21"/>
          <ac:picMkLst>
            <pc:docMk/>
            <pc:sldMk cId="1174525122" sldId="261"/>
            <ac:picMk id="8" creationId="{18FF15C1-98EF-F0CE-48F7-47DAB2E895C5}"/>
          </ac:picMkLst>
        </pc:picChg>
        <pc:picChg chg="add del">
          <ac:chgData name="Jaclina Sanca (2507894)" userId="3782114f-bdda-423f-a8a9-29e2a5c8075a" providerId="ADAL" clId="{A81B8652-4671-4455-9ECB-B18CA0A84B45}" dt="2025-12-01T05:59:46.680" v="611" actId="478"/>
          <ac:picMkLst>
            <pc:docMk/>
            <pc:sldMk cId="1174525122" sldId="261"/>
            <ac:picMk id="10" creationId="{DB1862C2-6467-47B3-DE39-A1756EAEF423}"/>
          </ac:picMkLst>
        </pc:picChg>
        <pc:picChg chg="add del">
          <ac:chgData name="Jaclina Sanca (2507894)" userId="3782114f-bdda-423f-a8a9-29e2a5c8075a" providerId="ADAL" clId="{A81B8652-4671-4455-9ECB-B18CA0A84B45}" dt="2025-12-01T06:02:17.651" v="613" actId="22"/>
          <ac:picMkLst>
            <pc:docMk/>
            <pc:sldMk cId="1174525122" sldId="261"/>
            <ac:picMk id="12" creationId="{F1F0AEF6-63DF-4A51-4790-430FD8718343}"/>
          </ac:picMkLst>
        </pc:picChg>
        <pc:picChg chg="add del mod">
          <ac:chgData name="Jaclina Sanca (2507894)" userId="3782114f-bdda-423f-a8a9-29e2a5c8075a" providerId="ADAL" clId="{A81B8652-4671-4455-9ECB-B18CA0A84B45}" dt="2025-12-01T06:04:23.494" v="629" actId="22"/>
          <ac:picMkLst>
            <pc:docMk/>
            <pc:sldMk cId="1174525122" sldId="261"/>
            <ac:picMk id="14" creationId="{BC6522B5-C68D-6CB8-BE38-70E566E52639}"/>
          </ac:picMkLst>
        </pc:picChg>
        <pc:picChg chg="add del mod">
          <ac:chgData name="Jaclina Sanca (2507894)" userId="3782114f-bdda-423f-a8a9-29e2a5c8075a" providerId="ADAL" clId="{A81B8652-4671-4455-9ECB-B18CA0A84B45}" dt="2025-12-01T06:18:06.035" v="655" actId="478"/>
          <ac:picMkLst>
            <pc:docMk/>
            <pc:sldMk cId="1174525122" sldId="261"/>
            <ac:picMk id="17" creationId="{C1D93559-34BB-3E24-6328-AA9C8E19ED33}"/>
          </ac:picMkLst>
        </pc:picChg>
        <pc:picChg chg="add mod">
          <ac:chgData name="Jaclina Sanca (2507894)" userId="3782114f-bdda-423f-a8a9-29e2a5c8075a" providerId="ADAL" clId="{A81B8652-4671-4455-9ECB-B18CA0A84B45}" dt="2025-12-01T06:21:28.710" v="660" actId="1076"/>
          <ac:picMkLst>
            <pc:docMk/>
            <pc:sldMk cId="1174525122" sldId="261"/>
            <ac:picMk id="19" creationId="{13738C8D-9D3F-4F15-371E-3FA5CFB61E21}"/>
          </ac:picMkLst>
        </pc:picChg>
      </pc:sldChg>
      <pc:sldChg chg="addSp delSp modSp new mod modTransition modNotesTx">
        <pc:chgData name="Jaclina Sanca (2507894)" userId="3782114f-bdda-423f-a8a9-29e2a5c8075a" providerId="ADAL" clId="{A81B8652-4671-4455-9ECB-B18CA0A84B45}" dt="2025-12-01T06:22:07.977" v="665"/>
        <pc:sldMkLst>
          <pc:docMk/>
          <pc:sldMk cId="3387516987" sldId="262"/>
        </pc:sldMkLst>
        <pc:spChg chg="mod">
          <ac:chgData name="Jaclina Sanca (2507894)" userId="3782114f-bdda-423f-a8a9-29e2a5c8075a" providerId="ADAL" clId="{A81B8652-4671-4455-9ECB-B18CA0A84B45}" dt="2025-11-30T17:27:00.566" v="213" actId="14100"/>
          <ac:spMkLst>
            <pc:docMk/>
            <pc:sldMk cId="3387516987" sldId="262"/>
            <ac:spMk id="2" creationId="{23DD03F0-A3D5-3C18-9233-5631D2DAAB5F}"/>
          </ac:spMkLst>
        </pc:spChg>
        <pc:spChg chg="add del mod">
          <ac:chgData name="Jaclina Sanca (2507894)" userId="3782114f-bdda-423f-a8a9-29e2a5c8075a" providerId="ADAL" clId="{A81B8652-4671-4455-9ECB-B18CA0A84B45}" dt="2025-11-30T17:29:10.639" v="218" actId="478"/>
          <ac:spMkLst>
            <pc:docMk/>
            <pc:sldMk cId="3387516987" sldId="262"/>
            <ac:spMk id="3" creationId="{7CE43603-A778-88E6-4B8D-D5F148F444F6}"/>
          </ac:spMkLst>
        </pc:spChg>
        <pc:spChg chg="add mod">
          <ac:chgData name="Jaclina Sanca (2507894)" userId="3782114f-bdda-423f-a8a9-29e2a5c8075a" providerId="ADAL" clId="{A81B8652-4671-4455-9ECB-B18CA0A84B45}" dt="2025-11-30T17:30:03.532" v="225" actId="1076"/>
          <ac:spMkLst>
            <pc:docMk/>
            <pc:sldMk cId="3387516987" sldId="262"/>
            <ac:spMk id="4" creationId="{E91F9B18-8395-B394-98A8-BBCEC8E9FAC4}"/>
          </ac:spMkLst>
        </pc:spChg>
        <pc:spChg chg="add mod">
          <ac:chgData name="Jaclina Sanca (2507894)" userId="3782114f-bdda-423f-a8a9-29e2a5c8075a" providerId="ADAL" clId="{A81B8652-4671-4455-9ECB-B18CA0A84B45}" dt="2025-11-30T17:31:58.447" v="233" actId="2711"/>
          <ac:spMkLst>
            <pc:docMk/>
            <pc:sldMk cId="3387516987" sldId="262"/>
            <ac:spMk id="5" creationId="{D71239B2-90E3-7732-1A15-BA71CAA1CA3E}"/>
          </ac:spMkLst>
        </pc:spChg>
        <pc:spChg chg="add mod">
          <ac:chgData name="Jaclina Sanca (2507894)" userId="3782114f-bdda-423f-a8a9-29e2a5c8075a" providerId="ADAL" clId="{A81B8652-4671-4455-9ECB-B18CA0A84B45}" dt="2025-11-30T17:33:55.752" v="246" actId="20577"/>
          <ac:spMkLst>
            <pc:docMk/>
            <pc:sldMk cId="3387516987" sldId="262"/>
            <ac:spMk id="6" creationId="{ABAEBD59-589B-30E2-72EE-731726F97271}"/>
          </ac:spMkLst>
        </pc:spChg>
        <pc:spChg chg="add mod">
          <ac:chgData name="Jaclina Sanca (2507894)" userId="3782114f-bdda-423f-a8a9-29e2a5c8075a" providerId="ADAL" clId="{A81B8652-4671-4455-9ECB-B18CA0A84B45}" dt="2025-11-30T17:35:24.990" v="255" actId="2711"/>
          <ac:spMkLst>
            <pc:docMk/>
            <pc:sldMk cId="3387516987" sldId="262"/>
            <ac:spMk id="7" creationId="{33E1CA49-C39D-A308-344D-559EB1FABBE9}"/>
          </ac:spMkLst>
        </pc:spChg>
        <pc:spChg chg="add del mod">
          <ac:chgData name="Jaclina Sanca (2507894)" userId="3782114f-bdda-423f-a8a9-29e2a5c8075a" providerId="ADAL" clId="{A81B8652-4671-4455-9ECB-B18CA0A84B45}" dt="2025-11-30T17:36:40.130" v="267" actId="20577"/>
          <ac:spMkLst>
            <pc:docMk/>
            <pc:sldMk cId="3387516987" sldId="262"/>
            <ac:spMk id="8" creationId="{94527B0A-5BD7-29E0-22CF-D46261A55434}"/>
          </ac:spMkLst>
        </pc:spChg>
      </pc:sldChg>
      <pc:sldChg chg="addSp delSp modSp new mod modTransition setBg modNotesTx">
        <pc:chgData name="Jaclina Sanca (2507894)" userId="3782114f-bdda-423f-a8a9-29e2a5c8075a" providerId="ADAL" clId="{A81B8652-4671-4455-9ECB-B18CA0A84B45}" dt="2025-12-01T06:27:01.951" v="681" actId="1076"/>
        <pc:sldMkLst>
          <pc:docMk/>
          <pc:sldMk cId="2464265594" sldId="263"/>
        </pc:sldMkLst>
        <pc:spChg chg="mod">
          <ac:chgData name="Jaclina Sanca (2507894)" userId="3782114f-bdda-423f-a8a9-29e2a5c8075a" providerId="ADAL" clId="{A81B8652-4671-4455-9ECB-B18CA0A84B45}" dt="2025-12-01T06:26:15.941" v="677" actId="1076"/>
          <ac:spMkLst>
            <pc:docMk/>
            <pc:sldMk cId="2464265594" sldId="263"/>
            <ac:spMk id="2" creationId="{3944F737-FF46-208B-0006-FB90872BD4CB}"/>
          </ac:spMkLst>
        </pc:spChg>
        <pc:spChg chg="add mod">
          <ac:chgData name="Jaclina Sanca (2507894)" userId="3782114f-bdda-423f-a8a9-29e2a5c8075a" providerId="ADAL" clId="{A81B8652-4671-4455-9ECB-B18CA0A84B45}" dt="2025-11-30T18:55:02.588" v="609" actId="26606"/>
          <ac:spMkLst>
            <pc:docMk/>
            <pc:sldMk cId="2464265594" sldId="263"/>
            <ac:spMk id="3" creationId="{855CA81B-53C4-C2A9-F6B5-A0B3F4999B57}"/>
          </ac:spMkLst>
        </pc:spChg>
        <pc:spChg chg="add del mod">
          <ac:chgData name="Jaclina Sanca (2507894)" userId="3782114f-bdda-423f-a8a9-29e2a5c8075a" providerId="ADAL" clId="{A81B8652-4671-4455-9ECB-B18CA0A84B45}" dt="2025-12-01T06:27:01.951" v="681" actId="1076"/>
          <ac:spMkLst>
            <pc:docMk/>
            <pc:sldMk cId="2464265594" sldId="263"/>
            <ac:spMk id="4" creationId="{0E009CC3-507A-8985-7E75-232C2D9165E1}"/>
          </ac:spMkLst>
        </pc:spChg>
        <pc:spChg chg="add mod">
          <ac:chgData name="Jaclina Sanca (2507894)" userId="3782114f-bdda-423f-a8a9-29e2a5c8075a" providerId="ADAL" clId="{A81B8652-4671-4455-9ECB-B18CA0A84B45}" dt="2025-12-01T06:26:58.359" v="680" actId="1076"/>
          <ac:spMkLst>
            <pc:docMk/>
            <pc:sldMk cId="2464265594" sldId="263"/>
            <ac:spMk id="5" creationId="{7B4E64C1-C0C4-A0B7-6B0A-B3AD467840C8}"/>
          </ac:spMkLst>
        </pc:spChg>
        <pc:spChg chg="add del">
          <ac:chgData name="Jaclina Sanca (2507894)" userId="3782114f-bdda-423f-a8a9-29e2a5c8075a" providerId="ADAL" clId="{A81B8652-4671-4455-9ECB-B18CA0A84B45}" dt="2025-11-30T17:54:24.809" v="313" actId="26606"/>
          <ac:spMkLst>
            <pc:docMk/>
            <pc:sldMk cId="2464265594" sldId="263"/>
            <ac:spMk id="12" creationId="{DBDA151C-5770-45E4-AAFF-59E7F403866D}"/>
          </ac:spMkLst>
        </pc:spChg>
        <pc:spChg chg="add del">
          <ac:chgData name="Jaclina Sanca (2507894)" userId="3782114f-bdda-423f-a8a9-29e2a5c8075a" providerId="ADAL" clId="{A81B8652-4671-4455-9ECB-B18CA0A84B45}" dt="2025-11-30T18:54:35.131" v="603" actId="26606"/>
          <ac:spMkLst>
            <pc:docMk/>
            <pc:sldMk cId="2464265594" sldId="263"/>
            <ac:spMk id="13" creationId="{DBDA151C-5770-45E4-AAFF-59E7F403866D}"/>
          </ac:spMkLst>
        </pc:spChg>
        <pc:spChg chg="add del">
          <ac:chgData name="Jaclina Sanca (2507894)" userId="3782114f-bdda-423f-a8a9-29e2a5c8075a" providerId="ADAL" clId="{A81B8652-4671-4455-9ECB-B18CA0A84B45}" dt="2025-11-30T18:54:40.845" v="605" actId="26606"/>
          <ac:spMkLst>
            <pc:docMk/>
            <pc:sldMk cId="2464265594" sldId="263"/>
            <ac:spMk id="18" creationId="{063F27BC-7079-4FF7-8F7C-ABC82FA3C247}"/>
          </ac:spMkLst>
        </pc:spChg>
        <pc:spChg chg="add del">
          <ac:chgData name="Jaclina Sanca (2507894)" userId="3782114f-bdda-423f-a8a9-29e2a5c8075a" providerId="ADAL" clId="{A81B8652-4671-4455-9ECB-B18CA0A84B45}" dt="2025-11-30T18:54:45.646" v="607" actId="26606"/>
          <ac:spMkLst>
            <pc:docMk/>
            <pc:sldMk cId="2464265594" sldId="263"/>
            <ac:spMk id="23" creationId="{744CAA32-F237-419C-A2DD-43C28D920D3C}"/>
          </ac:spMkLst>
        </pc:spChg>
        <pc:spChg chg="add del">
          <ac:chgData name="Jaclina Sanca (2507894)" userId="3782114f-bdda-423f-a8a9-29e2a5c8075a" providerId="ADAL" clId="{A81B8652-4671-4455-9ECB-B18CA0A84B45}" dt="2025-11-30T18:54:45.646" v="607" actId="26606"/>
          <ac:spMkLst>
            <pc:docMk/>
            <pc:sldMk cId="2464265594" sldId="263"/>
            <ac:spMk id="26" creationId="{0E009CC3-507A-8985-7E75-232C2D9165E1}"/>
          </ac:spMkLst>
        </pc:spChg>
        <pc:spChg chg="add del">
          <ac:chgData name="Jaclina Sanca (2507894)" userId="3782114f-bdda-423f-a8a9-29e2a5c8075a" providerId="ADAL" clId="{A81B8652-4671-4455-9ECB-B18CA0A84B45}" dt="2025-11-30T18:55:02.588" v="609" actId="26606"/>
          <ac:spMkLst>
            <pc:docMk/>
            <pc:sldMk cId="2464265594" sldId="263"/>
            <ac:spMk id="29" creationId="{063F27BC-7079-4FF7-8F7C-ABC82FA3C247}"/>
          </ac:spMkLst>
        </pc:spChg>
        <pc:graphicFrameChg chg="add del">
          <ac:chgData name="Jaclina Sanca (2507894)" userId="3782114f-bdda-423f-a8a9-29e2a5c8075a" providerId="ADAL" clId="{A81B8652-4671-4455-9ECB-B18CA0A84B45}" dt="2025-11-30T17:54:24.809" v="313" actId="26606"/>
          <ac:graphicFrameMkLst>
            <pc:docMk/>
            <pc:sldMk cId="2464265594" sldId="263"/>
            <ac:graphicFrameMk id="6" creationId="{5398532E-D31D-B35C-C18D-6F71EEB33338}"/>
          </ac:graphicFrameMkLst>
        </pc:graphicFrameChg>
        <pc:graphicFrameChg chg="add del">
          <ac:chgData name="Jaclina Sanca (2507894)" userId="3782114f-bdda-423f-a8a9-29e2a5c8075a" providerId="ADAL" clId="{A81B8652-4671-4455-9ECB-B18CA0A84B45}" dt="2025-11-30T18:54:35.131" v="603" actId="26606"/>
          <ac:graphicFrameMkLst>
            <pc:docMk/>
            <pc:sldMk cId="2464265594" sldId="263"/>
            <ac:graphicFrameMk id="7" creationId="{7029F0F5-606E-509A-8FB8-01A541584A1F}"/>
          </ac:graphicFrameMkLst>
        </pc:graphicFrameChg>
        <pc:graphicFrameChg chg="add del">
          <ac:chgData name="Jaclina Sanca (2507894)" userId="3782114f-bdda-423f-a8a9-29e2a5c8075a" providerId="ADAL" clId="{A81B8652-4671-4455-9ECB-B18CA0A84B45}" dt="2025-11-30T18:54:40.845" v="605" actId="26606"/>
          <ac:graphicFrameMkLst>
            <pc:docMk/>
            <pc:sldMk cId="2464265594" sldId="263"/>
            <ac:graphicFrameMk id="20" creationId="{ECD209C5-CDB7-9E49-0DA4-6EF5F024E10E}"/>
          </ac:graphicFrameMkLst>
        </pc:graphicFrameChg>
        <pc:graphicFrameChg chg="add del">
          <ac:chgData name="Jaclina Sanca (2507894)" userId="3782114f-bdda-423f-a8a9-29e2a5c8075a" providerId="ADAL" clId="{A81B8652-4671-4455-9ECB-B18CA0A84B45}" dt="2025-11-30T18:55:02.588" v="609" actId="26606"/>
          <ac:graphicFrameMkLst>
            <pc:docMk/>
            <pc:sldMk cId="2464265594" sldId="263"/>
            <ac:graphicFrameMk id="31" creationId="{756A4527-B593-4A4F-2007-E49A51574F51}"/>
          </ac:graphicFrameMkLst>
        </pc:graphicFrameChg>
        <pc:picChg chg="add del">
          <ac:chgData name="Jaclina Sanca (2507894)" userId="3782114f-bdda-423f-a8a9-29e2a5c8075a" providerId="ADAL" clId="{A81B8652-4671-4455-9ECB-B18CA0A84B45}" dt="2025-11-30T18:54:45.646" v="607" actId="26606"/>
          <ac:picMkLst>
            <pc:docMk/>
            <pc:sldMk cId="2464265594" sldId="263"/>
            <ac:picMk id="25" creationId="{38DA203E-6FC2-8627-9117-FFA2BAE228AA}"/>
          </ac:picMkLst>
        </pc:picChg>
        <pc:cxnChg chg="add del">
          <ac:chgData name="Jaclina Sanca (2507894)" userId="3782114f-bdda-423f-a8a9-29e2a5c8075a" providerId="ADAL" clId="{A81B8652-4671-4455-9ECB-B18CA0A84B45}" dt="2025-11-30T17:54:24.809" v="313" actId="26606"/>
          <ac:cxnSpMkLst>
            <pc:docMk/>
            <pc:sldMk cId="2464265594" sldId="263"/>
            <ac:cxnSpMk id="10" creationId="{118E06E4-607B-144B-382B-AD3D06B1EE8C}"/>
          </ac:cxnSpMkLst>
        </pc:cxnChg>
        <pc:cxnChg chg="add del">
          <ac:chgData name="Jaclina Sanca (2507894)" userId="3782114f-bdda-423f-a8a9-29e2a5c8075a" providerId="ADAL" clId="{A81B8652-4671-4455-9ECB-B18CA0A84B45}" dt="2025-11-30T18:54:35.131" v="603" actId="26606"/>
          <ac:cxnSpMkLst>
            <pc:docMk/>
            <pc:sldMk cId="2464265594" sldId="263"/>
            <ac:cxnSpMk id="11" creationId="{118E06E4-607B-144B-382B-AD3D06B1EE8C}"/>
          </ac:cxnSpMkLst>
        </pc:cxnChg>
        <pc:cxnChg chg="add del">
          <ac:chgData name="Jaclina Sanca (2507894)" userId="3782114f-bdda-423f-a8a9-29e2a5c8075a" providerId="ADAL" clId="{A81B8652-4671-4455-9ECB-B18CA0A84B45}" dt="2025-11-30T17:54:24.809" v="313" actId="26606"/>
          <ac:cxnSpMkLst>
            <pc:docMk/>
            <pc:sldMk cId="2464265594" sldId="263"/>
            <ac:cxnSpMk id="14" creationId="{05ADA91C-AD52-A530-A898-AD6E69874598}"/>
          </ac:cxnSpMkLst>
        </pc:cxnChg>
        <pc:cxnChg chg="add del">
          <ac:chgData name="Jaclina Sanca (2507894)" userId="3782114f-bdda-423f-a8a9-29e2a5c8075a" providerId="ADAL" clId="{A81B8652-4671-4455-9ECB-B18CA0A84B45}" dt="2025-11-30T18:54:35.131" v="603" actId="26606"/>
          <ac:cxnSpMkLst>
            <pc:docMk/>
            <pc:sldMk cId="2464265594" sldId="263"/>
            <ac:cxnSpMk id="15" creationId="{05ADA91C-AD52-A530-A898-AD6E69874598}"/>
          </ac:cxnSpMkLst>
        </pc:cxnChg>
        <pc:cxnChg chg="add del">
          <ac:chgData name="Jaclina Sanca (2507894)" userId="3782114f-bdda-423f-a8a9-29e2a5c8075a" providerId="ADAL" clId="{A81B8652-4671-4455-9ECB-B18CA0A84B45}" dt="2025-11-30T18:54:40.845" v="605" actId="26606"/>
          <ac:cxnSpMkLst>
            <pc:docMk/>
            <pc:sldMk cId="2464265594" sldId="263"/>
            <ac:cxnSpMk id="17" creationId="{118E06E4-607B-144B-382B-AD3D06B1EE8C}"/>
          </ac:cxnSpMkLst>
        </pc:cxnChg>
        <pc:cxnChg chg="add del">
          <ac:chgData name="Jaclina Sanca (2507894)" userId="3782114f-bdda-423f-a8a9-29e2a5c8075a" providerId="ADAL" clId="{A81B8652-4671-4455-9ECB-B18CA0A84B45}" dt="2025-11-30T18:54:40.845" v="605" actId="26606"/>
          <ac:cxnSpMkLst>
            <pc:docMk/>
            <pc:sldMk cId="2464265594" sldId="263"/>
            <ac:cxnSpMk id="19" creationId="{9B5F4E67-4DB9-8422-13E5-B36FD48EC4D4}"/>
          </ac:cxnSpMkLst>
        </pc:cxnChg>
        <pc:cxnChg chg="add del">
          <ac:chgData name="Jaclina Sanca (2507894)" userId="3782114f-bdda-423f-a8a9-29e2a5c8075a" providerId="ADAL" clId="{A81B8652-4671-4455-9ECB-B18CA0A84B45}" dt="2025-11-30T18:54:45.646" v="607" actId="26606"/>
          <ac:cxnSpMkLst>
            <pc:docMk/>
            <pc:sldMk cId="2464265594" sldId="263"/>
            <ac:cxnSpMk id="22" creationId="{118E06E4-607B-144B-382B-AD3D06B1EE8C}"/>
          </ac:cxnSpMkLst>
        </pc:cxnChg>
        <pc:cxnChg chg="add del">
          <ac:chgData name="Jaclina Sanca (2507894)" userId="3782114f-bdda-423f-a8a9-29e2a5c8075a" providerId="ADAL" clId="{A81B8652-4671-4455-9ECB-B18CA0A84B45}" dt="2025-11-30T18:54:45.646" v="607" actId="26606"/>
          <ac:cxnSpMkLst>
            <pc:docMk/>
            <pc:sldMk cId="2464265594" sldId="263"/>
            <ac:cxnSpMk id="24" creationId="{753FE100-D0AB-4AE2-824B-60CFA31EC6A2}"/>
          </ac:cxnSpMkLst>
        </pc:cxnChg>
        <pc:cxnChg chg="add del">
          <ac:chgData name="Jaclina Sanca (2507894)" userId="3782114f-bdda-423f-a8a9-29e2a5c8075a" providerId="ADAL" clId="{A81B8652-4671-4455-9ECB-B18CA0A84B45}" dt="2025-11-30T18:55:02.588" v="609" actId="26606"/>
          <ac:cxnSpMkLst>
            <pc:docMk/>
            <pc:sldMk cId="2464265594" sldId="263"/>
            <ac:cxnSpMk id="28" creationId="{118E06E4-607B-144B-382B-AD3D06B1EE8C}"/>
          </ac:cxnSpMkLst>
        </pc:cxnChg>
        <pc:cxnChg chg="add del">
          <ac:chgData name="Jaclina Sanca (2507894)" userId="3782114f-bdda-423f-a8a9-29e2a5c8075a" providerId="ADAL" clId="{A81B8652-4671-4455-9ECB-B18CA0A84B45}" dt="2025-11-30T18:55:02.588" v="609" actId="26606"/>
          <ac:cxnSpMkLst>
            <pc:docMk/>
            <pc:sldMk cId="2464265594" sldId="263"/>
            <ac:cxnSpMk id="30" creationId="{40BBF191-9CC8-4313-B1CA-8DF1A53AE4F9}"/>
          </ac:cxnSpMkLst>
        </pc:cxnChg>
      </pc:sldChg>
      <pc:sldChg chg="addSp delSp modSp new mod modTransition setBg">
        <pc:chgData name="Jaclina Sanca (2507894)" userId="3782114f-bdda-423f-a8a9-29e2a5c8075a" providerId="ADAL" clId="{A81B8652-4671-4455-9ECB-B18CA0A84B45}" dt="2025-12-01T06:22:17.019" v="667"/>
        <pc:sldMkLst>
          <pc:docMk/>
          <pc:sldMk cId="2334552294" sldId="264"/>
        </pc:sldMkLst>
        <pc:spChg chg="mod">
          <ac:chgData name="Jaclina Sanca (2507894)" userId="3782114f-bdda-423f-a8a9-29e2a5c8075a" providerId="ADAL" clId="{A81B8652-4671-4455-9ECB-B18CA0A84B45}" dt="2025-11-30T18:37:03.929" v="483" actId="26606"/>
          <ac:spMkLst>
            <pc:docMk/>
            <pc:sldMk cId="2334552294" sldId="264"/>
            <ac:spMk id="2" creationId="{9EF49928-2DAC-1280-A9A6-6085C9BD21E9}"/>
          </ac:spMkLst>
        </pc:spChg>
        <pc:spChg chg="mod">
          <ac:chgData name="Jaclina Sanca (2507894)" userId="3782114f-bdda-423f-a8a9-29e2a5c8075a" providerId="ADAL" clId="{A81B8652-4671-4455-9ECB-B18CA0A84B45}" dt="2025-11-30T18:37:03.929" v="483" actId="26606"/>
          <ac:spMkLst>
            <pc:docMk/>
            <pc:sldMk cId="2334552294" sldId="264"/>
            <ac:spMk id="3" creationId="{09A1CB03-5C45-6CAA-02DB-916D95A21E11}"/>
          </ac:spMkLst>
        </pc:spChg>
        <pc:spChg chg="add del">
          <ac:chgData name="Jaclina Sanca (2507894)" userId="3782114f-bdda-423f-a8a9-29e2a5c8075a" providerId="ADAL" clId="{A81B8652-4671-4455-9ECB-B18CA0A84B45}" dt="2025-11-30T18:37:03.929" v="483" actId="26606"/>
          <ac:spMkLst>
            <pc:docMk/>
            <pc:sldMk cId="2334552294" sldId="264"/>
            <ac:spMk id="10" creationId="{19F9BF86-FE94-4517-B97D-026C7515E589}"/>
          </ac:spMkLst>
        </pc:spChg>
        <pc:spChg chg="add del">
          <ac:chgData name="Jaclina Sanca (2507894)" userId="3782114f-bdda-423f-a8a9-29e2a5c8075a" providerId="ADAL" clId="{A81B8652-4671-4455-9ECB-B18CA0A84B45}" dt="2025-11-30T18:36:31.861" v="478" actId="26606"/>
          <ac:spMkLst>
            <pc:docMk/>
            <pc:sldMk cId="2334552294" sldId="264"/>
            <ac:spMk id="11" creationId="{19F9BF86-FE94-4517-B97D-026C7515E589}"/>
          </ac:spMkLst>
        </pc:spChg>
        <pc:picChg chg="add mod">
          <ac:chgData name="Jaclina Sanca (2507894)" userId="3782114f-bdda-423f-a8a9-29e2a5c8075a" providerId="ADAL" clId="{A81B8652-4671-4455-9ECB-B18CA0A84B45}" dt="2025-11-30T18:36:32.523" v="479" actId="1076"/>
          <ac:picMkLst>
            <pc:docMk/>
            <pc:sldMk cId="2334552294" sldId="264"/>
            <ac:picMk id="4" creationId="{E65FF643-F6DC-506E-7BCE-4B2F5DF2BBB6}"/>
          </ac:picMkLst>
        </pc:picChg>
        <pc:cxnChg chg="add del">
          <ac:chgData name="Jaclina Sanca (2507894)" userId="3782114f-bdda-423f-a8a9-29e2a5c8075a" providerId="ADAL" clId="{A81B8652-4671-4455-9ECB-B18CA0A84B45}" dt="2025-11-30T18:37:03.929" v="483" actId="26606"/>
          <ac:cxnSpMkLst>
            <pc:docMk/>
            <pc:sldMk cId="2334552294" sldId="264"/>
            <ac:cxnSpMk id="8" creationId="{118E06E4-607B-144B-382B-AD3D06B1EE8C}"/>
          </ac:cxnSpMkLst>
        </pc:cxnChg>
        <pc:cxnChg chg="add del">
          <ac:chgData name="Jaclina Sanca (2507894)" userId="3782114f-bdda-423f-a8a9-29e2a5c8075a" providerId="ADAL" clId="{A81B8652-4671-4455-9ECB-B18CA0A84B45}" dt="2025-11-30T18:36:31.861" v="478" actId="26606"/>
          <ac:cxnSpMkLst>
            <pc:docMk/>
            <pc:sldMk cId="2334552294" sldId="264"/>
            <ac:cxnSpMk id="9" creationId="{118E06E4-607B-144B-382B-AD3D06B1EE8C}"/>
          </ac:cxnSpMkLst>
        </pc:cxnChg>
        <pc:cxnChg chg="add del">
          <ac:chgData name="Jaclina Sanca (2507894)" userId="3782114f-bdda-423f-a8a9-29e2a5c8075a" providerId="ADAL" clId="{A81B8652-4671-4455-9ECB-B18CA0A84B45}" dt="2025-11-30T18:37:03.929" v="483" actId="26606"/>
          <ac:cxnSpMkLst>
            <pc:docMk/>
            <pc:sldMk cId="2334552294" sldId="264"/>
            <ac:cxnSpMk id="12" creationId="{AA07ED31-6FA0-4967-A8DD-C5388BC17495}"/>
          </ac:cxnSpMkLst>
        </pc:cxnChg>
        <pc:cxnChg chg="add del">
          <ac:chgData name="Jaclina Sanca (2507894)" userId="3782114f-bdda-423f-a8a9-29e2a5c8075a" providerId="ADAL" clId="{A81B8652-4671-4455-9ECB-B18CA0A84B45}" dt="2025-11-30T18:36:31.861" v="478" actId="26606"/>
          <ac:cxnSpMkLst>
            <pc:docMk/>
            <pc:sldMk cId="2334552294" sldId="264"/>
            <ac:cxnSpMk id="13" creationId="{503FCC9E-47A2-69B7-68E7-7FA95EAD538D}"/>
          </ac:cxnSpMkLst>
        </pc:cxnChg>
      </pc:sldChg>
      <pc:sldChg chg="addSp modSp new mod ord modTransition">
        <pc:chgData name="Jaclina Sanca (2507894)" userId="3782114f-bdda-423f-a8a9-29e2a5c8075a" providerId="ADAL" clId="{A81B8652-4671-4455-9ECB-B18CA0A84B45}" dt="2025-12-01T06:27:22.312" v="682" actId="255"/>
        <pc:sldMkLst>
          <pc:docMk/>
          <pc:sldMk cId="3567100878" sldId="265"/>
        </pc:sldMkLst>
        <pc:spChg chg="mod">
          <ac:chgData name="Jaclina Sanca (2507894)" userId="3782114f-bdda-423f-a8a9-29e2a5c8075a" providerId="ADAL" clId="{A81B8652-4671-4455-9ECB-B18CA0A84B45}" dt="2025-12-01T06:27:22.312" v="682" actId="255"/>
          <ac:spMkLst>
            <pc:docMk/>
            <pc:sldMk cId="3567100878" sldId="265"/>
            <ac:spMk id="2" creationId="{07ADA705-8408-C92A-895B-FBAF20068792}"/>
          </ac:spMkLst>
        </pc:spChg>
        <pc:spChg chg="add mod">
          <ac:chgData name="Jaclina Sanca (2507894)" userId="3782114f-bdda-423f-a8a9-29e2a5c8075a" providerId="ADAL" clId="{A81B8652-4671-4455-9ECB-B18CA0A84B45}" dt="2025-11-30T18:33:27.732" v="472" actId="5793"/>
          <ac:spMkLst>
            <pc:docMk/>
            <pc:sldMk cId="3567100878" sldId="265"/>
            <ac:spMk id="3" creationId="{15242836-6D80-FD23-5ECC-ED354ABBE582}"/>
          </ac:spMkLst>
        </pc:spChg>
      </pc:sldChg>
      <pc:sldChg chg="addSp modSp new mod modTransition setBg addAnim modAnim">
        <pc:chgData name="Jaclina Sanca (2507894)" userId="3782114f-bdda-423f-a8a9-29e2a5c8075a" providerId="ADAL" clId="{A81B8652-4671-4455-9ECB-B18CA0A84B45}" dt="2025-12-01T06:22:27.960" v="669"/>
        <pc:sldMkLst>
          <pc:docMk/>
          <pc:sldMk cId="980651147" sldId="266"/>
        </pc:sldMkLst>
        <pc:spChg chg="mod">
          <ac:chgData name="Jaclina Sanca (2507894)" userId="3782114f-bdda-423f-a8a9-29e2a5c8075a" providerId="ADAL" clId="{A81B8652-4671-4455-9ECB-B18CA0A84B45}" dt="2025-11-30T18:48:03.345" v="601" actId="1076"/>
          <ac:spMkLst>
            <pc:docMk/>
            <pc:sldMk cId="980651147" sldId="266"/>
            <ac:spMk id="2" creationId="{055CE144-3CE5-2552-73CB-968BE9D7C308}"/>
          </ac:spMkLst>
        </pc:spChg>
        <pc:spChg chg="add">
          <ac:chgData name="Jaclina Sanca (2507894)" userId="3782114f-bdda-423f-a8a9-29e2a5c8075a" providerId="ADAL" clId="{A81B8652-4671-4455-9ECB-B18CA0A84B45}" dt="2025-11-30T18:46:31.500" v="559" actId="26606"/>
          <ac:spMkLst>
            <pc:docMk/>
            <pc:sldMk cId="980651147" sldId="266"/>
            <ac:spMk id="11" creationId="{CFD1D2CD-954D-4C4D-B505-05EAD159B230}"/>
          </ac:spMkLst>
        </pc:spChg>
        <pc:picChg chg="add mod">
          <ac:chgData name="Jaclina Sanca (2507894)" userId="3782114f-bdda-423f-a8a9-29e2a5c8075a" providerId="ADAL" clId="{A81B8652-4671-4455-9ECB-B18CA0A84B45}" dt="2025-11-30T18:47:40.633" v="569" actId="1076"/>
          <ac:picMkLst>
            <pc:docMk/>
            <pc:sldMk cId="980651147" sldId="266"/>
            <ac:picMk id="4" creationId="{9CA2C6F6-3B8D-D2F7-8802-916FED0ED901}"/>
          </ac:picMkLst>
        </pc:picChg>
        <pc:cxnChg chg="add">
          <ac:chgData name="Jaclina Sanca (2507894)" userId="3782114f-bdda-423f-a8a9-29e2a5c8075a" providerId="ADAL" clId="{A81B8652-4671-4455-9ECB-B18CA0A84B45}" dt="2025-11-30T18:46:31.500" v="559" actId="26606"/>
          <ac:cxnSpMkLst>
            <pc:docMk/>
            <pc:sldMk cId="980651147" sldId="266"/>
            <ac:cxnSpMk id="9" creationId="{118E06E4-607B-144B-382B-AD3D06B1EE8C}"/>
          </ac:cxnSpMkLst>
        </pc:cxnChg>
        <pc:cxnChg chg="add">
          <ac:chgData name="Jaclina Sanca (2507894)" userId="3782114f-bdda-423f-a8a9-29e2a5c8075a" providerId="ADAL" clId="{A81B8652-4671-4455-9ECB-B18CA0A84B45}" dt="2025-11-30T18:46:31.500" v="559" actId="26606"/>
          <ac:cxnSpMkLst>
            <pc:docMk/>
            <pc:sldMk cId="980651147" sldId="266"/>
            <ac:cxnSpMk id="13" creationId="{A2D508B3-A66C-833E-D929-8DC21163567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7E4302-912F-49E4-84F8-D2A20F78C328}" type="datetimeFigureOut">
              <a:rPr lang="en-GB" smtClean="0"/>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8D0024-9EAB-4C87-8568-40DD048A3808}" type="slidenum">
              <a:rPr lang="en-GB" smtClean="0"/>
              <a:t>‹#›</a:t>
            </a:fld>
            <a:endParaRPr lang="en-GB"/>
          </a:p>
        </p:txBody>
      </p:sp>
    </p:spTree>
    <p:extLst>
      <p:ext uri="{BB962C8B-B14F-4D97-AF65-F5344CB8AC3E}">
        <p14:creationId xmlns:p14="http://schemas.microsoft.com/office/powerpoint/2010/main" val="156454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slide I give a summary of the scope of the work I did. There were several activities in the module, self-assessment of digital skills, official Office365 training (Word, Excel, PowerPoint), more detailed essay on the applicability of Excel, and what is now this reflective presentation. To start with, my self-assessment showed that I had some gaps, particularly in data handling, spreadsheet skills and effective use of productivity software. These gaps prompted me to study better to accomplish academic and skills important in the future of employment.</a:t>
            </a:r>
          </a:p>
          <a:p>
            <a:endParaRPr lang="en-GB" dirty="0"/>
          </a:p>
        </p:txBody>
      </p:sp>
      <p:sp>
        <p:nvSpPr>
          <p:cNvPr id="4" name="Slide Number Placeholder 3"/>
          <p:cNvSpPr>
            <a:spLocks noGrp="1"/>
          </p:cNvSpPr>
          <p:nvPr>
            <p:ph type="sldNum" sz="quarter" idx="5"/>
          </p:nvPr>
        </p:nvSpPr>
        <p:spPr/>
        <p:txBody>
          <a:bodyPr/>
          <a:lstStyle/>
          <a:p>
            <a:fld id="{DF8D0024-9EAB-4C87-8568-40DD048A3808}" type="slidenum">
              <a:rPr lang="en-GB" smtClean="0"/>
              <a:t>2</a:t>
            </a:fld>
            <a:endParaRPr lang="en-GB"/>
          </a:p>
        </p:txBody>
      </p:sp>
    </p:spTree>
    <p:extLst>
      <p:ext uri="{BB962C8B-B14F-4D97-AF65-F5344CB8AC3E}">
        <p14:creationId xmlns:p14="http://schemas.microsoft.com/office/powerpoint/2010/main" val="919270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digital competencies evaluation and consequent learning empowered me to improve most of the fundamental competencies. First, I was also more information and data literate - I felt more comfortable with digital information collection, arrangement, processing, and visualisation. Second, productivity skills development: use Word to work with organised document, use Excel to work with data, use PowerPoint to work with the presentations. Third, I learnt how to study independently and got used to online applications. According to scholarly sources, digital literacy has a considerable effect on academic performance, self-efficacy, and informal use of digital learning. These developed competencies thus make me a competent worker at school environment and at work.</a:t>
            </a:r>
          </a:p>
          <a:p>
            <a:endParaRPr lang="en-GB" dirty="0"/>
          </a:p>
        </p:txBody>
      </p:sp>
      <p:sp>
        <p:nvSpPr>
          <p:cNvPr id="4" name="Slide Number Placeholder 3"/>
          <p:cNvSpPr>
            <a:spLocks noGrp="1"/>
          </p:cNvSpPr>
          <p:nvPr>
            <p:ph type="sldNum" sz="quarter" idx="5"/>
          </p:nvPr>
        </p:nvSpPr>
        <p:spPr/>
        <p:txBody>
          <a:bodyPr/>
          <a:lstStyle/>
          <a:p>
            <a:fld id="{DF8D0024-9EAB-4C87-8568-40DD048A3808}" type="slidenum">
              <a:rPr lang="en-GB" smtClean="0"/>
              <a:t>3</a:t>
            </a:fld>
            <a:endParaRPr lang="en-GB"/>
          </a:p>
        </p:txBody>
      </p:sp>
    </p:spTree>
    <p:extLst>
      <p:ext uri="{BB962C8B-B14F-4D97-AF65-F5344CB8AC3E}">
        <p14:creationId xmlns:p14="http://schemas.microsoft.com/office/powerpoint/2010/main" val="402023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subsequently undertook systematic training in the word, excel and power point of LinkedIn Learning. These courses exposed me to the actual world functionality and best practice e.g. advanced formatting and styles in word, formulae, data sorting and basic data analysis in excel, layout, presentation flow and slide design in PowerPoint. Research has been able to indicate that incorporating software trainings like Excel into the academic's course make the students very confident and competent particularly with the scaffolded learning techniques. This training helped me to become more professional in the usage of these tools and became more ready to academic work and professional work.</a:t>
            </a:r>
          </a:p>
        </p:txBody>
      </p:sp>
      <p:sp>
        <p:nvSpPr>
          <p:cNvPr id="4" name="Slide Number Placeholder 3"/>
          <p:cNvSpPr>
            <a:spLocks noGrp="1"/>
          </p:cNvSpPr>
          <p:nvPr>
            <p:ph type="sldNum" sz="quarter" idx="5"/>
          </p:nvPr>
        </p:nvSpPr>
        <p:spPr/>
        <p:txBody>
          <a:bodyPr/>
          <a:lstStyle/>
          <a:p>
            <a:fld id="{DF8D0024-9EAB-4C87-8568-40DD048A3808}" type="slidenum">
              <a:rPr lang="en-GB" smtClean="0"/>
              <a:t>4</a:t>
            </a:fld>
            <a:endParaRPr lang="en-GB"/>
          </a:p>
        </p:txBody>
      </p:sp>
    </p:spTree>
    <p:extLst>
      <p:ext uri="{BB962C8B-B14F-4D97-AF65-F5344CB8AC3E}">
        <p14:creationId xmlns:p14="http://schemas.microsoft.com/office/powerpoint/2010/main" val="126810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Through my essay I have been able to argue out that Excel is not only an educational aid, but also a basic tool in the professional world. Excel is used in efficient data management, proper maintaining records, statistical and financial analysis, reporting, budgeting and forecasting. This can be exemplified in the case of educational institutions where the students do the grading, attendance and academic data are controlled with the help of Excel making it less cumbersome to administer and data is more precise. Additionally in a broader workforce strategy, a type of digital literacy, spreadsheet competence, is a principal idea of employability and work productivity. Having the knowledge of Excel, I will be better equipped to work involving data intensive processes, research and career responsibilities.</a:t>
            </a:r>
          </a:p>
          <a:p>
            <a:endParaRPr lang="en-GB" dirty="0"/>
          </a:p>
        </p:txBody>
      </p:sp>
      <p:sp>
        <p:nvSpPr>
          <p:cNvPr id="4" name="Slide Number Placeholder 3"/>
          <p:cNvSpPr>
            <a:spLocks noGrp="1"/>
          </p:cNvSpPr>
          <p:nvPr>
            <p:ph type="sldNum" sz="quarter" idx="5"/>
          </p:nvPr>
        </p:nvSpPr>
        <p:spPr/>
        <p:txBody>
          <a:bodyPr/>
          <a:lstStyle/>
          <a:p>
            <a:fld id="{DF8D0024-9EAB-4C87-8568-40DD048A3808}" type="slidenum">
              <a:rPr lang="en-GB" smtClean="0"/>
              <a:t>5</a:t>
            </a:fld>
            <a:endParaRPr lang="en-GB"/>
          </a:p>
        </p:txBody>
      </p:sp>
    </p:spTree>
    <p:extLst>
      <p:ext uri="{BB962C8B-B14F-4D97-AF65-F5344CB8AC3E}">
        <p14:creationId xmlns:p14="http://schemas.microsoft.com/office/powerpoint/2010/main" val="45012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After the training and skills development, I started using these tools in my course work and assignments. Word was used to make structured reports and essays, Excel to organize the data, form tables, and calculate the results and draw charts in data-heavy assignments, PowerPoint to make a clear and professional presentation. Consequently, I felt increased efficiency, better formatting, better organization of data, as well as more polished presentation graphics. This realistic application shows how digital competencies are concrete improvements to academic performance as well as lessening the time wasted on clerical or formatting work so that I can spend more time on content and analysis.</a:t>
            </a:r>
          </a:p>
          <a:p>
            <a:endParaRPr lang="en-GB" dirty="0"/>
          </a:p>
        </p:txBody>
      </p:sp>
      <p:sp>
        <p:nvSpPr>
          <p:cNvPr id="4" name="Slide Number Placeholder 3"/>
          <p:cNvSpPr>
            <a:spLocks noGrp="1"/>
          </p:cNvSpPr>
          <p:nvPr>
            <p:ph type="sldNum" sz="quarter" idx="5"/>
          </p:nvPr>
        </p:nvSpPr>
        <p:spPr/>
        <p:txBody>
          <a:bodyPr/>
          <a:lstStyle/>
          <a:p>
            <a:fld id="{DF8D0024-9EAB-4C87-8568-40DD048A3808}" type="slidenum">
              <a:rPr lang="en-GB" smtClean="0"/>
              <a:t>6</a:t>
            </a:fld>
            <a:endParaRPr lang="en-GB"/>
          </a:p>
        </p:txBody>
      </p:sp>
    </p:spTree>
    <p:extLst>
      <p:ext uri="{BB962C8B-B14F-4D97-AF65-F5344CB8AC3E}">
        <p14:creationId xmlns:p14="http://schemas.microsoft.com/office/powerpoint/2010/main" val="920291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When considering this experience, I feel that I have become a much better digital, productive, and confident user of MS office tools. Nevertheless, I also admit that further development is also open to me, e.g., learning more specifics of Excel capabilities (macros, pivot tables), data visualisation, and other new digital tools useful in my future practice. Literary sources indicate that digital literacy coupled with life-long learning and flexibility are essential in the changing digital working environment. As such, I intend to engage in self-education, use these tools in other assignments and projects, and keep up with the digital trends.</a:t>
            </a:r>
          </a:p>
          <a:p>
            <a:endParaRPr lang="en-GB" dirty="0"/>
          </a:p>
        </p:txBody>
      </p:sp>
      <p:sp>
        <p:nvSpPr>
          <p:cNvPr id="4" name="Slide Number Placeholder 3"/>
          <p:cNvSpPr>
            <a:spLocks noGrp="1"/>
          </p:cNvSpPr>
          <p:nvPr>
            <p:ph type="sldNum" sz="quarter" idx="5"/>
          </p:nvPr>
        </p:nvSpPr>
        <p:spPr/>
        <p:txBody>
          <a:bodyPr/>
          <a:lstStyle/>
          <a:p>
            <a:fld id="{DF8D0024-9EAB-4C87-8568-40DD048A3808}" type="slidenum">
              <a:rPr lang="en-GB" smtClean="0"/>
              <a:t>7</a:t>
            </a:fld>
            <a:endParaRPr lang="en-GB"/>
          </a:p>
        </p:txBody>
      </p:sp>
    </p:spTree>
    <p:extLst>
      <p:ext uri="{BB962C8B-B14F-4D97-AF65-F5344CB8AC3E}">
        <p14:creationId xmlns:p14="http://schemas.microsoft.com/office/powerpoint/2010/main" val="800791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11/30/2025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2464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11/30/2025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67775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11/30/2025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7952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11/30/2025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4668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11/30/2025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2372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11/30/2025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2591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11/30/2025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73341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11/30/2025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1481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11/30/2025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59273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11/30/2025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8100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11/30/2025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240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11/30/2025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13348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pixabay.com/images/search/laptop%20backgroud%20image/" TargetMode="External"/><Relationship Id="rId3" Type="http://schemas.openxmlformats.org/officeDocument/2006/relationships/image" Target="../media/image3.eQRrpIj0wPZGhCTVrcKQSt36HR9Oa52i78SsUK8utH0"/><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hyperlink" Target="https://codegena.com/3-ways-to-export-office-365-mailboxes-to-pst/" TargetMode="External"/><Relationship Id="rId5" Type="http://schemas.openxmlformats.org/officeDocument/2006/relationships/image" Target="../media/image4.png"/><Relationship Id="rId4" Type="http://schemas.openxmlformats.org/officeDocument/2006/relationships/hyperlink" Target="https://www.deviantart.com/hul78/art/Man-Typing-51050461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2.tmp"/><Relationship Id="rId4" Type="http://schemas.openxmlformats.org/officeDocument/2006/relationships/image" Target="../media/image11.tmp"/></Relationships>
</file>

<file path=ppt/slides/_rels/slide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frontiersin.org/journals/education/articles/10.3389/feduc.2025.1590274/full?utm_source=chatgpt.com" TargetMode="External"/><Relationship Id="rId7" Type="http://schemas.openxmlformats.org/officeDocument/2006/relationships/hyperlink" Target="https://www.researchgate.net/publication/382641453_Digital_Literacy_and_Its_Importance_in_the_Modern_Workforce?utm_source=chatgpt.com" TargetMode="External"/><Relationship Id="rId2" Type="http://schemas.openxmlformats.org/officeDocument/2006/relationships/hyperlink" Target="https://doi.org/10.57898/pedagogy.267%20openjournals.salford.ac.uk" TargetMode="External"/><Relationship Id="rId1" Type="http://schemas.openxmlformats.org/officeDocument/2006/relationships/slideLayout" Target="../slideLayouts/slideLayout6.xml"/><Relationship Id="rId6" Type="http://schemas.openxmlformats.org/officeDocument/2006/relationships/hyperlink" Target="https://journal.trunojoyo.ac.id/widyagogik/article/view/30184?utm_source=chatgpt.com" TargetMode="External"/><Relationship Id="rId5" Type="http://schemas.openxmlformats.org/officeDocument/2006/relationships/hyperlink" Target="https://link.springer.com/article/10.1057/s41270-024-00306-1?utm_source=chatgpt.com" TargetMode="External"/><Relationship Id="rId4" Type="http://schemas.openxmlformats.org/officeDocument/2006/relationships/hyperlink" Target="https://doi.org/10.52399/001c.77593%20afgr.scholasticahq.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1D9A9-61BA-829E-C5F7-16802F4EA6AB}"/>
              </a:ext>
            </a:extLst>
          </p:cNvPr>
          <p:cNvSpPr>
            <a:spLocks noGrp="1"/>
          </p:cNvSpPr>
          <p:nvPr>
            <p:ph type="ctrTitle"/>
          </p:nvPr>
        </p:nvSpPr>
        <p:spPr>
          <a:xfrm>
            <a:off x="198522" y="1480128"/>
            <a:ext cx="6015790" cy="3030842"/>
          </a:xfrm>
        </p:spPr>
        <p:txBody>
          <a:bodyPr>
            <a:normAutofit/>
          </a:bodyPr>
          <a:lstStyle/>
          <a:p>
            <a:pPr>
              <a:lnSpc>
                <a:spcPct val="90000"/>
              </a:lnSpc>
            </a:pPr>
            <a:r>
              <a:rPr lang="en-GB" sz="5000" dirty="0">
                <a:latin typeface="Arial" panose="020B0604020202020204" pitchFamily="34" charset="0"/>
                <a:cs typeface="Arial" panose="020B0604020202020204" pitchFamily="34" charset="0"/>
              </a:rPr>
              <a:t>Digital Skills Development: A Reflective Journey</a:t>
            </a:r>
          </a:p>
        </p:txBody>
      </p:sp>
      <p:sp>
        <p:nvSpPr>
          <p:cNvPr id="3" name="Subtitle 2">
            <a:extLst>
              <a:ext uri="{FF2B5EF4-FFF2-40B4-BE49-F238E27FC236}">
                <a16:creationId xmlns:a16="http://schemas.microsoft.com/office/drawing/2014/main" id="{C9607626-25CF-1B99-FB83-DE8AD9143F1A}"/>
              </a:ext>
            </a:extLst>
          </p:cNvPr>
          <p:cNvSpPr>
            <a:spLocks noGrp="1"/>
          </p:cNvSpPr>
          <p:nvPr>
            <p:ph type="subTitle" idx="1"/>
          </p:nvPr>
        </p:nvSpPr>
        <p:spPr>
          <a:xfrm>
            <a:off x="82327" y="4685098"/>
            <a:ext cx="2776888" cy="549995"/>
          </a:xfrm>
        </p:spPr>
        <p:txBody>
          <a:bodyPr>
            <a:normAutofit/>
          </a:bodyPr>
          <a:lstStyle/>
          <a:p>
            <a:r>
              <a:rPr lang="en-GB" dirty="0">
                <a:latin typeface="Arial" panose="020B0604020202020204" pitchFamily="34" charset="0"/>
                <a:cs typeface="Arial" panose="020B0604020202020204" pitchFamily="34" charset="0"/>
              </a:rPr>
              <a:t>Jaclina Sanca</a:t>
            </a:r>
          </a:p>
        </p:txBody>
      </p:sp>
      <p:cxnSp>
        <p:nvCxnSpPr>
          <p:cNvPr id="11" name="Straight Connector 10">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0" name="Picture 59" descr="Robot operating a machine">
            <a:extLst>
              <a:ext uri="{FF2B5EF4-FFF2-40B4-BE49-F238E27FC236}">
                <a16:creationId xmlns:a16="http://schemas.microsoft.com/office/drawing/2014/main" id="{807208F5-6C8B-BC6C-A6F3-C4E015B6D250}"/>
              </a:ext>
            </a:extLst>
          </p:cNvPr>
          <p:cNvPicPr>
            <a:picLocks noChangeAspect="1"/>
          </p:cNvPicPr>
          <p:nvPr/>
        </p:nvPicPr>
        <p:blipFill>
          <a:blip r:embed="rId2"/>
          <a:srcRect l="19195" r="17274" b="1"/>
          <a:stretch>
            <a:fillRect/>
          </a:stretch>
        </p:blipFill>
        <p:spPr>
          <a:xfrm>
            <a:off x="6515100" y="10"/>
            <a:ext cx="5676900" cy="6857990"/>
          </a:xfrm>
          <a:prstGeom prst="rect">
            <a:avLst/>
          </a:prstGeom>
        </p:spPr>
      </p:pic>
      <p:pic>
        <p:nvPicPr>
          <p:cNvPr id="6" name="Picture 5">
            <a:extLst>
              <a:ext uri="{FF2B5EF4-FFF2-40B4-BE49-F238E27FC236}">
                <a16:creationId xmlns:a16="http://schemas.microsoft.com/office/drawing/2014/main" id="{9ECC7069-F0C8-AF53-97B9-0D6601EECC2B}"/>
              </a:ext>
            </a:extLst>
          </p:cNvPr>
          <p:cNvPicPr>
            <a:picLocks noChangeAspect="1"/>
          </p:cNvPicPr>
          <p:nvPr/>
        </p:nvPicPr>
        <p:blipFill>
          <a:blip r:embed="rId3"/>
          <a:stretch>
            <a:fillRect/>
          </a:stretch>
        </p:blipFill>
        <p:spPr>
          <a:xfrm>
            <a:off x="1923679" y="204922"/>
            <a:ext cx="2667742" cy="1006538"/>
          </a:xfrm>
          <a:prstGeom prst="rect">
            <a:avLst/>
          </a:prstGeom>
        </p:spPr>
      </p:pic>
    </p:spTree>
    <p:extLst>
      <p:ext uri="{BB962C8B-B14F-4D97-AF65-F5344CB8AC3E}">
        <p14:creationId xmlns:p14="http://schemas.microsoft.com/office/powerpoint/2010/main" val="32777800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89B0-A8F7-35D3-23C5-D83110C269A0}"/>
              </a:ext>
            </a:extLst>
          </p:cNvPr>
          <p:cNvSpPr>
            <a:spLocks noGrp="1"/>
          </p:cNvSpPr>
          <p:nvPr>
            <p:ph type="title"/>
          </p:nvPr>
        </p:nvSpPr>
        <p:spPr>
          <a:xfrm>
            <a:off x="1173479" y="283030"/>
            <a:ext cx="9265921" cy="1097280"/>
          </a:xfrm>
        </p:spPr>
        <p:txBody>
          <a:bodyPr>
            <a:normAutofit/>
          </a:bodyPr>
          <a:lstStyle/>
          <a:p>
            <a:r>
              <a:rPr lang="en-GB" sz="3600" b="0" dirty="0">
                <a:latin typeface="Arial" panose="020B0604020202020204" pitchFamily="34" charset="0"/>
                <a:cs typeface="Arial" panose="020B0604020202020204" pitchFamily="34" charset="0"/>
              </a:rPr>
              <a:t>Embarking on My Digital Skills Journey</a:t>
            </a:r>
          </a:p>
        </p:txBody>
      </p:sp>
      <p:sp>
        <p:nvSpPr>
          <p:cNvPr id="5" name="Rectangle 4">
            <a:extLst>
              <a:ext uri="{FF2B5EF4-FFF2-40B4-BE49-F238E27FC236}">
                <a16:creationId xmlns:a16="http://schemas.microsoft.com/office/drawing/2014/main" id="{1F7A7538-B2B2-AEC7-78AB-924C95B0C762}"/>
              </a:ext>
            </a:extLst>
          </p:cNvPr>
          <p:cNvSpPr/>
          <p:nvPr/>
        </p:nvSpPr>
        <p:spPr>
          <a:xfrm>
            <a:off x="-56917" y="1129635"/>
            <a:ext cx="3619033" cy="4701263"/>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Initial Assessment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Identified baseline skills and crucial gaps through a comprehensive digital skills assessment</a:t>
            </a:r>
          </a:p>
        </p:txBody>
      </p:sp>
      <p:pic>
        <p:nvPicPr>
          <p:cNvPr id="7" name="Picture 6" descr="A person sitting at a desk using a computer&#10;&#10;AI-generated content may be incorrect.">
            <a:extLst>
              <a:ext uri="{FF2B5EF4-FFF2-40B4-BE49-F238E27FC236}">
                <a16:creationId xmlns:a16="http://schemas.microsoft.com/office/drawing/2014/main" id="{22DCED27-140F-167E-1C87-134D1B35CC1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95725" y="4364373"/>
            <a:ext cx="1466525" cy="1466525"/>
          </a:xfrm>
          <a:prstGeom prst="rect">
            <a:avLst/>
          </a:prstGeom>
        </p:spPr>
      </p:pic>
      <p:sp>
        <p:nvSpPr>
          <p:cNvPr id="9" name="Rectangle 8">
            <a:extLst>
              <a:ext uri="{FF2B5EF4-FFF2-40B4-BE49-F238E27FC236}">
                <a16:creationId xmlns:a16="http://schemas.microsoft.com/office/drawing/2014/main" id="{CA6AEC62-29A4-00AC-CA08-E6AEF7594700}"/>
              </a:ext>
            </a:extLst>
          </p:cNvPr>
          <p:cNvSpPr/>
          <p:nvPr/>
        </p:nvSpPr>
        <p:spPr>
          <a:xfrm>
            <a:off x="3853064" y="1091319"/>
            <a:ext cx="3827062" cy="4006316"/>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Core Training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Engaged in targeted training modules focusing on essential tools like Office365, with a deep into Excel.</a:t>
            </a:r>
          </a:p>
          <a:p>
            <a:endParaRPr lang="en-GB" dirty="0">
              <a:latin typeface="Arial" panose="020B0604020202020204" pitchFamily="34" charset="0"/>
              <a:cs typeface="Arial" panose="020B0604020202020204" pitchFamily="34" charset="0"/>
            </a:endParaRPr>
          </a:p>
        </p:txBody>
      </p:sp>
      <p:pic>
        <p:nvPicPr>
          <p:cNvPr id="11" name="Picture 10" descr="A red and white background with white text and icons&#10;&#10;AI-generated content may be incorrect.">
            <a:extLst>
              <a:ext uri="{FF2B5EF4-FFF2-40B4-BE49-F238E27FC236}">
                <a16:creationId xmlns:a16="http://schemas.microsoft.com/office/drawing/2014/main" id="{F680CB37-8360-34FB-07AE-1847F815EB3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52132" y="3747847"/>
            <a:ext cx="1956620" cy="1143400"/>
          </a:xfrm>
          <a:prstGeom prst="rect">
            <a:avLst/>
          </a:prstGeom>
        </p:spPr>
      </p:pic>
      <p:sp>
        <p:nvSpPr>
          <p:cNvPr id="13" name="TextBox 12">
            <a:extLst>
              <a:ext uri="{FF2B5EF4-FFF2-40B4-BE49-F238E27FC236}">
                <a16:creationId xmlns:a16="http://schemas.microsoft.com/office/drawing/2014/main" id="{25C69582-587B-5377-E9C0-BA4217A09A58}"/>
              </a:ext>
            </a:extLst>
          </p:cNvPr>
          <p:cNvSpPr txBox="1"/>
          <p:nvPr/>
        </p:nvSpPr>
        <p:spPr>
          <a:xfrm>
            <a:off x="7971074" y="2326103"/>
            <a:ext cx="4220925" cy="2308324"/>
          </a:xfrm>
          <a:prstGeom prst="rect">
            <a:avLst/>
          </a:prstGeom>
          <a:noFill/>
        </p:spPr>
        <p:txBody>
          <a:bodyPr wrap="square" rtlCol="0">
            <a:spAutoFit/>
          </a:bodyPr>
          <a:lstStyle/>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Practical Application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Applied learned skills through practical tasks, including an Excel essay and this reflective presentation.</a:t>
            </a:r>
          </a:p>
          <a:p>
            <a:pPr algn="ct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7" name="Picture 16" descr="A computer with a lamp and cactus&#10;&#10;AI-generated content may be incorrect.">
            <a:extLst>
              <a:ext uri="{FF2B5EF4-FFF2-40B4-BE49-F238E27FC236}">
                <a16:creationId xmlns:a16="http://schemas.microsoft.com/office/drawing/2014/main" id="{5ACE400E-576F-196B-AD7F-84AC0DBDAB2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439400" y="3735367"/>
            <a:ext cx="979560" cy="819616"/>
          </a:xfrm>
          <a:prstGeom prst="rect">
            <a:avLst/>
          </a:prstGeom>
        </p:spPr>
      </p:pic>
    </p:spTree>
    <p:extLst>
      <p:ext uri="{BB962C8B-B14F-4D97-AF65-F5344CB8AC3E}">
        <p14:creationId xmlns:p14="http://schemas.microsoft.com/office/powerpoint/2010/main" val="27872680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04F4-D5CF-E798-161D-2262152DD893}"/>
              </a:ext>
            </a:extLst>
          </p:cNvPr>
          <p:cNvSpPr>
            <a:spLocks noGrp="1"/>
          </p:cNvSpPr>
          <p:nvPr>
            <p:ph type="title"/>
          </p:nvPr>
        </p:nvSpPr>
        <p:spPr>
          <a:xfrm>
            <a:off x="1848948" y="209228"/>
            <a:ext cx="6899846" cy="1097280"/>
          </a:xfrm>
        </p:spPr>
        <p:txBody>
          <a:bodyPr>
            <a:normAutofit/>
          </a:bodyPr>
          <a:lstStyle/>
          <a:p>
            <a:r>
              <a:rPr lang="en-GB" sz="3600" b="0" dirty="0">
                <a:latin typeface="Arial" panose="020B0604020202020204" pitchFamily="34" charset="0"/>
                <a:cs typeface="Arial" panose="020B0604020202020204" pitchFamily="34" charset="0"/>
              </a:rPr>
              <a:t>Key Competencies Cultivated</a:t>
            </a:r>
          </a:p>
        </p:txBody>
      </p:sp>
      <p:sp>
        <p:nvSpPr>
          <p:cNvPr id="8" name="TextBox 7">
            <a:extLst>
              <a:ext uri="{FF2B5EF4-FFF2-40B4-BE49-F238E27FC236}">
                <a16:creationId xmlns:a16="http://schemas.microsoft.com/office/drawing/2014/main" id="{4DA13198-5E4A-8D81-29A2-F2340638DCAC}"/>
              </a:ext>
            </a:extLst>
          </p:cNvPr>
          <p:cNvSpPr txBox="1"/>
          <p:nvPr/>
        </p:nvSpPr>
        <p:spPr>
          <a:xfrm>
            <a:off x="1232452" y="1083365"/>
            <a:ext cx="958132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digital skills assessment illuminated areas for growth and provided a framework for developing critical competencies essential in today's landscape.</a:t>
            </a:r>
          </a:p>
        </p:txBody>
      </p:sp>
      <p:sp>
        <p:nvSpPr>
          <p:cNvPr id="9" name="TextBox 8">
            <a:extLst>
              <a:ext uri="{FF2B5EF4-FFF2-40B4-BE49-F238E27FC236}">
                <a16:creationId xmlns:a16="http://schemas.microsoft.com/office/drawing/2014/main" id="{7AEE7FF0-EEF8-796D-3389-277F79AC2C8D}"/>
              </a:ext>
            </a:extLst>
          </p:cNvPr>
          <p:cNvSpPr txBox="1"/>
          <p:nvPr/>
        </p:nvSpPr>
        <p:spPr>
          <a:xfrm>
            <a:off x="0" y="3290357"/>
            <a:ext cx="293204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Information &amp; Data Literacy</a:t>
            </a:r>
          </a:p>
        </p:txBody>
      </p:sp>
      <p:sp>
        <p:nvSpPr>
          <p:cNvPr id="10" name="TextBox 9">
            <a:extLst>
              <a:ext uri="{FF2B5EF4-FFF2-40B4-BE49-F238E27FC236}">
                <a16:creationId xmlns:a16="http://schemas.microsoft.com/office/drawing/2014/main" id="{3700564D-1BF4-3E7F-197A-58C5A8D79B38}"/>
              </a:ext>
            </a:extLst>
          </p:cNvPr>
          <p:cNvSpPr txBox="1"/>
          <p:nvPr/>
        </p:nvSpPr>
        <p:spPr>
          <a:xfrm>
            <a:off x="0" y="4036711"/>
            <a:ext cx="2743200" cy="95410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Enhanced ability to find, evaluate, and use digital information effectively and ethically.</a:t>
            </a:r>
          </a:p>
        </p:txBody>
      </p:sp>
      <p:sp>
        <p:nvSpPr>
          <p:cNvPr id="11" name="TextBox 10">
            <a:extLst>
              <a:ext uri="{FF2B5EF4-FFF2-40B4-BE49-F238E27FC236}">
                <a16:creationId xmlns:a16="http://schemas.microsoft.com/office/drawing/2014/main" id="{067C0A7E-0D58-6C4E-C9AB-7782E90EB701}"/>
              </a:ext>
            </a:extLst>
          </p:cNvPr>
          <p:cNvSpPr txBox="1"/>
          <p:nvPr/>
        </p:nvSpPr>
        <p:spPr>
          <a:xfrm>
            <a:off x="2404585" y="3830732"/>
            <a:ext cx="2469783" cy="227754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Productivity &amp; Efficiency</a:t>
            </a:r>
          </a:p>
          <a:p>
            <a:endParaRPr lang="en-GB"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Mastered essential productivity tools for document creation, spreadsheet analysis, and engaging presentations.</a:t>
            </a:r>
          </a:p>
          <a:p>
            <a:endParaRPr lang="en-GB"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A40F4D5B-5AAC-2777-90E5-6AE6C841D4C5}"/>
              </a:ext>
            </a:extLst>
          </p:cNvPr>
          <p:cNvPicPr>
            <a:picLocks noChangeAspect="1"/>
          </p:cNvPicPr>
          <p:nvPr/>
        </p:nvPicPr>
        <p:blipFill>
          <a:blip r:embed="rId3"/>
          <a:srcRect l="-1" t="-1" r="-31556" b="-31556"/>
          <a:stretch>
            <a:fillRect/>
          </a:stretch>
        </p:blipFill>
        <p:spPr>
          <a:xfrm>
            <a:off x="102936" y="2073487"/>
            <a:ext cx="2113321" cy="1306032"/>
          </a:xfrm>
          <a:prstGeom prst="rect">
            <a:avLst/>
          </a:prstGeom>
        </p:spPr>
      </p:pic>
      <p:pic>
        <p:nvPicPr>
          <p:cNvPr id="14" name="Picture 13">
            <a:extLst>
              <a:ext uri="{FF2B5EF4-FFF2-40B4-BE49-F238E27FC236}">
                <a16:creationId xmlns:a16="http://schemas.microsoft.com/office/drawing/2014/main" id="{8451CBBA-EBB9-601D-5121-4136C158E9C2}"/>
              </a:ext>
            </a:extLst>
          </p:cNvPr>
          <p:cNvPicPr>
            <a:picLocks noChangeAspect="1"/>
          </p:cNvPicPr>
          <p:nvPr/>
        </p:nvPicPr>
        <p:blipFill>
          <a:blip r:embed="rId4"/>
          <a:stretch>
            <a:fillRect/>
          </a:stretch>
        </p:blipFill>
        <p:spPr>
          <a:xfrm>
            <a:off x="2538569" y="2552763"/>
            <a:ext cx="1630715" cy="1007782"/>
          </a:xfrm>
          <a:prstGeom prst="rect">
            <a:avLst/>
          </a:prstGeom>
        </p:spPr>
      </p:pic>
      <p:pic>
        <p:nvPicPr>
          <p:cNvPr id="15" name="Picture 14">
            <a:extLst>
              <a:ext uri="{FF2B5EF4-FFF2-40B4-BE49-F238E27FC236}">
                <a16:creationId xmlns:a16="http://schemas.microsoft.com/office/drawing/2014/main" id="{30AAC80A-4F1E-D27B-A30C-3522DC1EBF60}"/>
              </a:ext>
            </a:extLst>
          </p:cNvPr>
          <p:cNvPicPr>
            <a:picLocks noChangeAspect="1"/>
          </p:cNvPicPr>
          <p:nvPr/>
        </p:nvPicPr>
        <p:blipFill>
          <a:blip r:embed="rId5"/>
          <a:stretch>
            <a:fillRect/>
          </a:stretch>
        </p:blipFill>
        <p:spPr>
          <a:xfrm>
            <a:off x="5489194" y="2724661"/>
            <a:ext cx="1789759" cy="1106071"/>
          </a:xfrm>
          <a:prstGeom prst="rect">
            <a:avLst/>
          </a:prstGeom>
        </p:spPr>
      </p:pic>
      <p:sp>
        <p:nvSpPr>
          <p:cNvPr id="16" name="TextBox 15">
            <a:extLst>
              <a:ext uri="{FF2B5EF4-FFF2-40B4-BE49-F238E27FC236}">
                <a16:creationId xmlns:a16="http://schemas.microsoft.com/office/drawing/2014/main" id="{092EFDC8-EE83-24EF-88C5-4766759DD13F}"/>
              </a:ext>
            </a:extLst>
          </p:cNvPr>
          <p:cNvSpPr txBox="1"/>
          <p:nvPr/>
        </p:nvSpPr>
        <p:spPr>
          <a:xfrm>
            <a:off x="5298871" y="4157230"/>
            <a:ext cx="2469782" cy="227754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Digital Collaboration &amp; </a:t>
            </a:r>
          </a:p>
          <a:p>
            <a:r>
              <a:rPr lang="en-GB" dirty="0">
                <a:latin typeface="Arial" panose="020B0604020202020204" pitchFamily="34" charset="0"/>
                <a:cs typeface="Arial" panose="020B0604020202020204" pitchFamily="34" charset="0"/>
              </a:rPr>
              <a:t>Communication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Improved skills in virtual teamwork, effective online communication, and shared document management.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EF9F97CE-CC05-5CEB-784B-C1022D34C9A6}"/>
              </a:ext>
            </a:extLst>
          </p:cNvPr>
          <p:cNvPicPr>
            <a:picLocks noChangeAspect="1"/>
          </p:cNvPicPr>
          <p:nvPr/>
        </p:nvPicPr>
        <p:blipFill>
          <a:blip r:embed="rId6"/>
          <a:stretch>
            <a:fillRect/>
          </a:stretch>
        </p:blipFill>
        <p:spPr>
          <a:xfrm>
            <a:off x="8379753" y="2073487"/>
            <a:ext cx="2133847" cy="1318717"/>
          </a:xfrm>
          <a:prstGeom prst="rect">
            <a:avLst/>
          </a:prstGeom>
        </p:spPr>
      </p:pic>
      <p:sp>
        <p:nvSpPr>
          <p:cNvPr id="18" name="TextBox 17">
            <a:extLst>
              <a:ext uri="{FF2B5EF4-FFF2-40B4-BE49-F238E27FC236}">
                <a16:creationId xmlns:a16="http://schemas.microsoft.com/office/drawing/2014/main" id="{FFF93CE3-8F8C-8D4D-6711-F4ED185D34EF}"/>
              </a:ext>
            </a:extLst>
          </p:cNvPr>
          <p:cNvSpPr txBox="1"/>
          <p:nvPr/>
        </p:nvSpPr>
        <p:spPr>
          <a:xfrm>
            <a:off x="8748794" y="3567356"/>
            <a:ext cx="2061275" cy="317009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Self-Learning &amp; Adaptability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Developed a proactive approach to learning new digital tools and adapting to evolving technological demands.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66433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7C597-2506-7322-08AB-E31FD8B8B0BD}"/>
              </a:ext>
            </a:extLst>
          </p:cNvPr>
          <p:cNvSpPr>
            <a:spLocks noGrp="1"/>
          </p:cNvSpPr>
          <p:nvPr>
            <p:ph type="title"/>
          </p:nvPr>
        </p:nvSpPr>
        <p:spPr>
          <a:xfrm>
            <a:off x="1748208" y="123987"/>
            <a:ext cx="9015365" cy="1097280"/>
          </a:xfrm>
        </p:spPr>
        <p:txBody>
          <a:bodyPr>
            <a:normAutofit fontScale="90000"/>
          </a:bodyPr>
          <a:lstStyle/>
          <a:p>
            <a:r>
              <a:rPr lang="en-GB" b="0" dirty="0">
                <a:latin typeface="Arial" panose="020B0604020202020204" pitchFamily="34" charset="0"/>
                <a:cs typeface="Arial" panose="020B0604020202020204" pitchFamily="34" charset="0"/>
              </a:rPr>
              <a:t>Mastering Microsoft Office through LinkedIn Learning</a:t>
            </a:r>
            <a:br>
              <a:rPr lang="en-GB" dirty="0"/>
            </a:br>
            <a:endParaRPr lang="en-GB" dirty="0"/>
          </a:p>
        </p:txBody>
      </p:sp>
      <p:sp>
        <p:nvSpPr>
          <p:cNvPr id="3" name="TextBox 2">
            <a:extLst>
              <a:ext uri="{FF2B5EF4-FFF2-40B4-BE49-F238E27FC236}">
                <a16:creationId xmlns:a16="http://schemas.microsoft.com/office/drawing/2014/main" id="{6E7B3BA1-9B0B-E9EE-5080-251AA839319E}"/>
              </a:ext>
            </a:extLst>
          </p:cNvPr>
          <p:cNvSpPr txBox="1"/>
          <p:nvPr/>
        </p:nvSpPr>
        <p:spPr>
          <a:xfrm>
            <a:off x="1331652" y="1511461"/>
            <a:ext cx="1009844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solidify my foundational skills, I pursued targeted courses on LinkedIn Learning, earning certifications that validate my proficiency in core Microsoft Office applications.</a:t>
            </a:r>
          </a:p>
        </p:txBody>
      </p:sp>
      <p:pic>
        <p:nvPicPr>
          <p:cNvPr id="9" name="Picture 8" descr="A close-up of a certificate&#10;&#10;AI-generated content may be incorrect.">
            <a:extLst>
              <a:ext uri="{FF2B5EF4-FFF2-40B4-BE49-F238E27FC236}">
                <a16:creationId xmlns:a16="http://schemas.microsoft.com/office/drawing/2014/main" id="{E6A0510E-65ED-56BC-A263-7154FB24C6D7}"/>
              </a:ext>
            </a:extLst>
          </p:cNvPr>
          <p:cNvPicPr>
            <a:picLocks noChangeAspect="1"/>
          </p:cNvPicPr>
          <p:nvPr/>
        </p:nvPicPr>
        <p:blipFill>
          <a:blip r:embed="rId3">
            <a:extLst>
              <a:ext uri="{28A0092B-C50C-407E-A947-70E740481C1C}">
                <a14:useLocalDpi xmlns:a14="http://schemas.microsoft.com/office/drawing/2010/main" val="0"/>
              </a:ext>
            </a:extLst>
          </a:blip>
          <a:srcRect l="25871" t="18298" r="26183" b="10596"/>
          <a:stretch>
            <a:fillRect/>
          </a:stretch>
        </p:blipFill>
        <p:spPr>
          <a:xfrm>
            <a:off x="189269" y="2293751"/>
            <a:ext cx="3490365" cy="3524641"/>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9BC00F97-85C5-0A70-6D61-760DC98D2E8D}"/>
              </a:ext>
            </a:extLst>
          </p:cNvPr>
          <p:cNvPicPr>
            <a:picLocks noChangeAspect="1"/>
          </p:cNvPicPr>
          <p:nvPr/>
        </p:nvPicPr>
        <p:blipFill>
          <a:blip r:embed="rId4">
            <a:extLst>
              <a:ext uri="{28A0092B-C50C-407E-A947-70E740481C1C}">
                <a14:useLocalDpi xmlns:a14="http://schemas.microsoft.com/office/drawing/2010/main" val="0"/>
              </a:ext>
            </a:extLst>
          </a:blip>
          <a:srcRect l="25529" t="16440" r="25271" b="10529"/>
          <a:stretch>
            <a:fillRect/>
          </a:stretch>
        </p:blipFill>
        <p:spPr>
          <a:xfrm>
            <a:off x="4030456" y="2293750"/>
            <a:ext cx="3567483" cy="3369325"/>
          </a:xfrm>
          <a:prstGeom prst="rect">
            <a:avLst/>
          </a:prstGeom>
        </p:spPr>
      </p:pic>
      <p:pic>
        <p:nvPicPr>
          <p:cNvPr id="13" name="Picture 12" descr="A screenshot of a computer&#10;&#10;AI-generated content may be incorrect.">
            <a:extLst>
              <a:ext uri="{FF2B5EF4-FFF2-40B4-BE49-F238E27FC236}">
                <a16:creationId xmlns:a16="http://schemas.microsoft.com/office/drawing/2014/main" id="{020879AD-E0E7-5A4F-5FEB-A18FA4A85CD9}"/>
              </a:ext>
            </a:extLst>
          </p:cNvPr>
          <p:cNvPicPr>
            <a:picLocks noChangeAspect="1"/>
          </p:cNvPicPr>
          <p:nvPr/>
        </p:nvPicPr>
        <p:blipFill>
          <a:blip r:embed="rId5">
            <a:extLst>
              <a:ext uri="{28A0092B-C50C-407E-A947-70E740481C1C}">
                <a14:useLocalDpi xmlns:a14="http://schemas.microsoft.com/office/drawing/2010/main" val="0"/>
              </a:ext>
            </a:extLst>
          </a:blip>
          <a:srcRect l="22771" t="16910" r="22831" b="5292"/>
          <a:stretch>
            <a:fillRect/>
          </a:stretch>
        </p:blipFill>
        <p:spPr>
          <a:xfrm>
            <a:off x="7772491" y="2332310"/>
            <a:ext cx="3880300" cy="3350880"/>
          </a:xfrm>
          <a:prstGeom prst="rect">
            <a:avLst/>
          </a:prstGeom>
        </p:spPr>
      </p:pic>
      <p:sp>
        <p:nvSpPr>
          <p:cNvPr id="15" name="TextBox 14">
            <a:extLst>
              <a:ext uri="{FF2B5EF4-FFF2-40B4-BE49-F238E27FC236}">
                <a16:creationId xmlns:a16="http://schemas.microsoft.com/office/drawing/2014/main" id="{9EDE3B6C-2957-5055-B5B7-4DB37DB83D00}"/>
              </a:ext>
            </a:extLst>
          </p:cNvPr>
          <p:cNvSpPr txBox="1"/>
          <p:nvPr/>
        </p:nvSpPr>
        <p:spPr>
          <a:xfrm>
            <a:off x="1902704" y="5819148"/>
            <a:ext cx="8386591"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These courses, such as "Word Essentials", "Excel Fundamentals &amp; Intermediate", and "PowerPoint for Professionals", provided structured learning paths that significantly boosted my confidence and competence.</a:t>
            </a:r>
          </a:p>
        </p:txBody>
      </p:sp>
    </p:spTree>
    <p:extLst>
      <p:ext uri="{BB962C8B-B14F-4D97-AF65-F5344CB8AC3E}">
        <p14:creationId xmlns:p14="http://schemas.microsoft.com/office/powerpoint/2010/main" val="35166268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8287B-EA6D-4830-F092-1E3BBC99B184}"/>
              </a:ext>
            </a:extLst>
          </p:cNvPr>
          <p:cNvSpPr>
            <a:spLocks noGrp="1"/>
          </p:cNvSpPr>
          <p:nvPr>
            <p:ph type="title"/>
          </p:nvPr>
        </p:nvSpPr>
        <p:spPr>
          <a:xfrm>
            <a:off x="970585" y="203813"/>
            <a:ext cx="10890929" cy="809739"/>
          </a:xfrm>
        </p:spPr>
        <p:txBody>
          <a:bodyPr>
            <a:normAutofit fontScale="90000"/>
          </a:bodyPr>
          <a:lstStyle/>
          <a:p>
            <a:r>
              <a:rPr lang="en-GB" b="0" dirty="0">
                <a:latin typeface="Arial" panose="020B0604020202020204" pitchFamily="34" charset="0"/>
                <a:cs typeface="Arial" panose="020B0604020202020204" pitchFamily="34" charset="0"/>
              </a:rPr>
              <a:t>Excel's Indispensable Role in Real-World Scenarios</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7B420F4-BF4C-FF61-CD23-B91C9C21CCAB}"/>
              </a:ext>
            </a:extLst>
          </p:cNvPr>
          <p:cNvSpPr txBox="1"/>
          <p:nvPr/>
        </p:nvSpPr>
        <p:spPr>
          <a:xfrm>
            <a:off x="1524000" y="1190532"/>
            <a:ext cx="94684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My reflective essay on Excel highlighted its critical importance, extending far beyond simple calculations into diverse professional and personal applications.</a:t>
            </a:r>
          </a:p>
        </p:txBody>
      </p:sp>
      <p:sp>
        <p:nvSpPr>
          <p:cNvPr id="6" name="TextBox 5">
            <a:extLst>
              <a:ext uri="{FF2B5EF4-FFF2-40B4-BE49-F238E27FC236}">
                <a16:creationId xmlns:a16="http://schemas.microsoft.com/office/drawing/2014/main" id="{CC0660C5-A304-D9D8-7DA8-15B801134D17}"/>
              </a:ext>
            </a:extLst>
          </p:cNvPr>
          <p:cNvSpPr txBox="1"/>
          <p:nvPr/>
        </p:nvSpPr>
        <p:spPr>
          <a:xfrm>
            <a:off x="481781" y="2092349"/>
            <a:ext cx="297917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Versatility in Action</a:t>
            </a:r>
          </a:p>
        </p:txBody>
      </p:sp>
      <p:sp>
        <p:nvSpPr>
          <p:cNvPr id="7" name="TextBox 6">
            <a:extLst>
              <a:ext uri="{FF2B5EF4-FFF2-40B4-BE49-F238E27FC236}">
                <a16:creationId xmlns:a16="http://schemas.microsoft.com/office/drawing/2014/main" id="{813D14B7-8580-D0B4-3B9F-91426FBDA622}"/>
              </a:ext>
            </a:extLst>
          </p:cNvPr>
          <p:cNvSpPr txBox="1"/>
          <p:nvPr/>
        </p:nvSpPr>
        <p:spPr>
          <a:xfrm>
            <a:off x="108155" y="2809500"/>
            <a:ext cx="4336026" cy="375487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Excel serves as a cornerstone for various essential tasks, enabling efficient data handling and insightful analysis:</a:t>
            </a:r>
          </a:p>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Data Management &amp; Organisation</a:t>
            </a:r>
            <a:endParaRPr lang="en-GB"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Financial Analysis &amp; Budgeting;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Project Tracking &amp; Record-Keeping;</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Its robust capabilities make it an invaluable tool for decision-making across industries;</a:t>
            </a:r>
          </a:p>
          <a:p>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13738C8D-9D3F-4F15-371E-3FA5CFB61E21}"/>
              </a:ext>
            </a:extLst>
          </p:cNvPr>
          <p:cNvPicPr>
            <a:picLocks noChangeAspect="1"/>
          </p:cNvPicPr>
          <p:nvPr/>
        </p:nvPicPr>
        <p:blipFill>
          <a:blip r:embed="rId3"/>
          <a:stretch>
            <a:fillRect/>
          </a:stretch>
        </p:blipFill>
        <p:spPr>
          <a:xfrm>
            <a:off x="4541286" y="2323181"/>
            <a:ext cx="7389550" cy="3511550"/>
          </a:xfrm>
          <a:prstGeom prst="rect">
            <a:avLst/>
          </a:prstGeom>
        </p:spPr>
      </p:pic>
    </p:spTree>
    <p:extLst>
      <p:ext uri="{BB962C8B-B14F-4D97-AF65-F5344CB8AC3E}">
        <p14:creationId xmlns:p14="http://schemas.microsoft.com/office/powerpoint/2010/main" val="11745251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03F0-A3D5-3C18-9233-5631D2DAAB5F}"/>
              </a:ext>
            </a:extLst>
          </p:cNvPr>
          <p:cNvSpPr>
            <a:spLocks noGrp="1"/>
          </p:cNvSpPr>
          <p:nvPr>
            <p:ph type="title"/>
          </p:nvPr>
        </p:nvSpPr>
        <p:spPr>
          <a:xfrm>
            <a:off x="1013705" y="290052"/>
            <a:ext cx="10890929" cy="762000"/>
          </a:xfrm>
        </p:spPr>
        <p:txBody>
          <a:bodyPr>
            <a:normAutofit fontScale="90000"/>
          </a:bodyPr>
          <a:lstStyle/>
          <a:p>
            <a:r>
              <a:rPr lang="en-GB" b="0" dirty="0">
                <a:latin typeface="Arial" panose="020B0604020202020204" pitchFamily="34" charset="0"/>
                <a:cs typeface="Arial" panose="020B0604020202020204" pitchFamily="34" charset="0"/>
              </a:rPr>
              <a:t>Putting Skills into Practice: Practical Applications</a:t>
            </a:r>
            <a:br>
              <a:rPr lang="en-GB" dirty="0"/>
            </a:br>
            <a:endParaRPr lang="en-GB" dirty="0"/>
          </a:p>
        </p:txBody>
      </p:sp>
      <p:sp>
        <p:nvSpPr>
          <p:cNvPr id="4" name="TextBox 3">
            <a:extLst>
              <a:ext uri="{FF2B5EF4-FFF2-40B4-BE49-F238E27FC236}">
                <a16:creationId xmlns:a16="http://schemas.microsoft.com/office/drawing/2014/main" id="{E91F9B18-8395-B394-98A8-BBCEC8E9FAC4}"/>
              </a:ext>
            </a:extLst>
          </p:cNvPr>
          <p:cNvSpPr txBox="1"/>
          <p:nvPr/>
        </p:nvSpPr>
        <p:spPr>
          <a:xfrm>
            <a:off x="1396180" y="1189703"/>
            <a:ext cx="965527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true measure of learning lies in application. I actively integrated my newly acquired digital skills into various academic and personal projects, witnessing tangible improvements.</a:t>
            </a:r>
          </a:p>
        </p:txBody>
      </p:sp>
      <p:sp>
        <p:nvSpPr>
          <p:cNvPr id="5" name="TextBox 4">
            <a:extLst>
              <a:ext uri="{FF2B5EF4-FFF2-40B4-BE49-F238E27FC236}">
                <a16:creationId xmlns:a16="http://schemas.microsoft.com/office/drawing/2014/main" id="{D71239B2-90E3-7732-1A15-BA71CAA1CA3E}"/>
              </a:ext>
            </a:extLst>
          </p:cNvPr>
          <p:cNvSpPr txBox="1"/>
          <p:nvPr/>
        </p:nvSpPr>
        <p:spPr>
          <a:xfrm>
            <a:off x="395257" y="2474650"/>
            <a:ext cx="2617450"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Academic Assignments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Utilized Microsoft Word for crafting structured reports and essays, ensuring professional formatting and coherent presentation.</a:t>
            </a:r>
          </a:p>
          <a:p>
            <a:endParaRPr lang="en-GB" dirty="0"/>
          </a:p>
        </p:txBody>
      </p:sp>
      <p:sp>
        <p:nvSpPr>
          <p:cNvPr id="6" name="TextBox 5">
            <a:extLst>
              <a:ext uri="{FF2B5EF4-FFF2-40B4-BE49-F238E27FC236}">
                <a16:creationId xmlns:a16="http://schemas.microsoft.com/office/drawing/2014/main" id="{ABAEBD59-589B-30E2-72EE-731726F97271}"/>
              </a:ext>
            </a:extLst>
          </p:cNvPr>
          <p:cNvSpPr txBox="1"/>
          <p:nvPr/>
        </p:nvSpPr>
        <p:spPr>
          <a:xfrm>
            <a:off x="4032986" y="2281188"/>
            <a:ext cx="2454442"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Data Analysis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Leveraged Microsoft Excel to organise research data, perform calculations, and create compelling data visualisations for assignments.</a:t>
            </a:r>
          </a:p>
          <a:p>
            <a:endParaRPr lang="en-GB" dirty="0"/>
          </a:p>
          <a:p>
            <a:endParaRPr lang="en-GB" dirty="0"/>
          </a:p>
        </p:txBody>
      </p:sp>
      <p:sp>
        <p:nvSpPr>
          <p:cNvPr id="7" name="TextBox 6">
            <a:extLst>
              <a:ext uri="{FF2B5EF4-FFF2-40B4-BE49-F238E27FC236}">
                <a16:creationId xmlns:a16="http://schemas.microsoft.com/office/drawing/2014/main" id="{33E1CA49-C39D-A308-344D-559EB1FABBE9}"/>
              </a:ext>
            </a:extLst>
          </p:cNvPr>
          <p:cNvSpPr txBox="1"/>
          <p:nvPr/>
        </p:nvSpPr>
        <p:spPr>
          <a:xfrm>
            <a:off x="7786838" y="2340543"/>
            <a:ext cx="2931876"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Class Presentations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Designed and delivered engaging presentations using Microsoft PowerPoint, enhancing visual appeal and clarity of information.</a:t>
            </a:r>
          </a:p>
          <a:p>
            <a:endParaRPr lang="en-GB" dirty="0"/>
          </a:p>
          <a:p>
            <a:endParaRPr lang="en-GB" dirty="0"/>
          </a:p>
        </p:txBody>
      </p:sp>
      <p:sp>
        <p:nvSpPr>
          <p:cNvPr id="8" name="TextBox 7">
            <a:extLst>
              <a:ext uri="{FF2B5EF4-FFF2-40B4-BE49-F238E27FC236}">
                <a16:creationId xmlns:a16="http://schemas.microsoft.com/office/drawing/2014/main" id="{94527B0A-5BD7-29E0-22CF-D46261A55434}"/>
              </a:ext>
            </a:extLst>
          </p:cNvPr>
          <p:cNvSpPr txBox="1"/>
          <p:nvPr/>
        </p:nvSpPr>
        <p:spPr>
          <a:xfrm>
            <a:off x="2050182" y="5021967"/>
            <a:ext cx="7613582"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These practical applications led to improved speed in task completion, better organisation of information, and a significant boost in the overall quality and professionalism of my work.</a:t>
            </a:r>
          </a:p>
        </p:txBody>
      </p:sp>
    </p:spTree>
    <p:extLst>
      <p:ext uri="{BB962C8B-B14F-4D97-AF65-F5344CB8AC3E}">
        <p14:creationId xmlns:p14="http://schemas.microsoft.com/office/powerpoint/2010/main" val="33875169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F737-FF46-208B-0006-FB90872BD4CB}"/>
              </a:ext>
            </a:extLst>
          </p:cNvPr>
          <p:cNvSpPr>
            <a:spLocks noGrp="1"/>
          </p:cNvSpPr>
          <p:nvPr>
            <p:ph type="title"/>
          </p:nvPr>
        </p:nvSpPr>
        <p:spPr>
          <a:xfrm>
            <a:off x="1766235" y="62563"/>
            <a:ext cx="8118911" cy="832585"/>
          </a:xfrm>
        </p:spPr>
        <p:txBody>
          <a:bodyPr>
            <a:normAutofit fontScale="90000"/>
          </a:bodyPr>
          <a:lstStyle/>
          <a:p>
            <a:r>
              <a:rPr lang="en-GB" b="0" dirty="0">
                <a:latin typeface="Arial" panose="020B0604020202020204" pitchFamily="34" charset="0"/>
                <a:cs typeface="Arial" panose="020B0604020202020204" pitchFamily="34" charset="0"/>
              </a:rPr>
              <a:t>Reflection and Future Digital Growth</a:t>
            </a:r>
            <a:br>
              <a:rPr lang="en-GB" dirty="0"/>
            </a:br>
            <a:endParaRPr lang="en-GB" dirty="0"/>
          </a:p>
        </p:txBody>
      </p:sp>
      <p:sp>
        <p:nvSpPr>
          <p:cNvPr id="3" name="TextBox 2">
            <a:extLst>
              <a:ext uri="{FF2B5EF4-FFF2-40B4-BE49-F238E27FC236}">
                <a16:creationId xmlns:a16="http://schemas.microsoft.com/office/drawing/2014/main" id="{855CA81B-53C4-C2A9-F6B5-A0B3F4999B57}"/>
              </a:ext>
            </a:extLst>
          </p:cNvPr>
          <p:cNvSpPr txBox="1"/>
          <p:nvPr/>
        </p:nvSpPr>
        <p:spPr>
          <a:xfrm>
            <a:off x="1766235" y="895148"/>
            <a:ext cx="8980370"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This journey has underscored the dynamic nature of digital proficiency. While I've gained significant strengths, the landscape of digital tools continually evolves, presenting new opportunities for learning.</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E009CC3-507A-8985-7E75-232C2D9165E1}"/>
              </a:ext>
            </a:extLst>
          </p:cNvPr>
          <p:cNvSpPr txBox="1"/>
          <p:nvPr/>
        </p:nvSpPr>
        <p:spPr>
          <a:xfrm>
            <a:off x="324873" y="2433920"/>
            <a:ext cx="4129238" cy="307776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Key Takeaways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Enhanced Efficiency</a:t>
            </a:r>
            <a:r>
              <a:rPr lang="en-GB" sz="1600" dirty="0">
                <a:latin typeface="Arial" panose="020B0604020202020204" pitchFamily="34" charset="0"/>
                <a:cs typeface="Arial" panose="020B0604020202020204" pitchFamily="34" charset="0"/>
              </a:rPr>
              <a:t>: Streamlined workflows and produced higher quality outputs.</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Increased Confidence: </a:t>
            </a:r>
            <a:r>
              <a:rPr lang="en-GB" sz="1600" dirty="0">
                <a:latin typeface="Arial" panose="020B0604020202020204" pitchFamily="34" charset="0"/>
                <a:cs typeface="Arial" panose="020B0604020202020204" pitchFamily="34" charset="0"/>
              </a:rPr>
              <a:t>Gained assurance in navigating complex digital environments.</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Foundation for Growth: </a:t>
            </a:r>
            <a:r>
              <a:rPr lang="en-GB" sz="1600" dirty="0">
                <a:latin typeface="Arial" panose="020B0604020202020204" pitchFamily="34" charset="0"/>
                <a:cs typeface="Arial" panose="020B0604020202020204" pitchFamily="34" charset="0"/>
              </a:rPr>
              <a:t>Established a solid base for continuous skill development.</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B4E64C1-C0C4-A0B7-6B0A-B3AD467840C8}"/>
              </a:ext>
            </a:extLst>
          </p:cNvPr>
          <p:cNvSpPr txBox="1"/>
          <p:nvPr/>
        </p:nvSpPr>
        <p:spPr>
          <a:xfrm>
            <a:off x="6832148" y="2156921"/>
            <a:ext cx="4491791" cy="335476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Future Development Plan</a:t>
            </a:r>
          </a:p>
          <a:p>
            <a:endParaRPr lang="en-GB"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Advanced Excel: </a:t>
            </a:r>
            <a:r>
              <a:rPr lang="en-GB" sz="1600" dirty="0">
                <a:latin typeface="Arial" panose="020B0604020202020204" pitchFamily="34" charset="0"/>
                <a:cs typeface="Arial" panose="020B0604020202020204" pitchFamily="34" charset="0"/>
              </a:rPr>
              <a:t>Explore macros, VBA, and advanced data modelling for deeper insights.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Data Visualization Tools: </a:t>
            </a:r>
            <a:r>
              <a:rPr lang="en-GB" sz="1600" dirty="0">
                <a:latin typeface="Arial" panose="020B0604020202020204" pitchFamily="34" charset="0"/>
                <a:cs typeface="Arial" panose="020B0604020202020204" pitchFamily="34" charset="0"/>
              </a:rPr>
              <a:t>Learn platforms like Tableau or Power BI for sophisticated reporting.</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Collaboration Platforms: </a:t>
            </a:r>
            <a:r>
              <a:rPr lang="en-GB" sz="1600" dirty="0">
                <a:latin typeface="Arial" panose="020B0604020202020204" pitchFamily="34" charset="0"/>
                <a:cs typeface="Arial" panose="020B0604020202020204" pitchFamily="34" charset="0"/>
              </a:rPr>
              <a:t>Master advanced features in tools like Microsoft Teams or Slack.</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Cybersecurity Basics: </a:t>
            </a:r>
            <a:r>
              <a:rPr lang="en-GB" sz="1600" dirty="0">
                <a:latin typeface="Arial" panose="020B0604020202020204" pitchFamily="34" charset="0"/>
                <a:cs typeface="Arial" panose="020B0604020202020204" pitchFamily="34" charset="0"/>
              </a:rPr>
              <a:t>Understand best practices for digital safety and data protection</a:t>
            </a:r>
          </a:p>
        </p:txBody>
      </p:sp>
    </p:spTree>
    <p:extLst>
      <p:ext uri="{BB962C8B-B14F-4D97-AF65-F5344CB8AC3E}">
        <p14:creationId xmlns:p14="http://schemas.microsoft.com/office/powerpoint/2010/main" val="24642655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9928-2DAC-1280-A9A6-6085C9BD21E9}"/>
              </a:ext>
            </a:extLst>
          </p:cNvPr>
          <p:cNvSpPr>
            <a:spLocks noGrp="1"/>
          </p:cNvSpPr>
          <p:nvPr>
            <p:ph type="title"/>
          </p:nvPr>
        </p:nvSpPr>
        <p:spPr>
          <a:xfrm>
            <a:off x="1140594" y="2409359"/>
            <a:ext cx="9214884" cy="1702091"/>
          </a:xfrm>
        </p:spPr>
        <p:txBody>
          <a:bodyPr/>
          <a:lstStyle/>
          <a:p>
            <a:pPr algn="ctr"/>
            <a:r>
              <a:rPr lang="en-GB" dirty="0">
                <a:latin typeface="Arial" panose="020B0604020202020204" pitchFamily="34" charset="0"/>
                <a:cs typeface="Arial" panose="020B0604020202020204" pitchFamily="34" charset="0"/>
              </a:rPr>
              <a:t>Thank You</a:t>
            </a:r>
          </a:p>
        </p:txBody>
      </p:sp>
      <p:sp>
        <p:nvSpPr>
          <p:cNvPr id="3" name="Text Placeholder 2">
            <a:extLst>
              <a:ext uri="{FF2B5EF4-FFF2-40B4-BE49-F238E27FC236}">
                <a16:creationId xmlns:a16="http://schemas.microsoft.com/office/drawing/2014/main" id="{09A1CB03-5C45-6CAA-02DB-916D95A21E11}"/>
              </a:ext>
            </a:extLst>
          </p:cNvPr>
          <p:cNvSpPr>
            <a:spLocks noGrp="1"/>
          </p:cNvSpPr>
          <p:nvPr>
            <p:ph type="body" idx="1"/>
          </p:nvPr>
        </p:nvSpPr>
        <p:spPr>
          <a:xfrm>
            <a:off x="9221002" y="5836715"/>
            <a:ext cx="2608371" cy="689213"/>
          </a:xfrm>
        </p:spPr>
        <p:txBody>
          <a:bodyPr>
            <a:normAutofit/>
          </a:bodyPr>
          <a:lstStyle/>
          <a:p>
            <a:pPr algn="r"/>
            <a:r>
              <a:rPr lang="en-GB">
                <a:latin typeface="Arial" panose="020B0604020202020204" pitchFamily="34" charset="0"/>
                <a:cs typeface="Arial" panose="020B0604020202020204" pitchFamily="34" charset="0"/>
              </a:rPr>
              <a:t>Jaclina Sanca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45522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A705-8408-C92A-895B-FBAF20068792}"/>
              </a:ext>
            </a:extLst>
          </p:cNvPr>
          <p:cNvSpPr>
            <a:spLocks noGrp="1"/>
          </p:cNvSpPr>
          <p:nvPr>
            <p:ph type="title"/>
          </p:nvPr>
        </p:nvSpPr>
        <p:spPr>
          <a:xfrm>
            <a:off x="2476871" y="146483"/>
            <a:ext cx="6374166" cy="741284"/>
          </a:xfrm>
        </p:spPr>
        <p:txBody>
          <a:bodyPr/>
          <a:lstStyle/>
          <a:p>
            <a:pPr algn="ctr"/>
            <a:r>
              <a:rPr lang="en-GB" sz="3600" dirty="0">
                <a:latin typeface="Arial" panose="020B0604020202020204" pitchFamily="34" charset="0"/>
                <a:cs typeface="Arial" panose="020B0604020202020204" pitchFamily="34" charset="0"/>
              </a:rPr>
              <a:t>References</a:t>
            </a:r>
            <a:r>
              <a:rPr lang="en-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15242836-6D80-FD23-5ECC-ED354ABBE582}"/>
              </a:ext>
            </a:extLst>
          </p:cNvPr>
          <p:cNvSpPr txBox="1"/>
          <p:nvPr/>
        </p:nvSpPr>
        <p:spPr>
          <a:xfrm>
            <a:off x="710214" y="1127463"/>
            <a:ext cx="11203619" cy="452431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Csernoch, M., Kiss, J.T., Takács, V. &amp; Máté, D. (2024)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Exploring Higher Education Competencies through Spreadsheet Self-Assessment and Time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arXiv</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https://doi.org/10.48550/arXiv.2409.12974</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Smith, C. (2025)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Bridging the Digital Skills Gap with a Focused Student Initiative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Pedagogy: The LTEC Learning and Teaching Showcase.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2"/>
              </a:rPr>
              <a:t>https://doi.org/10.57898/pedagogy.267 openjournals.salford.ac.uk</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“Digital literacy and academic performance: the mediating roles of digital informal learning, self-efficacy, and students’ digital competence.” (2025) Frontiers in Education. https://doi.org/10.3389/feduc.2025.1590274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a:rPr>
              <a:t>Frontiers</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Kelly, O., Hall, T., &amp; Connolly, C. (2023)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Digital Workplace Skills: Designing the Integrated Learning of Accounting and Microsoft Excel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Accounting, Finance &amp; Governance Review.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a:rPr>
              <a:t>https://doi.org/10.52399/001c.77593 afgr.scholasticahq.com</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 scaffolded learning approach to increasing student comfort with Microsoft Excel.” (2024) Journal of Marketing Analytics, 12, 198–208.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a:rPr>
              <a:t>https://link.springer.com/article/10.1057/s41270-024-00306-1</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a:rPr>
              <a:t>SpringerLink</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Solehah</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N. et al. (2025)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Use of Microsoft Excel as Student Value and Data Management at SDIT Al Uswah </a:t>
            </a:r>
            <a:r>
              <a:rPr kumimoji="0" lang="en-US" sz="1600" b="0" i="1"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Pamekasan</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Widyagogik</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Jurnal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Pendidikan dan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Pembelajaran</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Sekolah</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Dasar.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hlinkClick r:id="rId6"/>
              </a:rPr>
              <a:t>Trunojoyo</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6"/>
              </a:rPr>
              <a:t> Journal</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Kadhim, M.J. (2024)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Digital Literacy and Its Importance in the Modern Workforce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University of Baghdad.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7"/>
              </a:rPr>
              <a:t>ResearchGate</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671008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055CE144-3CE5-2552-73CB-968BE9D7C308}"/>
              </a:ext>
            </a:extLst>
          </p:cNvPr>
          <p:cNvSpPr>
            <a:spLocks noGrp="1"/>
          </p:cNvSpPr>
          <p:nvPr>
            <p:ph type="title"/>
          </p:nvPr>
        </p:nvSpPr>
        <p:spPr>
          <a:xfrm>
            <a:off x="385000" y="1458527"/>
            <a:ext cx="4847996" cy="902933"/>
          </a:xfrm>
        </p:spPr>
        <p:txBody>
          <a:bodyPr vert="horz" lIns="91440" tIns="45720" rIns="91440" bIns="45720" rtlCol="0" anchor="t">
            <a:normAutofit fontScale="90000"/>
          </a:bodyPr>
          <a:lstStyle/>
          <a:p>
            <a:r>
              <a:rPr lang="en-US" sz="5400" dirty="0"/>
              <a:t>QRcode</a:t>
            </a:r>
            <a:endParaRPr lang="en-US" sz="5400" b="1"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A qr code on a blue background&#10;&#10;AI-generated content may be incorrect.">
            <a:extLst>
              <a:ext uri="{FF2B5EF4-FFF2-40B4-BE49-F238E27FC236}">
                <a16:creationId xmlns:a16="http://schemas.microsoft.com/office/drawing/2014/main" id="{9CA2C6F6-3B8D-D2F7-8802-916FED0ED901}"/>
              </a:ext>
            </a:extLst>
          </p:cNvPr>
          <p:cNvPicPr>
            <a:picLocks noChangeAspect="1"/>
          </p:cNvPicPr>
          <p:nvPr/>
        </p:nvPicPr>
        <p:blipFill>
          <a:blip r:embed="rId2">
            <a:extLst>
              <a:ext uri="{28A0092B-C50C-407E-A947-70E740481C1C}">
                <a14:useLocalDpi xmlns:a14="http://schemas.microsoft.com/office/drawing/2010/main" val="0"/>
              </a:ext>
            </a:extLst>
          </a:blip>
          <a:srcRect r="-1" b="1039"/>
          <a:stretch>
            <a:fillRect/>
          </a:stretch>
        </p:blipFill>
        <p:spPr>
          <a:xfrm>
            <a:off x="5617996" y="1069788"/>
            <a:ext cx="5007005" cy="4718423"/>
          </a:xfrm>
          <a:prstGeom prst="rect">
            <a:avLst/>
          </a:prstGeom>
        </p:spPr>
      </p:pic>
    </p:spTree>
    <p:extLst>
      <p:ext uri="{BB962C8B-B14F-4D97-AF65-F5344CB8AC3E}">
        <p14:creationId xmlns:p14="http://schemas.microsoft.com/office/powerpoint/2010/main" val="9806511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50b88cbd6ce196c2fd7c3ce1beb4c04">
  <xsd:schema xmlns:xsd="http://www.w3.org/2001/XMLSchema" xmlns:xs="http://www.w3.org/2001/XMLSchema" xmlns:p="http://schemas.microsoft.com/office/2006/metadata/properties" xmlns:ns3="b4f9f7ee-5770-4a14-8925-17f3d16e50b7" targetNamespace="http://schemas.microsoft.com/office/2006/metadata/properties" ma:root="true" ma:fieldsID="e858fc026f08b7f9b5d0477efbbd4a65"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880B1C0D-541D-4B01-B284-69CA51447C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552F50-ED7B-4686-860E-35667EB984C0}">
  <ds:schemaRefs>
    <ds:schemaRef ds:uri="http://schemas.microsoft.com/sharepoint/v3/contenttype/forms"/>
  </ds:schemaRefs>
</ds:datastoreItem>
</file>

<file path=customXml/itemProps3.xml><?xml version="1.0" encoding="utf-8"?>
<ds:datastoreItem xmlns:ds="http://schemas.openxmlformats.org/officeDocument/2006/customXml" ds:itemID="{C1CE8D9E-9366-461B-8540-F29995A0F952}">
  <ds:schemaRefs>
    <ds:schemaRef ds:uri="http://schemas.openxmlformats.org/package/2006/metadata/core-properties"/>
    <ds:schemaRef ds:uri="http://purl.org/dc/terms/"/>
    <ds:schemaRef ds:uri="http://purl.org/dc/elements/1.1/"/>
    <ds:schemaRef ds:uri="b4f9f7ee-5770-4a14-8925-17f3d16e50b7"/>
    <ds:schemaRef ds:uri="http://schemas.microsoft.com/office/2006/metadata/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1034</TotalTime>
  <Words>1596</Words>
  <Application>Microsoft Office PowerPoint</Application>
  <PresentationFormat>Widescreen</PresentationFormat>
  <Paragraphs>100</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Grandview Display</vt:lpstr>
      <vt:lpstr>DashVTI</vt:lpstr>
      <vt:lpstr>Digital Skills Development: A Reflective Journey</vt:lpstr>
      <vt:lpstr>Embarking on My Digital Skills Journey</vt:lpstr>
      <vt:lpstr>Key Competencies Cultivated</vt:lpstr>
      <vt:lpstr>Mastering Microsoft Office through LinkedIn Learning </vt:lpstr>
      <vt:lpstr>Excel's Indispensable Role in Real-World Scenarios </vt:lpstr>
      <vt:lpstr>Putting Skills into Practice: Practical Applications </vt:lpstr>
      <vt:lpstr>Reflection and Future Digital Growth </vt:lpstr>
      <vt:lpstr>Thank You</vt:lpstr>
      <vt:lpstr>References </vt:lpstr>
      <vt:lpstr>QRcode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Jaclina Sanca (2507894)</dc:creator>
  <cp:lastModifiedBy>Jaclina Sanca (2507894)</cp:lastModifiedBy>
  <cp:revision>1</cp:revision>
  <dcterms:created xsi:type="dcterms:W3CDTF">2025-11-30T13:12:48Z</dcterms:created>
  <dcterms:modified xsi:type="dcterms:W3CDTF">2025-12-01T06:27:31Z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