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0" r:id="rId4"/>
  </p:sldMasterIdLst>
  <p:notesMasterIdLst>
    <p:notesMasterId r:id="rId18"/>
  </p:notesMasterIdLst>
  <p:sldIdLst>
    <p:sldId id="256" r:id="rId5"/>
    <p:sldId id="258" r:id="rId6"/>
    <p:sldId id="261" r:id="rId7"/>
    <p:sldId id="262" r:id="rId8"/>
    <p:sldId id="315" r:id="rId9"/>
    <p:sldId id="264" r:id="rId10"/>
    <p:sldId id="265" r:id="rId11"/>
    <p:sldId id="312" r:id="rId12"/>
    <p:sldId id="314" r:id="rId13"/>
    <p:sldId id="270" r:id="rId14"/>
    <p:sldId id="274" r:id="rId15"/>
    <p:sldId id="313" r:id="rId16"/>
    <p:sldId id="293" r:id="rId17"/>
  </p:sldIdLst>
  <p:sldSz cx="9144000" cy="5143500" type="screen16x9"/>
  <p:notesSz cx="6858000" cy="9144000"/>
  <p:embeddedFontLst>
    <p:embeddedFont>
      <p:font typeface="Albert Sans Medium" panose="020B0604020202020204" charset="0"/>
      <p:regular r:id="rId19"/>
      <p:bold r:id="rId20"/>
      <p:italic r:id="rId21"/>
      <p:boldItalic r:id="rId2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52A4F7-3EF6-4D99-81BA-2815D561C76B}" v="1" dt="2025-05-23T15:06:29.910"/>
  </p1510:revLst>
</p1510:revInfo>
</file>

<file path=ppt/tableStyles.xml><?xml version="1.0" encoding="utf-8"?>
<a:tblStyleLst xmlns:a="http://schemas.openxmlformats.org/drawingml/2006/main" def="{2F320D30-9701-4631-84D2-B5DED264B52A}">
  <a:tblStyle styleId="{2F320D30-9701-4631-84D2-B5DED264B52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6"/>
  </p:normalViewPr>
  <p:slideViewPr>
    <p:cSldViewPr snapToGrid="0">
      <p:cViewPr varScale="1">
        <p:scale>
          <a:sx n="109" d="100"/>
          <a:sy n="109" d="100"/>
        </p:scale>
        <p:origin x="86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font" Target="fonts/font3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font" Target="fonts/font1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4.fntdata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g29089fee49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6" name="Google Shape;396;g29089fee49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g54dda1946d_6_2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5" name="Google Shape;485;g54dda1946d_6_2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g14072739ea5_1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4" name="Google Shape;624;g14072739ea5_1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0" name="Google Shape;650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0" name="Google Shape;650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619848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5" name="Google Shape;735;g54dda1946d_6_3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6" name="Google Shape;736;g54dda1946d_6_3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gd5260bdd85_0_2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9" name="Google Shape;799;gd5260bdd85_0_2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7">
          <a:extLst>
            <a:ext uri="{FF2B5EF4-FFF2-40B4-BE49-F238E27FC236}">
              <a16:creationId xmlns:a16="http://schemas.microsoft.com/office/drawing/2014/main" id="{47BF3315-DBD5-3305-E675-20132573D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gd5260bdd85_0_256:notes">
            <a:extLst>
              <a:ext uri="{FF2B5EF4-FFF2-40B4-BE49-F238E27FC236}">
                <a16:creationId xmlns:a16="http://schemas.microsoft.com/office/drawing/2014/main" id="{174008A1-6F58-17D7-DE8D-1837D48D9B7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9" name="Google Shape;799;gd5260bdd85_0_256:notes">
            <a:extLst>
              <a:ext uri="{FF2B5EF4-FFF2-40B4-BE49-F238E27FC236}">
                <a16:creationId xmlns:a16="http://schemas.microsoft.com/office/drawing/2014/main" id="{A2D6B76A-D069-DA4C-2021-84002D5076D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004316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7">
          <a:extLst>
            <a:ext uri="{FF2B5EF4-FFF2-40B4-BE49-F238E27FC236}">
              <a16:creationId xmlns:a16="http://schemas.microsoft.com/office/drawing/2014/main" id="{E6DB9DC5-C01E-5257-DAEB-EC02EF9520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" name="Google Shape;798;gd5260bdd85_0_256:notes">
            <a:extLst>
              <a:ext uri="{FF2B5EF4-FFF2-40B4-BE49-F238E27FC236}">
                <a16:creationId xmlns:a16="http://schemas.microsoft.com/office/drawing/2014/main" id="{64EBF0BA-1829-3E5F-80BA-7BBEE32A21C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9" name="Google Shape;799;gd5260bdd85_0_256:notes">
            <a:extLst>
              <a:ext uri="{FF2B5EF4-FFF2-40B4-BE49-F238E27FC236}">
                <a16:creationId xmlns:a16="http://schemas.microsoft.com/office/drawing/2014/main" id="{F7543BA2-D2D3-DF26-A597-BAC1A935689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165675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" name="Google Shape;1049;g54dda1946d_6_3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0" name="Google Shape;1050;g54dda1946d_6_3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8" name="Google Shape;1178;g54dda1946d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9" name="Google Shape;1179;g54dda1946d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7">
          <a:extLst>
            <a:ext uri="{FF2B5EF4-FFF2-40B4-BE49-F238E27FC236}">
              <a16:creationId xmlns:a16="http://schemas.microsoft.com/office/drawing/2014/main" id="{79AD6A45-E75A-6696-46CA-18665B6F4D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8" name="Google Shape;1178;g54dda1946d_0_3:notes">
            <a:extLst>
              <a:ext uri="{FF2B5EF4-FFF2-40B4-BE49-F238E27FC236}">
                <a16:creationId xmlns:a16="http://schemas.microsoft.com/office/drawing/2014/main" id="{0F87BE21-B670-C0BD-3DFC-0C88796E9B7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9" name="Google Shape;1179;g54dda1946d_0_3:notes">
            <a:extLst>
              <a:ext uri="{FF2B5EF4-FFF2-40B4-BE49-F238E27FC236}">
                <a16:creationId xmlns:a16="http://schemas.microsoft.com/office/drawing/2014/main" id="{DF25EE8D-0F4C-5AE2-B81C-7BF19B1EB1E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387820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2" name="Google Shape;2442;g25cbee3289f_0_8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3" name="Google Shape;2443;g25cbee3289f_0_8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10" name="Google Shape;10;p2"/>
          <p:cNvSpPr/>
          <p:nvPr/>
        </p:nvSpPr>
        <p:spPr>
          <a:xfrm>
            <a:off x="308425" y="1137175"/>
            <a:ext cx="8166764" cy="4004578"/>
          </a:xfrm>
          <a:custGeom>
            <a:avLst/>
            <a:gdLst/>
            <a:ahLst/>
            <a:cxnLst/>
            <a:rect l="l" t="t" r="r" b="b"/>
            <a:pathLst>
              <a:path w="3196385" h="1562762" extrusionOk="0">
                <a:moveTo>
                  <a:pt x="3196386" y="1562763"/>
                </a:moveTo>
                <a:lnTo>
                  <a:pt x="0" y="1562763"/>
                </a:lnTo>
                <a:cubicBezTo>
                  <a:pt x="0" y="1562763"/>
                  <a:pt x="208553" y="759821"/>
                  <a:pt x="1188053" y="294351"/>
                </a:cubicBezTo>
                <a:cubicBezTo>
                  <a:pt x="2167554" y="-171118"/>
                  <a:pt x="3157954" y="-57558"/>
                  <a:pt x="3147714" y="445443"/>
                </a:cubicBezTo>
                <a:cubicBezTo>
                  <a:pt x="3139188" y="864042"/>
                  <a:pt x="2888644" y="1012057"/>
                  <a:pt x="2840807" y="1194615"/>
                </a:cubicBezTo>
                <a:cubicBezTo>
                  <a:pt x="2813142" y="1300133"/>
                  <a:pt x="2851684" y="1413847"/>
                  <a:pt x="2936393" y="1480383"/>
                </a:cubicBezTo>
                <a:cubicBezTo>
                  <a:pt x="2981637" y="1515937"/>
                  <a:pt x="3102624" y="1548062"/>
                  <a:pt x="3196386" y="156276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11;p2"/>
          <p:cNvSpPr/>
          <p:nvPr/>
        </p:nvSpPr>
        <p:spPr>
          <a:xfrm rot="-2700000">
            <a:off x="2001858" y="147425"/>
            <a:ext cx="414800" cy="41480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12;p2"/>
          <p:cNvSpPr/>
          <p:nvPr/>
        </p:nvSpPr>
        <p:spPr>
          <a:xfrm rot="-2700000">
            <a:off x="8701547" y="2924427"/>
            <a:ext cx="570095" cy="570095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1396950" y="1525950"/>
            <a:ext cx="6350100" cy="193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9600" b="1">
                <a:latin typeface="Wix Madefor Display"/>
                <a:ea typeface="Wix Madefor Display"/>
                <a:cs typeface="Wix Madefor Display"/>
                <a:sym typeface="Wix Madefor Display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2307600" y="3460050"/>
            <a:ext cx="4528800" cy="4758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lbert Sans Medium"/>
              <a:buNone/>
              <a:defRPr sz="1600"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lbert Sans Medium"/>
              <a:buNone/>
              <a:defRPr sz="1800">
                <a:latin typeface="Albert Sans Medium"/>
                <a:ea typeface="Albert Sans Medium"/>
                <a:cs typeface="Albert Sans Medium"/>
                <a:sym typeface="Albert Sans Medium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lbert Sans Medium"/>
              <a:buNone/>
              <a:defRPr sz="1800">
                <a:latin typeface="Albert Sans Medium"/>
                <a:ea typeface="Albert Sans Medium"/>
                <a:cs typeface="Albert Sans Medium"/>
                <a:sym typeface="Albert Sans Medium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lbert Sans Medium"/>
              <a:buNone/>
              <a:defRPr sz="1800">
                <a:latin typeface="Albert Sans Medium"/>
                <a:ea typeface="Albert Sans Medium"/>
                <a:cs typeface="Albert Sans Medium"/>
                <a:sym typeface="Albert Sans Medium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lbert Sans Medium"/>
              <a:buNone/>
              <a:defRPr sz="1800">
                <a:latin typeface="Albert Sans Medium"/>
                <a:ea typeface="Albert Sans Medium"/>
                <a:cs typeface="Albert Sans Medium"/>
                <a:sym typeface="Albert Sans Medium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lbert Sans Medium"/>
              <a:buNone/>
              <a:defRPr sz="1800">
                <a:latin typeface="Albert Sans Medium"/>
                <a:ea typeface="Albert Sans Medium"/>
                <a:cs typeface="Albert Sans Medium"/>
                <a:sym typeface="Albert Sans Medium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lbert Sans Medium"/>
              <a:buNone/>
              <a:defRPr sz="1800">
                <a:latin typeface="Albert Sans Medium"/>
                <a:ea typeface="Albert Sans Medium"/>
                <a:cs typeface="Albert Sans Medium"/>
                <a:sym typeface="Albert Sans Medium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lbert Sans Medium"/>
              <a:buNone/>
              <a:defRPr sz="1800">
                <a:latin typeface="Albert Sans Medium"/>
                <a:ea typeface="Albert Sans Medium"/>
                <a:cs typeface="Albert Sans Medium"/>
                <a:sym typeface="Albert Sans Medium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lbert Sans Medium"/>
              <a:buNone/>
              <a:defRPr sz="1800">
                <a:latin typeface="Albert Sans Medium"/>
                <a:ea typeface="Albert Sans Medium"/>
                <a:cs typeface="Albert Sans Medium"/>
                <a:sym typeface="Albert Sans Medium"/>
              </a:defRPr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ctrTitle" idx="2"/>
          </p:nvPr>
        </p:nvSpPr>
        <p:spPr>
          <a:xfrm>
            <a:off x="3544800" y="539500"/>
            <a:ext cx="2054400" cy="422700"/>
          </a:xfrm>
          <a:prstGeom prst="rect">
            <a:avLst/>
          </a:prstGeom>
          <a:solidFill>
            <a:schemeClr val="accent3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None/>
              <a:defRPr sz="1800" b="1">
                <a:latin typeface="Wix Madefor Display"/>
                <a:ea typeface="Wix Madefor Display"/>
                <a:cs typeface="Wix Madefor Display"/>
                <a:sym typeface="Wix Madefor Display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None/>
              <a:defRPr sz="1400">
                <a:solidFill>
                  <a:srgbClr val="19191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None/>
              <a:defRPr sz="1400">
                <a:solidFill>
                  <a:srgbClr val="19191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None/>
              <a:defRPr sz="1400">
                <a:solidFill>
                  <a:srgbClr val="19191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None/>
              <a:defRPr sz="1400">
                <a:solidFill>
                  <a:srgbClr val="19191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None/>
              <a:defRPr sz="1400">
                <a:solidFill>
                  <a:srgbClr val="19191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None/>
              <a:defRPr sz="1400">
                <a:solidFill>
                  <a:srgbClr val="19191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None/>
              <a:defRPr sz="1400">
                <a:solidFill>
                  <a:srgbClr val="19191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1400"/>
              <a:buNone/>
              <a:defRPr sz="14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7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53" name="Google Shape;53;p7"/>
          <p:cNvSpPr/>
          <p:nvPr/>
        </p:nvSpPr>
        <p:spPr>
          <a:xfrm>
            <a:off x="5998914" y="4683106"/>
            <a:ext cx="833689" cy="833689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7"/>
          <p:cNvSpPr/>
          <p:nvPr/>
        </p:nvSpPr>
        <p:spPr>
          <a:xfrm>
            <a:off x="6524005" y="-713197"/>
            <a:ext cx="1252700" cy="125270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" name="Google Shape;55;p7"/>
          <p:cNvSpPr txBox="1">
            <a:spLocks noGrp="1"/>
          </p:cNvSpPr>
          <p:nvPr>
            <p:ph type="title"/>
          </p:nvPr>
        </p:nvSpPr>
        <p:spPr>
          <a:xfrm>
            <a:off x="2569050" y="445025"/>
            <a:ext cx="4005900" cy="125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subTitle" idx="1"/>
          </p:nvPr>
        </p:nvSpPr>
        <p:spPr>
          <a:xfrm>
            <a:off x="2424600" y="1888075"/>
            <a:ext cx="4294800" cy="237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9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67" name="Google Shape;67;p9"/>
          <p:cNvSpPr/>
          <p:nvPr/>
        </p:nvSpPr>
        <p:spPr>
          <a:xfrm rot="10800000">
            <a:off x="1161028" y="329"/>
            <a:ext cx="7982972" cy="4723448"/>
          </a:xfrm>
          <a:custGeom>
            <a:avLst/>
            <a:gdLst/>
            <a:ahLst/>
            <a:cxnLst/>
            <a:rect l="l" t="t" r="r" b="b"/>
            <a:pathLst>
              <a:path w="3196385" h="1562762" extrusionOk="0">
                <a:moveTo>
                  <a:pt x="3196386" y="1562763"/>
                </a:moveTo>
                <a:lnTo>
                  <a:pt x="0" y="1562763"/>
                </a:lnTo>
                <a:cubicBezTo>
                  <a:pt x="0" y="1562763"/>
                  <a:pt x="208553" y="759821"/>
                  <a:pt x="1188053" y="294351"/>
                </a:cubicBezTo>
                <a:cubicBezTo>
                  <a:pt x="2167554" y="-171118"/>
                  <a:pt x="3157954" y="-57558"/>
                  <a:pt x="3147714" y="445443"/>
                </a:cubicBezTo>
                <a:cubicBezTo>
                  <a:pt x="3139188" y="864042"/>
                  <a:pt x="2888644" y="1012057"/>
                  <a:pt x="2840807" y="1194615"/>
                </a:cubicBezTo>
                <a:cubicBezTo>
                  <a:pt x="2813142" y="1300133"/>
                  <a:pt x="2851684" y="1413847"/>
                  <a:pt x="2936393" y="1480383"/>
                </a:cubicBezTo>
                <a:cubicBezTo>
                  <a:pt x="2981637" y="1515937"/>
                  <a:pt x="3102624" y="1548062"/>
                  <a:pt x="3196386" y="156276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9"/>
          <p:cNvSpPr txBox="1">
            <a:spLocks noGrp="1"/>
          </p:cNvSpPr>
          <p:nvPr>
            <p:ph type="title"/>
          </p:nvPr>
        </p:nvSpPr>
        <p:spPr>
          <a:xfrm>
            <a:off x="2112449" y="2001075"/>
            <a:ext cx="4919100" cy="146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9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subTitle" idx="1"/>
          </p:nvPr>
        </p:nvSpPr>
        <p:spPr>
          <a:xfrm>
            <a:off x="2428049" y="3517125"/>
            <a:ext cx="4287900" cy="6270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9"/>
          <p:cNvSpPr/>
          <p:nvPr/>
        </p:nvSpPr>
        <p:spPr>
          <a:xfrm rot="-2700000">
            <a:off x="8143119" y="3954192"/>
            <a:ext cx="455667" cy="455667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9"/>
          <p:cNvSpPr/>
          <p:nvPr/>
        </p:nvSpPr>
        <p:spPr>
          <a:xfrm>
            <a:off x="290828" y="4604000"/>
            <a:ext cx="668974" cy="668974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6"/>
          <p:cNvSpPr txBox="1">
            <a:spLocks noGrp="1"/>
          </p:cNvSpPr>
          <p:nvPr>
            <p:ph type="title"/>
          </p:nvPr>
        </p:nvSpPr>
        <p:spPr>
          <a:xfrm>
            <a:off x="4488175" y="1216575"/>
            <a:ext cx="3942600" cy="1769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16"/>
          <p:cNvSpPr txBox="1">
            <a:spLocks noGrp="1"/>
          </p:cNvSpPr>
          <p:nvPr>
            <p:ph type="subTitle" idx="1"/>
          </p:nvPr>
        </p:nvSpPr>
        <p:spPr>
          <a:xfrm>
            <a:off x="4488175" y="2986350"/>
            <a:ext cx="3942600" cy="84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16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121" name="Google Shape;121;p16"/>
          <p:cNvSpPr>
            <a:spLocks noGrp="1"/>
          </p:cNvSpPr>
          <p:nvPr>
            <p:ph type="pic" idx="2"/>
          </p:nvPr>
        </p:nvSpPr>
        <p:spPr>
          <a:xfrm>
            <a:off x="713225" y="539500"/>
            <a:ext cx="3490800" cy="40644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2" name="Google Shape;122;p16"/>
          <p:cNvSpPr/>
          <p:nvPr/>
        </p:nvSpPr>
        <p:spPr>
          <a:xfrm>
            <a:off x="5691149" y="4604005"/>
            <a:ext cx="905932" cy="905932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6"/>
          <p:cNvSpPr/>
          <p:nvPr/>
        </p:nvSpPr>
        <p:spPr>
          <a:xfrm>
            <a:off x="8430775" y="1801613"/>
            <a:ext cx="599620" cy="59962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6"/>
          <p:cNvSpPr/>
          <p:nvPr/>
        </p:nvSpPr>
        <p:spPr>
          <a:xfrm>
            <a:off x="4357475" y="-94649"/>
            <a:ext cx="505704" cy="505704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16"/>
          <p:cNvSpPr/>
          <p:nvPr/>
        </p:nvSpPr>
        <p:spPr>
          <a:xfrm>
            <a:off x="-366300" y="2440071"/>
            <a:ext cx="905932" cy="905932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7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191" name="Google Shape;191;p27"/>
          <p:cNvSpPr txBox="1">
            <a:spLocks noGrp="1"/>
          </p:cNvSpPr>
          <p:nvPr>
            <p:ph type="title"/>
          </p:nvPr>
        </p:nvSpPr>
        <p:spPr>
          <a:xfrm>
            <a:off x="1069250" y="1474050"/>
            <a:ext cx="2927700" cy="1133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92" name="Google Shape;192;p27"/>
          <p:cNvSpPr txBox="1">
            <a:spLocks noGrp="1"/>
          </p:cNvSpPr>
          <p:nvPr>
            <p:ph type="subTitle" idx="1"/>
          </p:nvPr>
        </p:nvSpPr>
        <p:spPr>
          <a:xfrm>
            <a:off x="1069250" y="2607750"/>
            <a:ext cx="2927700" cy="113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3" name="Google Shape;193;p27"/>
          <p:cNvSpPr/>
          <p:nvPr/>
        </p:nvSpPr>
        <p:spPr>
          <a:xfrm>
            <a:off x="53550" y="539501"/>
            <a:ext cx="603955" cy="603955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27"/>
          <p:cNvSpPr/>
          <p:nvPr/>
        </p:nvSpPr>
        <p:spPr>
          <a:xfrm>
            <a:off x="6829475" y="-274352"/>
            <a:ext cx="767225" cy="767225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27"/>
          <p:cNvSpPr/>
          <p:nvPr/>
        </p:nvSpPr>
        <p:spPr>
          <a:xfrm>
            <a:off x="8461350" y="3528625"/>
            <a:ext cx="489810" cy="48981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27"/>
          <p:cNvSpPr/>
          <p:nvPr/>
        </p:nvSpPr>
        <p:spPr>
          <a:xfrm>
            <a:off x="316849" y="4510679"/>
            <a:ext cx="859696" cy="859696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6">
  <p:cSld name="CUSTOM_4_1_1_1_1_1"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32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230" name="Google Shape;230;p32"/>
          <p:cNvSpPr txBox="1">
            <a:spLocks noGrp="1"/>
          </p:cNvSpPr>
          <p:nvPr>
            <p:ph type="subTitle" idx="1"/>
          </p:nvPr>
        </p:nvSpPr>
        <p:spPr>
          <a:xfrm>
            <a:off x="713225" y="1079025"/>
            <a:ext cx="7704000" cy="3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31" name="Google Shape;231;p3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32" name="Google Shape;232;p32"/>
          <p:cNvSpPr/>
          <p:nvPr/>
        </p:nvSpPr>
        <p:spPr>
          <a:xfrm>
            <a:off x="-271650" y="702125"/>
            <a:ext cx="862586" cy="862586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32"/>
          <p:cNvSpPr/>
          <p:nvPr/>
        </p:nvSpPr>
        <p:spPr>
          <a:xfrm>
            <a:off x="7759800" y="4661273"/>
            <a:ext cx="657415" cy="657415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46" name="Google Shape;246;p34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247" name="Google Shape;247;p34"/>
          <p:cNvSpPr txBox="1">
            <a:spLocks noGrp="1"/>
          </p:cNvSpPr>
          <p:nvPr>
            <p:ph type="subTitle" idx="1"/>
          </p:nvPr>
        </p:nvSpPr>
        <p:spPr>
          <a:xfrm>
            <a:off x="889575" y="2693225"/>
            <a:ext cx="2196600" cy="8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34"/>
          <p:cNvSpPr txBox="1">
            <a:spLocks noGrp="1"/>
          </p:cNvSpPr>
          <p:nvPr>
            <p:ph type="subTitle" idx="2"/>
          </p:nvPr>
        </p:nvSpPr>
        <p:spPr>
          <a:xfrm>
            <a:off x="889579" y="2277450"/>
            <a:ext cx="2196600" cy="51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Wix Madefor Display Medium"/>
                <a:ea typeface="Wix Madefor Display Medium"/>
                <a:cs typeface="Wix Madefor Display Medium"/>
                <a:sym typeface="Wix Madefor Display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49" name="Google Shape;249;p34"/>
          <p:cNvSpPr txBox="1">
            <a:spLocks noGrp="1"/>
          </p:cNvSpPr>
          <p:nvPr>
            <p:ph type="subTitle" idx="3"/>
          </p:nvPr>
        </p:nvSpPr>
        <p:spPr>
          <a:xfrm>
            <a:off x="3473699" y="3494500"/>
            <a:ext cx="2196600" cy="8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0" name="Google Shape;250;p34"/>
          <p:cNvSpPr txBox="1">
            <a:spLocks noGrp="1"/>
          </p:cNvSpPr>
          <p:nvPr>
            <p:ph type="subTitle" idx="4"/>
          </p:nvPr>
        </p:nvSpPr>
        <p:spPr>
          <a:xfrm>
            <a:off x="3473699" y="3078725"/>
            <a:ext cx="2196600" cy="51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Wix Madefor Display Medium"/>
                <a:ea typeface="Wix Madefor Display Medium"/>
                <a:cs typeface="Wix Madefor Display Medium"/>
                <a:sym typeface="Wix Madefor Display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51" name="Google Shape;251;p34"/>
          <p:cNvSpPr txBox="1">
            <a:spLocks noGrp="1"/>
          </p:cNvSpPr>
          <p:nvPr>
            <p:ph type="subTitle" idx="5"/>
          </p:nvPr>
        </p:nvSpPr>
        <p:spPr>
          <a:xfrm>
            <a:off x="6057825" y="2693225"/>
            <a:ext cx="2196600" cy="8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2" name="Google Shape;252;p34"/>
          <p:cNvSpPr txBox="1">
            <a:spLocks noGrp="1"/>
          </p:cNvSpPr>
          <p:nvPr>
            <p:ph type="subTitle" idx="6"/>
          </p:nvPr>
        </p:nvSpPr>
        <p:spPr>
          <a:xfrm>
            <a:off x="6057830" y="2277450"/>
            <a:ext cx="2196600" cy="51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Wix Madefor Display Medium"/>
                <a:ea typeface="Wix Madefor Display Medium"/>
                <a:cs typeface="Wix Madefor Display Medium"/>
                <a:sym typeface="Wix Madefor Display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53" name="Google Shape;253;p34"/>
          <p:cNvSpPr/>
          <p:nvPr/>
        </p:nvSpPr>
        <p:spPr>
          <a:xfrm>
            <a:off x="-109048" y="3755219"/>
            <a:ext cx="577947" cy="577947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4" name="Google Shape;254;p34"/>
          <p:cNvSpPr/>
          <p:nvPr/>
        </p:nvSpPr>
        <p:spPr>
          <a:xfrm>
            <a:off x="4209630" y="-331390"/>
            <a:ext cx="790343" cy="790343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5" name="Google Shape;255;p34"/>
          <p:cNvSpPr/>
          <p:nvPr/>
        </p:nvSpPr>
        <p:spPr>
          <a:xfrm>
            <a:off x="8619771" y="1877220"/>
            <a:ext cx="400228" cy="400228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5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258" name="Google Shape;258;p35"/>
          <p:cNvSpPr/>
          <p:nvPr/>
        </p:nvSpPr>
        <p:spPr>
          <a:xfrm rot="-899594">
            <a:off x="570586" y="4442371"/>
            <a:ext cx="776315" cy="776315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35"/>
          <p:cNvSpPr/>
          <p:nvPr/>
        </p:nvSpPr>
        <p:spPr>
          <a:xfrm rot="-897653">
            <a:off x="8530577" y="1436049"/>
            <a:ext cx="542890" cy="54289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35"/>
          <p:cNvSpPr/>
          <p:nvPr/>
        </p:nvSpPr>
        <p:spPr>
          <a:xfrm rot="-900947">
            <a:off x="1519400" y="-304242"/>
            <a:ext cx="758445" cy="758445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1" name="Google Shape;261;p3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2" name="Google Shape;262;p35"/>
          <p:cNvSpPr txBox="1">
            <a:spLocks noGrp="1"/>
          </p:cNvSpPr>
          <p:nvPr>
            <p:ph type="subTitle" idx="1"/>
          </p:nvPr>
        </p:nvSpPr>
        <p:spPr>
          <a:xfrm>
            <a:off x="713225" y="1378575"/>
            <a:ext cx="4134900" cy="241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3" name="Google Shape;263;p35"/>
          <p:cNvSpPr txBox="1">
            <a:spLocks noGrp="1"/>
          </p:cNvSpPr>
          <p:nvPr>
            <p:ph type="subTitle" idx="2"/>
          </p:nvPr>
        </p:nvSpPr>
        <p:spPr>
          <a:xfrm>
            <a:off x="5141050" y="1378575"/>
            <a:ext cx="3138300" cy="116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4" name="Google Shape;264;p35"/>
          <p:cNvSpPr txBox="1">
            <a:spLocks noGrp="1"/>
          </p:cNvSpPr>
          <p:nvPr>
            <p:ph type="subTitle" idx="3"/>
          </p:nvPr>
        </p:nvSpPr>
        <p:spPr>
          <a:xfrm>
            <a:off x="5141050" y="2637575"/>
            <a:ext cx="3138300" cy="186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"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3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7" name="Google Shape;267;p36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268" name="Google Shape;268;p36"/>
          <p:cNvSpPr txBox="1">
            <a:spLocks noGrp="1"/>
          </p:cNvSpPr>
          <p:nvPr>
            <p:ph type="subTitle" idx="1"/>
          </p:nvPr>
        </p:nvSpPr>
        <p:spPr>
          <a:xfrm>
            <a:off x="3296650" y="1897575"/>
            <a:ext cx="2261400" cy="66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9" name="Google Shape;269;p36"/>
          <p:cNvSpPr txBox="1">
            <a:spLocks noGrp="1"/>
          </p:cNvSpPr>
          <p:nvPr>
            <p:ph type="subTitle" idx="2"/>
          </p:nvPr>
        </p:nvSpPr>
        <p:spPr>
          <a:xfrm>
            <a:off x="3296654" y="1481800"/>
            <a:ext cx="2261400" cy="51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Wix Madefor Display Medium"/>
                <a:ea typeface="Wix Madefor Display Medium"/>
                <a:cs typeface="Wix Madefor Display Medium"/>
                <a:sym typeface="Wix Madefor Display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70" name="Google Shape;270;p36"/>
          <p:cNvSpPr txBox="1">
            <a:spLocks noGrp="1"/>
          </p:cNvSpPr>
          <p:nvPr>
            <p:ph type="subTitle" idx="3"/>
          </p:nvPr>
        </p:nvSpPr>
        <p:spPr>
          <a:xfrm>
            <a:off x="6083672" y="1897575"/>
            <a:ext cx="2261400" cy="66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1" name="Google Shape;271;p36"/>
          <p:cNvSpPr txBox="1">
            <a:spLocks noGrp="1"/>
          </p:cNvSpPr>
          <p:nvPr>
            <p:ph type="subTitle" idx="4"/>
          </p:nvPr>
        </p:nvSpPr>
        <p:spPr>
          <a:xfrm>
            <a:off x="6083672" y="1481800"/>
            <a:ext cx="2261400" cy="51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Wix Madefor Display Medium"/>
                <a:ea typeface="Wix Madefor Display Medium"/>
                <a:cs typeface="Wix Madefor Display Medium"/>
                <a:sym typeface="Wix Madefor Display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72" name="Google Shape;272;p36"/>
          <p:cNvSpPr txBox="1">
            <a:spLocks noGrp="1"/>
          </p:cNvSpPr>
          <p:nvPr>
            <p:ph type="subTitle" idx="5"/>
          </p:nvPr>
        </p:nvSpPr>
        <p:spPr>
          <a:xfrm>
            <a:off x="3296650" y="3453950"/>
            <a:ext cx="2261400" cy="66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3" name="Google Shape;273;p36"/>
          <p:cNvSpPr txBox="1">
            <a:spLocks noGrp="1"/>
          </p:cNvSpPr>
          <p:nvPr>
            <p:ph type="subTitle" idx="6"/>
          </p:nvPr>
        </p:nvSpPr>
        <p:spPr>
          <a:xfrm>
            <a:off x="3296654" y="3038175"/>
            <a:ext cx="2261400" cy="51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Wix Madefor Display Medium"/>
                <a:ea typeface="Wix Madefor Display Medium"/>
                <a:cs typeface="Wix Madefor Display Medium"/>
                <a:sym typeface="Wix Madefor Display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74" name="Google Shape;274;p36"/>
          <p:cNvSpPr txBox="1">
            <a:spLocks noGrp="1"/>
          </p:cNvSpPr>
          <p:nvPr>
            <p:ph type="subTitle" idx="7"/>
          </p:nvPr>
        </p:nvSpPr>
        <p:spPr>
          <a:xfrm>
            <a:off x="6083672" y="3453950"/>
            <a:ext cx="2261400" cy="66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5" name="Google Shape;275;p36"/>
          <p:cNvSpPr txBox="1">
            <a:spLocks noGrp="1"/>
          </p:cNvSpPr>
          <p:nvPr>
            <p:ph type="subTitle" idx="8"/>
          </p:nvPr>
        </p:nvSpPr>
        <p:spPr>
          <a:xfrm>
            <a:off x="6083672" y="3038175"/>
            <a:ext cx="2261400" cy="51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Wix Madefor Display Medium"/>
                <a:ea typeface="Wix Madefor Display Medium"/>
                <a:cs typeface="Wix Madefor Display Medium"/>
                <a:sym typeface="Wix Madefor Display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76" name="Google Shape;276;p36"/>
          <p:cNvSpPr/>
          <p:nvPr/>
        </p:nvSpPr>
        <p:spPr>
          <a:xfrm>
            <a:off x="5527074" y="4692228"/>
            <a:ext cx="869810" cy="86981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36"/>
          <p:cNvSpPr/>
          <p:nvPr/>
        </p:nvSpPr>
        <p:spPr>
          <a:xfrm>
            <a:off x="7122325" y="-193099"/>
            <a:ext cx="628517" cy="628517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36"/>
          <p:cNvSpPr/>
          <p:nvPr/>
        </p:nvSpPr>
        <p:spPr>
          <a:xfrm>
            <a:off x="145050" y="1017725"/>
            <a:ext cx="473917" cy="473917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40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321" name="Google Shape;321;p40"/>
          <p:cNvSpPr/>
          <p:nvPr/>
        </p:nvSpPr>
        <p:spPr>
          <a:xfrm>
            <a:off x="982825" y="-250399"/>
            <a:ext cx="712320" cy="71232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2" name="Google Shape;322;p40"/>
          <p:cNvSpPr/>
          <p:nvPr/>
        </p:nvSpPr>
        <p:spPr>
          <a:xfrm>
            <a:off x="8430775" y="4488127"/>
            <a:ext cx="976730" cy="97673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3" name="Google Shape;323;p40"/>
          <p:cNvSpPr/>
          <p:nvPr/>
        </p:nvSpPr>
        <p:spPr>
          <a:xfrm>
            <a:off x="-225100" y="3312177"/>
            <a:ext cx="712320" cy="71232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24" name="Google Shape;324;p40"/>
          <p:cNvGrpSpPr/>
          <p:nvPr/>
        </p:nvGrpSpPr>
        <p:grpSpPr>
          <a:xfrm rot="-1070641">
            <a:off x="612347" y="3748538"/>
            <a:ext cx="726486" cy="930678"/>
            <a:chOff x="6363198" y="1443212"/>
            <a:chExt cx="900909" cy="1154126"/>
          </a:xfrm>
        </p:grpSpPr>
        <p:sp>
          <p:nvSpPr>
            <p:cNvPr id="325" name="Google Shape;325;p40"/>
            <p:cNvSpPr/>
            <p:nvPr/>
          </p:nvSpPr>
          <p:spPr>
            <a:xfrm rot="10739846">
              <a:off x="6583692" y="2029634"/>
              <a:ext cx="148176" cy="507496"/>
            </a:xfrm>
            <a:custGeom>
              <a:avLst/>
              <a:gdLst/>
              <a:ahLst/>
              <a:cxnLst/>
              <a:rect l="l" t="t" r="r" b="b"/>
              <a:pathLst>
                <a:path w="148153" h="507418" extrusionOk="0">
                  <a:moveTo>
                    <a:pt x="0" y="0"/>
                  </a:moveTo>
                  <a:lnTo>
                    <a:pt x="148154" y="0"/>
                  </a:lnTo>
                  <a:lnTo>
                    <a:pt x="148154" y="507419"/>
                  </a:lnTo>
                  <a:lnTo>
                    <a:pt x="0" y="507419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6" name="Google Shape;326;p40"/>
            <p:cNvSpPr/>
            <p:nvPr/>
          </p:nvSpPr>
          <p:spPr>
            <a:xfrm>
              <a:off x="6422051" y="1846802"/>
              <a:ext cx="104294" cy="209587"/>
            </a:xfrm>
            <a:custGeom>
              <a:avLst/>
              <a:gdLst/>
              <a:ahLst/>
              <a:cxnLst/>
              <a:rect l="l" t="t" r="r" b="b"/>
              <a:pathLst>
                <a:path w="104294" h="209587" extrusionOk="0">
                  <a:moveTo>
                    <a:pt x="87493" y="204027"/>
                  </a:moveTo>
                  <a:lnTo>
                    <a:pt x="26780" y="209542"/>
                  </a:lnTo>
                  <a:cubicBezTo>
                    <a:pt x="16760" y="210443"/>
                    <a:pt x="7905" y="197655"/>
                    <a:pt x="7092" y="181108"/>
                  </a:cubicBezTo>
                  <a:lnTo>
                    <a:pt x="60" y="37312"/>
                  </a:lnTo>
                  <a:cubicBezTo>
                    <a:pt x="-753" y="20766"/>
                    <a:pt x="6784" y="6461"/>
                    <a:pt x="16804" y="5560"/>
                  </a:cubicBezTo>
                  <a:lnTo>
                    <a:pt x="77517" y="45"/>
                  </a:lnTo>
                  <a:cubicBezTo>
                    <a:pt x="87537" y="-856"/>
                    <a:pt x="96393" y="11933"/>
                    <a:pt x="97206" y="28479"/>
                  </a:cubicBezTo>
                  <a:lnTo>
                    <a:pt x="104237" y="172275"/>
                  </a:lnTo>
                  <a:cubicBezTo>
                    <a:pt x="105029" y="188843"/>
                    <a:pt x="97513" y="203126"/>
                    <a:pt x="87493" y="2040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7" name="Google Shape;327;p40"/>
            <p:cNvSpPr/>
            <p:nvPr/>
          </p:nvSpPr>
          <p:spPr>
            <a:xfrm>
              <a:off x="6478377" y="1803928"/>
              <a:ext cx="220415" cy="285117"/>
            </a:xfrm>
            <a:custGeom>
              <a:avLst/>
              <a:gdLst/>
              <a:ahLst/>
              <a:cxnLst/>
              <a:rect l="l" t="t" r="r" b="b"/>
              <a:pathLst>
                <a:path w="220415" h="285117" extrusionOk="0">
                  <a:moveTo>
                    <a:pt x="182039" y="274895"/>
                  </a:moveTo>
                  <a:lnTo>
                    <a:pt x="48988" y="285003"/>
                  </a:lnTo>
                  <a:cubicBezTo>
                    <a:pt x="27036" y="286673"/>
                    <a:pt x="8380" y="269798"/>
                    <a:pt x="7502" y="247494"/>
                  </a:cubicBezTo>
                  <a:lnTo>
                    <a:pt x="31" y="53796"/>
                  </a:lnTo>
                  <a:cubicBezTo>
                    <a:pt x="-826" y="31493"/>
                    <a:pt x="16423" y="11892"/>
                    <a:pt x="38375" y="10222"/>
                  </a:cubicBezTo>
                  <a:lnTo>
                    <a:pt x="171426" y="114"/>
                  </a:lnTo>
                  <a:cubicBezTo>
                    <a:pt x="193377" y="-1556"/>
                    <a:pt x="212033" y="15320"/>
                    <a:pt x="212912" y="37623"/>
                  </a:cubicBezTo>
                  <a:lnTo>
                    <a:pt x="220383" y="231322"/>
                  </a:lnTo>
                  <a:cubicBezTo>
                    <a:pt x="221262" y="253625"/>
                    <a:pt x="203991" y="273225"/>
                    <a:pt x="182039" y="274895"/>
                  </a:cubicBezTo>
                  <a:close/>
                </a:path>
              </a:pathLst>
            </a:custGeom>
            <a:solidFill>
              <a:srgbClr val="79A5F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8" name="Google Shape;328;p40"/>
            <p:cNvSpPr/>
            <p:nvPr/>
          </p:nvSpPr>
          <p:spPr>
            <a:xfrm>
              <a:off x="6478399" y="1803928"/>
              <a:ext cx="220413" cy="285095"/>
            </a:xfrm>
            <a:custGeom>
              <a:avLst/>
              <a:gdLst/>
              <a:ahLst/>
              <a:cxnLst/>
              <a:rect l="l" t="t" r="r" b="b"/>
              <a:pathLst>
                <a:path w="220413" h="285095" extrusionOk="0">
                  <a:moveTo>
                    <a:pt x="220383" y="231322"/>
                  </a:moveTo>
                  <a:lnTo>
                    <a:pt x="212912" y="37623"/>
                  </a:lnTo>
                  <a:cubicBezTo>
                    <a:pt x="212055" y="15320"/>
                    <a:pt x="193377" y="-1556"/>
                    <a:pt x="171426" y="114"/>
                  </a:cubicBezTo>
                  <a:lnTo>
                    <a:pt x="38375" y="10222"/>
                  </a:lnTo>
                  <a:cubicBezTo>
                    <a:pt x="16423" y="11892"/>
                    <a:pt x="-826" y="31493"/>
                    <a:pt x="31" y="53796"/>
                  </a:cubicBezTo>
                  <a:lnTo>
                    <a:pt x="2338" y="113586"/>
                  </a:lnTo>
                  <a:cubicBezTo>
                    <a:pt x="10534" y="109543"/>
                    <a:pt x="20466" y="106599"/>
                    <a:pt x="32596" y="104511"/>
                  </a:cubicBezTo>
                  <a:cubicBezTo>
                    <a:pt x="87486" y="95150"/>
                    <a:pt x="142948" y="88185"/>
                    <a:pt x="198233" y="81461"/>
                  </a:cubicBezTo>
                  <a:cubicBezTo>
                    <a:pt x="202343" y="110049"/>
                    <a:pt x="205111" y="138834"/>
                    <a:pt x="206518" y="167686"/>
                  </a:cubicBezTo>
                  <a:cubicBezTo>
                    <a:pt x="170678" y="180013"/>
                    <a:pt x="132159" y="181727"/>
                    <a:pt x="94254" y="182100"/>
                  </a:cubicBezTo>
                  <a:cubicBezTo>
                    <a:pt x="65644" y="182386"/>
                    <a:pt x="34749" y="184078"/>
                    <a:pt x="4997" y="182496"/>
                  </a:cubicBezTo>
                  <a:lnTo>
                    <a:pt x="7501" y="247472"/>
                  </a:lnTo>
                  <a:cubicBezTo>
                    <a:pt x="8358" y="269776"/>
                    <a:pt x="27036" y="286651"/>
                    <a:pt x="48988" y="284981"/>
                  </a:cubicBezTo>
                  <a:lnTo>
                    <a:pt x="182039" y="274873"/>
                  </a:lnTo>
                  <a:cubicBezTo>
                    <a:pt x="203969" y="273225"/>
                    <a:pt x="221240" y="253625"/>
                    <a:pt x="220383" y="23132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9" name="Google Shape;329;p40"/>
            <p:cNvSpPr/>
            <p:nvPr/>
          </p:nvSpPr>
          <p:spPr>
            <a:xfrm>
              <a:off x="6480715" y="1885389"/>
              <a:ext cx="204179" cy="101724"/>
            </a:xfrm>
            <a:custGeom>
              <a:avLst/>
              <a:gdLst/>
              <a:ahLst/>
              <a:cxnLst/>
              <a:rect l="l" t="t" r="r" b="b"/>
              <a:pathLst>
                <a:path w="204179" h="101724" extrusionOk="0">
                  <a:moveTo>
                    <a:pt x="204180" y="86225"/>
                  </a:moveTo>
                  <a:cubicBezTo>
                    <a:pt x="202774" y="57373"/>
                    <a:pt x="200005" y="28588"/>
                    <a:pt x="195896" y="0"/>
                  </a:cubicBezTo>
                  <a:cubicBezTo>
                    <a:pt x="140610" y="6724"/>
                    <a:pt x="85170" y="13690"/>
                    <a:pt x="30258" y="23050"/>
                  </a:cubicBezTo>
                  <a:cubicBezTo>
                    <a:pt x="18128" y="25116"/>
                    <a:pt x="8196" y="28082"/>
                    <a:pt x="0" y="32126"/>
                  </a:cubicBezTo>
                  <a:lnTo>
                    <a:pt x="2659" y="101057"/>
                  </a:lnTo>
                  <a:cubicBezTo>
                    <a:pt x="32411" y="102639"/>
                    <a:pt x="63284" y="100947"/>
                    <a:pt x="91916" y="100662"/>
                  </a:cubicBezTo>
                  <a:cubicBezTo>
                    <a:pt x="129821" y="100266"/>
                    <a:pt x="168341" y="98552"/>
                    <a:pt x="204180" y="8622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0" name="Google Shape;330;p40"/>
            <p:cNvSpPr/>
            <p:nvPr/>
          </p:nvSpPr>
          <p:spPr>
            <a:xfrm>
              <a:off x="6640270" y="1548444"/>
              <a:ext cx="536045" cy="631041"/>
            </a:xfrm>
            <a:custGeom>
              <a:avLst/>
              <a:gdLst/>
              <a:ahLst/>
              <a:cxnLst/>
              <a:rect l="l" t="t" r="r" b="b"/>
              <a:pathLst>
                <a:path w="536045" h="631041" extrusionOk="0">
                  <a:moveTo>
                    <a:pt x="27024" y="225033"/>
                  </a:moveTo>
                  <a:cubicBezTo>
                    <a:pt x="115029" y="217386"/>
                    <a:pt x="387019" y="179591"/>
                    <a:pt x="506490" y="0"/>
                  </a:cubicBezTo>
                  <a:lnTo>
                    <a:pt x="536045" y="631041"/>
                  </a:lnTo>
                  <a:cubicBezTo>
                    <a:pt x="536045" y="631041"/>
                    <a:pt x="255748" y="500671"/>
                    <a:pt x="58556" y="554068"/>
                  </a:cubicBezTo>
                  <a:cubicBezTo>
                    <a:pt x="33880" y="560748"/>
                    <a:pt x="10192" y="542751"/>
                    <a:pt x="9269" y="516998"/>
                  </a:cubicBezTo>
                  <a:lnTo>
                    <a:pt x="18" y="256038"/>
                  </a:lnTo>
                  <a:cubicBezTo>
                    <a:pt x="-531" y="240195"/>
                    <a:pt x="11489" y="226373"/>
                    <a:pt x="27024" y="22503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1" name="Google Shape;331;p40"/>
            <p:cNvSpPr/>
            <p:nvPr/>
          </p:nvSpPr>
          <p:spPr>
            <a:xfrm>
              <a:off x="7112655" y="1502050"/>
              <a:ext cx="92621" cy="741452"/>
            </a:xfrm>
            <a:custGeom>
              <a:avLst/>
              <a:gdLst/>
              <a:ahLst/>
              <a:cxnLst/>
              <a:rect l="l" t="t" r="r" b="b"/>
              <a:pathLst>
                <a:path w="92621" h="741452" extrusionOk="0">
                  <a:moveTo>
                    <a:pt x="67549" y="741335"/>
                  </a:moveTo>
                  <a:lnTo>
                    <a:pt x="67549" y="741335"/>
                  </a:lnTo>
                  <a:cubicBezTo>
                    <a:pt x="52937" y="742720"/>
                    <a:pt x="40280" y="731711"/>
                    <a:pt x="39423" y="716857"/>
                  </a:cubicBezTo>
                  <a:lnTo>
                    <a:pt x="46" y="29650"/>
                  </a:lnTo>
                  <a:cubicBezTo>
                    <a:pt x="-811" y="14796"/>
                    <a:pt x="10462" y="1502"/>
                    <a:pt x="25074" y="118"/>
                  </a:cubicBezTo>
                  <a:lnTo>
                    <a:pt x="25074" y="118"/>
                  </a:lnTo>
                  <a:cubicBezTo>
                    <a:pt x="39686" y="-1267"/>
                    <a:pt x="52343" y="9742"/>
                    <a:pt x="53200" y="24596"/>
                  </a:cubicBezTo>
                  <a:lnTo>
                    <a:pt x="92577" y="711803"/>
                  </a:lnTo>
                  <a:cubicBezTo>
                    <a:pt x="93412" y="726657"/>
                    <a:pt x="82162" y="739951"/>
                    <a:pt x="67549" y="7413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2" name="Google Shape;332;p40"/>
            <p:cNvSpPr/>
            <p:nvPr/>
          </p:nvSpPr>
          <p:spPr>
            <a:xfrm>
              <a:off x="6512797" y="2020440"/>
              <a:ext cx="38716" cy="38716"/>
            </a:xfrm>
            <a:custGeom>
              <a:avLst/>
              <a:gdLst/>
              <a:ahLst/>
              <a:cxnLst/>
              <a:rect l="l" t="t" r="r" b="b"/>
              <a:pathLst>
                <a:path w="38716" h="38716" extrusionOk="0">
                  <a:moveTo>
                    <a:pt x="35993" y="29247"/>
                  </a:moveTo>
                  <a:cubicBezTo>
                    <a:pt x="30543" y="38432"/>
                    <a:pt x="18655" y="41464"/>
                    <a:pt x="9470" y="35993"/>
                  </a:cubicBezTo>
                  <a:cubicBezTo>
                    <a:pt x="285" y="30543"/>
                    <a:pt x="-2747" y="18655"/>
                    <a:pt x="2724" y="9470"/>
                  </a:cubicBezTo>
                  <a:cubicBezTo>
                    <a:pt x="8174" y="285"/>
                    <a:pt x="20062" y="-2747"/>
                    <a:pt x="29246" y="2724"/>
                  </a:cubicBezTo>
                  <a:cubicBezTo>
                    <a:pt x="38432" y="8174"/>
                    <a:pt x="41464" y="20062"/>
                    <a:pt x="35993" y="29247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3" name="Google Shape;333;p40"/>
            <p:cNvSpPr/>
            <p:nvPr/>
          </p:nvSpPr>
          <p:spPr>
            <a:xfrm>
              <a:off x="6572214" y="2020682"/>
              <a:ext cx="38716" cy="38716"/>
            </a:xfrm>
            <a:custGeom>
              <a:avLst/>
              <a:gdLst/>
              <a:ahLst/>
              <a:cxnLst/>
              <a:rect l="l" t="t" r="r" b="b"/>
              <a:pathLst>
                <a:path w="38716" h="38716" extrusionOk="0">
                  <a:moveTo>
                    <a:pt x="35993" y="29247"/>
                  </a:moveTo>
                  <a:cubicBezTo>
                    <a:pt x="30543" y="38432"/>
                    <a:pt x="18655" y="41464"/>
                    <a:pt x="9470" y="35992"/>
                  </a:cubicBezTo>
                  <a:cubicBezTo>
                    <a:pt x="285" y="30543"/>
                    <a:pt x="-2747" y="18655"/>
                    <a:pt x="2724" y="9470"/>
                  </a:cubicBezTo>
                  <a:cubicBezTo>
                    <a:pt x="8174" y="285"/>
                    <a:pt x="20062" y="-2747"/>
                    <a:pt x="29247" y="2724"/>
                  </a:cubicBezTo>
                  <a:cubicBezTo>
                    <a:pt x="38432" y="8174"/>
                    <a:pt x="41464" y="20040"/>
                    <a:pt x="35993" y="29247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4" name="Google Shape;334;p40"/>
            <p:cNvSpPr/>
            <p:nvPr/>
          </p:nvSpPr>
          <p:spPr>
            <a:xfrm>
              <a:off x="6363198" y="1443212"/>
              <a:ext cx="900909" cy="1154126"/>
            </a:xfrm>
            <a:custGeom>
              <a:avLst/>
              <a:gdLst/>
              <a:ahLst/>
              <a:cxnLst/>
              <a:rect l="l" t="t" r="r" b="b"/>
              <a:pathLst>
                <a:path w="900909" h="1154126" extrusionOk="0">
                  <a:moveTo>
                    <a:pt x="776992" y="58824"/>
                  </a:moveTo>
                  <a:cubicBezTo>
                    <a:pt x="790528" y="58824"/>
                    <a:pt x="801822" y="69415"/>
                    <a:pt x="802636" y="83434"/>
                  </a:cubicBezTo>
                  <a:lnTo>
                    <a:pt x="842013" y="770641"/>
                  </a:lnTo>
                  <a:cubicBezTo>
                    <a:pt x="842870" y="785495"/>
                    <a:pt x="831597" y="798789"/>
                    <a:pt x="816984" y="800173"/>
                  </a:cubicBezTo>
                  <a:cubicBezTo>
                    <a:pt x="816149" y="800261"/>
                    <a:pt x="815336" y="800283"/>
                    <a:pt x="814501" y="800283"/>
                  </a:cubicBezTo>
                  <a:cubicBezTo>
                    <a:pt x="800965" y="800283"/>
                    <a:pt x="789671" y="789692"/>
                    <a:pt x="788858" y="775673"/>
                  </a:cubicBezTo>
                  <a:lnTo>
                    <a:pt x="785936" y="724562"/>
                  </a:lnTo>
                  <a:cubicBezTo>
                    <a:pt x="726606" y="700237"/>
                    <a:pt x="579734" y="646445"/>
                    <a:pt x="441607" y="646445"/>
                  </a:cubicBezTo>
                  <a:cubicBezTo>
                    <a:pt x="415788" y="646445"/>
                    <a:pt x="390233" y="648335"/>
                    <a:pt x="365666" y="652642"/>
                  </a:cubicBezTo>
                  <a:lnTo>
                    <a:pt x="373203" y="1092709"/>
                  </a:lnTo>
                  <a:lnTo>
                    <a:pt x="225078" y="1095236"/>
                  </a:lnTo>
                  <a:lnTo>
                    <a:pt x="217321" y="641655"/>
                  </a:lnTo>
                  <a:lnTo>
                    <a:pt x="164167" y="645698"/>
                  </a:lnTo>
                  <a:cubicBezTo>
                    <a:pt x="163178" y="645764"/>
                    <a:pt x="162189" y="645808"/>
                    <a:pt x="161222" y="645808"/>
                  </a:cubicBezTo>
                  <a:cubicBezTo>
                    <a:pt x="153642" y="645808"/>
                    <a:pt x="146566" y="643589"/>
                    <a:pt x="140567" y="639743"/>
                  </a:cubicBezTo>
                  <a:cubicBezTo>
                    <a:pt x="139381" y="638974"/>
                    <a:pt x="138238" y="638139"/>
                    <a:pt x="137139" y="637260"/>
                  </a:cubicBezTo>
                  <a:cubicBezTo>
                    <a:pt x="133646" y="634426"/>
                    <a:pt x="130613" y="631020"/>
                    <a:pt x="128284" y="627108"/>
                  </a:cubicBezTo>
                  <a:cubicBezTo>
                    <a:pt x="125229" y="622010"/>
                    <a:pt x="123340" y="616121"/>
                    <a:pt x="122834" y="609749"/>
                  </a:cubicBezTo>
                  <a:lnTo>
                    <a:pt x="85633" y="613133"/>
                  </a:lnTo>
                  <a:cubicBezTo>
                    <a:pt x="85303" y="613155"/>
                    <a:pt x="84952" y="613177"/>
                    <a:pt x="84622" y="613177"/>
                  </a:cubicBezTo>
                  <a:cubicBezTo>
                    <a:pt x="75020" y="613177"/>
                    <a:pt x="66735" y="600696"/>
                    <a:pt x="65944" y="584699"/>
                  </a:cubicBezTo>
                  <a:lnTo>
                    <a:pt x="58913" y="440903"/>
                  </a:lnTo>
                  <a:cubicBezTo>
                    <a:pt x="58100" y="424357"/>
                    <a:pt x="65637" y="410052"/>
                    <a:pt x="75657" y="409151"/>
                  </a:cubicBezTo>
                  <a:lnTo>
                    <a:pt x="115891" y="405481"/>
                  </a:lnTo>
                  <a:cubicBezTo>
                    <a:pt x="119231" y="387133"/>
                    <a:pt x="134634" y="372345"/>
                    <a:pt x="153576" y="370917"/>
                  </a:cubicBezTo>
                  <a:lnTo>
                    <a:pt x="277112" y="361534"/>
                  </a:lnTo>
                  <a:lnTo>
                    <a:pt x="277112" y="361248"/>
                  </a:lnTo>
                  <a:cubicBezTo>
                    <a:pt x="276540" y="345427"/>
                    <a:pt x="288560" y="331606"/>
                    <a:pt x="304118" y="330243"/>
                  </a:cubicBezTo>
                  <a:cubicBezTo>
                    <a:pt x="385223" y="323212"/>
                    <a:pt x="622517" y="290427"/>
                    <a:pt x="752733" y="144785"/>
                  </a:cubicBezTo>
                  <a:lnTo>
                    <a:pt x="749503" y="88466"/>
                  </a:lnTo>
                  <a:cubicBezTo>
                    <a:pt x="748646" y="73612"/>
                    <a:pt x="759919" y="60318"/>
                    <a:pt x="774531" y="58934"/>
                  </a:cubicBezTo>
                  <a:cubicBezTo>
                    <a:pt x="775366" y="58868"/>
                    <a:pt x="776179" y="58824"/>
                    <a:pt x="776992" y="58824"/>
                  </a:cubicBezTo>
                  <a:moveTo>
                    <a:pt x="776992" y="0"/>
                  </a:moveTo>
                  <a:cubicBezTo>
                    <a:pt x="774333" y="0"/>
                    <a:pt x="771631" y="132"/>
                    <a:pt x="768972" y="374"/>
                  </a:cubicBezTo>
                  <a:cubicBezTo>
                    <a:pt x="723200" y="4724"/>
                    <a:pt x="688108" y="45749"/>
                    <a:pt x="690745" y="91850"/>
                  </a:cubicBezTo>
                  <a:lnTo>
                    <a:pt x="692503" y="122570"/>
                  </a:lnTo>
                  <a:cubicBezTo>
                    <a:pt x="571604" y="239404"/>
                    <a:pt x="362502" y="266146"/>
                    <a:pt x="298998" y="271661"/>
                  </a:cubicBezTo>
                  <a:cubicBezTo>
                    <a:pt x="273530" y="273881"/>
                    <a:pt x="251447" y="286735"/>
                    <a:pt x="236834" y="305611"/>
                  </a:cubicBezTo>
                  <a:lnTo>
                    <a:pt x="149115" y="312269"/>
                  </a:lnTo>
                  <a:cubicBezTo>
                    <a:pt x="120725" y="314422"/>
                    <a:pt x="95455" y="328529"/>
                    <a:pt x="78470" y="349844"/>
                  </a:cubicBezTo>
                  <a:lnTo>
                    <a:pt x="70317" y="350591"/>
                  </a:lnTo>
                  <a:cubicBezTo>
                    <a:pt x="27908" y="354436"/>
                    <a:pt x="-2262" y="394516"/>
                    <a:pt x="133" y="443803"/>
                  </a:cubicBezTo>
                  <a:lnTo>
                    <a:pt x="7165" y="587600"/>
                  </a:lnTo>
                  <a:cubicBezTo>
                    <a:pt x="9516" y="635744"/>
                    <a:pt x="42806" y="672067"/>
                    <a:pt x="84600" y="672067"/>
                  </a:cubicBezTo>
                  <a:cubicBezTo>
                    <a:pt x="85896" y="672067"/>
                    <a:pt x="87171" y="672023"/>
                    <a:pt x="88467" y="671957"/>
                  </a:cubicBezTo>
                  <a:cubicBezTo>
                    <a:pt x="92005" y="675934"/>
                    <a:pt x="95873" y="679625"/>
                    <a:pt x="100070" y="683009"/>
                  </a:cubicBezTo>
                  <a:cubicBezTo>
                    <a:pt x="102860" y="685273"/>
                    <a:pt x="105783" y="687382"/>
                    <a:pt x="108749" y="689294"/>
                  </a:cubicBezTo>
                  <a:cubicBezTo>
                    <a:pt x="123977" y="699072"/>
                    <a:pt x="141490" y="704368"/>
                    <a:pt x="159530" y="704675"/>
                  </a:cubicBezTo>
                  <a:lnTo>
                    <a:pt x="166232" y="1096291"/>
                  </a:lnTo>
                  <a:cubicBezTo>
                    <a:pt x="166496" y="1111893"/>
                    <a:pt x="172957" y="1126747"/>
                    <a:pt x="184185" y="1137602"/>
                  </a:cubicBezTo>
                  <a:cubicBezTo>
                    <a:pt x="195172" y="1148215"/>
                    <a:pt x="209828" y="1154126"/>
                    <a:pt x="225078" y="1154126"/>
                  </a:cubicBezTo>
                  <a:cubicBezTo>
                    <a:pt x="225408" y="1154126"/>
                    <a:pt x="225759" y="1154126"/>
                    <a:pt x="226089" y="1154126"/>
                  </a:cubicBezTo>
                  <a:lnTo>
                    <a:pt x="374214" y="1151599"/>
                  </a:lnTo>
                  <a:cubicBezTo>
                    <a:pt x="389815" y="1151335"/>
                    <a:pt x="404669" y="1144875"/>
                    <a:pt x="415524" y="1133647"/>
                  </a:cubicBezTo>
                  <a:cubicBezTo>
                    <a:pt x="426379" y="1122418"/>
                    <a:pt x="432312" y="1107344"/>
                    <a:pt x="432049" y="1091743"/>
                  </a:cubicBezTo>
                  <a:lnTo>
                    <a:pt x="425434" y="705620"/>
                  </a:lnTo>
                  <a:cubicBezTo>
                    <a:pt x="430752" y="705423"/>
                    <a:pt x="436158" y="705335"/>
                    <a:pt x="441629" y="705335"/>
                  </a:cubicBezTo>
                  <a:cubicBezTo>
                    <a:pt x="548246" y="705335"/>
                    <a:pt x="662707" y="740954"/>
                    <a:pt x="729375" y="765697"/>
                  </a:cubicBezTo>
                  <a:lnTo>
                    <a:pt x="730144" y="779079"/>
                  </a:lnTo>
                  <a:cubicBezTo>
                    <a:pt x="732715" y="823971"/>
                    <a:pt x="769785" y="859151"/>
                    <a:pt x="814523" y="859151"/>
                  </a:cubicBezTo>
                  <a:cubicBezTo>
                    <a:pt x="817182" y="859151"/>
                    <a:pt x="819885" y="859019"/>
                    <a:pt x="822544" y="858777"/>
                  </a:cubicBezTo>
                  <a:cubicBezTo>
                    <a:pt x="868315" y="854426"/>
                    <a:pt x="903407" y="813401"/>
                    <a:pt x="900770" y="767323"/>
                  </a:cubicBezTo>
                  <a:lnTo>
                    <a:pt x="861393" y="80116"/>
                  </a:lnTo>
                  <a:cubicBezTo>
                    <a:pt x="858800" y="35158"/>
                    <a:pt x="821753" y="0"/>
                    <a:pt x="776992" y="0"/>
                  </a:cubicBezTo>
                  <a:lnTo>
                    <a:pt x="77699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35" name="Google Shape;335;p40"/>
          <p:cNvGrpSpPr/>
          <p:nvPr/>
        </p:nvGrpSpPr>
        <p:grpSpPr>
          <a:xfrm rot="527331">
            <a:off x="8031737" y="405933"/>
            <a:ext cx="707448" cy="633840"/>
            <a:chOff x="7852358" y="1731657"/>
            <a:chExt cx="707418" cy="633813"/>
          </a:xfrm>
        </p:grpSpPr>
        <p:sp>
          <p:nvSpPr>
            <p:cNvPr id="336" name="Google Shape;336;p40"/>
            <p:cNvSpPr/>
            <p:nvPr/>
          </p:nvSpPr>
          <p:spPr>
            <a:xfrm>
              <a:off x="7852358" y="1731657"/>
              <a:ext cx="707418" cy="633813"/>
            </a:xfrm>
            <a:custGeom>
              <a:avLst/>
              <a:gdLst/>
              <a:ahLst/>
              <a:cxnLst/>
              <a:rect l="l" t="t" r="r" b="b"/>
              <a:pathLst>
                <a:path w="707418" h="633813" extrusionOk="0">
                  <a:moveTo>
                    <a:pt x="632031" y="633814"/>
                  </a:moveTo>
                  <a:cubicBezTo>
                    <a:pt x="631900" y="633814"/>
                    <a:pt x="631790" y="633814"/>
                    <a:pt x="631658" y="633814"/>
                  </a:cubicBezTo>
                  <a:lnTo>
                    <a:pt x="75107" y="631441"/>
                  </a:lnTo>
                  <a:cubicBezTo>
                    <a:pt x="47860" y="631309"/>
                    <a:pt x="23557" y="617136"/>
                    <a:pt x="10065" y="593536"/>
                  </a:cubicBezTo>
                  <a:cubicBezTo>
                    <a:pt x="-3493" y="569826"/>
                    <a:pt x="-3339" y="541634"/>
                    <a:pt x="10439" y="518100"/>
                  </a:cubicBezTo>
                  <a:lnTo>
                    <a:pt x="290714" y="37381"/>
                  </a:lnTo>
                  <a:cubicBezTo>
                    <a:pt x="304359" y="13891"/>
                    <a:pt x="328684" y="-260"/>
                    <a:pt x="356063" y="4"/>
                  </a:cubicBezTo>
                  <a:cubicBezTo>
                    <a:pt x="356085" y="4"/>
                    <a:pt x="356085" y="4"/>
                    <a:pt x="356107" y="4"/>
                  </a:cubicBezTo>
                  <a:cubicBezTo>
                    <a:pt x="383267" y="135"/>
                    <a:pt x="407548" y="14265"/>
                    <a:pt x="421083" y="37820"/>
                  </a:cubicBezTo>
                  <a:lnTo>
                    <a:pt x="697381" y="521132"/>
                  </a:lnTo>
                  <a:cubicBezTo>
                    <a:pt x="710895" y="544842"/>
                    <a:pt x="710741" y="572947"/>
                    <a:pt x="697052" y="596436"/>
                  </a:cubicBezTo>
                  <a:cubicBezTo>
                    <a:pt x="683406" y="619861"/>
                    <a:pt x="659103" y="633814"/>
                    <a:pt x="632031" y="633814"/>
                  </a:cubicBezTo>
                  <a:close/>
                  <a:moveTo>
                    <a:pt x="127361" y="586219"/>
                  </a:moveTo>
                  <a:lnTo>
                    <a:pt x="127273" y="586373"/>
                  </a:lnTo>
                  <a:cubicBezTo>
                    <a:pt x="127295" y="586329"/>
                    <a:pt x="127339" y="586285"/>
                    <a:pt x="127361" y="586219"/>
                  </a:cubicBezTo>
                  <a:close/>
                  <a:moveTo>
                    <a:pt x="632229" y="498478"/>
                  </a:moveTo>
                  <a:lnTo>
                    <a:pt x="632251" y="498478"/>
                  </a:lnTo>
                  <a:cubicBezTo>
                    <a:pt x="632251" y="498478"/>
                    <a:pt x="632229" y="498478"/>
                    <a:pt x="632229" y="498478"/>
                  </a:cubicBezTo>
                  <a:close/>
                  <a:moveTo>
                    <a:pt x="179636" y="496544"/>
                  </a:moveTo>
                  <a:lnTo>
                    <a:pt x="528293" y="498038"/>
                  </a:lnTo>
                  <a:lnTo>
                    <a:pt x="355250" y="195350"/>
                  </a:lnTo>
                  <a:lnTo>
                    <a:pt x="179636" y="496544"/>
                  </a:lnTo>
                  <a:close/>
                  <a:moveTo>
                    <a:pt x="407658" y="105456"/>
                  </a:moveTo>
                  <a:lnTo>
                    <a:pt x="407592" y="105565"/>
                  </a:lnTo>
                  <a:cubicBezTo>
                    <a:pt x="407636" y="105522"/>
                    <a:pt x="407658" y="105478"/>
                    <a:pt x="407658" y="105456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7" name="Google Shape;337;p40"/>
            <p:cNvSpPr/>
            <p:nvPr/>
          </p:nvSpPr>
          <p:spPr>
            <a:xfrm>
              <a:off x="7920043" y="1799318"/>
              <a:ext cx="572076" cy="498496"/>
            </a:xfrm>
            <a:custGeom>
              <a:avLst/>
              <a:gdLst/>
              <a:ahLst/>
              <a:cxnLst/>
              <a:rect l="l" t="t" r="r" b="b"/>
              <a:pathLst>
                <a:path w="572076" h="498496" extrusionOk="0">
                  <a:moveTo>
                    <a:pt x="288114" y="0"/>
                  </a:moveTo>
                  <a:cubicBezTo>
                    <a:pt x="292531" y="22"/>
                    <a:pt x="294113" y="2791"/>
                    <a:pt x="294706" y="3846"/>
                  </a:cubicBezTo>
                  <a:lnTo>
                    <a:pt x="570960" y="487048"/>
                  </a:lnTo>
                  <a:cubicBezTo>
                    <a:pt x="571553" y="488103"/>
                    <a:pt x="573157" y="490871"/>
                    <a:pt x="570938" y="494695"/>
                  </a:cubicBezTo>
                  <a:cubicBezTo>
                    <a:pt x="568718" y="498496"/>
                    <a:pt x="565510" y="498496"/>
                    <a:pt x="564302" y="498496"/>
                  </a:cubicBezTo>
                  <a:lnTo>
                    <a:pt x="7707" y="496123"/>
                  </a:lnTo>
                  <a:cubicBezTo>
                    <a:pt x="6499" y="496123"/>
                    <a:pt x="3291" y="496101"/>
                    <a:pt x="1115" y="492278"/>
                  </a:cubicBezTo>
                  <a:cubicBezTo>
                    <a:pt x="-1082" y="488454"/>
                    <a:pt x="544" y="485685"/>
                    <a:pt x="1137" y="484631"/>
                  </a:cubicBezTo>
                  <a:lnTo>
                    <a:pt x="281478" y="3802"/>
                  </a:lnTo>
                  <a:cubicBezTo>
                    <a:pt x="282071" y="2747"/>
                    <a:pt x="283697" y="-22"/>
                    <a:pt x="288114" y="0"/>
                  </a:cubicBezTo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8" name="Google Shape;338;p40"/>
            <p:cNvSpPr/>
            <p:nvPr/>
          </p:nvSpPr>
          <p:spPr>
            <a:xfrm>
              <a:off x="8157893" y="1936038"/>
              <a:ext cx="98964" cy="211168"/>
            </a:xfrm>
            <a:custGeom>
              <a:avLst/>
              <a:gdLst/>
              <a:ahLst/>
              <a:cxnLst/>
              <a:rect l="l" t="t" r="r" b="b"/>
              <a:pathLst>
                <a:path w="98964" h="211168" extrusionOk="0">
                  <a:moveTo>
                    <a:pt x="71117" y="211168"/>
                  </a:moveTo>
                  <a:lnTo>
                    <a:pt x="26467" y="210970"/>
                  </a:lnTo>
                  <a:cubicBezTo>
                    <a:pt x="14908" y="210926"/>
                    <a:pt x="5460" y="201763"/>
                    <a:pt x="5042" y="190227"/>
                  </a:cubicBezTo>
                  <a:lnTo>
                    <a:pt x="33" y="51243"/>
                  </a:lnTo>
                  <a:cubicBezTo>
                    <a:pt x="-979" y="23161"/>
                    <a:pt x="21589" y="-131"/>
                    <a:pt x="49693" y="1"/>
                  </a:cubicBezTo>
                  <a:lnTo>
                    <a:pt x="49693" y="1"/>
                  </a:lnTo>
                  <a:cubicBezTo>
                    <a:pt x="77797" y="110"/>
                    <a:pt x="100167" y="23600"/>
                    <a:pt x="98914" y="51683"/>
                  </a:cubicBezTo>
                  <a:lnTo>
                    <a:pt x="92718" y="190623"/>
                  </a:lnTo>
                  <a:cubicBezTo>
                    <a:pt x="92190" y="202137"/>
                    <a:pt x="82654" y="211212"/>
                    <a:pt x="71117" y="2111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9" name="Google Shape;339;p40"/>
            <p:cNvSpPr/>
            <p:nvPr/>
          </p:nvSpPr>
          <p:spPr>
            <a:xfrm>
              <a:off x="8163397" y="2167312"/>
              <a:ext cx="86005" cy="86005"/>
            </a:xfrm>
            <a:custGeom>
              <a:avLst/>
              <a:gdLst/>
              <a:ahLst/>
              <a:cxnLst/>
              <a:rect l="l" t="t" r="r" b="b"/>
              <a:pathLst>
                <a:path w="86005" h="86005" extrusionOk="0">
                  <a:moveTo>
                    <a:pt x="86005" y="43179"/>
                  </a:moveTo>
                  <a:cubicBezTo>
                    <a:pt x="85895" y="66932"/>
                    <a:pt x="66558" y="86093"/>
                    <a:pt x="42827" y="86005"/>
                  </a:cubicBezTo>
                  <a:cubicBezTo>
                    <a:pt x="19073" y="85896"/>
                    <a:pt x="-88" y="66559"/>
                    <a:pt x="0" y="42827"/>
                  </a:cubicBezTo>
                  <a:cubicBezTo>
                    <a:pt x="110" y="19073"/>
                    <a:pt x="19447" y="-88"/>
                    <a:pt x="43178" y="0"/>
                  </a:cubicBezTo>
                  <a:cubicBezTo>
                    <a:pt x="66932" y="88"/>
                    <a:pt x="86115" y="19425"/>
                    <a:pt x="86005" y="4317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41"/>
          <p:cNvSpPr/>
          <p:nvPr/>
        </p:nvSpPr>
        <p:spPr>
          <a:xfrm>
            <a:off x="243450" y="216825"/>
            <a:ext cx="8657100" cy="4723800"/>
          </a:xfrm>
          <a:prstGeom prst="roundRect">
            <a:avLst>
              <a:gd name="adj" fmla="val 4098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lbert Sans Medium"/>
              <a:ea typeface="Albert Sans Medium"/>
              <a:cs typeface="Albert Sans Medium"/>
              <a:sym typeface="Albert Sans Medium"/>
            </a:endParaRPr>
          </a:p>
        </p:txBody>
      </p:sp>
      <p:sp>
        <p:nvSpPr>
          <p:cNvPr id="342" name="Google Shape;342;p41"/>
          <p:cNvSpPr/>
          <p:nvPr/>
        </p:nvSpPr>
        <p:spPr>
          <a:xfrm>
            <a:off x="3840349" y="-361123"/>
            <a:ext cx="822130" cy="82213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3" name="Google Shape;343;p41"/>
          <p:cNvSpPr/>
          <p:nvPr/>
        </p:nvSpPr>
        <p:spPr>
          <a:xfrm>
            <a:off x="8618325" y="2645727"/>
            <a:ext cx="595285" cy="595285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4" name="Google Shape;344;p41"/>
          <p:cNvSpPr/>
          <p:nvPr/>
        </p:nvSpPr>
        <p:spPr>
          <a:xfrm>
            <a:off x="1106725" y="4604008"/>
            <a:ext cx="1433309" cy="1433309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41"/>
          <p:cNvSpPr/>
          <p:nvPr/>
        </p:nvSpPr>
        <p:spPr>
          <a:xfrm>
            <a:off x="0" y="1398975"/>
            <a:ext cx="491255" cy="491255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46" name="Google Shape;346;p41"/>
          <p:cNvGrpSpPr/>
          <p:nvPr/>
        </p:nvGrpSpPr>
        <p:grpSpPr>
          <a:xfrm rot="-667350">
            <a:off x="7614772" y="3947243"/>
            <a:ext cx="1041774" cy="722071"/>
            <a:chOff x="3632753" y="148015"/>
            <a:chExt cx="1326507" cy="919424"/>
          </a:xfrm>
        </p:grpSpPr>
        <p:grpSp>
          <p:nvGrpSpPr>
            <p:cNvPr id="347" name="Google Shape;347;p41"/>
            <p:cNvGrpSpPr/>
            <p:nvPr/>
          </p:nvGrpSpPr>
          <p:grpSpPr>
            <a:xfrm>
              <a:off x="3632753" y="148015"/>
              <a:ext cx="1326507" cy="919424"/>
              <a:chOff x="3632753" y="148015"/>
              <a:chExt cx="1326507" cy="919424"/>
            </a:xfrm>
          </p:grpSpPr>
          <p:sp>
            <p:nvSpPr>
              <p:cNvPr id="348" name="Google Shape;348;p41"/>
              <p:cNvSpPr/>
              <p:nvPr/>
            </p:nvSpPr>
            <p:spPr>
              <a:xfrm>
                <a:off x="3662163" y="177437"/>
                <a:ext cx="1267644" cy="860600"/>
              </a:xfrm>
              <a:custGeom>
                <a:avLst/>
                <a:gdLst/>
                <a:ahLst/>
                <a:cxnLst/>
                <a:rect l="l" t="t" r="r" b="b"/>
                <a:pathLst>
                  <a:path w="1267644" h="860600" extrusionOk="0">
                    <a:moveTo>
                      <a:pt x="184562" y="853086"/>
                    </a:moveTo>
                    <a:cubicBezTo>
                      <a:pt x="108708" y="852493"/>
                      <a:pt x="46896" y="795031"/>
                      <a:pt x="40765" y="719442"/>
                    </a:cubicBezTo>
                    <a:lnTo>
                      <a:pt x="224" y="219561"/>
                    </a:lnTo>
                    <a:cubicBezTo>
                      <a:pt x="-1314" y="200554"/>
                      <a:pt x="5124" y="181525"/>
                      <a:pt x="17891" y="167330"/>
                    </a:cubicBezTo>
                    <a:cubicBezTo>
                      <a:pt x="30658" y="153135"/>
                      <a:pt x="48918" y="144763"/>
                      <a:pt x="67969" y="144301"/>
                    </a:cubicBezTo>
                    <a:lnTo>
                      <a:pt x="129210" y="142829"/>
                    </a:lnTo>
                    <a:lnTo>
                      <a:pt x="128111" y="65921"/>
                    </a:lnTo>
                    <a:cubicBezTo>
                      <a:pt x="127847" y="48386"/>
                      <a:pt x="134505" y="31840"/>
                      <a:pt x="146811" y="19359"/>
                    </a:cubicBezTo>
                    <a:cubicBezTo>
                      <a:pt x="159116" y="6878"/>
                      <a:pt x="175552" y="0"/>
                      <a:pt x="193087" y="0"/>
                    </a:cubicBezTo>
                    <a:cubicBezTo>
                      <a:pt x="193219" y="0"/>
                      <a:pt x="1186717" y="14085"/>
                      <a:pt x="1186717" y="14085"/>
                    </a:cubicBezTo>
                    <a:cubicBezTo>
                      <a:pt x="1221743" y="14569"/>
                      <a:pt x="1249870" y="42387"/>
                      <a:pt x="1250771" y="77413"/>
                    </a:cubicBezTo>
                    <a:lnTo>
                      <a:pt x="1267603" y="733988"/>
                    </a:lnTo>
                    <a:cubicBezTo>
                      <a:pt x="1268460" y="767542"/>
                      <a:pt x="1256044" y="799272"/>
                      <a:pt x="1232598" y="823312"/>
                    </a:cubicBezTo>
                    <a:cubicBezTo>
                      <a:pt x="1209174" y="847351"/>
                      <a:pt x="1177774" y="860601"/>
                      <a:pt x="1144220" y="860601"/>
                    </a:cubicBezTo>
                    <a:lnTo>
                      <a:pt x="184562" y="853086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49" name="Google Shape;349;p41"/>
              <p:cNvSpPr/>
              <p:nvPr/>
            </p:nvSpPr>
            <p:spPr>
              <a:xfrm>
                <a:off x="3632753" y="148015"/>
                <a:ext cx="1326507" cy="919424"/>
              </a:xfrm>
              <a:custGeom>
                <a:avLst/>
                <a:gdLst/>
                <a:ahLst/>
                <a:cxnLst/>
                <a:rect l="l" t="t" r="r" b="b"/>
                <a:pathLst>
                  <a:path w="1326507" h="919424" extrusionOk="0">
                    <a:moveTo>
                      <a:pt x="222497" y="58846"/>
                    </a:moveTo>
                    <a:cubicBezTo>
                      <a:pt x="222673" y="58846"/>
                      <a:pt x="222849" y="58846"/>
                      <a:pt x="223003" y="58846"/>
                    </a:cubicBezTo>
                    <a:lnTo>
                      <a:pt x="1215688" y="72931"/>
                    </a:lnTo>
                    <a:cubicBezTo>
                      <a:pt x="1234783" y="73194"/>
                      <a:pt x="1250252" y="88510"/>
                      <a:pt x="1250736" y="107583"/>
                    </a:cubicBezTo>
                    <a:lnTo>
                      <a:pt x="1267568" y="764158"/>
                    </a:lnTo>
                    <a:cubicBezTo>
                      <a:pt x="1268930" y="817049"/>
                      <a:pt x="1226389" y="860601"/>
                      <a:pt x="1173586" y="860601"/>
                    </a:cubicBezTo>
                    <a:cubicBezTo>
                      <a:pt x="1173322" y="860601"/>
                      <a:pt x="1173081" y="860601"/>
                      <a:pt x="1172839" y="860601"/>
                    </a:cubicBezTo>
                    <a:lnTo>
                      <a:pt x="214191" y="853108"/>
                    </a:lnTo>
                    <a:cubicBezTo>
                      <a:pt x="154115" y="852647"/>
                      <a:pt x="104345" y="806370"/>
                      <a:pt x="99488" y="746491"/>
                    </a:cubicBezTo>
                    <a:lnTo>
                      <a:pt x="58969" y="246611"/>
                    </a:lnTo>
                    <a:cubicBezTo>
                      <a:pt x="57101" y="223583"/>
                      <a:pt x="74988" y="203718"/>
                      <a:pt x="98082" y="203147"/>
                    </a:cubicBezTo>
                    <a:lnTo>
                      <a:pt x="188460" y="200994"/>
                    </a:lnTo>
                    <a:lnTo>
                      <a:pt x="186922" y="94948"/>
                    </a:lnTo>
                    <a:cubicBezTo>
                      <a:pt x="186636" y="75084"/>
                      <a:pt x="202677" y="58868"/>
                      <a:pt x="222497" y="58846"/>
                    </a:cubicBezTo>
                    <a:moveTo>
                      <a:pt x="222497" y="22"/>
                    </a:moveTo>
                    <a:lnTo>
                      <a:pt x="222497" y="22"/>
                    </a:lnTo>
                    <a:cubicBezTo>
                      <a:pt x="197030" y="22"/>
                      <a:pt x="173144" y="10020"/>
                      <a:pt x="155258" y="28170"/>
                    </a:cubicBezTo>
                    <a:cubicBezTo>
                      <a:pt x="137371" y="46321"/>
                      <a:pt x="127725" y="70338"/>
                      <a:pt x="128098" y="95805"/>
                    </a:cubicBezTo>
                    <a:lnTo>
                      <a:pt x="128779" y="143576"/>
                    </a:lnTo>
                    <a:lnTo>
                      <a:pt x="96676" y="144323"/>
                    </a:lnTo>
                    <a:cubicBezTo>
                      <a:pt x="69560" y="144983"/>
                      <a:pt x="43587" y="156914"/>
                      <a:pt x="25437" y="177064"/>
                    </a:cubicBezTo>
                    <a:cubicBezTo>
                      <a:pt x="7287" y="197236"/>
                      <a:pt x="-1876" y="224308"/>
                      <a:pt x="321" y="251357"/>
                    </a:cubicBezTo>
                    <a:lnTo>
                      <a:pt x="40862" y="751238"/>
                    </a:lnTo>
                    <a:cubicBezTo>
                      <a:pt x="44400" y="794900"/>
                      <a:pt x="64023" y="835353"/>
                      <a:pt x="96104" y="865172"/>
                    </a:cubicBezTo>
                    <a:cubicBezTo>
                      <a:pt x="128186" y="894990"/>
                      <a:pt x="169958" y="911602"/>
                      <a:pt x="213774" y="911932"/>
                    </a:cubicBezTo>
                    <a:lnTo>
                      <a:pt x="1172443" y="919425"/>
                    </a:lnTo>
                    <a:lnTo>
                      <a:pt x="1173652" y="919425"/>
                    </a:lnTo>
                    <a:cubicBezTo>
                      <a:pt x="1215204" y="919425"/>
                      <a:pt x="1254076" y="903032"/>
                      <a:pt x="1283103" y="873258"/>
                    </a:cubicBezTo>
                    <a:cubicBezTo>
                      <a:pt x="1312130" y="843483"/>
                      <a:pt x="1327512" y="804216"/>
                      <a:pt x="1326457" y="762642"/>
                    </a:cubicBezTo>
                    <a:lnTo>
                      <a:pt x="1309625" y="106067"/>
                    </a:lnTo>
                    <a:cubicBezTo>
                      <a:pt x="1308329" y="55220"/>
                      <a:pt x="1267458" y="14810"/>
                      <a:pt x="1216589" y="14085"/>
                    </a:cubicBezTo>
                    <a:lnTo>
                      <a:pt x="223904" y="0"/>
                    </a:lnTo>
                    <a:lnTo>
                      <a:pt x="222497" y="22"/>
                    </a:lnTo>
                    <a:lnTo>
                      <a:pt x="222497" y="22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50" name="Google Shape;350;p41"/>
            <p:cNvSpPr/>
            <p:nvPr/>
          </p:nvSpPr>
          <p:spPr>
            <a:xfrm>
              <a:off x="3691588" y="349008"/>
              <a:ext cx="150681" cy="606654"/>
            </a:xfrm>
            <a:custGeom>
              <a:avLst/>
              <a:gdLst/>
              <a:ahLst/>
              <a:cxnLst/>
              <a:rect l="l" t="t" r="r" b="b"/>
              <a:pathLst>
                <a:path w="150681" h="606654" extrusionOk="0">
                  <a:moveTo>
                    <a:pt x="129625" y="0"/>
                  </a:moveTo>
                  <a:lnTo>
                    <a:pt x="39247" y="2153"/>
                  </a:lnTo>
                  <a:cubicBezTo>
                    <a:pt x="16153" y="2703"/>
                    <a:pt x="-1734" y="22567"/>
                    <a:pt x="134" y="45617"/>
                  </a:cubicBezTo>
                  <a:lnTo>
                    <a:pt x="40654" y="545498"/>
                  </a:lnTo>
                  <a:cubicBezTo>
                    <a:pt x="42477" y="567889"/>
                    <a:pt x="50564" y="588369"/>
                    <a:pt x="63133" y="605266"/>
                  </a:cubicBezTo>
                  <a:cubicBezTo>
                    <a:pt x="154719" y="622054"/>
                    <a:pt x="150654" y="481071"/>
                    <a:pt x="150654" y="481071"/>
                  </a:cubicBezTo>
                  <a:lnTo>
                    <a:pt x="129625" y="0"/>
                  </a:lnTo>
                  <a:close/>
                </a:path>
              </a:pathLst>
            </a:custGeom>
            <a:solidFill>
              <a:srgbClr val="F4F1EA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1" name="Google Shape;351;p41"/>
            <p:cNvSpPr/>
            <p:nvPr/>
          </p:nvSpPr>
          <p:spPr>
            <a:xfrm rot="-77336">
              <a:off x="3890788" y="510071"/>
              <a:ext cx="327262" cy="327262"/>
            </a:xfrm>
            <a:custGeom>
              <a:avLst/>
              <a:gdLst/>
              <a:ahLst/>
              <a:cxnLst/>
              <a:rect l="l" t="t" r="r" b="b"/>
              <a:pathLst>
                <a:path w="327179" h="327179" extrusionOk="0">
                  <a:moveTo>
                    <a:pt x="0" y="0"/>
                  </a:moveTo>
                  <a:lnTo>
                    <a:pt x="327179" y="0"/>
                  </a:lnTo>
                  <a:lnTo>
                    <a:pt x="327179" y="327179"/>
                  </a:lnTo>
                  <a:lnTo>
                    <a:pt x="0" y="327179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2" name="Google Shape;352;p41"/>
            <p:cNvSpPr/>
            <p:nvPr/>
          </p:nvSpPr>
          <p:spPr>
            <a:xfrm rot="-77336">
              <a:off x="3893331" y="720857"/>
              <a:ext cx="327262" cy="116398"/>
            </a:xfrm>
            <a:custGeom>
              <a:avLst/>
              <a:gdLst/>
              <a:ahLst/>
              <a:cxnLst/>
              <a:rect l="l" t="t" r="r" b="b"/>
              <a:pathLst>
                <a:path w="327179" h="116369" extrusionOk="0">
                  <a:moveTo>
                    <a:pt x="0" y="0"/>
                  </a:moveTo>
                  <a:lnTo>
                    <a:pt x="327179" y="0"/>
                  </a:lnTo>
                  <a:lnTo>
                    <a:pt x="327179" y="116370"/>
                  </a:lnTo>
                  <a:lnTo>
                    <a:pt x="0" y="11637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3" name="Google Shape;353;p41"/>
            <p:cNvSpPr/>
            <p:nvPr/>
          </p:nvSpPr>
          <p:spPr>
            <a:xfrm>
              <a:off x="3962131" y="626602"/>
              <a:ext cx="257048" cy="96310"/>
            </a:xfrm>
            <a:custGeom>
              <a:avLst/>
              <a:gdLst/>
              <a:ahLst/>
              <a:cxnLst/>
              <a:rect l="l" t="t" r="r" b="b"/>
              <a:pathLst>
                <a:path w="257048" h="96310" extrusionOk="0">
                  <a:moveTo>
                    <a:pt x="0" y="60054"/>
                  </a:moveTo>
                  <a:lnTo>
                    <a:pt x="254939" y="0"/>
                  </a:lnTo>
                  <a:lnTo>
                    <a:pt x="257049" y="90334"/>
                  </a:lnTo>
                  <a:lnTo>
                    <a:pt x="835" y="9631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4" name="Google Shape;354;p41"/>
            <p:cNvSpPr/>
            <p:nvPr/>
          </p:nvSpPr>
          <p:spPr>
            <a:xfrm>
              <a:off x="3890386" y="652048"/>
              <a:ext cx="143466" cy="72513"/>
            </a:xfrm>
            <a:custGeom>
              <a:avLst/>
              <a:gdLst/>
              <a:ahLst/>
              <a:cxnLst/>
              <a:rect l="l" t="t" r="r" b="b"/>
              <a:pathLst>
                <a:path w="143466" h="72513" extrusionOk="0">
                  <a:moveTo>
                    <a:pt x="143466" y="69217"/>
                  </a:moveTo>
                  <a:lnTo>
                    <a:pt x="0" y="0"/>
                  </a:lnTo>
                  <a:lnTo>
                    <a:pt x="1692" y="7251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5" name="Google Shape;355;p41"/>
            <p:cNvSpPr/>
            <p:nvPr/>
          </p:nvSpPr>
          <p:spPr>
            <a:xfrm>
              <a:off x="3950407" y="561483"/>
              <a:ext cx="80666" cy="80666"/>
            </a:xfrm>
            <a:custGeom>
              <a:avLst/>
              <a:gdLst/>
              <a:ahLst/>
              <a:cxnLst/>
              <a:rect l="l" t="t" r="r" b="b"/>
              <a:pathLst>
                <a:path w="80666" h="80666" extrusionOk="0">
                  <a:moveTo>
                    <a:pt x="80655" y="39388"/>
                  </a:moveTo>
                  <a:cubicBezTo>
                    <a:pt x="81182" y="61648"/>
                    <a:pt x="63538" y="80128"/>
                    <a:pt x="41278" y="80655"/>
                  </a:cubicBezTo>
                  <a:cubicBezTo>
                    <a:pt x="19019" y="81182"/>
                    <a:pt x="539" y="63538"/>
                    <a:pt x="12" y="41278"/>
                  </a:cubicBezTo>
                  <a:cubicBezTo>
                    <a:pt x="-516" y="19019"/>
                    <a:pt x="17129" y="539"/>
                    <a:pt x="39388" y="12"/>
                  </a:cubicBezTo>
                  <a:cubicBezTo>
                    <a:pt x="61648" y="-516"/>
                    <a:pt x="80128" y="17107"/>
                    <a:pt x="80655" y="3938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6" name="Google Shape;356;p41"/>
            <p:cNvSpPr/>
            <p:nvPr/>
          </p:nvSpPr>
          <p:spPr>
            <a:xfrm rot="-77336">
              <a:off x="4248875" y="502657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5" y="0"/>
                  </a:lnTo>
                  <a:lnTo>
                    <a:pt x="242165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7" name="Google Shape;357;p41"/>
            <p:cNvSpPr/>
            <p:nvPr/>
          </p:nvSpPr>
          <p:spPr>
            <a:xfrm rot="-77336">
              <a:off x="4250279" y="562601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5" y="0"/>
                  </a:lnTo>
                  <a:lnTo>
                    <a:pt x="242165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8" name="Google Shape;358;p41"/>
            <p:cNvSpPr/>
            <p:nvPr/>
          </p:nvSpPr>
          <p:spPr>
            <a:xfrm rot="-77336">
              <a:off x="4251664" y="622542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5" y="0"/>
                  </a:lnTo>
                  <a:lnTo>
                    <a:pt x="242165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9" name="Google Shape;359;p41"/>
            <p:cNvSpPr/>
            <p:nvPr/>
          </p:nvSpPr>
          <p:spPr>
            <a:xfrm rot="-77336">
              <a:off x="4253066" y="682487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6" y="0"/>
                  </a:lnTo>
                  <a:lnTo>
                    <a:pt x="242166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0" name="Google Shape;360;p41"/>
            <p:cNvSpPr/>
            <p:nvPr/>
          </p:nvSpPr>
          <p:spPr>
            <a:xfrm rot="-77336">
              <a:off x="4254450" y="742188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6" y="0"/>
                  </a:lnTo>
                  <a:lnTo>
                    <a:pt x="242166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1" name="Google Shape;361;p41"/>
            <p:cNvSpPr/>
            <p:nvPr/>
          </p:nvSpPr>
          <p:spPr>
            <a:xfrm rot="-77336">
              <a:off x="4255857" y="802128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5" y="0"/>
                  </a:lnTo>
                  <a:lnTo>
                    <a:pt x="242165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2" name="Google Shape;362;p41"/>
            <p:cNvSpPr/>
            <p:nvPr/>
          </p:nvSpPr>
          <p:spPr>
            <a:xfrm rot="-77336">
              <a:off x="4555882" y="495502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6" y="0"/>
                  </a:lnTo>
                  <a:lnTo>
                    <a:pt x="242166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3" name="Google Shape;363;p41"/>
            <p:cNvSpPr/>
            <p:nvPr/>
          </p:nvSpPr>
          <p:spPr>
            <a:xfrm rot="-77336">
              <a:off x="4557266" y="555444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6" y="0"/>
                  </a:lnTo>
                  <a:lnTo>
                    <a:pt x="242166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4" name="Google Shape;364;p41"/>
            <p:cNvSpPr/>
            <p:nvPr/>
          </p:nvSpPr>
          <p:spPr>
            <a:xfrm rot="-77336">
              <a:off x="4558670" y="615387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5" y="0"/>
                  </a:lnTo>
                  <a:lnTo>
                    <a:pt x="242165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5" name="Google Shape;365;p41"/>
            <p:cNvSpPr/>
            <p:nvPr/>
          </p:nvSpPr>
          <p:spPr>
            <a:xfrm rot="-77336">
              <a:off x="4560077" y="675327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6" y="0"/>
                  </a:lnTo>
                  <a:lnTo>
                    <a:pt x="242166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6" name="Google Shape;366;p41"/>
            <p:cNvSpPr/>
            <p:nvPr/>
          </p:nvSpPr>
          <p:spPr>
            <a:xfrm rot="-77336">
              <a:off x="4561457" y="735033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6" y="0"/>
                  </a:lnTo>
                  <a:lnTo>
                    <a:pt x="242166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7" name="Google Shape;367;p41"/>
            <p:cNvSpPr/>
            <p:nvPr/>
          </p:nvSpPr>
          <p:spPr>
            <a:xfrm rot="-77336">
              <a:off x="4562863" y="794974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6" y="0"/>
                  </a:lnTo>
                  <a:lnTo>
                    <a:pt x="242166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8" name="Google Shape;368;p41"/>
            <p:cNvSpPr/>
            <p:nvPr/>
          </p:nvSpPr>
          <p:spPr>
            <a:xfrm rot="-77336">
              <a:off x="4258466" y="914085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5" y="0"/>
                  </a:lnTo>
                  <a:lnTo>
                    <a:pt x="242165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9" name="Google Shape;369;p41"/>
            <p:cNvSpPr/>
            <p:nvPr/>
          </p:nvSpPr>
          <p:spPr>
            <a:xfrm rot="-77336">
              <a:off x="3896988" y="922514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5" y="0"/>
                  </a:lnTo>
                  <a:lnTo>
                    <a:pt x="242165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0" name="Google Shape;370;p41"/>
            <p:cNvSpPr/>
            <p:nvPr/>
          </p:nvSpPr>
          <p:spPr>
            <a:xfrm rot="-77336">
              <a:off x="3885513" y="425536"/>
              <a:ext cx="911037" cy="26308"/>
            </a:xfrm>
            <a:custGeom>
              <a:avLst/>
              <a:gdLst/>
              <a:ahLst/>
              <a:cxnLst/>
              <a:rect l="l" t="t" r="r" b="b"/>
              <a:pathLst>
                <a:path w="910806" h="26301" extrusionOk="0">
                  <a:moveTo>
                    <a:pt x="0" y="0"/>
                  </a:moveTo>
                  <a:lnTo>
                    <a:pt x="910807" y="0"/>
                  </a:lnTo>
                  <a:lnTo>
                    <a:pt x="910807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1" name="Google Shape;371;p41"/>
            <p:cNvSpPr/>
            <p:nvPr/>
          </p:nvSpPr>
          <p:spPr>
            <a:xfrm rot="-77336">
              <a:off x="4565478" y="906924"/>
              <a:ext cx="242226" cy="26308"/>
            </a:xfrm>
            <a:custGeom>
              <a:avLst/>
              <a:gdLst/>
              <a:ahLst/>
              <a:cxnLst/>
              <a:rect l="l" t="t" r="r" b="b"/>
              <a:pathLst>
                <a:path w="242165" h="26301" extrusionOk="0">
                  <a:moveTo>
                    <a:pt x="0" y="0"/>
                  </a:moveTo>
                  <a:lnTo>
                    <a:pt x="242166" y="0"/>
                  </a:lnTo>
                  <a:lnTo>
                    <a:pt x="242166" y="26302"/>
                  </a:lnTo>
                  <a:lnTo>
                    <a:pt x="0" y="2630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372" name="Google Shape;372;p41"/>
            <p:cNvGrpSpPr/>
            <p:nvPr/>
          </p:nvGrpSpPr>
          <p:grpSpPr>
            <a:xfrm>
              <a:off x="3764719" y="458569"/>
              <a:ext cx="75523" cy="327210"/>
              <a:chOff x="3764719" y="458569"/>
              <a:chExt cx="75523" cy="327210"/>
            </a:xfrm>
          </p:grpSpPr>
          <p:sp>
            <p:nvSpPr>
              <p:cNvPr id="373" name="Google Shape;373;p41"/>
              <p:cNvSpPr/>
              <p:nvPr/>
            </p:nvSpPr>
            <p:spPr>
              <a:xfrm>
                <a:off x="3768916" y="638314"/>
                <a:ext cx="66096" cy="27818"/>
              </a:xfrm>
              <a:custGeom>
                <a:avLst/>
                <a:gdLst/>
                <a:ahLst/>
                <a:cxnLst/>
                <a:rect l="l" t="t" r="r" b="b"/>
                <a:pathLst>
                  <a:path w="66096" h="27818" extrusionOk="0">
                    <a:moveTo>
                      <a:pt x="615" y="27819"/>
                    </a:moveTo>
                    <a:lnTo>
                      <a:pt x="66097" y="26303"/>
                    </a:lnTo>
                    <a:lnTo>
                      <a:pt x="64954" y="0"/>
                    </a:lnTo>
                    <a:lnTo>
                      <a:pt x="0" y="1516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4" name="Google Shape;374;p41"/>
              <p:cNvSpPr/>
              <p:nvPr/>
            </p:nvSpPr>
            <p:spPr>
              <a:xfrm>
                <a:off x="3770300" y="697995"/>
                <a:ext cx="67327" cy="27840"/>
              </a:xfrm>
              <a:custGeom>
                <a:avLst/>
                <a:gdLst/>
                <a:ahLst/>
                <a:cxnLst/>
                <a:rect l="l" t="t" r="r" b="b"/>
                <a:pathLst>
                  <a:path w="67327" h="27840" extrusionOk="0">
                    <a:moveTo>
                      <a:pt x="615" y="27841"/>
                    </a:moveTo>
                    <a:lnTo>
                      <a:pt x="67327" y="26281"/>
                    </a:lnTo>
                    <a:lnTo>
                      <a:pt x="66163" y="0"/>
                    </a:lnTo>
                    <a:lnTo>
                      <a:pt x="0" y="1538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5" name="Google Shape;375;p41"/>
              <p:cNvSpPr/>
              <p:nvPr/>
            </p:nvSpPr>
            <p:spPr>
              <a:xfrm>
                <a:off x="3767509" y="578414"/>
                <a:ext cx="64888" cy="27774"/>
              </a:xfrm>
              <a:custGeom>
                <a:avLst/>
                <a:gdLst/>
                <a:ahLst/>
                <a:cxnLst/>
                <a:rect l="l" t="t" r="r" b="b"/>
                <a:pathLst>
                  <a:path w="64888" h="27774" extrusionOk="0">
                    <a:moveTo>
                      <a:pt x="615" y="27775"/>
                    </a:moveTo>
                    <a:lnTo>
                      <a:pt x="64888" y="26281"/>
                    </a:lnTo>
                    <a:lnTo>
                      <a:pt x="63724" y="0"/>
                    </a:lnTo>
                    <a:lnTo>
                      <a:pt x="0" y="1472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6" name="Google Shape;376;p41"/>
              <p:cNvSpPr/>
              <p:nvPr/>
            </p:nvSpPr>
            <p:spPr>
              <a:xfrm>
                <a:off x="3764719" y="458569"/>
                <a:ext cx="62427" cy="27708"/>
              </a:xfrm>
              <a:custGeom>
                <a:avLst/>
                <a:gdLst/>
                <a:ahLst/>
                <a:cxnLst/>
                <a:rect l="l" t="t" r="r" b="b"/>
                <a:pathLst>
                  <a:path w="62427" h="27708" extrusionOk="0">
                    <a:moveTo>
                      <a:pt x="615" y="27709"/>
                    </a:moveTo>
                    <a:lnTo>
                      <a:pt x="62427" y="26281"/>
                    </a:lnTo>
                    <a:lnTo>
                      <a:pt x="61285" y="0"/>
                    </a:lnTo>
                    <a:lnTo>
                      <a:pt x="0" y="1428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7" name="Google Shape;377;p41"/>
              <p:cNvSpPr/>
              <p:nvPr/>
            </p:nvSpPr>
            <p:spPr>
              <a:xfrm>
                <a:off x="3771706" y="757917"/>
                <a:ext cx="68536" cy="27862"/>
              </a:xfrm>
              <a:custGeom>
                <a:avLst/>
                <a:gdLst/>
                <a:ahLst/>
                <a:cxnLst/>
                <a:rect l="l" t="t" r="r" b="b"/>
                <a:pathLst>
                  <a:path w="68536" h="27862" extrusionOk="0">
                    <a:moveTo>
                      <a:pt x="67393" y="0"/>
                    </a:moveTo>
                    <a:lnTo>
                      <a:pt x="0" y="1560"/>
                    </a:lnTo>
                    <a:lnTo>
                      <a:pt x="615" y="27863"/>
                    </a:lnTo>
                    <a:lnTo>
                      <a:pt x="68536" y="2628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8" name="Google Shape;378;p41"/>
              <p:cNvSpPr/>
              <p:nvPr/>
            </p:nvSpPr>
            <p:spPr>
              <a:xfrm>
                <a:off x="3766103" y="518492"/>
                <a:ext cx="63657" cy="27752"/>
              </a:xfrm>
              <a:custGeom>
                <a:avLst/>
                <a:gdLst/>
                <a:ahLst/>
                <a:cxnLst/>
                <a:rect l="l" t="t" r="r" b="b"/>
                <a:pathLst>
                  <a:path w="63657" h="27752" extrusionOk="0">
                    <a:moveTo>
                      <a:pt x="615" y="27753"/>
                    </a:moveTo>
                    <a:lnTo>
                      <a:pt x="63658" y="26281"/>
                    </a:lnTo>
                    <a:lnTo>
                      <a:pt x="62515" y="0"/>
                    </a:lnTo>
                    <a:lnTo>
                      <a:pt x="0" y="145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grpSp>
        <p:nvGrpSpPr>
          <p:cNvPr id="379" name="Google Shape;379;p41"/>
          <p:cNvGrpSpPr/>
          <p:nvPr/>
        </p:nvGrpSpPr>
        <p:grpSpPr>
          <a:xfrm>
            <a:off x="426202" y="333974"/>
            <a:ext cx="822100" cy="822042"/>
            <a:chOff x="3689107" y="2884798"/>
            <a:chExt cx="942343" cy="942277"/>
          </a:xfrm>
        </p:grpSpPr>
        <p:grpSp>
          <p:nvGrpSpPr>
            <p:cNvPr id="380" name="Google Shape;380;p41"/>
            <p:cNvGrpSpPr/>
            <p:nvPr/>
          </p:nvGrpSpPr>
          <p:grpSpPr>
            <a:xfrm>
              <a:off x="3689107" y="2884798"/>
              <a:ext cx="942343" cy="942277"/>
              <a:chOff x="3689107" y="2884798"/>
              <a:chExt cx="942343" cy="942277"/>
            </a:xfrm>
          </p:grpSpPr>
          <p:sp>
            <p:nvSpPr>
              <p:cNvPr id="381" name="Google Shape;381;p41"/>
              <p:cNvSpPr/>
              <p:nvPr/>
            </p:nvSpPr>
            <p:spPr>
              <a:xfrm>
                <a:off x="3718530" y="2914221"/>
                <a:ext cx="883497" cy="883431"/>
              </a:xfrm>
              <a:custGeom>
                <a:avLst/>
                <a:gdLst/>
                <a:ahLst/>
                <a:cxnLst/>
                <a:rect l="l" t="t" r="r" b="b"/>
                <a:pathLst>
                  <a:path w="883497" h="883431" extrusionOk="0">
                    <a:moveTo>
                      <a:pt x="441760" y="883432"/>
                    </a:moveTo>
                    <a:cubicBezTo>
                      <a:pt x="198181" y="883432"/>
                      <a:pt x="0" y="685251"/>
                      <a:pt x="0" y="441672"/>
                    </a:cubicBezTo>
                    <a:cubicBezTo>
                      <a:pt x="0" y="198137"/>
                      <a:pt x="198181" y="0"/>
                      <a:pt x="441760" y="0"/>
                    </a:cubicBezTo>
                    <a:cubicBezTo>
                      <a:pt x="586676" y="0"/>
                      <a:pt x="722452" y="71151"/>
                      <a:pt x="804963" y="190358"/>
                    </a:cubicBezTo>
                    <a:cubicBezTo>
                      <a:pt x="810962" y="198862"/>
                      <a:pt x="817093" y="208421"/>
                      <a:pt x="823509" y="219364"/>
                    </a:cubicBezTo>
                    <a:cubicBezTo>
                      <a:pt x="862776" y="286669"/>
                      <a:pt x="883498" y="363511"/>
                      <a:pt x="883498" y="441672"/>
                    </a:cubicBezTo>
                    <a:cubicBezTo>
                      <a:pt x="883498" y="480082"/>
                      <a:pt x="878575" y="518097"/>
                      <a:pt x="868907" y="554683"/>
                    </a:cubicBezTo>
                    <a:cubicBezTo>
                      <a:pt x="868907" y="554683"/>
                      <a:pt x="868687" y="555496"/>
                      <a:pt x="868555" y="555913"/>
                    </a:cubicBezTo>
                    <a:cubicBezTo>
                      <a:pt x="817137" y="748799"/>
                      <a:pt x="641787" y="883432"/>
                      <a:pt x="441760" y="8834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82" name="Google Shape;382;p41"/>
              <p:cNvSpPr/>
              <p:nvPr/>
            </p:nvSpPr>
            <p:spPr>
              <a:xfrm>
                <a:off x="3689107" y="2884798"/>
                <a:ext cx="942343" cy="942277"/>
              </a:xfrm>
              <a:custGeom>
                <a:avLst/>
                <a:gdLst/>
                <a:ahLst/>
                <a:cxnLst/>
                <a:rect l="l" t="t" r="r" b="b"/>
                <a:pathLst>
                  <a:path w="942343" h="942277" extrusionOk="0">
                    <a:moveTo>
                      <a:pt x="471183" y="58824"/>
                    </a:moveTo>
                    <a:cubicBezTo>
                      <a:pt x="611705" y="58824"/>
                      <a:pt x="735856" y="129118"/>
                      <a:pt x="810215" y="236503"/>
                    </a:cubicBezTo>
                    <a:cubicBezTo>
                      <a:pt x="816390" y="245271"/>
                      <a:pt x="822147" y="254390"/>
                      <a:pt x="827596" y="263663"/>
                    </a:cubicBezTo>
                    <a:cubicBezTo>
                      <a:pt x="863150" y="324618"/>
                      <a:pt x="883541" y="395483"/>
                      <a:pt x="883541" y="471073"/>
                    </a:cubicBezTo>
                    <a:cubicBezTo>
                      <a:pt x="883541" y="507505"/>
                      <a:pt x="878839" y="542905"/>
                      <a:pt x="869918" y="576547"/>
                    </a:cubicBezTo>
                    <a:cubicBezTo>
                      <a:pt x="869918" y="576613"/>
                      <a:pt x="869852" y="576613"/>
                      <a:pt x="869852" y="576701"/>
                    </a:cubicBezTo>
                    <a:cubicBezTo>
                      <a:pt x="823268" y="753281"/>
                      <a:pt x="662442" y="883410"/>
                      <a:pt x="471205" y="883410"/>
                    </a:cubicBezTo>
                    <a:cubicBezTo>
                      <a:pt x="243469" y="883410"/>
                      <a:pt x="58868" y="698809"/>
                      <a:pt x="58868" y="471073"/>
                    </a:cubicBezTo>
                    <a:cubicBezTo>
                      <a:pt x="58846" y="243425"/>
                      <a:pt x="243447" y="58824"/>
                      <a:pt x="471183" y="58824"/>
                    </a:cubicBezTo>
                    <a:moveTo>
                      <a:pt x="471183" y="0"/>
                    </a:moveTo>
                    <a:cubicBezTo>
                      <a:pt x="211365" y="0"/>
                      <a:pt x="0" y="211343"/>
                      <a:pt x="0" y="471095"/>
                    </a:cubicBezTo>
                    <a:cubicBezTo>
                      <a:pt x="0" y="730912"/>
                      <a:pt x="211365" y="942278"/>
                      <a:pt x="471183" y="942278"/>
                    </a:cubicBezTo>
                    <a:cubicBezTo>
                      <a:pt x="684328" y="942278"/>
                      <a:pt x="871214" y="798921"/>
                      <a:pt x="926258" y="593467"/>
                    </a:cubicBezTo>
                    <a:cubicBezTo>
                      <a:pt x="926434" y="592851"/>
                      <a:pt x="926610" y="592258"/>
                      <a:pt x="926764" y="591643"/>
                    </a:cubicBezTo>
                    <a:lnTo>
                      <a:pt x="926764" y="591643"/>
                    </a:lnTo>
                    <a:cubicBezTo>
                      <a:pt x="937091" y="552595"/>
                      <a:pt x="942343" y="512054"/>
                      <a:pt x="942343" y="471117"/>
                    </a:cubicBezTo>
                    <a:cubicBezTo>
                      <a:pt x="942343" y="387749"/>
                      <a:pt x="920238" y="305764"/>
                      <a:pt x="878378" y="234042"/>
                    </a:cubicBezTo>
                    <a:cubicBezTo>
                      <a:pt x="871500" y="222330"/>
                      <a:pt x="864996" y="212156"/>
                      <a:pt x="858404" y="202818"/>
                    </a:cubicBezTo>
                    <a:cubicBezTo>
                      <a:pt x="770421" y="75809"/>
                      <a:pt x="625658" y="0"/>
                      <a:pt x="471183" y="0"/>
                    </a:cubicBezTo>
                    <a:lnTo>
                      <a:pt x="471183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383" name="Google Shape;383;p41"/>
            <p:cNvGrpSpPr/>
            <p:nvPr/>
          </p:nvGrpSpPr>
          <p:grpSpPr>
            <a:xfrm>
              <a:off x="3747975" y="2943644"/>
              <a:ext cx="824652" cy="778441"/>
              <a:chOff x="3747975" y="2943644"/>
              <a:chExt cx="824652" cy="778441"/>
            </a:xfrm>
          </p:grpSpPr>
          <p:sp>
            <p:nvSpPr>
              <p:cNvPr id="384" name="Google Shape;384;p41"/>
              <p:cNvSpPr/>
              <p:nvPr/>
            </p:nvSpPr>
            <p:spPr>
              <a:xfrm>
                <a:off x="4154489" y="3121301"/>
                <a:ext cx="418138" cy="583402"/>
              </a:xfrm>
              <a:custGeom>
                <a:avLst/>
                <a:gdLst/>
                <a:ahLst/>
                <a:cxnLst/>
                <a:rect l="l" t="t" r="r" b="b"/>
                <a:pathLst>
                  <a:path w="418138" h="583402" extrusionOk="0">
                    <a:moveTo>
                      <a:pt x="418138" y="234592"/>
                    </a:moveTo>
                    <a:cubicBezTo>
                      <a:pt x="418138" y="271024"/>
                      <a:pt x="413436" y="306424"/>
                      <a:pt x="404514" y="340065"/>
                    </a:cubicBezTo>
                    <a:cubicBezTo>
                      <a:pt x="404514" y="340131"/>
                      <a:pt x="404448" y="340131"/>
                      <a:pt x="404448" y="340219"/>
                    </a:cubicBezTo>
                    <a:cubicBezTo>
                      <a:pt x="404229" y="340725"/>
                      <a:pt x="404075" y="341252"/>
                      <a:pt x="403943" y="341757"/>
                    </a:cubicBezTo>
                    <a:lnTo>
                      <a:pt x="385903" y="350086"/>
                    </a:lnTo>
                    <a:lnTo>
                      <a:pt x="364105" y="360237"/>
                    </a:lnTo>
                    <a:lnTo>
                      <a:pt x="351074" y="329167"/>
                    </a:lnTo>
                    <a:lnTo>
                      <a:pt x="313609" y="315982"/>
                    </a:lnTo>
                    <a:lnTo>
                      <a:pt x="273046" y="301699"/>
                    </a:lnTo>
                    <a:lnTo>
                      <a:pt x="265838" y="343581"/>
                    </a:lnTo>
                    <a:lnTo>
                      <a:pt x="221078" y="303171"/>
                    </a:lnTo>
                    <a:lnTo>
                      <a:pt x="225341" y="366698"/>
                    </a:lnTo>
                    <a:lnTo>
                      <a:pt x="278847" y="384079"/>
                    </a:lnTo>
                    <a:lnTo>
                      <a:pt x="234020" y="475050"/>
                    </a:lnTo>
                    <a:lnTo>
                      <a:pt x="210992" y="508252"/>
                    </a:lnTo>
                    <a:lnTo>
                      <a:pt x="203125" y="519657"/>
                    </a:lnTo>
                    <a:lnTo>
                      <a:pt x="158958" y="583402"/>
                    </a:lnTo>
                    <a:lnTo>
                      <a:pt x="130832" y="495068"/>
                    </a:lnTo>
                    <a:lnTo>
                      <a:pt x="119933" y="460613"/>
                    </a:lnTo>
                    <a:lnTo>
                      <a:pt x="102551" y="404229"/>
                    </a:lnTo>
                    <a:lnTo>
                      <a:pt x="78182" y="405635"/>
                    </a:lnTo>
                    <a:lnTo>
                      <a:pt x="49990" y="407107"/>
                    </a:lnTo>
                    <a:lnTo>
                      <a:pt x="23116" y="408580"/>
                    </a:lnTo>
                    <a:lnTo>
                      <a:pt x="0" y="318993"/>
                    </a:lnTo>
                    <a:lnTo>
                      <a:pt x="41003" y="280648"/>
                    </a:lnTo>
                    <a:lnTo>
                      <a:pt x="66405" y="256873"/>
                    </a:lnTo>
                    <a:lnTo>
                      <a:pt x="78688" y="260477"/>
                    </a:lnTo>
                    <a:lnTo>
                      <a:pt x="164517" y="285351"/>
                    </a:lnTo>
                    <a:lnTo>
                      <a:pt x="164891" y="285417"/>
                    </a:lnTo>
                    <a:lnTo>
                      <a:pt x="165264" y="285483"/>
                    </a:lnTo>
                    <a:lnTo>
                      <a:pt x="171153" y="287241"/>
                    </a:lnTo>
                    <a:lnTo>
                      <a:pt x="211783" y="280165"/>
                    </a:lnTo>
                    <a:lnTo>
                      <a:pt x="212376" y="277726"/>
                    </a:lnTo>
                    <a:lnTo>
                      <a:pt x="217232" y="257400"/>
                    </a:lnTo>
                    <a:lnTo>
                      <a:pt x="189040" y="247973"/>
                    </a:lnTo>
                    <a:lnTo>
                      <a:pt x="183085" y="245996"/>
                    </a:lnTo>
                    <a:lnTo>
                      <a:pt x="193984" y="232460"/>
                    </a:lnTo>
                    <a:lnTo>
                      <a:pt x="199368" y="231955"/>
                    </a:lnTo>
                    <a:lnTo>
                      <a:pt x="242194" y="227604"/>
                    </a:lnTo>
                    <a:lnTo>
                      <a:pt x="216068" y="206048"/>
                    </a:lnTo>
                    <a:lnTo>
                      <a:pt x="214002" y="204356"/>
                    </a:lnTo>
                    <a:lnTo>
                      <a:pt x="144082" y="239536"/>
                    </a:lnTo>
                    <a:lnTo>
                      <a:pt x="128700" y="233493"/>
                    </a:lnTo>
                    <a:lnTo>
                      <a:pt x="95871" y="220528"/>
                    </a:lnTo>
                    <a:lnTo>
                      <a:pt x="86664" y="238415"/>
                    </a:lnTo>
                    <a:lnTo>
                      <a:pt x="76732" y="241733"/>
                    </a:lnTo>
                    <a:lnTo>
                      <a:pt x="48760" y="250940"/>
                    </a:lnTo>
                    <a:lnTo>
                      <a:pt x="26017" y="241162"/>
                    </a:lnTo>
                    <a:lnTo>
                      <a:pt x="33092" y="217892"/>
                    </a:lnTo>
                    <a:lnTo>
                      <a:pt x="66646" y="212969"/>
                    </a:lnTo>
                    <a:lnTo>
                      <a:pt x="70997" y="189128"/>
                    </a:lnTo>
                    <a:lnTo>
                      <a:pt x="86379" y="172340"/>
                    </a:lnTo>
                    <a:lnTo>
                      <a:pt x="99189" y="158277"/>
                    </a:lnTo>
                    <a:lnTo>
                      <a:pt x="133271" y="161507"/>
                    </a:lnTo>
                    <a:lnTo>
                      <a:pt x="165660" y="129865"/>
                    </a:lnTo>
                    <a:lnTo>
                      <a:pt x="185304" y="110572"/>
                    </a:lnTo>
                    <a:lnTo>
                      <a:pt x="192292" y="95410"/>
                    </a:lnTo>
                    <a:lnTo>
                      <a:pt x="161441" y="99761"/>
                    </a:lnTo>
                    <a:lnTo>
                      <a:pt x="182558" y="60757"/>
                    </a:lnTo>
                    <a:lnTo>
                      <a:pt x="149509" y="80270"/>
                    </a:lnTo>
                    <a:lnTo>
                      <a:pt x="138105" y="122526"/>
                    </a:lnTo>
                    <a:lnTo>
                      <a:pt x="113736" y="135556"/>
                    </a:lnTo>
                    <a:lnTo>
                      <a:pt x="117559" y="114945"/>
                    </a:lnTo>
                    <a:lnTo>
                      <a:pt x="95410" y="114439"/>
                    </a:lnTo>
                    <a:lnTo>
                      <a:pt x="93718" y="114439"/>
                    </a:lnTo>
                    <a:cubicBezTo>
                      <a:pt x="93718" y="114439"/>
                      <a:pt x="125668" y="49375"/>
                      <a:pt x="126261" y="47749"/>
                    </a:cubicBezTo>
                    <a:cubicBezTo>
                      <a:pt x="126766" y="46123"/>
                      <a:pt x="173373" y="14195"/>
                      <a:pt x="173373" y="14195"/>
                    </a:cubicBezTo>
                    <a:lnTo>
                      <a:pt x="181107" y="15887"/>
                    </a:lnTo>
                    <a:lnTo>
                      <a:pt x="190908" y="18084"/>
                    </a:lnTo>
                    <a:lnTo>
                      <a:pt x="192754" y="18524"/>
                    </a:lnTo>
                    <a:lnTo>
                      <a:pt x="209673" y="22281"/>
                    </a:lnTo>
                    <a:lnTo>
                      <a:pt x="224330" y="50474"/>
                    </a:lnTo>
                    <a:lnTo>
                      <a:pt x="220353" y="55484"/>
                    </a:lnTo>
                    <a:lnTo>
                      <a:pt x="209168" y="69459"/>
                    </a:lnTo>
                    <a:lnTo>
                      <a:pt x="222704" y="84621"/>
                    </a:lnTo>
                    <a:lnTo>
                      <a:pt x="248677" y="58648"/>
                    </a:lnTo>
                    <a:lnTo>
                      <a:pt x="287241" y="35026"/>
                    </a:lnTo>
                    <a:lnTo>
                      <a:pt x="309917" y="21271"/>
                    </a:lnTo>
                    <a:lnTo>
                      <a:pt x="337011" y="30983"/>
                    </a:lnTo>
                    <a:lnTo>
                      <a:pt x="339142" y="6109"/>
                    </a:lnTo>
                    <a:lnTo>
                      <a:pt x="344812" y="0"/>
                    </a:lnTo>
                    <a:cubicBezTo>
                      <a:pt x="350920" y="8833"/>
                      <a:pt x="356656" y="17953"/>
                      <a:pt x="362105" y="27225"/>
                    </a:cubicBezTo>
                    <a:lnTo>
                      <a:pt x="362171" y="27159"/>
                    </a:lnTo>
                    <a:cubicBezTo>
                      <a:pt x="397746" y="88115"/>
                      <a:pt x="418138" y="159002"/>
                      <a:pt x="418138" y="2345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85" name="Google Shape;385;p41"/>
              <p:cNvSpPr/>
              <p:nvPr/>
            </p:nvSpPr>
            <p:spPr>
              <a:xfrm>
                <a:off x="4424590" y="3563786"/>
                <a:ext cx="29247" cy="61218"/>
              </a:xfrm>
              <a:custGeom>
                <a:avLst/>
                <a:gdLst/>
                <a:ahLst/>
                <a:cxnLst/>
                <a:rect l="l" t="t" r="r" b="b"/>
                <a:pathLst>
                  <a:path w="29247" h="61218" extrusionOk="0">
                    <a:moveTo>
                      <a:pt x="24655" y="0"/>
                    </a:moveTo>
                    <a:lnTo>
                      <a:pt x="17074" y="12723"/>
                    </a:lnTo>
                    <a:lnTo>
                      <a:pt x="3516" y="19227"/>
                    </a:lnTo>
                    <a:lnTo>
                      <a:pt x="2703" y="33862"/>
                    </a:lnTo>
                    <a:lnTo>
                      <a:pt x="0" y="48474"/>
                    </a:lnTo>
                    <a:lnTo>
                      <a:pt x="10020" y="61219"/>
                    </a:lnTo>
                    <a:lnTo>
                      <a:pt x="24918" y="34125"/>
                    </a:lnTo>
                    <a:lnTo>
                      <a:pt x="25182" y="17337"/>
                    </a:lnTo>
                    <a:lnTo>
                      <a:pt x="29247" y="18678"/>
                    </a:lnTo>
                    <a:lnTo>
                      <a:pt x="27907" y="215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86" name="Google Shape;386;p41"/>
              <p:cNvSpPr/>
              <p:nvPr/>
            </p:nvSpPr>
            <p:spPr>
              <a:xfrm>
                <a:off x="3934927" y="2943644"/>
                <a:ext cx="239755" cy="290141"/>
              </a:xfrm>
              <a:custGeom>
                <a:avLst/>
                <a:gdLst/>
                <a:ahLst/>
                <a:cxnLst/>
                <a:rect l="l" t="t" r="r" b="b"/>
                <a:pathLst>
                  <a:path w="239755" h="290141" extrusionOk="0">
                    <a:moveTo>
                      <a:pt x="0" y="70536"/>
                    </a:moveTo>
                    <a:lnTo>
                      <a:pt x="17337" y="85698"/>
                    </a:lnTo>
                    <a:lnTo>
                      <a:pt x="34675" y="84247"/>
                    </a:lnTo>
                    <a:lnTo>
                      <a:pt x="13734" y="102310"/>
                    </a:lnTo>
                    <a:lnTo>
                      <a:pt x="26017" y="110264"/>
                    </a:lnTo>
                    <a:lnTo>
                      <a:pt x="57088" y="111714"/>
                    </a:lnTo>
                    <a:lnTo>
                      <a:pt x="67921" y="151443"/>
                    </a:lnTo>
                    <a:lnTo>
                      <a:pt x="80863" y="172823"/>
                    </a:lnTo>
                    <a:lnTo>
                      <a:pt x="82358" y="175284"/>
                    </a:lnTo>
                    <a:lnTo>
                      <a:pt x="75128" y="232350"/>
                    </a:lnTo>
                    <a:lnTo>
                      <a:pt x="83808" y="252764"/>
                    </a:lnTo>
                    <a:lnTo>
                      <a:pt x="89565" y="266300"/>
                    </a:lnTo>
                    <a:lnTo>
                      <a:pt x="109781" y="290141"/>
                    </a:lnTo>
                    <a:lnTo>
                      <a:pt x="128568" y="251138"/>
                    </a:lnTo>
                    <a:lnTo>
                      <a:pt x="137402" y="245710"/>
                    </a:lnTo>
                    <a:lnTo>
                      <a:pt x="157178" y="233537"/>
                    </a:lnTo>
                    <a:lnTo>
                      <a:pt x="166143" y="228021"/>
                    </a:lnTo>
                    <a:lnTo>
                      <a:pt x="195039" y="207805"/>
                    </a:lnTo>
                    <a:lnTo>
                      <a:pt x="169747" y="182162"/>
                    </a:lnTo>
                    <a:lnTo>
                      <a:pt x="186008" y="159398"/>
                    </a:lnTo>
                    <a:lnTo>
                      <a:pt x="196841" y="145312"/>
                    </a:lnTo>
                    <a:lnTo>
                      <a:pt x="213101" y="130150"/>
                    </a:lnTo>
                    <a:lnTo>
                      <a:pt x="208904" y="88269"/>
                    </a:lnTo>
                    <a:lnTo>
                      <a:pt x="206949" y="68712"/>
                    </a:lnTo>
                    <a:lnTo>
                      <a:pt x="206597" y="65152"/>
                    </a:lnTo>
                    <a:lnTo>
                      <a:pt x="208794" y="57483"/>
                    </a:lnTo>
                    <a:lnTo>
                      <a:pt x="215277" y="34806"/>
                    </a:lnTo>
                    <a:lnTo>
                      <a:pt x="239755" y="374"/>
                    </a:lnTo>
                    <a:cubicBezTo>
                      <a:pt x="234965" y="220"/>
                      <a:pt x="230197" y="0"/>
                      <a:pt x="225384" y="0"/>
                    </a:cubicBezTo>
                    <a:cubicBezTo>
                      <a:pt x="216309" y="0"/>
                      <a:pt x="207344" y="396"/>
                      <a:pt x="198423" y="967"/>
                    </a:cubicBezTo>
                    <a:lnTo>
                      <a:pt x="193610" y="3384"/>
                    </a:lnTo>
                    <a:lnTo>
                      <a:pt x="194050" y="1296"/>
                    </a:lnTo>
                    <a:cubicBezTo>
                      <a:pt x="133402" y="5867"/>
                      <a:pt x="76403" y="23468"/>
                      <a:pt x="25907" y="51441"/>
                    </a:cubicBezTo>
                    <a:lnTo>
                      <a:pt x="23094" y="53506"/>
                    </a:lnTo>
                    <a:lnTo>
                      <a:pt x="0" y="70536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87" name="Google Shape;387;p41"/>
              <p:cNvSpPr/>
              <p:nvPr/>
            </p:nvSpPr>
            <p:spPr>
              <a:xfrm>
                <a:off x="3747975" y="3106645"/>
                <a:ext cx="342967" cy="615440"/>
              </a:xfrm>
              <a:custGeom>
                <a:avLst/>
                <a:gdLst/>
                <a:ahLst/>
                <a:cxnLst/>
                <a:rect l="l" t="t" r="r" b="b"/>
                <a:pathLst>
                  <a:path w="342967" h="615440" extrusionOk="0">
                    <a:moveTo>
                      <a:pt x="253775" y="591225"/>
                    </a:moveTo>
                    <a:lnTo>
                      <a:pt x="250764" y="577425"/>
                    </a:lnTo>
                    <a:lnTo>
                      <a:pt x="248721" y="568109"/>
                    </a:lnTo>
                    <a:cubicBezTo>
                      <a:pt x="248721" y="568109"/>
                      <a:pt x="272189" y="565230"/>
                      <a:pt x="272189" y="564131"/>
                    </a:cubicBezTo>
                    <a:cubicBezTo>
                      <a:pt x="272189" y="563055"/>
                      <a:pt x="292053" y="526930"/>
                      <a:pt x="293129" y="526205"/>
                    </a:cubicBezTo>
                    <a:cubicBezTo>
                      <a:pt x="294206" y="525479"/>
                      <a:pt x="319498" y="516097"/>
                      <a:pt x="319498" y="516097"/>
                    </a:cubicBezTo>
                    <a:lnTo>
                      <a:pt x="321783" y="489421"/>
                    </a:lnTo>
                    <a:lnTo>
                      <a:pt x="322377" y="482521"/>
                    </a:lnTo>
                    <a:cubicBezTo>
                      <a:pt x="322377" y="482521"/>
                      <a:pt x="346218" y="455801"/>
                      <a:pt x="342592" y="453999"/>
                    </a:cubicBezTo>
                    <a:cubicBezTo>
                      <a:pt x="338989" y="452197"/>
                      <a:pt x="323080" y="439914"/>
                      <a:pt x="323080" y="439914"/>
                    </a:cubicBezTo>
                    <a:lnTo>
                      <a:pt x="304292" y="436310"/>
                    </a:lnTo>
                    <a:lnTo>
                      <a:pt x="277199" y="432706"/>
                    </a:lnTo>
                    <a:cubicBezTo>
                      <a:pt x="277199" y="432706"/>
                      <a:pt x="279000" y="425126"/>
                      <a:pt x="277550" y="422225"/>
                    </a:cubicBezTo>
                    <a:cubicBezTo>
                      <a:pt x="276100" y="419347"/>
                      <a:pt x="268519" y="404888"/>
                      <a:pt x="268519" y="404888"/>
                    </a:cubicBezTo>
                    <a:lnTo>
                      <a:pt x="251907" y="404163"/>
                    </a:lnTo>
                    <a:lnTo>
                      <a:pt x="218309" y="383573"/>
                    </a:lnTo>
                    <a:lnTo>
                      <a:pt x="181745" y="386935"/>
                    </a:lnTo>
                    <a:lnTo>
                      <a:pt x="178954" y="387199"/>
                    </a:lnTo>
                    <a:lnTo>
                      <a:pt x="173439" y="394890"/>
                    </a:lnTo>
                    <a:cubicBezTo>
                      <a:pt x="156409" y="386320"/>
                      <a:pt x="132106" y="373949"/>
                      <a:pt x="123382" y="368829"/>
                    </a:cubicBezTo>
                    <a:cubicBezTo>
                      <a:pt x="121976" y="367994"/>
                      <a:pt x="120943" y="367357"/>
                      <a:pt x="120460" y="366961"/>
                    </a:cubicBezTo>
                    <a:cubicBezTo>
                      <a:pt x="115032" y="362632"/>
                      <a:pt x="93366" y="348547"/>
                      <a:pt x="91213" y="344218"/>
                    </a:cubicBezTo>
                    <a:cubicBezTo>
                      <a:pt x="89038" y="339889"/>
                      <a:pt x="91213" y="307369"/>
                      <a:pt x="91213" y="307369"/>
                    </a:cubicBezTo>
                    <a:lnTo>
                      <a:pt x="132392" y="304116"/>
                    </a:lnTo>
                    <a:lnTo>
                      <a:pt x="160562" y="321453"/>
                    </a:lnTo>
                    <a:lnTo>
                      <a:pt x="160562" y="302292"/>
                    </a:lnTo>
                    <a:lnTo>
                      <a:pt x="160562" y="284603"/>
                    </a:lnTo>
                    <a:cubicBezTo>
                      <a:pt x="160562" y="284603"/>
                      <a:pt x="184404" y="252105"/>
                      <a:pt x="187656" y="249929"/>
                    </a:cubicBezTo>
                    <a:cubicBezTo>
                      <a:pt x="188974" y="249050"/>
                      <a:pt x="194665" y="244501"/>
                      <a:pt x="200994" y="239360"/>
                    </a:cubicBezTo>
                    <a:cubicBezTo>
                      <a:pt x="210398" y="231735"/>
                      <a:pt x="221231" y="222835"/>
                      <a:pt x="221231" y="222835"/>
                    </a:cubicBezTo>
                    <a:lnTo>
                      <a:pt x="212574" y="204421"/>
                    </a:lnTo>
                    <a:lnTo>
                      <a:pt x="241821" y="188161"/>
                    </a:lnTo>
                    <a:lnTo>
                      <a:pt x="252654" y="210926"/>
                    </a:lnTo>
                    <a:lnTo>
                      <a:pt x="254741" y="195302"/>
                    </a:lnTo>
                    <a:lnTo>
                      <a:pt x="257005" y="178405"/>
                    </a:lnTo>
                    <a:lnTo>
                      <a:pt x="236415" y="151311"/>
                    </a:lnTo>
                    <a:lnTo>
                      <a:pt x="222418" y="126173"/>
                    </a:lnTo>
                    <a:lnTo>
                      <a:pt x="220528" y="122789"/>
                    </a:lnTo>
                    <a:lnTo>
                      <a:pt x="216749" y="130436"/>
                    </a:lnTo>
                    <a:lnTo>
                      <a:pt x="208597" y="146982"/>
                    </a:lnTo>
                    <a:lnTo>
                      <a:pt x="200906" y="142368"/>
                    </a:lnTo>
                    <a:lnTo>
                      <a:pt x="199653" y="141621"/>
                    </a:lnTo>
                    <a:lnTo>
                      <a:pt x="197764" y="140478"/>
                    </a:lnTo>
                    <a:cubicBezTo>
                      <a:pt x="197764" y="140478"/>
                      <a:pt x="197522" y="136808"/>
                      <a:pt x="197126" y="132282"/>
                    </a:cubicBezTo>
                    <a:cubicBezTo>
                      <a:pt x="196533" y="125646"/>
                      <a:pt x="195588" y="117208"/>
                      <a:pt x="194511" y="115911"/>
                    </a:cubicBezTo>
                    <a:cubicBezTo>
                      <a:pt x="194248" y="115582"/>
                      <a:pt x="193413" y="115032"/>
                      <a:pt x="192248" y="114329"/>
                    </a:cubicBezTo>
                    <a:cubicBezTo>
                      <a:pt x="185634" y="110418"/>
                      <a:pt x="167374" y="101980"/>
                      <a:pt x="167066" y="102903"/>
                    </a:cubicBezTo>
                    <a:cubicBezTo>
                      <a:pt x="166890" y="103408"/>
                      <a:pt x="165396" y="112154"/>
                      <a:pt x="163902" y="121163"/>
                    </a:cubicBezTo>
                    <a:cubicBezTo>
                      <a:pt x="162254" y="131029"/>
                      <a:pt x="160562" y="141203"/>
                      <a:pt x="160562" y="141203"/>
                    </a:cubicBezTo>
                    <a:lnTo>
                      <a:pt x="166956" y="152651"/>
                    </a:lnTo>
                    <a:lnTo>
                      <a:pt x="169242" y="156739"/>
                    </a:lnTo>
                    <a:lnTo>
                      <a:pt x="160936" y="164319"/>
                    </a:lnTo>
                    <a:lnTo>
                      <a:pt x="163463" y="175878"/>
                    </a:lnTo>
                    <a:lnTo>
                      <a:pt x="150828" y="169373"/>
                    </a:lnTo>
                    <a:cubicBezTo>
                      <a:pt x="150828" y="169373"/>
                      <a:pt x="148301" y="164319"/>
                      <a:pt x="145774" y="162518"/>
                    </a:cubicBezTo>
                    <a:cubicBezTo>
                      <a:pt x="145290" y="162166"/>
                      <a:pt x="143774" y="161265"/>
                      <a:pt x="141599" y="160035"/>
                    </a:cubicBezTo>
                    <a:cubicBezTo>
                      <a:pt x="132414" y="154761"/>
                      <a:pt x="111824" y="143379"/>
                      <a:pt x="111824" y="143379"/>
                    </a:cubicBezTo>
                    <a:lnTo>
                      <a:pt x="103870" y="147356"/>
                    </a:lnTo>
                    <a:lnTo>
                      <a:pt x="99167" y="112681"/>
                    </a:lnTo>
                    <a:lnTo>
                      <a:pt x="117691" y="93234"/>
                    </a:lnTo>
                    <a:lnTo>
                      <a:pt x="128063" y="82335"/>
                    </a:lnTo>
                    <a:lnTo>
                      <a:pt x="155508" y="58867"/>
                    </a:lnTo>
                    <a:lnTo>
                      <a:pt x="143950" y="39728"/>
                    </a:lnTo>
                    <a:lnTo>
                      <a:pt x="131315" y="59593"/>
                    </a:lnTo>
                    <a:cubicBezTo>
                      <a:pt x="131315" y="59593"/>
                      <a:pt x="118307" y="41530"/>
                      <a:pt x="116153" y="38652"/>
                    </a:cubicBezTo>
                    <a:cubicBezTo>
                      <a:pt x="113978" y="35751"/>
                      <a:pt x="106045" y="0"/>
                      <a:pt x="106045" y="0"/>
                    </a:cubicBezTo>
                    <a:lnTo>
                      <a:pt x="63416" y="45508"/>
                    </a:lnTo>
                    <a:cubicBezTo>
                      <a:pt x="63416" y="45508"/>
                      <a:pt x="59131" y="45046"/>
                      <a:pt x="54363" y="44760"/>
                    </a:cubicBezTo>
                    <a:cubicBezTo>
                      <a:pt x="19842" y="105056"/>
                      <a:pt x="0" y="174823"/>
                      <a:pt x="0" y="249292"/>
                    </a:cubicBezTo>
                    <a:cubicBezTo>
                      <a:pt x="0" y="259619"/>
                      <a:pt x="505" y="269837"/>
                      <a:pt x="1253" y="279967"/>
                    </a:cubicBezTo>
                    <a:lnTo>
                      <a:pt x="9251" y="296162"/>
                    </a:lnTo>
                    <a:lnTo>
                      <a:pt x="23688" y="334440"/>
                    </a:lnTo>
                    <a:lnTo>
                      <a:pt x="41750" y="317828"/>
                    </a:lnTo>
                    <a:lnTo>
                      <a:pt x="62625" y="360193"/>
                    </a:lnTo>
                    <a:lnTo>
                      <a:pt x="66317" y="367664"/>
                    </a:lnTo>
                    <a:lnTo>
                      <a:pt x="99629" y="380695"/>
                    </a:lnTo>
                    <a:lnTo>
                      <a:pt x="165220" y="406360"/>
                    </a:lnTo>
                    <a:lnTo>
                      <a:pt x="147927" y="430487"/>
                    </a:lnTo>
                    <a:lnTo>
                      <a:pt x="158321" y="453823"/>
                    </a:lnTo>
                    <a:lnTo>
                      <a:pt x="174647" y="490453"/>
                    </a:lnTo>
                    <a:lnTo>
                      <a:pt x="199675" y="501177"/>
                    </a:lnTo>
                    <a:lnTo>
                      <a:pt x="199939" y="501287"/>
                    </a:lnTo>
                    <a:lnTo>
                      <a:pt x="191259" y="539675"/>
                    </a:lnTo>
                    <a:lnTo>
                      <a:pt x="189809" y="546069"/>
                    </a:lnTo>
                    <a:lnTo>
                      <a:pt x="189809" y="580743"/>
                    </a:lnTo>
                    <a:lnTo>
                      <a:pt x="188073" y="595202"/>
                    </a:lnTo>
                    <a:cubicBezTo>
                      <a:pt x="199302" y="602498"/>
                      <a:pt x="210882" y="609244"/>
                      <a:pt x="222836" y="615440"/>
                    </a:cubicBezTo>
                    <a:cubicBezTo>
                      <a:pt x="226659" y="610210"/>
                      <a:pt x="230614" y="604761"/>
                      <a:pt x="230988" y="604234"/>
                    </a:cubicBezTo>
                    <a:cubicBezTo>
                      <a:pt x="231735" y="603135"/>
                      <a:pt x="253775" y="591225"/>
                      <a:pt x="253775" y="59122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Wix Madefor Display"/>
              <a:buNone/>
              <a:defRPr sz="3500" b="1">
                <a:solidFill>
                  <a:schemeClr val="dk1"/>
                </a:solidFill>
                <a:latin typeface="Wix Madefor Display"/>
                <a:ea typeface="Wix Madefor Display"/>
                <a:cs typeface="Wix Madefor Display"/>
                <a:sym typeface="Wix Madefor Displa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Wix Madefor Display"/>
              <a:buNone/>
              <a:defRPr sz="3500" b="1">
                <a:solidFill>
                  <a:schemeClr val="dk1"/>
                </a:solidFill>
                <a:latin typeface="Wix Madefor Display"/>
                <a:ea typeface="Wix Madefor Display"/>
                <a:cs typeface="Wix Madefor Display"/>
                <a:sym typeface="Wix Madefor Display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Wix Madefor Display"/>
              <a:buNone/>
              <a:defRPr sz="3500" b="1">
                <a:solidFill>
                  <a:schemeClr val="dk1"/>
                </a:solidFill>
                <a:latin typeface="Wix Madefor Display"/>
                <a:ea typeface="Wix Madefor Display"/>
                <a:cs typeface="Wix Madefor Display"/>
                <a:sym typeface="Wix Madefor Display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Wix Madefor Display"/>
              <a:buNone/>
              <a:defRPr sz="3500" b="1">
                <a:solidFill>
                  <a:schemeClr val="dk1"/>
                </a:solidFill>
                <a:latin typeface="Wix Madefor Display"/>
                <a:ea typeface="Wix Madefor Display"/>
                <a:cs typeface="Wix Madefor Display"/>
                <a:sym typeface="Wix Madefor Display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Wix Madefor Display"/>
              <a:buNone/>
              <a:defRPr sz="3500" b="1">
                <a:solidFill>
                  <a:schemeClr val="dk1"/>
                </a:solidFill>
                <a:latin typeface="Wix Madefor Display"/>
                <a:ea typeface="Wix Madefor Display"/>
                <a:cs typeface="Wix Madefor Display"/>
                <a:sym typeface="Wix Madefor Display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Wix Madefor Display"/>
              <a:buNone/>
              <a:defRPr sz="3500" b="1">
                <a:solidFill>
                  <a:schemeClr val="dk1"/>
                </a:solidFill>
                <a:latin typeface="Wix Madefor Display"/>
                <a:ea typeface="Wix Madefor Display"/>
                <a:cs typeface="Wix Madefor Display"/>
                <a:sym typeface="Wix Madefor Display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Wix Madefor Display"/>
              <a:buNone/>
              <a:defRPr sz="3500" b="1">
                <a:solidFill>
                  <a:schemeClr val="dk1"/>
                </a:solidFill>
                <a:latin typeface="Wix Madefor Display"/>
                <a:ea typeface="Wix Madefor Display"/>
                <a:cs typeface="Wix Madefor Display"/>
                <a:sym typeface="Wix Madefor Display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Wix Madefor Display"/>
              <a:buNone/>
              <a:defRPr sz="3500" b="1">
                <a:solidFill>
                  <a:schemeClr val="dk1"/>
                </a:solidFill>
                <a:latin typeface="Wix Madefor Display"/>
                <a:ea typeface="Wix Madefor Display"/>
                <a:cs typeface="Wix Madefor Display"/>
                <a:sym typeface="Wix Madefor Display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Wix Madefor Display"/>
              <a:buNone/>
              <a:defRPr sz="3500" b="1">
                <a:solidFill>
                  <a:schemeClr val="dk1"/>
                </a:solidFill>
                <a:latin typeface="Wix Madefor Display"/>
                <a:ea typeface="Wix Madefor Display"/>
                <a:cs typeface="Wix Madefor Display"/>
                <a:sym typeface="Wix Madefor Displ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 Medium"/>
              <a:buChar char="●"/>
              <a:defRPr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 Medium"/>
              <a:buChar char="○"/>
              <a:defRPr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 Medium"/>
              <a:buChar char="■"/>
              <a:defRPr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 Medium"/>
              <a:buChar char="●"/>
              <a:defRPr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 Medium"/>
              <a:buChar char="○"/>
              <a:defRPr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 Medium"/>
              <a:buChar char="■"/>
              <a:defRPr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 Medium"/>
              <a:buChar char="●"/>
              <a:defRPr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 Medium"/>
              <a:buChar char="○"/>
              <a:defRPr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 Medium"/>
              <a:buChar char="■"/>
              <a:defRPr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5" r:id="rId3"/>
    <p:sldLayoutId id="2147483658" r:id="rId4"/>
    <p:sldLayoutId id="2147483662" r:id="rId5"/>
    <p:sldLayoutId id="2147483673" r:id="rId6"/>
    <p:sldLayoutId id="2147483678" r:id="rId7"/>
    <p:sldLayoutId id="2147483680" r:id="rId8"/>
    <p:sldLayoutId id="2147483681" r:id="rId9"/>
    <p:sldLayoutId id="2147483682" r:id="rId10"/>
    <p:sldLayoutId id="2147483686" r:id="rId11"/>
    <p:sldLayoutId id="2147483687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449">
          <p15:clr>
            <a:srgbClr val="EA4335"/>
          </p15:clr>
        </p15:guide>
        <p15:guide id="2" pos="5311">
          <p15:clr>
            <a:srgbClr val="EA4335"/>
          </p15:clr>
        </p15:guide>
        <p15:guide id="3" orient="horz" pos="340">
          <p15:clr>
            <a:srgbClr val="EA4335"/>
          </p15:clr>
        </p15:guide>
        <p15:guide id="4" orient="horz" pos="2900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9406940.2021.1996438" TargetMode="External"/><Relationship Id="rId13" Type="http://schemas.openxmlformats.org/officeDocument/2006/relationships/hyperlink" Target="https://doi.org/10.1080/1369183X.2023.2198809" TargetMode="External"/><Relationship Id="rId3" Type="http://schemas.openxmlformats.org/officeDocument/2006/relationships/hyperlink" Target="https://doi.org/10.1386/hosp_00047_1" TargetMode="External"/><Relationship Id="rId7" Type="http://schemas.openxmlformats.org/officeDocument/2006/relationships/hyperlink" Target="https://doi.org/10.3390/su11205742" TargetMode="External"/><Relationship Id="rId12" Type="http://schemas.openxmlformats.org/officeDocument/2006/relationships/hyperlink" Target="https://doi.org/10.1080/07908318.2024.2447599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nana.12390" TargetMode="External"/><Relationship Id="rId11" Type="http://schemas.openxmlformats.org/officeDocument/2006/relationships/hyperlink" Target="http://dx.doi.org/10.1108/PMM-08-2019-0041" TargetMode="External"/><Relationship Id="rId5" Type="http://schemas.openxmlformats.org/officeDocument/2006/relationships/hyperlink" Target="https://doi.org/10.3727/152599523x16847420514818" TargetMode="External"/><Relationship Id="rId10" Type="http://schemas.openxmlformats.org/officeDocument/2006/relationships/hyperlink" Target="https://doi.org/10.11649/a.2752" TargetMode="External"/><Relationship Id="rId4" Type="http://schemas.openxmlformats.org/officeDocument/2006/relationships/hyperlink" Target="https://doi.org/10.1080/14616688.2019.1571095" TargetMode="External"/><Relationship Id="rId9" Type="http://schemas.openxmlformats.org/officeDocument/2006/relationships/hyperlink" Target="https://doi.org/10.1108/pmm-08-2019-0041" TargetMode="External"/><Relationship Id="rId14" Type="http://schemas.openxmlformats.org/officeDocument/2006/relationships/hyperlink" Target="https://doi.org/10.1080/19407963.2023.226386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45"/>
          <p:cNvSpPr txBox="1">
            <a:spLocks noGrp="1"/>
          </p:cNvSpPr>
          <p:nvPr>
            <p:ph type="ctrTitle"/>
          </p:nvPr>
        </p:nvSpPr>
        <p:spPr>
          <a:xfrm>
            <a:off x="1203284" y="1266026"/>
            <a:ext cx="6543766" cy="320046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b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b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International Meetings Management BMIH6007 </a:t>
            </a:r>
            <a:b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Student Name: Elena Boboc</a:t>
            </a:r>
            <a:b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Student Number:2206217</a:t>
            </a:r>
            <a:b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Lecturer Name</a:t>
            </a:r>
            <a:r>
              <a:rPr lang="en-GB" sz="1200" b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: Kathryn Flynn </a:t>
            </a:r>
            <a:b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120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1200" b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120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00" name="Google Shape;400;p45"/>
          <p:cNvSpPr/>
          <p:nvPr/>
        </p:nvSpPr>
        <p:spPr>
          <a:xfrm rot="-2700000">
            <a:off x="417737" y="1885443"/>
            <a:ext cx="811210" cy="811210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3ED40D-63EE-B17E-0A04-7D9F002FFD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6255" y="268809"/>
            <a:ext cx="2071489" cy="8660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p47"/>
          <p:cNvSpPr txBox="1">
            <a:spLocks noGrp="1"/>
          </p:cNvSpPr>
          <p:nvPr>
            <p:ph type="title"/>
          </p:nvPr>
        </p:nvSpPr>
        <p:spPr>
          <a:xfrm>
            <a:off x="1151831" y="272562"/>
            <a:ext cx="6579102" cy="448407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AI declaration</a:t>
            </a: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“I confirm that I have not used any Al tools in the research and creation of this assignment. I confirm that I have not presented any Al generated materials as my own work. I confirm that I have copies of my drafts, notes, and other resources I used, which may be asked to provide in evidence”</a:t>
            </a: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YEAR OF CROESO IN WALES – EVENT CONCEPT</a:t>
            </a:r>
            <a:br>
              <a:rPr lang="en-US" sz="1800" b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1800" b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1800" b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1800" b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sz="1800" dirty="0">
              <a:latin typeface="+mn-lt"/>
            </a:endParaRPr>
          </a:p>
        </p:txBody>
      </p:sp>
      <p:sp>
        <p:nvSpPr>
          <p:cNvPr id="541" name="Google Shape;541;p47"/>
          <p:cNvSpPr/>
          <p:nvPr/>
        </p:nvSpPr>
        <p:spPr>
          <a:xfrm>
            <a:off x="535446" y="708845"/>
            <a:ext cx="627072" cy="627072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Google Shape;626;p50"/>
          <p:cNvSpPr txBox="1">
            <a:spLocks noGrp="1"/>
          </p:cNvSpPr>
          <p:nvPr>
            <p:ph type="title"/>
          </p:nvPr>
        </p:nvSpPr>
        <p:spPr>
          <a:xfrm>
            <a:off x="613674" y="189844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000" b="1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br>
              <a:rPr lang="en-US" sz="2000" b="1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sz="2000" dirty="0">
              <a:latin typeface="+mj-lt"/>
            </a:endParaRPr>
          </a:p>
        </p:txBody>
      </p:sp>
      <p:sp>
        <p:nvSpPr>
          <p:cNvPr id="627" name="Google Shape;627;p50"/>
          <p:cNvSpPr txBox="1">
            <a:spLocks noGrp="1"/>
          </p:cNvSpPr>
          <p:nvPr>
            <p:ph type="subTitle" idx="1"/>
          </p:nvPr>
        </p:nvSpPr>
        <p:spPr>
          <a:xfrm>
            <a:off x="233917" y="616688"/>
            <a:ext cx="8729330" cy="452681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The planned activity is a family-oriented guided cycle tour in Wales, perfect for foreign visitors (editor, 2024). </a:t>
            </a:r>
          </a:p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The route can be along the Welsh National Coastal Path from North to South, which includes the many cultural and heritage stops (Raja et al., 2021). </a:t>
            </a:r>
            <a:endParaRPr lang="en-GB" sz="1200" dirty="0">
              <a:latin typeface="+mn-lt"/>
              <a:ea typeface="Calibri" panose="020F0502020204030204" pitchFamily="34" charset="0"/>
            </a:endParaRPr>
          </a:p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The activities can include visits to historic sites, sampling local cuisine, and cooperating with Welsh landscapes (Wyn Edwards and </a:t>
            </a:r>
            <a:r>
              <a:rPr lang="en-GB" sz="1200" kern="0" dirty="0" err="1">
                <a:effectLst/>
                <a:latin typeface="+mn-lt"/>
                <a:ea typeface="Calibri" panose="020F0502020204030204" pitchFamily="34" charset="0"/>
              </a:rPr>
              <a:t>Wisthaler</a:t>
            </a: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, 2023).</a:t>
            </a:r>
          </a:p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Welsh culture is a central theme for the event to make the event fall within the Year of </a:t>
            </a:r>
            <a:r>
              <a:rPr lang="en-GB" sz="1200" kern="0" dirty="0" err="1">
                <a:effectLst/>
                <a:latin typeface="+mn-lt"/>
                <a:ea typeface="Calibri" panose="020F0502020204030204" pitchFamily="34" charset="0"/>
              </a:rPr>
              <a:t>Croeso</a:t>
            </a: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 celebrations</a:t>
            </a:r>
            <a:endParaRPr lang="en-US" sz="1200" kern="0" dirty="0">
              <a:effectLst/>
              <a:latin typeface="+mn-lt"/>
              <a:ea typeface="Calibri" panose="020F0502020204030204" pitchFamily="34" charset="0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latin typeface="+mn-lt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C83F793-1F6D-EE34-28E4-82295BEBA3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660" y="2492913"/>
            <a:ext cx="4287922" cy="20338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C237C4-18F4-F2AF-9409-E0FD2F8307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872" y="2492913"/>
            <a:ext cx="3672663" cy="202230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Google Shape;652;p51"/>
          <p:cNvSpPr txBox="1">
            <a:spLocks noGrp="1"/>
          </p:cNvSpPr>
          <p:nvPr>
            <p:ph type="title"/>
          </p:nvPr>
        </p:nvSpPr>
        <p:spPr>
          <a:xfrm>
            <a:off x="864514" y="-1"/>
            <a:ext cx="7198511" cy="87582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R="0" lvl="0">
              <a:lnSpc>
                <a:spcPct val="200000"/>
              </a:lnSpc>
              <a:spcBef>
                <a:spcPts val="1200"/>
              </a:spcBef>
            </a:pPr>
            <a: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  <a:t>Event Content and Context</a:t>
            </a:r>
          </a:p>
        </p:txBody>
      </p:sp>
      <p:sp>
        <p:nvSpPr>
          <p:cNvPr id="653" name="Google Shape;653;p51"/>
          <p:cNvSpPr txBox="1">
            <a:spLocks noGrp="1"/>
          </p:cNvSpPr>
          <p:nvPr>
            <p:ph type="subTitle" idx="1"/>
          </p:nvPr>
        </p:nvSpPr>
        <p:spPr>
          <a:xfrm>
            <a:off x="365914" y="794567"/>
            <a:ext cx="9437306" cy="189949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 algn="just">
              <a:lnSpc>
                <a:spcPct val="150000"/>
              </a:lnSpc>
              <a:buSzPts val="1100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content event is to celebrate the Year of </a:t>
            </a:r>
            <a:r>
              <a:rPr lang="en-US" sz="1200" kern="0" dirty="0" err="1">
                <a:effectLst/>
                <a:latin typeface="Robota"/>
                <a:ea typeface="Calibri" panose="020F0502020204030204" pitchFamily="34" charset="0"/>
              </a:rPr>
              <a:t>Croeso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 in Wales.</a:t>
            </a:r>
          </a:p>
          <a:p>
            <a:pPr marL="285750" indent="-285750" algn="just">
              <a:lnSpc>
                <a:spcPct val="150000"/>
              </a:lnSpc>
              <a:buSzPts val="1100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It will concentrate on promoting walking and cycling sideways the Wales Coast Path (</a:t>
            </a:r>
            <a:r>
              <a:rPr lang="en-GB" sz="1200" kern="0" dirty="0" err="1">
                <a:effectLst/>
                <a:latin typeface="Robota"/>
                <a:ea typeface="Calibri" panose="020F0502020204030204" pitchFamily="34" charset="0"/>
              </a:rPr>
              <a:t>McInch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 and Fleming, 2022). </a:t>
            </a:r>
          </a:p>
          <a:p>
            <a:pPr marL="285750" indent="-285750" algn="just">
              <a:lnSpc>
                <a:spcPct val="150000"/>
              </a:lnSpc>
              <a:buSzPts val="1100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event inspires people to discover nature and local Welsh culture together (Getz and Page, 2019). </a:t>
            </a:r>
          </a:p>
          <a:p>
            <a:pPr marL="285750" indent="-285750" algn="just">
              <a:lnSpc>
                <a:spcPct val="150000"/>
              </a:lnSpc>
              <a:buSzPts val="1100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However, the visitors will enjoy fun, family-friendly activities along scenic coastal routes (</a:t>
            </a:r>
            <a:r>
              <a:rPr lang="en-US" sz="1200" kern="0" dirty="0" err="1">
                <a:effectLst/>
                <a:latin typeface="Robota"/>
                <a:ea typeface="Calibri" panose="020F0502020204030204" pitchFamily="34" charset="0"/>
              </a:rPr>
              <a:t>Jaimangal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-Jones et al., 2023). </a:t>
            </a:r>
          </a:p>
          <a:p>
            <a:pPr marL="285750" indent="-285750" algn="just">
              <a:lnSpc>
                <a:spcPct val="150000"/>
              </a:lnSpc>
              <a:buSzPts val="1100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event will highlight the coastal heritage, wildlife, and community traditions of Wales. </a:t>
            </a:r>
            <a:endParaRPr lang="en-US" sz="1200" dirty="0">
              <a:latin typeface="Robota"/>
              <a:ea typeface="Calibri" panose="020F0502020204030204" pitchFamily="34" charset="0"/>
            </a:endParaRPr>
          </a:p>
          <a:p>
            <a:pPr marL="285750" indent="-285750" algn="just">
              <a:lnSpc>
                <a:spcPct val="150000"/>
              </a:lnSpc>
              <a:buSzPts val="1100"/>
            </a:pPr>
            <a:endParaRPr lang="en-US" sz="1200" dirty="0">
              <a:latin typeface="Robota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SzPts val="1100"/>
            </a:pPr>
            <a:endParaRPr lang="en-US" sz="1200" dirty="0">
              <a:latin typeface="Robota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SzPts val="1100"/>
            </a:pPr>
            <a:endParaRPr lang="en-US" sz="1200" dirty="0">
              <a:latin typeface="Robota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SzPts val="1100"/>
            </a:pPr>
            <a:endParaRPr sz="1200" dirty="0">
              <a:latin typeface="Robota"/>
              <a:cs typeface="Times New Roman" panose="02020603050405020304" pitchFamily="18" charset="0"/>
            </a:endParaRPr>
          </a:p>
        </p:txBody>
      </p:sp>
      <p:sp>
        <p:nvSpPr>
          <p:cNvPr id="654" name="Google Shape;654;p51"/>
          <p:cNvSpPr/>
          <p:nvPr/>
        </p:nvSpPr>
        <p:spPr>
          <a:xfrm>
            <a:off x="638053" y="3717526"/>
            <a:ext cx="631407" cy="631407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37A3C1FC-CDE9-9B1E-7130-8F6203BE29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901" y="2466751"/>
            <a:ext cx="3619471" cy="2388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4A95CEC-75E6-26BA-C9A3-363EC0329B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052" y="2466753"/>
            <a:ext cx="3859519" cy="238834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Google Shape;652;p51"/>
          <p:cNvSpPr txBox="1">
            <a:spLocks noGrp="1"/>
          </p:cNvSpPr>
          <p:nvPr>
            <p:ph type="title"/>
          </p:nvPr>
        </p:nvSpPr>
        <p:spPr>
          <a:xfrm>
            <a:off x="0" y="236343"/>
            <a:ext cx="8853054" cy="79456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2000" dirty="0">
                <a:latin typeface="Robota"/>
                <a:cs typeface="Times New Roman" panose="02020603050405020304" pitchFamily="18" charset="0"/>
              </a:rPr>
              <a:t>Family Bike Ride and Camping Adventure</a:t>
            </a:r>
          </a:p>
        </p:txBody>
      </p:sp>
      <p:sp>
        <p:nvSpPr>
          <p:cNvPr id="653" name="Google Shape;653;p51"/>
          <p:cNvSpPr txBox="1">
            <a:spLocks noGrp="1"/>
          </p:cNvSpPr>
          <p:nvPr>
            <p:ph type="subTitle" idx="1"/>
          </p:nvPr>
        </p:nvSpPr>
        <p:spPr>
          <a:xfrm>
            <a:off x="280555" y="633627"/>
            <a:ext cx="8643543" cy="165215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 algn="just">
              <a:lnSpc>
                <a:spcPct val="150000"/>
              </a:lnSpc>
              <a:buSzPts val="1100"/>
            </a:pPr>
            <a:r>
              <a:rPr lang="en-GB" sz="1200" dirty="0">
                <a:latin typeface="Robota"/>
                <a:cs typeface="Times New Roman" panose="02020603050405020304" pitchFamily="18" charset="0"/>
              </a:rPr>
              <a:t>This is a one time event that will happen in August when </a:t>
            </a:r>
            <a:r>
              <a:rPr lang="en-GB" sz="1200" dirty="0" err="1">
                <a:latin typeface="Robota"/>
                <a:cs typeface="Times New Roman" panose="02020603050405020304" pitchFamily="18" charset="0"/>
              </a:rPr>
              <a:t>childrens</a:t>
            </a:r>
            <a:r>
              <a:rPr lang="en-GB" sz="1200" dirty="0">
                <a:latin typeface="Robota"/>
                <a:cs typeface="Times New Roman" panose="02020603050405020304" pitchFamily="18" charset="0"/>
              </a:rPr>
              <a:t> are on their summer break (Tung, 2025). </a:t>
            </a:r>
          </a:p>
          <a:p>
            <a:pPr marL="285750" indent="-285750" algn="just">
              <a:lnSpc>
                <a:spcPct val="150000"/>
              </a:lnSpc>
              <a:buSzPts val="1100"/>
            </a:pPr>
            <a:r>
              <a:rPr lang="en-GB" sz="1200" dirty="0">
                <a:latin typeface="Robota"/>
                <a:cs typeface="Times New Roman" panose="02020603050405020304" pitchFamily="18" charset="0"/>
              </a:rPr>
              <a:t>Moreover, Swansea is a coastal town in Wales with safe cycling paths, scenic views, and family-friendly spots</a:t>
            </a:r>
            <a:r>
              <a:rPr lang="en-GB" sz="1200" dirty="0">
                <a:latin typeface="Robota"/>
              </a:rPr>
              <a:t>. </a:t>
            </a:r>
            <a:endParaRPr lang="en-GB" sz="1200" dirty="0">
              <a:latin typeface="Robota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SzPts val="1100"/>
            </a:pPr>
            <a:r>
              <a:rPr lang="en-GB" sz="1200" dirty="0">
                <a:latin typeface="Robota"/>
                <a:cs typeface="Times New Roman" panose="02020603050405020304" pitchFamily="18" charset="0"/>
              </a:rPr>
              <a:t>This event is family focussed outdoor event combining a bike ride to show the historic places.</a:t>
            </a:r>
          </a:p>
          <a:p>
            <a:pPr marL="285750" indent="-285750" algn="just">
              <a:lnSpc>
                <a:spcPct val="150000"/>
              </a:lnSpc>
              <a:buSzPts val="1100"/>
            </a:pPr>
            <a:r>
              <a:rPr lang="en-GB" sz="1200" dirty="0">
                <a:latin typeface="Robota"/>
                <a:cs typeface="Times New Roman" panose="02020603050405020304" pitchFamily="18" charset="0"/>
              </a:rPr>
              <a:t>As well as providing a camping experience at a historic location</a:t>
            </a:r>
          </a:p>
          <a:p>
            <a:pPr marL="285750" indent="-285750" algn="just">
              <a:lnSpc>
                <a:spcPct val="150000"/>
              </a:lnSpc>
              <a:buSzPts val="1100"/>
            </a:pPr>
            <a:r>
              <a:rPr lang="en-GB" sz="1200" dirty="0">
                <a:latin typeface="Robota"/>
                <a:cs typeface="Times New Roman" panose="02020603050405020304" pitchFamily="18" charset="0"/>
              </a:rPr>
              <a:t>It is a one-time, well-organised outdoor trip for families (Hunt, 2020). </a:t>
            </a:r>
          </a:p>
          <a:p>
            <a:pPr marL="285750" indent="-285750" algn="just">
              <a:lnSpc>
                <a:spcPct val="150000"/>
              </a:lnSpc>
              <a:buSzPts val="1100"/>
            </a:pPr>
            <a:r>
              <a:rPr lang="en-GB" sz="1200" dirty="0">
                <a:latin typeface="Robota"/>
                <a:cs typeface="Times New Roman" panose="02020603050405020304" pitchFamily="18" charset="0"/>
              </a:rPr>
              <a:t>After the ride, families will enjoy camping together at a safe location (Greer, 2021). </a:t>
            </a:r>
          </a:p>
          <a:p>
            <a:pPr marL="0" indent="0" algn="just">
              <a:lnSpc>
                <a:spcPct val="150000"/>
              </a:lnSpc>
              <a:buSzPts val="1100"/>
              <a:buNone/>
            </a:pPr>
            <a:endParaRPr lang="en-US" sz="1200" dirty="0">
              <a:latin typeface="Robota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SzPts val="1100"/>
            </a:pPr>
            <a:endParaRPr lang="en-US" sz="1200" dirty="0">
              <a:latin typeface="Robota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SzPts val="1100"/>
            </a:pPr>
            <a:endParaRPr lang="en-US" sz="1200" dirty="0">
              <a:latin typeface="Robota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SzPts val="1100"/>
              <a:buNone/>
            </a:pPr>
            <a:endParaRPr sz="1200" dirty="0">
              <a:latin typeface="Robota"/>
              <a:cs typeface="Times New Roman" panose="02020603050405020304" pitchFamily="18" charset="0"/>
            </a:endParaRPr>
          </a:p>
        </p:txBody>
      </p:sp>
      <p:sp>
        <p:nvSpPr>
          <p:cNvPr id="654" name="Google Shape;654;p51"/>
          <p:cNvSpPr/>
          <p:nvPr/>
        </p:nvSpPr>
        <p:spPr>
          <a:xfrm>
            <a:off x="638053" y="3717526"/>
            <a:ext cx="631407" cy="631407"/>
          </a:xfrm>
          <a:custGeom>
            <a:avLst/>
            <a:gdLst/>
            <a:ahLst/>
            <a:cxnLst/>
            <a:rect l="l" t="t" r="r" b="b"/>
            <a:pathLst>
              <a:path w="577947" h="577947" extrusionOk="0">
                <a:moveTo>
                  <a:pt x="577947" y="288974"/>
                </a:moveTo>
                <a:cubicBezTo>
                  <a:pt x="577947" y="448569"/>
                  <a:pt x="448569" y="577947"/>
                  <a:pt x="288974" y="577947"/>
                </a:cubicBezTo>
                <a:cubicBezTo>
                  <a:pt x="129378" y="577947"/>
                  <a:pt x="0" y="448569"/>
                  <a:pt x="0" y="288974"/>
                </a:cubicBezTo>
                <a:cubicBezTo>
                  <a:pt x="0" y="129378"/>
                  <a:pt x="129378" y="0"/>
                  <a:pt x="288974" y="0"/>
                </a:cubicBezTo>
                <a:cubicBezTo>
                  <a:pt x="448569" y="0"/>
                  <a:pt x="577947" y="129378"/>
                  <a:pt x="577947" y="2889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5255" y="2486322"/>
            <a:ext cx="3434898" cy="229107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750" y="2486322"/>
            <a:ext cx="4240504" cy="2383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593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" name="Google Shape;738;p53"/>
          <p:cNvSpPr txBox="1">
            <a:spLocks noGrp="1"/>
          </p:cNvSpPr>
          <p:nvPr>
            <p:ph type="title"/>
          </p:nvPr>
        </p:nvSpPr>
        <p:spPr>
          <a:xfrm>
            <a:off x="720000" y="212651"/>
            <a:ext cx="7704000" cy="80507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  <a:t>Policy and Planning Considerations </a:t>
            </a:r>
            <a:b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sz="2000" dirty="0">
              <a:latin typeface="Robota"/>
            </a:endParaRPr>
          </a:p>
        </p:txBody>
      </p:sp>
      <p:sp>
        <p:nvSpPr>
          <p:cNvPr id="740" name="Google Shape;740;p53"/>
          <p:cNvSpPr txBox="1">
            <a:spLocks noGrp="1"/>
          </p:cNvSpPr>
          <p:nvPr>
            <p:ph type="subTitle" idx="1"/>
          </p:nvPr>
        </p:nvSpPr>
        <p:spPr>
          <a:xfrm>
            <a:off x="244548" y="648587"/>
            <a:ext cx="9601201" cy="294014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strong support from the Welsh Government is important to this plan. </a:t>
            </a: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Event Wales should lead the funding, policy, and coordination of events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Bernhardt, 2022). </a:t>
            </a:r>
            <a:endParaRPr lang="en-US" sz="1200" dirty="0">
              <a:latin typeface="Robota"/>
              <a:ea typeface="Calibri" panose="020F0502020204030204" pitchFamily="34" charset="0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Infrastructure must be ready, including the hotels, transport, event spaces, and support services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Hunt, 2020). </a:t>
            </a:r>
            <a:endParaRPr lang="en-US" sz="1200" kern="0" dirty="0">
              <a:effectLst/>
              <a:latin typeface="Robota"/>
              <a:ea typeface="Calibri" panose="020F0502020204030204" pitchFamily="34" charset="0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This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 campaign can support fair development across </a:t>
            </a:r>
            <a:r>
              <a:rPr lang="en-US" sz="1200" kern="0" dirty="0" err="1">
                <a:effectLst/>
                <a:latin typeface="Robota"/>
                <a:ea typeface="Calibri" panose="020F0502020204030204" pitchFamily="34" charset="0"/>
              </a:rPr>
              <a:t>Wales’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 different areas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Rosiak, 2022). </a:t>
            </a:r>
            <a:endParaRPr lang="en-GB" sz="1200" dirty="0">
              <a:latin typeface="Robota"/>
              <a:ea typeface="Calibri" panose="020F0502020204030204" pitchFamily="34" charset="0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Nearly 892,000 international visitors came to Wales in 2023, accounting for about 10% of the UK's total international visitors. </a:t>
            </a: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GB" sz="1200" dirty="0">
              <a:latin typeface="Robota"/>
              <a:cs typeface="Times New Roman" panose="02020603050405020304" pitchFamily="18" charset="0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200" dirty="0">
              <a:latin typeface="Robota"/>
              <a:cs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A67962F-6EC9-5D5F-BF2C-999DFDAA3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2214" y="2281714"/>
            <a:ext cx="3147238" cy="253096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Google Shape;802;p54"/>
          <p:cNvSpPr txBox="1">
            <a:spLocks noGrp="1"/>
          </p:cNvSpPr>
          <p:nvPr>
            <p:ph type="title"/>
          </p:nvPr>
        </p:nvSpPr>
        <p:spPr>
          <a:xfrm>
            <a:off x="499730" y="157945"/>
            <a:ext cx="7881740" cy="4238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  <a:t>Feasibility Study </a:t>
            </a:r>
            <a:b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dirty="0">
              <a:latin typeface="Robota"/>
            </a:endParaRPr>
          </a:p>
        </p:txBody>
      </p:sp>
      <p:sp>
        <p:nvSpPr>
          <p:cNvPr id="805" name="Google Shape;805;p54"/>
          <p:cNvSpPr txBox="1">
            <a:spLocks noGrp="1"/>
          </p:cNvSpPr>
          <p:nvPr>
            <p:ph type="subTitle" idx="1"/>
          </p:nvPr>
        </p:nvSpPr>
        <p:spPr>
          <a:xfrm>
            <a:off x="265814" y="425303"/>
            <a:ext cx="9664995" cy="33173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buFont typeface="+mj-lt"/>
              <a:buAutoNum type="alphaLcParenR"/>
            </a:pPr>
            <a:r>
              <a:rPr lang="en-US" sz="1200" b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Market Analysis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event will target international tourists, students, and the Welsh movement abroad. </a:t>
            </a:r>
            <a:endParaRPr lang="en-US" sz="1200" b="1" kern="0" dirty="0"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Business </a:t>
            </a:r>
            <a:r>
              <a:rPr lang="en-US" sz="1200" kern="0" dirty="0" err="1">
                <a:effectLst/>
                <a:latin typeface="Robota"/>
                <a:ea typeface="Calibri" panose="020F0502020204030204" pitchFamily="34" charset="0"/>
              </a:rPr>
              <a:t>travellers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, event planners, and global media are also vital targets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Rosiak, 2022).</a:t>
            </a:r>
            <a:endParaRPr lang="en-US" sz="1200" b="1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Some examples are Ireland’s "The Gathering" and Scotland’s "Homecoming" in recent years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Leith and Sim, 2020). </a:t>
            </a:r>
          </a:p>
          <a:p>
            <a:pPr marL="0" indent="0" algn="just">
              <a:lnSpc>
                <a:spcPct val="150000"/>
              </a:lnSpc>
            </a:pPr>
            <a:r>
              <a:rPr lang="en-US" sz="1200" b="1" dirty="0"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b) </a:t>
            </a:r>
            <a:r>
              <a:rPr lang="en-US" sz="1200" b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Financial Feasibility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budget may be around £40 million from public and private funding</a:t>
            </a:r>
            <a:endParaRPr lang="en-US" sz="1200" b="1" kern="0" dirty="0"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Allowances from the UK and EU cultural programs can fund the events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Greer, 2021).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This can include spending on hotels, food, and other travel-related services. </a:t>
            </a:r>
          </a:p>
          <a:p>
            <a:pPr marL="0" indent="0" algn="just">
              <a:lnSpc>
                <a:spcPct val="150000"/>
              </a:lnSpc>
            </a:pPr>
            <a:r>
              <a:rPr lang="en-US" sz="1200" b="1" dirty="0"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c) </a:t>
            </a:r>
            <a:r>
              <a:rPr lang="en-US" sz="1200" b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Operational Feasibility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The event will take place along selected cycle-friendly sections of the Wales Coast Path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 For example, the Millennium Coastal Path (</a:t>
            </a:r>
            <a:r>
              <a:rPr lang="en-GB" sz="1200" kern="0" dirty="0" err="1">
                <a:effectLst/>
                <a:latin typeface="Robota"/>
                <a:ea typeface="Calibri" panose="020F0502020204030204" pitchFamily="34" charset="0"/>
              </a:rPr>
              <a:t>Bynea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 to </a:t>
            </a:r>
            <a:r>
              <a:rPr lang="en-GB" sz="1200" kern="0" dirty="0" err="1">
                <a:effectLst/>
                <a:latin typeface="Robota"/>
                <a:ea typeface="Calibri" panose="020F0502020204030204" pitchFamily="34" charset="0"/>
              </a:rPr>
              <a:t>Pembrey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) and Cardiff Bay’s 7.3 km loop (Hunt, 2020).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Moreover, the staffing requirements include event coordinators, cycling marshals, first aiders, and bilingual guides (Price, 2021</a:t>
            </a:r>
            <a:endParaRPr lang="en-US" sz="1200" kern="0" dirty="0">
              <a:effectLst/>
              <a:latin typeface="Robota"/>
              <a:ea typeface="Calibri" panose="020F0502020204030204" pitchFamily="34" charset="0"/>
            </a:endParaRPr>
          </a:p>
          <a:p>
            <a:pPr marL="0" indent="0" algn="just">
              <a:lnSpc>
                <a:spcPct val="150000"/>
              </a:lnSpc>
            </a:pPr>
            <a:r>
              <a:rPr lang="en-US" sz="1200" b="1" dirty="0"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d) </a:t>
            </a:r>
            <a:r>
              <a:rPr lang="en-US" sz="1200" b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Legal &amp; Environmental Considerations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All safety laws must be followed at every public gathering. </a:t>
            </a:r>
            <a:endParaRPr lang="en-US" sz="1200" b="1" kern="0" dirty="0"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purpose of the event must be for the net-zero productions and greener delivery methods (</a:t>
            </a:r>
            <a:r>
              <a:rPr lang="en-GB" sz="1200" kern="0" dirty="0" err="1">
                <a:effectLst/>
                <a:latin typeface="Robota"/>
                <a:ea typeface="Calibri" panose="020F0502020204030204" pitchFamily="34" charset="0"/>
              </a:rPr>
              <a:t>Jaimangal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-Jones et al., 2023). </a:t>
            </a:r>
            <a:endParaRPr lang="en-US" sz="1200" b="1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Local communities must be involved in planning and delivery discussions. </a:t>
            </a:r>
            <a:endParaRPr lang="en-US" sz="1200" b="1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</a:pPr>
            <a:endParaRPr lang="en-US" sz="120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</a:pPr>
            <a:endParaRPr lang="en-US" sz="1200" b="1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latin typeface="Robot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0">
          <a:extLst>
            <a:ext uri="{FF2B5EF4-FFF2-40B4-BE49-F238E27FC236}">
              <a16:creationId xmlns:a16="http://schemas.microsoft.com/office/drawing/2014/main" id="{9FFDD593-7748-51F6-4541-D4156D1CE6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Google Shape;802;p54">
            <a:extLst>
              <a:ext uri="{FF2B5EF4-FFF2-40B4-BE49-F238E27FC236}">
                <a16:creationId xmlns:a16="http://schemas.microsoft.com/office/drawing/2014/main" id="{E13D8A70-DDF1-8C5C-FEEA-D3C80B3A33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9730" y="157945"/>
            <a:ext cx="7881740" cy="4238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b="1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Strategic Decision-Making</a:t>
            </a:r>
            <a:br>
              <a:rPr lang="en-US" sz="1200" b="1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b="1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dirty="0">
              <a:latin typeface="+mj-lt"/>
            </a:endParaRPr>
          </a:p>
        </p:txBody>
      </p:sp>
      <p:sp>
        <p:nvSpPr>
          <p:cNvPr id="805" name="Google Shape;805;p54">
            <a:extLst>
              <a:ext uri="{FF2B5EF4-FFF2-40B4-BE49-F238E27FC236}">
                <a16:creationId xmlns:a16="http://schemas.microsoft.com/office/drawing/2014/main" id="{43E65541-309F-66B7-4EB7-40534882500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9488" y="712381"/>
            <a:ext cx="10558130" cy="149919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 algn="just">
              <a:lnSpc>
                <a:spcPct val="150000"/>
              </a:lnSpc>
            </a:pP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  </a:t>
            </a:r>
            <a:r>
              <a:rPr lang="en-US" sz="1200" b="1" kern="0" dirty="0">
                <a:effectLst/>
                <a:latin typeface="+mn-lt"/>
                <a:ea typeface="Calibri" panose="020F0502020204030204" pitchFamily="34" charset="0"/>
              </a:rPr>
              <a:t>a) </a:t>
            </a:r>
            <a:r>
              <a:rPr lang="en-US" sz="1200" b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Location Choices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Cardiff will be the key hub and host the grand opening.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Smaller towns like Aberystwyth, Bangor, and Wrexham will host local events (</a:t>
            </a: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Radcliffe, 2024).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However, the </a:t>
            </a: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natural sites like coastlines, parks, and castles will be event spaces too. </a:t>
            </a:r>
            <a:endParaRPr lang="en-US" sz="1200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</a:pPr>
            <a:endParaRPr lang="en-US" sz="1200" b="1" kern="0" dirty="0">
              <a:effectLst/>
              <a:latin typeface="+mn-lt"/>
              <a:ea typeface="Calibri" panose="020F0502020204030204" pitchFamily="34" charset="0"/>
            </a:endParaRPr>
          </a:p>
          <a:p>
            <a:pPr marL="0" indent="0" algn="just">
              <a:lnSpc>
                <a:spcPct val="150000"/>
              </a:lnSpc>
            </a:pPr>
            <a:r>
              <a:rPr lang="en-US" sz="1200" b="1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 b) </a:t>
            </a:r>
            <a:r>
              <a:rPr lang="en-US" sz="1200" b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Partnerships</a:t>
            </a:r>
            <a:endParaRPr lang="en-US" sz="1200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Welsh universities can host academic talks and research-related conferences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Transport firms can offer travel deals to visitors attending events (</a:t>
            </a:r>
            <a:r>
              <a:rPr lang="en-GB" sz="1200" kern="0" dirty="0" err="1">
                <a:effectLst/>
                <a:latin typeface="+mn-lt"/>
                <a:ea typeface="Calibri" panose="020F0502020204030204" pitchFamily="34" charset="0"/>
              </a:rPr>
              <a:t>McInch</a:t>
            </a: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 and Fleming, 2022). </a:t>
            </a:r>
            <a:endParaRPr lang="en-US" sz="1200" b="1" kern="0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Local suppliers will offer food, logistics, and token products</a:t>
            </a:r>
          </a:p>
          <a:p>
            <a:pPr marL="0" indent="0" algn="just">
              <a:lnSpc>
                <a:spcPct val="150000"/>
              </a:lnSpc>
            </a:pPr>
            <a:endParaRPr lang="en-US" sz="1200" b="1" dirty="0"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</a:pPr>
            <a:r>
              <a:rPr lang="en-US" sz="1200" b="1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 c) </a:t>
            </a:r>
            <a:r>
              <a:rPr lang="en-US" sz="1200" b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Risk Management</a:t>
            </a:r>
            <a:endParaRPr lang="en-US" sz="1200" b="1" dirty="0"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Plans will cover risks like poor weather, political issues, or low turnout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Event insurance will protect performers, businesses, and </a:t>
            </a:r>
            <a:r>
              <a:rPr lang="en-US" sz="1200" kern="0" dirty="0" err="1">
                <a:effectLst/>
                <a:latin typeface="+mn-lt"/>
                <a:ea typeface="Calibri" panose="020F0502020204030204" pitchFamily="34" charset="0"/>
              </a:rPr>
              <a:t>organisers</a:t>
            </a: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 from losses. (</a:t>
            </a: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Getz and Page, 2019).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+mn-lt"/>
                <a:ea typeface="Calibri" panose="020F0502020204030204" pitchFamily="34" charset="0"/>
              </a:rPr>
              <a:t>Digital tools will offer real-time event updates and help in managing crowds</a:t>
            </a:r>
            <a:r>
              <a:rPr lang="en-GB" sz="1200" kern="0" dirty="0">
                <a:effectLst/>
                <a:latin typeface="+mn-lt"/>
                <a:ea typeface="Calibri" panose="020F0502020204030204" pitchFamily="34" charset="0"/>
              </a:rPr>
              <a:t> </a:t>
            </a:r>
            <a:endParaRPr lang="en-US" sz="1200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</a:pPr>
            <a:endParaRPr lang="en-US" sz="1200" b="1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20873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0">
          <a:extLst>
            <a:ext uri="{FF2B5EF4-FFF2-40B4-BE49-F238E27FC236}">
              <a16:creationId xmlns:a16="http://schemas.microsoft.com/office/drawing/2014/main" id="{6EEF4C8C-85E8-0D02-61E7-892B87D91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Google Shape;802;p54">
            <a:extLst>
              <a:ext uri="{FF2B5EF4-FFF2-40B4-BE49-F238E27FC236}">
                <a16:creationId xmlns:a16="http://schemas.microsoft.com/office/drawing/2014/main" id="{7715E891-B367-A0D4-F29F-2D82C439E5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9730" y="157945"/>
            <a:ext cx="7881740" cy="4238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  <a:t>SWOT ANALYSIS </a:t>
            </a:r>
            <a:b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dirty="0">
              <a:latin typeface="Robota"/>
            </a:endParaRPr>
          </a:p>
        </p:txBody>
      </p:sp>
      <p:sp>
        <p:nvSpPr>
          <p:cNvPr id="805" name="Google Shape;805;p54">
            <a:extLst>
              <a:ext uri="{FF2B5EF4-FFF2-40B4-BE49-F238E27FC236}">
                <a16:creationId xmlns:a16="http://schemas.microsoft.com/office/drawing/2014/main" id="{1D359112-8209-D3D7-3571-F706282C6F5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9488" y="712381"/>
            <a:ext cx="10558130" cy="48165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 algn="just">
              <a:lnSpc>
                <a:spcPct val="150000"/>
              </a:lnSpc>
            </a:pPr>
            <a:endParaRPr lang="en-US" sz="1200" b="1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latin typeface="Robota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1D53293-8C52-0BEC-866E-C3009F33BB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2729715"/>
              </p:ext>
            </p:extLst>
          </p:nvPr>
        </p:nvGraphicFramePr>
        <p:xfrm>
          <a:off x="284179" y="581789"/>
          <a:ext cx="8558485" cy="4271582"/>
        </p:xfrm>
        <a:graphic>
          <a:graphicData uri="http://schemas.openxmlformats.org/drawingml/2006/table">
            <a:tbl>
              <a:tblPr firstRow="1" firstCol="1" bandRow="1">
                <a:tableStyleId>{2F320D30-9701-4631-84D2-B5DED264B52A}</a:tableStyleId>
              </a:tblPr>
              <a:tblGrid>
                <a:gridCol w="1923023">
                  <a:extLst>
                    <a:ext uri="{9D8B030D-6E8A-4147-A177-3AD203B41FA5}">
                      <a16:colId xmlns:a16="http://schemas.microsoft.com/office/drawing/2014/main" val="428705315"/>
                    </a:ext>
                  </a:extLst>
                </a:gridCol>
                <a:gridCol w="6635462">
                  <a:extLst>
                    <a:ext uri="{9D8B030D-6E8A-4147-A177-3AD203B41FA5}">
                      <a16:colId xmlns:a16="http://schemas.microsoft.com/office/drawing/2014/main" val="1331147240"/>
                    </a:ext>
                  </a:extLst>
                </a:gridCol>
              </a:tblGrid>
              <a:tr h="21672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b="1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SWOT Analysis</a:t>
                      </a:r>
                      <a:endParaRPr lang="en-US" sz="800" b="1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>
                    <a:solidFill>
                      <a:schemeClr val="accent4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b="1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Description </a:t>
                      </a:r>
                      <a:endParaRPr lang="en-US" sz="800" b="1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>
                    <a:solidFill>
                      <a:schemeClr val="accent4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2645658"/>
                  </a:ext>
                </a:extLst>
              </a:tr>
              <a:tr h="1000853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b="1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Strengths </a:t>
                      </a:r>
                      <a:endParaRPr lang="en-US" sz="800" b="1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-Rich Welsh cultural heritage and traditions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Scenic landscapes and coastline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Government backing and promotional funding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Strong local hospitality and community engagement</a:t>
                      </a:r>
                      <a:endParaRPr lang="en-US" sz="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/>
                </a:tc>
                <a:extLst>
                  <a:ext uri="{0D108BD9-81ED-4DB2-BD59-A6C34878D82A}">
                    <a16:rowId xmlns:a16="http://schemas.microsoft.com/office/drawing/2014/main" val="1743481973"/>
                  </a:ext>
                </a:extLst>
              </a:tr>
              <a:tr h="1000853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b="1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Weaknesses </a:t>
                      </a:r>
                      <a:endParaRPr lang="en-US" sz="800" b="1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>
                    <a:solidFill>
                      <a:schemeClr val="accent4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Limited global brand recognition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Underdeveloped transport links to rural areas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Seasonal tourism dependency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Limited multilingual marketing materials</a:t>
                      </a:r>
                      <a:endParaRPr lang="en-US" sz="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>
                    <a:solidFill>
                      <a:schemeClr val="accent4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7091902"/>
                  </a:ext>
                </a:extLst>
              </a:tr>
              <a:tr h="1000853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b="1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Opportunities </a:t>
                      </a:r>
                      <a:endParaRPr lang="en-US" sz="800" b="1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Rising interest in sustainable and cultural tourism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Emerging European travel trends post-pandemic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Digital marketing and influencer partnerships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 EU and UK funding for regional development</a:t>
                      </a:r>
                      <a:endParaRPr lang="en-US" sz="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/>
                </a:tc>
                <a:extLst>
                  <a:ext uri="{0D108BD9-81ED-4DB2-BD59-A6C34878D82A}">
                    <a16:rowId xmlns:a16="http://schemas.microsoft.com/office/drawing/2014/main" val="2991818593"/>
                  </a:ext>
                </a:extLst>
              </a:tr>
              <a:tr h="1000853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b="1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Threats </a:t>
                      </a:r>
                      <a:endParaRPr lang="en-US" sz="800" b="1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>
                    <a:solidFill>
                      <a:schemeClr val="accent4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Competition from well-established tourist destinations (e.g., Scotland, Ireland)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Economic uncertainty and travel costs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Brexit-related travel regulations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800" kern="100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Environmental risks (e.g., climate impact on coastlines)</a:t>
                      </a:r>
                      <a:endParaRPr lang="en-US" sz="8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0487" marR="40487" marT="0" marB="0">
                    <a:solidFill>
                      <a:schemeClr val="accent4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15423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1509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Google Shape;1052;p59"/>
          <p:cNvSpPr txBox="1">
            <a:spLocks noGrp="1"/>
          </p:cNvSpPr>
          <p:nvPr>
            <p:ph type="title"/>
          </p:nvPr>
        </p:nvSpPr>
        <p:spPr>
          <a:xfrm>
            <a:off x="220618" y="425302"/>
            <a:ext cx="8646935" cy="148855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ctr">
              <a:lnSpc>
                <a:spcPct val="200000"/>
              </a:lnSpc>
              <a:spcBef>
                <a:spcPts val="1200"/>
              </a:spcBef>
            </a:pPr>
            <a: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  <a:t>Return on Investment and Performance Metrics </a:t>
            </a:r>
            <a:br>
              <a:rPr lang="en-US" sz="18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dirty="0">
              <a:latin typeface="Robota"/>
            </a:endParaRPr>
          </a:p>
        </p:txBody>
      </p:sp>
      <p:sp>
        <p:nvSpPr>
          <p:cNvPr id="1053" name="Google Shape;1053;p59"/>
          <p:cNvSpPr txBox="1">
            <a:spLocks noGrp="1"/>
          </p:cNvSpPr>
          <p:nvPr>
            <p:ph type="subTitle" idx="1"/>
          </p:nvPr>
        </p:nvSpPr>
        <p:spPr>
          <a:xfrm>
            <a:off x="276447" y="733647"/>
            <a:ext cx="8646935" cy="411530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Measuring success will be significant to see the true impact. </a:t>
            </a: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Key Performance Indicators (KPIS) will guide the decisions throughout the year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Hristov and Chirico, 2019). </a:t>
            </a:r>
            <a:endParaRPr lang="en-US" sz="1200" dirty="0">
              <a:latin typeface="Robota"/>
              <a:ea typeface="Calibri" panose="020F0502020204030204" pitchFamily="34" charset="0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Tourism spending in shops, hotels, and restaurants will be measured. </a:t>
            </a: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Surveys will ask local businesses about their sales and profits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Swiatek, 2019)</a:t>
            </a:r>
            <a:endParaRPr lang="en-US" sz="1200" kern="0" dirty="0">
              <a:effectLst/>
              <a:latin typeface="Robota"/>
              <a:ea typeface="Calibri" panose="020F0502020204030204" pitchFamily="34" charset="0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Economic studies will show the short-term and long-term gains for Wales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Rosiak, 2022). 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This </a:t>
            </a:r>
            <a:endParaRPr lang="en-US" sz="1200" dirty="0">
              <a:latin typeface="Robota"/>
              <a:ea typeface="Calibri" panose="020F0502020204030204" pitchFamily="34" charset="0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This helps to decide if future events like this should happen again.</a:t>
            </a: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sz="1200" dirty="0">
              <a:latin typeface="Robota"/>
            </a:endParaRPr>
          </a:p>
        </p:txBody>
      </p:sp>
      <p:pic>
        <p:nvPicPr>
          <p:cNvPr id="5122" name="Picture 2" descr="Picture">
            <a:extLst>
              <a:ext uri="{FF2B5EF4-FFF2-40B4-BE49-F238E27FC236}">
                <a16:creationId xmlns:a16="http://schemas.microsoft.com/office/drawing/2014/main" id="{267A7584-43C9-700F-4658-6BC320BAE7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137" y="2226635"/>
            <a:ext cx="3700132" cy="2622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1" name="Google Shape;1181;p63"/>
          <p:cNvSpPr txBox="1">
            <a:spLocks noGrp="1"/>
          </p:cNvSpPr>
          <p:nvPr>
            <p:ph type="title"/>
          </p:nvPr>
        </p:nvSpPr>
        <p:spPr>
          <a:xfrm>
            <a:off x="575547" y="-739226"/>
            <a:ext cx="7236659" cy="2167411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>
              <a:lnSpc>
                <a:spcPct val="200000"/>
              </a:lnSpc>
              <a:spcBef>
                <a:spcPts val="1200"/>
              </a:spcBef>
            </a:pPr>
            <a: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  <a:t>Legacy Planning </a:t>
            </a:r>
            <a:b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b="1" kern="100" dirty="0">
              <a:effectLst/>
              <a:latin typeface="Robota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82" name="Google Shape;1182;p63"/>
          <p:cNvSpPr txBox="1">
            <a:spLocks noGrp="1"/>
          </p:cNvSpPr>
          <p:nvPr>
            <p:ph type="subTitle" idx="1"/>
          </p:nvPr>
        </p:nvSpPr>
        <p:spPr>
          <a:xfrm>
            <a:off x="280555" y="724223"/>
            <a:ext cx="8608263" cy="296527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This event is </a:t>
            </a:r>
            <a:r>
              <a:rPr lang="en-US" sz="1200" dirty="0">
                <a:latin typeface="Robota"/>
                <a:ea typeface="Calibri" panose="020F0502020204030204" pitchFamily="34" charset="0"/>
              </a:rPr>
              <a:t>a 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one-time campaign for tourism </a:t>
            </a:r>
            <a:r>
              <a:rPr lang="en-US" sz="1200" dirty="0">
                <a:latin typeface="Robota"/>
                <a:ea typeface="Calibri" panose="020F0502020204030204" pitchFamily="34" charset="0"/>
              </a:rPr>
              <a:t>but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 it will also create annual or biennial traditions for years to come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Evans, 2019). </a:t>
            </a: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Meanwhile, the skilled workers in the event sector will be trained and reserved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Cater et al., 2019). </a:t>
            </a:r>
            <a:endParaRPr lang="en-GB" sz="1200" dirty="0">
              <a:latin typeface="Robota"/>
              <a:ea typeface="Calibri" panose="020F0502020204030204" pitchFamily="34" charset="0"/>
            </a:endParaRP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This legacy supports national pride and economic development in equal measure (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Yen et al., 2023).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Robota"/>
              </a:rPr>
              <a:t>Moreover, the route can be along the Welsh National Coastal Path from North to South, which includes the many cultural and heritage stops</a:t>
            </a:r>
            <a:r>
              <a:rPr lang="en-GB" sz="1200" kern="0" dirty="0">
                <a:effectLst/>
                <a:latin typeface="Robota"/>
                <a:ea typeface="Calibri" panose="020F0502020204030204" pitchFamily="34" charset="0"/>
              </a:rPr>
              <a:t> </a:t>
            </a:r>
          </a:p>
          <a:p>
            <a:pPr marL="28575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It supports Wales to shape the worldwide partnerships in tourism, education, and business.</a:t>
            </a: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US" sz="1200" kern="0" dirty="0">
              <a:effectLst/>
              <a:latin typeface="Robota"/>
              <a:ea typeface="Calibri" panose="020F0502020204030204" pitchFamily="34" charset="0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US" sz="1200" kern="0" dirty="0">
              <a:effectLst/>
              <a:latin typeface="Robota"/>
              <a:ea typeface="Calibri" panose="020F0502020204030204" pitchFamily="34" charset="0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sz="1200" dirty="0">
              <a:latin typeface="Robota"/>
              <a:cs typeface="Times New Roman" panose="02020603050405020304" pitchFamily="18" charset="0"/>
            </a:endParaRPr>
          </a:p>
        </p:txBody>
      </p:sp>
      <p:sp>
        <p:nvSpPr>
          <p:cNvPr id="2" name="AutoShape 2" descr="legacy planning">
            <a:extLst>
              <a:ext uri="{FF2B5EF4-FFF2-40B4-BE49-F238E27FC236}">
                <a16:creationId xmlns:a16="http://schemas.microsoft.com/office/drawing/2014/main" id="{09798EAD-AD86-6724-9261-197D13A7A8A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8560D0-D9C0-83A4-C3AD-1D4ADCDFC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7660" y="2724150"/>
            <a:ext cx="3801158" cy="208854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0">
          <a:extLst>
            <a:ext uri="{FF2B5EF4-FFF2-40B4-BE49-F238E27FC236}">
              <a16:creationId xmlns:a16="http://schemas.microsoft.com/office/drawing/2014/main" id="{5404AFED-64F7-342F-E48D-03E6382BC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1" name="Google Shape;1181;p63">
            <a:extLst>
              <a:ext uri="{FF2B5EF4-FFF2-40B4-BE49-F238E27FC236}">
                <a16:creationId xmlns:a16="http://schemas.microsoft.com/office/drawing/2014/main" id="{2748CA34-314B-92E4-B9D1-33A01D45689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5547" y="-739226"/>
            <a:ext cx="7236659" cy="2167411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>
              <a:lnSpc>
                <a:spcPct val="200000"/>
              </a:lnSpc>
              <a:spcBef>
                <a:spcPts val="1200"/>
              </a:spcBef>
            </a:pPr>
            <a: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US" sz="2000" b="1" kern="100" dirty="0">
                <a:effectLst/>
                <a:latin typeface="Robota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b="1" kern="100" dirty="0">
              <a:effectLst/>
              <a:latin typeface="Robota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82" name="Google Shape;1182;p63">
            <a:extLst>
              <a:ext uri="{FF2B5EF4-FFF2-40B4-BE49-F238E27FC236}">
                <a16:creationId xmlns:a16="http://schemas.microsoft.com/office/drawing/2014/main" id="{FA8F5F8B-B411-34E1-73FE-A00AFAC2E53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06792" y="1885385"/>
            <a:ext cx="7425616" cy="207115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"Year of </a:t>
            </a:r>
            <a:r>
              <a:rPr lang="en-US" sz="1200" kern="0" dirty="0" err="1">
                <a:effectLst/>
                <a:latin typeface="Robota"/>
                <a:ea typeface="Calibri" panose="020F0502020204030204" pitchFamily="34" charset="0"/>
              </a:rPr>
              <a:t>Croeso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" offers a smart, timely plan for Wales</a:t>
            </a:r>
          </a:p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event can grow tourism, jobs, and local pride across the country.</a:t>
            </a:r>
            <a:endParaRPr lang="en-US" sz="1200" dirty="0">
              <a:latin typeface="Robota"/>
              <a:ea typeface="Calibri" panose="020F0502020204030204" pitchFamily="34" charset="0"/>
            </a:endParaRPr>
          </a:p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The themes match modern trends like digital, green, and inclusive travel. </a:t>
            </a:r>
          </a:p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kern="0" dirty="0" err="1">
                <a:effectLst/>
                <a:latin typeface="Robota"/>
                <a:ea typeface="Calibri" panose="020F0502020204030204" pitchFamily="34" charset="0"/>
              </a:rPr>
              <a:t>Croeso</a:t>
            </a:r>
            <a:r>
              <a:rPr lang="en-US" sz="1200" kern="0" dirty="0">
                <a:effectLst/>
                <a:latin typeface="Robota"/>
                <a:ea typeface="Calibri" panose="020F0502020204030204" pitchFamily="34" charset="0"/>
              </a:rPr>
              <a:t>" means welcome, and Wales is prepared to welcome the world. </a:t>
            </a:r>
            <a:endParaRPr lang="en-US" sz="1200" kern="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US" sz="1200" kern="0" dirty="0">
              <a:effectLst/>
              <a:latin typeface="Robota"/>
              <a:ea typeface="Calibri" panose="020F0502020204030204" pitchFamily="34" charset="0"/>
            </a:endParaRPr>
          </a:p>
        </p:txBody>
      </p:sp>
      <p:sp>
        <p:nvSpPr>
          <p:cNvPr id="2" name="AutoShape 2" descr="legacy planning">
            <a:extLst>
              <a:ext uri="{FF2B5EF4-FFF2-40B4-BE49-F238E27FC236}">
                <a16:creationId xmlns:a16="http://schemas.microsoft.com/office/drawing/2014/main" id="{228D83EC-8C02-7C8A-2B50-FC4D65A9EDD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556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5" name="Google Shape;2445;p82"/>
          <p:cNvSpPr txBox="1">
            <a:spLocks noGrp="1"/>
          </p:cNvSpPr>
          <p:nvPr>
            <p:ph type="subTitle" idx="1"/>
          </p:nvPr>
        </p:nvSpPr>
        <p:spPr>
          <a:xfrm>
            <a:off x="340242" y="648586"/>
            <a:ext cx="8378455" cy="407226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Bernhardt, Franz. “Othering the Sovereign Host: Welsh Responses to the British Politics of Asylum and Resettlement after the 2015 European Refugee “Crisis.”” Hospitality &amp; Society, vol. 12, no. 2, 1 June 2022, pp. 223–241, </a:t>
            </a:r>
            <a:r>
              <a:rPr lang="en-GB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https://doi.org/10.1386/hosp_00047_1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. Accessed 5 Jan. 2023.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Cater, Carl Iain, et al. “Y 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Wladfa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Gymreig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: Outbound Diasporic Tourism and Contribution to Identity.” Tourism Geographies, vol. 21, no. 4, 20 Feb. 2019, pp. 665–686, </a:t>
            </a:r>
            <a:r>
              <a:rPr lang="en-GB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https://doi.org/10.1080/14616688.2019.1571095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. Accessed 30 Apr. 2020.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Dewi 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Jaimangal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-Jones, et al. “Applying the Model of Event Portfolio Tourism Leverage: A Study of the Volvo Ocean Race in Cardiff, UK.” Event Management, vol. 27, no. 7, 27 Oct. 2023, pp. 993–1009, </a:t>
            </a:r>
            <a:r>
              <a:rPr lang="en-GB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https://doi.org/10.3727/152599523x16847420514818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Evans, Daniel John. “Welshness in “British Wales”: Negotiating National Identity at the Margins.” Nations and Nationalism, vol. 25, no. 1, 14 Feb. 2018, pp. 167–190, </a:t>
            </a:r>
            <a:r>
              <a:rPr lang="en-GB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https://doi.org/10.1111/nana.12390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Getz, Donald, and Stephen J. Page. Event Studies: Theory, Research and Policy for Planned Events. Fourth Edition. | New York : Routledge, 2020. | Series: Events management series | “First edition published by Butterworth-Heinemann 2007. Third edition published by Routledge 2016”—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T.p.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 verso., Routledge, 30 Oct. 2019.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Hristov, Ivo, and Antonio Chirico. “The Role of Sustainability Key Performance Indicators (KPIs) in Implementing Sustainable Strategies.” Sustainability, vol. 11, no. 20, 17 Oct. 2019, p. 5742. MDPI, </a:t>
            </a:r>
            <a:r>
              <a:rPr lang="en-GB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https://doi.org/10.3390/su11205742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McInch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 Alex, and Scott Fleming. “Sport Policy Formation and Enactment in Post-Devolution Wales: 1999–2020.” International Journal of Sport Policy and Politics, vol. 14, no. 2, 29 Oct. 2021, pp. 1–13, </a:t>
            </a:r>
            <a:r>
              <a:rPr lang="en-GB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https://doi.org/10.1080/19406940.2021.1996438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Swiatek, Cecile. “European Academic Libraries Key Performance Indicators (KPI).” Performance Measurement and Metrics, vol. ahead-of-print, no. ahead-of-print, 22 Nov. 2019, </a:t>
            </a:r>
            <a:r>
              <a:rPr lang="en-GB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https://doi.org/10.1108/pmm-08-2019-0041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. Accessed 27 Nov. 2019.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Getz, D. and Page, S. (2019) Event studies: theory, research and policy for planned events. 3rd Edition. Routledge: Oxford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Greer, S. (2021). Funding resilience: Market rationalism and the UK’s “mixed economy” for the arts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Cultural Trends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30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(3), 222-240.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Hristov, I., and Chirico, A. (2019). The role of sustainability key performance indicators (KPIS) in implementing sustainable strategies.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(20), 5742.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Jaimangal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-Jones, D., Haven-Tang, C., and Rowe, S. (2023). Applying the model of event portfolio tourism leverage: A study of The Volvo Ocean Race in Cardiff, UK.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Event Management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27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(7), 993-1009.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McInch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 A., and Fleming, S. (2022). Sport policy formation and enactment in post-devolution Wales: 1999–2020.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Sport Policy and Politics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(2), 225-237.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O’Toole, W. (2011). Events feasibility and development: from strategy to operations. Elsevier: Oxford 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Price, W. R. (2021). Mining for tourists: an analysis of industrial tourism and government policy in Wales.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Tourism Planning and Development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(4), 435-456.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Radcliffe, J. (2024). Caribbean and West African seamen in a Welsh port, 1871–1939: the Seamen’s Boarding House and the growth and development of settlement in Cardiff.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Raja, J., Loo, J. L., 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Sambhi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 R., and Shivashankar, S. (2021). Manualising the induction of higher trainees in psychiatry for North Wales: The 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Cisgc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 Guide (“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Croeso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Seiciatreg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Gogledd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 Cymru”). </a:t>
            </a:r>
            <a:r>
              <a:rPr lang="en-GB" sz="650" i="1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BJPsych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 Open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(S1), S214-S215.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Rosiak, K. (2022). Migration, demography, and minority language learning: A case of Wales.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Adeptus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 (19), 1-23. </a:t>
            </a:r>
            <a:r>
              <a:rPr lang="en-US" sz="650" b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https://doi.org/10.11649/a.2752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Smith, A. (2012) Events and urban regeneration: the strategic use of events to revitalise cities. Routledge: Oxford 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Swiatek, C. (2019). European academic libraries Key Performance Indicators (KPI) How comparison helps decision making.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Performance Measurement and Metrics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20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(3), 143-158. DOI:</a:t>
            </a:r>
            <a:r>
              <a:rPr lang="en-GB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10.1108/PMM-08-2019-0041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Tung, K. L. (2025). Reasons to learn a minoritised language: the case of migrant new speakers of Welsh in Cardiff, Wales.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Language, Culture and Curriculum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 1-19. </a:t>
            </a:r>
            <a:r>
              <a:rPr lang="en-GB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10.1080/07908318.2024.2447599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Wyn Edwards, C., and </a:t>
            </a:r>
            <a:r>
              <a:rPr lang="en-GB" sz="650" dirty="0" err="1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Wisthaler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 V. (2023). The power of symbolic sanctuary: Insights from Wales on the limitations and potential of a regional approach to sanctuary.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Journal of Ethnic and Migration Studies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49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(14), 3602-3628. </a:t>
            </a:r>
            <a:r>
              <a:rPr lang="en-US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doi.org/10.1080/1369183X.2023.2198809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Yen, D., Jang, J., Wei, L., Morgan, N., and  Pritchard, A. (2023). Leveraging folklore and fantasy to promote small destinations: the case of Visit Wales. </a:t>
            </a:r>
            <a:r>
              <a:rPr lang="en-GB" sz="650" i="1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Journal of policy research in tourism, leisure and events</a:t>
            </a: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, 1-15. </a:t>
            </a:r>
            <a:r>
              <a:rPr lang="en-US" sz="650" u="sng" dirty="0">
                <a:solidFill>
                  <a:srgbClr val="0563C1"/>
                </a:solidFill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https://doi.org/10.1080/19407963.2023.2263860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SzPct val="50000"/>
            </a:pPr>
            <a:r>
              <a:rPr lang="en-GB" sz="650" dirty="0">
                <a:effectLst/>
                <a:latin typeface="Robota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650" dirty="0">
              <a:effectLst/>
              <a:latin typeface="Robot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sz="400" dirty="0">
              <a:latin typeface="Robota"/>
              <a:cs typeface="Times New Roman" panose="02020603050405020304" pitchFamily="18" charset="0"/>
            </a:endParaRPr>
          </a:p>
        </p:txBody>
      </p:sp>
      <p:sp>
        <p:nvSpPr>
          <p:cNvPr id="2446" name="Google Shape;2446;p82"/>
          <p:cNvSpPr txBox="1">
            <a:spLocks noGrp="1"/>
          </p:cNvSpPr>
          <p:nvPr>
            <p:ph type="title"/>
          </p:nvPr>
        </p:nvSpPr>
        <p:spPr>
          <a:xfrm>
            <a:off x="230902" y="222083"/>
            <a:ext cx="8190084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>
                <a:latin typeface="Robota"/>
                <a:cs typeface="Times New Roman" panose="02020603050405020304" pitchFamily="18" charset="0"/>
              </a:rPr>
              <a:t>References</a:t>
            </a:r>
            <a:endParaRPr sz="2000" dirty="0">
              <a:latin typeface="Robota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lobal Issues and Current Events - Spanish - Foreign Language - 8th Grade by Slidesgo">
  <a:themeElements>
    <a:clrScheme name="Simple Light">
      <a:dk1>
        <a:srgbClr val="131200"/>
      </a:dk1>
      <a:lt1>
        <a:srgbClr val="F4F1EA"/>
      </a:lt1>
      <a:dk2>
        <a:srgbClr val="F5D453"/>
      </a:dk2>
      <a:lt2>
        <a:srgbClr val="79A5FC"/>
      </a:lt2>
      <a:accent1>
        <a:srgbClr val="86D896"/>
      </a:accent1>
      <a:accent2>
        <a:srgbClr val="EE707E"/>
      </a:accent2>
      <a:accent3>
        <a:srgbClr val="EAE6DA"/>
      </a:accent3>
      <a:accent4>
        <a:srgbClr val="FFFFFF"/>
      </a:accent4>
      <a:accent5>
        <a:srgbClr val="FFFFFF"/>
      </a:accent5>
      <a:accent6>
        <a:srgbClr val="FFFFFF"/>
      </a:accent6>
      <a:hlink>
        <a:srgbClr val="1312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10EE80F3A31714FB9B56DAED86EDE4D" ma:contentTypeVersion="13" ma:contentTypeDescription="Create a new document." ma:contentTypeScope="" ma:versionID="ee4f33987da3d443f45044c5c7d781d0">
  <xsd:schema xmlns:xsd="http://www.w3.org/2001/XMLSchema" xmlns:xs="http://www.w3.org/2001/XMLSchema" xmlns:p="http://schemas.microsoft.com/office/2006/metadata/properties" xmlns:ns3="257783e5-cf80-4fac-bba9-ec8b5c153811" xmlns:ns4="70bdc3b4-6e61-45a9-9164-c0d6ce48ab67" targetNamespace="http://schemas.microsoft.com/office/2006/metadata/properties" ma:root="true" ma:fieldsID="94ba78c326a987a62460f30b1d013662" ns3:_="" ns4:_="">
    <xsd:import namespace="257783e5-cf80-4fac-bba9-ec8b5c153811"/>
    <xsd:import namespace="70bdc3b4-6e61-45a9-9164-c0d6ce48ab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57783e5-cf80-4fac-bba9-ec8b5c15381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0bdc3b4-6e61-45a9-9164-c0d6ce48ab6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57783e5-cf80-4fac-bba9-ec8b5c153811" xsi:nil="true"/>
  </documentManagement>
</p:properties>
</file>

<file path=customXml/itemProps1.xml><?xml version="1.0" encoding="utf-8"?>
<ds:datastoreItem xmlns:ds="http://schemas.openxmlformats.org/officeDocument/2006/customXml" ds:itemID="{5C81BAF6-93C3-403E-B8E0-92EB99517F6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4BB9F7E-5DCB-413A-BB73-EC4E20D786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57783e5-cf80-4fac-bba9-ec8b5c153811"/>
    <ds:schemaRef ds:uri="70bdc3b4-6e61-45a9-9164-c0d6ce48ab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F5AECF7-332D-41FB-85A0-AC62E4179DCC}">
  <ds:schemaRefs>
    <ds:schemaRef ds:uri="http://purl.org/dc/elements/1.1/"/>
    <ds:schemaRef ds:uri="http://schemas.microsoft.com/office/2006/metadata/properties"/>
    <ds:schemaRef ds:uri="http://purl.org/dc/terms/"/>
    <ds:schemaRef ds:uri="70bdc3b4-6e61-45a9-9164-c0d6ce48ab67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257783e5-cf80-4fac-bba9-ec8b5c15381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2276</Words>
  <Application>Microsoft Office PowerPoint</Application>
  <PresentationFormat>On-screen Show (16:9)</PresentationFormat>
  <Paragraphs>130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Global Issues and Current Events - Spanish - Foreign Language - 8th Grade by Slidesgo</vt:lpstr>
      <vt:lpstr>   International Meetings Management BMIH6007  Student Name: Elena Boboc Student Number:2206217 Lecturer Name: Kathryn Flynn    </vt:lpstr>
      <vt:lpstr>AI declaration   “I confirm that I have not used any Al tools in the research and creation of this assignment. I confirm that I have not presented any Al generated materials as my own work. I confirm that I have copies of my drafts, notes, and other resources I used, which may be asked to provide in evidence”          YEAR OF CROESO IN WALES – EVENT CONCEPT    </vt:lpstr>
      <vt:lpstr>Introduction  </vt:lpstr>
      <vt:lpstr>Event Content and Context</vt:lpstr>
      <vt:lpstr>Family Bike Ride and Camping Adventure</vt:lpstr>
      <vt:lpstr>Policy and Planning Considerations  </vt:lpstr>
      <vt:lpstr>Feasibility Study  </vt:lpstr>
      <vt:lpstr>Strategic Decision-Making  </vt:lpstr>
      <vt:lpstr>SWOT ANALYSIS   </vt:lpstr>
      <vt:lpstr>Return on Investment and Performance Metrics  </vt:lpstr>
      <vt:lpstr>Legacy Planning 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 Concept</dc:title>
  <dc:creator>Elena Boboc</dc:creator>
  <cp:lastModifiedBy>Elena Boboc (2206217)</cp:lastModifiedBy>
  <cp:revision>37</cp:revision>
  <dcterms:modified xsi:type="dcterms:W3CDTF">2025-05-23T15:33:53Z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0x010100A10EE80F3A31714FB9B56DAED86EDE4D</vt:lpwstr>
  </property>
</Properties>
</file>