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ms-office.activeX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7" r:id="rId4"/>
    <p:sldId id="260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910" autoAdjust="0"/>
  </p:normalViewPr>
  <p:slideViewPr>
    <p:cSldViewPr>
      <p:cViewPr varScale="1">
        <p:scale>
          <a:sx n="54" d="100"/>
          <a:sy n="54" d="100"/>
        </p:scale>
        <p:origin x="-183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4E9AC-8378-4059-A1AC-C090BEA04D4A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47BAB5-0A07-4E9E-9F8E-ADDF934E80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47BAB5-0A07-4E9E-9F8E-ADDF934E802B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dirty="0" smtClean="0">
              <a:latin typeface="Lucida Sans Typewriter" pitchFamily="49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47BAB5-0A07-4E9E-9F8E-ADDF934E802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47BAB5-0A07-4E9E-9F8E-ADDF934E802B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>
              <a:latin typeface="Lucida Sans Typewriter" pitchFamily="49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47BAB5-0A07-4E9E-9F8E-ADDF934E802B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47BAB5-0A07-4E9E-9F8E-ADDF934E802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7DA34-1E25-4789-AE47-CF4B70F3F86B}" type="datetimeFigureOut">
              <a:rPr lang="en-GB" smtClean="0"/>
              <a:pPr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C58A2-9FC2-4075-9BD1-F2CA6611E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4" Type="http://schemas.openxmlformats.org/officeDocument/2006/relationships/hyperlink" Target="https://www.youtube.com/watch?v=aknkofx2bH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mage result for higher brothers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051720" y="2060848"/>
            <a:ext cx="5071886" cy="285293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cs typeface="Courier New" pitchFamily="49" charset="0"/>
              </a:rPr>
              <a:t>Rap and Hip Hop Music in China</a:t>
            </a:r>
            <a:endParaRPr lang="en-GB" dirty="0">
              <a:cs typeface="Courier New" pitchFamily="49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Anastasia Sadler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716016" y="5661248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4"/>
              </a:rPr>
              <a:t>https://www.youtube.com/watch?v=aknkofx2bHg</a:t>
            </a:r>
            <a:endParaRPr lang="en-GB" dirty="0" smtClean="0"/>
          </a:p>
          <a:p>
            <a:endParaRPr lang="en-GB" dirty="0"/>
          </a:p>
        </p:txBody>
      </p:sp>
    </p:spTree>
    <p:controls>
      <p:control spid="17411" name="ShockwaveFlash1" r:id="rId2" imgW="7129440" imgH="403236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66750"/>
            <a:ext cx="3008313" cy="1162050"/>
          </a:xfrm>
        </p:spPr>
        <p:txBody>
          <a:bodyPr>
            <a:noAutofit/>
          </a:bodyPr>
          <a:lstStyle/>
          <a:p>
            <a:r>
              <a:rPr lang="en-GB" sz="3200" dirty="0" smtClean="0">
                <a:latin typeface="Lucida Sans Typewriter" pitchFamily="49" charset="0"/>
              </a:rPr>
              <a:t>An Overview</a:t>
            </a:r>
            <a:endParaRPr lang="en-GB" sz="3200" dirty="0">
              <a:latin typeface="Lucida Sans Typewriter" pitchFamily="49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75050" y="456207"/>
            <a:ext cx="5111750" cy="5853113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Lucida Sans Typewriter" pitchFamily="49" charset="0"/>
              </a:rPr>
              <a:t>Rap and Hip Hop music prominent in the underground scene.</a:t>
            </a:r>
          </a:p>
          <a:p>
            <a:r>
              <a:rPr lang="en-GB" sz="2400" dirty="0" smtClean="0">
                <a:latin typeface="Lucida Sans Typewriter" pitchFamily="49" charset="0"/>
              </a:rPr>
              <a:t>In the last year it’s started to surface in mainstream media.</a:t>
            </a:r>
          </a:p>
          <a:p>
            <a:r>
              <a:rPr lang="en-GB" sz="2400" dirty="0" smtClean="0">
                <a:latin typeface="Lucida Sans Typewriter" pitchFamily="49" charset="0"/>
              </a:rPr>
              <a:t>Gained much popularity from the younger Chinese generation.</a:t>
            </a:r>
          </a:p>
          <a:p>
            <a:r>
              <a:rPr lang="en-GB" sz="2400" dirty="0" smtClean="0">
                <a:latin typeface="Lucida Sans Typewriter" pitchFamily="49" charset="0"/>
              </a:rPr>
              <a:t>A quick rise and a quick fall.</a:t>
            </a:r>
            <a:endParaRPr lang="en-GB" sz="2400" dirty="0">
              <a:latin typeface="Lucida Sans Typewriter" pitchFamily="49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457200" y="1618257"/>
            <a:ext cx="3008313" cy="4691063"/>
          </a:xfrm>
        </p:spPr>
        <p:txBody>
          <a:bodyPr/>
          <a:lstStyle/>
          <a:p>
            <a:endParaRPr lang="en-GB" dirty="0">
              <a:latin typeface="Lucida Sans Typewriter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6750"/>
            <a:ext cx="3008313" cy="1162050"/>
          </a:xfrm>
        </p:spPr>
        <p:txBody>
          <a:bodyPr>
            <a:noAutofit/>
          </a:bodyPr>
          <a:lstStyle/>
          <a:p>
            <a:r>
              <a:rPr lang="en-GB" sz="2400" dirty="0" smtClean="0">
                <a:latin typeface="Lucida Sans Typewriter" pitchFamily="49" charset="0"/>
              </a:rPr>
              <a:t>‘The Rap of China’ (</a:t>
            </a:r>
            <a:r>
              <a:rPr lang="ko-KR" altLang="en-US" sz="2400" dirty="0" smtClean="0">
                <a:latin typeface="Lucida Sans Typewriter" pitchFamily="49" charset="0"/>
              </a:rPr>
              <a:t>中国有嘻哈</a:t>
            </a:r>
            <a:r>
              <a:rPr lang="en-GB" altLang="zh-CN" sz="2400" dirty="0" smtClean="0">
                <a:latin typeface="Lucida Sans Typewriter" pitchFamily="49" charset="0"/>
              </a:rPr>
              <a:t>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456207"/>
            <a:ext cx="5111750" cy="585311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Lucida Sans Typewriter" pitchFamily="49" charset="0"/>
              </a:rPr>
              <a:t>Talent show for rap and hip hop artists, judged by well known Chinese rappers.</a:t>
            </a:r>
            <a:endParaRPr lang="en-GB" dirty="0">
              <a:latin typeface="Lucida Sans Typewriter" pitchFamily="49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18257"/>
            <a:ext cx="3008313" cy="4691063"/>
          </a:xfrm>
        </p:spPr>
        <p:txBody>
          <a:bodyPr/>
          <a:lstStyle/>
          <a:p>
            <a:r>
              <a:rPr lang="en-GB" dirty="0" smtClean="0">
                <a:latin typeface="Lucida Sans Typewriter" pitchFamily="49" charset="0"/>
              </a:rPr>
              <a:t>Brought the rise in popularity of rap music out from the underground scene.</a:t>
            </a:r>
          </a:p>
        </p:txBody>
      </p:sp>
      <p:pic>
        <p:nvPicPr>
          <p:cNvPr id="20482" name="Picture 2" descr="Image result for the rap of ch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477864"/>
            <a:ext cx="4265614" cy="2399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6750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2800" dirty="0" smtClean="0">
                <a:latin typeface="Lucida Sans Typewriter" pitchFamily="49" charset="0"/>
              </a:rPr>
              <a:t>Banning in mainstream media</a:t>
            </a:r>
            <a:endParaRPr lang="en-GB" sz="2800" dirty="0">
              <a:latin typeface="Lucida Sans Typewriter" pitchFamily="49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456207"/>
            <a:ext cx="5111750" cy="585311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Lucida Sans Typewriter" pitchFamily="49" charset="0"/>
              </a:rPr>
              <a:t>Does not represent Chinese culture.</a:t>
            </a:r>
          </a:p>
          <a:p>
            <a:r>
              <a:rPr lang="en-GB" dirty="0" smtClean="0">
                <a:latin typeface="Lucida Sans Typewriter" pitchFamily="49" charset="0"/>
              </a:rPr>
              <a:t>Perpetuates ‘black’ culture.</a:t>
            </a:r>
          </a:p>
          <a:p>
            <a:r>
              <a:rPr lang="en-GB" dirty="0" smtClean="0">
                <a:latin typeface="Lucida Sans Typewriter" pitchFamily="49" charset="0"/>
              </a:rPr>
              <a:t>Vulgar content.</a:t>
            </a:r>
          </a:p>
          <a:p>
            <a:r>
              <a:rPr lang="en-GB" dirty="0" smtClean="0">
                <a:latin typeface="Lucida Sans Typewriter" pitchFamily="49" charset="0"/>
              </a:rPr>
              <a:t>Drug content and mentioning of drug usage.</a:t>
            </a:r>
            <a:endParaRPr lang="en-GB" dirty="0">
              <a:latin typeface="Lucida Sans Typewriter" pitchFamily="49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18257"/>
            <a:ext cx="3008313" cy="4691063"/>
          </a:xfrm>
        </p:spPr>
        <p:txBody>
          <a:bodyPr>
            <a:normAutofit/>
          </a:bodyPr>
          <a:lstStyle/>
          <a:p>
            <a:endParaRPr lang="en-GB" sz="1800" dirty="0" smtClean="0">
              <a:latin typeface="Lucida Sans Typewriter" pitchFamily="49" charset="0"/>
            </a:endParaRPr>
          </a:p>
          <a:p>
            <a:endParaRPr lang="en-GB" sz="1800" dirty="0" smtClean="0">
              <a:latin typeface="Lucida Sans Typewriter" pitchFamily="49" charset="0"/>
            </a:endParaRPr>
          </a:p>
          <a:p>
            <a:endParaRPr lang="en-GB" sz="1800" dirty="0" smtClean="0">
              <a:latin typeface="Lucida Sans Typewriter" pitchFamily="49" charset="0"/>
            </a:endParaRPr>
          </a:p>
          <a:p>
            <a:r>
              <a:rPr lang="en-GB" sz="1800" dirty="0" smtClean="0">
                <a:latin typeface="Lucida Sans Typewriter" pitchFamily="49" charset="0"/>
              </a:rPr>
              <a:t>Some of the reasons why it’s being banned from mainstream media.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6750"/>
            <a:ext cx="3008313" cy="1162050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Lucida Sans Typewriter" pitchFamily="49" charset="0"/>
              </a:rPr>
              <a:t>Ineffective Ban?</a:t>
            </a:r>
            <a:endParaRPr lang="en-GB" sz="2800" dirty="0">
              <a:latin typeface="Lucida Sans Typewriter" pitchFamily="49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456207"/>
            <a:ext cx="5111750" cy="5853113"/>
          </a:xfrm>
        </p:spPr>
        <p:txBody>
          <a:bodyPr/>
          <a:lstStyle/>
          <a:p>
            <a:r>
              <a:rPr lang="en-GB" dirty="0" smtClean="0">
                <a:latin typeface="Lucida Sans Typewriter" pitchFamily="49" charset="0"/>
              </a:rPr>
              <a:t>Rap and Hip Hop artist believe the ban will be ineffective.</a:t>
            </a:r>
          </a:p>
          <a:p>
            <a:r>
              <a:rPr lang="en-GB" dirty="0" smtClean="0">
                <a:latin typeface="Lucida Sans Typewriter" pitchFamily="49" charset="0"/>
              </a:rPr>
              <a:t>However some have deemed it as good.</a:t>
            </a:r>
            <a:endParaRPr lang="en-GB" dirty="0">
              <a:latin typeface="Lucida Sans Typewriter" pitchFamily="49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18257"/>
            <a:ext cx="3008313" cy="4691063"/>
          </a:xfrm>
        </p:spPr>
        <p:txBody>
          <a:bodyPr/>
          <a:lstStyle/>
          <a:p>
            <a:endParaRPr lang="en-GB" dirty="0">
              <a:latin typeface="Lucida Sans Typewriter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 Conclude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204864"/>
            <a:ext cx="5111750" cy="3921299"/>
          </a:xfrm>
        </p:spPr>
        <p:txBody>
          <a:bodyPr/>
          <a:lstStyle/>
          <a:p>
            <a:r>
              <a:rPr lang="en-GB" dirty="0" smtClean="0"/>
              <a:t>Is hip hop and culture detrimental to China?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3027</TotalTime>
  <Words>171</Words>
  <Application>Microsoft Office PowerPoint</Application>
  <PresentationFormat>On-screen Show (4:3)</PresentationFormat>
  <Paragraphs>30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Rap and Hip Hop Music in China</vt:lpstr>
      <vt:lpstr>Slide 2</vt:lpstr>
      <vt:lpstr>An Overview</vt:lpstr>
      <vt:lpstr>‘The Rap of China’ (中国有嘻哈)</vt:lpstr>
      <vt:lpstr>Banning in mainstream media</vt:lpstr>
      <vt:lpstr>Ineffective Ban?</vt:lpstr>
      <vt:lpstr>To Conclude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Rap in China</dc:title>
  <dc:creator>Ana Sadler</dc:creator>
  <cp:lastModifiedBy>Ana Sadler</cp:lastModifiedBy>
  <cp:revision>94</cp:revision>
  <dcterms:created xsi:type="dcterms:W3CDTF">2018-03-17T22:33:33Z</dcterms:created>
  <dcterms:modified xsi:type="dcterms:W3CDTF">2018-04-26T16:07:10Z</dcterms:modified>
</cp:coreProperties>
</file>