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49"/>
  </p:notesMasterIdLst>
  <p:sldIdLst>
    <p:sldId id="281" r:id="rId3"/>
    <p:sldId id="282" r:id="rId4"/>
    <p:sldId id="319" r:id="rId5"/>
    <p:sldId id="320" r:id="rId6"/>
    <p:sldId id="315" r:id="rId7"/>
    <p:sldId id="341" r:id="rId8"/>
    <p:sldId id="373" r:id="rId9"/>
    <p:sldId id="372" r:id="rId10"/>
    <p:sldId id="356" r:id="rId11"/>
    <p:sldId id="362" r:id="rId12"/>
    <p:sldId id="376" r:id="rId13"/>
    <p:sldId id="377" r:id="rId14"/>
    <p:sldId id="365" r:id="rId15"/>
    <p:sldId id="390" r:id="rId16"/>
    <p:sldId id="397" r:id="rId17"/>
    <p:sldId id="335" r:id="rId18"/>
    <p:sldId id="364" r:id="rId19"/>
    <p:sldId id="333" r:id="rId20"/>
    <p:sldId id="363" r:id="rId21"/>
    <p:sldId id="370" r:id="rId22"/>
    <p:sldId id="336" r:id="rId23"/>
    <p:sldId id="396" r:id="rId24"/>
    <p:sldId id="371" r:id="rId25"/>
    <p:sldId id="368" r:id="rId26"/>
    <p:sldId id="389" r:id="rId27"/>
    <p:sldId id="380" r:id="rId28"/>
    <p:sldId id="379" r:id="rId29"/>
    <p:sldId id="385" r:id="rId30"/>
    <p:sldId id="386" r:id="rId31"/>
    <p:sldId id="381" r:id="rId32"/>
    <p:sldId id="337" r:id="rId33"/>
    <p:sldId id="388" r:id="rId34"/>
    <p:sldId id="384" r:id="rId35"/>
    <p:sldId id="398" r:id="rId36"/>
    <p:sldId id="342" r:id="rId37"/>
    <p:sldId id="374" r:id="rId38"/>
    <p:sldId id="383" r:id="rId39"/>
    <p:sldId id="382" r:id="rId40"/>
    <p:sldId id="391" r:id="rId41"/>
    <p:sldId id="392" r:id="rId42"/>
    <p:sldId id="393" r:id="rId43"/>
    <p:sldId id="395" r:id="rId44"/>
    <p:sldId id="394" r:id="rId45"/>
    <p:sldId id="375" r:id="rId46"/>
    <p:sldId id="340" r:id="rId47"/>
    <p:sldId id="300" r:id="rId4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5C479D-3728-4F76-BD72-583B03AAEC6C}" v="168" dt="2022-03-11T08:04:12.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77" autoAdjust="0"/>
    <p:restoredTop sz="65587" autoAdjust="0"/>
  </p:normalViewPr>
  <p:slideViewPr>
    <p:cSldViewPr snapToGrid="0">
      <p:cViewPr varScale="1">
        <p:scale>
          <a:sx n="44" d="100"/>
          <a:sy n="44" d="100"/>
        </p:scale>
        <p:origin x="1456" y="2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56a06dd508c3ffa7" providerId="LiveId" clId="{1FEECDE2-0998-4DE2-9EBF-D80C88FE209D}"/>
    <pc:docChg chg="custSel addSld delSld modSld">
      <pc:chgData name="Sioned Saer" userId="56a06dd508c3ffa7" providerId="LiveId" clId="{1FEECDE2-0998-4DE2-9EBF-D80C88FE209D}" dt="2022-02-12T11:31:17.429" v="838" actId="680"/>
      <pc:docMkLst>
        <pc:docMk/>
      </pc:docMkLst>
      <pc:sldChg chg="del">
        <pc:chgData name="Sioned Saer" userId="56a06dd508c3ffa7" providerId="LiveId" clId="{1FEECDE2-0998-4DE2-9EBF-D80C88FE209D}" dt="2022-02-12T11:13:36.895" v="137" actId="47"/>
        <pc:sldMkLst>
          <pc:docMk/>
          <pc:sldMk cId="4192295300" sldId="268"/>
        </pc:sldMkLst>
      </pc:sldChg>
      <pc:sldChg chg="del">
        <pc:chgData name="Sioned Saer" userId="56a06dd508c3ffa7" providerId="LiveId" clId="{1FEECDE2-0998-4DE2-9EBF-D80C88FE209D}" dt="2022-02-12T11:14:15.006" v="152" actId="47"/>
        <pc:sldMkLst>
          <pc:docMk/>
          <pc:sldMk cId="3416079106" sldId="269"/>
        </pc:sldMkLst>
      </pc:sldChg>
      <pc:sldChg chg="del">
        <pc:chgData name="Sioned Saer" userId="56a06dd508c3ffa7" providerId="LiveId" clId="{1FEECDE2-0998-4DE2-9EBF-D80C88FE209D}" dt="2022-02-12T11:13:46.587" v="148" actId="47"/>
        <pc:sldMkLst>
          <pc:docMk/>
          <pc:sldMk cId="474947468" sldId="270"/>
        </pc:sldMkLst>
      </pc:sldChg>
      <pc:sldChg chg="del">
        <pc:chgData name="Sioned Saer" userId="56a06dd508c3ffa7" providerId="LiveId" clId="{1FEECDE2-0998-4DE2-9EBF-D80C88FE209D}" dt="2022-02-12T11:13:34.799" v="130" actId="47"/>
        <pc:sldMkLst>
          <pc:docMk/>
          <pc:sldMk cId="2688045489" sldId="278"/>
        </pc:sldMkLst>
      </pc:sldChg>
      <pc:sldChg chg="del">
        <pc:chgData name="Sioned Saer" userId="56a06dd508c3ffa7" providerId="LiveId" clId="{1FEECDE2-0998-4DE2-9EBF-D80C88FE209D}" dt="2022-02-12T11:13:35.658" v="133" actId="47"/>
        <pc:sldMkLst>
          <pc:docMk/>
          <pc:sldMk cId="4258185867" sldId="279"/>
        </pc:sldMkLst>
      </pc:sldChg>
      <pc:sldChg chg="del">
        <pc:chgData name="Sioned Saer" userId="56a06dd508c3ffa7" providerId="LiveId" clId="{1FEECDE2-0998-4DE2-9EBF-D80C88FE209D}" dt="2022-02-12T11:13:36.240" v="135" actId="47"/>
        <pc:sldMkLst>
          <pc:docMk/>
          <pc:sldMk cId="1162234670" sldId="280"/>
        </pc:sldMkLst>
      </pc:sldChg>
      <pc:sldChg chg="modSp mod">
        <pc:chgData name="Sioned Saer" userId="56a06dd508c3ffa7" providerId="LiveId" clId="{1FEECDE2-0998-4DE2-9EBF-D80C88FE209D}" dt="2022-02-12T10:55:47.165" v="128" actId="20577"/>
        <pc:sldMkLst>
          <pc:docMk/>
          <pc:sldMk cId="2417006755" sldId="282"/>
        </pc:sldMkLst>
        <pc:spChg chg="mod">
          <ac:chgData name="Sioned Saer" userId="56a06dd508c3ffa7" providerId="LiveId" clId="{1FEECDE2-0998-4DE2-9EBF-D80C88FE209D}" dt="2022-02-12T10:55:47.165" v="128" actId="20577"/>
          <ac:spMkLst>
            <pc:docMk/>
            <pc:sldMk cId="2417006755" sldId="282"/>
            <ac:spMk id="2" creationId="{00000000-0000-0000-0000-000000000000}"/>
          </ac:spMkLst>
        </pc:spChg>
      </pc:sldChg>
      <pc:sldChg chg="del">
        <pc:chgData name="Sioned Saer" userId="56a06dd508c3ffa7" providerId="LiveId" clId="{1FEECDE2-0998-4DE2-9EBF-D80C88FE209D}" dt="2022-02-12T11:13:36.527" v="136" actId="47"/>
        <pc:sldMkLst>
          <pc:docMk/>
          <pc:sldMk cId="1071321616" sldId="285"/>
        </pc:sldMkLst>
      </pc:sldChg>
      <pc:sldChg chg="modSp mod modNotesTx">
        <pc:chgData name="Sioned Saer" userId="56a06dd508c3ffa7" providerId="LiveId" clId="{1FEECDE2-0998-4DE2-9EBF-D80C88FE209D}" dt="2022-02-12T11:22:04.082" v="744" actId="20577"/>
        <pc:sldMkLst>
          <pc:docMk/>
          <pc:sldMk cId="3724329227" sldId="289"/>
        </pc:sldMkLst>
        <pc:spChg chg="mod">
          <ac:chgData name="Sioned Saer" userId="56a06dd508c3ffa7" providerId="LiveId" clId="{1FEECDE2-0998-4DE2-9EBF-D80C88FE209D}" dt="2022-02-12T11:14:48.899" v="171" actId="113"/>
          <ac:spMkLst>
            <pc:docMk/>
            <pc:sldMk cId="3724329227" sldId="289"/>
            <ac:spMk id="2" creationId="{00000000-0000-0000-0000-000000000000}"/>
          </ac:spMkLst>
        </pc:spChg>
      </pc:sldChg>
      <pc:sldChg chg="modNotesTx">
        <pc:chgData name="Sioned Saer" userId="56a06dd508c3ffa7" providerId="LiveId" clId="{1FEECDE2-0998-4DE2-9EBF-D80C88FE209D}" dt="2022-02-12T11:31:02.257" v="828" actId="20577"/>
        <pc:sldMkLst>
          <pc:docMk/>
          <pc:sldMk cId="1874855589" sldId="292"/>
        </pc:sldMkLst>
      </pc:sldChg>
      <pc:sldChg chg="del">
        <pc:chgData name="Sioned Saer" userId="56a06dd508c3ffa7" providerId="LiveId" clId="{1FEECDE2-0998-4DE2-9EBF-D80C88FE209D}" dt="2022-02-12T11:13:40.779" v="143" actId="47"/>
        <pc:sldMkLst>
          <pc:docMk/>
          <pc:sldMk cId="357318199" sldId="309"/>
        </pc:sldMkLst>
      </pc:sldChg>
      <pc:sldChg chg="del">
        <pc:chgData name="Sioned Saer" userId="56a06dd508c3ffa7" providerId="LiveId" clId="{1FEECDE2-0998-4DE2-9EBF-D80C88FE209D}" dt="2022-02-12T11:13:38.471" v="140" actId="47"/>
        <pc:sldMkLst>
          <pc:docMk/>
          <pc:sldMk cId="1620028189" sldId="310"/>
        </pc:sldMkLst>
      </pc:sldChg>
      <pc:sldChg chg="del">
        <pc:chgData name="Sioned Saer" userId="56a06dd508c3ffa7" providerId="LiveId" clId="{1FEECDE2-0998-4DE2-9EBF-D80C88FE209D}" dt="2022-02-12T11:13:34.416" v="129" actId="47"/>
        <pc:sldMkLst>
          <pc:docMk/>
          <pc:sldMk cId="1717755504" sldId="317"/>
        </pc:sldMkLst>
      </pc:sldChg>
      <pc:sldChg chg="del">
        <pc:chgData name="Sioned Saer" userId="56a06dd508c3ffa7" providerId="LiveId" clId="{1FEECDE2-0998-4DE2-9EBF-D80C88FE209D}" dt="2022-02-12T11:13:37.378" v="138" actId="47"/>
        <pc:sldMkLst>
          <pc:docMk/>
          <pc:sldMk cId="3696935436" sldId="318"/>
        </pc:sldMkLst>
      </pc:sldChg>
      <pc:sldChg chg="del">
        <pc:chgData name="Sioned Saer" userId="56a06dd508c3ffa7" providerId="LiveId" clId="{1FEECDE2-0998-4DE2-9EBF-D80C88FE209D}" dt="2022-02-12T11:13:35.089" v="131" actId="47"/>
        <pc:sldMkLst>
          <pc:docMk/>
          <pc:sldMk cId="1832873891" sldId="321"/>
        </pc:sldMkLst>
      </pc:sldChg>
      <pc:sldChg chg="del">
        <pc:chgData name="Sioned Saer" userId="56a06dd508c3ffa7" providerId="LiveId" clId="{1FEECDE2-0998-4DE2-9EBF-D80C88FE209D}" dt="2022-02-12T11:13:35.947" v="134" actId="47"/>
        <pc:sldMkLst>
          <pc:docMk/>
          <pc:sldMk cId="2758580145" sldId="322"/>
        </pc:sldMkLst>
      </pc:sldChg>
      <pc:sldChg chg="del">
        <pc:chgData name="Sioned Saer" userId="56a06dd508c3ffa7" providerId="LiveId" clId="{1FEECDE2-0998-4DE2-9EBF-D80C88FE209D}" dt="2022-02-12T11:13:35.355" v="132" actId="47"/>
        <pc:sldMkLst>
          <pc:docMk/>
          <pc:sldMk cId="91869996" sldId="323"/>
        </pc:sldMkLst>
      </pc:sldChg>
      <pc:sldChg chg="del">
        <pc:chgData name="Sioned Saer" userId="56a06dd508c3ffa7" providerId="LiveId" clId="{1FEECDE2-0998-4DE2-9EBF-D80C88FE209D}" dt="2022-02-12T11:13:41.328" v="144" actId="47"/>
        <pc:sldMkLst>
          <pc:docMk/>
          <pc:sldMk cId="1273500110" sldId="324"/>
        </pc:sldMkLst>
      </pc:sldChg>
      <pc:sldChg chg="del">
        <pc:chgData name="Sioned Saer" userId="56a06dd508c3ffa7" providerId="LiveId" clId="{1FEECDE2-0998-4DE2-9EBF-D80C88FE209D}" dt="2022-02-12T11:13:37.918" v="139" actId="47"/>
        <pc:sldMkLst>
          <pc:docMk/>
          <pc:sldMk cId="2729854918" sldId="325"/>
        </pc:sldMkLst>
      </pc:sldChg>
      <pc:sldChg chg="del">
        <pc:chgData name="Sioned Saer" userId="56a06dd508c3ffa7" providerId="LiveId" clId="{1FEECDE2-0998-4DE2-9EBF-D80C88FE209D}" dt="2022-02-12T11:14:17.013" v="153" actId="47"/>
        <pc:sldMkLst>
          <pc:docMk/>
          <pc:sldMk cId="1950603681" sldId="326"/>
        </pc:sldMkLst>
      </pc:sldChg>
      <pc:sldChg chg="del">
        <pc:chgData name="Sioned Saer" userId="56a06dd508c3ffa7" providerId="LiveId" clId="{1FEECDE2-0998-4DE2-9EBF-D80C88FE209D}" dt="2022-02-12T11:13:43.707" v="146" actId="47"/>
        <pc:sldMkLst>
          <pc:docMk/>
          <pc:sldMk cId="3483730713" sldId="327"/>
        </pc:sldMkLst>
      </pc:sldChg>
      <pc:sldChg chg="del">
        <pc:chgData name="Sioned Saer" userId="56a06dd508c3ffa7" providerId="LiveId" clId="{1FEECDE2-0998-4DE2-9EBF-D80C88FE209D}" dt="2022-02-12T11:13:47.651" v="149" actId="47"/>
        <pc:sldMkLst>
          <pc:docMk/>
          <pc:sldMk cId="2464484388" sldId="328"/>
        </pc:sldMkLst>
      </pc:sldChg>
      <pc:sldChg chg="modSp mod modNotesTx">
        <pc:chgData name="Sioned Saer" userId="56a06dd508c3ffa7" providerId="LiveId" clId="{1FEECDE2-0998-4DE2-9EBF-D80C88FE209D}" dt="2022-02-12T11:20:31.106" v="682" actId="255"/>
        <pc:sldMkLst>
          <pc:docMk/>
          <pc:sldMk cId="3643769030" sldId="329"/>
        </pc:sldMkLst>
        <pc:spChg chg="mod">
          <ac:chgData name="Sioned Saer" userId="56a06dd508c3ffa7" providerId="LiveId" clId="{1FEECDE2-0998-4DE2-9EBF-D80C88FE209D}" dt="2022-02-12T11:15:48.995" v="200" actId="113"/>
          <ac:spMkLst>
            <pc:docMk/>
            <pc:sldMk cId="3643769030" sldId="329"/>
            <ac:spMk id="5" creationId="{52515A7C-219A-4BCD-AD2D-A3D1E757E48D}"/>
          </ac:spMkLst>
        </pc:spChg>
      </pc:sldChg>
      <pc:sldChg chg="addSp delSp modSp new mod modClrScheme chgLayout modNotesTx">
        <pc:chgData name="Sioned Saer" userId="56a06dd508c3ffa7" providerId="LiveId" clId="{1FEECDE2-0998-4DE2-9EBF-D80C88FE209D}" dt="2022-02-12T11:21:15.033" v="695" actId="20577"/>
        <pc:sldMkLst>
          <pc:docMk/>
          <pc:sldMk cId="1932615583" sldId="330"/>
        </pc:sldMkLst>
        <pc:spChg chg="del mod ord">
          <ac:chgData name="Sioned Saer" userId="56a06dd508c3ffa7" providerId="LiveId" clId="{1FEECDE2-0998-4DE2-9EBF-D80C88FE209D}" dt="2022-02-12T11:17:58.743" v="401" actId="700"/>
          <ac:spMkLst>
            <pc:docMk/>
            <pc:sldMk cId="1932615583" sldId="330"/>
            <ac:spMk id="2" creationId="{C184A4E9-F953-4254-849F-42079D94EDDF}"/>
          </ac:spMkLst>
        </pc:spChg>
        <pc:spChg chg="add mod ord">
          <ac:chgData name="Sioned Saer" userId="56a06dd508c3ffa7" providerId="LiveId" clId="{1FEECDE2-0998-4DE2-9EBF-D80C88FE209D}" dt="2022-02-12T11:19:50.749" v="678" actId="20577"/>
          <ac:spMkLst>
            <pc:docMk/>
            <pc:sldMk cId="1932615583" sldId="330"/>
            <ac:spMk id="3" creationId="{EA802E39-BE42-4CE0-998D-111083AFB08F}"/>
          </ac:spMkLst>
        </pc:spChg>
        <pc:spChg chg="add mod ord">
          <ac:chgData name="Sioned Saer" userId="56a06dd508c3ffa7" providerId="LiveId" clId="{1FEECDE2-0998-4DE2-9EBF-D80C88FE209D}" dt="2022-02-12T11:18:55.224" v="550" actId="5793"/>
          <ac:spMkLst>
            <pc:docMk/>
            <pc:sldMk cId="1932615583" sldId="330"/>
            <ac:spMk id="4" creationId="{B353FA3D-BAEC-4C1C-B002-E6F5B079B8B5}"/>
          </ac:spMkLst>
        </pc:spChg>
        <pc:spChg chg="add mod ord">
          <ac:chgData name="Sioned Saer" userId="56a06dd508c3ffa7" providerId="LiveId" clId="{1FEECDE2-0998-4DE2-9EBF-D80C88FE209D}" dt="2022-02-12T11:19:27.246" v="642" actId="5793"/>
          <ac:spMkLst>
            <pc:docMk/>
            <pc:sldMk cId="1932615583" sldId="330"/>
            <ac:spMk id="5" creationId="{CFE9AFAA-7433-4866-A8AC-65B086877C05}"/>
          </ac:spMkLst>
        </pc:spChg>
      </pc:sldChg>
      <pc:sldChg chg="del">
        <pc:chgData name="Sioned Saer" userId="56a06dd508c3ffa7" providerId="LiveId" clId="{1FEECDE2-0998-4DE2-9EBF-D80C88FE209D}" dt="2022-02-12T11:14:09.577" v="150" actId="47"/>
        <pc:sldMkLst>
          <pc:docMk/>
          <pc:sldMk cId="2994075793" sldId="330"/>
        </pc:sldMkLst>
      </pc:sldChg>
      <pc:sldChg chg="del">
        <pc:chgData name="Sioned Saer" userId="56a06dd508c3ffa7" providerId="LiveId" clId="{1FEECDE2-0998-4DE2-9EBF-D80C88FE209D}" dt="2022-02-12T11:14:13.382" v="151" actId="47"/>
        <pc:sldMkLst>
          <pc:docMk/>
          <pc:sldMk cId="195125588" sldId="331"/>
        </pc:sldMkLst>
      </pc:sldChg>
      <pc:sldChg chg="new">
        <pc:chgData name="Sioned Saer" userId="56a06dd508c3ffa7" providerId="LiveId" clId="{1FEECDE2-0998-4DE2-9EBF-D80C88FE209D}" dt="2022-02-12T11:31:14.331" v="829" actId="680"/>
        <pc:sldMkLst>
          <pc:docMk/>
          <pc:sldMk cId="3730999299" sldId="331"/>
        </pc:sldMkLst>
      </pc:sldChg>
      <pc:sldChg chg="new">
        <pc:chgData name="Sioned Saer" userId="56a06dd508c3ffa7" providerId="LiveId" clId="{1FEECDE2-0998-4DE2-9EBF-D80C88FE209D}" dt="2022-02-12T11:31:14.995" v="830" actId="680"/>
        <pc:sldMkLst>
          <pc:docMk/>
          <pc:sldMk cId="1311380942" sldId="332"/>
        </pc:sldMkLst>
      </pc:sldChg>
      <pc:sldChg chg="del">
        <pc:chgData name="Sioned Saer" userId="56a06dd508c3ffa7" providerId="LiveId" clId="{1FEECDE2-0998-4DE2-9EBF-D80C88FE209D}" dt="2022-02-12T11:13:39.445" v="141" actId="47"/>
        <pc:sldMkLst>
          <pc:docMk/>
          <pc:sldMk cId="1792803791" sldId="332"/>
        </pc:sldMkLst>
      </pc:sldChg>
      <pc:sldChg chg="del">
        <pc:chgData name="Sioned Saer" userId="56a06dd508c3ffa7" providerId="LiveId" clId="{1FEECDE2-0998-4DE2-9EBF-D80C88FE209D}" dt="2022-02-12T11:13:39.932" v="142" actId="47"/>
        <pc:sldMkLst>
          <pc:docMk/>
          <pc:sldMk cId="848435801" sldId="333"/>
        </pc:sldMkLst>
      </pc:sldChg>
      <pc:sldChg chg="new">
        <pc:chgData name="Sioned Saer" userId="56a06dd508c3ffa7" providerId="LiveId" clId="{1FEECDE2-0998-4DE2-9EBF-D80C88FE209D}" dt="2022-02-12T11:31:15.417" v="831" actId="680"/>
        <pc:sldMkLst>
          <pc:docMk/>
          <pc:sldMk cId="1476351693" sldId="333"/>
        </pc:sldMkLst>
      </pc:sldChg>
      <pc:sldChg chg="del">
        <pc:chgData name="Sioned Saer" userId="56a06dd508c3ffa7" providerId="LiveId" clId="{1FEECDE2-0998-4DE2-9EBF-D80C88FE209D}" dt="2022-02-12T11:13:44.455" v="147" actId="47"/>
        <pc:sldMkLst>
          <pc:docMk/>
          <pc:sldMk cId="2688418259" sldId="334"/>
        </pc:sldMkLst>
      </pc:sldChg>
      <pc:sldChg chg="new">
        <pc:chgData name="Sioned Saer" userId="56a06dd508c3ffa7" providerId="LiveId" clId="{1FEECDE2-0998-4DE2-9EBF-D80C88FE209D}" dt="2022-02-12T11:31:15.716" v="832" actId="680"/>
        <pc:sldMkLst>
          <pc:docMk/>
          <pc:sldMk cId="2953830077" sldId="334"/>
        </pc:sldMkLst>
      </pc:sldChg>
      <pc:sldChg chg="del">
        <pc:chgData name="Sioned Saer" userId="56a06dd508c3ffa7" providerId="LiveId" clId="{1FEECDE2-0998-4DE2-9EBF-D80C88FE209D}" dt="2022-02-12T11:13:42.733" v="145" actId="47"/>
        <pc:sldMkLst>
          <pc:docMk/>
          <pc:sldMk cId="3011889387" sldId="335"/>
        </pc:sldMkLst>
      </pc:sldChg>
      <pc:sldChg chg="new">
        <pc:chgData name="Sioned Saer" userId="56a06dd508c3ffa7" providerId="LiveId" clId="{1FEECDE2-0998-4DE2-9EBF-D80C88FE209D}" dt="2022-02-12T11:31:16.015" v="833" actId="680"/>
        <pc:sldMkLst>
          <pc:docMk/>
          <pc:sldMk cId="3505931152" sldId="335"/>
        </pc:sldMkLst>
      </pc:sldChg>
      <pc:sldChg chg="new">
        <pc:chgData name="Sioned Saer" userId="56a06dd508c3ffa7" providerId="LiveId" clId="{1FEECDE2-0998-4DE2-9EBF-D80C88FE209D}" dt="2022-02-12T11:31:16.280" v="834" actId="680"/>
        <pc:sldMkLst>
          <pc:docMk/>
          <pc:sldMk cId="4047344573" sldId="336"/>
        </pc:sldMkLst>
      </pc:sldChg>
      <pc:sldChg chg="new">
        <pc:chgData name="Sioned Saer" userId="56a06dd508c3ffa7" providerId="LiveId" clId="{1FEECDE2-0998-4DE2-9EBF-D80C88FE209D}" dt="2022-02-12T11:31:16.553" v="835" actId="680"/>
        <pc:sldMkLst>
          <pc:docMk/>
          <pc:sldMk cId="450936299" sldId="337"/>
        </pc:sldMkLst>
      </pc:sldChg>
      <pc:sldChg chg="new">
        <pc:chgData name="Sioned Saer" userId="56a06dd508c3ffa7" providerId="LiveId" clId="{1FEECDE2-0998-4DE2-9EBF-D80C88FE209D}" dt="2022-02-12T11:31:16.835" v="836" actId="680"/>
        <pc:sldMkLst>
          <pc:docMk/>
          <pc:sldMk cId="2425100474" sldId="338"/>
        </pc:sldMkLst>
      </pc:sldChg>
      <pc:sldChg chg="new">
        <pc:chgData name="Sioned Saer" userId="56a06dd508c3ffa7" providerId="LiveId" clId="{1FEECDE2-0998-4DE2-9EBF-D80C88FE209D}" dt="2022-02-12T11:31:17.144" v="837" actId="680"/>
        <pc:sldMkLst>
          <pc:docMk/>
          <pc:sldMk cId="2417620779" sldId="339"/>
        </pc:sldMkLst>
      </pc:sldChg>
      <pc:sldChg chg="new">
        <pc:chgData name="Sioned Saer" userId="56a06dd508c3ffa7" providerId="LiveId" clId="{1FEECDE2-0998-4DE2-9EBF-D80C88FE209D}" dt="2022-02-12T11:31:17.429" v="838" actId="680"/>
        <pc:sldMkLst>
          <pc:docMk/>
          <pc:sldMk cId="3709659097" sldId="340"/>
        </pc:sldMkLst>
      </pc:sldChg>
    </pc:docChg>
  </pc:docChgLst>
  <pc:docChgLst>
    <pc:chgData name="Sioned Saer" userId="56a06dd508c3ffa7" providerId="LiveId" clId="{46880AD8-B9CE-4AF0-A096-2CF00132FE0C}"/>
    <pc:docChg chg="undo custSel addSld delSld modSld">
      <pc:chgData name="Sioned Saer" userId="56a06dd508c3ffa7" providerId="LiveId" clId="{46880AD8-B9CE-4AF0-A096-2CF00132FE0C}" dt="2022-02-12T10:52:09.867" v="152" actId="6549"/>
      <pc:docMkLst>
        <pc:docMk/>
      </pc:docMkLst>
      <pc:sldChg chg="modSp mod">
        <pc:chgData name="Sioned Saer" userId="56a06dd508c3ffa7" providerId="LiveId" clId="{46880AD8-B9CE-4AF0-A096-2CF00132FE0C}" dt="2022-02-12T10:33:47.275" v="52" actId="20577"/>
        <pc:sldMkLst>
          <pc:docMk/>
          <pc:sldMk cId="2417006755" sldId="282"/>
        </pc:sldMkLst>
        <pc:spChg chg="mod">
          <ac:chgData name="Sioned Saer" userId="56a06dd508c3ffa7" providerId="LiveId" clId="{46880AD8-B9CE-4AF0-A096-2CF00132FE0C}" dt="2022-02-12T10:33:47.275" v="52" actId="20577"/>
          <ac:spMkLst>
            <pc:docMk/>
            <pc:sldMk cId="2417006755" sldId="282"/>
            <ac:spMk id="2" creationId="{00000000-0000-0000-0000-000000000000}"/>
          </ac:spMkLst>
        </pc:spChg>
      </pc:sldChg>
      <pc:sldChg chg="del">
        <pc:chgData name="Sioned Saer" userId="56a06dd508c3ffa7" providerId="LiveId" clId="{46880AD8-B9CE-4AF0-A096-2CF00132FE0C}" dt="2022-02-12T10:33:50.844" v="54" actId="47"/>
        <pc:sldMkLst>
          <pc:docMk/>
          <pc:sldMk cId="1846019856" sldId="286"/>
        </pc:sldMkLst>
      </pc:sldChg>
      <pc:sldChg chg="del">
        <pc:chgData name="Sioned Saer" userId="56a06dd508c3ffa7" providerId="LiveId" clId="{46880AD8-B9CE-4AF0-A096-2CF00132FE0C}" dt="2022-02-12T10:33:51.539" v="55" actId="47"/>
        <pc:sldMkLst>
          <pc:docMk/>
          <pc:sldMk cId="895809844" sldId="287"/>
        </pc:sldMkLst>
      </pc:sldChg>
      <pc:sldChg chg="del">
        <pc:chgData name="Sioned Saer" userId="56a06dd508c3ffa7" providerId="LiveId" clId="{46880AD8-B9CE-4AF0-A096-2CF00132FE0C}" dt="2022-02-12T10:33:50.229" v="53" actId="47"/>
        <pc:sldMkLst>
          <pc:docMk/>
          <pc:sldMk cId="2838095205" sldId="301"/>
        </pc:sldMkLst>
      </pc:sldChg>
      <pc:sldChg chg="del">
        <pc:chgData name="Sioned Saer" userId="56a06dd508c3ffa7" providerId="LiveId" clId="{46880AD8-B9CE-4AF0-A096-2CF00132FE0C}" dt="2022-02-12T10:34:19.288" v="57" actId="47"/>
        <pc:sldMkLst>
          <pc:docMk/>
          <pc:sldMk cId="3750503405" sldId="304"/>
        </pc:sldMkLst>
      </pc:sldChg>
      <pc:sldChg chg="del">
        <pc:chgData name="Sioned Saer" userId="56a06dd508c3ffa7" providerId="LiveId" clId="{46880AD8-B9CE-4AF0-A096-2CF00132FE0C}" dt="2022-02-12T10:34:20.198" v="58" actId="47"/>
        <pc:sldMkLst>
          <pc:docMk/>
          <pc:sldMk cId="1242399537" sldId="305"/>
        </pc:sldMkLst>
      </pc:sldChg>
      <pc:sldChg chg="del">
        <pc:chgData name="Sioned Saer" userId="56a06dd508c3ffa7" providerId="LiveId" clId="{46880AD8-B9CE-4AF0-A096-2CF00132FE0C}" dt="2022-02-12T10:34:09.532" v="56" actId="47"/>
        <pc:sldMkLst>
          <pc:docMk/>
          <pc:sldMk cId="1578916693" sldId="307"/>
        </pc:sldMkLst>
      </pc:sldChg>
      <pc:sldChg chg="add del">
        <pc:chgData name="Sioned Saer" userId="56a06dd508c3ffa7" providerId="LiveId" clId="{46880AD8-B9CE-4AF0-A096-2CF00132FE0C}" dt="2022-02-12T10:34:39.094" v="65" actId="47"/>
        <pc:sldMkLst>
          <pc:docMk/>
          <pc:sldMk cId="1541283643" sldId="312"/>
        </pc:sldMkLst>
      </pc:sldChg>
      <pc:sldChg chg="del">
        <pc:chgData name="Sioned Saer" userId="56a06dd508c3ffa7" providerId="LiveId" clId="{46880AD8-B9CE-4AF0-A096-2CF00132FE0C}" dt="2022-02-12T10:34:21.485" v="59" actId="47"/>
        <pc:sldMkLst>
          <pc:docMk/>
          <pc:sldMk cId="1591034688" sldId="313"/>
        </pc:sldMkLst>
      </pc:sldChg>
      <pc:sldChg chg="del">
        <pc:chgData name="Sioned Saer" userId="56a06dd508c3ffa7" providerId="LiveId" clId="{46880AD8-B9CE-4AF0-A096-2CF00132FE0C}" dt="2022-02-12T10:34:22.284" v="60" actId="47"/>
        <pc:sldMkLst>
          <pc:docMk/>
          <pc:sldMk cId="1434744118" sldId="314"/>
        </pc:sldMkLst>
      </pc:sldChg>
      <pc:sldChg chg="del">
        <pc:chgData name="Sioned Saer" userId="56a06dd508c3ffa7" providerId="LiveId" clId="{46880AD8-B9CE-4AF0-A096-2CF00132FE0C}" dt="2022-02-12T10:34:23.533" v="61" actId="47"/>
        <pc:sldMkLst>
          <pc:docMk/>
          <pc:sldMk cId="955632249" sldId="315"/>
        </pc:sldMkLst>
      </pc:sldChg>
      <pc:sldChg chg="del">
        <pc:chgData name="Sioned Saer" userId="56a06dd508c3ffa7" providerId="LiveId" clId="{46880AD8-B9CE-4AF0-A096-2CF00132FE0C}" dt="2022-02-12T10:34:24.478" v="62" actId="47"/>
        <pc:sldMkLst>
          <pc:docMk/>
          <pc:sldMk cId="548046036" sldId="316"/>
        </pc:sldMkLst>
      </pc:sldChg>
      <pc:sldChg chg="modSp mod">
        <pc:chgData name="Sioned Saer" userId="56a06dd508c3ffa7" providerId="LiveId" clId="{46880AD8-B9CE-4AF0-A096-2CF00132FE0C}" dt="2022-02-12T10:52:09.867" v="152" actId="6549"/>
        <pc:sldMkLst>
          <pc:docMk/>
          <pc:sldMk cId="1717755504" sldId="317"/>
        </pc:sldMkLst>
        <pc:spChg chg="mod">
          <ac:chgData name="Sioned Saer" userId="56a06dd508c3ffa7" providerId="LiveId" clId="{46880AD8-B9CE-4AF0-A096-2CF00132FE0C}" dt="2022-02-12T10:52:09.867" v="152" actId="6549"/>
          <ac:spMkLst>
            <pc:docMk/>
            <pc:sldMk cId="1717755504" sldId="317"/>
            <ac:spMk id="2" creationId="{3CEEC7EA-033E-4EF5-A61C-72F679625310}"/>
          </ac:spMkLst>
        </pc:spChg>
      </pc:sldChg>
      <pc:sldChg chg="modSp mod">
        <pc:chgData name="Sioned Saer" userId="56a06dd508c3ffa7" providerId="LiveId" clId="{46880AD8-B9CE-4AF0-A096-2CF00132FE0C}" dt="2022-02-12T10:36:18.895" v="69" actId="14100"/>
        <pc:sldMkLst>
          <pc:docMk/>
          <pc:sldMk cId="1832873891" sldId="321"/>
        </pc:sldMkLst>
        <pc:spChg chg="mod">
          <ac:chgData name="Sioned Saer" userId="56a06dd508c3ffa7" providerId="LiveId" clId="{46880AD8-B9CE-4AF0-A096-2CF00132FE0C}" dt="2022-02-12T10:36:18.895" v="69" actId="14100"/>
          <ac:spMkLst>
            <pc:docMk/>
            <pc:sldMk cId="1832873891" sldId="321"/>
            <ac:spMk id="6" creationId="{0181E105-820A-4403-BDAE-403F7E65364A}"/>
          </ac:spMkLst>
        </pc:spChg>
        <pc:spChg chg="mod">
          <ac:chgData name="Sioned Saer" userId="56a06dd508c3ffa7" providerId="LiveId" clId="{46880AD8-B9CE-4AF0-A096-2CF00132FE0C}" dt="2022-02-12T10:36:09.506" v="68" actId="14100"/>
          <ac:spMkLst>
            <pc:docMk/>
            <pc:sldMk cId="1832873891" sldId="321"/>
            <ac:spMk id="7" creationId="{A809CD1D-6BA7-475D-830F-6E7D7B3FDF7D}"/>
          </ac:spMkLst>
        </pc:spChg>
      </pc:sldChg>
      <pc:sldChg chg="del">
        <pc:chgData name="Sioned Saer" userId="56a06dd508c3ffa7" providerId="LiveId" clId="{46880AD8-B9CE-4AF0-A096-2CF00132FE0C}" dt="2022-02-12T10:35:48.625" v="66" actId="47"/>
        <pc:sldMkLst>
          <pc:docMk/>
          <pc:sldMk cId="3288721034" sldId="336"/>
        </pc:sldMkLst>
      </pc:sldChg>
    </pc:docChg>
  </pc:docChgLst>
  <pc:docChgLst>
    <pc:chgData name="Sioned Saer" userId="56a06dd508c3ffa7" providerId="LiveId" clId="{DA1BA5A4-A209-48D2-9747-FE2BEB7A6273}"/>
    <pc:docChg chg="undo custSel addSld delSld modSld sldOrd">
      <pc:chgData name="Sioned Saer" userId="56a06dd508c3ffa7" providerId="LiveId" clId="{DA1BA5A4-A209-48D2-9747-FE2BEB7A6273}" dt="2022-02-12T10:31:33.626" v="22962" actId="255"/>
      <pc:docMkLst>
        <pc:docMk/>
      </pc:docMkLst>
      <pc:sldChg chg="modSp mod modNotesTx">
        <pc:chgData name="Sioned Saer" userId="56a06dd508c3ffa7" providerId="LiveId" clId="{DA1BA5A4-A209-48D2-9747-FE2BEB7A6273}" dt="2022-02-11T11:56:03.382" v="11010" actId="20577"/>
        <pc:sldMkLst>
          <pc:docMk/>
          <pc:sldMk cId="4192295300" sldId="268"/>
        </pc:sldMkLst>
        <pc:spChg chg="mod">
          <ac:chgData name="Sioned Saer" userId="56a06dd508c3ffa7" providerId="LiveId" clId="{DA1BA5A4-A209-48D2-9747-FE2BEB7A6273}" dt="2022-02-09T18:50:43.576" v="1932" actId="14100"/>
          <ac:spMkLst>
            <pc:docMk/>
            <pc:sldMk cId="4192295300" sldId="268"/>
            <ac:spMk id="2" creationId="{00000000-0000-0000-0000-000000000000}"/>
          </ac:spMkLst>
        </pc:spChg>
        <pc:spChg chg="mod">
          <ac:chgData name="Sioned Saer" userId="56a06dd508c3ffa7" providerId="LiveId" clId="{DA1BA5A4-A209-48D2-9747-FE2BEB7A6273}" dt="2022-02-11T11:47:52.022" v="10757" actId="14100"/>
          <ac:spMkLst>
            <pc:docMk/>
            <pc:sldMk cId="4192295300" sldId="268"/>
            <ac:spMk id="3" creationId="{00000000-0000-0000-0000-000000000000}"/>
          </ac:spMkLst>
        </pc:spChg>
        <pc:spChg chg="mod">
          <ac:chgData name="Sioned Saer" userId="56a06dd508c3ffa7" providerId="LiveId" clId="{DA1BA5A4-A209-48D2-9747-FE2BEB7A6273}" dt="2022-02-11T11:47:55.201" v="10758" actId="14100"/>
          <ac:spMkLst>
            <pc:docMk/>
            <pc:sldMk cId="4192295300" sldId="268"/>
            <ac:spMk id="4" creationId="{00000000-0000-0000-0000-000000000000}"/>
          </ac:spMkLst>
        </pc:spChg>
      </pc:sldChg>
      <pc:sldChg chg="modSp mod ord modNotesTx">
        <pc:chgData name="Sioned Saer" userId="56a06dd508c3ffa7" providerId="LiveId" clId="{DA1BA5A4-A209-48D2-9747-FE2BEB7A6273}" dt="2022-02-11T17:17:05.424" v="21008" actId="6549"/>
        <pc:sldMkLst>
          <pc:docMk/>
          <pc:sldMk cId="3416079106" sldId="269"/>
        </pc:sldMkLst>
        <pc:spChg chg="mod">
          <ac:chgData name="Sioned Saer" userId="56a06dd508c3ffa7" providerId="LiveId" clId="{DA1BA5A4-A209-48D2-9747-FE2BEB7A6273}" dt="2022-02-11T12:41:40.013" v="12332" actId="2711"/>
          <ac:spMkLst>
            <pc:docMk/>
            <pc:sldMk cId="3416079106" sldId="269"/>
            <ac:spMk id="2" creationId="{00000000-0000-0000-0000-000000000000}"/>
          </ac:spMkLst>
        </pc:spChg>
        <pc:spChg chg="mod">
          <ac:chgData name="Sioned Saer" userId="56a06dd508c3ffa7" providerId="LiveId" clId="{DA1BA5A4-A209-48D2-9747-FE2BEB7A6273}" dt="2022-02-11T12:41:47.785" v="12333" actId="2711"/>
          <ac:spMkLst>
            <pc:docMk/>
            <pc:sldMk cId="3416079106" sldId="269"/>
            <ac:spMk id="3" creationId="{00000000-0000-0000-0000-000000000000}"/>
          </ac:spMkLst>
        </pc:spChg>
        <pc:spChg chg="mod">
          <ac:chgData name="Sioned Saer" userId="56a06dd508c3ffa7" providerId="LiveId" clId="{DA1BA5A4-A209-48D2-9747-FE2BEB7A6273}" dt="2022-02-11T12:41:54.828" v="12334" actId="2711"/>
          <ac:spMkLst>
            <pc:docMk/>
            <pc:sldMk cId="3416079106" sldId="269"/>
            <ac:spMk id="4" creationId="{00000000-0000-0000-0000-000000000000}"/>
          </ac:spMkLst>
        </pc:spChg>
      </pc:sldChg>
      <pc:sldChg chg="modSp mod modNotesTx">
        <pc:chgData name="Sioned Saer" userId="56a06dd508c3ffa7" providerId="LiveId" clId="{DA1BA5A4-A209-48D2-9747-FE2BEB7A6273}" dt="2022-02-11T16:45:57.680" v="17347" actId="313"/>
        <pc:sldMkLst>
          <pc:docMk/>
          <pc:sldMk cId="474947468" sldId="270"/>
        </pc:sldMkLst>
        <pc:spChg chg="mod">
          <ac:chgData name="Sioned Saer" userId="56a06dd508c3ffa7" providerId="LiveId" clId="{DA1BA5A4-A209-48D2-9747-FE2BEB7A6273}" dt="2022-02-11T12:45:41.592" v="12435" actId="27636"/>
          <ac:spMkLst>
            <pc:docMk/>
            <pc:sldMk cId="474947468" sldId="270"/>
            <ac:spMk id="2" creationId="{00000000-0000-0000-0000-000000000000}"/>
          </ac:spMkLst>
        </pc:spChg>
        <pc:spChg chg="mod">
          <ac:chgData name="Sioned Saer" userId="56a06dd508c3ffa7" providerId="LiveId" clId="{DA1BA5A4-A209-48D2-9747-FE2BEB7A6273}" dt="2022-02-11T16:45:57.680" v="17347" actId="313"/>
          <ac:spMkLst>
            <pc:docMk/>
            <pc:sldMk cId="474947468" sldId="270"/>
            <ac:spMk id="4" creationId="{00000000-0000-0000-0000-000000000000}"/>
          </ac:spMkLst>
        </pc:spChg>
      </pc:sldChg>
      <pc:sldChg chg="modSp mod modNotesTx">
        <pc:chgData name="Sioned Saer" userId="56a06dd508c3ffa7" providerId="LiveId" clId="{DA1BA5A4-A209-48D2-9747-FE2BEB7A6273}" dt="2022-02-11T10:34:14.187" v="7909" actId="20577"/>
        <pc:sldMkLst>
          <pc:docMk/>
          <pc:sldMk cId="2688045489" sldId="278"/>
        </pc:sldMkLst>
        <pc:spChg chg="mod">
          <ac:chgData name="Sioned Saer" userId="56a06dd508c3ffa7" providerId="LiveId" clId="{DA1BA5A4-A209-48D2-9747-FE2BEB7A6273}" dt="2022-02-09T14:47:36.851" v="1220" actId="27636"/>
          <ac:spMkLst>
            <pc:docMk/>
            <pc:sldMk cId="2688045489" sldId="278"/>
            <ac:spMk id="2" creationId="{00000000-0000-0000-0000-000000000000}"/>
          </ac:spMkLst>
        </pc:spChg>
      </pc:sldChg>
      <pc:sldChg chg="addSp delSp modSp modNotesTx">
        <pc:chgData name="Sioned Saer" userId="56a06dd508c3ffa7" providerId="LiveId" clId="{DA1BA5A4-A209-48D2-9747-FE2BEB7A6273}" dt="2022-02-11T12:18:35.891" v="11875" actId="20577"/>
        <pc:sldMkLst>
          <pc:docMk/>
          <pc:sldMk cId="4258185867" sldId="279"/>
        </pc:sldMkLst>
        <pc:picChg chg="add del mod">
          <ac:chgData name="Sioned Saer" userId="56a06dd508c3ffa7" providerId="LiveId" clId="{DA1BA5A4-A209-48D2-9747-FE2BEB7A6273}" dt="2022-02-11T10:38:11.590" v="7934" actId="21"/>
          <ac:picMkLst>
            <pc:docMk/>
            <pc:sldMk cId="4258185867" sldId="279"/>
            <ac:picMk id="2" creationId="{17AAE197-12EC-421F-9EEF-6B675B9BC6FA}"/>
          </ac:picMkLst>
        </pc:picChg>
        <pc:picChg chg="add mod">
          <ac:chgData name="Sioned Saer" userId="56a06dd508c3ffa7" providerId="LiveId" clId="{DA1BA5A4-A209-48D2-9747-FE2BEB7A6273}" dt="2022-02-11T10:42:45.559" v="7978" actId="14100"/>
          <ac:picMkLst>
            <pc:docMk/>
            <pc:sldMk cId="4258185867" sldId="279"/>
            <ac:picMk id="12" creationId="{B6D435E5-1E58-42DB-9E00-807F59B40A30}"/>
          </ac:picMkLst>
        </pc:picChg>
        <pc:picChg chg="add mod">
          <ac:chgData name="Sioned Saer" userId="56a06dd508c3ffa7" providerId="LiveId" clId="{DA1BA5A4-A209-48D2-9747-FE2BEB7A6273}" dt="2022-02-11T10:41:16.564" v="7970" actId="1076"/>
          <ac:picMkLst>
            <pc:docMk/>
            <pc:sldMk cId="4258185867" sldId="279"/>
            <ac:picMk id="13" creationId="{7BE65AB5-C78E-4E24-9CBC-FB30415DAB9A}"/>
          </ac:picMkLst>
        </pc:picChg>
        <pc:picChg chg="mod">
          <ac:chgData name="Sioned Saer" userId="56a06dd508c3ffa7" providerId="LiveId" clId="{DA1BA5A4-A209-48D2-9747-FE2BEB7A6273}" dt="2022-02-11T10:43:10.443" v="7982" actId="14100"/>
          <ac:picMkLst>
            <pc:docMk/>
            <pc:sldMk cId="4258185867" sldId="279"/>
            <ac:picMk id="16" creationId="{00000000-0000-0000-0000-000000000000}"/>
          </ac:picMkLst>
        </pc:picChg>
        <pc:picChg chg="add del mod">
          <ac:chgData name="Sioned Saer" userId="56a06dd508c3ffa7" providerId="LiveId" clId="{DA1BA5A4-A209-48D2-9747-FE2BEB7A6273}" dt="2022-02-11T10:38:11.590" v="7934" actId="21"/>
          <ac:picMkLst>
            <pc:docMk/>
            <pc:sldMk cId="4258185867" sldId="279"/>
            <ac:picMk id="1026" creationId="{FB91D3FF-0AB0-4E25-B447-E5023227EACB}"/>
          </ac:picMkLst>
        </pc:picChg>
        <pc:picChg chg="mod">
          <ac:chgData name="Sioned Saer" userId="56a06dd508c3ffa7" providerId="LiveId" clId="{DA1BA5A4-A209-48D2-9747-FE2BEB7A6273}" dt="2022-02-11T10:40:25.496" v="7961" actId="14100"/>
          <ac:picMkLst>
            <pc:docMk/>
            <pc:sldMk cId="4258185867" sldId="279"/>
            <ac:picMk id="1028" creationId="{00000000-0000-0000-0000-000000000000}"/>
          </ac:picMkLst>
        </pc:picChg>
        <pc:picChg chg="mod">
          <ac:chgData name="Sioned Saer" userId="56a06dd508c3ffa7" providerId="LiveId" clId="{DA1BA5A4-A209-48D2-9747-FE2BEB7A6273}" dt="2022-02-11T10:42:51.879" v="7979" actId="14100"/>
          <ac:picMkLst>
            <pc:docMk/>
            <pc:sldMk cId="4258185867" sldId="279"/>
            <ac:picMk id="1032" creationId="{00000000-0000-0000-0000-000000000000}"/>
          </ac:picMkLst>
        </pc:picChg>
        <pc:picChg chg="mod">
          <ac:chgData name="Sioned Saer" userId="56a06dd508c3ffa7" providerId="LiveId" clId="{DA1BA5A4-A209-48D2-9747-FE2BEB7A6273}" dt="2022-02-11T10:42:58.381" v="7981" actId="14100"/>
          <ac:picMkLst>
            <pc:docMk/>
            <pc:sldMk cId="4258185867" sldId="279"/>
            <ac:picMk id="1034" creationId="{00000000-0000-0000-0000-000000000000}"/>
          </ac:picMkLst>
        </pc:picChg>
        <pc:picChg chg="mod">
          <ac:chgData name="Sioned Saer" userId="56a06dd508c3ffa7" providerId="LiveId" clId="{DA1BA5A4-A209-48D2-9747-FE2BEB7A6273}" dt="2022-02-11T10:42:39.689" v="7977" actId="14100"/>
          <ac:picMkLst>
            <pc:docMk/>
            <pc:sldMk cId="4258185867" sldId="279"/>
            <ac:picMk id="1036" creationId="{00000000-0000-0000-0000-000000000000}"/>
          </ac:picMkLst>
        </pc:picChg>
        <pc:picChg chg="mod">
          <ac:chgData name="Sioned Saer" userId="56a06dd508c3ffa7" providerId="LiveId" clId="{DA1BA5A4-A209-48D2-9747-FE2BEB7A6273}" dt="2022-02-11T10:42:54.439" v="7980" actId="14100"/>
          <ac:picMkLst>
            <pc:docMk/>
            <pc:sldMk cId="4258185867" sldId="279"/>
            <ac:picMk id="1049" creationId="{00000000-0000-0000-0000-000000000000}"/>
          </ac:picMkLst>
        </pc:picChg>
      </pc:sldChg>
      <pc:sldChg chg="addSp delSp modSp mod modClrScheme chgLayout modNotesTx">
        <pc:chgData name="Sioned Saer" userId="56a06dd508c3ffa7" providerId="LiveId" clId="{DA1BA5A4-A209-48D2-9747-FE2BEB7A6273}" dt="2022-02-11T15:18:38.882" v="14672" actId="20577"/>
        <pc:sldMkLst>
          <pc:docMk/>
          <pc:sldMk cId="1162234670" sldId="280"/>
        </pc:sldMkLst>
        <pc:spChg chg="del mod">
          <ac:chgData name="Sioned Saer" userId="56a06dd508c3ffa7" providerId="LiveId" clId="{DA1BA5A4-A209-48D2-9747-FE2BEB7A6273}" dt="2022-02-11T11:18:56.482" v="9571" actId="21"/>
          <ac:spMkLst>
            <pc:docMk/>
            <pc:sldMk cId="1162234670" sldId="280"/>
            <ac:spMk id="3" creationId="{00000000-0000-0000-0000-000000000000}"/>
          </ac:spMkLst>
        </pc:spChg>
        <pc:spChg chg="add mod ord">
          <ac:chgData name="Sioned Saer" userId="56a06dd508c3ffa7" providerId="LiveId" clId="{DA1BA5A4-A209-48D2-9747-FE2BEB7A6273}" dt="2022-02-11T15:18:38.882" v="14672" actId="20577"/>
          <ac:spMkLst>
            <pc:docMk/>
            <pc:sldMk cId="1162234670" sldId="280"/>
            <ac:spMk id="4" creationId="{4713815B-0508-443A-96D6-8510787DB537}"/>
          </ac:spMkLst>
        </pc:spChg>
        <pc:picChg chg="mod">
          <ac:chgData name="Sioned Saer" userId="56a06dd508c3ffa7" providerId="LiveId" clId="{DA1BA5A4-A209-48D2-9747-FE2BEB7A6273}" dt="2022-02-11T11:28:26.272" v="9758" actId="1076"/>
          <ac:picMkLst>
            <pc:docMk/>
            <pc:sldMk cId="1162234670" sldId="280"/>
            <ac:picMk id="2052" creationId="{00000000-0000-0000-0000-000000000000}"/>
          </ac:picMkLst>
        </pc:picChg>
        <pc:picChg chg="mod">
          <ac:chgData name="Sioned Saer" userId="56a06dd508c3ffa7" providerId="LiveId" clId="{DA1BA5A4-A209-48D2-9747-FE2BEB7A6273}" dt="2022-02-11T11:27:05.957" v="9743" actId="1076"/>
          <ac:picMkLst>
            <pc:docMk/>
            <pc:sldMk cId="1162234670" sldId="280"/>
            <ac:picMk id="2055" creationId="{00000000-0000-0000-0000-000000000000}"/>
          </ac:picMkLst>
        </pc:picChg>
        <pc:picChg chg="mod">
          <ac:chgData name="Sioned Saer" userId="56a06dd508c3ffa7" providerId="LiveId" clId="{DA1BA5A4-A209-48D2-9747-FE2BEB7A6273}" dt="2022-02-11T11:24:40.558" v="9727" actId="1076"/>
          <ac:picMkLst>
            <pc:docMk/>
            <pc:sldMk cId="1162234670" sldId="280"/>
            <ac:picMk id="2057" creationId="{00000000-0000-0000-0000-000000000000}"/>
          </ac:picMkLst>
        </pc:picChg>
        <pc:picChg chg="mod">
          <ac:chgData name="Sioned Saer" userId="56a06dd508c3ffa7" providerId="LiveId" clId="{DA1BA5A4-A209-48D2-9747-FE2BEB7A6273}" dt="2022-02-11T11:28:34.576" v="9761" actId="14100"/>
          <ac:picMkLst>
            <pc:docMk/>
            <pc:sldMk cId="1162234670" sldId="280"/>
            <ac:picMk id="2059" creationId="{00000000-0000-0000-0000-000000000000}"/>
          </ac:picMkLst>
        </pc:picChg>
        <pc:picChg chg="mod">
          <ac:chgData name="Sioned Saer" userId="56a06dd508c3ffa7" providerId="LiveId" clId="{DA1BA5A4-A209-48D2-9747-FE2BEB7A6273}" dt="2022-02-11T11:28:29.869" v="9759" actId="1076"/>
          <ac:picMkLst>
            <pc:docMk/>
            <pc:sldMk cId="1162234670" sldId="280"/>
            <ac:picMk id="2060" creationId="{00000000-0000-0000-0000-000000000000}"/>
          </ac:picMkLst>
        </pc:picChg>
        <pc:picChg chg="mod">
          <ac:chgData name="Sioned Saer" userId="56a06dd508c3ffa7" providerId="LiveId" clId="{DA1BA5A4-A209-48D2-9747-FE2BEB7A6273}" dt="2022-02-11T11:27:50.568" v="9751" actId="167"/>
          <ac:picMkLst>
            <pc:docMk/>
            <pc:sldMk cId="1162234670" sldId="280"/>
            <ac:picMk id="2061" creationId="{00000000-0000-0000-0000-000000000000}"/>
          </ac:picMkLst>
        </pc:picChg>
        <pc:picChg chg="add mod">
          <ac:chgData name="Sioned Saer" userId="56a06dd508c3ffa7" providerId="LiveId" clId="{DA1BA5A4-A209-48D2-9747-FE2BEB7A6273}" dt="2022-02-11T11:27:55.142" v="9752" actId="167"/>
          <ac:picMkLst>
            <pc:docMk/>
            <pc:sldMk cId="1162234670" sldId="280"/>
            <ac:picMk id="3074" creationId="{EE6FD328-B55B-425F-8FED-CC75CC0FC3F3}"/>
          </ac:picMkLst>
        </pc:picChg>
        <pc:picChg chg="add mod">
          <ac:chgData name="Sioned Saer" userId="56a06dd508c3ffa7" providerId="LiveId" clId="{DA1BA5A4-A209-48D2-9747-FE2BEB7A6273}" dt="2022-02-11T11:26:57.843" v="9740" actId="1076"/>
          <ac:picMkLst>
            <pc:docMk/>
            <pc:sldMk cId="1162234670" sldId="280"/>
            <ac:picMk id="3076" creationId="{0402FCAB-7659-4510-AFAD-9FA041387A7A}"/>
          </ac:picMkLst>
        </pc:picChg>
        <pc:picChg chg="add mod">
          <ac:chgData name="Sioned Saer" userId="56a06dd508c3ffa7" providerId="LiveId" clId="{DA1BA5A4-A209-48D2-9747-FE2BEB7A6273}" dt="2022-02-11T11:28:19.695" v="9757" actId="1076"/>
          <ac:picMkLst>
            <pc:docMk/>
            <pc:sldMk cId="1162234670" sldId="280"/>
            <ac:picMk id="3078" creationId="{26D02B53-51FB-4D2B-B8EC-E9237B99C12C}"/>
          </ac:picMkLst>
        </pc:picChg>
      </pc:sldChg>
      <pc:sldChg chg="modSp mod">
        <pc:chgData name="Sioned Saer" userId="56a06dd508c3ffa7" providerId="LiveId" clId="{DA1BA5A4-A209-48D2-9747-FE2BEB7A6273}" dt="2022-02-11T12:44:18.896" v="12427" actId="255"/>
        <pc:sldMkLst>
          <pc:docMk/>
          <pc:sldMk cId="2417006755" sldId="282"/>
        </pc:sldMkLst>
        <pc:spChg chg="mod">
          <ac:chgData name="Sioned Saer" userId="56a06dd508c3ffa7" providerId="LiveId" clId="{DA1BA5A4-A209-48D2-9747-FE2BEB7A6273}" dt="2022-02-11T12:44:18.896" v="12427" actId="255"/>
          <ac:spMkLst>
            <pc:docMk/>
            <pc:sldMk cId="2417006755" sldId="282"/>
            <ac:spMk id="2" creationId="{00000000-0000-0000-0000-000000000000}"/>
          </ac:spMkLst>
        </pc:spChg>
      </pc:sldChg>
      <pc:sldChg chg="addSp modSp mod setBg modNotesTx">
        <pc:chgData name="Sioned Saer" userId="56a06dd508c3ffa7" providerId="LiveId" clId="{DA1BA5A4-A209-48D2-9747-FE2BEB7A6273}" dt="2022-02-11T12:44:57.295" v="12434" actId="20577"/>
        <pc:sldMkLst>
          <pc:docMk/>
          <pc:sldMk cId="1071321616" sldId="285"/>
        </pc:sldMkLst>
        <pc:spChg chg="mod">
          <ac:chgData name="Sioned Saer" userId="56a06dd508c3ffa7" providerId="LiveId" clId="{DA1BA5A4-A209-48D2-9747-FE2BEB7A6273}" dt="2022-02-11T12:44:57.295" v="12434" actId="20577"/>
          <ac:spMkLst>
            <pc:docMk/>
            <pc:sldMk cId="1071321616" sldId="285"/>
            <ac:spMk id="2" creationId="{00000000-0000-0000-0000-000000000000}"/>
          </ac:spMkLst>
        </pc:spChg>
        <pc:spChg chg="add">
          <ac:chgData name="Sioned Saer" userId="56a06dd508c3ffa7" providerId="LiveId" clId="{DA1BA5A4-A209-48D2-9747-FE2BEB7A6273}" dt="2022-02-11T11:31:38.529" v="10081" actId="26606"/>
          <ac:spMkLst>
            <pc:docMk/>
            <pc:sldMk cId="1071321616" sldId="285"/>
            <ac:spMk id="15" creationId="{72018E1B-E0B9-4440-AFF3-4112E50A2763}"/>
          </ac:spMkLst>
        </pc:spChg>
        <pc:picChg chg="mod ord">
          <ac:chgData name="Sioned Saer" userId="56a06dd508c3ffa7" providerId="LiveId" clId="{DA1BA5A4-A209-48D2-9747-FE2BEB7A6273}" dt="2022-02-11T11:31:38.529" v="10081" actId="26606"/>
          <ac:picMkLst>
            <pc:docMk/>
            <pc:sldMk cId="1071321616" sldId="285"/>
            <ac:picMk id="4"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5"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7"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8"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9"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10" creationId="{00000000-0000-0000-0000-000000000000}"/>
          </ac:picMkLst>
        </pc:picChg>
      </pc:sldChg>
      <pc:sldChg chg="modSp mod modNotesTx">
        <pc:chgData name="Sioned Saer" userId="56a06dd508c3ffa7" providerId="LiveId" clId="{DA1BA5A4-A209-48D2-9747-FE2BEB7A6273}" dt="2022-02-12T10:28:15.674" v="22843" actId="113"/>
        <pc:sldMkLst>
          <pc:docMk/>
          <pc:sldMk cId="1846019856" sldId="286"/>
        </pc:sldMkLst>
        <pc:spChg chg="mod">
          <ac:chgData name="Sioned Saer" userId="56a06dd508c3ffa7" providerId="LiveId" clId="{DA1BA5A4-A209-48D2-9747-FE2BEB7A6273}" dt="2022-02-12T10:28:15.674" v="22843" actId="113"/>
          <ac:spMkLst>
            <pc:docMk/>
            <pc:sldMk cId="1846019856" sldId="286"/>
            <ac:spMk id="5" creationId="{00000000-0000-0000-0000-000000000000}"/>
          </ac:spMkLst>
        </pc:spChg>
      </pc:sldChg>
      <pc:sldChg chg="modSp mod modNotesTx">
        <pc:chgData name="Sioned Saer" userId="56a06dd508c3ffa7" providerId="LiveId" clId="{DA1BA5A4-A209-48D2-9747-FE2BEB7A6273}" dt="2022-02-12T10:28:43.754" v="22850" actId="27636"/>
        <pc:sldMkLst>
          <pc:docMk/>
          <pc:sldMk cId="895809844" sldId="287"/>
        </pc:sldMkLst>
        <pc:spChg chg="mod">
          <ac:chgData name="Sioned Saer" userId="56a06dd508c3ffa7" providerId="LiveId" clId="{DA1BA5A4-A209-48D2-9747-FE2BEB7A6273}" dt="2022-02-12T10:28:43.754" v="22850" actId="27636"/>
          <ac:spMkLst>
            <pc:docMk/>
            <pc:sldMk cId="895809844" sldId="287"/>
            <ac:spMk id="3" creationId="{00000000-0000-0000-0000-000000000000}"/>
          </ac:spMkLst>
        </pc:spChg>
      </pc:sldChg>
      <pc:sldChg chg="modSp mod modNotesTx">
        <pc:chgData name="Sioned Saer" userId="56a06dd508c3ffa7" providerId="LiveId" clId="{DA1BA5A4-A209-48D2-9747-FE2BEB7A6273}" dt="2022-02-11T17:04:00.481" v="19690" actId="113"/>
        <pc:sldMkLst>
          <pc:docMk/>
          <pc:sldMk cId="3724329227" sldId="289"/>
        </pc:sldMkLst>
        <pc:spChg chg="mod">
          <ac:chgData name="Sioned Saer" userId="56a06dd508c3ffa7" providerId="LiveId" clId="{DA1BA5A4-A209-48D2-9747-FE2BEB7A6273}" dt="2022-02-11T12:50:07.104" v="12771" actId="2711"/>
          <ac:spMkLst>
            <pc:docMk/>
            <pc:sldMk cId="3724329227" sldId="289"/>
            <ac:spMk id="2" creationId="{00000000-0000-0000-0000-000000000000}"/>
          </ac:spMkLst>
        </pc:spChg>
        <pc:spChg chg="mod">
          <ac:chgData name="Sioned Saer" userId="56a06dd508c3ffa7" providerId="LiveId" clId="{DA1BA5A4-A209-48D2-9747-FE2BEB7A6273}" dt="2022-02-11T15:20:04.374" v="14696" actId="14100"/>
          <ac:spMkLst>
            <pc:docMk/>
            <pc:sldMk cId="3724329227" sldId="289"/>
            <ac:spMk id="3" creationId="{00000000-0000-0000-0000-000000000000}"/>
          </ac:spMkLst>
        </pc:spChg>
        <pc:spChg chg="mod">
          <ac:chgData name="Sioned Saer" userId="56a06dd508c3ffa7" providerId="LiveId" clId="{DA1BA5A4-A209-48D2-9747-FE2BEB7A6273}" dt="2022-02-11T15:20:07.156" v="14697" actId="14100"/>
          <ac:spMkLst>
            <pc:docMk/>
            <pc:sldMk cId="3724329227" sldId="289"/>
            <ac:spMk id="4" creationId="{00000000-0000-0000-0000-000000000000}"/>
          </ac:spMkLst>
        </pc:spChg>
      </pc:sldChg>
      <pc:sldChg chg="modSp mod modNotesTx">
        <pc:chgData name="Sioned Saer" userId="56a06dd508c3ffa7" providerId="LiveId" clId="{DA1BA5A4-A209-48D2-9747-FE2BEB7A6273}" dt="2022-02-11T17:13:15.387" v="20658" actId="6549"/>
        <pc:sldMkLst>
          <pc:docMk/>
          <pc:sldMk cId="1874855589" sldId="292"/>
        </pc:sldMkLst>
        <pc:spChg chg="mod">
          <ac:chgData name="Sioned Saer" userId="56a06dd508c3ffa7" providerId="LiveId" clId="{DA1BA5A4-A209-48D2-9747-FE2BEB7A6273}" dt="2022-02-11T12:53:01.336" v="12888" actId="14100"/>
          <ac:spMkLst>
            <pc:docMk/>
            <pc:sldMk cId="1874855589" sldId="292"/>
            <ac:spMk id="5" creationId="{00000000-0000-0000-0000-000000000000}"/>
          </ac:spMkLst>
        </pc:spChg>
        <pc:spChg chg="mod">
          <ac:chgData name="Sioned Saer" userId="56a06dd508c3ffa7" providerId="LiveId" clId="{DA1BA5A4-A209-48D2-9747-FE2BEB7A6273}" dt="2022-02-11T12:52:57.201" v="12887" actId="27636"/>
          <ac:spMkLst>
            <pc:docMk/>
            <pc:sldMk cId="1874855589" sldId="292"/>
            <ac:spMk id="6" creationId="{00000000-0000-0000-0000-000000000000}"/>
          </ac:spMkLst>
        </pc:spChg>
      </pc:sldChg>
      <pc:sldChg chg="del">
        <pc:chgData name="Sioned Saer" userId="56a06dd508c3ffa7" providerId="LiveId" clId="{DA1BA5A4-A209-48D2-9747-FE2BEB7A6273}" dt="2022-02-09T14:24:52.717" v="117" actId="47"/>
        <pc:sldMkLst>
          <pc:docMk/>
          <pc:sldMk cId="2537132476" sldId="297"/>
        </pc:sldMkLst>
      </pc:sldChg>
      <pc:sldChg chg="del">
        <pc:chgData name="Sioned Saer" userId="56a06dd508c3ffa7" providerId="LiveId" clId="{DA1BA5A4-A209-48D2-9747-FE2BEB7A6273}" dt="2022-02-09T14:24:53.530" v="118" actId="47"/>
        <pc:sldMkLst>
          <pc:docMk/>
          <pc:sldMk cId="4160380148" sldId="298"/>
        </pc:sldMkLst>
      </pc:sldChg>
      <pc:sldChg chg="del">
        <pc:chgData name="Sioned Saer" userId="56a06dd508c3ffa7" providerId="LiveId" clId="{DA1BA5A4-A209-48D2-9747-FE2BEB7A6273}" dt="2022-02-09T14:24:54.475" v="119" actId="47"/>
        <pc:sldMkLst>
          <pc:docMk/>
          <pc:sldMk cId="3738139324" sldId="299"/>
        </pc:sldMkLst>
      </pc:sldChg>
      <pc:sldChg chg="modSp mod">
        <pc:chgData name="Sioned Saer" userId="56a06dd508c3ffa7" providerId="LiveId" clId="{DA1BA5A4-A209-48D2-9747-FE2BEB7A6273}" dt="2022-02-11T16:10:03.240" v="15542" actId="14100"/>
        <pc:sldMkLst>
          <pc:docMk/>
          <pc:sldMk cId="1789605003" sldId="300"/>
        </pc:sldMkLst>
        <pc:spChg chg="mod">
          <ac:chgData name="Sioned Saer" userId="56a06dd508c3ffa7" providerId="LiveId" clId="{DA1BA5A4-A209-48D2-9747-FE2BEB7A6273}" dt="2022-02-11T15:52:02.143" v="15090" actId="2711"/>
          <ac:spMkLst>
            <pc:docMk/>
            <pc:sldMk cId="1789605003" sldId="300"/>
            <ac:spMk id="2" creationId="{00000000-0000-0000-0000-000000000000}"/>
          </ac:spMkLst>
        </pc:spChg>
        <pc:spChg chg="mod">
          <ac:chgData name="Sioned Saer" userId="56a06dd508c3ffa7" providerId="LiveId" clId="{DA1BA5A4-A209-48D2-9747-FE2BEB7A6273}" dt="2022-02-11T16:10:03.240" v="15542" actId="14100"/>
          <ac:spMkLst>
            <pc:docMk/>
            <pc:sldMk cId="1789605003" sldId="300"/>
            <ac:spMk id="3" creationId="{00000000-0000-0000-0000-000000000000}"/>
          </ac:spMkLst>
        </pc:spChg>
      </pc:sldChg>
      <pc:sldChg chg="del">
        <pc:chgData name="Sioned Saer" userId="56a06dd508c3ffa7" providerId="LiveId" clId="{DA1BA5A4-A209-48D2-9747-FE2BEB7A6273}" dt="2022-02-09T14:24:56.238" v="120" actId="47"/>
        <pc:sldMkLst>
          <pc:docMk/>
          <pc:sldMk cId="2959407455" sldId="300"/>
        </pc:sldMkLst>
      </pc:sldChg>
      <pc:sldChg chg="del">
        <pc:chgData name="Sioned Saer" userId="56a06dd508c3ffa7" providerId="LiveId" clId="{DA1BA5A4-A209-48D2-9747-FE2BEB7A6273}" dt="2022-02-09T14:24:59.498" v="121" actId="47"/>
        <pc:sldMkLst>
          <pc:docMk/>
          <pc:sldMk cId="2633488196" sldId="301"/>
        </pc:sldMkLst>
      </pc:sldChg>
      <pc:sldChg chg="modSp mod ord">
        <pc:chgData name="Sioned Saer" userId="56a06dd508c3ffa7" providerId="LiveId" clId="{DA1BA5A4-A209-48D2-9747-FE2BEB7A6273}" dt="2022-02-11T12:09:24.334" v="11545"/>
        <pc:sldMkLst>
          <pc:docMk/>
          <pc:sldMk cId="2838095205" sldId="301"/>
        </pc:sldMkLst>
        <pc:spChg chg="mod">
          <ac:chgData name="Sioned Saer" userId="56a06dd508c3ffa7" providerId="LiveId" clId="{DA1BA5A4-A209-48D2-9747-FE2BEB7A6273}" dt="2022-02-11T12:09:16.603" v="11543" actId="27636"/>
          <ac:spMkLst>
            <pc:docMk/>
            <pc:sldMk cId="2838095205" sldId="301"/>
            <ac:spMk id="3" creationId="{00000000-0000-0000-0000-000000000000}"/>
          </ac:spMkLst>
        </pc:spChg>
        <pc:spChg chg="mod">
          <ac:chgData name="Sioned Saer" userId="56a06dd508c3ffa7" providerId="LiveId" clId="{DA1BA5A4-A209-48D2-9747-FE2BEB7A6273}" dt="2022-02-11T09:14:35.003" v="2259" actId="20577"/>
          <ac:spMkLst>
            <pc:docMk/>
            <pc:sldMk cId="2838095205" sldId="301"/>
            <ac:spMk id="17410" creationId="{00000000-0000-0000-0000-000000000000}"/>
          </ac:spMkLst>
        </pc:spChg>
      </pc:sldChg>
      <pc:sldChg chg="del">
        <pc:chgData name="Sioned Saer" userId="56a06dd508c3ffa7" providerId="LiveId" clId="{DA1BA5A4-A209-48D2-9747-FE2BEB7A6273}" dt="2022-02-09T14:33:17.079" v="755" actId="47"/>
        <pc:sldMkLst>
          <pc:docMk/>
          <pc:sldMk cId="1925726601" sldId="302"/>
        </pc:sldMkLst>
      </pc:sldChg>
      <pc:sldChg chg="modSp mod">
        <pc:chgData name="Sioned Saer" userId="56a06dd508c3ffa7" providerId="LiveId" clId="{DA1BA5A4-A209-48D2-9747-FE2BEB7A6273}" dt="2022-02-11T09:19:47.338" v="2668" actId="113"/>
        <pc:sldMkLst>
          <pc:docMk/>
          <pc:sldMk cId="3750503405" sldId="304"/>
        </pc:sldMkLst>
        <pc:spChg chg="mod">
          <ac:chgData name="Sioned Saer" userId="56a06dd508c3ffa7" providerId="LiveId" clId="{DA1BA5A4-A209-48D2-9747-FE2BEB7A6273}" dt="2022-02-11T09:19:44.152" v="2667" actId="113"/>
          <ac:spMkLst>
            <pc:docMk/>
            <pc:sldMk cId="3750503405" sldId="304"/>
            <ac:spMk id="17411" creationId="{00000000-0000-0000-0000-000000000000}"/>
          </ac:spMkLst>
        </pc:spChg>
        <pc:spChg chg="mod">
          <ac:chgData name="Sioned Saer" userId="56a06dd508c3ffa7" providerId="LiveId" clId="{DA1BA5A4-A209-48D2-9747-FE2BEB7A6273}" dt="2022-02-11T09:19:47.338" v="2668" actId="113"/>
          <ac:spMkLst>
            <pc:docMk/>
            <pc:sldMk cId="3750503405" sldId="304"/>
            <ac:spMk id="17412" creationId="{00000000-0000-0000-0000-000000000000}"/>
          </ac:spMkLst>
        </pc:spChg>
      </pc:sldChg>
      <pc:sldChg chg="modSp mod">
        <pc:chgData name="Sioned Saer" userId="56a06dd508c3ffa7" providerId="LiveId" clId="{DA1BA5A4-A209-48D2-9747-FE2BEB7A6273}" dt="2022-02-09T14:20:53.245" v="1" actId="14100"/>
        <pc:sldMkLst>
          <pc:docMk/>
          <pc:sldMk cId="1242399537" sldId="305"/>
        </pc:sldMkLst>
        <pc:spChg chg="mod">
          <ac:chgData name="Sioned Saer" userId="56a06dd508c3ffa7" providerId="LiveId" clId="{DA1BA5A4-A209-48D2-9747-FE2BEB7A6273}" dt="2022-02-09T14:20:53.245" v="1" actId="14100"/>
          <ac:spMkLst>
            <pc:docMk/>
            <pc:sldMk cId="1242399537" sldId="305"/>
            <ac:spMk id="3" creationId="{00000000-0000-0000-0000-000000000000}"/>
          </ac:spMkLst>
        </pc:spChg>
      </pc:sldChg>
      <pc:sldChg chg="modSp mod">
        <pc:chgData name="Sioned Saer" userId="56a06dd508c3ffa7" providerId="LiveId" clId="{DA1BA5A4-A209-48D2-9747-FE2BEB7A6273}" dt="2022-02-11T09:10:18.787" v="1998" actId="1076"/>
        <pc:sldMkLst>
          <pc:docMk/>
          <pc:sldMk cId="1578916693" sldId="307"/>
        </pc:sldMkLst>
        <pc:spChg chg="mod">
          <ac:chgData name="Sioned Saer" userId="56a06dd508c3ffa7" providerId="LiveId" clId="{DA1BA5A4-A209-48D2-9747-FE2BEB7A6273}" dt="2022-02-11T09:10:18.787" v="1998" actId="1076"/>
          <ac:spMkLst>
            <pc:docMk/>
            <pc:sldMk cId="1578916693" sldId="307"/>
            <ac:spMk id="5122" creationId="{00000000-0000-0000-0000-000000000000}"/>
          </ac:spMkLst>
        </pc:spChg>
        <pc:spChg chg="mod">
          <ac:chgData name="Sioned Saer" userId="56a06dd508c3ffa7" providerId="LiveId" clId="{DA1BA5A4-A209-48D2-9747-FE2BEB7A6273}" dt="2022-02-11T09:09:54.773" v="1994" actId="14100"/>
          <ac:spMkLst>
            <pc:docMk/>
            <pc:sldMk cId="1578916693" sldId="307"/>
            <ac:spMk id="5123" creationId="{00000000-0000-0000-0000-000000000000}"/>
          </ac:spMkLst>
        </pc:spChg>
        <pc:spChg chg="mod">
          <ac:chgData name="Sioned Saer" userId="56a06dd508c3ffa7" providerId="LiveId" clId="{DA1BA5A4-A209-48D2-9747-FE2BEB7A6273}" dt="2022-02-11T09:10:00.027" v="1995" actId="14100"/>
          <ac:spMkLst>
            <pc:docMk/>
            <pc:sldMk cId="1578916693" sldId="307"/>
            <ac:spMk id="5124" creationId="{00000000-0000-0000-0000-000000000000}"/>
          </ac:spMkLst>
        </pc:spChg>
      </pc:sldChg>
      <pc:sldChg chg="del">
        <pc:chgData name="Sioned Saer" userId="56a06dd508c3ffa7" providerId="LiveId" clId="{DA1BA5A4-A209-48D2-9747-FE2BEB7A6273}" dt="2022-02-09T14:24:51.552" v="116" actId="47"/>
        <pc:sldMkLst>
          <pc:docMk/>
          <pc:sldMk cId="1198542892" sldId="308"/>
        </pc:sldMkLst>
      </pc:sldChg>
      <pc:sldChg chg="modSp mod">
        <pc:chgData name="Sioned Saer" userId="56a06dd508c3ffa7" providerId="LiveId" clId="{DA1BA5A4-A209-48D2-9747-FE2BEB7A6273}" dt="2022-02-11T12:32:13.925" v="12188" actId="2711"/>
        <pc:sldMkLst>
          <pc:docMk/>
          <pc:sldMk cId="357318199" sldId="309"/>
        </pc:sldMkLst>
        <pc:spChg chg="mod">
          <ac:chgData name="Sioned Saer" userId="56a06dd508c3ffa7" providerId="LiveId" clId="{DA1BA5A4-A209-48D2-9747-FE2BEB7A6273}" dt="2022-02-11T12:32:03.857" v="12187" actId="2711"/>
          <ac:spMkLst>
            <pc:docMk/>
            <pc:sldMk cId="357318199" sldId="309"/>
            <ac:spMk id="2" creationId="{00000000-0000-0000-0000-000000000000}"/>
          </ac:spMkLst>
        </pc:spChg>
        <pc:spChg chg="mod">
          <ac:chgData name="Sioned Saer" userId="56a06dd508c3ffa7" providerId="LiveId" clId="{DA1BA5A4-A209-48D2-9747-FE2BEB7A6273}" dt="2022-02-11T12:32:13.925" v="12188" actId="2711"/>
          <ac:spMkLst>
            <pc:docMk/>
            <pc:sldMk cId="357318199" sldId="309"/>
            <ac:spMk id="4" creationId="{00000000-0000-0000-0000-000000000000}"/>
          </ac:spMkLst>
        </pc:spChg>
      </pc:sldChg>
      <pc:sldChg chg="modSp mod">
        <pc:chgData name="Sioned Saer" userId="56a06dd508c3ffa7" providerId="LiveId" clId="{DA1BA5A4-A209-48D2-9747-FE2BEB7A6273}" dt="2022-02-11T12:02:01.541" v="11091" actId="27636"/>
        <pc:sldMkLst>
          <pc:docMk/>
          <pc:sldMk cId="1620028189" sldId="310"/>
        </pc:sldMkLst>
        <pc:spChg chg="mod">
          <ac:chgData name="Sioned Saer" userId="56a06dd508c3ffa7" providerId="LiveId" clId="{DA1BA5A4-A209-48D2-9747-FE2BEB7A6273}" dt="2022-02-11T12:01:51.319" v="11088" actId="2711"/>
          <ac:spMkLst>
            <pc:docMk/>
            <pc:sldMk cId="1620028189" sldId="310"/>
            <ac:spMk id="2" creationId="{00000000-0000-0000-0000-000000000000}"/>
          </ac:spMkLst>
        </pc:spChg>
        <pc:spChg chg="mod">
          <ac:chgData name="Sioned Saer" userId="56a06dd508c3ffa7" providerId="LiveId" clId="{DA1BA5A4-A209-48D2-9747-FE2BEB7A6273}" dt="2022-02-11T12:02:01.541" v="11091" actId="27636"/>
          <ac:spMkLst>
            <pc:docMk/>
            <pc:sldMk cId="1620028189" sldId="310"/>
            <ac:spMk id="3" creationId="{00000000-0000-0000-0000-000000000000}"/>
          </ac:spMkLst>
        </pc:spChg>
      </pc:sldChg>
      <pc:sldChg chg="modSp mod">
        <pc:chgData name="Sioned Saer" userId="56a06dd508c3ffa7" providerId="LiveId" clId="{DA1BA5A4-A209-48D2-9747-FE2BEB7A6273}" dt="2022-02-11T09:21:14.551" v="2741" actId="20577"/>
        <pc:sldMkLst>
          <pc:docMk/>
          <pc:sldMk cId="1541283643" sldId="312"/>
        </pc:sldMkLst>
        <pc:spChg chg="mod">
          <ac:chgData name="Sioned Saer" userId="56a06dd508c3ffa7" providerId="LiveId" clId="{DA1BA5A4-A209-48D2-9747-FE2BEB7A6273}" dt="2022-02-09T14:35:49.771" v="760" actId="27636"/>
          <ac:spMkLst>
            <pc:docMk/>
            <pc:sldMk cId="1541283643" sldId="312"/>
            <ac:spMk id="2" creationId="{00000000-0000-0000-0000-000000000000}"/>
          </ac:spMkLst>
        </pc:spChg>
        <pc:spChg chg="mod">
          <ac:chgData name="Sioned Saer" userId="56a06dd508c3ffa7" providerId="LiveId" clId="{DA1BA5A4-A209-48D2-9747-FE2BEB7A6273}" dt="2022-02-11T09:21:14.551" v="2741" actId="20577"/>
          <ac:spMkLst>
            <pc:docMk/>
            <pc:sldMk cId="1541283643" sldId="312"/>
            <ac:spMk id="3" creationId="{00000000-0000-0000-0000-000000000000}"/>
          </ac:spMkLst>
        </pc:spChg>
        <pc:spChg chg="mod">
          <ac:chgData name="Sioned Saer" userId="56a06dd508c3ffa7" providerId="LiveId" clId="{DA1BA5A4-A209-48D2-9747-FE2BEB7A6273}" dt="2022-02-09T14:39:28.819" v="1105" actId="6549"/>
          <ac:spMkLst>
            <pc:docMk/>
            <pc:sldMk cId="1541283643" sldId="312"/>
            <ac:spMk id="4" creationId="{00000000-0000-0000-0000-000000000000}"/>
          </ac:spMkLst>
        </pc:spChg>
      </pc:sldChg>
      <pc:sldChg chg="modSp mod modNotesTx">
        <pc:chgData name="Sioned Saer" userId="56a06dd508c3ffa7" providerId="LiveId" clId="{DA1BA5A4-A209-48D2-9747-FE2BEB7A6273}" dt="2022-02-12T10:04:03.248" v="21393" actId="20577"/>
        <pc:sldMkLst>
          <pc:docMk/>
          <pc:sldMk cId="1591034688" sldId="313"/>
        </pc:sldMkLst>
        <pc:spChg chg="mod">
          <ac:chgData name="Sioned Saer" userId="56a06dd508c3ffa7" providerId="LiveId" clId="{DA1BA5A4-A209-48D2-9747-FE2BEB7A6273}" dt="2022-02-09T14:22:52.127" v="71" actId="20577"/>
          <ac:spMkLst>
            <pc:docMk/>
            <pc:sldMk cId="1591034688" sldId="313"/>
            <ac:spMk id="2" creationId="{00000000-0000-0000-0000-000000000000}"/>
          </ac:spMkLst>
        </pc:spChg>
        <pc:spChg chg="mod">
          <ac:chgData name="Sioned Saer" userId="56a06dd508c3ffa7" providerId="LiveId" clId="{DA1BA5A4-A209-48D2-9747-FE2BEB7A6273}" dt="2022-02-09T14:21:44.731" v="58" actId="20577"/>
          <ac:spMkLst>
            <pc:docMk/>
            <pc:sldMk cId="1591034688" sldId="313"/>
            <ac:spMk id="3" creationId="{00000000-0000-0000-0000-000000000000}"/>
          </ac:spMkLst>
        </pc:spChg>
        <pc:spChg chg="mod">
          <ac:chgData name="Sioned Saer" userId="56a06dd508c3ffa7" providerId="LiveId" clId="{DA1BA5A4-A209-48D2-9747-FE2BEB7A6273}" dt="2022-02-09T14:21:49.444" v="59" actId="20577"/>
          <ac:spMkLst>
            <pc:docMk/>
            <pc:sldMk cId="1591034688" sldId="313"/>
            <ac:spMk id="4" creationId="{00000000-0000-0000-0000-000000000000}"/>
          </ac:spMkLst>
        </pc:spChg>
      </pc:sldChg>
      <pc:sldChg chg="modSp mod modNotesTx">
        <pc:chgData name="Sioned Saer" userId="56a06dd508c3ffa7" providerId="LiveId" clId="{DA1BA5A4-A209-48D2-9747-FE2BEB7A6273}" dt="2022-02-12T10:04:17.371" v="21395" actId="20577"/>
        <pc:sldMkLst>
          <pc:docMk/>
          <pc:sldMk cId="1434744118" sldId="314"/>
        </pc:sldMkLst>
        <pc:spChg chg="mod">
          <ac:chgData name="Sioned Saer" userId="56a06dd508c3ffa7" providerId="LiveId" clId="{DA1BA5A4-A209-48D2-9747-FE2BEB7A6273}" dt="2022-02-09T14:22:42.344" v="67" actId="20577"/>
          <ac:spMkLst>
            <pc:docMk/>
            <pc:sldMk cId="1434744118" sldId="314"/>
            <ac:spMk id="2" creationId="{00000000-0000-0000-0000-000000000000}"/>
          </ac:spMkLst>
        </pc:spChg>
        <pc:spChg chg="mod">
          <ac:chgData name="Sioned Saer" userId="56a06dd508c3ffa7" providerId="LiveId" clId="{DA1BA5A4-A209-48D2-9747-FE2BEB7A6273}" dt="2022-02-09T14:24:14.497" v="114" actId="12"/>
          <ac:spMkLst>
            <pc:docMk/>
            <pc:sldMk cId="1434744118" sldId="314"/>
            <ac:spMk id="3" creationId="{00000000-0000-0000-0000-000000000000}"/>
          </ac:spMkLst>
        </pc:spChg>
        <pc:spChg chg="mod">
          <ac:chgData name="Sioned Saer" userId="56a06dd508c3ffa7" providerId="LiveId" clId="{DA1BA5A4-A209-48D2-9747-FE2BEB7A6273}" dt="2022-02-09T14:24:18.117" v="115" actId="12"/>
          <ac:spMkLst>
            <pc:docMk/>
            <pc:sldMk cId="1434744118" sldId="314"/>
            <ac:spMk id="4" creationId="{00000000-0000-0000-0000-000000000000}"/>
          </ac:spMkLst>
        </pc:spChg>
      </pc:sldChg>
      <pc:sldChg chg="modSp mod modNotesTx">
        <pc:chgData name="Sioned Saer" userId="56a06dd508c3ffa7" providerId="LiveId" clId="{DA1BA5A4-A209-48D2-9747-FE2BEB7A6273}" dt="2022-02-12T10:04:26.539" v="21397" actId="20577"/>
        <pc:sldMkLst>
          <pc:docMk/>
          <pc:sldMk cId="955632249" sldId="315"/>
        </pc:sldMkLst>
        <pc:spChg chg="mod">
          <ac:chgData name="Sioned Saer" userId="56a06dd508c3ffa7" providerId="LiveId" clId="{DA1BA5A4-A209-48D2-9747-FE2BEB7A6273}" dt="2022-02-09T14:23:13.806" v="74" actId="14100"/>
          <ac:spMkLst>
            <pc:docMk/>
            <pc:sldMk cId="955632249" sldId="315"/>
            <ac:spMk id="2" creationId="{00000000-0000-0000-0000-000000000000}"/>
          </ac:spMkLst>
        </pc:spChg>
        <pc:spChg chg="mod">
          <ac:chgData name="Sioned Saer" userId="56a06dd508c3ffa7" providerId="LiveId" clId="{DA1BA5A4-A209-48D2-9747-FE2BEB7A6273}" dt="2022-02-09T14:24:07.673" v="113" actId="14100"/>
          <ac:spMkLst>
            <pc:docMk/>
            <pc:sldMk cId="955632249" sldId="315"/>
            <ac:spMk id="3" creationId="{00000000-0000-0000-0000-000000000000}"/>
          </ac:spMkLst>
        </pc:spChg>
        <pc:spChg chg="mod">
          <ac:chgData name="Sioned Saer" userId="56a06dd508c3ffa7" providerId="LiveId" clId="{DA1BA5A4-A209-48D2-9747-FE2BEB7A6273}" dt="2022-02-09T14:24:03.825" v="112" actId="14100"/>
          <ac:spMkLst>
            <pc:docMk/>
            <pc:sldMk cId="955632249" sldId="315"/>
            <ac:spMk id="4" creationId="{00000000-0000-0000-0000-000000000000}"/>
          </ac:spMkLst>
        </pc:spChg>
      </pc:sldChg>
      <pc:sldChg chg="modSp new mod">
        <pc:chgData name="Sioned Saer" userId="56a06dd508c3ffa7" providerId="LiveId" clId="{DA1BA5A4-A209-48D2-9747-FE2BEB7A6273}" dt="2022-02-11T09:20:17.469" v="2670" actId="13926"/>
        <pc:sldMkLst>
          <pc:docMk/>
          <pc:sldMk cId="548046036" sldId="316"/>
        </pc:sldMkLst>
        <pc:spChg chg="mod">
          <ac:chgData name="Sioned Saer" userId="56a06dd508c3ffa7" providerId="LiveId" clId="{DA1BA5A4-A209-48D2-9747-FE2BEB7A6273}" dt="2022-02-09T14:27:40.372" v="383" actId="20577"/>
          <ac:spMkLst>
            <pc:docMk/>
            <pc:sldMk cId="548046036" sldId="316"/>
            <ac:spMk id="2" creationId="{67424284-62B6-4A0A-9FCE-28EED0AF50C2}"/>
          </ac:spMkLst>
        </pc:spChg>
        <pc:spChg chg="mod">
          <ac:chgData name="Sioned Saer" userId="56a06dd508c3ffa7" providerId="LiveId" clId="{DA1BA5A4-A209-48D2-9747-FE2BEB7A6273}" dt="2022-02-11T09:20:12.739" v="2669" actId="13926"/>
          <ac:spMkLst>
            <pc:docMk/>
            <pc:sldMk cId="548046036" sldId="316"/>
            <ac:spMk id="3" creationId="{A1503DF3-7ABE-4DDB-A53D-319FD3ACED98}"/>
          </ac:spMkLst>
        </pc:spChg>
        <pc:spChg chg="mod">
          <ac:chgData name="Sioned Saer" userId="56a06dd508c3ffa7" providerId="LiveId" clId="{DA1BA5A4-A209-48D2-9747-FE2BEB7A6273}" dt="2022-02-11T09:20:17.469" v="2670" actId="13926"/>
          <ac:spMkLst>
            <pc:docMk/>
            <pc:sldMk cId="548046036" sldId="316"/>
            <ac:spMk id="4" creationId="{EC8CB809-9181-4FB0-9055-7C43AA29DD63}"/>
          </ac:spMkLst>
        </pc:spChg>
      </pc:sldChg>
      <pc:sldChg chg="modSp new mod modNotesTx">
        <pc:chgData name="Sioned Saer" userId="56a06dd508c3ffa7" providerId="LiveId" clId="{DA1BA5A4-A209-48D2-9747-FE2BEB7A6273}" dt="2022-02-11T15:17:07.462" v="14637" actId="6549"/>
        <pc:sldMkLst>
          <pc:docMk/>
          <pc:sldMk cId="1717755504" sldId="317"/>
        </pc:sldMkLst>
        <pc:spChg chg="mod">
          <ac:chgData name="Sioned Saer" userId="56a06dd508c3ffa7" providerId="LiveId" clId="{DA1BA5A4-A209-48D2-9747-FE2BEB7A6273}" dt="2022-02-11T12:11:06.123" v="11686" actId="14100"/>
          <ac:spMkLst>
            <pc:docMk/>
            <pc:sldMk cId="1717755504" sldId="317"/>
            <ac:spMk id="2" creationId="{3CEEC7EA-033E-4EF5-A61C-72F679625310}"/>
          </ac:spMkLst>
        </pc:spChg>
        <pc:spChg chg="mod">
          <ac:chgData name="Sioned Saer" userId="56a06dd508c3ffa7" providerId="LiveId" clId="{DA1BA5A4-A209-48D2-9747-FE2BEB7A6273}" dt="2022-02-11T15:15:59.704" v="14618" actId="113"/>
          <ac:spMkLst>
            <pc:docMk/>
            <pc:sldMk cId="1717755504" sldId="317"/>
            <ac:spMk id="3" creationId="{CB7A1C94-D901-4A97-B538-578BE9D59D5C}"/>
          </ac:spMkLst>
        </pc:spChg>
        <pc:spChg chg="mod">
          <ac:chgData name="Sioned Saer" userId="56a06dd508c3ffa7" providerId="LiveId" clId="{DA1BA5A4-A209-48D2-9747-FE2BEB7A6273}" dt="2022-02-11T15:16:12.702" v="14621" actId="113"/>
          <ac:spMkLst>
            <pc:docMk/>
            <pc:sldMk cId="1717755504" sldId="317"/>
            <ac:spMk id="4" creationId="{07FF0534-4952-41D5-AC10-7CE698B63993}"/>
          </ac:spMkLst>
        </pc:spChg>
      </pc:sldChg>
      <pc:sldChg chg="modSp new mod">
        <pc:chgData name="Sioned Saer" userId="56a06dd508c3ffa7" providerId="LiveId" clId="{DA1BA5A4-A209-48D2-9747-FE2BEB7A6273}" dt="2022-02-11T11:53:30.135" v="10991" actId="20577"/>
        <pc:sldMkLst>
          <pc:docMk/>
          <pc:sldMk cId="3696935436" sldId="318"/>
        </pc:sldMkLst>
        <pc:spChg chg="mod">
          <ac:chgData name="Sioned Saer" userId="56a06dd508c3ffa7" providerId="LiveId" clId="{DA1BA5A4-A209-48D2-9747-FE2BEB7A6273}" dt="2022-02-11T11:48:04.399" v="10759" actId="2711"/>
          <ac:spMkLst>
            <pc:docMk/>
            <pc:sldMk cId="3696935436" sldId="318"/>
            <ac:spMk id="2" creationId="{958F40A4-23F5-4716-ADB8-E2EB6FD7E144}"/>
          </ac:spMkLst>
        </pc:spChg>
        <pc:spChg chg="mod">
          <ac:chgData name="Sioned Saer" userId="56a06dd508c3ffa7" providerId="LiveId" clId="{DA1BA5A4-A209-48D2-9747-FE2BEB7A6273}" dt="2022-02-11T11:49:03.467" v="10812" actId="20577"/>
          <ac:spMkLst>
            <pc:docMk/>
            <pc:sldMk cId="3696935436" sldId="318"/>
            <ac:spMk id="3" creationId="{C98A55ED-D2BE-4C13-AA96-4D6336F5132F}"/>
          </ac:spMkLst>
        </pc:spChg>
        <pc:spChg chg="mod">
          <ac:chgData name="Sioned Saer" userId="56a06dd508c3ffa7" providerId="LiveId" clId="{DA1BA5A4-A209-48D2-9747-FE2BEB7A6273}" dt="2022-02-11T11:53:30.135" v="10991" actId="20577"/>
          <ac:spMkLst>
            <pc:docMk/>
            <pc:sldMk cId="3696935436" sldId="318"/>
            <ac:spMk id="4" creationId="{216026DB-7FC9-48DE-8B31-16AF13AFA6BF}"/>
          </ac:spMkLst>
        </pc:spChg>
      </pc:sldChg>
      <pc:sldChg chg="modSp new mod">
        <pc:chgData name="Sioned Saer" userId="56a06dd508c3ffa7" providerId="LiveId" clId="{DA1BA5A4-A209-48D2-9747-FE2BEB7A6273}" dt="2022-02-11T12:10:32.551" v="11684" actId="6549"/>
        <pc:sldMkLst>
          <pc:docMk/>
          <pc:sldMk cId="646148807" sldId="319"/>
        </pc:sldMkLst>
        <pc:spChg chg="mod">
          <ac:chgData name="Sioned Saer" userId="56a06dd508c3ffa7" providerId="LiveId" clId="{DA1BA5A4-A209-48D2-9747-FE2BEB7A6273}" dt="2022-02-11T09:12:39.439" v="2254" actId="27636"/>
          <ac:spMkLst>
            <pc:docMk/>
            <pc:sldMk cId="646148807" sldId="319"/>
            <ac:spMk id="2" creationId="{D8BB882C-7715-43A5-8DE5-07F25FCF090B}"/>
          </ac:spMkLst>
        </pc:spChg>
        <pc:spChg chg="mod">
          <ac:chgData name="Sioned Saer" userId="56a06dd508c3ffa7" providerId="LiveId" clId="{DA1BA5A4-A209-48D2-9747-FE2BEB7A6273}" dt="2022-02-11T12:10:32.551" v="11684" actId="6549"/>
          <ac:spMkLst>
            <pc:docMk/>
            <pc:sldMk cId="646148807" sldId="319"/>
            <ac:spMk id="3" creationId="{B185BF50-5AF9-4E77-87E7-99BB73CB1DEF}"/>
          </ac:spMkLst>
        </pc:spChg>
        <pc:spChg chg="mod">
          <ac:chgData name="Sioned Saer" userId="56a06dd508c3ffa7" providerId="LiveId" clId="{DA1BA5A4-A209-48D2-9747-FE2BEB7A6273}" dt="2022-02-11T09:19:27.104" v="2666" actId="113"/>
          <ac:spMkLst>
            <pc:docMk/>
            <pc:sldMk cId="646148807" sldId="319"/>
            <ac:spMk id="4" creationId="{233B6080-66E5-4A29-B8DD-720345F2FA9C}"/>
          </ac:spMkLst>
        </pc:spChg>
      </pc:sldChg>
      <pc:sldChg chg="modSp new del mod">
        <pc:chgData name="Sioned Saer" userId="56a06dd508c3ffa7" providerId="LiveId" clId="{DA1BA5A4-A209-48D2-9747-FE2BEB7A6273}" dt="2022-02-09T14:52:45.247" v="1472" actId="47"/>
        <pc:sldMkLst>
          <pc:docMk/>
          <pc:sldMk cId="3140979443" sldId="319"/>
        </pc:sldMkLst>
        <pc:spChg chg="mod">
          <ac:chgData name="Sioned Saer" userId="56a06dd508c3ffa7" providerId="LiveId" clId="{DA1BA5A4-A209-48D2-9747-FE2BEB7A6273}" dt="2022-02-09T14:52:27.658" v="1448" actId="20577"/>
          <ac:spMkLst>
            <pc:docMk/>
            <pc:sldMk cId="3140979443" sldId="319"/>
            <ac:spMk id="2" creationId="{93E0D566-886B-4EE7-A044-5B59CB511194}"/>
          </ac:spMkLst>
        </pc:spChg>
        <pc:spChg chg="mod">
          <ac:chgData name="Sioned Saer" userId="56a06dd508c3ffa7" providerId="LiveId" clId="{DA1BA5A4-A209-48D2-9747-FE2BEB7A6273}" dt="2022-02-09T14:52:39.989" v="1471" actId="20577"/>
          <ac:spMkLst>
            <pc:docMk/>
            <pc:sldMk cId="3140979443" sldId="319"/>
            <ac:spMk id="3" creationId="{6614F057-AFED-451D-9866-0A7CFB234A53}"/>
          </ac:spMkLst>
        </pc:spChg>
      </pc:sldChg>
      <pc:sldChg chg="modSp mod">
        <pc:chgData name="Sioned Saer" userId="56a06dd508c3ffa7" providerId="LiveId" clId="{DA1BA5A4-A209-48D2-9747-FE2BEB7A6273}" dt="2022-02-11T09:17:09.699" v="2353" actId="14100"/>
        <pc:sldMkLst>
          <pc:docMk/>
          <pc:sldMk cId="1959624093" sldId="320"/>
        </pc:sldMkLst>
        <pc:spChg chg="mod">
          <ac:chgData name="Sioned Saer" userId="56a06dd508c3ffa7" providerId="LiveId" clId="{DA1BA5A4-A209-48D2-9747-FE2BEB7A6273}" dt="2022-02-11T09:16:55.140" v="2349" actId="14100"/>
          <ac:spMkLst>
            <pc:docMk/>
            <pc:sldMk cId="1959624093" sldId="320"/>
            <ac:spMk id="2" creationId="{00000000-0000-0000-0000-000000000000}"/>
          </ac:spMkLst>
        </pc:spChg>
        <pc:spChg chg="mod">
          <ac:chgData name="Sioned Saer" userId="56a06dd508c3ffa7" providerId="LiveId" clId="{DA1BA5A4-A209-48D2-9747-FE2BEB7A6273}" dt="2022-02-11T09:17:01.874" v="2351" actId="14100"/>
          <ac:spMkLst>
            <pc:docMk/>
            <pc:sldMk cId="1959624093" sldId="320"/>
            <ac:spMk id="19459" creationId="{00000000-0000-0000-0000-000000000000}"/>
          </ac:spMkLst>
        </pc:spChg>
        <pc:spChg chg="mod">
          <ac:chgData name="Sioned Saer" userId="56a06dd508c3ffa7" providerId="LiveId" clId="{DA1BA5A4-A209-48D2-9747-FE2BEB7A6273}" dt="2022-02-11T09:17:09.699" v="2353" actId="14100"/>
          <ac:spMkLst>
            <pc:docMk/>
            <pc:sldMk cId="1959624093" sldId="320"/>
            <ac:spMk id="19460" creationId="{00000000-0000-0000-0000-000000000000}"/>
          </ac:spMkLst>
        </pc:spChg>
      </pc:sldChg>
      <pc:sldChg chg="addSp delSp modSp new mod chgLayout">
        <pc:chgData name="Sioned Saer" userId="56a06dd508c3ffa7" providerId="LiveId" clId="{DA1BA5A4-A209-48D2-9747-FE2BEB7A6273}" dt="2022-02-11T15:18:11.901" v="14670" actId="20577"/>
        <pc:sldMkLst>
          <pc:docMk/>
          <pc:sldMk cId="1832873891" sldId="321"/>
        </pc:sldMkLst>
        <pc:spChg chg="del">
          <ac:chgData name="Sioned Saer" userId="56a06dd508c3ffa7" providerId="LiveId" clId="{DA1BA5A4-A209-48D2-9747-FE2BEB7A6273}" dt="2022-02-11T11:00:54.364" v="8813" actId="700"/>
          <ac:spMkLst>
            <pc:docMk/>
            <pc:sldMk cId="1832873891" sldId="321"/>
            <ac:spMk id="2" creationId="{B46A9AFB-35DB-4565-B46B-E5663AEEA31D}"/>
          </ac:spMkLst>
        </pc:spChg>
        <pc:spChg chg="del">
          <ac:chgData name="Sioned Saer" userId="56a06dd508c3ffa7" providerId="LiveId" clId="{DA1BA5A4-A209-48D2-9747-FE2BEB7A6273}" dt="2022-02-11T11:00:54.364" v="8813" actId="700"/>
          <ac:spMkLst>
            <pc:docMk/>
            <pc:sldMk cId="1832873891" sldId="321"/>
            <ac:spMk id="3" creationId="{7607DD5D-2D21-40EE-9FB3-184EA7845386}"/>
          </ac:spMkLst>
        </pc:spChg>
        <pc:spChg chg="del">
          <ac:chgData name="Sioned Saer" userId="56a06dd508c3ffa7" providerId="LiveId" clId="{DA1BA5A4-A209-48D2-9747-FE2BEB7A6273}" dt="2022-02-11T11:00:54.364" v="8813" actId="700"/>
          <ac:spMkLst>
            <pc:docMk/>
            <pc:sldMk cId="1832873891" sldId="321"/>
            <ac:spMk id="4" creationId="{A6CF3FF2-6A4D-4F69-9195-026C348716EF}"/>
          </ac:spMkLst>
        </pc:spChg>
        <pc:spChg chg="add mod ord">
          <ac:chgData name="Sioned Saer" userId="56a06dd508c3ffa7" providerId="LiveId" clId="{DA1BA5A4-A209-48D2-9747-FE2BEB7A6273}" dt="2022-02-11T11:00:54.364" v="8813" actId="700"/>
          <ac:spMkLst>
            <pc:docMk/>
            <pc:sldMk cId="1832873891" sldId="321"/>
            <ac:spMk id="5" creationId="{ABBC137A-B341-47D3-B002-6F3F1634214D}"/>
          </ac:spMkLst>
        </pc:spChg>
        <pc:spChg chg="add mod ord">
          <ac:chgData name="Sioned Saer" userId="56a06dd508c3ffa7" providerId="LiveId" clId="{DA1BA5A4-A209-48D2-9747-FE2BEB7A6273}" dt="2022-02-11T15:18:11.901" v="14670" actId="20577"/>
          <ac:spMkLst>
            <pc:docMk/>
            <pc:sldMk cId="1832873891" sldId="321"/>
            <ac:spMk id="6" creationId="{0181E105-820A-4403-BDAE-403F7E65364A}"/>
          </ac:spMkLst>
        </pc:spChg>
        <pc:spChg chg="add mod ord">
          <ac:chgData name="Sioned Saer" userId="56a06dd508c3ffa7" providerId="LiveId" clId="{DA1BA5A4-A209-48D2-9747-FE2BEB7A6273}" dt="2022-02-11T15:18:02.496" v="14660" actId="20577"/>
          <ac:spMkLst>
            <pc:docMk/>
            <pc:sldMk cId="1832873891" sldId="321"/>
            <ac:spMk id="7" creationId="{A809CD1D-6BA7-475D-830F-6E7D7B3FDF7D}"/>
          </ac:spMkLst>
        </pc:spChg>
      </pc:sldChg>
      <pc:sldChg chg="addSp modSp new mod modClrScheme chgLayout modNotesTx">
        <pc:chgData name="Sioned Saer" userId="56a06dd508c3ffa7" providerId="LiveId" clId="{DA1BA5A4-A209-48D2-9747-FE2BEB7A6273}" dt="2022-02-11T12:17:50.570" v="11865" actId="113"/>
        <pc:sldMkLst>
          <pc:docMk/>
          <pc:sldMk cId="2758580145" sldId="322"/>
        </pc:sldMkLst>
        <pc:spChg chg="add mod">
          <ac:chgData name="Sioned Saer" userId="56a06dd508c3ffa7" providerId="LiveId" clId="{DA1BA5A4-A209-48D2-9747-FE2BEB7A6273}" dt="2022-02-11T11:18:23.016" v="9566" actId="113"/>
          <ac:spMkLst>
            <pc:docMk/>
            <pc:sldMk cId="2758580145" sldId="322"/>
            <ac:spMk id="2" creationId="{3B371D9E-4E9C-444C-A63E-B9996612B7BC}"/>
          </ac:spMkLst>
        </pc:spChg>
        <pc:spChg chg="add mod">
          <ac:chgData name="Sioned Saer" userId="56a06dd508c3ffa7" providerId="LiveId" clId="{DA1BA5A4-A209-48D2-9747-FE2BEB7A6273}" dt="2022-02-11T10:59:29.115" v="8772" actId="2711"/>
          <ac:spMkLst>
            <pc:docMk/>
            <pc:sldMk cId="2758580145" sldId="322"/>
            <ac:spMk id="3" creationId="{4913DFC5-596B-4786-8117-1A5304568466}"/>
          </ac:spMkLst>
        </pc:spChg>
        <pc:spChg chg="add mod">
          <ac:chgData name="Sioned Saer" userId="56a06dd508c3ffa7" providerId="LiveId" clId="{DA1BA5A4-A209-48D2-9747-FE2BEB7A6273}" dt="2022-02-11T10:59:35.464" v="8773" actId="2711"/>
          <ac:spMkLst>
            <pc:docMk/>
            <pc:sldMk cId="2758580145" sldId="322"/>
            <ac:spMk id="4" creationId="{80CA9ECA-7E4A-4616-BBE8-A41FF0A5ACCF}"/>
          </ac:spMkLst>
        </pc:spChg>
      </pc:sldChg>
      <pc:sldChg chg="addSp delSp modSp new mod setBg modClrScheme chgLayout modNotesTx">
        <pc:chgData name="Sioned Saer" userId="56a06dd508c3ffa7" providerId="LiveId" clId="{DA1BA5A4-A209-48D2-9747-FE2BEB7A6273}" dt="2022-02-11T11:51:31.201" v="10821" actId="114"/>
        <pc:sldMkLst>
          <pc:docMk/>
          <pc:sldMk cId="91869996" sldId="323"/>
        </pc:sldMkLst>
        <pc:spChg chg="mod ord">
          <ac:chgData name="Sioned Saer" userId="56a06dd508c3ffa7" providerId="LiveId" clId="{DA1BA5A4-A209-48D2-9747-FE2BEB7A6273}" dt="2022-02-11T11:51:31.201" v="10821" actId="114"/>
          <ac:spMkLst>
            <pc:docMk/>
            <pc:sldMk cId="91869996" sldId="323"/>
            <ac:spMk id="2" creationId="{047D3D5F-8E95-4DDD-8202-3E9674075B00}"/>
          </ac:spMkLst>
        </pc:spChg>
        <pc:spChg chg="del">
          <ac:chgData name="Sioned Saer" userId="56a06dd508c3ffa7" providerId="LiveId" clId="{DA1BA5A4-A209-48D2-9747-FE2BEB7A6273}" dt="2022-02-11T11:05:16.980" v="9178" actId="700"/>
          <ac:spMkLst>
            <pc:docMk/>
            <pc:sldMk cId="91869996" sldId="323"/>
            <ac:spMk id="3" creationId="{E3D05E02-67FE-494D-8C01-76E90C6135B9}"/>
          </ac:spMkLst>
        </pc:spChg>
        <pc:spChg chg="del">
          <ac:chgData name="Sioned Saer" userId="56a06dd508c3ffa7" providerId="LiveId" clId="{DA1BA5A4-A209-48D2-9747-FE2BEB7A6273}" dt="2022-02-11T11:05:16.980" v="9178" actId="700"/>
          <ac:spMkLst>
            <pc:docMk/>
            <pc:sldMk cId="91869996" sldId="323"/>
            <ac:spMk id="4" creationId="{C2EFED0B-78A7-4C49-902B-3B4E821166D4}"/>
          </ac:spMkLst>
        </pc:spChg>
        <pc:spChg chg="add">
          <ac:chgData name="Sioned Saer" userId="56a06dd508c3ffa7" providerId="LiveId" clId="{DA1BA5A4-A209-48D2-9747-FE2BEB7A6273}" dt="2022-02-11T11:06:34.196" v="9186" actId="26606"/>
          <ac:spMkLst>
            <pc:docMk/>
            <pc:sldMk cId="91869996" sldId="323"/>
            <ac:spMk id="71" creationId="{D4771268-CB57-404A-9271-370EB28F6090}"/>
          </ac:spMkLst>
        </pc:spChg>
        <pc:picChg chg="add mod">
          <ac:chgData name="Sioned Saer" userId="56a06dd508c3ffa7" providerId="LiveId" clId="{DA1BA5A4-A209-48D2-9747-FE2BEB7A6273}" dt="2022-02-11T11:06:46.901" v="9189" actId="14100"/>
          <ac:picMkLst>
            <pc:docMk/>
            <pc:sldMk cId="91869996" sldId="323"/>
            <ac:picMk id="2050" creationId="{704BAC01-B06E-4760-99BC-F0D5D9628BA7}"/>
          </ac:picMkLst>
        </pc:picChg>
      </pc:sldChg>
      <pc:sldChg chg="modSp mod modNotesTx">
        <pc:chgData name="Sioned Saer" userId="56a06dd508c3ffa7" providerId="LiveId" clId="{DA1BA5A4-A209-48D2-9747-FE2BEB7A6273}" dt="2022-02-11T16:37:40.845" v="16467" actId="20577"/>
        <pc:sldMkLst>
          <pc:docMk/>
          <pc:sldMk cId="1273500110" sldId="324"/>
        </pc:sldMkLst>
        <pc:spChg chg="mod">
          <ac:chgData name="Sioned Saer" userId="56a06dd508c3ffa7" providerId="LiveId" clId="{DA1BA5A4-A209-48D2-9747-FE2BEB7A6273}" dt="2022-02-11T16:36:41.493" v="16409" actId="14100"/>
          <ac:spMkLst>
            <pc:docMk/>
            <pc:sldMk cId="1273500110" sldId="324"/>
            <ac:spMk id="2" creationId="{00000000-0000-0000-0000-000000000000}"/>
          </ac:spMkLst>
        </pc:spChg>
        <pc:spChg chg="mod">
          <ac:chgData name="Sioned Saer" userId="56a06dd508c3ffa7" providerId="LiveId" clId="{DA1BA5A4-A209-48D2-9747-FE2BEB7A6273}" dt="2022-02-11T16:19:18.508" v="15599" actId="20577"/>
          <ac:spMkLst>
            <pc:docMk/>
            <pc:sldMk cId="1273500110" sldId="324"/>
            <ac:spMk id="3" creationId="{00000000-0000-0000-0000-000000000000}"/>
          </ac:spMkLst>
        </pc:spChg>
      </pc:sldChg>
      <pc:sldChg chg="modSp new mod modNotesTx">
        <pc:chgData name="Sioned Saer" userId="56a06dd508c3ffa7" providerId="LiveId" clId="{DA1BA5A4-A209-48D2-9747-FE2BEB7A6273}" dt="2022-02-11T16:36:17.814" v="16407" actId="113"/>
        <pc:sldMkLst>
          <pc:docMk/>
          <pc:sldMk cId="2729854918" sldId="325"/>
        </pc:sldMkLst>
        <pc:spChg chg="mod">
          <ac:chgData name="Sioned Saer" userId="56a06dd508c3ffa7" providerId="LiveId" clId="{DA1BA5A4-A209-48D2-9747-FE2BEB7A6273}" dt="2022-02-11T16:36:17.814" v="16407" actId="113"/>
          <ac:spMkLst>
            <pc:docMk/>
            <pc:sldMk cId="2729854918" sldId="325"/>
            <ac:spMk id="2" creationId="{7D7D5AC8-C86D-4984-9599-F6F59F6324D1}"/>
          </ac:spMkLst>
        </pc:spChg>
        <pc:spChg chg="mod">
          <ac:chgData name="Sioned Saer" userId="56a06dd508c3ffa7" providerId="LiveId" clId="{DA1BA5A4-A209-48D2-9747-FE2BEB7A6273}" dt="2022-02-11T12:04:51.538" v="11225" actId="6549"/>
          <ac:spMkLst>
            <pc:docMk/>
            <pc:sldMk cId="2729854918" sldId="325"/>
            <ac:spMk id="3" creationId="{3CBAA8A7-F23F-4687-9307-84D4E54F2F86}"/>
          </ac:spMkLst>
        </pc:spChg>
        <pc:spChg chg="mod">
          <ac:chgData name="Sioned Saer" userId="56a06dd508c3ffa7" providerId="LiveId" clId="{DA1BA5A4-A209-48D2-9747-FE2BEB7A6273}" dt="2022-02-11T12:04:33.822" v="11223" actId="14100"/>
          <ac:spMkLst>
            <pc:docMk/>
            <pc:sldMk cId="2729854918" sldId="325"/>
            <ac:spMk id="4" creationId="{0220CB18-5A68-4140-9C09-4BA39A1BC999}"/>
          </ac:spMkLst>
        </pc:spChg>
      </pc:sldChg>
      <pc:sldChg chg="addSp delSp modSp new del mod modClrScheme chgLayout">
        <pc:chgData name="Sioned Saer" userId="56a06dd508c3ffa7" providerId="LiveId" clId="{DA1BA5A4-A209-48D2-9747-FE2BEB7A6273}" dt="2022-02-11T12:23:05.879" v="12136" actId="47"/>
        <pc:sldMkLst>
          <pc:docMk/>
          <pc:sldMk cId="1912228624" sldId="326"/>
        </pc:sldMkLst>
        <pc:spChg chg="mod ord">
          <ac:chgData name="Sioned Saer" userId="56a06dd508c3ffa7" providerId="LiveId" clId="{DA1BA5A4-A209-48D2-9747-FE2BEB7A6273}" dt="2022-02-11T12:22:07.645" v="12130" actId="700"/>
          <ac:spMkLst>
            <pc:docMk/>
            <pc:sldMk cId="1912228624" sldId="326"/>
            <ac:spMk id="2" creationId="{FBEBB988-AD96-4891-950A-64E438BBFC9C}"/>
          </ac:spMkLst>
        </pc:spChg>
        <pc:spChg chg="del mod ord">
          <ac:chgData name="Sioned Saer" userId="56a06dd508c3ffa7" providerId="LiveId" clId="{DA1BA5A4-A209-48D2-9747-FE2BEB7A6273}" dt="2022-02-11T12:22:07.645" v="12130" actId="700"/>
          <ac:spMkLst>
            <pc:docMk/>
            <pc:sldMk cId="1912228624" sldId="326"/>
            <ac:spMk id="3" creationId="{E8F8D466-5E1B-4E8B-86F3-E4F45BBFA6A3}"/>
          </ac:spMkLst>
        </pc:spChg>
        <pc:spChg chg="add mod ord">
          <ac:chgData name="Sioned Saer" userId="56a06dd508c3ffa7" providerId="LiveId" clId="{DA1BA5A4-A209-48D2-9747-FE2BEB7A6273}" dt="2022-02-11T12:22:07.645" v="12130" actId="700"/>
          <ac:spMkLst>
            <pc:docMk/>
            <pc:sldMk cId="1912228624" sldId="326"/>
            <ac:spMk id="4" creationId="{6BFDEB29-125B-445F-BA6B-4BD647F5EF47}"/>
          </ac:spMkLst>
        </pc:spChg>
        <pc:spChg chg="add mod ord">
          <ac:chgData name="Sioned Saer" userId="56a06dd508c3ffa7" providerId="LiveId" clId="{DA1BA5A4-A209-48D2-9747-FE2BEB7A6273}" dt="2022-02-11T12:22:07.645" v="12130" actId="700"/>
          <ac:spMkLst>
            <pc:docMk/>
            <pc:sldMk cId="1912228624" sldId="326"/>
            <ac:spMk id="5" creationId="{9F7AC390-5106-4EA6-A230-C7087A3E90F4}"/>
          </ac:spMkLst>
        </pc:spChg>
        <pc:spChg chg="add">
          <ac:chgData name="Sioned Saer" userId="56a06dd508c3ffa7" providerId="LiveId" clId="{DA1BA5A4-A209-48D2-9747-FE2BEB7A6273}" dt="2022-02-11T12:22:29.920" v="12131" actId="22"/>
          <ac:spMkLst>
            <pc:docMk/>
            <pc:sldMk cId="1912228624" sldId="326"/>
            <ac:spMk id="7" creationId="{85F4DB2E-BE58-4DE9-9391-9DEC8CA95F70}"/>
          </ac:spMkLst>
        </pc:spChg>
        <pc:spChg chg="add">
          <ac:chgData name="Sioned Saer" userId="56a06dd508c3ffa7" providerId="LiveId" clId="{DA1BA5A4-A209-48D2-9747-FE2BEB7A6273}" dt="2022-02-11T12:22:35.633" v="12132" actId="22"/>
          <ac:spMkLst>
            <pc:docMk/>
            <pc:sldMk cId="1912228624" sldId="326"/>
            <ac:spMk id="9" creationId="{A785976B-CEAF-46DB-8CF0-F4BDF41107D1}"/>
          </ac:spMkLst>
        </pc:spChg>
      </pc:sldChg>
      <pc:sldChg chg="modSp mod modNotesTx">
        <pc:chgData name="Sioned Saer" userId="56a06dd508c3ffa7" providerId="LiveId" clId="{DA1BA5A4-A209-48D2-9747-FE2BEB7A6273}" dt="2022-02-11T17:14:57.507" v="20858" actId="20577"/>
        <pc:sldMkLst>
          <pc:docMk/>
          <pc:sldMk cId="1950603681" sldId="326"/>
        </pc:sldMkLst>
        <pc:spChg chg="mod">
          <ac:chgData name="Sioned Saer" userId="56a06dd508c3ffa7" providerId="LiveId" clId="{DA1BA5A4-A209-48D2-9747-FE2BEB7A6273}" dt="2022-02-11T12:37:37.086" v="12258" actId="20577"/>
          <ac:spMkLst>
            <pc:docMk/>
            <pc:sldMk cId="1950603681" sldId="326"/>
            <ac:spMk id="4" creationId="{00000000-0000-0000-0000-000000000000}"/>
          </ac:spMkLst>
        </pc:spChg>
        <pc:spChg chg="mod">
          <ac:chgData name="Sioned Saer" userId="56a06dd508c3ffa7" providerId="LiveId" clId="{DA1BA5A4-A209-48D2-9747-FE2BEB7A6273}" dt="2022-02-11T12:54:12.366" v="12900" actId="6549"/>
          <ac:spMkLst>
            <pc:docMk/>
            <pc:sldMk cId="1950603681" sldId="326"/>
            <ac:spMk id="5" creationId="{00000000-0000-0000-0000-000000000000}"/>
          </ac:spMkLst>
        </pc:spChg>
        <pc:spChg chg="mod">
          <ac:chgData name="Sioned Saer" userId="56a06dd508c3ffa7" providerId="LiveId" clId="{DA1BA5A4-A209-48D2-9747-FE2BEB7A6273}" dt="2022-02-11T12:38:21.609" v="12270" actId="14100"/>
          <ac:spMkLst>
            <pc:docMk/>
            <pc:sldMk cId="1950603681" sldId="326"/>
            <ac:spMk id="6" creationId="{00000000-0000-0000-0000-000000000000}"/>
          </ac:spMkLst>
        </pc:spChg>
      </pc:sldChg>
      <pc:sldChg chg="modSp new mod modNotesTx">
        <pc:chgData name="Sioned Saer" userId="56a06dd508c3ffa7" providerId="LiveId" clId="{DA1BA5A4-A209-48D2-9747-FE2BEB7A6273}" dt="2022-02-11T16:41:20.671" v="16958" actId="20577"/>
        <pc:sldMkLst>
          <pc:docMk/>
          <pc:sldMk cId="3483730713" sldId="327"/>
        </pc:sldMkLst>
        <pc:spChg chg="mod">
          <ac:chgData name="Sioned Saer" userId="56a06dd508c3ffa7" providerId="LiveId" clId="{DA1BA5A4-A209-48D2-9747-FE2BEB7A6273}" dt="2022-02-11T12:40:56.234" v="12324" actId="14100"/>
          <ac:spMkLst>
            <pc:docMk/>
            <pc:sldMk cId="3483730713" sldId="327"/>
            <ac:spMk id="2" creationId="{6AF638C7-63F3-48F0-ACE5-B518CFEBDDE0}"/>
          </ac:spMkLst>
        </pc:spChg>
        <pc:spChg chg="mod">
          <ac:chgData name="Sioned Saer" userId="56a06dd508c3ffa7" providerId="LiveId" clId="{DA1BA5A4-A209-48D2-9747-FE2BEB7A6273}" dt="2022-02-11T16:19:05.486" v="15598" actId="6549"/>
          <ac:spMkLst>
            <pc:docMk/>
            <pc:sldMk cId="3483730713" sldId="327"/>
            <ac:spMk id="3" creationId="{9388C633-BF0E-45C8-9044-7E17550ABFB9}"/>
          </ac:spMkLst>
        </pc:spChg>
      </pc:sldChg>
      <pc:sldChg chg="modSp new mod modNotesTx">
        <pc:chgData name="Sioned Saer" userId="56a06dd508c3ffa7" providerId="LiveId" clId="{DA1BA5A4-A209-48D2-9747-FE2BEB7A6273}" dt="2022-02-11T16:58:23.108" v="18974" actId="5793"/>
        <pc:sldMkLst>
          <pc:docMk/>
          <pc:sldMk cId="2464484388" sldId="328"/>
        </pc:sldMkLst>
        <pc:spChg chg="mod">
          <ac:chgData name="Sioned Saer" userId="56a06dd508c3ffa7" providerId="LiveId" clId="{DA1BA5A4-A209-48D2-9747-FE2BEB7A6273}" dt="2022-02-11T15:15:07.969" v="14615" actId="14100"/>
          <ac:spMkLst>
            <pc:docMk/>
            <pc:sldMk cId="2464484388" sldId="328"/>
            <ac:spMk id="2" creationId="{841B7EA2-0B76-420F-AC05-0FF9754E47C9}"/>
          </ac:spMkLst>
        </pc:spChg>
        <pc:spChg chg="mod">
          <ac:chgData name="Sioned Saer" userId="56a06dd508c3ffa7" providerId="LiveId" clId="{DA1BA5A4-A209-48D2-9747-FE2BEB7A6273}" dt="2022-02-11T15:15:00.922" v="14614" actId="2711"/>
          <ac:spMkLst>
            <pc:docMk/>
            <pc:sldMk cId="2464484388" sldId="328"/>
            <ac:spMk id="3" creationId="{1179AB2C-9CD3-47AA-9FA1-BE17E09FC59F}"/>
          </ac:spMkLst>
        </pc:spChg>
        <pc:spChg chg="mod">
          <ac:chgData name="Sioned Saer" userId="56a06dd508c3ffa7" providerId="LiveId" clId="{DA1BA5A4-A209-48D2-9747-FE2BEB7A6273}" dt="2022-02-11T15:14:53.104" v="14613" actId="27636"/>
          <ac:spMkLst>
            <pc:docMk/>
            <pc:sldMk cId="2464484388" sldId="328"/>
            <ac:spMk id="4" creationId="{2EB09C74-C57C-43E8-8E26-9E8764331DC0}"/>
          </ac:spMkLst>
        </pc:spChg>
      </pc:sldChg>
      <pc:sldChg chg="addSp delSp modSp new mod ord setBg modClrScheme setClrOvrMap chgLayout modNotesTx">
        <pc:chgData name="Sioned Saer" userId="56a06dd508c3ffa7" providerId="LiveId" clId="{DA1BA5A4-A209-48D2-9747-FE2BEB7A6273}" dt="2022-02-11T17:03:30.086" v="19685" actId="20577"/>
        <pc:sldMkLst>
          <pc:docMk/>
          <pc:sldMk cId="3643769030" sldId="329"/>
        </pc:sldMkLst>
        <pc:spChg chg="del">
          <ac:chgData name="Sioned Saer" userId="56a06dd508c3ffa7" providerId="LiveId" clId="{DA1BA5A4-A209-48D2-9747-FE2BEB7A6273}" dt="2022-02-11T12:50:28.385" v="12775" actId="700"/>
          <ac:spMkLst>
            <pc:docMk/>
            <pc:sldMk cId="3643769030" sldId="329"/>
            <ac:spMk id="2" creationId="{9C3A213A-0D98-4600-9919-D8F001AF9874}"/>
          </ac:spMkLst>
        </pc:spChg>
        <pc:spChg chg="del">
          <ac:chgData name="Sioned Saer" userId="56a06dd508c3ffa7" providerId="LiveId" clId="{DA1BA5A4-A209-48D2-9747-FE2BEB7A6273}" dt="2022-02-11T12:50:28.385" v="12775" actId="700"/>
          <ac:spMkLst>
            <pc:docMk/>
            <pc:sldMk cId="3643769030" sldId="329"/>
            <ac:spMk id="3" creationId="{AAE3B076-53F4-4C5E-84DE-5217F020CE25}"/>
          </ac:spMkLst>
        </pc:spChg>
        <pc:spChg chg="del">
          <ac:chgData name="Sioned Saer" userId="56a06dd508c3ffa7" providerId="LiveId" clId="{DA1BA5A4-A209-48D2-9747-FE2BEB7A6273}" dt="2022-02-11T12:50:28.385" v="12775" actId="700"/>
          <ac:spMkLst>
            <pc:docMk/>
            <pc:sldMk cId="3643769030" sldId="329"/>
            <ac:spMk id="4" creationId="{1AE977D7-81A8-4B92-9710-19FFE2D95D55}"/>
          </ac:spMkLst>
        </pc:spChg>
        <pc:spChg chg="add mod">
          <ac:chgData name="Sioned Saer" userId="56a06dd508c3ffa7" providerId="LiveId" clId="{DA1BA5A4-A209-48D2-9747-FE2BEB7A6273}" dt="2022-02-11T12:52:21.808" v="12858" actId="6549"/>
          <ac:spMkLst>
            <pc:docMk/>
            <pc:sldMk cId="3643769030" sldId="329"/>
            <ac:spMk id="5" creationId="{52515A7C-219A-4BCD-AD2D-A3D1E757E48D}"/>
          </ac:spMkLst>
        </pc:spChg>
        <pc:spChg chg="add del">
          <ac:chgData name="Sioned Saer" userId="56a06dd508c3ffa7" providerId="LiveId" clId="{DA1BA5A4-A209-48D2-9747-FE2BEB7A6273}" dt="2022-02-11T12:52:01.508" v="12854" actId="26606"/>
          <ac:spMkLst>
            <pc:docMk/>
            <pc:sldMk cId="3643769030" sldId="329"/>
            <ac:spMk id="10" creationId="{66B332A4-D438-4773-A77F-5ED49A448D9D}"/>
          </ac:spMkLst>
        </pc:spChg>
        <pc:spChg chg="add del">
          <ac:chgData name="Sioned Saer" userId="56a06dd508c3ffa7" providerId="LiveId" clId="{DA1BA5A4-A209-48D2-9747-FE2BEB7A6273}" dt="2022-02-11T12:52:01.508" v="12854" actId="26606"/>
          <ac:spMkLst>
            <pc:docMk/>
            <pc:sldMk cId="3643769030" sldId="329"/>
            <ac:spMk id="12" creationId="{DF9AD32D-FF05-44F4-BD4D-9CEE89B71EB9}"/>
          </ac:spMkLst>
        </pc:spChg>
        <pc:spChg chg="add">
          <ac:chgData name="Sioned Saer" userId="56a06dd508c3ffa7" providerId="LiveId" clId="{DA1BA5A4-A209-48D2-9747-FE2BEB7A6273}" dt="2022-02-11T12:52:01.508" v="12854" actId="26606"/>
          <ac:spMkLst>
            <pc:docMk/>
            <pc:sldMk cId="3643769030" sldId="329"/>
            <ac:spMk id="17" creationId="{51D98CAC-3EFF-4342-BD5A-6C0E8CAB4C1A}"/>
          </ac:spMkLst>
        </pc:spChg>
      </pc:sldChg>
      <pc:sldChg chg="addSp delSp modSp new mod setBg modClrScheme chgLayout modNotesTx">
        <pc:chgData name="Sioned Saer" userId="56a06dd508c3ffa7" providerId="LiveId" clId="{DA1BA5A4-A209-48D2-9747-FE2BEB7A6273}" dt="2022-02-12T10:13:50.800" v="22141" actId="20577"/>
        <pc:sldMkLst>
          <pc:docMk/>
          <pc:sldMk cId="2994075793" sldId="330"/>
        </pc:sldMkLst>
        <pc:spChg chg="del">
          <ac:chgData name="Sioned Saer" userId="56a06dd508c3ffa7" providerId="LiveId" clId="{DA1BA5A4-A209-48D2-9747-FE2BEB7A6273}" dt="2022-02-11T12:54:44.473" v="12902" actId="700"/>
          <ac:spMkLst>
            <pc:docMk/>
            <pc:sldMk cId="2994075793" sldId="330"/>
            <ac:spMk id="2" creationId="{747380F3-9C54-4CD1-B56F-0B89216D0840}"/>
          </ac:spMkLst>
        </pc:spChg>
        <pc:spChg chg="del">
          <ac:chgData name="Sioned Saer" userId="56a06dd508c3ffa7" providerId="LiveId" clId="{DA1BA5A4-A209-48D2-9747-FE2BEB7A6273}" dt="2022-02-11T12:54:44.473" v="12902" actId="700"/>
          <ac:spMkLst>
            <pc:docMk/>
            <pc:sldMk cId="2994075793" sldId="330"/>
            <ac:spMk id="3" creationId="{D972E414-7FC8-483C-9C57-244212E014DB}"/>
          </ac:spMkLst>
        </pc:spChg>
        <pc:spChg chg="del">
          <ac:chgData name="Sioned Saer" userId="56a06dd508c3ffa7" providerId="LiveId" clId="{DA1BA5A4-A209-48D2-9747-FE2BEB7A6273}" dt="2022-02-11T12:54:44.473" v="12902" actId="700"/>
          <ac:spMkLst>
            <pc:docMk/>
            <pc:sldMk cId="2994075793" sldId="330"/>
            <ac:spMk id="4" creationId="{2986653C-3B5E-4B8D-A561-8A83FF55A29F}"/>
          </ac:spMkLst>
        </pc:spChg>
        <pc:spChg chg="add mod ord">
          <ac:chgData name="Sioned Saer" userId="56a06dd508c3ffa7" providerId="LiveId" clId="{DA1BA5A4-A209-48D2-9747-FE2BEB7A6273}" dt="2022-02-11T14:57:48.151" v="13032" actId="14100"/>
          <ac:spMkLst>
            <pc:docMk/>
            <pc:sldMk cId="2994075793" sldId="330"/>
            <ac:spMk id="5" creationId="{D99219C6-90CB-4EA9-AC73-D1D33B2DEA4A}"/>
          </ac:spMkLst>
        </pc:spChg>
        <pc:spChg chg="add mod ord">
          <ac:chgData name="Sioned Saer" userId="56a06dd508c3ffa7" providerId="LiveId" clId="{DA1BA5A4-A209-48D2-9747-FE2BEB7A6273}" dt="2022-02-11T14:57:39.532" v="13031" actId="14100"/>
          <ac:spMkLst>
            <pc:docMk/>
            <pc:sldMk cId="2994075793" sldId="330"/>
            <ac:spMk id="6" creationId="{3B56F845-3F38-4E2F-A90C-015A27AE3DA2}"/>
          </ac:spMkLst>
        </pc:spChg>
        <pc:spChg chg="add mod ord">
          <ac:chgData name="Sioned Saer" userId="56a06dd508c3ffa7" providerId="LiveId" clId="{DA1BA5A4-A209-48D2-9747-FE2BEB7A6273}" dt="2022-02-11T14:58:00.574" v="13035" actId="14100"/>
          <ac:spMkLst>
            <pc:docMk/>
            <pc:sldMk cId="2994075793" sldId="330"/>
            <ac:spMk id="7" creationId="{AEA07346-6356-4482-A189-457B1A563E42}"/>
          </ac:spMkLst>
        </pc:spChg>
        <pc:spChg chg="add del">
          <ac:chgData name="Sioned Saer" userId="56a06dd508c3ffa7" providerId="LiveId" clId="{DA1BA5A4-A209-48D2-9747-FE2BEB7A6273}" dt="2022-02-11T12:55:47.034" v="12905" actId="26606"/>
          <ac:spMkLst>
            <pc:docMk/>
            <pc:sldMk cId="2994075793" sldId="330"/>
            <ac:spMk id="71" creationId="{7BDAC5B6-20CE-447F-8BA1-F2274AC7AE5B}"/>
          </ac:spMkLst>
        </pc:spChg>
        <pc:spChg chg="add del">
          <ac:chgData name="Sioned Saer" userId="56a06dd508c3ffa7" providerId="LiveId" clId="{DA1BA5A4-A209-48D2-9747-FE2BEB7A6273}" dt="2022-02-11T12:55:47.034" v="12905" actId="26606"/>
          <ac:spMkLst>
            <pc:docMk/>
            <pc:sldMk cId="2994075793" sldId="330"/>
            <ac:spMk id="73" creationId="{D1D22B31-BF8F-446B-9009-8A251FB177CB}"/>
          </ac:spMkLst>
        </pc:spChg>
        <pc:picChg chg="add mod">
          <ac:chgData name="Sioned Saer" userId="56a06dd508c3ffa7" providerId="LiveId" clId="{DA1BA5A4-A209-48D2-9747-FE2BEB7A6273}" dt="2022-02-11T14:58:12.696" v="13037" actId="14100"/>
          <ac:picMkLst>
            <pc:docMk/>
            <pc:sldMk cId="2994075793" sldId="330"/>
            <ac:picMk id="4098" creationId="{66E2CD71-F31C-4CC6-8679-A9203A5B389C}"/>
          </ac:picMkLst>
        </pc:picChg>
      </pc:sldChg>
      <pc:sldChg chg="modSp new mod modNotesTx">
        <pc:chgData name="Sioned Saer" userId="56a06dd508c3ffa7" providerId="LiveId" clId="{DA1BA5A4-A209-48D2-9747-FE2BEB7A6273}" dt="2022-02-12T10:22:13.066" v="22838" actId="20577"/>
        <pc:sldMkLst>
          <pc:docMk/>
          <pc:sldMk cId="195125588" sldId="331"/>
        </pc:sldMkLst>
        <pc:spChg chg="mod">
          <ac:chgData name="Sioned Saer" userId="56a06dd508c3ffa7" providerId="LiveId" clId="{DA1BA5A4-A209-48D2-9747-FE2BEB7A6273}" dt="2022-02-12T10:18:38.513" v="22530" actId="27636"/>
          <ac:spMkLst>
            <pc:docMk/>
            <pc:sldMk cId="195125588" sldId="331"/>
            <ac:spMk id="2" creationId="{EB9C3941-6A98-40B5-AAA9-58293F92951F}"/>
          </ac:spMkLst>
        </pc:spChg>
        <pc:spChg chg="mod">
          <ac:chgData name="Sioned Saer" userId="56a06dd508c3ffa7" providerId="LiveId" clId="{DA1BA5A4-A209-48D2-9747-FE2BEB7A6273}" dt="2022-02-12T10:19:09.031" v="22541" actId="255"/>
          <ac:spMkLst>
            <pc:docMk/>
            <pc:sldMk cId="195125588" sldId="331"/>
            <ac:spMk id="3" creationId="{D2948D7B-0A48-4741-9134-0F8F286EAFC8}"/>
          </ac:spMkLst>
        </pc:spChg>
        <pc:spChg chg="mod">
          <ac:chgData name="Sioned Saer" userId="56a06dd508c3ffa7" providerId="LiveId" clId="{DA1BA5A4-A209-48D2-9747-FE2BEB7A6273}" dt="2022-02-12T10:18:58.532" v="22539" actId="27636"/>
          <ac:spMkLst>
            <pc:docMk/>
            <pc:sldMk cId="195125588" sldId="331"/>
            <ac:spMk id="4" creationId="{66D9DE17-38C5-4B01-B1E3-FA818F32A601}"/>
          </ac:spMkLst>
        </pc:spChg>
      </pc:sldChg>
      <pc:sldChg chg="modSp new mod">
        <pc:chgData name="Sioned Saer" userId="56a06dd508c3ffa7" providerId="LiveId" clId="{DA1BA5A4-A209-48D2-9747-FE2BEB7A6273}" dt="2022-02-11T16:36:27.043" v="16408" actId="14100"/>
        <pc:sldMkLst>
          <pc:docMk/>
          <pc:sldMk cId="1792803791" sldId="332"/>
        </pc:sldMkLst>
        <pc:spChg chg="mod">
          <ac:chgData name="Sioned Saer" userId="56a06dd508c3ffa7" providerId="LiveId" clId="{DA1BA5A4-A209-48D2-9747-FE2BEB7A6273}" dt="2022-02-11T16:36:27.043" v="16408" actId="14100"/>
          <ac:spMkLst>
            <pc:docMk/>
            <pc:sldMk cId="1792803791" sldId="332"/>
            <ac:spMk id="2" creationId="{753328F4-EC97-4C7C-873F-A161B5C00362}"/>
          </ac:spMkLst>
        </pc:spChg>
        <pc:spChg chg="mod">
          <ac:chgData name="Sioned Saer" userId="56a06dd508c3ffa7" providerId="LiveId" clId="{DA1BA5A4-A209-48D2-9747-FE2BEB7A6273}" dt="2022-02-11T15:26:19.339" v="14709" actId="20577"/>
          <ac:spMkLst>
            <pc:docMk/>
            <pc:sldMk cId="1792803791" sldId="332"/>
            <ac:spMk id="3" creationId="{932F71FA-C963-4774-BF8A-FE886C58A5F1}"/>
          </ac:spMkLst>
        </pc:spChg>
      </pc:sldChg>
      <pc:sldChg chg="modSp mod">
        <pc:chgData name="Sioned Saer" userId="56a06dd508c3ffa7" providerId="LiveId" clId="{DA1BA5A4-A209-48D2-9747-FE2BEB7A6273}" dt="2022-02-11T16:17:11.455" v="15557" actId="255"/>
        <pc:sldMkLst>
          <pc:docMk/>
          <pc:sldMk cId="848435801" sldId="333"/>
        </pc:sldMkLst>
        <pc:spChg chg="mod">
          <ac:chgData name="Sioned Saer" userId="56a06dd508c3ffa7" providerId="LiveId" clId="{DA1BA5A4-A209-48D2-9747-FE2BEB7A6273}" dt="2022-02-11T16:17:11.455" v="15557" actId="255"/>
          <ac:spMkLst>
            <pc:docMk/>
            <pc:sldMk cId="848435801" sldId="333"/>
            <ac:spMk id="2" creationId="{00000000-0000-0000-0000-000000000000}"/>
          </ac:spMkLst>
        </pc:spChg>
        <pc:picChg chg="mod">
          <ac:chgData name="Sioned Saer" userId="56a06dd508c3ffa7" providerId="LiveId" clId="{DA1BA5A4-A209-48D2-9747-FE2BEB7A6273}" dt="2022-02-11T15:24:51.445" v="14705" actId="14100"/>
          <ac:picMkLst>
            <pc:docMk/>
            <pc:sldMk cId="848435801" sldId="333"/>
            <ac:picMk id="4" creationId="{00000000-0000-0000-0000-000000000000}"/>
          </ac:picMkLst>
        </pc:picChg>
      </pc:sldChg>
      <pc:sldChg chg="modSp new mod modNotesTx">
        <pc:chgData name="Sioned Saer" userId="56a06dd508c3ffa7" providerId="LiveId" clId="{DA1BA5A4-A209-48D2-9747-FE2BEB7A6273}" dt="2022-02-11T16:45:02.877" v="17297" actId="20577"/>
        <pc:sldMkLst>
          <pc:docMk/>
          <pc:sldMk cId="2688418259" sldId="334"/>
        </pc:sldMkLst>
        <pc:spChg chg="mod">
          <ac:chgData name="Sioned Saer" userId="56a06dd508c3ffa7" providerId="LiveId" clId="{DA1BA5A4-A209-48D2-9747-FE2BEB7A6273}" dt="2022-02-11T15:37:27.860" v="14771" actId="2711"/>
          <ac:spMkLst>
            <pc:docMk/>
            <pc:sldMk cId="2688418259" sldId="334"/>
            <ac:spMk id="2" creationId="{41BC42A2-F9CF-4ECB-ABD8-C90F7F2761E7}"/>
          </ac:spMkLst>
        </pc:spChg>
        <pc:spChg chg="mod">
          <ac:chgData name="Sioned Saer" userId="56a06dd508c3ffa7" providerId="LiveId" clId="{DA1BA5A4-A209-48D2-9747-FE2BEB7A6273}" dt="2022-02-11T16:19:32.877" v="15602" actId="313"/>
          <ac:spMkLst>
            <pc:docMk/>
            <pc:sldMk cId="2688418259" sldId="334"/>
            <ac:spMk id="3" creationId="{399DD3CD-D1BE-4397-A503-3C950CAA8BA4}"/>
          </ac:spMkLst>
        </pc:spChg>
      </pc:sldChg>
      <pc:sldChg chg="modSp new mod ord modNotesTx">
        <pc:chgData name="Sioned Saer" userId="56a06dd508c3ffa7" providerId="LiveId" clId="{DA1BA5A4-A209-48D2-9747-FE2BEB7A6273}" dt="2022-02-11T16:40:14.141" v="16812" actId="20577"/>
        <pc:sldMkLst>
          <pc:docMk/>
          <pc:sldMk cId="3011889387" sldId="335"/>
        </pc:sldMkLst>
        <pc:spChg chg="mod">
          <ac:chgData name="Sioned Saer" userId="56a06dd508c3ffa7" providerId="LiveId" clId="{DA1BA5A4-A209-48D2-9747-FE2BEB7A6273}" dt="2022-02-11T16:38:20.787" v="16490" actId="6549"/>
          <ac:spMkLst>
            <pc:docMk/>
            <pc:sldMk cId="3011889387" sldId="335"/>
            <ac:spMk id="2" creationId="{88D9E146-DA38-4E9E-999A-1AE2E05EA6CB}"/>
          </ac:spMkLst>
        </pc:spChg>
        <pc:spChg chg="mod">
          <ac:chgData name="Sioned Saer" userId="56a06dd508c3ffa7" providerId="LiveId" clId="{DA1BA5A4-A209-48D2-9747-FE2BEB7A6273}" dt="2022-02-11T16:18:39.295" v="15589" actId="20577"/>
          <ac:spMkLst>
            <pc:docMk/>
            <pc:sldMk cId="3011889387" sldId="335"/>
            <ac:spMk id="3" creationId="{E46C9716-3BE2-4A03-9729-58571F0C4FBF}"/>
          </ac:spMkLst>
        </pc:spChg>
      </pc:sldChg>
      <pc:sldChg chg="modSp new mod">
        <pc:chgData name="Sioned Saer" userId="56a06dd508c3ffa7" providerId="LiveId" clId="{DA1BA5A4-A209-48D2-9747-FE2BEB7A6273}" dt="2022-02-12T10:31:33.626" v="22962" actId="255"/>
        <pc:sldMkLst>
          <pc:docMk/>
          <pc:sldMk cId="3288721034" sldId="336"/>
        </pc:sldMkLst>
        <pc:spChg chg="mod">
          <ac:chgData name="Sioned Saer" userId="56a06dd508c3ffa7" providerId="LiveId" clId="{DA1BA5A4-A209-48D2-9747-FE2BEB7A6273}" dt="2022-02-12T10:31:33.626" v="22962" actId="255"/>
          <ac:spMkLst>
            <pc:docMk/>
            <pc:sldMk cId="3288721034" sldId="336"/>
            <ac:spMk id="2" creationId="{7DEFB396-0770-4F6F-935E-88ECD27B9E36}"/>
          </ac:spMkLst>
        </pc:spChg>
        <pc:spChg chg="mod">
          <ac:chgData name="Sioned Saer" userId="56a06dd508c3ffa7" providerId="LiveId" clId="{DA1BA5A4-A209-48D2-9747-FE2BEB7A6273}" dt="2022-02-12T10:30:59.475" v="22943" actId="20577"/>
          <ac:spMkLst>
            <pc:docMk/>
            <pc:sldMk cId="3288721034" sldId="336"/>
            <ac:spMk id="3" creationId="{A0CD1211-BBBE-41EC-A4CF-A743865ED374}"/>
          </ac:spMkLst>
        </pc:spChg>
        <pc:spChg chg="mod">
          <ac:chgData name="Sioned Saer" userId="56a06dd508c3ffa7" providerId="LiveId" clId="{DA1BA5A4-A209-48D2-9747-FE2BEB7A6273}" dt="2022-02-12T10:31:21.591" v="22961" actId="20577"/>
          <ac:spMkLst>
            <pc:docMk/>
            <pc:sldMk cId="3288721034" sldId="336"/>
            <ac:spMk id="4" creationId="{7655A014-F21A-4746-9375-2284BF184513}"/>
          </ac:spMkLst>
        </pc:spChg>
      </pc:sldChg>
    </pc:docChg>
  </pc:docChgLst>
  <pc:docChgLst>
    <pc:chgData name="Sioned Saer" userId="a511e1c1-9c87-4f4d-8480-d58f9216da9a" providerId="ADAL" clId="{5C7C316A-98B9-46B6-BC1A-0F0410F23A12}"/>
    <pc:docChg chg="undo custSel modSld sldOrd">
      <pc:chgData name="Sioned Saer" userId="a511e1c1-9c87-4f4d-8480-d58f9216da9a" providerId="ADAL" clId="{5C7C316A-98B9-46B6-BC1A-0F0410F23A12}" dt="2022-01-01T15:58:13.805" v="450" actId="14100"/>
      <pc:docMkLst>
        <pc:docMk/>
      </pc:docMkLst>
      <pc:sldChg chg="modSp mod">
        <pc:chgData name="Sioned Saer" userId="a511e1c1-9c87-4f4d-8480-d58f9216da9a" providerId="ADAL" clId="{5C7C316A-98B9-46B6-BC1A-0F0410F23A12}" dt="2022-01-01T15:44:58.332" v="116" actId="113"/>
        <pc:sldMkLst>
          <pc:docMk/>
          <pc:sldMk cId="2417006755" sldId="282"/>
        </pc:sldMkLst>
        <pc:spChg chg="mod">
          <ac:chgData name="Sioned Saer" userId="a511e1c1-9c87-4f4d-8480-d58f9216da9a" providerId="ADAL" clId="{5C7C316A-98B9-46B6-BC1A-0F0410F23A12}" dt="2022-01-01T15:44:58.332" v="116" actId="113"/>
          <ac:spMkLst>
            <pc:docMk/>
            <pc:sldMk cId="2417006755" sldId="282"/>
            <ac:spMk id="2" creationId="{00000000-0000-0000-0000-000000000000}"/>
          </ac:spMkLst>
        </pc:spChg>
      </pc:sldChg>
      <pc:sldChg chg="modSp mod">
        <pc:chgData name="Sioned Saer" userId="a511e1c1-9c87-4f4d-8480-d58f9216da9a" providerId="ADAL" clId="{5C7C316A-98B9-46B6-BC1A-0F0410F23A12}" dt="2022-01-01T15:45:46.701" v="121" actId="20577"/>
        <pc:sldMkLst>
          <pc:docMk/>
          <pc:sldMk cId="1846019856" sldId="286"/>
        </pc:sldMkLst>
        <pc:spChg chg="mod">
          <ac:chgData name="Sioned Saer" userId="a511e1c1-9c87-4f4d-8480-d58f9216da9a" providerId="ADAL" clId="{5C7C316A-98B9-46B6-BC1A-0F0410F23A12}" dt="2022-01-01T15:45:46.701" v="121" actId="20577"/>
          <ac:spMkLst>
            <pc:docMk/>
            <pc:sldMk cId="1846019856" sldId="286"/>
            <ac:spMk id="5" creationId="{00000000-0000-0000-0000-000000000000}"/>
          </ac:spMkLst>
        </pc:spChg>
      </pc:sldChg>
      <pc:sldChg chg="modSp mod">
        <pc:chgData name="Sioned Saer" userId="a511e1c1-9c87-4f4d-8480-d58f9216da9a" providerId="ADAL" clId="{5C7C316A-98B9-46B6-BC1A-0F0410F23A12}" dt="2022-01-01T15:46:19.049" v="123" actId="255"/>
        <pc:sldMkLst>
          <pc:docMk/>
          <pc:sldMk cId="895809844" sldId="287"/>
        </pc:sldMkLst>
        <pc:spChg chg="mod">
          <ac:chgData name="Sioned Saer" userId="a511e1c1-9c87-4f4d-8480-d58f9216da9a" providerId="ADAL" clId="{5C7C316A-98B9-46B6-BC1A-0F0410F23A12}" dt="2022-01-01T15:46:19.049" v="123" actId="255"/>
          <ac:spMkLst>
            <pc:docMk/>
            <pc:sldMk cId="895809844" sldId="287"/>
            <ac:spMk id="3" creationId="{00000000-0000-0000-0000-000000000000}"/>
          </ac:spMkLst>
        </pc:spChg>
      </pc:sldChg>
      <pc:sldChg chg="modSp mod">
        <pc:chgData name="Sioned Saer" userId="a511e1c1-9c87-4f4d-8480-d58f9216da9a" providerId="ADAL" clId="{5C7C316A-98B9-46B6-BC1A-0F0410F23A12}" dt="2022-01-01T15:47:59.680" v="197" actId="6549"/>
        <pc:sldMkLst>
          <pc:docMk/>
          <pc:sldMk cId="3750503405" sldId="304"/>
        </pc:sldMkLst>
        <pc:spChg chg="mod">
          <ac:chgData name="Sioned Saer" userId="a511e1c1-9c87-4f4d-8480-d58f9216da9a" providerId="ADAL" clId="{5C7C316A-98B9-46B6-BC1A-0F0410F23A12}" dt="2022-01-01T15:47:56.959" v="196" actId="6549"/>
          <ac:spMkLst>
            <pc:docMk/>
            <pc:sldMk cId="3750503405" sldId="304"/>
            <ac:spMk id="17411" creationId="{00000000-0000-0000-0000-000000000000}"/>
          </ac:spMkLst>
        </pc:spChg>
        <pc:spChg chg="mod">
          <ac:chgData name="Sioned Saer" userId="a511e1c1-9c87-4f4d-8480-d58f9216da9a" providerId="ADAL" clId="{5C7C316A-98B9-46B6-BC1A-0F0410F23A12}" dt="2022-01-01T15:47:59.680" v="197" actId="6549"/>
          <ac:spMkLst>
            <pc:docMk/>
            <pc:sldMk cId="3750503405" sldId="304"/>
            <ac:spMk id="17412" creationId="{00000000-0000-0000-0000-000000000000}"/>
          </ac:spMkLst>
        </pc:spChg>
      </pc:sldChg>
      <pc:sldChg chg="modSp mod">
        <pc:chgData name="Sioned Saer" userId="a511e1c1-9c87-4f4d-8480-d58f9216da9a" providerId="ADAL" clId="{5C7C316A-98B9-46B6-BC1A-0F0410F23A12}" dt="2022-01-01T15:56:32.613" v="431" actId="14100"/>
        <pc:sldMkLst>
          <pc:docMk/>
          <pc:sldMk cId="1242399537" sldId="305"/>
        </pc:sldMkLst>
        <pc:spChg chg="mod">
          <ac:chgData name="Sioned Saer" userId="a511e1c1-9c87-4f4d-8480-d58f9216da9a" providerId="ADAL" clId="{5C7C316A-98B9-46B6-BC1A-0F0410F23A12}" dt="2022-01-01T15:55:41.876" v="410" actId="14100"/>
          <ac:spMkLst>
            <pc:docMk/>
            <pc:sldMk cId="1242399537" sldId="305"/>
            <ac:spMk id="2" creationId="{00000000-0000-0000-0000-000000000000}"/>
          </ac:spMkLst>
        </pc:spChg>
        <pc:spChg chg="mod">
          <ac:chgData name="Sioned Saer" userId="a511e1c1-9c87-4f4d-8480-d58f9216da9a" providerId="ADAL" clId="{5C7C316A-98B9-46B6-BC1A-0F0410F23A12}" dt="2022-01-01T15:55:48.142" v="411" actId="14100"/>
          <ac:spMkLst>
            <pc:docMk/>
            <pc:sldMk cId="1242399537" sldId="305"/>
            <ac:spMk id="3" creationId="{00000000-0000-0000-0000-000000000000}"/>
          </ac:spMkLst>
        </pc:spChg>
        <pc:spChg chg="mod">
          <ac:chgData name="Sioned Saer" userId="a511e1c1-9c87-4f4d-8480-d58f9216da9a" providerId="ADAL" clId="{5C7C316A-98B9-46B6-BC1A-0F0410F23A12}" dt="2022-01-01T15:56:32.613" v="431" actId="14100"/>
          <ac:spMkLst>
            <pc:docMk/>
            <pc:sldMk cId="1242399537" sldId="305"/>
            <ac:spMk id="4" creationId="{00000000-0000-0000-0000-000000000000}"/>
          </ac:spMkLst>
        </pc:spChg>
      </pc:sldChg>
      <pc:sldChg chg="modSp mod">
        <pc:chgData name="Sioned Saer" userId="a511e1c1-9c87-4f4d-8480-d58f9216da9a" providerId="ADAL" clId="{5C7C316A-98B9-46B6-BC1A-0F0410F23A12}" dt="2022-01-01T15:50:48.490" v="327" actId="20577"/>
        <pc:sldMkLst>
          <pc:docMk/>
          <pc:sldMk cId="1198542892" sldId="308"/>
        </pc:sldMkLst>
        <pc:spChg chg="mod">
          <ac:chgData name="Sioned Saer" userId="a511e1c1-9c87-4f4d-8480-d58f9216da9a" providerId="ADAL" clId="{5C7C316A-98B9-46B6-BC1A-0F0410F23A12}" dt="2022-01-01T15:50:48.490" v="327" actId="20577"/>
          <ac:spMkLst>
            <pc:docMk/>
            <pc:sldMk cId="1198542892" sldId="308"/>
            <ac:spMk id="2" creationId="{00000000-0000-0000-0000-000000000000}"/>
          </ac:spMkLst>
        </pc:spChg>
        <pc:spChg chg="mod">
          <ac:chgData name="Sioned Saer" userId="a511e1c1-9c87-4f4d-8480-d58f9216da9a" providerId="ADAL" clId="{5C7C316A-98B9-46B6-BC1A-0F0410F23A12}" dt="2022-01-01T15:50:31.557" v="318" actId="14100"/>
          <ac:spMkLst>
            <pc:docMk/>
            <pc:sldMk cId="1198542892" sldId="308"/>
            <ac:spMk id="3" creationId="{00000000-0000-0000-0000-000000000000}"/>
          </ac:spMkLst>
        </pc:spChg>
        <pc:spChg chg="mod">
          <ac:chgData name="Sioned Saer" userId="a511e1c1-9c87-4f4d-8480-d58f9216da9a" providerId="ADAL" clId="{5C7C316A-98B9-46B6-BC1A-0F0410F23A12}" dt="2022-01-01T15:50:36.373" v="319" actId="14100"/>
          <ac:spMkLst>
            <pc:docMk/>
            <pc:sldMk cId="1198542892" sldId="308"/>
            <ac:spMk id="4" creationId="{00000000-0000-0000-0000-000000000000}"/>
          </ac:spMkLst>
        </pc:spChg>
      </pc:sldChg>
      <pc:sldChg chg="ord">
        <pc:chgData name="Sioned Saer" userId="a511e1c1-9c87-4f4d-8480-d58f9216da9a" providerId="ADAL" clId="{5C7C316A-98B9-46B6-BC1A-0F0410F23A12}" dt="2022-01-01T15:51:13.752" v="329"/>
        <pc:sldMkLst>
          <pc:docMk/>
          <pc:sldMk cId="1541283643" sldId="312"/>
        </pc:sldMkLst>
      </pc:sldChg>
      <pc:sldChg chg="modSp mod">
        <pc:chgData name="Sioned Saer" userId="a511e1c1-9c87-4f4d-8480-d58f9216da9a" providerId="ADAL" clId="{5C7C316A-98B9-46B6-BC1A-0F0410F23A12}" dt="2022-01-01T15:58:13.805" v="450" actId="14100"/>
        <pc:sldMkLst>
          <pc:docMk/>
          <pc:sldMk cId="1591034688" sldId="313"/>
        </pc:sldMkLst>
        <pc:spChg chg="mod">
          <ac:chgData name="Sioned Saer" userId="a511e1c1-9c87-4f4d-8480-d58f9216da9a" providerId="ADAL" clId="{5C7C316A-98B9-46B6-BC1A-0F0410F23A12}" dt="2022-01-01T15:49:40.392" v="306" actId="20577"/>
          <ac:spMkLst>
            <pc:docMk/>
            <pc:sldMk cId="1591034688" sldId="313"/>
            <ac:spMk id="2" creationId="{00000000-0000-0000-0000-000000000000}"/>
          </ac:spMkLst>
        </pc:spChg>
        <pc:spChg chg="mod">
          <ac:chgData name="Sioned Saer" userId="a511e1c1-9c87-4f4d-8480-d58f9216da9a" providerId="ADAL" clId="{5C7C316A-98B9-46B6-BC1A-0F0410F23A12}" dt="2022-01-01T15:58:03.467" v="448" actId="14100"/>
          <ac:spMkLst>
            <pc:docMk/>
            <pc:sldMk cId="1591034688" sldId="313"/>
            <ac:spMk id="3" creationId="{00000000-0000-0000-0000-000000000000}"/>
          </ac:spMkLst>
        </pc:spChg>
        <pc:spChg chg="mod">
          <ac:chgData name="Sioned Saer" userId="a511e1c1-9c87-4f4d-8480-d58f9216da9a" providerId="ADAL" clId="{5C7C316A-98B9-46B6-BC1A-0F0410F23A12}" dt="2022-01-01T15:58:13.805" v="450" actId="14100"/>
          <ac:spMkLst>
            <pc:docMk/>
            <pc:sldMk cId="1591034688" sldId="313"/>
            <ac:spMk id="4" creationId="{00000000-0000-0000-0000-000000000000}"/>
          </ac:spMkLst>
        </pc:spChg>
      </pc:sldChg>
      <pc:sldChg chg="modSp mod">
        <pc:chgData name="Sioned Saer" userId="a511e1c1-9c87-4f4d-8480-d58f9216da9a" providerId="ADAL" clId="{5C7C316A-98B9-46B6-BC1A-0F0410F23A12}" dt="2022-01-01T15:49:49.787" v="311" actId="20577"/>
        <pc:sldMkLst>
          <pc:docMk/>
          <pc:sldMk cId="1434744118" sldId="314"/>
        </pc:sldMkLst>
        <pc:spChg chg="mod">
          <ac:chgData name="Sioned Saer" userId="a511e1c1-9c87-4f4d-8480-d58f9216da9a" providerId="ADAL" clId="{5C7C316A-98B9-46B6-BC1A-0F0410F23A12}" dt="2022-01-01T15:49:49.787" v="311" actId="20577"/>
          <ac:spMkLst>
            <pc:docMk/>
            <pc:sldMk cId="1434744118" sldId="314"/>
            <ac:spMk id="2" creationId="{00000000-0000-0000-0000-000000000000}"/>
          </ac:spMkLst>
        </pc:spChg>
      </pc:sldChg>
      <pc:sldChg chg="modSp mod">
        <pc:chgData name="Sioned Saer" userId="a511e1c1-9c87-4f4d-8480-d58f9216da9a" providerId="ADAL" clId="{5C7C316A-98B9-46B6-BC1A-0F0410F23A12}" dt="2022-01-01T15:50:04.141" v="315" actId="20577"/>
        <pc:sldMkLst>
          <pc:docMk/>
          <pc:sldMk cId="955632249" sldId="315"/>
        </pc:sldMkLst>
        <pc:spChg chg="mod">
          <ac:chgData name="Sioned Saer" userId="a511e1c1-9c87-4f4d-8480-d58f9216da9a" providerId="ADAL" clId="{5C7C316A-98B9-46B6-BC1A-0F0410F23A12}" dt="2022-01-01T15:50:04.141" v="315" actId="20577"/>
          <ac:spMkLst>
            <pc:docMk/>
            <pc:sldMk cId="955632249" sldId="315"/>
            <ac:spMk id="2" creationId="{00000000-0000-0000-0000-000000000000}"/>
          </ac:spMkLst>
        </pc:spChg>
      </pc:sldChg>
    </pc:docChg>
  </pc:docChgLst>
  <pc:docChgLst>
    <pc:chgData name="Sioned Saer" userId="56a06dd508c3ffa7" providerId="LiveId" clId="{2C5C479D-3728-4F76-BD72-583B03AAEC6C}"/>
    <pc:docChg chg="undo redo custSel addSld delSld modSld sldOrd">
      <pc:chgData name="Sioned Saer" userId="56a06dd508c3ffa7" providerId="LiveId" clId="{2C5C479D-3728-4F76-BD72-583B03AAEC6C}" dt="2022-03-11T08:20:57.180" v="27118" actId="114"/>
      <pc:docMkLst>
        <pc:docMk/>
      </pc:docMkLst>
      <pc:sldChg chg="modSp mod">
        <pc:chgData name="Sioned Saer" userId="56a06dd508c3ffa7" providerId="LiveId" clId="{2C5C479D-3728-4F76-BD72-583B03AAEC6C}" dt="2022-02-13T02:36:23.636" v="122" actId="20577"/>
        <pc:sldMkLst>
          <pc:docMk/>
          <pc:sldMk cId="2417006755" sldId="282"/>
        </pc:sldMkLst>
        <pc:spChg chg="mod">
          <ac:chgData name="Sioned Saer" userId="56a06dd508c3ffa7" providerId="LiveId" clId="{2C5C479D-3728-4F76-BD72-583B03AAEC6C}" dt="2022-02-13T02:36:23.636" v="122" actId="20577"/>
          <ac:spMkLst>
            <pc:docMk/>
            <pc:sldMk cId="2417006755" sldId="282"/>
            <ac:spMk id="2" creationId="{00000000-0000-0000-0000-000000000000}"/>
          </ac:spMkLst>
        </pc:spChg>
      </pc:sldChg>
      <pc:sldChg chg="del">
        <pc:chgData name="Sioned Saer" userId="56a06dd508c3ffa7" providerId="LiveId" clId="{2C5C479D-3728-4F76-BD72-583B03AAEC6C}" dt="2022-02-13T02:36:47.172" v="125" actId="47"/>
        <pc:sldMkLst>
          <pc:docMk/>
          <pc:sldMk cId="3724329227" sldId="289"/>
        </pc:sldMkLst>
      </pc:sldChg>
      <pc:sldChg chg="del">
        <pc:chgData name="Sioned Saer" userId="56a06dd508c3ffa7" providerId="LiveId" clId="{2C5C479D-3728-4F76-BD72-583B03AAEC6C}" dt="2022-02-13T02:36:48.417" v="126" actId="47"/>
        <pc:sldMkLst>
          <pc:docMk/>
          <pc:sldMk cId="1874855589" sldId="292"/>
        </pc:sldMkLst>
      </pc:sldChg>
      <pc:sldChg chg="modSp mod">
        <pc:chgData name="Sioned Saer" userId="56a06dd508c3ffa7" providerId="LiveId" clId="{2C5C479D-3728-4F76-BD72-583B03AAEC6C}" dt="2022-03-11T08:20:57.180" v="27118" actId="114"/>
        <pc:sldMkLst>
          <pc:docMk/>
          <pc:sldMk cId="1789605003" sldId="300"/>
        </pc:sldMkLst>
        <pc:spChg chg="mod">
          <ac:chgData name="Sioned Saer" userId="56a06dd508c3ffa7" providerId="LiveId" clId="{2C5C479D-3728-4F76-BD72-583B03AAEC6C}" dt="2022-03-11T08:20:57.180" v="27118" actId="114"/>
          <ac:spMkLst>
            <pc:docMk/>
            <pc:sldMk cId="1789605003" sldId="300"/>
            <ac:spMk id="3" creationId="{00000000-0000-0000-0000-000000000000}"/>
          </ac:spMkLst>
        </pc:spChg>
      </pc:sldChg>
      <pc:sldChg chg="modSp mod modNotesTx">
        <pc:chgData name="Sioned Saer" userId="56a06dd508c3ffa7" providerId="LiveId" clId="{2C5C479D-3728-4F76-BD72-583B03AAEC6C}" dt="2022-02-23T11:24:39.531" v="5144" actId="20577"/>
        <pc:sldMkLst>
          <pc:docMk/>
          <pc:sldMk cId="955632249" sldId="315"/>
        </pc:sldMkLst>
        <pc:spChg chg="mod">
          <ac:chgData name="Sioned Saer" userId="56a06dd508c3ffa7" providerId="LiveId" clId="{2C5C479D-3728-4F76-BD72-583B03AAEC6C}" dt="2022-02-18T16:47:34.889" v="2579" actId="14100"/>
          <ac:spMkLst>
            <pc:docMk/>
            <pc:sldMk cId="955632249" sldId="315"/>
            <ac:spMk id="2" creationId="{00000000-0000-0000-0000-000000000000}"/>
          </ac:spMkLst>
        </pc:spChg>
        <pc:spChg chg="mod">
          <ac:chgData name="Sioned Saer" userId="56a06dd508c3ffa7" providerId="LiveId" clId="{2C5C479D-3728-4F76-BD72-583B03AAEC6C}" dt="2022-02-23T11:23:35.413" v="5067" actId="14100"/>
          <ac:spMkLst>
            <pc:docMk/>
            <pc:sldMk cId="955632249" sldId="315"/>
            <ac:spMk id="3" creationId="{00000000-0000-0000-0000-000000000000}"/>
          </ac:spMkLst>
        </pc:spChg>
        <pc:spChg chg="mod">
          <ac:chgData name="Sioned Saer" userId="56a06dd508c3ffa7" providerId="LiveId" clId="{2C5C479D-3728-4F76-BD72-583B03AAEC6C}" dt="2022-02-23T11:23:39.790" v="5068" actId="14100"/>
          <ac:spMkLst>
            <pc:docMk/>
            <pc:sldMk cId="955632249" sldId="315"/>
            <ac:spMk id="4" creationId="{00000000-0000-0000-0000-000000000000}"/>
          </ac:spMkLst>
        </pc:spChg>
      </pc:sldChg>
      <pc:sldChg chg="del">
        <pc:chgData name="Sioned Saer" userId="56a06dd508c3ffa7" providerId="LiveId" clId="{2C5C479D-3728-4F76-BD72-583B03AAEC6C}" dt="2022-02-13T02:36:42.370" v="123" actId="47"/>
        <pc:sldMkLst>
          <pc:docMk/>
          <pc:sldMk cId="3643769030" sldId="329"/>
        </pc:sldMkLst>
      </pc:sldChg>
      <pc:sldChg chg="del">
        <pc:chgData name="Sioned Saer" userId="56a06dd508c3ffa7" providerId="LiveId" clId="{2C5C479D-3728-4F76-BD72-583B03AAEC6C}" dt="2022-02-13T02:36:46.426" v="124" actId="47"/>
        <pc:sldMkLst>
          <pc:docMk/>
          <pc:sldMk cId="1932615583" sldId="330"/>
        </pc:sldMkLst>
      </pc:sldChg>
      <pc:sldChg chg="modSp del mod">
        <pc:chgData name="Sioned Saer" userId="56a06dd508c3ffa7" providerId="LiveId" clId="{2C5C479D-3728-4F76-BD72-583B03AAEC6C}" dt="2022-02-18T16:47:49.433" v="2580" actId="47"/>
        <pc:sldMkLst>
          <pc:docMk/>
          <pc:sldMk cId="3730999299" sldId="331"/>
        </pc:sldMkLst>
        <pc:spChg chg="mod">
          <ac:chgData name="Sioned Saer" userId="56a06dd508c3ffa7" providerId="LiveId" clId="{2C5C479D-3728-4F76-BD72-583B03AAEC6C}" dt="2022-02-18T16:45:58.853" v="2451" actId="20577"/>
          <ac:spMkLst>
            <pc:docMk/>
            <pc:sldMk cId="3730999299" sldId="331"/>
            <ac:spMk id="2" creationId="{43E43FE6-8FD0-4260-A63F-ABE7F59F5A80}"/>
          </ac:spMkLst>
        </pc:spChg>
      </pc:sldChg>
      <pc:sldChg chg="addSp delSp modSp del mod ord modClrScheme chgLayout">
        <pc:chgData name="Sioned Saer" userId="56a06dd508c3ffa7" providerId="LiveId" clId="{2C5C479D-3728-4F76-BD72-583B03AAEC6C}" dt="2022-03-10T14:42:37.195" v="17467" actId="47"/>
        <pc:sldMkLst>
          <pc:docMk/>
          <pc:sldMk cId="1311380942" sldId="332"/>
        </pc:sldMkLst>
        <pc:spChg chg="mod ord">
          <ac:chgData name="Sioned Saer" userId="56a06dd508c3ffa7" providerId="LiveId" clId="{2C5C479D-3728-4F76-BD72-583B03AAEC6C}" dt="2022-02-23T12:38:57.209" v="7965" actId="113"/>
          <ac:spMkLst>
            <pc:docMk/>
            <pc:sldMk cId="1311380942" sldId="332"/>
            <ac:spMk id="2" creationId="{710DA129-128C-48BF-8B85-F936C05CC7DB}"/>
          </ac:spMkLst>
        </pc:spChg>
        <pc:spChg chg="del mod ord">
          <ac:chgData name="Sioned Saer" userId="56a06dd508c3ffa7" providerId="LiveId" clId="{2C5C479D-3728-4F76-BD72-583B03AAEC6C}" dt="2022-02-18T15:51:59.258" v="284" actId="700"/>
          <ac:spMkLst>
            <pc:docMk/>
            <pc:sldMk cId="1311380942" sldId="332"/>
            <ac:spMk id="3" creationId="{221CC72B-EA6E-4AF7-A4D2-C11363C0C6E3}"/>
          </ac:spMkLst>
        </pc:spChg>
        <pc:spChg chg="add mod ord">
          <ac:chgData name="Sioned Saer" userId="56a06dd508c3ffa7" providerId="LiveId" clId="{2C5C479D-3728-4F76-BD72-583B03AAEC6C}" dt="2022-03-10T14:05:18.822" v="15523" actId="2711"/>
          <ac:spMkLst>
            <pc:docMk/>
            <pc:sldMk cId="1311380942" sldId="332"/>
            <ac:spMk id="4" creationId="{772F378E-5029-4A1E-9017-5B6739BD032E}"/>
          </ac:spMkLst>
        </pc:spChg>
        <pc:spChg chg="add mod ord">
          <ac:chgData name="Sioned Saer" userId="56a06dd508c3ffa7" providerId="LiveId" clId="{2C5C479D-3728-4F76-BD72-583B03AAEC6C}" dt="2022-03-10T14:05:24.586" v="15524" actId="2711"/>
          <ac:spMkLst>
            <pc:docMk/>
            <pc:sldMk cId="1311380942" sldId="332"/>
            <ac:spMk id="5" creationId="{A81CCDDB-9B75-4B0E-B410-FADB08B62CA3}"/>
          </ac:spMkLst>
        </pc:spChg>
      </pc:sldChg>
      <pc:sldChg chg="addSp delSp modSp mod modClrScheme chgLayout modNotesTx">
        <pc:chgData name="Sioned Saer" userId="56a06dd508c3ffa7" providerId="LiveId" clId="{2C5C479D-3728-4F76-BD72-583B03AAEC6C}" dt="2022-03-08T17:51:41.083" v="11009" actId="20577"/>
        <pc:sldMkLst>
          <pc:docMk/>
          <pc:sldMk cId="1476351693" sldId="333"/>
        </pc:sldMkLst>
        <pc:spChg chg="del mod">
          <ac:chgData name="Sioned Saer" userId="56a06dd508c3ffa7" providerId="LiveId" clId="{2C5C479D-3728-4F76-BD72-583B03AAEC6C}" dt="2022-02-18T16:17:11.465" v="550" actId="21"/>
          <ac:spMkLst>
            <pc:docMk/>
            <pc:sldMk cId="1476351693" sldId="333"/>
            <ac:spMk id="2" creationId="{B0371CB1-C410-44D4-8917-668AE0A64826}"/>
          </ac:spMkLst>
        </pc:spChg>
        <pc:spChg chg="del mod ord">
          <ac:chgData name="Sioned Saer" userId="56a06dd508c3ffa7" providerId="LiveId" clId="{2C5C479D-3728-4F76-BD72-583B03AAEC6C}" dt="2022-02-18T16:18:11.472" v="577" actId="700"/>
          <ac:spMkLst>
            <pc:docMk/>
            <pc:sldMk cId="1476351693" sldId="333"/>
            <ac:spMk id="3" creationId="{6DEE8BBA-EFF0-41E0-9622-6AB39CE9D04C}"/>
          </ac:spMkLst>
        </pc:spChg>
        <pc:spChg chg="add mod ord">
          <ac:chgData name="Sioned Saer" userId="56a06dd508c3ffa7" providerId="LiveId" clId="{2C5C479D-3728-4F76-BD72-583B03AAEC6C}" dt="2022-02-18T16:20:37.011" v="844" actId="2711"/>
          <ac:spMkLst>
            <pc:docMk/>
            <pc:sldMk cId="1476351693" sldId="333"/>
            <ac:spMk id="4" creationId="{A88B60C5-DC27-4DD1-8DBA-92B5E4FAEF86}"/>
          </ac:spMkLst>
        </pc:spChg>
        <pc:spChg chg="add mod ord">
          <ac:chgData name="Sioned Saer" userId="56a06dd508c3ffa7" providerId="LiveId" clId="{2C5C479D-3728-4F76-BD72-583B03AAEC6C}" dt="2022-02-18T16:24:03.209" v="1011" actId="20577"/>
          <ac:spMkLst>
            <pc:docMk/>
            <pc:sldMk cId="1476351693" sldId="333"/>
            <ac:spMk id="5" creationId="{89DC27EF-E5EE-4956-BA9E-FBE0330BC2C2}"/>
          </ac:spMkLst>
        </pc:spChg>
        <pc:spChg chg="add del mod">
          <ac:chgData name="Sioned Saer" userId="56a06dd508c3ffa7" providerId="LiveId" clId="{2C5C479D-3728-4F76-BD72-583B03AAEC6C}" dt="2022-02-18T16:17:34.516" v="557" actId="21"/>
          <ac:spMkLst>
            <pc:docMk/>
            <pc:sldMk cId="1476351693" sldId="333"/>
            <ac:spMk id="6" creationId="{909C5C6B-3EE9-406D-845D-70E5E2C8C450}"/>
          </ac:spMkLst>
        </pc:spChg>
        <pc:spChg chg="add mod ord">
          <ac:chgData name="Sioned Saer" userId="56a06dd508c3ffa7" providerId="LiveId" clId="{2C5C479D-3728-4F76-BD72-583B03AAEC6C}" dt="2022-02-18T16:20:06.575" v="839" actId="6549"/>
          <ac:spMkLst>
            <pc:docMk/>
            <pc:sldMk cId="1476351693" sldId="333"/>
            <ac:spMk id="8" creationId="{674BA916-EBF3-431E-B3C6-5B0DE4D8239E}"/>
          </ac:spMkLst>
        </pc:spChg>
        <pc:picChg chg="add mod">
          <ac:chgData name="Sioned Saer" userId="56a06dd508c3ffa7" providerId="LiveId" clId="{2C5C479D-3728-4F76-BD72-583B03AAEC6C}" dt="2022-02-18T16:20:47.309" v="846" actId="14100"/>
          <ac:picMkLst>
            <pc:docMk/>
            <pc:sldMk cId="1476351693" sldId="333"/>
            <ac:picMk id="7" creationId="{5DA6BAF5-6237-4B54-835C-3D179E49A21B}"/>
          </ac:picMkLst>
        </pc:picChg>
        <pc:picChg chg="add del mod">
          <ac:chgData name="Sioned Saer" userId="56a06dd508c3ffa7" providerId="LiveId" clId="{2C5C479D-3728-4F76-BD72-583B03AAEC6C}" dt="2022-02-18T16:17:11.465" v="550" actId="21"/>
          <ac:picMkLst>
            <pc:docMk/>
            <pc:sldMk cId="1476351693" sldId="333"/>
            <ac:picMk id="3074" creationId="{EE0A5FE4-663B-4567-97D1-ADC04017758E}"/>
          </ac:picMkLst>
        </pc:picChg>
      </pc:sldChg>
      <pc:sldChg chg="addSp delSp modSp del mod modClrScheme chgLayout">
        <pc:chgData name="Sioned Saer" userId="56a06dd508c3ffa7" providerId="LiveId" clId="{2C5C479D-3728-4F76-BD72-583B03AAEC6C}" dt="2022-03-11T07:25:10.876" v="23745" actId="47"/>
        <pc:sldMkLst>
          <pc:docMk/>
          <pc:sldMk cId="2953830077" sldId="334"/>
        </pc:sldMkLst>
        <pc:spChg chg="del mod ord">
          <ac:chgData name="Sioned Saer" userId="56a06dd508c3ffa7" providerId="LiveId" clId="{2C5C479D-3728-4F76-BD72-583B03AAEC6C}" dt="2022-02-18T16:24:57.127" v="1012" actId="700"/>
          <ac:spMkLst>
            <pc:docMk/>
            <pc:sldMk cId="2953830077" sldId="334"/>
            <ac:spMk id="2" creationId="{5F8CE9F3-190B-43C8-95EA-582EBE904F4C}"/>
          </ac:spMkLst>
        </pc:spChg>
        <pc:spChg chg="del mod ord">
          <ac:chgData name="Sioned Saer" userId="56a06dd508c3ffa7" providerId="LiveId" clId="{2C5C479D-3728-4F76-BD72-583B03AAEC6C}" dt="2022-02-18T16:24:57.127" v="1012" actId="700"/>
          <ac:spMkLst>
            <pc:docMk/>
            <pc:sldMk cId="2953830077" sldId="334"/>
            <ac:spMk id="3" creationId="{B2CEFFC8-A150-441C-8314-CEB1E06C5F04}"/>
          </ac:spMkLst>
        </pc:spChg>
        <pc:spChg chg="add mod ord">
          <ac:chgData name="Sioned Saer" userId="56a06dd508c3ffa7" providerId="LiveId" clId="{2C5C479D-3728-4F76-BD72-583B03AAEC6C}" dt="2022-02-18T16:27:39.435" v="1293" actId="14100"/>
          <ac:spMkLst>
            <pc:docMk/>
            <pc:sldMk cId="2953830077" sldId="334"/>
            <ac:spMk id="4" creationId="{51D2A74A-B7D8-4FCF-B43C-FCA185189653}"/>
          </ac:spMkLst>
        </pc:spChg>
        <pc:spChg chg="add mod ord">
          <ac:chgData name="Sioned Saer" userId="56a06dd508c3ffa7" providerId="LiveId" clId="{2C5C479D-3728-4F76-BD72-583B03AAEC6C}" dt="2022-02-18T16:27:55.942" v="1300" actId="27636"/>
          <ac:spMkLst>
            <pc:docMk/>
            <pc:sldMk cId="2953830077" sldId="334"/>
            <ac:spMk id="5" creationId="{1463B02F-7E4E-404C-9974-F402C96CA4B7}"/>
          </ac:spMkLst>
        </pc:spChg>
        <pc:spChg chg="add del mod ord">
          <ac:chgData name="Sioned Saer" userId="56a06dd508c3ffa7" providerId="LiveId" clId="{2C5C479D-3728-4F76-BD72-583B03AAEC6C}" dt="2022-02-18T16:25:02.374" v="1013"/>
          <ac:spMkLst>
            <pc:docMk/>
            <pc:sldMk cId="2953830077" sldId="334"/>
            <ac:spMk id="6" creationId="{2DF612AD-92C8-45F2-B81C-05F58AFF37B6}"/>
          </ac:spMkLst>
        </pc:spChg>
        <pc:picChg chg="add mod">
          <ac:chgData name="Sioned Saer" userId="56a06dd508c3ffa7" providerId="LiveId" clId="{2C5C479D-3728-4F76-BD72-583B03AAEC6C}" dt="2022-02-18T16:28:03.664" v="1301" actId="14100"/>
          <ac:picMkLst>
            <pc:docMk/>
            <pc:sldMk cId="2953830077" sldId="334"/>
            <ac:picMk id="4098" creationId="{276CE20D-EAAC-441D-A4E4-B14C0ECD7297}"/>
          </ac:picMkLst>
        </pc:picChg>
      </pc:sldChg>
      <pc:sldChg chg="addSp delSp modSp mod ord modClrScheme chgLayout modNotesTx">
        <pc:chgData name="Sioned Saer" userId="56a06dd508c3ffa7" providerId="LiveId" clId="{2C5C479D-3728-4F76-BD72-583B03AAEC6C}" dt="2022-03-11T08:07:08.449" v="26451"/>
        <pc:sldMkLst>
          <pc:docMk/>
          <pc:sldMk cId="3505931152" sldId="335"/>
        </pc:sldMkLst>
        <pc:spChg chg="del mod ord">
          <ac:chgData name="Sioned Saer" userId="56a06dd508c3ffa7" providerId="LiveId" clId="{2C5C479D-3728-4F76-BD72-583B03AAEC6C}" dt="2022-02-18T16:29:04.672" v="1302" actId="700"/>
          <ac:spMkLst>
            <pc:docMk/>
            <pc:sldMk cId="3505931152" sldId="335"/>
            <ac:spMk id="2" creationId="{4EF51886-C34A-44A3-AB1B-39029DF6C9DA}"/>
          </ac:spMkLst>
        </pc:spChg>
        <pc:spChg chg="del mod ord">
          <ac:chgData name="Sioned Saer" userId="56a06dd508c3ffa7" providerId="LiveId" clId="{2C5C479D-3728-4F76-BD72-583B03AAEC6C}" dt="2022-02-18T16:29:04.672" v="1302" actId="700"/>
          <ac:spMkLst>
            <pc:docMk/>
            <pc:sldMk cId="3505931152" sldId="335"/>
            <ac:spMk id="3" creationId="{62E289E5-C9F1-4234-8ABA-EB4095C26323}"/>
          </ac:spMkLst>
        </pc:spChg>
        <pc:spChg chg="add mod ord">
          <ac:chgData name="Sioned Saer" userId="56a06dd508c3ffa7" providerId="LiveId" clId="{2C5C479D-3728-4F76-BD72-583B03AAEC6C}" dt="2022-02-18T16:29:49.346" v="1378" actId="14100"/>
          <ac:spMkLst>
            <pc:docMk/>
            <pc:sldMk cId="3505931152" sldId="335"/>
            <ac:spMk id="4" creationId="{7B286566-ADE9-4E0E-91EA-0BEAC55E1FE6}"/>
          </ac:spMkLst>
        </pc:spChg>
        <pc:spChg chg="add del mod ord">
          <ac:chgData name="Sioned Saer" userId="56a06dd508c3ffa7" providerId="LiveId" clId="{2C5C479D-3728-4F76-BD72-583B03AAEC6C}" dt="2022-02-18T16:29:09.155" v="1303"/>
          <ac:spMkLst>
            <pc:docMk/>
            <pc:sldMk cId="3505931152" sldId="335"/>
            <ac:spMk id="5" creationId="{F1F9A6A2-F519-4518-8B89-ED216DB77BCE}"/>
          </ac:spMkLst>
        </pc:spChg>
        <pc:spChg chg="add mod ord">
          <ac:chgData name="Sioned Saer" userId="56a06dd508c3ffa7" providerId="LiveId" clId="{2C5C479D-3728-4F76-BD72-583B03AAEC6C}" dt="2022-02-23T12:36:50.560" v="7905" actId="27636"/>
          <ac:spMkLst>
            <pc:docMk/>
            <pc:sldMk cId="3505931152" sldId="335"/>
            <ac:spMk id="6" creationId="{777D951F-685E-4E73-961D-1174C7EB2FF2}"/>
          </ac:spMkLst>
        </pc:spChg>
        <pc:picChg chg="add mod">
          <ac:chgData name="Sioned Saer" userId="56a06dd508c3ffa7" providerId="LiveId" clId="{2C5C479D-3728-4F76-BD72-583B03AAEC6C}" dt="2022-02-23T12:37:03.665" v="7907" actId="14100"/>
          <ac:picMkLst>
            <pc:docMk/>
            <pc:sldMk cId="3505931152" sldId="335"/>
            <ac:picMk id="5122" creationId="{B684953F-A646-4426-BA28-B0B0F8945E01}"/>
          </ac:picMkLst>
        </pc:picChg>
      </pc:sldChg>
      <pc:sldChg chg="addSp delSp modSp mod modClrScheme chgLayout modNotesTx">
        <pc:chgData name="Sioned Saer" userId="56a06dd508c3ffa7" providerId="LiveId" clId="{2C5C479D-3728-4F76-BD72-583B03AAEC6C}" dt="2022-03-11T07:44:50.269" v="25024" actId="27636"/>
        <pc:sldMkLst>
          <pc:docMk/>
          <pc:sldMk cId="4047344573" sldId="336"/>
        </pc:sldMkLst>
        <pc:spChg chg="mod ord">
          <ac:chgData name="Sioned Saer" userId="56a06dd508c3ffa7" providerId="LiveId" clId="{2C5C479D-3728-4F76-BD72-583B03AAEC6C}" dt="2022-03-11T07:44:47.081" v="25022" actId="14100"/>
          <ac:spMkLst>
            <pc:docMk/>
            <pc:sldMk cId="4047344573" sldId="336"/>
            <ac:spMk id="2" creationId="{DD5B14A5-95B6-4D4C-8300-A7E38389F8A1}"/>
          </ac:spMkLst>
        </pc:spChg>
        <pc:spChg chg="del mod ord">
          <ac:chgData name="Sioned Saer" userId="56a06dd508c3ffa7" providerId="LiveId" clId="{2C5C479D-3728-4F76-BD72-583B03AAEC6C}" dt="2022-02-18T16:34:45.869" v="1768" actId="700"/>
          <ac:spMkLst>
            <pc:docMk/>
            <pc:sldMk cId="4047344573" sldId="336"/>
            <ac:spMk id="3" creationId="{8ECA97F3-58BF-4E47-A851-95EB723201CE}"/>
          </ac:spMkLst>
        </pc:spChg>
        <pc:spChg chg="add mod ord">
          <ac:chgData name="Sioned Saer" userId="56a06dd508c3ffa7" providerId="LiveId" clId="{2C5C479D-3728-4F76-BD72-583B03AAEC6C}" dt="2022-03-11T07:44:50.269" v="25024" actId="27636"/>
          <ac:spMkLst>
            <pc:docMk/>
            <pc:sldMk cId="4047344573" sldId="336"/>
            <ac:spMk id="4" creationId="{2E145061-551E-4E44-B415-6D2A2253F43B}"/>
          </ac:spMkLst>
        </pc:spChg>
        <pc:spChg chg="add mod ord">
          <ac:chgData name="Sioned Saer" userId="56a06dd508c3ffa7" providerId="LiveId" clId="{2C5C479D-3728-4F76-BD72-583B03AAEC6C}" dt="2022-03-11T07:44:39.226" v="25020" actId="6549"/>
          <ac:spMkLst>
            <pc:docMk/>
            <pc:sldMk cId="4047344573" sldId="336"/>
            <ac:spMk id="5" creationId="{0C3F8F57-2607-4119-8B31-BFA0E27F1299}"/>
          </ac:spMkLst>
        </pc:spChg>
      </pc:sldChg>
      <pc:sldChg chg="addSp delSp modSp mod ord modClrScheme chgLayout modNotesTx">
        <pc:chgData name="Sioned Saer" userId="56a06dd508c3ffa7" providerId="LiveId" clId="{2C5C479D-3728-4F76-BD72-583B03AAEC6C}" dt="2022-03-10T14:42:27.620" v="17466" actId="6549"/>
        <pc:sldMkLst>
          <pc:docMk/>
          <pc:sldMk cId="450936299" sldId="337"/>
        </pc:sldMkLst>
        <pc:spChg chg="mod ord">
          <ac:chgData name="Sioned Saer" userId="56a06dd508c3ffa7" providerId="LiveId" clId="{2C5C479D-3728-4F76-BD72-583B03AAEC6C}" dt="2022-03-10T14:34:04.091" v="16854" actId="20577"/>
          <ac:spMkLst>
            <pc:docMk/>
            <pc:sldMk cId="450936299" sldId="337"/>
            <ac:spMk id="2" creationId="{BA54416A-63B7-4148-9714-1244819D8BCB}"/>
          </ac:spMkLst>
        </pc:spChg>
        <pc:spChg chg="del mod ord">
          <ac:chgData name="Sioned Saer" userId="56a06dd508c3ffa7" providerId="LiveId" clId="{2C5C479D-3728-4F76-BD72-583B03AAEC6C}" dt="2022-03-10T12:53:12.867" v="15294" actId="700"/>
          <ac:spMkLst>
            <pc:docMk/>
            <pc:sldMk cId="450936299" sldId="337"/>
            <ac:spMk id="3" creationId="{A1128A24-AEC0-408A-A478-29D846431915}"/>
          </ac:spMkLst>
        </pc:spChg>
        <pc:spChg chg="add mod ord">
          <ac:chgData name="Sioned Saer" userId="56a06dd508c3ffa7" providerId="LiveId" clId="{2C5C479D-3728-4F76-BD72-583B03AAEC6C}" dt="2022-03-10T14:42:27.047" v="17465" actId="6549"/>
          <ac:spMkLst>
            <pc:docMk/>
            <pc:sldMk cId="450936299" sldId="337"/>
            <ac:spMk id="4" creationId="{D628F631-14E9-4CB3-A494-2023E1761350}"/>
          </ac:spMkLst>
        </pc:spChg>
        <pc:spChg chg="add mod ord">
          <ac:chgData name="Sioned Saer" userId="56a06dd508c3ffa7" providerId="LiveId" clId="{2C5C479D-3728-4F76-BD72-583B03AAEC6C}" dt="2022-03-10T14:42:26.471" v="17464" actId="2711"/>
          <ac:spMkLst>
            <pc:docMk/>
            <pc:sldMk cId="450936299" sldId="337"/>
            <ac:spMk id="5" creationId="{E7A4BC4E-0628-4627-81DB-14A68913274A}"/>
          </ac:spMkLst>
        </pc:spChg>
      </pc:sldChg>
      <pc:sldChg chg="del">
        <pc:chgData name="Sioned Saer" userId="56a06dd508c3ffa7" providerId="LiveId" clId="{2C5C479D-3728-4F76-BD72-583B03AAEC6C}" dt="2022-02-20T21:16:18.415" v="4559" actId="47"/>
        <pc:sldMkLst>
          <pc:docMk/>
          <pc:sldMk cId="2425100474" sldId="338"/>
        </pc:sldMkLst>
      </pc:sldChg>
      <pc:sldChg chg="del">
        <pc:chgData name="Sioned Saer" userId="56a06dd508c3ffa7" providerId="LiveId" clId="{2C5C479D-3728-4F76-BD72-583B03AAEC6C}" dt="2022-02-20T21:16:19.225" v="4560" actId="47"/>
        <pc:sldMkLst>
          <pc:docMk/>
          <pc:sldMk cId="2417620779" sldId="339"/>
        </pc:sldMkLst>
      </pc:sldChg>
      <pc:sldChg chg="addSp delSp modSp mod modClrScheme chgLayout">
        <pc:chgData name="Sioned Saer" userId="56a06dd508c3ffa7" providerId="LiveId" clId="{2C5C479D-3728-4F76-BD72-583B03AAEC6C}" dt="2022-03-11T08:04:12.132" v="26386" actId="20578"/>
        <pc:sldMkLst>
          <pc:docMk/>
          <pc:sldMk cId="3709659097" sldId="340"/>
        </pc:sldMkLst>
        <pc:spChg chg="del mod ord">
          <ac:chgData name="Sioned Saer" userId="56a06dd508c3ffa7" providerId="LiveId" clId="{2C5C479D-3728-4F76-BD72-583B03AAEC6C}" dt="2022-02-23T11:25:12.141" v="5145" actId="700"/>
          <ac:spMkLst>
            <pc:docMk/>
            <pc:sldMk cId="3709659097" sldId="340"/>
            <ac:spMk id="2" creationId="{2B9A3B8E-C067-42A3-BF01-20B9959B7349}"/>
          </ac:spMkLst>
        </pc:spChg>
        <pc:spChg chg="del mod ord">
          <ac:chgData name="Sioned Saer" userId="56a06dd508c3ffa7" providerId="LiveId" clId="{2C5C479D-3728-4F76-BD72-583B03AAEC6C}" dt="2022-02-23T11:25:12.141" v="5145" actId="700"/>
          <ac:spMkLst>
            <pc:docMk/>
            <pc:sldMk cId="3709659097" sldId="340"/>
            <ac:spMk id="3" creationId="{DC05CD1A-3EFA-4308-B297-C654ECD675C2}"/>
          </ac:spMkLst>
        </pc:spChg>
        <pc:spChg chg="add mod ord">
          <ac:chgData name="Sioned Saer" userId="56a06dd508c3ffa7" providerId="LiveId" clId="{2C5C479D-3728-4F76-BD72-583B03AAEC6C}" dt="2022-02-23T11:31:23.781" v="5544" actId="6549"/>
          <ac:spMkLst>
            <pc:docMk/>
            <pc:sldMk cId="3709659097" sldId="340"/>
            <ac:spMk id="4" creationId="{233F4332-E5BF-44CC-AD1B-EAF0E7406571}"/>
          </ac:spMkLst>
        </pc:spChg>
        <pc:spChg chg="add mod ord">
          <ac:chgData name="Sioned Saer" userId="56a06dd508c3ffa7" providerId="LiveId" clId="{2C5C479D-3728-4F76-BD72-583B03AAEC6C}" dt="2022-03-11T08:04:06.838" v="26384" actId="113"/>
          <ac:spMkLst>
            <pc:docMk/>
            <pc:sldMk cId="3709659097" sldId="340"/>
            <ac:spMk id="5" creationId="{BEF0B167-603E-4EAD-9EB2-408035C76B01}"/>
          </ac:spMkLst>
        </pc:spChg>
        <pc:spChg chg="add mod ord">
          <ac:chgData name="Sioned Saer" userId="56a06dd508c3ffa7" providerId="LiveId" clId="{2C5C479D-3728-4F76-BD72-583B03AAEC6C}" dt="2022-03-11T08:04:12.132" v="26386" actId="20578"/>
          <ac:spMkLst>
            <pc:docMk/>
            <pc:sldMk cId="3709659097" sldId="340"/>
            <ac:spMk id="6" creationId="{D5242CBA-08B7-4188-8D46-568E1BCA26FE}"/>
          </ac:spMkLst>
        </pc:spChg>
      </pc:sldChg>
      <pc:sldChg chg="modSp add mod modNotesTx">
        <pc:chgData name="Sioned Saer" userId="56a06dd508c3ffa7" providerId="LiveId" clId="{2C5C479D-3728-4F76-BD72-583B03AAEC6C}" dt="2022-03-10T19:33:13.482" v="21746" actId="20577"/>
        <pc:sldMkLst>
          <pc:docMk/>
          <pc:sldMk cId="3354461304" sldId="341"/>
        </pc:sldMkLst>
        <pc:spChg chg="mod">
          <ac:chgData name="Sioned Saer" userId="56a06dd508c3ffa7" providerId="LiveId" clId="{2C5C479D-3728-4F76-BD72-583B03AAEC6C}" dt="2022-03-08T17:33:01.301" v="9473" actId="20577"/>
          <ac:spMkLst>
            <pc:docMk/>
            <pc:sldMk cId="3354461304" sldId="341"/>
            <ac:spMk id="2" creationId="{2C12A4C9-8ABE-4A4A-9861-130D821A9F93}"/>
          </ac:spMkLst>
        </pc:spChg>
        <pc:spChg chg="mod">
          <ac:chgData name="Sioned Saer" userId="56a06dd508c3ffa7" providerId="LiveId" clId="{2C5C479D-3728-4F76-BD72-583B03AAEC6C}" dt="2022-03-08T17:33:20.316" v="9491" actId="14100"/>
          <ac:spMkLst>
            <pc:docMk/>
            <pc:sldMk cId="3354461304" sldId="341"/>
            <ac:spMk id="3" creationId="{F5DDF2FF-845C-49DD-A727-0945C2BC2330}"/>
          </ac:spMkLst>
        </pc:spChg>
        <pc:spChg chg="mod">
          <ac:chgData name="Sioned Saer" userId="56a06dd508c3ffa7" providerId="LiveId" clId="{2C5C479D-3728-4F76-BD72-583B03AAEC6C}" dt="2022-03-08T17:33:08.064" v="9482" actId="20577"/>
          <ac:spMkLst>
            <pc:docMk/>
            <pc:sldMk cId="3354461304" sldId="341"/>
            <ac:spMk id="4" creationId="{7413ED9C-FD86-4F9C-BDA6-ED67563D8F5B}"/>
          </ac:spMkLst>
        </pc:spChg>
      </pc:sldChg>
      <pc:sldChg chg="modSp add mod ord modNotesTx">
        <pc:chgData name="Sioned Saer" userId="56a06dd508c3ffa7" providerId="LiveId" clId="{2C5C479D-3728-4F76-BD72-583B03AAEC6C}" dt="2022-02-23T12:39:53.234" v="7979" actId="14100"/>
        <pc:sldMkLst>
          <pc:docMk/>
          <pc:sldMk cId="755692735" sldId="342"/>
        </pc:sldMkLst>
        <pc:spChg chg="mod">
          <ac:chgData name="Sioned Saer" userId="56a06dd508c3ffa7" providerId="LiveId" clId="{2C5C479D-3728-4F76-BD72-583B03AAEC6C}" dt="2022-02-23T12:39:53.234" v="7979" actId="14100"/>
          <ac:spMkLst>
            <pc:docMk/>
            <pc:sldMk cId="755692735" sldId="342"/>
            <ac:spMk id="2" creationId="{2B9A3B8E-C067-42A3-BF01-20B9959B7349}"/>
          </ac:spMkLst>
        </pc:spChg>
        <pc:spChg chg="mod">
          <ac:chgData name="Sioned Saer" userId="56a06dd508c3ffa7" providerId="LiveId" clId="{2C5C479D-3728-4F76-BD72-583B03AAEC6C}" dt="2022-02-20T21:19:04.448" v="4624" actId="14100"/>
          <ac:spMkLst>
            <pc:docMk/>
            <pc:sldMk cId="755692735" sldId="342"/>
            <ac:spMk id="3" creationId="{DC05CD1A-3EFA-4308-B297-C654ECD675C2}"/>
          </ac:spMkLst>
        </pc:spChg>
      </pc:sldChg>
      <pc:sldChg chg="addSp delSp modSp add mod ord setBg modClrScheme chgLayout modNotesTx">
        <pc:chgData name="Sioned Saer" userId="56a06dd508c3ffa7" providerId="LiveId" clId="{2C5C479D-3728-4F76-BD72-583B03AAEC6C}" dt="2022-02-23T11:43:29.720" v="6469" actId="20577"/>
        <pc:sldMkLst>
          <pc:docMk/>
          <pc:sldMk cId="4282125096" sldId="356"/>
        </pc:sldMkLst>
        <pc:spChg chg="mod ord">
          <ac:chgData name="Sioned Saer" userId="56a06dd508c3ffa7" providerId="LiveId" clId="{2C5C479D-3728-4F76-BD72-583B03AAEC6C}" dt="2022-02-18T17:17:48.855" v="3971" actId="14100"/>
          <ac:spMkLst>
            <pc:docMk/>
            <pc:sldMk cId="4282125096" sldId="356"/>
            <ac:spMk id="2" creationId="{7BC37336-D6DC-45B7-9085-54D0C079530D}"/>
          </ac:spMkLst>
        </pc:spChg>
        <pc:spChg chg="del mod ord">
          <ac:chgData name="Sioned Saer" userId="56a06dd508c3ffa7" providerId="LiveId" clId="{2C5C479D-3728-4F76-BD72-583B03AAEC6C}" dt="2022-02-18T15:45:52.292" v="143" actId="700"/>
          <ac:spMkLst>
            <pc:docMk/>
            <pc:sldMk cId="4282125096" sldId="356"/>
            <ac:spMk id="3" creationId="{1B8CE5E9-A395-448C-9EFB-3182F0B96717}"/>
          </ac:spMkLst>
        </pc:spChg>
        <pc:spChg chg="add mod ord">
          <ac:chgData name="Sioned Saer" userId="56a06dd508c3ffa7" providerId="LiveId" clId="{2C5C479D-3728-4F76-BD72-583B03AAEC6C}" dt="2022-02-18T17:18:21.956" v="3984" actId="113"/>
          <ac:spMkLst>
            <pc:docMk/>
            <pc:sldMk cId="4282125096" sldId="356"/>
            <ac:spMk id="4" creationId="{A79AAB28-5A9F-4A92-ACB0-9E31EA4FB5CB}"/>
          </ac:spMkLst>
        </pc:spChg>
        <pc:spChg chg="add del mod ord">
          <ac:chgData name="Sioned Saer" userId="56a06dd508c3ffa7" providerId="LiveId" clId="{2C5C479D-3728-4F76-BD72-583B03AAEC6C}" dt="2022-02-18T17:15:34.241" v="3947"/>
          <ac:spMkLst>
            <pc:docMk/>
            <pc:sldMk cId="4282125096" sldId="356"/>
            <ac:spMk id="5" creationId="{1E63C65E-06B6-4770-8106-E51EB0969952}"/>
          </ac:spMkLst>
        </pc:spChg>
        <pc:spChg chg="add del">
          <ac:chgData name="Sioned Saer" userId="56a06dd508c3ffa7" providerId="LiveId" clId="{2C5C479D-3728-4F76-BD72-583B03AAEC6C}" dt="2022-02-18T17:17:37.071" v="3969" actId="26606"/>
          <ac:spMkLst>
            <pc:docMk/>
            <pc:sldMk cId="4282125096" sldId="356"/>
            <ac:spMk id="71" creationId="{F5493CFF-E43B-4B10-ACE1-C8A1246629EA}"/>
          </ac:spMkLst>
        </pc:spChg>
        <pc:spChg chg="add">
          <ac:chgData name="Sioned Saer" userId="56a06dd508c3ffa7" providerId="LiveId" clId="{2C5C479D-3728-4F76-BD72-583B03AAEC6C}" dt="2022-02-18T17:17:37.071" v="3969" actId="26606"/>
          <ac:spMkLst>
            <pc:docMk/>
            <pc:sldMk cId="4282125096" sldId="356"/>
            <ac:spMk id="135" creationId="{4038CB10-1F5C-4D54-9DF7-12586DE5B007}"/>
          </ac:spMkLst>
        </pc:spChg>
        <pc:spChg chg="add">
          <ac:chgData name="Sioned Saer" userId="56a06dd508c3ffa7" providerId="LiveId" clId="{2C5C479D-3728-4F76-BD72-583B03AAEC6C}" dt="2022-02-18T17:17:37.071" v="3969" actId="26606"/>
          <ac:spMkLst>
            <pc:docMk/>
            <pc:sldMk cId="4282125096" sldId="356"/>
            <ac:spMk id="137" creationId="{36D30126-6314-4A93-B27E-5C66CF781924}"/>
          </ac:spMkLst>
        </pc:spChg>
        <pc:spChg chg="add">
          <ac:chgData name="Sioned Saer" userId="56a06dd508c3ffa7" providerId="LiveId" clId="{2C5C479D-3728-4F76-BD72-583B03AAEC6C}" dt="2022-02-18T17:17:37.071" v="3969" actId="26606"/>
          <ac:spMkLst>
            <pc:docMk/>
            <pc:sldMk cId="4282125096" sldId="356"/>
            <ac:spMk id="139" creationId="{73ED6512-6858-4552-B699-9A97FE9A4EA2}"/>
          </ac:spMkLst>
        </pc:spChg>
        <pc:picChg chg="add mod ord">
          <ac:chgData name="Sioned Saer" userId="56a06dd508c3ffa7" providerId="LiveId" clId="{2C5C479D-3728-4F76-BD72-583B03AAEC6C}" dt="2022-02-18T17:18:02.898" v="3975" actId="14100"/>
          <ac:picMkLst>
            <pc:docMk/>
            <pc:sldMk cId="4282125096" sldId="356"/>
            <ac:picMk id="12290" creationId="{A9203293-4AFE-442F-9060-3F8E7E9300CA}"/>
          </ac:picMkLst>
        </pc:picChg>
      </pc:sldChg>
      <pc:sldChg chg="add del">
        <pc:chgData name="Sioned Saer" userId="56a06dd508c3ffa7" providerId="LiveId" clId="{2C5C479D-3728-4F76-BD72-583B03AAEC6C}" dt="2022-02-18T17:01:55.399" v="3763" actId="47"/>
        <pc:sldMkLst>
          <pc:docMk/>
          <pc:sldMk cId="2248872490" sldId="357"/>
        </pc:sldMkLst>
      </pc:sldChg>
      <pc:sldChg chg="add del">
        <pc:chgData name="Sioned Saer" userId="56a06dd508c3ffa7" providerId="LiveId" clId="{2C5C479D-3728-4F76-BD72-583B03AAEC6C}" dt="2022-02-18T17:02:10.573" v="3767" actId="47"/>
        <pc:sldMkLst>
          <pc:docMk/>
          <pc:sldMk cId="3435408269" sldId="358"/>
        </pc:sldMkLst>
      </pc:sldChg>
      <pc:sldChg chg="add del">
        <pc:chgData name="Sioned Saer" userId="56a06dd508c3ffa7" providerId="LiveId" clId="{2C5C479D-3728-4F76-BD72-583B03AAEC6C}" dt="2022-02-18T17:02:05.617" v="3764" actId="47"/>
        <pc:sldMkLst>
          <pc:docMk/>
          <pc:sldMk cId="2006974364" sldId="359"/>
        </pc:sldMkLst>
      </pc:sldChg>
      <pc:sldChg chg="add del">
        <pc:chgData name="Sioned Saer" userId="56a06dd508c3ffa7" providerId="LiveId" clId="{2C5C479D-3728-4F76-BD72-583B03AAEC6C}" dt="2022-02-18T17:02:07.108" v="3765" actId="47"/>
        <pc:sldMkLst>
          <pc:docMk/>
          <pc:sldMk cId="2325889403" sldId="360"/>
        </pc:sldMkLst>
      </pc:sldChg>
      <pc:sldChg chg="add del">
        <pc:chgData name="Sioned Saer" userId="56a06dd508c3ffa7" providerId="LiveId" clId="{2C5C479D-3728-4F76-BD72-583B03AAEC6C}" dt="2022-02-18T17:02:08.803" v="3766" actId="47"/>
        <pc:sldMkLst>
          <pc:docMk/>
          <pc:sldMk cId="1901986789" sldId="361"/>
        </pc:sldMkLst>
      </pc:sldChg>
      <pc:sldChg chg="addSp delSp modSp add mod ord modClrScheme chgLayout modNotesTx">
        <pc:chgData name="Sioned Saer" userId="56a06dd508c3ffa7" providerId="LiveId" clId="{2C5C479D-3728-4F76-BD72-583B03AAEC6C}" dt="2022-03-10T19:39:11.436" v="22309" actId="6549"/>
        <pc:sldMkLst>
          <pc:docMk/>
          <pc:sldMk cId="917422065" sldId="362"/>
        </pc:sldMkLst>
        <pc:spChg chg="mod ord">
          <ac:chgData name="Sioned Saer" userId="56a06dd508c3ffa7" providerId="LiveId" clId="{2C5C479D-3728-4F76-BD72-583B03AAEC6C}" dt="2022-02-20T21:22:11.454" v="5045" actId="113"/>
          <ac:spMkLst>
            <pc:docMk/>
            <pc:sldMk cId="917422065" sldId="362"/>
            <ac:spMk id="2" creationId="{D3966D2F-D766-41DE-A81C-F59227849FF0}"/>
          </ac:spMkLst>
        </pc:spChg>
        <pc:spChg chg="del mod ord">
          <ac:chgData name="Sioned Saer" userId="56a06dd508c3ffa7" providerId="LiveId" clId="{2C5C479D-3728-4F76-BD72-583B03AAEC6C}" dt="2022-02-18T15:45:08.132" v="141" actId="700"/>
          <ac:spMkLst>
            <pc:docMk/>
            <pc:sldMk cId="917422065" sldId="362"/>
            <ac:spMk id="3" creationId="{655BF594-1296-448C-8B1E-16D0481CE2B5}"/>
          </ac:spMkLst>
        </pc:spChg>
        <pc:spChg chg="add mod ord">
          <ac:chgData name="Sioned Saer" userId="56a06dd508c3ffa7" providerId="LiveId" clId="{2C5C479D-3728-4F76-BD72-583B03AAEC6C}" dt="2022-02-23T12:18:56.129" v="6938" actId="20577"/>
          <ac:spMkLst>
            <pc:docMk/>
            <pc:sldMk cId="917422065" sldId="362"/>
            <ac:spMk id="4" creationId="{9E6481F5-D2E7-4DA5-BC4E-220BBF7EAAE6}"/>
          </ac:spMkLst>
        </pc:spChg>
        <pc:spChg chg="add mod ord">
          <ac:chgData name="Sioned Saer" userId="56a06dd508c3ffa7" providerId="LiveId" clId="{2C5C479D-3728-4F76-BD72-583B03AAEC6C}" dt="2022-02-23T12:19:09.211" v="6951" actId="20577"/>
          <ac:spMkLst>
            <pc:docMk/>
            <pc:sldMk cId="917422065" sldId="362"/>
            <ac:spMk id="5" creationId="{1A80D8F7-BB1D-4DE2-89E0-A45430B1B1FC}"/>
          </ac:spMkLst>
        </pc:spChg>
      </pc:sldChg>
      <pc:sldChg chg="addSp delSp modSp add mod ord setBg setClrOvrMap">
        <pc:chgData name="Sioned Saer" userId="56a06dd508c3ffa7" providerId="LiveId" clId="{2C5C479D-3728-4F76-BD72-583B03AAEC6C}" dt="2022-03-11T07:25:32.589" v="23746" actId="26606"/>
        <pc:sldMkLst>
          <pc:docMk/>
          <pc:sldMk cId="2661479036" sldId="363"/>
        </pc:sldMkLst>
        <pc:spChg chg="mod">
          <ac:chgData name="Sioned Saer" userId="56a06dd508c3ffa7" providerId="LiveId" clId="{2C5C479D-3728-4F76-BD72-583B03AAEC6C}" dt="2022-03-11T07:25:32.589" v="23746" actId="26606"/>
          <ac:spMkLst>
            <pc:docMk/>
            <pc:sldMk cId="2661479036" sldId="363"/>
            <ac:spMk id="2" creationId="{42B18460-BB26-4081-938F-B6492C615697}"/>
          </ac:spMkLst>
        </pc:spChg>
        <pc:spChg chg="del">
          <ac:chgData name="Sioned Saer" userId="56a06dd508c3ffa7" providerId="LiveId" clId="{2C5C479D-3728-4F76-BD72-583B03AAEC6C}" dt="2022-03-11T07:25:32.589" v="23746" actId="26606"/>
          <ac:spMkLst>
            <pc:docMk/>
            <pc:sldMk cId="2661479036" sldId="363"/>
            <ac:spMk id="3" creationId="{8E175870-8B2C-4F4D-9464-EC725C304BE3}"/>
          </ac:spMkLst>
        </pc:spChg>
        <pc:spChg chg="add">
          <ac:chgData name="Sioned Saer" userId="56a06dd508c3ffa7" providerId="LiveId" clId="{2C5C479D-3728-4F76-BD72-583B03AAEC6C}" dt="2022-03-11T07:25:32.589" v="23746" actId="26606"/>
          <ac:spMkLst>
            <pc:docMk/>
            <pc:sldMk cId="2661479036" sldId="363"/>
            <ac:spMk id="9" creationId="{0671A8AE-40A1-4631-A6B8-581AFF065482}"/>
          </ac:spMkLst>
        </pc:spChg>
        <pc:spChg chg="add">
          <ac:chgData name="Sioned Saer" userId="56a06dd508c3ffa7" providerId="LiveId" clId="{2C5C479D-3728-4F76-BD72-583B03AAEC6C}" dt="2022-03-11T07:25:32.589" v="23746" actId="26606"/>
          <ac:spMkLst>
            <pc:docMk/>
            <pc:sldMk cId="2661479036" sldId="363"/>
            <ac:spMk id="11" creationId="{AB58EF07-17C2-48CF-ABB0-EEF1F17CB8F0}"/>
          </ac:spMkLst>
        </pc:spChg>
        <pc:spChg chg="add">
          <ac:chgData name="Sioned Saer" userId="56a06dd508c3ffa7" providerId="LiveId" clId="{2C5C479D-3728-4F76-BD72-583B03AAEC6C}" dt="2022-03-11T07:25:32.589" v="23746" actId="26606"/>
          <ac:spMkLst>
            <pc:docMk/>
            <pc:sldMk cId="2661479036" sldId="363"/>
            <ac:spMk id="13" creationId="{AF2F604E-43BE-4DC3-B983-E071523364F8}"/>
          </ac:spMkLst>
        </pc:spChg>
        <pc:spChg chg="add">
          <ac:chgData name="Sioned Saer" userId="56a06dd508c3ffa7" providerId="LiveId" clId="{2C5C479D-3728-4F76-BD72-583B03AAEC6C}" dt="2022-03-11T07:25:32.589" v="23746" actId="26606"/>
          <ac:spMkLst>
            <pc:docMk/>
            <pc:sldMk cId="2661479036" sldId="363"/>
            <ac:spMk id="15" creationId="{08C9B587-E65E-4B52-B37C-ABEBB6E87928}"/>
          </ac:spMkLst>
        </pc:spChg>
        <pc:picChg chg="add">
          <ac:chgData name="Sioned Saer" userId="56a06dd508c3ffa7" providerId="LiveId" clId="{2C5C479D-3728-4F76-BD72-583B03AAEC6C}" dt="2022-03-11T07:25:32.589" v="23746" actId="26606"/>
          <ac:picMkLst>
            <pc:docMk/>
            <pc:sldMk cId="2661479036" sldId="363"/>
            <ac:picMk id="5" creationId="{BD1DA6B4-BEDF-42BC-9804-DDD2DF7EC695}"/>
          </ac:picMkLst>
        </pc:picChg>
      </pc:sldChg>
      <pc:sldChg chg="modSp new mod modNotesTx">
        <pc:chgData name="Sioned Saer" userId="56a06dd508c3ffa7" providerId="LiveId" clId="{2C5C479D-3728-4F76-BD72-583B03AAEC6C}" dt="2022-03-08T17:50:37.584" v="10845" actId="20577"/>
        <pc:sldMkLst>
          <pc:docMk/>
          <pc:sldMk cId="3848217002" sldId="364"/>
        </pc:sldMkLst>
        <pc:spChg chg="mod">
          <ac:chgData name="Sioned Saer" userId="56a06dd508c3ffa7" providerId="LiveId" clId="{2C5C479D-3728-4F76-BD72-583B03AAEC6C}" dt="2022-03-08T17:39:32.876" v="10067" actId="27636"/>
          <ac:spMkLst>
            <pc:docMk/>
            <pc:sldMk cId="3848217002" sldId="364"/>
            <ac:spMk id="2" creationId="{37002A5E-37FE-4539-BC81-CE7A64D45731}"/>
          </ac:spMkLst>
        </pc:spChg>
        <pc:spChg chg="mod">
          <ac:chgData name="Sioned Saer" userId="56a06dd508c3ffa7" providerId="LiveId" clId="{2C5C479D-3728-4F76-BD72-583B03AAEC6C}" dt="2022-03-08T17:40:34.928" v="10088" actId="20577"/>
          <ac:spMkLst>
            <pc:docMk/>
            <pc:sldMk cId="3848217002" sldId="364"/>
            <ac:spMk id="3" creationId="{11187580-DB72-4FC8-948C-D13781D2EA20}"/>
          </ac:spMkLst>
        </pc:spChg>
        <pc:spChg chg="mod">
          <ac:chgData name="Sioned Saer" userId="56a06dd508c3ffa7" providerId="LiveId" clId="{2C5C479D-3728-4F76-BD72-583B03AAEC6C}" dt="2022-03-08T17:39:54.678" v="10078" actId="14100"/>
          <ac:spMkLst>
            <pc:docMk/>
            <pc:sldMk cId="3848217002" sldId="364"/>
            <ac:spMk id="4" creationId="{D90CF1DB-C297-441C-91CB-E727B527726B}"/>
          </ac:spMkLst>
        </pc:spChg>
      </pc:sldChg>
      <pc:sldChg chg="delSp modSp new mod modClrScheme chgLayout modNotesTx">
        <pc:chgData name="Sioned Saer" userId="56a06dd508c3ffa7" providerId="LiveId" clId="{2C5C479D-3728-4F76-BD72-583B03AAEC6C}" dt="2022-03-08T17:49:59.932" v="10731" actId="20577"/>
        <pc:sldMkLst>
          <pc:docMk/>
          <pc:sldMk cId="954420354" sldId="365"/>
        </pc:sldMkLst>
        <pc:spChg chg="mod ord">
          <ac:chgData name="Sioned Saer" userId="56a06dd508c3ffa7" providerId="LiveId" clId="{2C5C479D-3728-4F76-BD72-583B03AAEC6C}" dt="2022-02-23T12:34:21.046" v="7855" actId="14100"/>
          <ac:spMkLst>
            <pc:docMk/>
            <pc:sldMk cId="954420354" sldId="365"/>
            <ac:spMk id="2" creationId="{B144D486-9D6C-4031-BB78-CCB797526962}"/>
          </ac:spMkLst>
        </pc:spChg>
        <pc:spChg chg="del">
          <ac:chgData name="Sioned Saer" userId="56a06dd508c3ffa7" providerId="LiveId" clId="{2C5C479D-3728-4F76-BD72-583B03AAEC6C}" dt="2022-02-23T12:20:04.523" v="6990" actId="700"/>
          <ac:spMkLst>
            <pc:docMk/>
            <pc:sldMk cId="954420354" sldId="365"/>
            <ac:spMk id="3" creationId="{A552C0DF-4ECD-4AB3-BDE3-8B9ABEA5EE3B}"/>
          </ac:spMkLst>
        </pc:spChg>
        <pc:spChg chg="mod ord">
          <ac:chgData name="Sioned Saer" userId="56a06dd508c3ffa7" providerId="LiveId" clId="{2C5C479D-3728-4F76-BD72-583B03AAEC6C}" dt="2022-02-23T12:34:15.872" v="7854" actId="255"/>
          <ac:spMkLst>
            <pc:docMk/>
            <pc:sldMk cId="954420354" sldId="365"/>
            <ac:spMk id="4" creationId="{33F4BE05-AF03-4BD3-8CE8-BD271B700743}"/>
          </ac:spMkLst>
        </pc:spChg>
      </pc:sldChg>
      <pc:sldChg chg="modSp new del mod">
        <pc:chgData name="Sioned Saer" userId="56a06dd508c3ffa7" providerId="LiveId" clId="{2C5C479D-3728-4F76-BD72-583B03AAEC6C}" dt="2022-03-08T17:40:53.734" v="10089" actId="47"/>
        <pc:sldMkLst>
          <pc:docMk/>
          <pc:sldMk cId="2902491645" sldId="366"/>
        </pc:sldMkLst>
        <pc:spChg chg="mod">
          <ac:chgData name="Sioned Saer" userId="56a06dd508c3ffa7" providerId="LiveId" clId="{2C5C479D-3728-4F76-BD72-583B03AAEC6C}" dt="2022-02-20T21:22:52.163" v="5056" actId="2711"/>
          <ac:spMkLst>
            <pc:docMk/>
            <pc:sldMk cId="2902491645" sldId="366"/>
            <ac:spMk id="2" creationId="{DACC4029-C239-4974-A808-94A0890E0E30}"/>
          </ac:spMkLst>
        </pc:spChg>
      </pc:sldChg>
      <pc:sldChg chg="addSp delSp modSp new del">
        <pc:chgData name="Sioned Saer" userId="56a06dd508c3ffa7" providerId="LiveId" clId="{2C5C479D-3728-4F76-BD72-583B03AAEC6C}" dt="2022-02-20T21:12:39.958" v="4226" actId="47"/>
        <pc:sldMkLst>
          <pc:docMk/>
          <pc:sldMk cId="3081475695" sldId="367"/>
        </pc:sldMkLst>
        <pc:spChg chg="del">
          <ac:chgData name="Sioned Saer" userId="56a06dd508c3ffa7" providerId="LiveId" clId="{2C5C479D-3728-4F76-BD72-583B03AAEC6C}" dt="2022-02-18T16:06:49.095" v="513"/>
          <ac:spMkLst>
            <pc:docMk/>
            <pc:sldMk cId="3081475695" sldId="367"/>
            <ac:spMk id="4" creationId="{D47A5DBE-8A05-4195-B5BE-DFF46A68390A}"/>
          </ac:spMkLst>
        </pc:spChg>
        <pc:picChg chg="add mod">
          <ac:chgData name="Sioned Saer" userId="56a06dd508c3ffa7" providerId="LiveId" clId="{2C5C479D-3728-4F76-BD72-583B03AAEC6C}" dt="2022-02-18T16:07:29.937" v="519" actId="14100"/>
          <ac:picMkLst>
            <pc:docMk/>
            <pc:sldMk cId="3081475695" sldId="367"/>
            <ac:picMk id="1026" creationId="{02F878FA-E080-4EA3-BC5D-CAFEB2329AB9}"/>
          </ac:picMkLst>
        </pc:picChg>
      </pc:sldChg>
      <pc:sldChg chg="addSp delSp modSp new mod ord setBg modClrScheme chgLayout modNotesTx">
        <pc:chgData name="Sioned Saer" userId="56a06dd508c3ffa7" providerId="LiveId" clId="{2C5C479D-3728-4F76-BD72-583B03AAEC6C}" dt="2022-03-11T07:47:00.736" v="25157" actId="20577"/>
        <pc:sldMkLst>
          <pc:docMk/>
          <pc:sldMk cId="239920864" sldId="368"/>
        </pc:sldMkLst>
        <pc:spChg chg="del mod ord">
          <ac:chgData name="Sioned Saer" userId="56a06dd508c3ffa7" providerId="LiveId" clId="{2C5C479D-3728-4F76-BD72-583B03AAEC6C}" dt="2022-02-18T16:09:13.653" v="521" actId="700"/>
          <ac:spMkLst>
            <pc:docMk/>
            <pc:sldMk cId="239920864" sldId="368"/>
            <ac:spMk id="2" creationId="{63D44D27-0D69-4186-A7C3-8E0582D9FEE8}"/>
          </ac:spMkLst>
        </pc:spChg>
        <pc:spChg chg="del mod ord">
          <ac:chgData name="Sioned Saer" userId="56a06dd508c3ffa7" providerId="LiveId" clId="{2C5C479D-3728-4F76-BD72-583B03AAEC6C}" dt="2022-02-18T16:09:13.653" v="521" actId="700"/>
          <ac:spMkLst>
            <pc:docMk/>
            <pc:sldMk cId="239920864" sldId="368"/>
            <ac:spMk id="3" creationId="{F399ABB0-1019-4DDE-B002-52A3B9CCE5CA}"/>
          </ac:spMkLst>
        </pc:spChg>
        <pc:spChg chg="add mod ord">
          <ac:chgData name="Sioned Saer" userId="56a06dd508c3ffa7" providerId="LiveId" clId="{2C5C479D-3728-4F76-BD72-583B03AAEC6C}" dt="2022-02-18T17:11:15.943" v="3874" actId="255"/>
          <ac:spMkLst>
            <pc:docMk/>
            <pc:sldMk cId="239920864" sldId="368"/>
            <ac:spMk id="4" creationId="{70D151E1-FA16-4C62-8D99-4C64BC975D17}"/>
          </ac:spMkLst>
        </pc:spChg>
        <pc:spChg chg="add del mod ord">
          <ac:chgData name="Sioned Saer" userId="56a06dd508c3ffa7" providerId="LiveId" clId="{2C5C479D-3728-4F76-BD72-583B03AAEC6C}" dt="2022-02-18T16:09:18.969" v="522"/>
          <ac:spMkLst>
            <pc:docMk/>
            <pc:sldMk cId="239920864" sldId="368"/>
            <ac:spMk id="5" creationId="{8283C586-2DEC-4272-9142-A0BC2180C409}"/>
          </ac:spMkLst>
        </pc:spChg>
        <pc:spChg chg="add del mod ord">
          <ac:chgData name="Sioned Saer" userId="56a06dd508c3ffa7" providerId="LiveId" clId="{2C5C479D-3728-4F76-BD72-583B03AAEC6C}" dt="2022-02-18T17:03:56.022" v="3820" actId="700"/>
          <ac:spMkLst>
            <pc:docMk/>
            <pc:sldMk cId="239920864" sldId="368"/>
            <ac:spMk id="6" creationId="{248F09CD-435E-4C5C-BEA9-D98115D69EB5}"/>
          </ac:spMkLst>
        </pc:spChg>
        <pc:spChg chg="add del mod ord">
          <ac:chgData name="Sioned Saer" userId="56a06dd508c3ffa7" providerId="LiveId" clId="{2C5C479D-3728-4F76-BD72-583B03AAEC6C}" dt="2022-02-18T17:04:32.954" v="3823"/>
          <ac:spMkLst>
            <pc:docMk/>
            <pc:sldMk cId="239920864" sldId="368"/>
            <ac:spMk id="7" creationId="{C0065109-D32C-4DA0-88FC-C32F2689F9F1}"/>
          </ac:spMkLst>
        </pc:spChg>
        <pc:spChg chg="add del mod">
          <ac:chgData name="Sioned Saer" userId="56a06dd508c3ffa7" providerId="LiveId" clId="{2C5C479D-3728-4F76-BD72-583B03AAEC6C}" dt="2022-02-18T17:10:50.017" v="3870" actId="26606"/>
          <ac:spMkLst>
            <pc:docMk/>
            <pc:sldMk cId="239920864" sldId="368"/>
            <ac:spMk id="8" creationId="{6252CB0C-7DA6-4B1F-AD38-FDC746468E13}"/>
          </ac:spMkLst>
        </pc:spChg>
        <pc:spChg chg="add del">
          <ac:chgData name="Sioned Saer" userId="56a06dd508c3ffa7" providerId="LiveId" clId="{2C5C479D-3728-4F76-BD72-583B03AAEC6C}" dt="2022-02-18T16:10:00.431" v="530" actId="26606"/>
          <ac:spMkLst>
            <pc:docMk/>
            <pc:sldMk cId="239920864" sldId="368"/>
            <ac:spMk id="71" creationId="{460B0EFB-53ED-4F35-B05D-F658EA021C65}"/>
          </ac:spMkLst>
        </pc:spChg>
        <pc:spChg chg="add del">
          <ac:chgData name="Sioned Saer" userId="56a06dd508c3ffa7" providerId="LiveId" clId="{2C5C479D-3728-4F76-BD72-583B03AAEC6C}" dt="2022-02-18T16:10:00.431" v="530" actId="26606"/>
          <ac:spMkLst>
            <pc:docMk/>
            <pc:sldMk cId="239920864" sldId="368"/>
            <ac:spMk id="73" creationId="{835EF3DD-7D43-4A27-8967-A92FD8CC9365}"/>
          </ac:spMkLst>
        </pc:spChg>
        <pc:spChg chg="add">
          <ac:chgData name="Sioned Saer" userId="56a06dd508c3ffa7" providerId="LiveId" clId="{2C5C479D-3728-4F76-BD72-583B03AAEC6C}" dt="2022-02-18T17:10:50.017" v="3870" actId="26606"/>
          <ac:spMkLst>
            <pc:docMk/>
            <pc:sldMk cId="239920864" sldId="368"/>
            <ac:spMk id="75" creationId="{047C8CCB-F95D-4249-92DD-651249D3535A}"/>
          </ac:spMkLst>
        </pc:spChg>
        <pc:spChg chg="add">
          <ac:chgData name="Sioned Saer" userId="56a06dd508c3ffa7" providerId="LiveId" clId="{2C5C479D-3728-4F76-BD72-583B03AAEC6C}" dt="2022-02-18T17:10:50.017" v="3870" actId="26606"/>
          <ac:spMkLst>
            <pc:docMk/>
            <pc:sldMk cId="239920864" sldId="368"/>
            <ac:spMk id="2054" creationId="{6753252F-4873-4F63-801D-CC719279A7D5}"/>
          </ac:spMkLst>
        </pc:spChg>
        <pc:picChg chg="add del mod ord">
          <ac:chgData name="Sioned Saer" userId="56a06dd508c3ffa7" providerId="LiveId" clId="{2C5C479D-3728-4F76-BD72-583B03AAEC6C}" dt="2022-02-18T17:07:13.578" v="3840" actId="478"/>
          <ac:picMkLst>
            <pc:docMk/>
            <pc:sldMk cId="239920864" sldId="368"/>
            <ac:picMk id="2050" creationId="{0C17944F-A33C-4AA3-8E5E-429CD8406786}"/>
          </ac:picMkLst>
        </pc:picChg>
        <pc:picChg chg="add mod">
          <ac:chgData name="Sioned Saer" userId="56a06dd508c3ffa7" providerId="LiveId" clId="{2C5C479D-3728-4F76-BD72-583B03AAEC6C}" dt="2022-02-18T17:11:31.340" v="3878" actId="14100"/>
          <ac:picMkLst>
            <pc:docMk/>
            <pc:sldMk cId="239920864" sldId="368"/>
            <ac:picMk id="2052" creationId="{397DE738-3F80-41CB-9D3B-3C7311A58518}"/>
          </ac:picMkLst>
        </pc:picChg>
      </pc:sldChg>
      <pc:sldChg chg="addSp delSp modSp new del mod modClrScheme chgLayout">
        <pc:chgData name="Sioned Saer" userId="56a06dd508c3ffa7" providerId="LiveId" clId="{2C5C479D-3728-4F76-BD72-583B03AAEC6C}" dt="2022-02-20T21:16:17.868" v="4558" actId="47"/>
        <pc:sldMkLst>
          <pc:docMk/>
          <pc:sldMk cId="2655939101" sldId="369"/>
        </pc:sldMkLst>
        <pc:spChg chg="del mod ord">
          <ac:chgData name="Sioned Saer" userId="56a06dd508c3ffa7" providerId="LiveId" clId="{2C5C479D-3728-4F76-BD72-583B03AAEC6C}" dt="2022-02-18T16:34:58.207" v="1771" actId="700"/>
          <ac:spMkLst>
            <pc:docMk/>
            <pc:sldMk cId="2655939101" sldId="369"/>
            <ac:spMk id="2" creationId="{BE21D4C1-02AC-44BD-860A-14910ADFB63E}"/>
          </ac:spMkLst>
        </pc:spChg>
        <pc:spChg chg="del mod ord">
          <ac:chgData name="Sioned Saer" userId="56a06dd508c3ffa7" providerId="LiveId" clId="{2C5C479D-3728-4F76-BD72-583B03AAEC6C}" dt="2022-02-18T16:34:58.207" v="1771" actId="700"/>
          <ac:spMkLst>
            <pc:docMk/>
            <pc:sldMk cId="2655939101" sldId="369"/>
            <ac:spMk id="3" creationId="{98D091DC-2750-41EC-84BF-D437075C05DB}"/>
          </ac:spMkLst>
        </pc:spChg>
        <pc:spChg chg="add mod ord">
          <ac:chgData name="Sioned Saer" userId="56a06dd508c3ffa7" providerId="LiveId" clId="{2C5C479D-3728-4F76-BD72-583B03AAEC6C}" dt="2022-02-18T16:34:58.207" v="1771" actId="700"/>
          <ac:spMkLst>
            <pc:docMk/>
            <pc:sldMk cId="2655939101" sldId="369"/>
            <ac:spMk id="4" creationId="{2F4BBF25-8F56-4B8F-AED5-C4CB4E7FD79C}"/>
          </ac:spMkLst>
        </pc:spChg>
        <pc:spChg chg="add mod ord">
          <ac:chgData name="Sioned Saer" userId="56a06dd508c3ffa7" providerId="LiveId" clId="{2C5C479D-3728-4F76-BD72-583B03AAEC6C}" dt="2022-02-18T16:34:58.207" v="1771" actId="700"/>
          <ac:spMkLst>
            <pc:docMk/>
            <pc:sldMk cId="2655939101" sldId="369"/>
            <ac:spMk id="5" creationId="{ACB1B13D-158D-48FA-B974-6C90345695E1}"/>
          </ac:spMkLst>
        </pc:spChg>
        <pc:spChg chg="add mod ord">
          <ac:chgData name="Sioned Saer" userId="56a06dd508c3ffa7" providerId="LiveId" clId="{2C5C479D-3728-4F76-BD72-583B03AAEC6C}" dt="2022-02-18T16:34:58.207" v="1771" actId="700"/>
          <ac:spMkLst>
            <pc:docMk/>
            <pc:sldMk cId="2655939101" sldId="369"/>
            <ac:spMk id="6" creationId="{E8346524-1BD1-4ECA-A43B-906E3506A58F}"/>
          </ac:spMkLst>
        </pc:spChg>
      </pc:sldChg>
      <pc:sldChg chg="modSp new mod">
        <pc:chgData name="Sioned Saer" userId="56a06dd508c3ffa7" providerId="LiveId" clId="{2C5C479D-3728-4F76-BD72-583B03AAEC6C}" dt="2022-02-23T12:39:23.066" v="7971" actId="113"/>
        <pc:sldMkLst>
          <pc:docMk/>
          <pc:sldMk cId="1962731896" sldId="370"/>
        </pc:sldMkLst>
        <pc:spChg chg="mod">
          <ac:chgData name="Sioned Saer" userId="56a06dd508c3ffa7" providerId="LiveId" clId="{2C5C479D-3728-4F76-BD72-583B03AAEC6C}" dt="2022-02-23T12:39:23.066" v="7971" actId="113"/>
          <ac:spMkLst>
            <pc:docMk/>
            <pc:sldMk cId="1962731896" sldId="370"/>
            <ac:spMk id="2" creationId="{16062DD0-E22E-477E-93E2-AE83A386BE4B}"/>
          </ac:spMkLst>
        </pc:spChg>
        <pc:spChg chg="mod">
          <ac:chgData name="Sioned Saer" userId="56a06dd508c3ffa7" providerId="LiveId" clId="{2C5C479D-3728-4F76-BD72-583B03AAEC6C}" dt="2022-02-20T21:23:39.856" v="5063" actId="20577"/>
          <ac:spMkLst>
            <pc:docMk/>
            <pc:sldMk cId="1962731896" sldId="370"/>
            <ac:spMk id="3" creationId="{52FEC862-6866-4BF8-95E1-D2A785AC7109}"/>
          </ac:spMkLst>
        </pc:spChg>
        <pc:spChg chg="mod">
          <ac:chgData name="Sioned Saer" userId="56a06dd508c3ffa7" providerId="LiveId" clId="{2C5C479D-3728-4F76-BD72-583B03AAEC6C}" dt="2022-02-20T21:23:35.566" v="5062" actId="14100"/>
          <ac:spMkLst>
            <pc:docMk/>
            <pc:sldMk cId="1962731896" sldId="370"/>
            <ac:spMk id="4" creationId="{B2661956-34CE-4646-AA72-6F2FE21AA722}"/>
          </ac:spMkLst>
        </pc:spChg>
      </pc:sldChg>
      <pc:sldChg chg="addSp delSp modSp mod ord setBg modNotesTx">
        <pc:chgData name="Sioned Saer" userId="56a06dd508c3ffa7" providerId="LiveId" clId="{2C5C479D-3728-4F76-BD72-583B03AAEC6C}" dt="2022-03-11T07:46:14.230" v="25066" actId="20577"/>
        <pc:sldMkLst>
          <pc:docMk/>
          <pc:sldMk cId="3222905910" sldId="371"/>
        </pc:sldMkLst>
        <pc:spChg chg="add del mod">
          <ac:chgData name="Sioned Saer" userId="56a06dd508c3ffa7" providerId="LiveId" clId="{2C5C479D-3728-4F76-BD72-583B03AAEC6C}" dt="2022-02-18T17:10:40.341" v="3869" actId="26606"/>
          <ac:spMkLst>
            <pc:docMk/>
            <pc:sldMk cId="3222905910" sldId="371"/>
            <ac:spMk id="2" creationId="{E1CE2CA4-D049-42D5-8993-A33A2EC3101C}"/>
          </ac:spMkLst>
        </pc:spChg>
        <pc:spChg chg="mod">
          <ac:chgData name="Sioned Saer" userId="56a06dd508c3ffa7" providerId="LiveId" clId="{2C5C479D-3728-4F76-BD72-583B03AAEC6C}" dt="2022-02-18T17:12:55.911" v="3937" actId="27636"/>
          <ac:spMkLst>
            <pc:docMk/>
            <pc:sldMk cId="3222905910" sldId="371"/>
            <ac:spMk id="4" creationId="{70D151E1-FA16-4C62-8D99-4C64BC975D17}"/>
          </ac:spMkLst>
        </pc:spChg>
        <pc:spChg chg="add del">
          <ac:chgData name="Sioned Saer" userId="56a06dd508c3ffa7" providerId="LiveId" clId="{2C5C479D-3728-4F76-BD72-583B03AAEC6C}" dt="2022-02-18T17:12:00.074" v="3883" actId="26606"/>
          <ac:spMkLst>
            <pc:docMk/>
            <pc:sldMk cId="3222905910" sldId="371"/>
            <ac:spMk id="71" creationId="{47942995-B07F-4636-9A06-C6A104B260A8}"/>
          </ac:spMkLst>
        </pc:spChg>
        <pc:spChg chg="add del">
          <ac:chgData name="Sioned Saer" userId="56a06dd508c3ffa7" providerId="LiveId" clId="{2C5C479D-3728-4F76-BD72-583B03AAEC6C}" dt="2022-02-18T17:12:00.074" v="3883" actId="26606"/>
          <ac:spMkLst>
            <pc:docMk/>
            <pc:sldMk cId="3222905910" sldId="371"/>
            <ac:spMk id="78" creationId="{B81933D1-5615-42C7-9C0B-4EB7105CCE2D}"/>
          </ac:spMkLst>
        </pc:spChg>
        <pc:spChg chg="add del">
          <ac:chgData name="Sioned Saer" userId="56a06dd508c3ffa7" providerId="LiveId" clId="{2C5C479D-3728-4F76-BD72-583B03AAEC6C}" dt="2022-02-18T17:12:00.074" v="3883" actId="26606"/>
          <ac:spMkLst>
            <pc:docMk/>
            <pc:sldMk cId="3222905910" sldId="371"/>
            <ac:spMk id="80" creationId="{19C9EAEA-39D0-4B0E-A0EB-51E7B26740B1}"/>
          </ac:spMkLst>
        </pc:spChg>
        <pc:spChg chg="add del">
          <ac:chgData name="Sioned Saer" userId="56a06dd508c3ffa7" providerId="LiveId" clId="{2C5C479D-3728-4F76-BD72-583B03AAEC6C}" dt="2022-02-18T17:12:00.062" v="3882" actId="26606"/>
          <ac:spMkLst>
            <pc:docMk/>
            <pc:sldMk cId="3222905910" sldId="371"/>
            <ac:spMk id="135" creationId="{20D5D19D-0789-4518-B5DC-D47ADF69D25A}"/>
          </ac:spMkLst>
        </pc:spChg>
        <pc:spChg chg="add del">
          <ac:chgData name="Sioned Saer" userId="56a06dd508c3ffa7" providerId="LiveId" clId="{2C5C479D-3728-4F76-BD72-583B03AAEC6C}" dt="2022-02-18T17:12:00.062" v="3882" actId="26606"/>
          <ac:spMkLst>
            <pc:docMk/>
            <pc:sldMk cId="3222905910" sldId="371"/>
            <ac:spMk id="142" creationId="{B81933D1-5615-42C7-9C0B-4EB7105CCE2D}"/>
          </ac:spMkLst>
        </pc:spChg>
        <pc:spChg chg="add del">
          <ac:chgData name="Sioned Saer" userId="56a06dd508c3ffa7" providerId="LiveId" clId="{2C5C479D-3728-4F76-BD72-583B03AAEC6C}" dt="2022-02-18T17:12:00.062" v="3882" actId="26606"/>
          <ac:spMkLst>
            <pc:docMk/>
            <pc:sldMk cId="3222905910" sldId="371"/>
            <ac:spMk id="144" creationId="{19C9EAEA-39D0-4B0E-A0EB-51E7B26740B1}"/>
          </ac:spMkLst>
        </pc:spChg>
        <pc:spChg chg="add">
          <ac:chgData name="Sioned Saer" userId="56a06dd508c3ffa7" providerId="LiveId" clId="{2C5C479D-3728-4F76-BD72-583B03AAEC6C}" dt="2022-02-18T17:12:00.074" v="3883" actId="26606"/>
          <ac:spMkLst>
            <pc:docMk/>
            <pc:sldMk cId="3222905910" sldId="371"/>
            <ac:spMk id="2053" creationId="{47942995-B07F-4636-9A06-C6A104B260A8}"/>
          </ac:spMkLst>
        </pc:spChg>
        <pc:spChg chg="add">
          <ac:chgData name="Sioned Saer" userId="56a06dd508c3ffa7" providerId="LiveId" clId="{2C5C479D-3728-4F76-BD72-583B03AAEC6C}" dt="2022-02-18T17:12:00.074" v="3883" actId="26606"/>
          <ac:spMkLst>
            <pc:docMk/>
            <pc:sldMk cId="3222905910" sldId="371"/>
            <ac:spMk id="2058" creationId="{B81933D1-5615-42C7-9C0B-4EB7105CCE2D}"/>
          </ac:spMkLst>
        </pc:spChg>
        <pc:spChg chg="add">
          <ac:chgData name="Sioned Saer" userId="56a06dd508c3ffa7" providerId="LiveId" clId="{2C5C479D-3728-4F76-BD72-583B03AAEC6C}" dt="2022-02-18T17:12:00.074" v="3883" actId="26606"/>
          <ac:spMkLst>
            <pc:docMk/>
            <pc:sldMk cId="3222905910" sldId="371"/>
            <ac:spMk id="2059" creationId="{19C9EAEA-39D0-4B0E-A0EB-51E7B26740B1}"/>
          </ac:spMkLst>
        </pc:spChg>
        <pc:grpChg chg="add del">
          <ac:chgData name="Sioned Saer" userId="56a06dd508c3ffa7" providerId="LiveId" clId="{2C5C479D-3728-4F76-BD72-583B03AAEC6C}" dt="2022-02-18T17:12:00.074" v="3883" actId="26606"/>
          <ac:grpSpMkLst>
            <pc:docMk/>
            <pc:sldMk cId="3222905910" sldId="371"/>
            <ac:grpSpMk id="73" creationId="{032D8612-31EB-44CF-A1D0-14FD4C705424}"/>
          </ac:grpSpMkLst>
        </pc:grpChg>
        <pc:grpChg chg="add del">
          <ac:chgData name="Sioned Saer" userId="56a06dd508c3ffa7" providerId="LiveId" clId="{2C5C479D-3728-4F76-BD72-583B03AAEC6C}" dt="2022-02-18T17:12:00.062" v="3882" actId="26606"/>
          <ac:grpSpMkLst>
            <pc:docMk/>
            <pc:sldMk cId="3222905910" sldId="371"/>
            <ac:grpSpMk id="137" creationId="{032D8612-31EB-44CF-A1D0-14FD4C705424}"/>
          </ac:grpSpMkLst>
        </pc:grpChg>
        <pc:grpChg chg="add">
          <ac:chgData name="Sioned Saer" userId="56a06dd508c3ffa7" providerId="LiveId" clId="{2C5C479D-3728-4F76-BD72-583B03AAEC6C}" dt="2022-02-18T17:12:00.074" v="3883" actId="26606"/>
          <ac:grpSpMkLst>
            <pc:docMk/>
            <pc:sldMk cId="3222905910" sldId="371"/>
            <ac:grpSpMk id="2054" creationId="{032D8612-31EB-44CF-A1D0-14FD4C705424}"/>
          </ac:grpSpMkLst>
        </pc:grpChg>
        <pc:picChg chg="mod">
          <ac:chgData name="Sioned Saer" userId="56a06dd508c3ffa7" providerId="LiveId" clId="{2C5C479D-3728-4F76-BD72-583B03AAEC6C}" dt="2022-02-18T17:12:00.062" v="3882" actId="26606"/>
          <ac:picMkLst>
            <pc:docMk/>
            <pc:sldMk cId="3222905910" sldId="371"/>
            <ac:picMk id="2050" creationId="{0C17944F-A33C-4AA3-8E5E-429CD8406786}"/>
          </ac:picMkLst>
        </pc:picChg>
        <pc:picChg chg="del">
          <ac:chgData name="Sioned Saer" userId="56a06dd508c3ffa7" providerId="LiveId" clId="{2C5C479D-3728-4F76-BD72-583B03AAEC6C}" dt="2022-02-18T17:07:46.934" v="3848" actId="478"/>
          <ac:picMkLst>
            <pc:docMk/>
            <pc:sldMk cId="3222905910" sldId="371"/>
            <ac:picMk id="2052" creationId="{397DE738-3F80-41CB-9D3B-3C7311A58518}"/>
          </ac:picMkLst>
        </pc:picChg>
      </pc:sldChg>
      <pc:sldChg chg="addSp delSp modSp new mod setBg modNotesTx">
        <pc:chgData name="Sioned Saer" userId="56a06dd508c3ffa7" providerId="LiveId" clId="{2C5C479D-3728-4F76-BD72-583B03AAEC6C}" dt="2022-03-10T19:37:38.518" v="22147" actId="20577"/>
        <pc:sldMkLst>
          <pc:docMk/>
          <pc:sldMk cId="2824922200" sldId="372"/>
        </pc:sldMkLst>
        <pc:spChg chg="mod ord">
          <ac:chgData name="Sioned Saer" userId="56a06dd508c3ffa7" providerId="LiveId" clId="{2C5C479D-3728-4F76-BD72-583B03AAEC6C}" dt="2022-02-18T17:14:51.424" v="3941" actId="27636"/>
          <ac:spMkLst>
            <pc:docMk/>
            <pc:sldMk cId="2824922200" sldId="372"/>
            <ac:spMk id="2" creationId="{EE775796-B610-493E-AC8C-4BE8C4DCE49F}"/>
          </ac:spMkLst>
        </pc:spChg>
        <pc:spChg chg="del">
          <ac:chgData name="Sioned Saer" userId="56a06dd508c3ffa7" providerId="LiveId" clId="{2C5C479D-3728-4F76-BD72-583B03AAEC6C}" dt="2022-02-18T17:14:34.694" v="3938"/>
          <ac:spMkLst>
            <pc:docMk/>
            <pc:sldMk cId="2824922200" sldId="372"/>
            <ac:spMk id="3" creationId="{9705F4CC-1940-4541-9512-37625DB3C617}"/>
          </ac:spMkLst>
        </pc:spChg>
        <pc:spChg chg="del">
          <ac:chgData name="Sioned Saer" userId="56a06dd508c3ffa7" providerId="LiveId" clId="{2C5C479D-3728-4F76-BD72-583B03AAEC6C}" dt="2022-02-18T17:14:44.458" v="3939" actId="26606"/>
          <ac:spMkLst>
            <pc:docMk/>
            <pc:sldMk cId="2824922200" sldId="372"/>
            <ac:spMk id="4" creationId="{20DB2719-B379-43A2-934B-81958A3E31F4}"/>
          </ac:spMkLst>
        </pc:spChg>
        <pc:spChg chg="add">
          <ac:chgData name="Sioned Saer" userId="56a06dd508c3ffa7" providerId="LiveId" clId="{2C5C479D-3728-4F76-BD72-583B03AAEC6C}" dt="2022-02-18T17:14:44.458" v="3939" actId="26606"/>
          <ac:spMkLst>
            <pc:docMk/>
            <pc:sldMk cId="2824922200" sldId="372"/>
            <ac:spMk id="71" creationId="{B9951BD9-0868-4CDB-ACD6-9C4209B5E412}"/>
          </ac:spMkLst>
        </pc:spChg>
        <pc:picChg chg="add mod">
          <ac:chgData name="Sioned Saer" userId="56a06dd508c3ffa7" providerId="LiveId" clId="{2C5C479D-3728-4F76-BD72-583B03AAEC6C}" dt="2022-02-18T17:15:00.656" v="3943" actId="166"/>
          <ac:picMkLst>
            <pc:docMk/>
            <pc:sldMk cId="2824922200" sldId="372"/>
            <ac:picMk id="11266" creationId="{C46B4E85-CB66-4A6E-BBC8-098A58A5DC80}"/>
          </ac:picMkLst>
        </pc:picChg>
      </pc:sldChg>
      <pc:sldChg chg="del">
        <pc:chgData name="Sioned Saer" userId="56a06dd508c3ffa7" providerId="LiveId" clId="{2C5C479D-3728-4F76-BD72-583B03AAEC6C}" dt="2022-02-18T17:08:09.614" v="3854" actId="47"/>
        <pc:sldMkLst>
          <pc:docMk/>
          <pc:sldMk cId="4279319642" sldId="372"/>
        </pc:sldMkLst>
      </pc:sldChg>
      <pc:sldChg chg="del">
        <pc:chgData name="Sioned Saer" userId="56a06dd508c3ffa7" providerId="LiveId" clId="{2C5C479D-3728-4F76-BD72-583B03AAEC6C}" dt="2022-02-18T17:08:31.830" v="3857" actId="47"/>
        <pc:sldMkLst>
          <pc:docMk/>
          <pc:sldMk cId="902110621" sldId="373"/>
        </pc:sldMkLst>
      </pc:sldChg>
      <pc:sldChg chg="addSp delSp modSp del">
        <pc:chgData name="Sioned Saer" userId="56a06dd508c3ffa7" providerId="LiveId" clId="{2C5C479D-3728-4F76-BD72-583B03AAEC6C}" dt="2022-02-18T17:08:11.949" v="3855" actId="47"/>
        <pc:sldMkLst>
          <pc:docMk/>
          <pc:sldMk cId="1322159462" sldId="373"/>
        </pc:sldMkLst>
        <pc:spChg chg="add mod">
          <ac:chgData name="Sioned Saer" userId="56a06dd508c3ffa7" providerId="LiveId" clId="{2C5C479D-3728-4F76-BD72-583B03AAEC6C}" dt="2022-02-18T17:06:03.571" v="3839" actId="478"/>
          <ac:spMkLst>
            <pc:docMk/>
            <pc:sldMk cId="1322159462" sldId="373"/>
            <ac:spMk id="2" creationId="{E7372DA9-3426-4678-85B2-5718A50C2BBB}"/>
          </ac:spMkLst>
        </pc:spChg>
        <pc:picChg chg="del">
          <ac:chgData name="Sioned Saer" userId="56a06dd508c3ffa7" providerId="LiveId" clId="{2C5C479D-3728-4F76-BD72-583B03AAEC6C}" dt="2022-02-18T17:06:03.571" v="3839" actId="478"/>
          <ac:picMkLst>
            <pc:docMk/>
            <pc:sldMk cId="1322159462" sldId="373"/>
            <ac:picMk id="2050" creationId="{0C17944F-A33C-4AA3-8E5E-429CD8406786}"/>
          </ac:picMkLst>
        </pc:picChg>
      </pc:sldChg>
      <pc:sldChg chg="addSp delSp modSp mod setBg modNotesTx">
        <pc:chgData name="Sioned Saer" userId="56a06dd508c3ffa7" providerId="LiveId" clId="{2C5C479D-3728-4F76-BD72-583B03AAEC6C}" dt="2022-03-10T19:37:08.806" v="22081" actId="113"/>
        <pc:sldMkLst>
          <pc:docMk/>
          <pc:sldMk cId="2383321427" sldId="373"/>
        </pc:sldMkLst>
        <pc:spChg chg="del mod">
          <ac:chgData name="Sioned Saer" userId="56a06dd508c3ffa7" providerId="LiveId" clId="{2C5C479D-3728-4F76-BD72-583B03AAEC6C}" dt="2022-02-18T17:09:55.649" v="3864" actId="26606"/>
          <ac:spMkLst>
            <pc:docMk/>
            <pc:sldMk cId="2383321427" sldId="373"/>
            <ac:spMk id="2" creationId="{E1CE2CA4-D049-42D5-8993-A33A2EC3101C}"/>
          </ac:spMkLst>
        </pc:spChg>
        <pc:spChg chg="mod">
          <ac:chgData name="Sioned Saer" userId="56a06dd508c3ffa7" providerId="LiveId" clId="{2C5C479D-3728-4F76-BD72-583B03AAEC6C}" dt="2022-02-18T17:10:09.890" v="3866" actId="255"/>
          <ac:spMkLst>
            <pc:docMk/>
            <pc:sldMk cId="2383321427" sldId="373"/>
            <ac:spMk id="4" creationId="{70D151E1-FA16-4C62-8D99-4C64BC975D17}"/>
          </ac:spMkLst>
        </pc:spChg>
        <pc:spChg chg="add del mod">
          <ac:chgData name="Sioned Saer" userId="56a06dd508c3ffa7" providerId="LiveId" clId="{2C5C479D-3728-4F76-BD72-583B03AAEC6C}" dt="2022-02-18T17:09:45.763" v="3863"/>
          <ac:spMkLst>
            <pc:docMk/>
            <pc:sldMk cId="2383321427" sldId="373"/>
            <ac:spMk id="6" creationId="{0FDB506D-FB87-4D96-AAB4-6D68A8513383}"/>
          </ac:spMkLst>
        </pc:spChg>
        <pc:spChg chg="add">
          <ac:chgData name="Sioned Saer" userId="56a06dd508c3ffa7" providerId="LiveId" clId="{2C5C479D-3728-4F76-BD72-583B03AAEC6C}" dt="2022-02-18T17:09:55.649" v="3864" actId="26606"/>
          <ac:spMkLst>
            <pc:docMk/>
            <pc:sldMk cId="2383321427" sldId="373"/>
            <ac:spMk id="71" creationId="{A4AC5506-6312-4701-8D3C-40187889A947}"/>
          </ac:spMkLst>
        </pc:spChg>
        <pc:picChg chg="del mod">
          <ac:chgData name="Sioned Saer" userId="56a06dd508c3ffa7" providerId="LiveId" clId="{2C5C479D-3728-4F76-BD72-583B03AAEC6C}" dt="2022-02-18T17:09:04.751" v="3862" actId="21"/>
          <ac:picMkLst>
            <pc:docMk/>
            <pc:sldMk cId="2383321427" sldId="373"/>
            <ac:picMk id="2050" creationId="{0C17944F-A33C-4AA3-8E5E-429CD8406786}"/>
          </ac:picMkLst>
        </pc:picChg>
        <pc:picChg chg="add mod">
          <ac:chgData name="Sioned Saer" userId="56a06dd508c3ffa7" providerId="LiveId" clId="{2C5C479D-3728-4F76-BD72-583B03AAEC6C}" dt="2022-02-18T17:10:18.349" v="3868" actId="14100"/>
          <ac:picMkLst>
            <pc:docMk/>
            <pc:sldMk cId="2383321427" sldId="373"/>
            <ac:picMk id="6146" creationId="{D5D60E87-168F-487C-9BBB-979E77376096}"/>
          </ac:picMkLst>
        </pc:picChg>
      </pc:sldChg>
      <pc:sldChg chg="modSp mod ord modNotesTx">
        <pc:chgData name="Sioned Saer" userId="56a06dd508c3ffa7" providerId="LiveId" clId="{2C5C479D-3728-4F76-BD72-583B03AAEC6C}" dt="2022-02-23T12:40:23.932" v="8007" actId="255"/>
        <pc:sldMkLst>
          <pc:docMk/>
          <pc:sldMk cId="3921205941" sldId="374"/>
        </pc:sldMkLst>
        <pc:spChg chg="mod">
          <ac:chgData name="Sioned Saer" userId="56a06dd508c3ffa7" providerId="LiveId" clId="{2C5C479D-3728-4F76-BD72-583B03AAEC6C}" dt="2022-02-23T12:40:12.640" v="8005" actId="20577"/>
          <ac:spMkLst>
            <pc:docMk/>
            <pc:sldMk cId="3921205941" sldId="374"/>
            <ac:spMk id="2" creationId="{2B9A3B8E-C067-42A3-BF01-20B9959B7349}"/>
          </ac:spMkLst>
        </pc:spChg>
        <pc:spChg chg="mod">
          <ac:chgData name="Sioned Saer" userId="56a06dd508c3ffa7" providerId="LiveId" clId="{2C5C479D-3728-4F76-BD72-583B03AAEC6C}" dt="2022-02-23T12:40:23.932" v="8007" actId="255"/>
          <ac:spMkLst>
            <pc:docMk/>
            <pc:sldMk cId="3921205941" sldId="374"/>
            <ac:spMk id="3" creationId="{DC05CD1A-3EFA-4308-B297-C654ECD675C2}"/>
          </ac:spMkLst>
        </pc:spChg>
      </pc:sldChg>
      <pc:sldChg chg="modSp mod">
        <pc:chgData name="Sioned Saer" userId="56a06dd508c3ffa7" providerId="LiveId" clId="{2C5C479D-3728-4F76-BD72-583B03AAEC6C}" dt="2022-02-23T11:30:55.180" v="5500" actId="20577"/>
        <pc:sldMkLst>
          <pc:docMk/>
          <pc:sldMk cId="2166688890" sldId="375"/>
        </pc:sldMkLst>
        <pc:spChg chg="mod">
          <ac:chgData name="Sioned Saer" userId="56a06dd508c3ffa7" providerId="LiveId" clId="{2C5C479D-3728-4F76-BD72-583B03AAEC6C}" dt="2022-02-23T11:30:55.180" v="5500" actId="20577"/>
          <ac:spMkLst>
            <pc:docMk/>
            <pc:sldMk cId="2166688890" sldId="375"/>
            <ac:spMk id="2" creationId="{00000000-0000-0000-0000-000000000000}"/>
          </ac:spMkLst>
        </pc:spChg>
      </pc:sldChg>
      <pc:sldChg chg="addSp delSp modSp new mod modClrScheme chgLayout modNotesTx">
        <pc:chgData name="Sioned Saer" userId="56a06dd508c3ffa7" providerId="LiveId" clId="{2C5C479D-3728-4F76-BD72-583B03AAEC6C}" dt="2022-03-08T17:34:18.421" v="9566" actId="20577"/>
        <pc:sldMkLst>
          <pc:docMk/>
          <pc:sldMk cId="2278223926" sldId="376"/>
        </pc:sldMkLst>
        <pc:spChg chg="del mod ord">
          <ac:chgData name="Sioned Saer" userId="56a06dd508c3ffa7" providerId="LiveId" clId="{2C5C479D-3728-4F76-BD72-583B03AAEC6C}" dt="2022-02-23T12:22:53.675" v="7003" actId="700"/>
          <ac:spMkLst>
            <pc:docMk/>
            <pc:sldMk cId="2278223926" sldId="376"/>
            <ac:spMk id="2" creationId="{1307315F-991C-4523-807D-55FD443C9390}"/>
          </ac:spMkLst>
        </pc:spChg>
        <pc:spChg chg="del mod ord">
          <ac:chgData name="Sioned Saer" userId="56a06dd508c3ffa7" providerId="LiveId" clId="{2C5C479D-3728-4F76-BD72-583B03AAEC6C}" dt="2022-02-23T12:22:53.675" v="7003" actId="700"/>
          <ac:spMkLst>
            <pc:docMk/>
            <pc:sldMk cId="2278223926" sldId="376"/>
            <ac:spMk id="3" creationId="{630FB6B1-E88A-4234-9EDE-D87E25EAE445}"/>
          </ac:spMkLst>
        </pc:spChg>
        <pc:spChg chg="del">
          <ac:chgData name="Sioned Saer" userId="56a06dd508c3ffa7" providerId="LiveId" clId="{2C5C479D-3728-4F76-BD72-583B03AAEC6C}" dt="2022-02-23T12:22:53.675" v="7003" actId="700"/>
          <ac:spMkLst>
            <pc:docMk/>
            <pc:sldMk cId="2278223926" sldId="376"/>
            <ac:spMk id="4" creationId="{6A9D22D7-2D9C-4F07-AF05-886DBD125CB6}"/>
          </ac:spMkLst>
        </pc:spChg>
        <pc:spChg chg="add mod ord">
          <ac:chgData name="Sioned Saer" userId="56a06dd508c3ffa7" providerId="LiveId" clId="{2C5C479D-3728-4F76-BD72-583B03AAEC6C}" dt="2022-02-23T12:23:46.213" v="7046" actId="113"/>
          <ac:spMkLst>
            <pc:docMk/>
            <pc:sldMk cId="2278223926" sldId="376"/>
            <ac:spMk id="5" creationId="{B3C67C49-82C1-44B6-A610-A77A3C65520C}"/>
          </ac:spMkLst>
        </pc:spChg>
        <pc:spChg chg="add mod ord">
          <ac:chgData name="Sioned Saer" userId="56a06dd508c3ffa7" providerId="LiveId" clId="{2C5C479D-3728-4F76-BD72-583B03AAEC6C}" dt="2022-02-23T12:30:53.367" v="7426" actId="14100"/>
          <ac:spMkLst>
            <pc:docMk/>
            <pc:sldMk cId="2278223926" sldId="376"/>
            <ac:spMk id="6" creationId="{9FD30D27-977D-4E4B-BD45-35CD336EC35D}"/>
          </ac:spMkLst>
        </pc:spChg>
      </pc:sldChg>
      <pc:sldChg chg="addSp delSp modSp new mod setBg modNotesTx">
        <pc:chgData name="Sioned Saer" userId="56a06dd508c3ffa7" providerId="LiveId" clId="{2C5C479D-3728-4F76-BD72-583B03AAEC6C}" dt="2022-03-10T14:55:58.964" v="18263" actId="20577"/>
        <pc:sldMkLst>
          <pc:docMk/>
          <pc:sldMk cId="1121162882" sldId="377"/>
        </pc:sldMkLst>
        <pc:spChg chg="mod">
          <ac:chgData name="Sioned Saer" userId="56a06dd508c3ffa7" providerId="LiveId" clId="{2C5C479D-3728-4F76-BD72-583B03AAEC6C}" dt="2022-02-23T12:30:38.611" v="7424" actId="14100"/>
          <ac:spMkLst>
            <pc:docMk/>
            <pc:sldMk cId="1121162882" sldId="377"/>
            <ac:spMk id="2" creationId="{515D58C5-1BBD-4ECD-9A9F-3B205F68C86D}"/>
          </ac:spMkLst>
        </pc:spChg>
        <pc:spChg chg="del">
          <ac:chgData name="Sioned Saer" userId="56a06dd508c3ffa7" providerId="LiveId" clId="{2C5C479D-3728-4F76-BD72-583B03AAEC6C}" dt="2022-02-23T12:24:12.088" v="7048"/>
          <ac:spMkLst>
            <pc:docMk/>
            <pc:sldMk cId="1121162882" sldId="377"/>
            <ac:spMk id="3" creationId="{17DE4744-B42B-44D1-AFD6-54791F50899A}"/>
          </ac:spMkLst>
        </pc:spChg>
        <pc:spChg chg="add">
          <ac:chgData name="Sioned Saer" userId="56a06dd508c3ffa7" providerId="LiveId" clId="{2C5C479D-3728-4F76-BD72-583B03AAEC6C}" dt="2022-02-23T12:24:20.893" v="7049" actId="26606"/>
          <ac:spMkLst>
            <pc:docMk/>
            <pc:sldMk cId="1121162882" sldId="377"/>
            <ac:spMk id="73" creationId="{80DF40B2-80F7-4E71-B46C-284163F3654A}"/>
          </ac:spMkLst>
        </pc:spChg>
        <pc:spChg chg="add mod">
          <ac:chgData name="Sioned Saer" userId="56a06dd508c3ffa7" providerId="LiveId" clId="{2C5C479D-3728-4F76-BD72-583B03AAEC6C}" dt="2022-03-10T14:55:58.964" v="18263" actId="20577"/>
          <ac:spMkLst>
            <pc:docMk/>
            <pc:sldMk cId="1121162882" sldId="377"/>
            <ac:spMk id="1030" creationId="{FD0CC36E-4527-44BF-BA41-49DCEB904DAA}"/>
          </ac:spMkLst>
        </pc:spChg>
        <pc:picChg chg="add mod">
          <ac:chgData name="Sioned Saer" userId="56a06dd508c3ffa7" providerId="LiveId" clId="{2C5C479D-3728-4F76-BD72-583B03AAEC6C}" dt="2022-02-23T12:25:04.122" v="7051" actId="27614"/>
          <ac:picMkLst>
            <pc:docMk/>
            <pc:sldMk cId="1121162882" sldId="377"/>
            <ac:picMk id="1026" creationId="{A54EE1B1-4FE4-4014-AE65-82E21B975921}"/>
          </ac:picMkLst>
        </pc:picChg>
      </pc:sldChg>
      <pc:sldChg chg="modSp new del mod">
        <pc:chgData name="Sioned Saer" userId="56a06dd508c3ffa7" providerId="LiveId" clId="{2C5C479D-3728-4F76-BD72-583B03AAEC6C}" dt="2022-03-11T07:52:09.568" v="25511" actId="47"/>
        <pc:sldMkLst>
          <pc:docMk/>
          <pc:sldMk cId="2975321099" sldId="378"/>
        </pc:sldMkLst>
        <pc:spChg chg="mod">
          <ac:chgData name="Sioned Saer" userId="56a06dd508c3ffa7" providerId="LiveId" clId="{2C5C479D-3728-4F76-BD72-583B03AAEC6C}" dt="2022-02-23T12:38:48.530" v="7955" actId="113"/>
          <ac:spMkLst>
            <pc:docMk/>
            <pc:sldMk cId="2975321099" sldId="378"/>
            <ac:spMk id="2" creationId="{78A1EBE7-D2F8-43B5-94F5-9B410DD387C3}"/>
          </ac:spMkLst>
        </pc:spChg>
      </pc:sldChg>
      <pc:sldChg chg="new del">
        <pc:chgData name="Sioned Saer" userId="56a06dd508c3ffa7" providerId="LiveId" clId="{2C5C479D-3728-4F76-BD72-583B03AAEC6C}" dt="2022-02-23T12:34:34.071" v="7857" actId="47"/>
        <pc:sldMkLst>
          <pc:docMk/>
          <pc:sldMk cId="3702417546" sldId="378"/>
        </pc:sldMkLst>
      </pc:sldChg>
      <pc:sldChg chg="modSp new mod">
        <pc:chgData name="Sioned Saer" userId="56a06dd508c3ffa7" providerId="LiveId" clId="{2C5C479D-3728-4F76-BD72-583B03AAEC6C}" dt="2022-03-10T19:42:47.275" v="22336" actId="20577"/>
        <pc:sldMkLst>
          <pc:docMk/>
          <pc:sldMk cId="2694431895" sldId="379"/>
        </pc:sldMkLst>
        <pc:spChg chg="mod">
          <ac:chgData name="Sioned Saer" userId="56a06dd508c3ffa7" providerId="LiveId" clId="{2C5C479D-3728-4F76-BD72-583B03AAEC6C}" dt="2022-03-08T17:46:10.682" v="10411" actId="113"/>
          <ac:spMkLst>
            <pc:docMk/>
            <pc:sldMk cId="2694431895" sldId="379"/>
            <ac:spMk id="2" creationId="{E99C847C-2131-4C7A-B40D-32A6A76E8C17}"/>
          </ac:spMkLst>
        </pc:spChg>
        <pc:spChg chg="mod">
          <ac:chgData name="Sioned Saer" userId="56a06dd508c3ffa7" providerId="LiveId" clId="{2C5C479D-3728-4F76-BD72-583B03AAEC6C}" dt="2022-03-08T17:46:25.131" v="10415" actId="20577"/>
          <ac:spMkLst>
            <pc:docMk/>
            <pc:sldMk cId="2694431895" sldId="379"/>
            <ac:spMk id="3" creationId="{2F3209F2-F5C3-40E8-BD53-6A155E8A1B93}"/>
          </ac:spMkLst>
        </pc:spChg>
        <pc:spChg chg="mod">
          <ac:chgData name="Sioned Saer" userId="56a06dd508c3ffa7" providerId="LiveId" clId="{2C5C479D-3728-4F76-BD72-583B03AAEC6C}" dt="2022-03-10T19:42:47.275" v="22336" actId="20577"/>
          <ac:spMkLst>
            <pc:docMk/>
            <pc:sldMk cId="2694431895" sldId="379"/>
            <ac:spMk id="4" creationId="{2FAB323E-8F64-42EC-8207-DEE37A5302DB}"/>
          </ac:spMkLst>
        </pc:spChg>
      </pc:sldChg>
      <pc:sldChg chg="modSp new mod ord modNotesTx">
        <pc:chgData name="Sioned Saer" userId="56a06dd508c3ffa7" providerId="LiveId" clId="{2C5C479D-3728-4F76-BD72-583B03AAEC6C}" dt="2022-03-10T19:42:28.567" v="22330" actId="113"/>
        <pc:sldMkLst>
          <pc:docMk/>
          <pc:sldMk cId="3751360670" sldId="380"/>
        </pc:sldMkLst>
        <pc:spChg chg="mod">
          <ac:chgData name="Sioned Saer" userId="56a06dd508c3ffa7" providerId="LiveId" clId="{2C5C479D-3728-4F76-BD72-583B03AAEC6C}" dt="2022-02-23T17:56:22.719" v="8903" actId="14100"/>
          <ac:spMkLst>
            <pc:docMk/>
            <pc:sldMk cId="3751360670" sldId="380"/>
            <ac:spMk id="2" creationId="{382EF555-BF03-441F-8185-47B2F8C732DD}"/>
          </ac:spMkLst>
        </pc:spChg>
        <pc:spChg chg="mod">
          <ac:chgData name="Sioned Saer" userId="56a06dd508c3ffa7" providerId="LiveId" clId="{2C5C479D-3728-4F76-BD72-583B03AAEC6C}" dt="2022-02-23T17:59:37.750" v="9198" actId="14100"/>
          <ac:spMkLst>
            <pc:docMk/>
            <pc:sldMk cId="3751360670" sldId="380"/>
            <ac:spMk id="3" creationId="{220AD857-4910-4A88-BF59-18AE7F5BD2C8}"/>
          </ac:spMkLst>
        </pc:spChg>
        <pc:spChg chg="mod">
          <ac:chgData name="Sioned Saer" userId="56a06dd508c3ffa7" providerId="LiveId" clId="{2C5C479D-3728-4F76-BD72-583B03AAEC6C}" dt="2022-02-23T17:58:30.329" v="9114" actId="20577"/>
          <ac:spMkLst>
            <pc:docMk/>
            <pc:sldMk cId="3751360670" sldId="380"/>
            <ac:spMk id="4" creationId="{4B5E301C-95A7-407D-84F3-888F3CF5A1BF}"/>
          </ac:spMkLst>
        </pc:spChg>
      </pc:sldChg>
      <pc:sldChg chg="modSp new mod modNotesTx">
        <pc:chgData name="Sioned Saer" userId="56a06dd508c3ffa7" providerId="LiveId" clId="{2C5C479D-3728-4F76-BD72-583B03AAEC6C}" dt="2022-03-10T14:04:54.284" v="15522" actId="255"/>
        <pc:sldMkLst>
          <pc:docMk/>
          <pc:sldMk cId="2200657859" sldId="381"/>
        </pc:sldMkLst>
        <pc:spChg chg="mod">
          <ac:chgData name="Sioned Saer" userId="56a06dd508c3ffa7" providerId="LiveId" clId="{2C5C479D-3728-4F76-BD72-583B03AAEC6C}" dt="2022-03-10T11:32:14.513" v="12625" actId="27636"/>
          <ac:spMkLst>
            <pc:docMk/>
            <pc:sldMk cId="2200657859" sldId="381"/>
            <ac:spMk id="2" creationId="{DAB80255-97F4-4FBA-AD02-6C5811398E1E}"/>
          </ac:spMkLst>
        </pc:spChg>
        <pc:spChg chg="mod">
          <ac:chgData name="Sioned Saer" userId="56a06dd508c3ffa7" providerId="LiveId" clId="{2C5C479D-3728-4F76-BD72-583B03AAEC6C}" dt="2022-03-10T14:04:54.284" v="15522" actId="255"/>
          <ac:spMkLst>
            <pc:docMk/>
            <pc:sldMk cId="2200657859" sldId="381"/>
            <ac:spMk id="3" creationId="{0C005044-0E12-459A-B520-0E459B78FF1F}"/>
          </ac:spMkLst>
        </pc:spChg>
        <pc:spChg chg="mod">
          <ac:chgData name="Sioned Saer" userId="56a06dd508c3ffa7" providerId="LiveId" clId="{2C5C479D-3728-4F76-BD72-583B03AAEC6C}" dt="2022-03-10T14:04:42.345" v="15521" actId="14100"/>
          <ac:spMkLst>
            <pc:docMk/>
            <pc:sldMk cId="2200657859" sldId="381"/>
            <ac:spMk id="4" creationId="{045F33A3-7EED-4A2F-B974-DC10F417ADEF}"/>
          </ac:spMkLst>
        </pc:spChg>
      </pc:sldChg>
      <pc:sldChg chg="addSp delSp modSp new mod setBg modNotesTx">
        <pc:chgData name="Sioned Saer" userId="56a06dd508c3ffa7" providerId="LiveId" clId="{2C5C479D-3728-4F76-BD72-583B03AAEC6C}" dt="2022-03-08T19:51:53.412" v="11410" actId="6549"/>
        <pc:sldMkLst>
          <pc:docMk/>
          <pc:sldMk cId="3388147771" sldId="382"/>
        </pc:sldMkLst>
        <pc:spChg chg="mod">
          <ac:chgData name="Sioned Saer" userId="56a06dd508c3ffa7" providerId="LiveId" clId="{2C5C479D-3728-4F76-BD72-583B03AAEC6C}" dt="2022-03-08T19:51:06.126" v="11376" actId="20577"/>
          <ac:spMkLst>
            <pc:docMk/>
            <pc:sldMk cId="3388147771" sldId="382"/>
            <ac:spMk id="2" creationId="{BAE12D4F-F693-415B-AB03-50EB3F90DAEE}"/>
          </ac:spMkLst>
        </pc:spChg>
        <pc:spChg chg="del">
          <ac:chgData name="Sioned Saer" userId="56a06dd508c3ffa7" providerId="LiveId" clId="{2C5C479D-3728-4F76-BD72-583B03AAEC6C}" dt="2022-03-08T17:55:28.623" v="11033"/>
          <ac:spMkLst>
            <pc:docMk/>
            <pc:sldMk cId="3388147771" sldId="382"/>
            <ac:spMk id="3" creationId="{B83637F7-CADC-4465-8897-3FC4382DEC18}"/>
          </ac:spMkLst>
        </pc:spChg>
        <pc:spChg chg="add del">
          <ac:chgData name="Sioned Saer" userId="56a06dd508c3ffa7" providerId="LiveId" clId="{2C5C479D-3728-4F76-BD72-583B03AAEC6C}" dt="2022-03-08T17:57:07.020" v="11060" actId="26606"/>
          <ac:spMkLst>
            <pc:docMk/>
            <pc:sldMk cId="3388147771" sldId="382"/>
            <ac:spMk id="71" creationId="{665DBBEF-238B-476B-96AB-8AAC3224ECEA}"/>
          </ac:spMkLst>
        </pc:spChg>
        <pc:spChg chg="add del">
          <ac:chgData name="Sioned Saer" userId="56a06dd508c3ffa7" providerId="LiveId" clId="{2C5C479D-3728-4F76-BD72-583B03AAEC6C}" dt="2022-03-08T17:57:07.020" v="11060" actId="26606"/>
          <ac:spMkLst>
            <pc:docMk/>
            <pc:sldMk cId="3388147771" sldId="382"/>
            <ac:spMk id="73" creationId="{3FCFB1DE-0B7E-48CC-BA90-B2AB0889F9D6}"/>
          </ac:spMkLst>
        </pc:spChg>
        <pc:spChg chg="add">
          <ac:chgData name="Sioned Saer" userId="56a06dd508c3ffa7" providerId="LiveId" clId="{2C5C479D-3728-4F76-BD72-583B03AAEC6C}" dt="2022-03-08T17:57:07.020" v="11060" actId="26606"/>
          <ac:spMkLst>
            <pc:docMk/>
            <pc:sldMk cId="3388147771" sldId="382"/>
            <ac:spMk id="135" creationId="{A8384FB5-9ADC-4DDC-881B-597D56F5B15D}"/>
          </ac:spMkLst>
        </pc:spChg>
        <pc:spChg chg="add">
          <ac:chgData name="Sioned Saer" userId="56a06dd508c3ffa7" providerId="LiveId" clId="{2C5C479D-3728-4F76-BD72-583B03AAEC6C}" dt="2022-03-08T17:57:07.020" v="11060" actId="26606"/>
          <ac:spMkLst>
            <pc:docMk/>
            <pc:sldMk cId="3388147771" sldId="382"/>
            <ac:spMk id="137" creationId="{91E5A9A7-95C6-4F4F-B00E-C82E07FE62EF}"/>
          </ac:spMkLst>
        </pc:spChg>
        <pc:spChg chg="add">
          <ac:chgData name="Sioned Saer" userId="56a06dd508c3ffa7" providerId="LiveId" clId="{2C5C479D-3728-4F76-BD72-583B03AAEC6C}" dt="2022-03-08T17:57:07.020" v="11060" actId="26606"/>
          <ac:spMkLst>
            <pc:docMk/>
            <pc:sldMk cId="3388147771" sldId="382"/>
            <ac:spMk id="139" creationId="{D07DD2DE-F619-49DD-B5E7-03A290FF4ED1}"/>
          </ac:spMkLst>
        </pc:spChg>
        <pc:spChg chg="add">
          <ac:chgData name="Sioned Saer" userId="56a06dd508c3ffa7" providerId="LiveId" clId="{2C5C479D-3728-4F76-BD72-583B03AAEC6C}" dt="2022-03-08T17:57:07.020" v="11060" actId="26606"/>
          <ac:spMkLst>
            <pc:docMk/>
            <pc:sldMk cId="3388147771" sldId="382"/>
            <ac:spMk id="141" creationId="{85149191-5F60-4A28-AAFF-039F96B0F3EC}"/>
          </ac:spMkLst>
        </pc:spChg>
        <pc:spChg chg="add">
          <ac:chgData name="Sioned Saer" userId="56a06dd508c3ffa7" providerId="LiveId" clId="{2C5C479D-3728-4F76-BD72-583B03AAEC6C}" dt="2022-03-08T17:57:07.020" v="11060" actId="26606"/>
          <ac:spMkLst>
            <pc:docMk/>
            <pc:sldMk cId="3388147771" sldId="382"/>
            <ac:spMk id="143" creationId="{F8260ED5-17F7-4158-B241-D51DD4CF1B7E}"/>
          </ac:spMkLst>
        </pc:spChg>
        <pc:picChg chg="add mod">
          <ac:chgData name="Sioned Saer" userId="56a06dd508c3ffa7" providerId="LiveId" clId="{2C5C479D-3728-4F76-BD72-583B03AAEC6C}" dt="2022-03-08T19:51:24.887" v="11380" actId="14100"/>
          <ac:picMkLst>
            <pc:docMk/>
            <pc:sldMk cId="3388147771" sldId="382"/>
            <ac:picMk id="1026" creationId="{11FFD1AA-6507-4D60-9E60-908A0EC511C1}"/>
          </ac:picMkLst>
        </pc:picChg>
      </pc:sldChg>
      <pc:sldChg chg="addSp delSp modSp new mod setBg modNotesTx">
        <pc:chgData name="Sioned Saer" userId="56a06dd508c3ffa7" providerId="LiveId" clId="{2C5C479D-3728-4F76-BD72-583B03AAEC6C}" dt="2022-03-08T18:12:30.754" v="11282" actId="20577"/>
        <pc:sldMkLst>
          <pc:docMk/>
          <pc:sldMk cId="3646005776" sldId="383"/>
        </pc:sldMkLst>
        <pc:spChg chg="del">
          <ac:chgData name="Sioned Saer" userId="56a06dd508c3ffa7" providerId="LiveId" clId="{2C5C479D-3728-4F76-BD72-583B03AAEC6C}" dt="2022-03-08T17:58:01.343" v="11067" actId="26606"/>
          <ac:spMkLst>
            <pc:docMk/>
            <pc:sldMk cId="3646005776" sldId="383"/>
            <ac:spMk id="2" creationId="{E39D9A79-B92C-4001-A9E4-E21A45FE1EF4}"/>
          </ac:spMkLst>
        </pc:spChg>
        <pc:spChg chg="del">
          <ac:chgData name="Sioned Saer" userId="56a06dd508c3ffa7" providerId="LiveId" clId="{2C5C479D-3728-4F76-BD72-583B03AAEC6C}" dt="2022-03-08T17:57:53.837" v="11066"/>
          <ac:spMkLst>
            <pc:docMk/>
            <pc:sldMk cId="3646005776" sldId="383"/>
            <ac:spMk id="3" creationId="{4E898993-F7EC-4280-A8A8-E83104DC652F}"/>
          </ac:spMkLst>
        </pc:spChg>
        <pc:spChg chg="add">
          <ac:chgData name="Sioned Saer" userId="56a06dd508c3ffa7" providerId="LiveId" clId="{2C5C479D-3728-4F76-BD72-583B03AAEC6C}" dt="2022-03-08T17:58:01.343" v="11067" actId="26606"/>
          <ac:spMkLst>
            <pc:docMk/>
            <pc:sldMk cId="3646005776" sldId="383"/>
            <ac:spMk id="71" creationId="{AB8C311F-7253-4AED-9701-7FC0708C41C7}"/>
          </ac:spMkLst>
        </pc:spChg>
        <pc:spChg chg="add">
          <ac:chgData name="Sioned Saer" userId="56a06dd508c3ffa7" providerId="LiveId" clId="{2C5C479D-3728-4F76-BD72-583B03AAEC6C}" dt="2022-03-08T17:58:01.343" v="11067" actId="26606"/>
          <ac:spMkLst>
            <pc:docMk/>
            <pc:sldMk cId="3646005776" sldId="383"/>
            <ac:spMk id="73" creationId="{E2384209-CB15-4CDF-9D31-C44FD9A3F20D}"/>
          </ac:spMkLst>
        </pc:spChg>
        <pc:spChg chg="add">
          <ac:chgData name="Sioned Saer" userId="56a06dd508c3ffa7" providerId="LiveId" clId="{2C5C479D-3728-4F76-BD72-583B03AAEC6C}" dt="2022-03-08T17:58:01.343" v="11067" actId="26606"/>
          <ac:spMkLst>
            <pc:docMk/>
            <pc:sldMk cId="3646005776" sldId="383"/>
            <ac:spMk id="75" creationId="{2633B3B5-CC90-43F0-8714-D31D1F3F0209}"/>
          </ac:spMkLst>
        </pc:spChg>
        <pc:spChg chg="add">
          <ac:chgData name="Sioned Saer" userId="56a06dd508c3ffa7" providerId="LiveId" clId="{2C5C479D-3728-4F76-BD72-583B03AAEC6C}" dt="2022-03-08T17:58:01.343" v="11067" actId="26606"/>
          <ac:spMkLst>
            <pc:docMk/>
            <pc:sldMk cId="3646005776" sldId="383"/>
            <ac:spMk id="77" creationId="{A8D57A06-A426-446D-B02C-A2DC6B62E45E}"/>
          </ac:spMkLst>
        </pc:spChg>
        <pc:picChg chg="add mod">
          <ac:chgData name="Sioned Saer" userId="56a06dd508c3ffa7" providerId="LiveId" clId="{2C5C479D-3728-4F76-BD72-583B03AAEC6C}" dt="2022-03-08T17:58:15.344" v="11071" actId="14100"/>
          <ac:picMkLst>
            <pc:docMk/>
            <pc:sldMk cId="3646005776" sldId="383"/>
            <ac:picMk id="2050" creationId="{2F5719D7-EA7A-443A-8E04-ED0CEA0D361F}"/>
          </ac:picMkLst>
        </pc:picChg>
      </pc:sldChg>
      <pc:sldChg chg="addSp delSp modSp new mod setBg modNotesTx">
        <pc:chgData name="Sioned Saer" userId="56a06dd508c3ffa7" providerId="LiveId" clId="{2C5C479D-3728-4F76-BD72-583B03AAEC6C}" dt="2022-03-08T19:54:02.625" v="11550" actId="20577"/>
        <pc:sldMkLst>
          <pc:docMk/>
          <pc:sldMk cId="2142897311" sldId="384"/>
        </pc:sldMkLst>
        <pc:spChg chg="mod ord">
          <ac:chgData name="Sioned Saer" userId="56a06dd508c3ffa7" providerId="LiveId" clId="{2C5C479D-3728-4F76-BD72-583B03AAEC6C}" dt="2022-03-08T18:11:13.117" v="11167" actId="27636"/>
          <ac:spMkLst>
            <pc:docMk/>
            <pc:sldMk cId="2142897311" sldId="384"/>
            <ac:spMk id="2" creationId="{8187A444-BF9F-4D8C-816B-380162D92E80}"/>
          </ac:spMkLst>
        </pc:spChg>
        <pc:spChg chg="del">
          <ac:chgData name="Sioned Saer" userId="56a06dd508c3ffa7" providerId="LiveId" clId="{2C5C479D-3728-4F76-BD72-583B03AAEC6C}" dt="2022-03-08T18:01:14.594" v="11073"/>
          <ac:spMkLst>
            <pc:docMk/>
            <pc:sldMk cId="2142897311" sldId="384"/>
            <ac:spMk id="3" creationId="{FC534D20-C9B0-415E-B782-633EAFF91900}"/>
          </ac:spMkLst>
        </pc:spChg>
        <pc:spChg chg="del">
          <ac:chgData name="Sioned Saer" userId="56a06dd508c3ffa7" providerId="LiveId" clId="{2C5C479D-3728-4F76-BD72-583B03AAEC6C}" dt="2022-03-08T18:02:26.281" v="11074"/>
          <ac:spMkLst>
            <pc:docMk/>
            <pc:sldMk cId="2142897311" sldId="384"/>
            <ac:spMk id="4" creationId="{AD0F44FB-4EA8-42F0-B112-5AD019934B77}"/>
          </ac:spMkLst>
        </pc:spChg>
        <pc:spChg chg="add">
          <ac:chgData name="Sioned Saer" userId="56a06dd508c3ffa7" providerId="LiveId" clId="{2C5C479D-3728-4F76-BD72-583B03AAEC6C}" dt="2022-03-08T18:03:30.631" v="11122" actId="26606"/>
          <ac:spMkLst>
            <pc:docMk/>
            <pc:sldMk cId="2142897311" sldId="384"/>
            <ac:spMk id="73" creationId="{3B47FC9C-2ED3-4100-A4EF-E8CDFEE106C9}"/>
          </ac:spMkLst>
        </pc:spChg>
        <pc:picChg chg="add mod">
          <ac:chgData name="Sioned Saer" userId="56a06dd508c3ffa7" providerId="LiveId" clId="{2C5C479D-3728-4F76-BD72-583B03AAEC6C}" dt="2022-03-08T18:03:55.450" v="11130" actId="14100"/>
          <ac:picMkLst>
            <pc:docMk/>
            <pc:sldMk cId="2142897311" sldId="384"/>
            <ac:picMk id="3074" creationId="{E87380F7-7C21-44B0-8304-A1F4CBECA167}"/>
          </ac:picMkLst>
        </pc:picChg>
        <pc:picChg chg="add mod">
          <ac:chgData name="Sioned Saer" userId="56a06dd508c3ffa7" providerId="LiveId" clId="{2C5C479D-3728-4F76-BD72-583B03AAEC6C}" dt="2022-03-08T18:03:46.963" v="11127" actId="14100"/>
          <ac:picMkLst>
            <pc:docMk/>
            <pc:sldMk cId="2142897311" sldId="384"/>
            <ac:picMk id="3076" creationId="{3CAC7DAF-31D0-4380-B4A6-5CC1C7D8F207}"/>
          </ac:picMkLst>
        </pc:picChg>
      </pc:sldChg>
      <pc:sldChg chg="modSp new mod modNotesTx">
        <pc:chgData name="Sioned Saer" userId="56a06dd508c3ffa7" providerId="LiveId" clId="{2C5C479D-3728-4F76-BD72-583B03AAEC6C}" dt="2022-03-11T07:49:05.952" v="25163" actId="14100"/>
        <pc:sldMkLst>
          <pc:docMk/>
          <pc:sldMk cId="682256219" sldId="385"/>
        </pc:sldMkLst>
        <pc:spChg chg="mod">
          <ac:chgData name="Sioned Saer" userId="56a06dd508c3ffa7" providerId="LiveId" clId="{2C5C479D-3728-4F76-BD72-583B03AAEC6C}" dt="2022-03-10T11:40:30.106" v="13164" actId="14100"/>
          <ac:spMkLst>
            <pc:docMk/>
            <pc:sldMk cId="682256219" sldId="385"/>
            <ac:spMk id="2" creationId="{BB327906-4D14-44F3-AA9F-9D681222BAC5}"/>
          </ac:spMkLst>
        </pc:spChg>
        <pc:spChg chg="mod">
          <ac:chgData name="Sioned Saer" userId="56a06dd508c3ffa7" providerId="LiveId" clId="{2C5C479D-3728-4F76-BD72-583B03AAEC6C}" dt="2022-03-11T07:49:01.892" v="25162" actId="14100"/>
          <ac:spMkLst>
            <pc:docMk/>
            <pc:sldMk cId="682256219" sldId="385"/>
            <ac:spMk id="3" creationId="{200170F6-0E9D-4521-BE86-AC6FB4675E5D}"/>
          </ac:spMkLst>
        </pc:spChg>
        <pc:spChg chg="mod">
          <ac:chgData name="Sioned Saer" userId="56a06dd508c3ffa7" providerId="LiveId" clId="{2C5C479D-3728-4F76-BD72-583B03AAEC6C}" dt="2022-03-11T07:49:05.952" v="25163" actId="14100"/>
          <ac:spMkLst>
            <pc:docMk/>
            <pc:sldMk cId="682256219" sldId="385"/>
            <ac:spMk id="4" creationId="{E8D8880F-23B2-4DCB-A521-CDB5B683B2F8}"/>
          </ac:spMkLst>
        </pc:spChg>
      </pc:sldChg>
      <pc:sldChg chg="delSp modSp new mod modClrScheme chgLayout modNotesTx">
        <pc:chgData name="Sioned Saer" userId="56a06dd508c3ffa7" providerId="LiveId" clId="{2C5C479D-3728-4F76-BD72-583B03AAEC6C}" dt="2022-03-10T14:04:18.875" v="15518" actId="20577"/>
        <pc:sldMkLst>
          <pc:docMk/>
          <pc:sldMk cId="2014044058" sldId="386"/>
        </pc:sldMkLst>
        <pc:spChg chg="mod ord">
          <ac:chgData name="Sioned Saer" userId="56a06dd508c3ffa7" providerId="LiveId" clId="{2C5C479D-3728-4F76-BD72-583B03AAEC6C}" dt="2022-03-10T12:12:26.035" v="14480" actId="255"/>
          <ac:spMkLst>
            <pc:docMk/>
            <pc:sldMk cId="2014044058" sldId="386"/>
            <ac:spMk id="2" creationId="{75B30C7B-8890-4EB7-B8DA-B3AC8FFF2591}"/>
          </ac:spMkLst>
        </pc:spChg>
        <pc:spChg chg="del mod ord">
          <ac:chgData name="Sioned Saer" userId="56a06dd508c3ffa7" providerId="LiveId" clId="{2C5C479D-3728-4F76-BD72-583B03AAEC6C}" dt="2022-03-10T11:54:05.021" v="13525" actId="700"/>
          <ac:spMkLst>
            <pc:docMk/>
            <pc:sldMk cId="2014044058" sldId="386"/>
            <ac:spMk id="3" creationId="{B767768E-A478-499E-8896-F2397FBEE3F3}"/>
          </ac:spMkLst>
        </pc:spChg>
        <pc:spChg chg="mod ord">
          <ac:chgData name="Sioned Saer" userId="56a06dd508c3ffa7" providerId="LiveId" clId="{2C5C479D-3728-4F76-BD72-583B03AAEC6C}" dt="2022-03-10T14:04:18.875" v="15518" actId="20577"/>
          <ac:spMkLst>
            <pc:docMk/>
            <pc:sldMk cId="2014044058" sldId="386"/>
            <ac:spMk id="4" creationId="{5729C3F5-A9D8-4B80-9654-A7D5CF945B7A}"/>
          </ac:spMkLst>
        </pc:spChg>
      </pc:sldChg>
      <pc:sldChg chg="new del">
        <pc:chgData name="Sioned Saer" userId="56a06dd508c3ffa7" providerId="LiveId" clId="{2C5C479D-3728-4F76-BD72-583B03AAEC6C}" dt="2022-03-10T14:08:09.460" v="15664" actId="47"/>
        <pc:sldMkLst>
          <pc:docMk/>
          <pc:sldMk cId="1951728274" sldId="387"/>
        </pc:sldMkLst>
      </pc:sldChg>
      <pc:sldChg chg="addSp delSp modSp new del mod modClrScheme chgLayout">
        <pc:chgData name="Sioned Saer" userId="56a06dd508c3ffa7" providerId="LiveId" clId="{2C5C479D-3728-4F76-BD72-583B03AAEC6C}" dt="2022-03-10T12:37:39.268" v="14638" actId="47"/>
        <pc:sldMkLst>
          <pc:docMk/>
          <pc:sldMk cId="4281343470" sldId="387"/>
        </pc:sldMkLst>
        <pc:spChg chg="del mod ord">
          <ac:chgData name="Sioned Saer" userId="56a06dd508c3ffa7" providerId="LiveId" clId="{2C5C479D-3728-4F76-BD72-583B03AAEC6C}" dt="2022-03-10T11:53:57.201" v="13524" actId="700"/>
          <ac:spMkLst>
            <pc:docMk/>
            <pc:sldMk cId="4281343470" sldId="387"/>
            <ac:spMk id="2" creationId="{3454D3D0-0867-481D-818C-6A3879311ED2}"/>
          </ac:spMkLst>
        </pc:spChg>
        <pc:spChg chg="del mod ord">
          <ac:chgData name="Sioned Saer" userId="56a06dd508c3ffa7" providerId="LiveId" clId="{2C5C479D-3728-4F76-BD72-583B03AAEC6C}" dt="2022-03-10T11:53:57.201" v="13524" actId="700"/>
          <ac:spMkLst>
            <pc:docMk/>
            <pc:sldMk cId="4281343470" sldId="387"/>
            <ac:spMk id="3" creationId="{984E8323-A755-4064-BE12-E0D6F633F7D7}"/>
          </ac:spMkLst>
        </pc:spChg>
        <pc:spChg chg="del">
          <ac:chgData name="Sioned Saer" userId="56a06dd508c3ffa7" providerId="LiveId" clId="{2C5C479D-3728-4F76-BD72-583B03AAEC6C}" dt="2022-03-10T11:53:57.201" v="13524" actId="700"/>
          <ac:spMkLst>
            <pc:docMk/>
            <pc:sldMk cId="4281343470" sldId="387"/>
            <ac:spMk id="4" creationId="{83D30A00-1610-4699-8987-53BD10D0D648}"/>
          </ac:spMkLst>
        </pc:spChg>
        <pc:spChg chg="add mod ord">
          <ac:chgData name="Sioned Saer" userId="56a06dd508c3ffa7" providerId="LiveId" clId="{2C5C479D-3728-4F76-BD72-583B03AAEC6C}" dt="2022-03-10T11:53:57.201" v="13524" actId="700"/>
          <ac:spMkLst>
            <pc:docMk/>
            <pc:sldMk cId="4281343470" sldId="387"/>
            <ac:spMk id="5" creationId="{ED6D3479-2DDB-4E9A-B4A5-2AB544A3614C}"/>
          </ac:spMkLst>
        </pc:spChg>
        <pc:spChg chg="add mod ord">
          <ac:chgData name="Sioned Saer" userId="56a06dd508c3ffa7" providerId="LiveId" clId="{2C5C479D-3728-4F76-BD72-583B03AAEC6C}" dt="2022-03-10T11:53:57.201" v="13524" actId="700"/>
          <ac:spMkLst>
            <pc:docMk/>
            <pc:sldMk cId="4281343470" sldId="387"/>
            <ac:spMk id="6" creationId="{41A00450-CBC1-4F43-AA75-2C146DA6560B}"/>
          </ac:spMkLst>
        </pc:spChg>
      </pc:sldChg>
      <pc:sldChg chg="new del modNotesTx">
        <pc:chgData name="Sioned Saer" userId="56a06dd508c3ffa7" providerId="LiveId" clId="{2C5C479D-3728-4F76-BD72-583B03AAEC6C}" dt="2022-03-10T12:44:43.700" v="15038" actId="47"/>
        <pc:sldMkLst>
          <pc:docMk/>
          <pc:sldMk cId="2114901952" sldId="388"/>
        </pc:sldMkLst>
      </pc:sldChg>
      <pc:sldChg chg="modSp mod modNotesTx">
        <pc:chgData name="Sioned Saer" userId="56a06dd508c3ffa7" providerId="LiveId" clId="{2C5C479D-3728-4F76-BD72-583B03AAEC6C}" dt="2022-03-11T07:52:03.566" v="25510" actId="20577"/>
        <pc:sldMkLst>
          <pc:docMk/>
          <pc:sldMk cId="3152100235" sldId="388"/>
        </pc:sldMkLst>
        <pc:spChg chg="mod">
          <ac:chgData name="Sioned Saer" userId="56a06dd508c3ffa7" providerId="LiveId" clId="{2C5C479D-3728-4F76-BD72-583B03AAEC6C}" dt="2022-03-10T14:20:33.353" v="16249" actId="20577"/>
          <ac:spMkLst>
            <pc:docMk/>
            <pc:sldMk cId="3152100235" sldId="388"/>
            <ac:spMk id="2" creationId="{BA54416A-63B7-4148-9714-1244819D8BCB}"/>
          </ac:spMkLst>
        </pc:spChg>
        <pc:spChg chg="mod">
          <ac:chgData name="Sioned Saer" userId="56a06dd508c3ffa7" providerId="LiveId" clId="{2C5C479D-3728-4F76-BD72-583B03AAEC6C}" dt="2022-03-11T07:51:16.499" v="25406" actId="2711"/>
          <ac:spMkLst>
            <pc:docMk/>
            <pc:sldMk cId="3152100235" sldId="388"/>
            <ac:spMk id="4" creationId="{D628F631-14E9-4CB3-A494-2023E1761350}"/>
          </ac:spMkLst>
        </pc:spChg>
        <pc:spChg chg="mod">
          <ac:chgData name="Sioned Saer" userId="56a06dd508c3ffa7" providerId="LiveId" clId="{2C5C479D-3728-4F76-BD72-583B03AAEC6C}" dt="2022-03-11T07:51:24.639" v="25408" actId="14100"/>
          <ac:spMkLst>
            <pc:docMk/>
            <pc:sldMk cId="3152100235" sldId="388"/>
            <ac:spMk id="5" creationId="{E7A4BC4E-0628-4627-81DB-14A68913274A}"/>
          </ac:spMkLst>
        </pc:spChg>
      </pc:sldChg>
      <pc:sldChg chg="modSp new mod modNotesTx">
        <pc:chgData name="Sioned Saer" userId="56a06dd508c3ffa7" providerId="LiveId" clId="{2C5C479D-3728-4F76-BD72-583B03AAEC6C}" dt="2022-03-10T19:41:27.043" v="22326" actId="20577"/>
        <pc:sldMkLst>
          <pc:docMk/>
          <pc:sldMk cId="1337679772" sldId="389"/>
        </pc:sldMkLst>
        <pc:spChg chg="mod">
          <ac:chgData name="Sioned Saer" userId="56a06dd508c3ffa7" providerId="LiveId" clId="{2C5C479D-3728-4F76-BD72-583B03AAEC6C}" dt="2022-03-10T14:25:28.893" v="16314" actId="2711"/>
          <ac:spMkLst>
            <pc:docMk/>
            <pc:sldMk cId="1337679772" sldId="389"/>
            <ac:spMk id="2" creationId="{7B67D71A-654B-4A58-A921-AB5537860157}"/>
          </ac:spMkLst>
        </pc:spChg>
        <pc:spChg chg="mod">
          <ac:chgData name="Sioned Saer" userId="56a06dd508c3ffa7" providerId="LiveId" clId="{2C5C479D-3728-4F76-BD72-583B03AAEC6C}" dt="2022-03-10T14:33:12.934" v="16833" actId="20577"/>
          <ac:spMkLst>
            <pc:docMk/>
            <pc:sldMk cId="1337679772" sldId="389"/>
            <ac:spMk id="3" creationId="{F58CCE15-9562-4931-AAE6-AFFC108683CB}"/>
          </ac:spMkLst>
        </pc:spChg>
        <pc:spChg chg="mod">
          <ac:chgData name="Sioned Saer" userId="56a06dd508c3ffa7" providerId="LiveId" clId="{2C5C479D-3728-4F76-BD72-583B03AAEC6C}" dt="2022-03-10T14:32:48.959" v="16831" actId="27636"/>
          <ac:spMkLst>
            <pc:docMk/>
            <pc:sldMk cId="1337679772" sldId="389"/>
            <ac:spMk id="4" creationId="{6F1B39D7-E733-4357-9102-FF591FF00732}"/>
          </ac:spMkLst>
        </pc:spChg>
      </pc:sldChg>
      <pc:sldChg chg="addSp delSp modSp new mod modClrScheme chgLayout modNotesTx">
        <pc:chgData name="Sioned Saer" userId="56a06dd508c3ffa7" providerId="LiveId" clId="{2C5C479D-3728-4F76-BD72-583B03AAEC6C}" dt="2022-03-11T07:24:51.819" v="23744" actId="114"/>
        <pc:sldMkLst>
          <pc:docMk/>
          <pc:sldMk cId="2904628322" sldId="390"/>
        </pc:sldMkLst>
        <pc:spChg chg="mod ord">
          <ac:chgData name="Sioned Saer" userId="56a06dd508c3ffa7" providerId="LiveId" clId="{2C5C479D-3728-4F76-BD72-583B03AAEC6C}" dt="2022-03-11T07:14:45.965" v="22568" actId="700"/>
          <ac:spMkLst>
            <pc:docMk/>
            <pc:sldMk cId="2904628322" sldId="390"/>
            <ac:spMk id="2" creationId="{20CEF054-1496-4520-9251-144728FAD56B}"/>
          </ac:spMkLst>
        </pc:spChg>
        <pc:spChg chg="del mod ord">
          <ac:chgData name="Sioned Saer" userId="56a06dd508c3ffa7" providerId="LiveId" clId="{2C5C479D-3728-4F76-BD72-583B03AAEC6C}" dt="2022-03-11T07:14:45.965" v="22568" actId="700"/>
          <ac:spMkLst>
            <pc:docMk/>
            <pc:sldMk cId="2904628322" sldId="390"/>
            <ac:spMk id="3" creationId="{EB2B5360-6AC3-4AD9-9135-312E17E3BE88}"/>
          </ac:spMkLst>
        </pc:spChg>
        <pc:spChg chg="add mod ord">
          <ac:chgData name="Sioned Saer" userId="56a06dd508c3ffa7" providerId="LiveId" clId="{2C5C479D-3728-4F76-BD72-583B03AAEC6C}" dt="2022-03-11T07:24:51.819" v="23744" actId="114"/>
          <ac:spMkLst>
            <pc:docMk/>
            <pc:sldMk cId="2904628322" sldId="390"/>
            <ac:spMk id="4" creationId="{024CAF6D-B849-4A72-B190-DF6B0CE57629}"/>
          </ac:spMkLst>
        </pc:spChg>
        <pc:spChg chg="add mod ord">
          <ac:chgData name="Sioned Saer" userId="56a06dd508c3ffa7" providerId="LiveId" clId="{2C5C479D-3728-4F76-BD72-583B03AAEC6C}" dt="2022-03-11T07:24:43.260" v="23743" actId="20577"/>
          <ac:spMkLst>
            <pc:docMk/>
            <pc:sldMk cId="2904628322" sldId="390"/>
            <ac:spMk id="5" creationId="{8DDBA21F-EB4E-4162-B9ED-9CEEED529E34}"/>
          </ac:spMkLst>
        </pc:spChg>
      </pc:sldChg>
      <pc:sldChg chg="addSp delSp modSp new mod modClrScheme chgLayout modNotesTx">
        <pc:chgData name="Sioned Saer" userId="56a06dd508c3ffa7" providerId="LiveId" clId="{2C5C479D-3728-4F76-BD72-583B03AAEC6C}" dt="2022-03-11T07:56:32.337" v="25747" actId="20577"/>
        <pc:sldMkLst>
          <pc:docMk/>
          <pc:sldMk cId="838503051" sldId="391"/>
        </pc:sldMkLst>
        <pc:spChg chg="mod ord">
          <ac:chgData name="Sioned Saer" userId="56a06dd508c3ffa7" providerId="LiveId" clId="{2C5C479D-3728-4F76-BD72-583B03AAEC6C}" dt="2022-03-11T07:55:42.948" v="25676" actId="113"/>
          <ac:spMkLst>
            <pc:docMk/>
            <pc:sldMk cId="838503051" sldId="391"/>
            <ac:spMk id="2" creationId="{AC833820-9A06-4736-AB4D-A2D2703CBB14}"/>
          </ac:spMkLst>
        </pc:spChg>
        <pc:spChg chg="del mod ord">
          <ac:chgData name="Sioned Saer" userId="56a06dd508c3ffa7" providerId="LiveId" clId="{2C5C479D-3728-4F76-BD72-583B03AAEC6C}" dt="2022-03-10T14:58:00.688" v="18326" actId="700"/>
          <ac:spMkLst>
            <pc:docMk/>
            <pc:sldMk cId="838503051" sldId="391"/>
            <ac:spMk id="3" creationId="{8707E26F-14AC-4D79-BB30-F4148EF18187}"/>
          </ac:spMkLst>
        </pc:spChg>
        <pc:spChg chg="add mod ord">
          <ac:chgData name="Sioned Saer" userId="56a06dd508c3ffa7" providerId="LiveId" clId="{2C5C479D-3728-4F76-BD72-583B03AAEC6C}" dt="2022-03-11T07:55:50.970" v="25678" actId="20577"/>
          <ac:spMkLst>
            <pc:docMk/>
            <pc:sldMk cId="838503051" sldId="391"/>
            <ac:spMk id="4" creationId="{0FD82700-CD51-4B5D-9E82-8E9DB1B064AB}"/>
          </ac:spMkLst>
        </pc:spChg>
        <pc:spChg chg="add mod ord">
          <ac:chgData name="Sioned Saer" userId="56a06dd508c3ffa7" providerId="LiveId" clId="{2C5C479D-3728-4F76-BD72-583B03AAEC6C}" dt="2022-03-11T07:55:14.937" v="25670" actId="313"/>
          <ac:spMkLst>
            <pc:docMk/>
            <pc:sldMk cId="838503051" sldId="391"/>
            <ac:spMk id="5" creationId="{A1A19618-B57D-4587-AEC1-362869921C92}"/>
          </ac:spMkLst>
        </pc:spChg>
      </pc:sldChg>
      <pc:sldChg chg="modSp new mod modNotesTx">
        <pc:chgData name="Sioned Saer" userId="56a06dd508c3ffa7" providerId="LiveId" clId="{2C5C479D-3728-4F76-BD72-583B03AAEC6C}" dt="2022-03-11T08:03:03.555" v="26382" actId="313"/>
        <pc:sldMkLst>
          <pc:docMk/>
          <pc:sldMk cId="146688638" sldId="392"/>
        </pc:sldMkLst>
        <pc:spChg chg="mod">
          <ac:chgData name="Sioned Saer" userId="56a06dd508c3ffa7" providerId="LiveId" clId="{2C5C479D-3728-4F76-BD72-583B03AAEC6C}" dt="2022-03-10T15:52:25.724" v="21439" actId="14100"/>
          <ac:spMkLst>
            <pc:docMk/>
            <pc:sldMk cId="146688638" sldId="392"/>
            <ac:spMk id="2" creationId="{A41BAD36-182F-4EBB-9EE1-49F8CCEAD84F}"/>
          </ac:spMkLst>
        </pc:spChg>
        <pc:spChg chg="mod">
          <ac:chgData name="Sioned Saer" userId="56a06dd508c3ffa7" providerId="LiveId" clId="{2C5C479D-3728-4F76-BD72-583B03AAEC6C}" dt="2022-03-11T08:02:22.693" v="26269" actId="6549"/>
          <ac:spMkLst>
            <pc:docMk/>
            <pc:sldMk cId="146688638" sldId="392"/>
            <ac:spMk id="3" creationId="{6BA594A3-C06A-474E-BE9E-F6F637BCF740}"/>
          </ac:spMkLst>
        </pc:spChg>
        <pc:spChg chg="mod">
          <ac:chgData name="Sioned Saer" userId="56a06dd508c3ffa7" providerId="LiveId" clId="{2C5C479D-3728-4F76-BD72-583B03AAEC6C}" dt="2022-03-11T08:01:44.339" v="26268" actId="27636"/>
          <ac:spMkLst>
            <pc:docMk/>
            <pc:sldMk cId="146688638" sldId="392"/>
            <ac:spMk id="4" creationId="{163B46F8-B8C7-4272-A502-5BD3EB7BE9B7}"/>
          </ac:spMkLst>
        </pc:spChg>
      </pc:sldChg>
      <pc:sldChg chg="modSp new mod modNotesTx">
        <pc:chgData name="Sioned Saer" userId="56a06dd508c3ffa7" providerId="LiveId" clId="{2C5C479D-3728-4F76-BD72-583B03AAEC6C}" dt="2022-03-11T08:18:42.969" v="26987" actId="20577"/>
        <pc:sldMkLst>
          <pc:docMk/>
          <pc:sldMk cId="2921104410" sldId="393"/>
        </pc:sldMkLst>
        <pc:spChg chg="mod">
          <ac:chgData name="Sioned Saer" userId="56a06dd508c3ffa7" providerId="LiveId" clId="{2C5C479D-3728-4F76-BD72-583B03AAEC6C}" dt="2022-03-10T15:19:18.153" v="19858" actId="14100"/>
          <ac:spMkLst>
            <pc:docMk/>
            <pc:sldMk cId="2921104410" sldId="393"/>
            <ac:spMk id="2" creationId="{FB02FBDD-ABBF-4EE3-8BB4-0AFAC59BE47B}"/>
          </ac:spMkLst>
        </pc:spChg>
        <pc:spChg chg="mod">
          <ac:chgData name="Sioned Saer" userId="56a06dd508c3ffa7" providerId="LiveId" clId="{2C5C479D-3728-4F76-BD72-583B03AAEC6C}" dt="2022-03-11T08:03:16.479" v="26383" actId="14100"/>
          <ac:spMkLst>
            <pc:docMk/>
            <pc:sldMk cId="2921104410" sldId="393"/>
            <ac:spMk id="3" creationId="{FD3240AB-B828-430F-8149-0F67A47358B6}"/>
          </ac:spMkLst>
        </pc:spChg>
        <pc:spChg chg="mod">
          <ac:chgData name="Sioned Saer" userId="56a06dd508c3ffa7" providerId="LiveId" clId="{2C5C479D-3728-4F76-BD72-583B03AAEC6C}" dt="2022-03-11T08:18:42.969" v="26987" actId="20577"/>
          <ac:spMkLst>
            <pc:docMk/>
            <pc:sldMk cId="2921104410" sldId="393"/>
            <ac:spMk id="4" creationId="{B283B454-D387-4775-8501-87D9569545DA}"/>
          </ac:spMkLst>
        </pc:spChg>
      </pc:sldChg>
      <pc:sldChg chg="addSp delSp modSp new mod setBg modClrScheme chgLayout">
        <pc:chgData name="Sioned Saer" userId="56a06dd508c3ffa7" providerId="LiveId" clId="{2C5C479D-3728-4F76-BD72-583B03AAEC6C}" dt="2022-03-10T15:47:59.088" v="21305" actId="313"/>
        <pc:sldMkLst>
          <pc:docMk/>
          <pc:sldMk cId="2402749452" sldId="394"/>
        </pc:sldMkLst>
        <pc:spChg chg="mod ord">
          <ac:chgData name="Sioned Saer" userId="56a06dd508c3ffa7" providerId="LiveId" clId="{2C5C479D-3728-4F76-BD72-583B03AAEC6C}" dt="2022-03-10T15:33:40.262" v="20898" actId="26606"/>
          <ac:spMkLst>
            <pc:docMk/>
            <pc:sldMk cId="2402749452" sldId="394"/>
            <ac:spMk id="2" creationId="{09114C5E-112D-4C08-B5F7-5B9725876F4A}"/>
          </ac:spMkLst>
        </pc:spChg>
        <pc:spChg chg="del">
          <ac:chgData name="Sioned Saer" userId="56a06dd508c3ffa7" providerId="LiveId" clId="{2C5C479D-3728-4F76-BD72-583B03AAEC6C}" dt="2022-03-10T15:32:55.365" v="20890" actId="700"/>
          <ac:spMkLst>
            <pc:docMk/>
            <pc:sldMk cId="2402749452" sldId="394"/>
            <ac:spMk id="3" creationId="{850536E3-A568-4583-B815-38E3684F2FFF}"/>
          </ac:spMkLst>
        </pc:spChg>
        <pc:spChg chg="mod ord">
          <ac:chgData name="Sioned Saer" userId="56a06dd508c3ffa7" providerId="LiveId" clId="{2C5C479D-3728-4F76-BD72-583B03AAEC6C}" dt="2022-03-10T15:47:59.088" v="21305" actId="313"/>
          <ac:spMkLst>
            <pc:docMk/>
            <pc:sldMk cId="2402749452" sldId="394"/>
            <ac:spMk id="4" creationId="{09C37450-A2DE-4C75-8561-3A1C220C9D28}"/>
          </ac:spMkLst>
        </pc:spChg>
        <pc:spChg chg="add">
          <ac:chgData name="Sioned Saer" userId="56a06dd508c3ffa7" providerId="LiveId" clId="{2C5C479D-3728-4F76-BD72-583B03AAEC6C}" dt="2022-03-10T15:33:40.262" v="20898" actId="26606"/>
          <ac:spMkLst>
            <pc:docMk/>
            <pc:sldMk cId="2402749452" sldId="394"/>
            <ac:spMk id="9" creationId="{907EF6B7-1338-4443-8C46-6A318D952DFD}"/>
          </ac:spMkLst>
        </pc:spChg>
        <pc:spChg chg="add">
          <ac:chgData name="Sioned Saer" userId="56a06dd508c3ffa7" providerId="LiveId" clId="{2C5C479D-3728-4F76-BD72-583B03AAEC6C}" dt="2022-03-10T15:33:40.262" v="20898" actId="26606"/>
          <ac:spMkLst>
            <pc:docMk/>
            <pc:sldMk cId="2402749452" sldId="394"/>
            <ac:spMk id="11" creationId="{DAAE4CDD-124C-4DCF-9584-B6033B545DD5}"/>
          </ac:spMkLst>
        </pc:spChg>
        <pc:spChg chg="add">
          <ac:chgData name="Sioned Saer" userId="56a06dd508c3ffa7" providerId="LiveId" clId="{2C5C479D-3728-4F76-BD72-583B03AAEC6C}" dt="2022-03-10T15:33:40.262" v="20898" actId="26606"/>
          <ac:spMkLst>
            <pc:docMk/>
            <pc:sldMk cId="2402749452" sldId="394"/>
            <ac:spMk id="13" creationId="{081E4A58-353D-44AE-B2FC-2A74E2E400F7}"/>
          </ac:spMkLst>
        </pc:spChg>
      </pc:sldChg>
      <pc:sldChg chg="delSp modSp new mod ord modClrScheme chgLayout">
        <pc:chgData name="Sioned Saer" userId="56a06dd508c3ffa7" providerId="LiveId" clId="{2C5C479D-3728-4F76-BD72-583B03AAEC6C}" dt="2022-03-10T15:49:07.448" v="21329" actId="20577"/>
        <pc:sldMkLst>
          <pc:docMk/>
          <pc:sldMk cId="411255869" sldId="395"/>
        </pc:sldMkLst>
        <pc:spChg chg="mod ord">
          <ac:chgData name="Sioned Saer" userId="56a06dd508c3ffa7" providerId="LiveId" clId="{2C5C479D-3728-4F76-BD72-583B03AAEC6C}" dt="2022-03-10T15:32:00.507" v="20877" actId="20577"/>
          <ac:spMkLst>
            <pc:docMk/>
            <pc:sldMk cId="411255869" sldId="395"/>
            <ac:spMk id="2" creationId="{07925BC2-3C81-4141-BBD7-1AA0F1B4E4FE}"/>
          </ac:spMkLst>
        </pc:spChg>
        <pc:spChg chg="del mod ord">
          <ac:chgData name="Sioned Saer" userId="56a06dd508c3ffa7" providerId="LiveId" clId="{2C5C479D-3728-4F76-BD72-583B03AAEC6C}" dt="2022-03-10T15:29:18.532" v="20693" actId="700"/>
          <ac:spMkLst>
            <pc:docMk/>
            <pc:sldMk cId="411255869" sldId="395"/>
            <ac:spMk id="3" creationId="{A9299A35-6059-4340-9F4F-94B81098C287}"/>
          </ac:spMkLst>
        </pc:spChg>
        <pc:spChg chg="mod ord">
          <ac:chgData name="Sioned Saer" userId="56a06dd508c3ffa7" providerId="LiveId" clId="{2C5C479D-3728-4F76-BD72-583B03AAEC6C}" dt="2022-03-10T15:49:07.448" v="21329" actId="20577"/>
          <ac:spMkLst>
            <pc:docMk/>
            <pc:sldMk cId="411255869" sldId="395"/>
            <ac:spMk id="4" creationId="{64EC317F-B805-435E-8048-AEF72EA02301}"/>
          </ac:spMkLst>
        </pc:spChg>
      </pc:sldChg>
      <pc:sldChg chg="modSp new mod">
        <pc:chgData name="Sioned Saer" userId="56a06dd508c3ffa7" providerId="LiveId" clId="{2C5C479D-3728-4F76-BD72-583B03AAEC6C}" dt="2022-03-11T07:37:53.425" v="24541" actId="6549"/>
        <pc:sldMkLst>
          <pc:docMk/>
          <pc:sldMk cId="3027047660" sldId="396"/>
        </pc:sldMkLst>
        <pc:spChg chg="mod">
          <ac:chgData name="Sioned Saer" userId="56a06dd508c3ffa7" providerId="LiveId" clId="{2C5C479D-3728-4F76-BD72-583B03AAEC6C}" dt="2022-03-11T07:35:05.511" v="24492" actId="14100"/>
          <ac:spMkLst>
            <pc:docMk/>
            <pc:sldMk cId="3027047660" sldId="396"/>
            <ac:spMk id="2" creationId="{4A156DD9-F329-4708-9A0E-399DCA2CB93F}"/>
          </ac:spMkLst>
        </pc:spChg>
        <pc:spChg chg="mod">
          <ac:chgData name="Sioned Saer" userId="56a06dd508c3ffa7" providerId="LiveId" clId="{2C5C479D-3728-4F76-BD72-583B03AAEC6C}" dt="2022-03-11T07:37:53.425" v="24541" actId="6549"/>
          <ac:spMkLst>
            <pc:docMk/>
            <pc:sldMk cId="3027047660" sldId="396"/>
            <ac:spMk id="3" creationId="{21F8A744-C3F7-40A8-AD6D-DB3FA8E501CC}"/>
          </ac:spMkLst>
        </pc:spChg>
        <pc:spChg chg="mod">
          <ac:chgData name="Sioned Saer" userId="56a06dd508c3ffa7" providerId="LiveId" clId="{2C5C479D-3728-4F76-BD72-583B03AAEC6C}" dt="2022-03-11T07:37:33.082" v="24539" actId="14100"/>
          <ac:spMkLst>
            <pc:docMk/>
            <pc:sldMk cId="3027047660" sldId="396"/>
            <ac:spMk id="4" creationId="{06CEE27F-AB94-4904-ACA1-1B50D86E35F9}"/>
          </ac:spMkLst>
        </pc:spChg>
      </pc:sldChg>
      <pc:sldChg chg="addSp delSp modSp new mod modClrScheme chgLayout">
        <pc:chgData name="Sioned Saer" userId="56a06dd508c3ffa7" providerId="LiveId" clId="{2C5C479D-3728-4F76-BD72-583B03AAEC6C}" dt="2022-03-11T08:06:54.022" v="26449" actId="20577"/>
        <pc:sldMkLst>
          <pc:docMk/>
          <pc:sldMk cId="1730390973" sldId="397"/>
        </pc:sldMkLst>
        <pc:spChg chg="del mod ord">
          <ac:chgData name="Sioned Saer" userId="56a06dd508c3ffa7" providerId="LiveId" clId="{2C5C479D-3728-4F76-BD72-583B03AAEC6C}" dt="2022-03-11T08:05:35.447" v="26388" actId="700"/>
          <ac:spMkLst>
            <pc:docMk/>
            <pc:sldMk cId="1730390973" sldId="397"/>
            <ac:spMk id="2" creationId="{2AD57C22-37D3-4CB6-B003-5FFD42B13A24}"/>
          </ac:spMkLst>
        </pc:spChg>
        <pc:spChg chg="del mod ord">
          <ac:chgData name="Sioned Saer" userId="56a06dd508c3ffa7" providerId="LiveId" clId="{2C5C479D-3728-4F76-BD72-583B03AAEC6C}" dt="2022-03-11T08:05:35.447" v="26388" actId="700"/>
          <ac:spMkLst>
            <pc:docMk/>
            <pc:sldMk cId="1730390973" sldId="397"/>
            <ac:spMk id="3" creationId="{9338521B-9087-426D-9E4C-DD57553D3451}"/>
          </ac:spMkLst>
        </pc:spChg>
        <pc:spChg chg="del">
          <ac:chgData name="Sioned Saer" userId="56a06dd508c3ffa7" providerId="LiveId" clId="{2C5C479D-3728-4F76-BD72-583B03AAEC6C}" dt="2022-03-11T08:05:35.447" v="26388" actId="700"/>
          <ac:spMkLst>
            <pc:docMk/>
            <pc:sldMk cId="1730390973" sldId="397"/>
            <ac:spMk id="4" creationId="{A74CEAE7-FA46-4EFE-B51D-D8D71C10B2E6}"/>
          </ac:spMkLst>
        </pc:spChg>
        <pc:spChg chg="add mod ord">
          <ac:chgData name="Sioned Saer" userId="56a06dd508c3ffa7" providerId="LiveId" clId="{2C5C479D-3728-4F76-BD72-583B03AAEC6C}" dt="2022-03-11T08:05:35.447" v="26388" actId="700"/>
          <ac:spMkLst>
            <pc:docMk/>
            <pc:sldMk cId="1730390973" sldId="397"/>
            <ac:spMk id="5" creationId="{6465F4AA-32F0-4429-A764-DF9E5E3DFAA3}"/>
          </ac:spMkLst>
        </pc:spChg>
        <pc:spChg chg="add mod ord">
          <ac:chgData name="Sioned Saer" userId="56a06dd508c3ffa7" providerId="LiveId" clId="{2C5C479D-3728-4F76-BD72-583B03AAEC6C}" dt="2022-03-11T08:06:54.022" v="26449" actId="20577"/>
          <ac:spMkLst>
            <pc:docMk/>
            <pc:sldMk cId="1730390973" sldId="397"/>
            <ac:spMk id="6" creationId="{58A05531-4F9C-42F1-8EBC-631265149936}"/>
          </ac:spMkLst>
        </pc:spChg>
      </pc:sldChg>
      <pc:sldChg chg="addSp delSp modSp new mod setBg modClrScheme chgLayout modNotesTx">
        <pc:chgData name="Sioned Saer" userId="56a06dd508c3ffa7" providerId="LiveId" clId="{2C5C479D-3728-4F76-BD72-583B03AAEC6C}" dt="2022-03-11T08:15:20.343" v="26986" actId="121"/>
        <pc:sldMkLst>
          <pc:docMk/>
          <pc:sldMk cId="2457957107" sldId="398"/>
        </pc:sldMkLst>
        <pc:spChg chg="mod ord">
          <ac:chgData name="Sioned Saer" userId="56a06dd508c3ffa7" providerId="LiveId" clId="{2C5C479D-3728-4F76-BD72-583B03AAEC6C}" dt="2022-03-11T08:15:00.701" v="26982" actId="26606"/>
          <ac:spMkLst>
            <pc:docMk/>
            <pc:sldMk cId="2457957107" sldId="398"/>
            <ac:spMk id="2" creationId="{56850D74-3B51-4EE3-A23F-173D0EE850BE}"/>
          </ac:spMkLst>
        </pc:spChg>
        <pc:spChg chg="del mod ord">
          <ac:chgData name="Sioned Saer" userId="56a06dd508c3ffa7" providerId="LiveId" clId="{2C5C479D-3728-4F76-BD72-583B03AAEC6C}" dt="2022-03-11T08:13:52.376" v="26904" actId="700"/>
          <ac:spMkLst>
            <pc:docMk/>
            <pc:sldMk cId="2457957107" sldId="398"/>
            <ac:spMk id="3" creationId="{D3DC2D68-AEB7-4907-A2BB-0F7A36F6B041}"/>
          </ac:spMkLst>
        </pc:spChg>
        <pc:spChg chg="mod ord">
          <ac:chgData name="Sioned Saer" userId="56a06dd508c3ffa7" providerId="LiveId" clId="{2C5C479D-3728-4F76-BD72-583B03AAEC6C}" dt="2022-03-11T08:15:20.343" v="26986" actId="121"/>
          <ac:spMkLst>
            <pc:docMk/>
            <pc:sldMk cId="2457957107" sldId="398"/>
            <ac:spMk id="4" creationId="{9351F525-197C-427F-8D5D-47CDC06B3BCD}"/>
          </ac:spMkLst>
        </pc:spChg>
        <pc:spChg chg="add del">
          <ac:chgData name="Sioned Saer" userId="56a06dd508c3ffa7" providerId="LiveId" clId="{2C5C479D-3728-4F76-BD72-583B03AAEC6C}" dt="2022-03-11T08:15:00.701" v="26982" actId="26606"/>
          <ac:spMkLst>
            <pc:docMk/>
            <pc:sldMk cId="2457957107" sldId="398"/>
            <ac:spMk id="9" creationId="{827B839B-9ADE-406B-8590-F1CAEDED45A1}"/>
          </ac:spMkLst>
        </pc:spChg>
        <pc:spChg chg="add del">
          <ac:chgData name="Sioned Saer" userId="56a06dd508c3ffa7" providerId="LiveId" clId="{2C5C479D-3728-4F76-BD72-583B03AAEC6C}" dt="2022-03-11T08:15:00.701" v="26982" actId="26606"/>
          <ac:spMkLst>
            <pc:docMk/>
            <pc:sldMk cId="2457957107" sldId="398"/>
            <ac:spMk id="11" creationId="{CFE45BF0-46DB-408C-B5F7-7B11716805D4}"/>
          </ac:spMkLst>
        </pc:spChg>
        <pc:spChg chg="add del">
          <ac:chgData name="Sioned Saer" userId="56a06dd508c3ffa7" providerId="LiveId" clId="{2C5C479D-3728-4F76-BD72-583B03AAEC6C}" dt="2022-03-11T08:15:00.701" v="26982" actId="26606"/>
          <ac:spMkLst>
            <pc:docMk/>
            <pc:sldMk cId="2457957107" sldId="398"/>
            <ac:spMk id="13" creationId="{2AEBC8F2-97B1-41B4-93F1-2D289E197FBA}"/>
          </ac:spMkLst>
        </pc:spChg>
        <pc:spChg chg="add del">
          <ac:chgData name="Sioned Saer" userId="56a06dd508c3ffa7" providerId="LiveId" clId="{2C5C479D-3728-4F76-BD72-583B03AAEC6C}" dt="2022-03-11T08:15:00.701" v="26982" actId="26606"/>
          <ac:spMkLst>
            <pc:docMk/>
            <pc:sldMk cId="2457957107" sldId="398"/>
            <ac:spMk id="15" creationId="{472E3A19-F5D5-48FC-BB9C-48C2F68F598B}"/>
          </ac:spMkLst>
        </pc:spChg>
        <pc:spChg chg="add del">
          <ac:chgData name="Sioned Saer" userId="56a06dd508c3ffa7" providerId="LiveId" clId="{2C5C479D-3728-4F76-BD72-583B03AAEC6C}" dt="2022-03-11T08:15:00.701" v="26982" actId="26606"/>
          <ac:spMkLst>
            <pc:docMk/>
            <pc:sldMk cId="2457957107" sldId="398"/>
            <ac:spMk id="17" creationId="{7A62E32F-BB65-43A8-8EB5-92346890E549}"/>
          </ac:spMkLst>
        </pc:spChg>
        <pc:spChg chg="add del">
          <ac:chgData name="Sioned Saer" userId="56a06dd508c3ffa7" providerId="LiveId" clId="{2C5C479D-3728-4F76-BD72-583B03AAEC6C}" dt="2022-03-11T08:15:00.701" v="26982" actId="26606"/>
          <ac:spMkLst>
            <pc:docMk/>
            <pc:sldMk cId="2457957107" sldId="398"/>
            <ac:spMk id="19" creationId="{14E91B64-9FCC-451E-AFB4-A827D6329367}"/>
          </ac:spMkLst>
        </pc:spChg>
        <pc:spChg chg="add">
          <ac:chgData name="Sioned Saer" userId="56a06dd508c3ffa7" providerId="LiveId" clId="{2C5C479D-3728-4F76-BD72-583B03AAEC6C}" dt="2022-03-11T08:15:00.701" v="26982" actId="26606"/>
          <ac:spMkLst>
            <pc:docMk/>
            <pc:sldMk cId="2457957107" sldId="398"/>
            <ac:spMk id="24" creationId="{76EFD3D9-44F0-4267-BCC1-1613E79D8274}"/>
          </ac:spMkLst>
        </pc:spChg>
        <pc:spChg chg="add">
          <ac:chgData name="Sioned Saer" userId="56a06dd508c3ffa7" providerId="LiveId" clId="{2C5C479D-3728-4F76-BD72-583B03AAEC6C}" dt="2022-03-11T08:15:00.701" v="26982" actId="26606"/>
          <ac:spMkLst>
            <pc:docMk/>
            <pc:sldMk cId="2457957107" sldId="398"/>
            <ac:spMk id="26" creationId="{A779A851-95D6-41AF-937A-B0E4B7F6FA8D}"/>
          </ac:spMkLst>
        </pc:spChg>
        <pc:spChg chg="add">
          <ac:chgData name="Sioned Saer" userId="56a06dd508c3ffa7" providerId="LiveId" clId="{2C5C479D-3728-4F76-BD72-583B03AAEC6C}" dt="2022-03-11T08:15:00.701" v="26982" actId="26606"/>
          <ac:spMkLst>
            <pc:docMk/>
            <pc:sldMk cId="2457957107" sldId="398"/>
            <ac:spMk id="28" creationId="{953FB2E7-B6CB-429C-81EB-D9516D6D5C8D}"/>
          </ac:spMkLst>
        </pc:spChg>
        <pc:spChg chg="add">
          <ac:chgData name="Sioned Saer" userId="56a06dd508c3ffa7" providerId="LiveId" clId="{2C5C479D-3728-4F76-BD72-583B03AAEC6C}" dt="2022-03-11T08:15:00.701" v="26982" actId="26606"/>
          <ac:spMkLst>
            <pc:docMk/>
            <pc:sldMk cId="2457957107" sldId="398"/>
            <ac:spMk id="30" creationId="{2EC40DB1-B719-4A13-9A4D-0966B4B27866}"/>
          </ac:spMkLst>
        </pc:spChg>
        <pc:spChg chg="add">
          <ac:chgData name="Sioned Saer" userId="56a06dd508c3ffa7" providerId="LiveId" clId="{2C5C479D-3728-4F76-BD72-583B03AAEC6C}" dt="2022-03-11T08:15:00.701" v="26982" actId="26606"/>
          <ac:spMkLst>
            <pc:docMk/>
            <pc:sldMk cId="2457957107" sldId="398"/>
            <ac:spMk id="32" creationId="{82211336-CFF3-412D-868A-6679C1004C45}"/>
          </ac:spMkLst>
        </pc:spChg>
      </pc:sldChg>
    </pc:docChg>
  </pc:docChgLst>
  <pc:docChgLst>
    <pc:chgData name="Sioned Saer" userId="a511e1c1-9c87-4f4d-8480-d58f9216da9a" providerId="ADAL" clId="{08335C3F-885B-483A-A2B5-710B11680C34}"/>
    <pc:docChg chg="custSel modSld">
      <pc:chgData name="Sioned Saer" userId="a511e1c1-9c87-4f4d-8480-d58f9216da9a" providerId="ADAL" clId="{08335C3F-885B-483A-A2B5-710B11680C34}" dt="2021-04-12T16:15:43.897" v="663" actId="20577"/>
      <pc:docMkLst>
        <pc:docMk/>
      </pc:docMkLst>
      <pc:sldChg chg="modSp mod">
        <pc:chgData name="Sioned Saer" userId="a511e1c1-9c87-4f4d-8480-d58f9216da9a" providerId="ADAL" clId="{08335C3F-885B-483A-A2B5-710B11680C34}" dt="2021-04-12T16:11:09.285" v="309" actId="20577"/>
        <pc:sldMkLst>
          <pc:docMk/>
          <pc:sldMk cId="1426304849" sldId="306"/>
        </pc:sldMkLst>
        <pc:spChg chg="mod">
          <ac:chgData name="Sioned Saer" userId="a511e1c1-9c87-4f4d-8480-d58f9216da9a" providerId="ADAL" clId="{08335C3F-885B-483A-A2B5-710B11680C34}" dt="2021-04-12T16:11:09.285" v="309" actId="20577"/>
          <ac:spMkLst>
            <pc:docMk/>
            <pc:sldMk cId="1426304849" sldId="306"/>
            <ac:spMk id="3" creationId="{00000000-0000-0000-0000-000000000000}"/>
          </ac:spMkLst>
        </pc:spChg>
        <pc:spChg chg="mod">
          <ac:chgData name="Sioned Saer" userId="a511e1c1-9c87-4f4d-8480-d58f9216da9a" providerId="ADAL" clId="{08335C3F-885B-483A-A2B5-710B11680C34}" dt="2021-04-12T16:11:05.092" v="271" actId="20577"/>
          <ac:spMkLst>
            <pc:docMk/>
            <pc:sldMk cId="1426304849" sldId="306"/>
            <ac:spMk id="4" creationId="{00000000-0000-0000-0000-000000000000}"/>
          </ac:spMkLst>
        </pc:spChg>
      </pc:sldChg>
      <pc:sldChg chg="modSp mod">
        <pc:chgData name="Sioned Saer" userId="a511e1c1-9c87-4f4d-8480-d58f9216da9a" providerId="ADAL" clId="{08335C3F-885B-483A-A2B5-710B11680C34}" dt="2021-04-12T16:10:47.556" v="244" actId="113"/>
        <pc:sldMkLst>
          <pc:docMk/>
          <pc:sldMk cId="3558254062" sldId="310"/>
        </pc:sldMkLst>
        <pc:spChg chg="mod">
          <ac:chgData name="Sioned Saer" userId="a511e1c1-9c87-4f4d-8480-d58f9216da9a" providerId="ADAL" clId="{08335C3F-885B-483A-A2B5-710B11680C34}" dt="2021-04-12T16:10:47.556" v="244" actId="113"/>
          <ac:spMkLst>
            <pc:docMk/>
            <pc:sldMk cId="3558254062" sldId="310"/>
            <ac:spMk id="3" creationId="{00000000-0000-0000-0000-000000000000}"/>
          </ac:spMkLst>
        </pc:spChg>
        <pc:spChg chg="mod">
          <ac:chgData name="Sioned Saer" userId="a511e1c1-9c87-4f4d-8480-d58f9216da9a" providerId="ADAL" clId="{08335C3F-885B-483A-A2B5-710B11680C34}" dt="2021-04-12T16:10:39.493" v="242" actId="113"/>
          <ac:spMkLst>
            <pc:docMk/>
            <pc:sldMk cId="3558254062" sldId="310"/>
            <ac:spMk id="4" creationId="{00000000-0000-0000-0000-000000000000}"/>
          </ac:spMkLst>
        </pc:spChg>
      </pc:sldChg>
      <pc:sldChg chg="modSp mod">
        <pc:chgData name="Sioned Saer" userId="a511e1c1-9c87-4f4d-8480-d58f9216da9a" providerId="ADAL" clId="{08335C3F-885B-483A-A2B5-710B11680C34}" dt="2021-04-12T16:15:43.897" v="663" actId="20577"/>
        <pc:sldMkLst>
          <pc:docMk/>
          <pc:sldMk cId="1541283643" sldId="312"/>
        </pc:sldMkLst>
        <pc:spChg chg="mod">
          <ac:chgData name="Sioned Saer" userId="a511e1c1-9c87-4f4d-8480-d58f9216da9a" providerId="ADAL" clId="{08335C3F-885B-483A-A2B5-710B11680C34}" dt="2021-04-12T16:11:47.578" v="331" actId="113"/>
          <ac:spMkLst>
            <pc:docMk/>
            <pc:sldMk cId="1541283643" sldId="312"/>
            <ac:spMk id="2" creationId="{00000000-0000-0000-0000-000000000000}"/>
          </ac:spMkLst>
        </pc:spChg>
        <pc:spChg chg="mod">
          <ac:chgData name="Sioned Saer" userId="a511e1c1-9c87-4f4d-8480-d58f9216da9a" providerId="ADAL" clId="{08335C3F-885B-483A-A2B5-710B11680C34}" dt="2021-04-12T16:14:37.680" v="590" actId="255"/>
          <ac:spMkLst>
            <pc:docMk/>
            <pc:sldMk cId="1541283643" sldId="312"/>
            <ac:spMk id="3" creationId="{00000000-0000-0000-0000-000000000000}"/>
          </ac:spMkLst>
        </pc:spChg>
        <pc:spChg chg="mod">
          <ac:chgData name="Sioned Saer" userId="a511e1c1-9c87-4f4d-8480-d58f9216da9a" providerId="ADAL" clId="{08335C3F-885B-483A-A2B5-710B11680C34}" dt="2021-04-12T16:15:43.897" v="663" actId="20577"/>
          <ac:spMkLst>
            <pc:docMk/>
            <pc:sldMk cId="1541283643" sldId="312"/>
            <ac:spMk id="4" creationId="{00000000-0000-0000-0000-000000000000}"/>
          </ac:spMkLst>
        </pc:spChg>
      </pc:sldChg>
      <pc:sldChg chg="modSp mod">
        <pc:chgData name="Sioned Saer" userId="a511e1c1-9c87-4f4d-8480-d58f9216da9a" providerId="ADAL" clId="{08335C3F-885B-483A-A2B5-710B11680C34}" dt="2021-04-12T16:09:53.812" v="239" actId="6549"/>
        <pc:sldMkLst>
          <pc:docMk/>
          <pc:sldMk cId="1591034688" sldId="313"/>
        </pc:sldMkLst>
        <pc:spChg chg="mod">
          <ac:chgData name="Sioned Saer" userId="a511e1c1-9c87-4f4d-8480-d58f9216da9a" providerId="ADAL" clId="{08335C3F-885B-483A-A2B5-710B11680C34}" dt="2021-04-12T16:07:09.680" v="48" actId="20577"/>
          <ac:spMkLst>
            <pc:docMk/>
            <pc:sldMk cId="1591034688" sldId="313"/>
            <ac:spMk id="2" creationId="{00000000-0000-0000-0000-000000000000}"/>
          </ac:spMkLst>
        </pc:spChg>
        <pc:spChg chg="mod">
          <ac:chgData name="Sioned Saer" userId="a511e1c1-9c87-4f4d-8480-d58f9216da9a" providerId="ADAL" clId="{08335C3F-885B-483A-A2B5-710B11680C34}" dt="2021-04-12T16:09:53.812" v="239" actId="6549"/>
          <ac:spMkLst>
            <pc:docMk/>
            <pc:sldMk cId="1591034688" sldId="313"/>
            <ac:spMk id="3" creationId="{00000000-0000-0000-0000-000000000000}"/>
          </ac:spMkLst>
        </pc:spChg>
        <pc:spChg chg="mod">
          <ac:chgData name="Sioned Saer" userId="a511e1c1-9c87-4f4d-8480-d58f9216da9a" providerId="ADAL" clId="{08335C3F-885B-483A-A2B5-710B11680C34}" dt="2021-04-12T16:09:42.990" v="229" actId="20577"/>
          <ac:spMkLst>
            <pc:docMk/>
            <pc:sldMk cId="1591034688" sldId="313"/>
            <ac:spMk id="4" creationId="{00000000-0000-0000-0000-000000000000}"/>
          </ac:spMkLst>
        </pc:spChg>
      </pc:sldChg>
    </pc:docChg>
  </pc:docChgLst>
  <pc:docChgLst>
    <pc:chgData name="Sioned Saer" userId="56a06dd508c3ffa7" providerId="LiveId" clId="{2E28E4F9-73DA-4DCF-AFAA-7C5F444023C4}"/>
    <pc:docChg chg="modSld">
      <pc:chgData name="Sioned Saer" userId="56a06dd508c3ffa7" providerId="LiveId" clId="{2E28E4F9-73DA-4DCF-AFAA-7C5F444023C4}" dt="2022-03-11T08:33:15.939" v="33" actId="6549"/>
      <pc:docMkLst>
        <pc:docMk/>
      </pc:docMkLst>
      <pc:sldChg chg="modNotesTx">
        <pc:chgData name="Sioned Saer" userId="56a06dd508c3ffa7" providerId="LiveId" clId="{2E28E4F9-73DA-4DCF-AFAA-7C5F444023C4}" dt="2022-03-11T08:30:57.741" v="0" actId="6549"/>
        <pc:sldMkLst>
          <pc:docMk/>
          <pc:sldMk cId="955632249" sldId="315"/>
        </pc:sldMkLst>
      </pc:sldChg>
      <pc:sldChg chg="modNotesTx">
        <pc:chgData name="Sioned Saer" userId="56a06dd508c3ffa7" providerId="LiveId" clId="{2E28E4F9-73DA-4DCF-AFAA-7C5F444023C4}" dt="2022-03-11T08:31:01.087" v="1" actId="6549"/>
        <pc:sldMkLst>
          <pc:docMk/>
          <pc:sldMk cId="1959624093" sldId="320"/>
        </pc:sldMkLst>
      </pc:sldChg>
      <pc:sldChg chg="modNotesTx">
        <pc:chgData name="Sioned Saer" userId="56a06dd508c3ffa7" providerId="LiveId" clId="{2E28E4F9-73DA-4DCF-AFAA-7C5F444023C4}" dt="2022-03-11T08:31:48.820" v="13" actId="6549"/>
        <pc:sldMkLst>
          <pc:docMk/>
          <pc:sldMk cId="1476351693" sldId="333"/>
        </pc:sldMkLst>
      </pc:sldChg>
      <pc:sldChg chg="modNotesTx">
        <pc:chgData name="Sioned Saer" userId="56a06dd508c3ffa7" providerId="LiveId" clId="{2E28E4F9-73DA-4DCF-AFAA-7C5F444023C4}" dt="2022-03-11T08:31:41.876" v="11" actId="6549"/>
        <pc:sldMkLst>
          <pc:docMk/>
          <pc:sldMk cId="3505931152" sldId="335"/>
        </pc:sldMkLst>
      </pc:sldChg>
      <pc:sldChg chg="modNotesTx">
        <pc:chgData name="Sioned Saer" userId="56a06dd508c3ffa7" providerId="LiveId" clId="{2E28E4F9-73DA-4DCF-AFAA-7C5F444023C4}" dt="2022-03-11T08:31:54.609" v="14" actId="6549"/>
        <pc:sldMkLst>
          <pc:docMk/>
          <pc:sldMk cId="4047344573" sldId="336"/>
        </pc:sldMkLst>
      </pc:sldChg>
      <pc:sldChg chg="modNotesTx">
        <pc:chgData name="Sioned Saer" userId="56a06dd508c3ffa7" providerId="LiveId" clId="{2E28E4F9-73DA-4DCF-AFAA-7C5F444023C4}" dt="2022-03-11T08:32:31.062" v="22" actId="6549"/>
        <pc:sldMkLst>
          <pc:docMk/>
          <pc:sldMk cId="450936299" sldId="337"/>
        </pc:sldMkLst>
      </pc:sldChg>
      <pc:sldChg chg="modNotesTx">
        <pc:chgData name="Sioned Saer" userId="56a06dd508c3ffa7" providerId="LiveId" clId="{2E28E4F9-73DA-4DCF-AFAA-7C5F444023C4}" dt="2022-03-11T08:31:06.229" v="2" actId="6549"/>
        <pc:sldMkLst>
          <pc:docMk/>
          <pc:sldMk cId="3354461304" sldId="341"/>
        </pc:sldMkLst>
      </pc:sldChg>
      <pc:sldChg chg="modNotesTx">
        <pc:chgData name="Sioned Saer" userId="56a06dd508c3ffa7" providerId="LiveId" clId="{2E28E4F9-73DA-4DCF-AFAA-7C5F444023C4}" dt="2022-03-11T08:32:45.903" v="26" actId="6549"/>
        <pc:sldMkLst>
          <pc:docMk/>
          <pc:sldMk cId="755692735" sldId="342"/>
        </pc:sldMkLst>
      </pc:sldChg>
      <pc:sldChg chg="modNotesTx">
        <pc:chgData name="Sioned Saer" userId="56a06dd508c3ffa7" providerId="LiveId" clId="{2E28E4F9-73DA-4DCF-AFAA-7C5F444023C4}" dt="2022-03-11T08:31:17.003" v="5" actId="6549"/>
        <pc:sldMkLst>
          <pc:docMk/>
          <pc:sldMk cId="4282125096" sldId="356"/>
        </pc:sldMkLst>
      </pc:sldChg>
      <pc:sldChg chg="modNotesTx">
        <pc:chgData name="Sioned Saer" userId="56a06dd508c3ffa7" providerId="LiveId" clId="{2E28E4F9-73DA-4DCF-AFAA-7C5F444023C4}" dt="2022-03-11T08:31:20.323" v="6" actId="6549"/>
        <pc:sldMkLst>
          <pc:docMk/>
          <pc:sldMk cId="917422065" sldId="362"/>
        </pc:sldMkLst>
      </pc:sldChg>
      <pc:sldChg chg="modNotesTx">
        <pc:chgData name="Sioned Saer" userId="56a06dd508c3ffa7" providerId="LiveId" clId="{2E28E4F9-73DA-4DCF-AFAA-7C5F444023C4}" dt="2022-03-11T08:31:45.361" v="12" actId="6549"/>
        <pc:sldMkLst>
          <pc:docMk/>
          <pc:sldMk cId="3848217002" sldId="364"/>
        </pc:sldMkLst>
      </pc:sldChg>
      <pc:sldChg chg="modNotesTx">
        <pc:chgData name="Sioned Saer" userId="56a06dd508c3ffa7" providerId="LiveId" clId="{2E28E4F9-73DA-4DCF-AFAA-7C5F444023C4}" dt="2022-03-11T08:31:32.082" v="9" actId="6549"/>
        <pc:sldMkLst>
          <pc:docMk/>
          <pc:sldMk cId="954420354" sldId="365"/>
        </pc:sldMkLst>
      </pc:sldChg>
      <pc:sldChg chg="modNotesTx">
        <pc:chgData name="Sioned Saer" userId="56a06dd508c3ffa7" providerId="LiveId" clId="{2E28E4F9-73DA-4DCF-AFAA-7C5F444023C4}" dt="2022-03-11T08:32:03.645" v="16" actId="6549"/>
        <pc:sldMkLst>
          <pc:docMk/>
          <pc:sldMk cId="239920864" sldId="368"/>
        </pc:sldMkLst>
      </pc:sldChg>
      <pc:sldChg chg="modNotesTx">
        <pc:chgData name="Sioned Saer" userId="56a06dd508c3ffa7" providerId="LiveId" clId="{2E28E4F9-73DA-4DCF-AFAA-7C5F444023C4}" dt="2022-03-11T08:31:59.735" v="15" actId="6549"/>
        <pc:sldMkLst>
          <pc:docMk/>
          <pc:sldMk cId="3222905910" sldId="371"/>
        </pc:sldMkLst>
      </pc:sldChg>
      <pc:sldChg chg="modNotesTx">
        <pc:chgData name="Sioned Saer" userId="56a06dd508c3ffa7" providerId="LiveId" clId="{2E28E4F9-73DA-4DCF-AFAA-7C5F444023C4}" dt="2022-03-11T08:31:13.525" v="4" actId="6549"/>
        <pc:sldMkLst>
          <pc:docMk/>
          <pc:sldMk cId="2824922200" sldId="372"/>
        </pc:sldMkLst>
      </pc:sldChg>
      <pc:sldChg chg="modNotesTx">
        <pc:chgData name="Sioned Saer" userId="56a06dd508c3ffa7" providerId="LiveId" clId="{2E28E4F9-73DA-4DCF-AFAA-7C5F444023C4}" dt="2022-03-11T08:31:10.213" v="3" actId="6549"/>
        <pc:sldMkLst>
          <pc:docMk/>
          <pc:sldMk cId="2383321427" sldId="373"/>
        </pc:sldMkLst>
      </pc:sldChg>
      <pc:sldChg chg="modNotesTx">
        <pc:chgData name="Sioned Saer" userId="56a06dd508c3ffa7" providerId="LiveId" clId="{2E28E4F9-73DA-4DCF-AFAA-7C5F444023C4}" dt="2022-03-11T08:32:49.234" v="27" actId="6549"/>
        <pc:sldMkLst>
          <pc:docMk/>
          <pc:sldMk cId="3921205941" sldId="374"/>
        </pc:sldMkLst>
      </pc:sldChg>
      <pc:sldChg chg="modNotesTx">
        <pc:chgData name="Sioned Saer" userId="56a06dd508c3ffa7" providerId="LiveId" clId="{2E28E4F9-73DA-4DCF-AFAA-7C5F444023C4}" dt="2022-03-11T08:33:15.939" v="33" actId="6549"/>
        <pc:sldMkLst>
          <pc:docMk/>
          <pc:sldMk cId="2166688890" sldId="375"/>
        </pc:sldMkLst>
      </pc:sldChg>
      <pc:sldChg chg="modNotesTx">
        <pc:chgData name="Sioned Saer" userId="56a06dd508c3ffa7" providerId="LiveId" clId="{2E28E4F9-73DA-4DCF-AFAA-7C5F444023C4}" dt="2022-03-11T08:31:24.147" v="7" actId="6549"/>
        <pc:sldMkLst>
          <pc:docMk/>
          <pc:sldMk cId="2278223926" sldId="376"/>
        </pc:sldMkLst>
      </pc:sldChg>
      <pc:sldChg chg="modNotesTx">
        <pc:chgData name="Sioned Saer" userId="56a06dd508c3ffa7" providerId="LiveId" clId="{2E28E4F9-73DA-4DCF-AFAA-7C5F444023C4}" dt="2022-03-11T08:31:28.256" v="8" actId="6549"/>
        <pc:sldMkLst>
          <pc:docMk/>
          <pc:sldMk cId="1121162882" sldId="377"/>
        </pc:sldMkLst>
      </pc:sldChg>
      <pc:sldChg chg="modNotesTx">
        <pc:chgData name="Sioned Saer" userId="56a06dd508c3ffa7" providerId="LiveId" clId="{2E28E4F9-73DA-4DCF-AFAA-7C5F444023C4}" dt="2022-03-11T08:32:12.802" v="18" actId="6549"/>
        <pc:sldMkLst>
          <pc:docMk/>
          <pc:sldMk cId="3751360670" sldId="380"/>
        </pc:sldMkLst>
      </pc:sldChg>
      <pc:sldChg chg="modNotesTx">
        <pc:chgData name="Sioned Saer" userId="56a06dd508c3ffa7" providerId="LiveId" clId="{2E28E4F9-73DA-4DCF-AFAA-7C5F444023C4}" dt="2022-03-11T08:32:26.280" v="21" actId="6549"/>
        <pc:sldMkLst>
          <pc:docMk/>
          <pc:sldMk cId="2200657859" sldId="381"/>
        </pc:sldMkLst>
      </pc:sldChg>
      <pc:sldChg chg="modNotesTx">
        <pc:chgData name="Sioned Saer" userId="56a06dd508c3ffa7" providerId="LiveId" clId="{2E28E4F9-73DA-4DCF-AFAA-7C5F444023C4}" dt="2022-03-11T08:32:58.304" v="29" actId="6549"/>
        <pc:sldMkLst>
          <pc:docMk/>
          <pc:sldMk cId="3388147771" sldId="382"/>
        </pc:sldMkLst>
      </pc:sldChg>
      <pc:sldChg chg="modNotesTx">
        <pc:chgData name="Sioned Saer" userId="56a06dd508c3ffa7" providerId="LiveId" clId="{2E28E4F9-73DA-4DCF-AFAA-7C5F444023C4}" dt="2022-03-11T08:32:52.526" v="28" actId="6549"/>
        <pc:sldMkLst>
          <pc:docMk/>
          <pc:sldMk cId="3646005776" sldId="383"/>
        </pc:sldMkLst>
      </pc:sldChg>
      <pc:sldChg chg="modNotesTx">
        <pc:chgData name="Sioned Saer" userId="56a06dd508c3ffa7" providerId="LiveId" clId="{2E28E4F9-73DA-4DCF-AFAA-7C5F444023C4}" dt="2022-03-11T08:32:38.769" v="24" actId="6549"/>
        <pc:sldMkLst>
          <pc:docMk/>
          <pc:sldMk cId="2142897311" sldId="384"/>
        </pc:sldMkLst>
      </pc:sldChg>
      <pc:sldChg chg="modNotesTx">
        <pc:chgData name="Sioned Saer" userId="56a06dd508c3ffa7" providerId="LiveId" clId="{2E28E4F9-73DA-4DCF-AFAA-7C5F444023C4}" dt="2022-03-11T08:32:18.180" v="19" actId="6549"/>
        <pc:sldMkLst>
          <pc:docMk/>
          <pc:sldMk cId="682256219" sldId="385"/>
        </pc:sldMkLst>
      </pc:sldChg>
      <pc:sldChg chg="modNotesTx">
        <pc:chgData name="Sioned Saer" userId="56a06dd508c3ffa7" providerId="LiveId" clId="{2E28E4F9-73DA-4DCF-AFAA-7C5F444023C4}" dt="2022-03-11T08:32:22.289" v="20" actId="6549"/>
        <pc:sldMkLst>
          <pc:docMk/>
          <pc:sldMk cId="2014044058" sldId="386"/>
        </pc:sldMkLst>
      </pc:sldChg>
      <pc:sldChg chg="modNotesTx">
        <pc:chgData name="Sioned Saer" userId="56a06dd508c3ffa7" providerId="LiveId" clId="{2E28E4F9-73DA-4DCF-AFAA-7C5F444023C4}" dt="2022-03-11T08:32:34.763" v="23" actId="6549"/>
        <pc:sldMkLst>
          <pc:docMk/>
          <pc:sldMk cId="3152100235" sldId="388"/>
        </pc:sldMkLst>
      </pc:sldChg>
      <pc:sldChg chg="modNotesTx">
        <pc:chgData name="Sioned Saer" userId="56a06dd508c3ffa7" providerId="LiveId" clId="{2E28E4F9-73DA-4DCF-AFAA-7C5F444023C4}" dt="2022-03-11T08:32:08.876" v="17" actId="6549"/>
        <pc:sldMkLst>
          <pc:docMk/>
          <pc:sldMk cId="1337679772" sldId="389"/>
        </pc:sldMkLst>
      </pc:sldChg>
      <pc:sldChg chg="modNotesTx">
        <pc:chgData name="Sioned Saer" userId="56a06dd508c3ffa7" providerId="LiveId" clId="{2E28E4F9-73DA-4DCF-AFAA-7C5F444023C4}" dt="2022-03-11T08:31:37.054" v="10" actId="6549"/>
        <pc:sldMkLst>
          <pc:docMk/>
          <pc:sldMk cId="2904628322" sldId="390"/>
        </pc:sldMkLst>
      </pc:sldChg>
      <pc:sldChg chg="modNotesTx">
        <pc:chgData name="Sioned Saer" userId="56a06dd508c3ffa7" providerId="LiveId" clId="{2E28E4F9-73DA-4DCF-AFAA-7C5F444023C4}" dt="2022-03-11T08:33:01.701" v="30" actId="6549"/>
        <pc:sldMkLst>
          <pc:docMk/>
          <pc:sldMk cId="838503051" sldId="391"/>
        </pc:sldMkLst>
      </pc:sldChg>
      <pc:sldChg chg="modNotesTx">
        <pc:chgData name="Sioned Saer" userId="56a06dd508c3ffa7" providerId="LiveId" clId="{2E28E4F9-73DA-4DCF-AFAA-7C5F444023C4}" dt="2022-03-11T08:33:05.431" v="31" actId="6549"/>
        <pc:sldMkLst>
          <pc:docMk/>
          <pc:sldMk cId="146688638" sldId="392"/>
        </pc:sldMkLst>
      </pc:sldChg>
      <pc:sldChg chg="modNotesTx">
        <pc:chgData name="Sioned Saer" userId="56a06dd508c3ffa7" providerId="LiveId" clId="{2E28E4F9-73DA-4DCF-AFAA-7C5F444023C4}" dt="2022-03-11T08:33:09.420" v="32" actId="6549"/>
        <pc:sldMkLst>
          <pc:docMk/>
          <pc:sldMk cId="2921104410" sldId="393"/>
        </pc:sldMkLst>
      </pc:sldChg>
      <pc:sldChg chg="modNotesTx">
        <pc:chgData name="Sioned Saer" userId="56a06dd508c3ffa7" providerId="LiveId" clId="{2E28E4F9-73DA-4DCF-AFAA-7C5F444023C4}" dt="2022-03-11T08:32:42.600" v="25" actId="6549"/>
        <pc:sldMkLst>
          <pc:docMk/>
          <pc:sldMk cId="2457957107" sldId="398"/>
        </pc:sldMkLst>
      </pc:sldChg>
    </pc:docChg>
  </pc:docChgLst>
  <pc:docChgLst>
    <pc:chgData name="Sioned Saer" userId="a511e1c1-9c87-4f4d-8480-d58f9216da9a" providerId="ADAL" clId="{F4B996A8-4260-4052-91E6-83C0020423FB}"/>
    <pc:docChg chg="custSel delSld modSld">
      <pc:chgData name="Sioned Saer" userId="a511e1c1-9c87-4f4d-8480-d58f9216da9a" providerId="ADAL" clId="{F4B996A8-4260-4052-91E6-83C0020423FB}" dt="2022-01-01T15:38:37.863" v="72" actId="47"/>
      <pc:docMkLst>
        <pc:docMk/>
      </pc:docMkLst>
      <pc:sldChg chg="modSp mod">
        <pc:chgData name="Sioned Saer" userId="a511e1c1-9c87-4f4d-8480-d58f9216da9a" providerId="ADAL" clId="{F4B996A8-4260-4052-91E6-83C0020423FB}" dt="2022-01-01T15:33:08.659" v="3" actId="20577"/>
        <pc:sldMkLst>
          <pc:docMk/>
          <pc:sldMk cId="2417006755" sldId="282"/>
        </pc:sldMkLst>
        <pc:spChg chg="mod">
          <ac:chgData name="Sioned Saer" userId="a511e1c1-9c87-4f4d-8480-d58f9216da9a" providerId="ADAL" clId="{F4B996A8-4260-4052-91E6-83C0020423FB}" dt="2022-01-01T15:33:08.659" v="3" actId="20577"/>
          <ac:spMkLst>
            <pc:docMk/>
            <pc:sldMk cId="2417006755" sldId="282"/>
            <ac:spMk id="2" creationId="{00000000-0000-0000-0000-000000000000}"/>
          </ac:spMkLst>
        </pc:spChg>
      </pc:sldChg>
      <pc:sldChg chg="modSp mod">
        <pc:chgData name="Sioned Saer" userId="a511e1c1-9c87-4f4d-8480-d58f9216da9a" providerId="ADAL" clId="{F4B996A8-4260-4052-91E6-83C0020423FB}" dt="2022-01-01T15:33:21.121" v="5" actId="27636"/>
        <pc:sldMkLst>
          <pc:docMk/>
          <pc:sldMk cId="1846019856" sldId="286"/>
        </pc:sldMkLst>
        <pc:spChg chg="mod">
          <ac:chgData name="Sioned Saer" userId="a511e1c1-9c87-4f4d-8480-d58f9216da9a" providerId="ADAL" clId="{F4B996A8-4260-4052-91E6-83C0020423FB}" dt="2022-01-01T15:33:21.121" v="5" actId="27636"/>
          <ac:spMkLst>
            <pc:docMk/>
            <pc:sldMk cId="1846019856" sldId="286"/>
            <ac:spMk id="5" creationId="{00000000-0000-0000-0000-000000000000}"/>
          </ac:spMkLst>
        </pc:spChg>
      </pc:sldChg>
      <pc:sldChg chg="modSp mod">
        <pc:chgData name="Sioned Saer" userId="a511e1c1-9c87-4f4d-8480-d58f9216da9a" providerId="ADAL" clId="{F4B996A8-4260-4052-91E6-83C0020423FB}" dt="2022-01-01T15:34:55.414" v="7" actId="27636"/>
        <pc:sldMkLst>
          <pc:docMk/>
          <pc:sldMk cId="895809844" sldId="287"/>
        </pc:sldMkLst>
        <pc:spChg chg="mod">
          <ac:chgData name="Sioned Saer" userId="a511e1c1-9c87-4f4d-8480-d58f9216da9a" providerId="ADAL" clId="{F4B996A8-4260-4052-91E6-83C0020423FB}" dt="2022-01-01T15:34:55.414" v="7" actId="27636"/>
          <ac:spMkLst>
            <pc:docMk/>
            <pc:sldMk cId="895809844" sldId="287"/>
            <ac:spMk id="3" creationId="{00000000-0000-0000-0000-000000000000}"/>
          </ac:spMkLst>
        </pc:spChg>
      </pc:sldChg>
      <pc:sldChg chg="modSp mod">
        <pc:chgData name="Sioned Saer" userId="a511e1c1-9c87-4f4d-8480-d58f9216da9a" providerId="ADAL" clId="{F4B996A8-4260-4052-91E6-83C0020423FB}" dt="2022-01-01T15:35:08.062" v="9" actId="6549"/>
        <pc:sldMkLst>
          <pc:docMk/>
          <pc:sldMk cId="3750503405" sldId="304"/>
        </pc:sldMkLst>
        <pc:spChg chg="mod">
          <ac:chgData name="Sioned Saer" userId="a511e1c1-9c87-4f4d-8480-d58f9216da9a" providerId="ADAL" clId="{F4B996A8-4260-4052-91E6-83C0020423FB}" dt="2022-01-01T15:35:05.257" v="8" actId="6549"/>
          <ac:spMkLst>
            <pc:docMk/>
            <pc:sldMk cId="3750503405" sldId="304"/>
            <ac:spMk id="17411" creationId="{00000000-0000-0000-0000-000000000000}"/>
          </ac:spMkLst>
        </pc:spChg>
        <pc:spChg chg="mod">
          <ac:chgData name="Sioned Saer" userId="a511e1c1-9c87-4f4d-8480-d58f9216da9a" providerId="ADAL" clId="{F4B996A8-4260-4052-91E6-83C0020423FB}" dt="2022-01-01T15:35:08.062" v="9" actId="6549"/>
          <ac:spMkLst>
            <pc:docMk/>
            <pc:sldMk cId="3750503405" sldId="304"/>
            <ac:spMk id="17412" creationId="{00000000-0000-0000-0000-000000000000}"/>
          </ac:spMkLst>
        </pc:spChg>
      </pc:sldChg>
      <pc:sldChg chg="modSp mod">
        <pc:chgData name="Sioned Saer" userId="a511e1c1-9c87-4f4d-8480-d58f9216da9a" providerId="ADAL" clId="{F4B996A8-4260-4052-91E6-83C0020423FB}" dt="2022-01-01T15:35:17.854" v="16" actId="27636"/>
        <pc:sldMkLst>
          <pc:docMk/>
          <pc:sldMk cId="1242399537" sldId="305"/>
        </pc:sldMkLst>
        <pc:spChg chg="mod">
          <ac:chgData name="Sioned Saer" userId="a511e1c1-9c87-4f4d-8480-d58f9216da9a" providerId="ADAL" clId="{F4B996A8-4260-4052-91E6-83C0020423FB}" dt="2022-01-01T15:35:17.852" v="15" actId="27636"/>
          <ac:spMkLst>
            <pc:docMk/>
            <pc:sldMk cId="1242399537" sldId="305"/>
            <ac:spMk id="3" creationId="{00000000-0000-0000-0000-000000000000}"/>
          </ac:spMkLst>
        </pc:spChg>
        <pc:spChg chg="mod">
          <ac:chgData name="Sioned Saer" userId="a511e1c1-9c87-4f4d-8480-d58f9216da9a" providerId="ADAL" clId="{F4B996A8-4260-4052-91E6-83C0020423FB}" dt="2022-01-01T15:35:17.854" v="16" actId="27636"/>
          <ac:spMkLst>
            <pc:docMk/>
            <pc:sldMk cId="1242399537" sldId="305"/>
            <ac:spMk id="4" creationId="{00000000-0000-0000-0000-000000000000}"/>
          </ac:spMkLst>
        </pc:spChg>
      </pc:sldChg>
      <pc:sldChg chg="del">
        <pc:chgData name="Sioned Saer" userId="a511e1c1-9c87-4f4d-8480-d58f9216da9a" providerId="ADAL" clId="{F4B996A8-4260-4052-91E6-83C0020423FB}" dt="2022-01-01T15:35:52.632" v="30" actId="47"/>
        <pc:sldMkLst>
          <pc:docMk/>
          <pc:sldMk cId="1426304849" sldId="306"/>
        </pc:sldMkLst>
      </pc:sldChg>
      <pc:sldChg chg="modSp mod">
        <pc:chgData name="Sioned Saer" userId="a511e1c1-9c87-4f4d-8480-d58f9216da9a" providerId="ADAL" clId="{F4B996A8-4260-4052-91E6-83C0020423FB}" dt="2022-01-01T15:35:40.326" v="27" actId="27636"/>
        <pc:sldMkLst>
          <pc:docMk/>
          <pc:sldMk cId="1198542892" sldId="308"/>
        </pc:sldMkLst>
        <pc:spChg chg="mod">
          <ac:chgData name="Sioned Saer" userId="a511e1c1-9c87-4f4d-8480-d58f9216da9a" providerId="ADAL" clId="{F4B996A8-4260-4052-91E6-83C0020423FB}" dt="2022-01-01T15:35:40.326" v="26" actId="27636"/>
          <ac:spMkLst>
            <pc:docMk/>
            <pc:sldMk cId="1198542892" sldId="308"/>
            <ac:spMk id="3" creationId="{00000000-0000-0000-0000-000000000000}"/>
          </ac:spMkLst>
        </pc:spChg>
        <pc:spChg chg="mod">
          <ac:chgData name="Sioned Saer" userId="a511e1c1-9c87-4f4d-8480-d58f9216da9a" providerId="ADAL" clId="{F4B996A8-4260-4052-91E6-83C0020423FB}" dt="2022-01-01T15:35:40.326" v="27" actId="27636"/>
          <ac:spMkLst>
            <pc:docMk/>
            <pc:sldMk cId="1198542892" sldId="308"/>
            <ac:spMk id="4" creationId="{00000000-0000-0000-0000-000000000000}"/>
          </ac:spMkLst>
        </pc:spChg>
      </pc:sldChg>
      <pc:sldChg chg="del">
        <pc:chgData name="Sioned Saer" userId="a511e1c1-9c87-4f4d-8480-d58f9216da9a" providerId="ADAL" clId="{F4B996A8-4260-4052-91E6-83C0020423FB}" dt="2022-01-01T15:35:45.112" v="28" actId="47"/>
        <pc:sldMkLst>
          <pc:docMk/>
          <pc:sldMk cId="4182770935" sldId="309"/>
        </pc:sldMkLst>
      </pc:sldChg>
      <pc:sldChg chg="del">
        <pc:chgData name="Sioned Saer" userId="a511e1c1-9c87-4f4d-8480-d58f9216da9a" providerId="ADAL" clId="{F4B996A8-4260-4052-91E6-83C0020423FB}" dt="2022-01-01T15:35:49.184" v="29" actId="47"/>
        <pc:sldMkLst>
          <pc:docMk/>
          <pc:sldMk cId="3558254062" sldId="310"/>
        </pc:sldMkLst>
      </pc:sldChg>
      <pc:sldChg chg="del">
        <pc:chgData name="Sioned Saer" userId="a511e1c1-9c87-4f4d-8480-d58f9216da9a" providerId="ADAL" clId="{F4B996A8-4260-4052-91E6-83C0020423FB}" dt="2022-01-01T15:38:37.863" v="72" actId="47"/>
        <pc:sldMkLst>
          <pc:docMk/>
          <pc:sldMk cId="1645148455" sldId="311"/>
        </pc:sldMkLst>
      </pc:sldChg>
      <pc:sldChg chg="modSp mod">
        <pc:chgData name="Sioned Saer" userId="a511e1c1-9c87-4f4d-8480-d58f9216da9a" providerId="ADAL" clId="{F4B996A8-4260-4052-91E6-83C0020423FB}" dt="2022-01-01T15:38:32.558" v="71" actId="20577"/>
        <pc:sldMkLst>
          <pc:docMk/>
          <pc:sldMk cId="1541283643" sldId="312"/>
        </pc:sldMkLst>
        <pc:spChg chg="mod">
          <ac:chgData name="Sioned Saer" userId="a511e1c1-9c87-4f4d-8480-d58f9216da9a" providerId="ADAL" clId="{F4B996A8-4260-4052-91E6-83C0020423FB}" dt="2022-01-01T15:38:08.389" v="43" actId="20577"/>
          <ac:spMkLst>
            <pc:docMk/>
            <pc:sldMk cId="1541283643" sldId="312"/>
            <ac:spMk id="3" creationId="{00000000-0000-0000-0000-000000000000}"/>
          </ac:spMkLst>
        </pc:spChg>
        <pc:spChg chg="mod">
          <ac:chgData name="Sioned Saer" userId="a511e1c1-9c87-4f4d-8480-d58f9216da9a" providerId="ADAL" clId="{F4B996A8-4260-4052-91E6-83C0020423FB}" dt="2022-01-01T15:38:32.558" v="71" actId="20577"/>
          <ac:spMkLst>
            <pc:docMk/>
            <pc:sldMk cId="1541283643" sldId="312"/>
            <ac:spMk id="4" creationId="{00000000-0000-0000-0000-000000000000}"/>
          </ac:spMkLst>
        </pc:spChg>
      </pc:sldChg>
      <pc:sldChg chg="modSp mod">
        <pc:chgData name="Sioned Saer" userId="a511e1c1-9c87-4f4d-8480-d58f9216da9a" providerId="ADAL" clId="{F4B996A8-4260-4052-91E6-83C0020423FB}" dt="2022-01-01T15:35:31.369" v="23" actId="27636"/>
        <pc:sldMkLst>
          <pc:docMk/>
          <pc:sldMk cId="1591034688" sldId="313"/>
        </pc:sldMkLst>
        <pc:spChg chg="mod">
          <ac:chgData name="Sioned Saer" userId="a511e1c1-9c87-4f4d-8480-d58f9216da9a" providerId="ADAL" clId="{F4B996A8-4260-4052-91E6-83C0020423FB}" dt="2022-01-01T15:35:31.369" v="22" actId="27636"/>
          <ac:spMkLst>
            <pc:docMk/>
            <pc:sldMk cId="1591034688" sldId="313"/>
            <ac:spMk id="3" creationId="{00000000-0000-0000-0000-000000000000}"/>
          </ac:spMkLst>
        </pc:spChg>
        <pc:spChg chg="mod">
          <ac:chgData name="Sioned Saer" userId="a511e1c1-9c87-4f4d-8480-d58f9216da9a" providerId="ADAL" clId="{F4B996A8-4260-4052-91E6-83C0020423FB}" dt="2022-01-01T15:35:31.369" v="23" actId="27636"/>
          <ac:spMkLst>
            <pc:docMk/>
            <pc:sldMk cId="1591034688" sldId="313"/>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11/03/2022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85623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2044775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6</a:t>
            </a:fld>
            <a:endParaRPr lang="en-GB"/>
          </a:p>
        </p:txBody>
      </p:sp>
    </p:spTree>
    <p:extLst>
      <p:ext uri="{BB962C8B-B14F-4D97-AF65-F5344CB8AC3E}">
        <p14:creationId xmlns:p14="http://schemas.microsoft.com/office/powerpoint/2010/main" val="2218061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7</a:t>
            </a:fld>
            <a:endParaRPr lang="en-GB"/>
          </a:p>
        </p:txBody>
      </p:sp>
    </p:spTree>
    <p:extLst>
      <p:ext uri="{BB962C8B-B14F-4D97-AF65-F5344CB8AC3E}">
        <p14:creationId xmlns:p14="http://schemas.microsoft.com/office/powerpoint/2010/main" val="3035204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41618309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9</a:t>
            </a:fld>
            <a:endParaRPr lang="en-GB"/>
          </a:p>
        </p:txBody>
      </p:sp>
    </p:spTree>
    <p:extLst>
      <p:ext uri="{BB962C8B-B14F-4D97-AF65-F5344CB8AC3E}">
        <p14:creationId xmlns:p14="http://schemas.microsoft.com/office/powerpoint/2010/main" val="4243427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10</a:t>
            </a:fld>
            <a:endParaRPr lang="en-GB"/>
          </a:p>
        </p:txBody>
      </p:sp>
    </p:spTree>
    <p:extLst>
      <p:ext uri="{BB962C8B-B14F-4D97-AF65-F5344CB8AC3E}">
        <p14:creationId xmlns:p14="http://schemas.microsoft.com/office/powerpoint/2010/main" val="852080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10569261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1036279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11110344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1508277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16</a:t>
            </a:fld>
            <a:endParaRPr lang="en-GB"/>
          </a:p>
        </p:txBody>
      </p:sp>
    </p:spTree>
    <p:extLst>
      <p:ext uri="{BB962C8B-B14F-4D97-AF65-F5344CB8AC3E}">
        <p14:creationId xmlns:p14="http://schemas.microsoft.com/office/powerpoint/2010/main" val="3056339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279179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18</a:t>
            </a:fld>
            <a:endParaRPr lang="en-GB"/>
          </a:p>
        </p:txBody>
      </p:sp>
    </p:spTree>
    <p:extLst>
      <p:ext uri="{BB962C8B-B14F-4D97-AF65-F5344CB8AC3E}">
        <p14:creationId xmlns:p14="http://schemas.microsoft.com/office/powerpoint/2010/main" val="42083530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21</a:t>
            </a:fld>
            <a:endParaRPr lang="en-GB"/>
          </a:p>
        </p:txBody>
      </p:sp>
    </p:spTree>
    <p:extLst>
      <p:ext uri="{BB962C8B-B14F-4D97-AF65-F5344CB8AC3E}">
        <p14:creationId xmlns:p14="http://schemas.microsoft.com/office/powerpoint/2010/main" val="14652683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23</a:t>
            </a:fld>
            <a:endParaRPr lang="en-GB"/>
          </a:p>
        </p:txBody>
      </p:sp>
    </p:spTree>
    <p:extLst>
      <p:ext uri="{BB962C8B-B14F-4D97-AF65-F5344CB8AC3E}">
        <p14:creationId xmlns:p14="http://schemas.microsoft.com/office/powerpoint/2010/main" val="31821059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24</a:t>
            </a:fld>
            <a:endParaRPr lang="en-GB"/>
          </a:p>
        </p:txBody>
      </p:sp>
    </p:spTree>
    <p:extLst>
      <p:ext uri="{BB962C8B-B14F-4D97-AF65-F5344CB8AC3E}">
        <p14:creationId xmlns:p14="http://schemas.microsoft.com/office/powerpoint/2010/main" val="9059880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25</a:t>
            </a:fld>
            <a:endParaRPr lang="en-GB"/>
          </a:p>
        </p:txBody>
      </p:sp>
    </p:spTree>
    <p:extLst>
      <p:ext uri="{BB962C8B-B14F-4D97-AF65-F5344CB8AC3E}">
        <p14:creationId xmlns:p14="http://schemas.microsoft.com/office/powerpoint/2010/main" val="28343710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26</a:t>
            </a:fld>
            <a:endParaRPr lang="en-GB"/>
          </a:p>
        </p:txBody>
      </p:sp>
    </p:spTree>
    <p:extLst>
      <p:ext uri="{BB962C8B-B14F-4D97-AF65-F5344CB8AC3E}">
        <p14:creationId xmlns:p14="http://schemas.microsoft.com/office/powerpoint/2010/main" val="26943787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28</a:t>
            </a:fld>
            <a:endParaRPr lang="en-GB"/>
          </a:p>
        </p:txBody>
      </p:sp>
    </p:spTree>
    <p:extLst>
      <p:ext uri="{BB962C8B-B14F-4D97-AF65-F5344CB8AC3E}">
        <p14:creationId xmlns:p14="http://schemas.microsoft.com/office/powerpoint/2010/main" val="1533576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u="sng" dirty="0"/>
          </a:p>
        </p:txBody>
      </p:sp>
      <p:sp>
        <p:nvSpPr>
          <p:cNvPr id="4" name="Slide Number Placeholder 3"/>
          <p:cNvSpPr>
            <a:spLocks noGrp="1"/>
          </p:cNvSpPr>
          <p:nvPr>
            <p:ph type="sldNum" sz="quarter" idx="5"/>
          </p:nvPr>
        </p:nvSpPr>
        <p:spPr/>
        <p:txBody>
          <a:bodyPr/>
          <a:lstStyle/>
          <a:p>
            <a:fld id="{DB084FE0-78DB-4804-A96B-AC45080AD220}" type="slidenum">
              <a:rPr lang="en-GB" smtClean="0"/>
              <a:t>29</a:t>
            </a:fld>
            <a:endParaRPr lang="en-GB"/>
          </a:p>
        </p:txBody>
      </p:sp>
    </p:spTree>
    <p:extLst>
      <p:ext uri="{BB962C8B-B14F-4D97-AF65-F5344CB8AC3E}">
        <p14:creationId xmlns:p14="http://schemas.microsoft.com/office/powerpoint/2010/main" val="17655970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30</a:t>
            </a:fld>
            <a:endParaRPr lang="en-GB"/>
          </a:p>
        </p:txBody>
      </p:sp>
    </p:spTree>
    <p:extLst>
      <p:ext uri="{BB962C8B-B14F-4D97-AF65-F5344CB8AC3E}">
        <p14:creationId xmlns:p14="http://schemas.microsoft.com/office/powerpoint/2010/main" val="27243822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different opinions amongst the literature:</a:t>
            </a:r>
          </a:p>
        </p:txBody>
      </p:sp>
      <p:sp>
        <p:nvSpPr>
          <p:cNvPr id="4" name="Slide Number Placeholder 3"/>
          <p:cNvSpPr>
            <a:spLocks noGrp="1"/>
          </p:cNvSpPr>
          <p:nvPr>
            <p:ph type="sldNum" sz="quarter" idx="5"/>
          </p:nvPr>
        </p:nvSpPr>
        <p:spPr/>
        <p:txBody>
          <a:bodyPr/>
          <a:lstStyle/>
          <a:p>
            <a:fld id="{DB084FE0-78DB-4804-A96B-AC45080AD220}" type="slidenum">
              <a:rPr lang="en-GB" smtClean="0"/>
              <a:t>31</a:t>
            </a:fld>
            <a:endParaRPr lang="en-GB"/>
          </a:p>
        </p:txBody>
      </p:sp>
    </p:spTree>
    <p:extLst>
      <p:ext uri="{BB962C8B-B14F-4D97-AF65-F5344CB8AC3E}">
        <p14:creationId xmlns:p14="http://schemas.microsoft.com/office/powerpoint/2010/main" val="398570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32</a:t>
            </a:fld>
            <a:endParaRPr lang="en-GB"/>
          </a:p>
        </p:txBody>
      </p:sp>
    </p:spTree>
    <p:extLst>
      <p:ext uri="{BB962C8B-B14F-4D97-AF65-F5344CB8AC3E}">
        <p14:creationId xmlns:p14="http://schemas.microsoft.com/office/powerpoint/2010/main" val="60713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33</a:t>
            </a:fld>
            <a:endParaRPr lang="en-GB"/>
          </a:p>
        </p:txBody>
      </p:sp>
    </p:spTree>
    <p:extLst>
      <p:ext uri="{BB962C8B-B14F-4D97-AF65-F5344CB8AC3E}">
        <p14:creationId xmlns:p14="http://schemas.microsoft.com/office/powerpoint/2010/main" val="34360383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34</a:t>
            </a:fld>
            <a:endParaRPr lang="en-GB"/>
          </a:p>
        </p:txBody>
      </p:sp>
    </p:spTree>
    <p:extLst>
      <p:ext uri="{BB962C8B-B14F-4D97-AF65-F5344CB8AC3E}">
        <p14:creationId xmlns:p14="http://schemas.microsoft.com/office/powerpoint/2010/main" val="42219164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35</a:t>
            </a:fld>
            <a:endParaRPr lang="en-GB"/>
          </a:p>
        </p:txBody>
      </p:sp>
    </p:spTree>
    <p:extLst>
      <p:ext uri="{BB962C8B-B14F-4D97-AF65-F5344CB8AC3E}">
        <p14:creationId xmlns:p14="http://schemas.microsoft.com/office/powerpoint/2010/main" val="16155868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36</a:t>
            </a:fld>
            <a:endParaRPr lang="en-GB"/>
          </a:p>
        </p:txBody>
      </p:sp>
    </p:spTree>
    <p:extLst>
      <p:ext uri="{BB962C8B-B14F-4D97-AF65-F5344CB8AC3E}">
        <p14:creationId xmlns:p14="http://schemas.microsoft.com/office/powerpoint/2010/main" val="25833105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37</a:t>
            </a:fld>
            <a:endParaRPr lang="en-GB"/>
          </a:p>
        </p:txBody>
      </p:sp>
    </p:spTree>
    <p:extLst>
      <p:ext uri="{BB962C8B-B14F-4D97-AF65-F5344CB8AC3E}">
        <p14:creationId xmlns:p14="http://schemas.microsoft.com/office/powerpoint/2010/main" val="38626376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38</a:t>
            </a:fld>
            <a:endParaRPr lang="en-GB"/>
          </a:p>
        </p:txBody>
      </p:sp>
    </p:spTree>
    <p:extLst>
      <p:ext uri="{BB962C8B-B14F-4D97-AF65-F5344CB8AC3E}">
        <p14:creationId xmlns:p14="http://schemas.microsoft.com/office/powerpoint/2010/main" val="11561602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39</a:t>
            </a:fld>
            <a:endParaRPr lang="en-GB"/>
          </a:p>
        </p:txBody>
      </p:sp>
    </p:spTree>
    <p:extLst>
      <p:ext uri="{BB962C8B-B14F-4D97-AF65-F5344CB8AC3E}">
        <p14:creationId xmlns:p14="http://schemas.microsoft.com/office/powerpoint/2010/main" val="7177029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40</a:t>
            </a:fld>
            <a:endParaRPr lang="en-GB"/>
          </a:p>
        </p:txBody>
      </p:sp>
    </p:spTree>
    <p:extLst>
      <p:ext uri="{BB962C8B-B14F-4D97-AF65-F5344CB8AC3E}">
        <p14:creationId xmlns:p14="http://schemas.microsoft.com/office/powerpoint/2010/main" val="39621008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41</a:t>
            </a:fld>
            <a:endParaRPr lang="en-GB"/>
          </a:p>
        </p:txBody>
      </p:sp>
    </p:spTree>
    <p:extLst>
      <p:ext uri="{BB962C8B-B14F-4D97-AF65-F5344CB8AC3E}">
        <p14:creationId xmlns:p14="http://schemas.microsoft.com/office/powerpoint/2010/main" val="16100918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44</a:t>
            </a:fld>
            <a:endParaRPr lang="en-GB"/>
          </a:p>
        </p:txBody>
      </p:sp>
    </p:spTree>
    <p:extLst>
      <p:ext uri="{BB962C8B-B14F-4D97-AF65-F5344CB8AC3E}">
        <p14:creationId xmlns:p14="http://schemas.microsoft.com/office/powerpoint/2010/main" val="600518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189320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78455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8D5F4669-B95B-4775-9E2B-32675DB033C5}"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8035BC0-C93D-4F7B-9ABE-71DC4E3337F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802995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355289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F2A137CE-EC32-4C82-B84F-3C4BA8C2263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79001E46-35D9-4929-8848-54B8AF64753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34209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10798694-5E11-4C22-AF23-49EB4CF56AE7}"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84C24F21-ABB8-4609-92CE-5E6E9298936D}"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093304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072B4A33-2B9D-4AEF-BF17-55286B379ACF}"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9798B74F-A685-40DD-8924-39E279FCED3B}"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69275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D0687A-AEDE-40E5-80CA-216BD12C4EA3}"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F193D2E-FCCE-417D-AB19-8B5966EDD48A}"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55436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307FD6B4-1799-4024-B807-8B94078E002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FC6FD6C-EE77-4364-AF1D-B0342A6C371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3561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75B5C87-DEC0-4FD5-8A87-E6086476E3B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CC6E72-7B9E-4A70-A87A-55AB15D402AF}"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67499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B97BAF-2236-4728-A82D-B9BEA3817781}"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CCDAC2DB-9D75-4926-B1D0-28DCE41D729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535825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75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0236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7727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3/11/2022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5275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3/11/2022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755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solidFill>
                  <a:prstClr val="black">
                    <a:tint val="75000"/>
                  </a:prstClr>
                </a:solidFill>
              </a:rPr>
              <a:pPr/>
              <a:t>3/11/2022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2869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solidFill>
                  <a:prstClr val="black">
                    <a:tint val="75000"/>
                  </a:prstClr>
                </a:solidFill>
              </a:rPr>
              <a:pPr/>
              <a:t>3/11/2022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26706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solidFill>
                  <a:prstClr val="black">
                    <a:tint val="75000"/>
                  </a:prstClr>
                </a:solidFill>
              </a:rPr>
              <a:pPr/>
              <a:t>3/11/2022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1217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3/11/2022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3872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3/11/2022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1306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3/11/2022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1587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3/11/2022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45624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39"/>
            <a:ext cx="10968567"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solidFill>
                  <a:prstClr val="black">
                    <a:tint val="75000"/>
                  </a:prstClr>
                </a:solidFill>
              </a:rPr>
              <a:pPr>
                <a:defRPr/>
              </a:pPr>
              <a:t>‹#›</a:t>
            </a:fld>
            <a:endParaRPr lang="cy-GB" altLang="en-US">
              <a:solidFill>
                <a:prstClr val="black">
                  <a:tint val="75000"/>
                </a:prstClr>
              </a:solidFill>
            </a:endParaRPr>
          </a:p>
        </p:txBody>
      </p:sp>
    </p:spTree>
    <p:extLst>
      <p:ext uri="{BB962C8B-B14F-4D97-AF65-F5344CB8AC3E}">
        <p14:creationId xmlns:p14="http://schemas.microsoft.com/office/powerpoint/2010/main" val="18151270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11/03/2022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60708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4.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11/03/2022</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spTree>
    <p:extLst>
      <p:ext uri="{BB962C8B-B14F-4D97-AF65-F5344CB8AC3E}">
        <p14:creationId xmlns:p14="http://schemas.microsoft.com/office/powerpoint/2010/main" val="674534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solidFill>
                  <a:prstClr val="black">
                    <a:tint val="75000"/>
                  </a:prstClr>
                </a:solidFill>
              </a:rPr>
              <a:pPr/>
              <a:t>3/11/2022</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62006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1TdNbOco9jU" TargetMode="External"/><Relationship Id="rId2" Type="http://schemas.openxmlformats.org/officeDocument/2006/relationships/notesSlide" Target="../notesSlides/notesSlide10.xml"/><Relationship Id="rId1" Type="http://schemas.openxmlformats.org/officeDocument/2006/relationships/slideLayout" Target="../slideLayouts/slideLayout25.xml"/><Relationship Id="rId4" Type="http://schemas.openxmlformats.org/officeDocument/2006/relationships/hyperlink" Target="https://www.eif.org.uk/why-it-matters/what-is-early-interventio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hyperlink" Target="https://gov.wales/sites/default/files/publications/2019-07/families-first-guidance-for-local-authorities_0.pdf" TargetMode="External"/><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7.xml"/><Relationship Id="rId1" Type="http://schemas.openxmlformats.org/officeDocument/2006/relationships/slideLayout" Target="../slideLayouts/slideLayout16.xml"/><Relationship Id="rId4" Type="http://schemas.openxmlformats.org/officeDocument/2006/relationships/image" Target="../media/image15.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3" Type="http://schemas.openxmlformats.org/officeDocument/2006/relationships/hyperlink" Target="https://www.jrf.org.uk/report/poverty-wales-2020" TargetMode="External"/><Relationship Id="rId2" Type="http://schemas.openxmlformats.org/officeDocument/2006/relationships/notesSlide" Target="../notesSlides/notesSlide29.xml"/><Relationship Id="rId1" Type="http://schemas.openxmlformats.org/officeDocument/2006/relationships/slideLayout" Target="../slideLayouts/slideLayout25.xml"/><Relationship Id="rId5" Type="http://schemas.openxmlformats.org/officeDocument/2006/relationships/hyperlink" Target="https://www.savethechildren.org.uk/content/dam/gb/reports/savethechildrenmanifesto21eng.pdf" TargetMode="External"/><Relationship Id="rId4" Type="http://schemas.openxmlformats.org/officeDocument/2006/relationships/hyperlink" Target="https://www.poverty.ac.uk/report-wales-child-poverty/wales-has-worst-child-poverty-uk"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gov.wales/poverty-related-statistics" TargetMode="External"/><Relationship Id="rId2" Type="http://schemas.openxmlformats.org/officeDocument/2006/relationships/notesSlide" Target="../notesSlides/notesSlide30.xml"/><Relationship Id="rId1" Type="http://schemas.openxmlformats.org/officeDocument/2006/relationships/slideLayout" Target="../slideLayouts/slideLayout25.xml"/><Relationship Id="rId5" Type="http://schemas.openxmlformats.org/officeDocument/2006/relationships/hyperlink" Target="https://www.bevanfoundation.org/views/poverty-in-wales-what-does-the-latest-data-say/" TargetMode="External"/><Relationship Id="rId4" Type="http://schemas.openxmlformats.org/officeDocument/2006/relationships/hyperlink" Target="https://oxfamapps.org/cymru/poverty-in-wales/"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1.xml"/><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2.xml"/><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hyperlink" Target="https://media.wix.com/ugd/928487_7f341890e9484a279416ffbc9dc95ff4.pdf" TargetMode="External"/><Relationship Id="rId2" Type="http://schemas.openxmlformats.org/officeDocument/2006/relationships/hyperlink" Target="https://doi.org/10.1007/s10643-021-01282-2" TargetMode="Externa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3600" b="1" dirty="0">
                <a:latin typeface="Arial" panose="020B0604020202020204" pitchFamily="34" charset="0"/>
                <a:cs typeface="Arial" panose="020B0604020202020204" pitchFamily="34" charset="0"/>
              </a:rPr>
              <a:t>ECEY6003/C</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ECEY6003</a:t>
            </a:r>
            <a:br>
              <a:rPr lang="en-GB" sz="3600" b="1" dirty="0">
                <a:latin typeface="Arial" panose="020B0604020202020204" pitchFamily="34" charset="0"/>
                <a:cs typeface="Arial" panose="020B0604020202020204" pitchFamily="34" charset="0"/>
              </a:rPr>
            </a:br>
            <a:r>
              <a:rPr lang="en-GB" sz="3200" b="1" i="1" dirty="0"/>
              <a:t> </a:t>
            </a:r>
            <a:br>
              <a:rPr lang="en-GB" sz="3200" dirty="0"/>
            </a:br>
            <a:r>
              <a:rPr lang="cy-GB" sz="3100" b="1" dirty="0">
                <a:effectLst/>
                <a:latin typeface="Arial" panose="020B0604020202020204" pitchFamily="34" charset="0"/>
                <a:ea typeface="Times New Roman" panose="02020603050405020304" pitchFamily="18" charset="0"/>
              </a:rPr>
              <a:t>Arweinyddiaeth Gatalytig: hawliau, gwydnwch a newid cymdeithasol</a:t>
            </a:r>
            <a:br>
              <a:rPr lang="en-GB" sz="32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r>
              <a:rPr lang="en-GB" sz="3100" b="1" dirty="0">
                <a:effectLst/>
                <a:latin typeface="Arial" panose="020B0604020202020204" pitchFamily="34" charset="0"/>
                <a:ea typeface="Times New Roman" panose="02020603050405020304" pitchFamily="18" charset="0"/>
                <a:cs typeface="Arial" panose="020B0604020202020204" pitchFamily="34" charset="0"/>
              </a:rPr>
              <a:t>Catalytic Leadership: rights, resilience and social change</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4000" b="1" dirty="0" err="1">
                <a:latin typeface="Arial" panose="020B0604020202020204" pitchFamily="34" charset="0"/>
                <a:cs typeface="Arial" panose="020B0604020202020204" pitchFamily="34" charset="0"/>
              </a:rPr>
              <a:t>Darlith</a:t>
            </a:r>
            <a:r>
              <a:rPr lang="en-GB" sz="4000" b="1" dirty="0">
                <a:latin typeface="Arial" panose="020B0604020202020204" pitchFamily="34" charset="0"/>
                <a:cs typeface="Arial" panose="020B0604020202020204" pitchFamily="34" charset="0"/>
              </a:rPr>
              <a:t> 5 – </a:t>
            </a:r>
            <a:r>
              <a:rPr lang="en-GB" sz="4000" b="1" dirty="0" err="1">
                <a:latin typeface="Arial" panose="020B0604020202020204" pitchFamily="34" charset="0"/>
                <a:cs typeface="Arial" panose="020B0604020202020204" pitchFamily="34" charset="0"/>
              </a:rPr>
              <a:t>Lles</a:t>
            </a:r>
            <a:r>
              <a:rPr lang="en-GB" sz="4000" b="1" dirty="0">
                <a:latin typeface="Arial" panose="020B0604020202020204" pitchFamily="34" charset="0"/>
                <a:cs typeface="Arial" panose="020B0604020202020204" pitchFamily="34" charset="0"/>
              </a:rPr>
              <a:t> a </a:t>
            </a:r>
            <a:r>
              <a:rPr lang="en-GB" sz="4000" b="1" dirty="0" err="1">
                <a:latin typeface="Arial" panose="020B0604020202020204" pitchFamily="34" charset="0"/>
                <a:cs typeface="Arial" panose="020B0604020202020204" pitchFamily="34" charset="0"/>
              </a:rPr>
              <a:t>gwytnwch</a:t>
            </a:r>
            <a:r>
              <a:rPr lang="en-GB" sz="4000" b="1" dirty="0">
                <a:latin typeface="Arial" panose="020B0604020202020204" pitchFamily="34" charset="0"/>
                <a:cs typeface="Arial" panose="020B0604020202020204" pitchFamily="34" charset="0"/>
              </a:rPr>
              <a:t> plant</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Lecture 5 – Children’s wellbeing and resilience  </a:t>
            </a:r>
            <a:br>
              <a:rPr lang="en-GB" sz="3600"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t>  </a:t>
            </a:r>
          </a:p>
        </p:txBody>
      </p:sp>
    </p:spTree>
    <p:extLst>
      <p:ext uri="{BB962C8B-B14F-4D97-AF65-F5344CB8AC3E}">
        <p14:creationId xmlns:p14="http://schemas.microsoft.com/office/powerpoint/2010/main" val="241700675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882C-7715-43A5-8DE5-07F25FCF090B}"/>
              </a:ext>
            </a:extLst>
          </p:cNvPr>
          <p:cNvSpPr>
            <a:spLocks noGrp="1"/>
          </p:cNvSpPr>
          <p:nvPr>
            <p:ph type="title"/>
          </p:nvPr>
        </p:nvSpPr>
        <p:spPr>
          <a:xfrm>
            <a:off x="838200" y="365127"/>
            <a:ext cx="10515600" cy="939691"/>
          </a:xfrm>
        </p:spPr>
        <p:txBody>
          <a:bodyPr>
            <a:normAutofit fontScale="90000"/>
          </a:bodyPr>
          <a:lstStyle/>
          <a:p>
            <a:r>
              <a:rPr lang="en-GB" b="1" dirty="0" err="1">
                <a:latin typeface="Arial" panose="020B0604020202020204" pitchFamily="34" charset="0"/>
                <a:cs typeface="Arial" panose="020B0604020202020204" pitchFamily="34" charset="0"/>
              </a:rPr>
              <a:t>Adnoddau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Resources</a:t>
            </a:r>
          </a:p>
        </p:txBody>
      </p:sp>
      <p:sp>
        <p:nvSpPr>
          <p:cNvPr id="3" name="Content Placeholder 2">
            <a:extLst>
              <a:ext uri="{FF2B5EF4-FFF2-40B4-BE49-F238E27FC236}">
                <a16:creationId xmlns:a16="http://schemas.microsoft.com/office/drawing/2014/main" id="{B185BF50-5AF9-4E77-87E7-99BB73CB1DEF}"/>
              </a:ext>
            </a:extLst>
          </p:cNvPr>
          <p:cNvSpPr>
            <a:spLocks noGrp="1"/>
          </p:cNvSpPr>
          <p:nvPr>
            <p:ph sz="half" idx="1"/>
          </p:nvPr>
        </p:nvSpPr>
        <p:spPr>
          <a:xfrm>
            <a:off x="838200" y="1551398"/>
            <a:ext cx="5181600" cy="4625565"/>
          </a:xfrm>
        </p:spPr>
        <p:txBody>
          <a:bodyPr>
            <a:normAutofit fontScale="92500"/>
          </a:bodyPr>
          <a:lstStyle/>
          <a:p>
            <a:r>
              <a:rPr lang="en-GB" dirty="0" err="1"/>
              <a:t>Darlithoedd</a:t>
            </a:r>
            <a:r>
              <a:rPr lang="en-GB" dirty="0"/>
              <a:t> – PowerPoints </a:t>
            </a:r>
            <a:r>
              <a:rPr lang="en-GB" dirty="0" err="1"/>
              <a:t>ar</a:t>
            </a:r>
            <a:r>
              <a:rPr lang="en-GB" dirty="0"/>
              <a:t> Moodle a </a:t>
            </a:r>
            <a:r>
              <a:rPr lang="en-GB" dirty="0" err="1"/>
              <a:t>mynychu</a:t>
            </a:r>
            <a:r>
              <a:rPr lang="en-GB" dirty="0"/>
              <a:t> </a:t>
            </a:r>
            <a:r>
              <a:rPr lang="en-GB" dirty="0" err="1"/>
              <a:t>darlithoedd</a:t>
            </a:r>
            <a:endParaRPr lang="en-GB" dirty="0"/>
          </a:p>
          <a:p>
            <a:r>
              <a:rPr lang="en-GB" dirty="0"/>
              <a:t>Leganto – </a:t>
            </a:r>
            <a:r>
              <a:rPr lang="en-GB" dirty="0" err="1"/>
              <a:t>Rhestr</a:t>
            </a:r>
            <a:r>
              <a:rPr lang="en-GB" dirty="0"/>
              <a:t> </a:t>
            </a:r>
            <a:r>
              <a:rPr lang="en-GB" dirty="0" err="1"/>
              <a:t>ddarllen</a:t>
            </a:r>
            <a:r>
              <a:rPr lang="en-GB" dirty="0"/>
              <a:t> </a:t>
            </a:r>
            <a:r>
              <a:rPr lang="en-GB" dirty="0" err="1"/>
              <a:t>ar-lein</a:t>
            </a:r>
            <a:endParaRPr lang="en-GB" dirty="0"/>
          </a:p>
          <a:p>
            <a:r>
              <a:rPr lang="en-GB" dirty="0" err="1"/>
              <a:t>Darllen</a:t>
            </a:r>
            <a:r>
              <a:rPr lang="en-GB" dirty="0"/>
              <a:t> </a:t>
            </a:r>
            <a:r>
              <a:rPr lang="en-GB" dirty="0" err="1"/>
              <a:t>ychwanegol</a:t>
            </a:r>
            <a:r>
              <a:rPr lang="en-GB" dirty="0"/>
              <a:t> </a:t>
            </a:r>
            <a:r>
              <a:rPr lang="en-GB" dirty="0" err="1"/>
              <a:t>ar</a:t>
            </a:r>
            <a:r>
              <a:rPr lang="en-GB" dirty="0"/>
              <a:t> Moodle</a:t>
            </a:r>
          </a:p>
          <a:p>
            <a:r>
              <a:rPr lang="en-GB" dirty="0" err="1"/>
              <a:t>Tasgiau</a:t>
            </a:r>
            <a:r>
              <a:rPr lang="en-GB" dirty="0"/>
              <a:t> </a:t>
            </a:r>
            <a:r>
              <a:rPr lang="en-GB" dirty="0" err="1"/>
              <a:t>wythnosol</a:t>
            </a:r>
            <a:r>
              <a:rPr lang="en-GB" dirty="0"/>
              <a:t>: </a:t>
            </a:r>
            <a:r>
              <a:rPr lang="en-GB" dirty="0" err="1"/>
              <a:t>ymchwil</a:t>
            </a:r>
            <a:r>
              <a:rPr lang="en-GB" dirty="0"/>
              <a:t> a </a:t>
            </a:r>
            <a:r>
              <a:rPr lang="en-GB" dirty="0" err="1"/>
              <a:t>darllen</a:t>
            </a:r>
            <a:r>
              <a:rPr lang="en-GB" dirty="0"/>
              <a:t> </a:t>
            </a:r>
            <a:r>
              <a:rPr lang="en-GB" dirty="0" err="1"/>
              <a:t>pellach</a:t>
            </a:r>
            <a:r>
              <a:rPr lang="en-GB" dirty="0"/>
              <a:t> o </a:t>
            </a:r>
            <a:r>
              <a:rPr lang="en-GB" dirty="0" err="1"/>
              <a:t>fewn</a:t>
            </a:r>
            <a:r>
              <a:rPr lang="en-GB" dirty="0"/>
              <a:t> bob </a:t>
            </a:r>
            <a:r>
              <a:rPr lang="en-GB" dirty="0" err="1"/>
              <a:t>darlith</a:t>
            </a:r>
            <a:endParaRPr lang="en-GB" dirty="0"/>
          </a:p>
          <a:p>
            <a:r>
              <a:rPr lang="en-GB" b="1" dirty="0"/>
              <a:t>MANTEISIWCH AR BOB CYFLE </a:t>
            </a:r>
            <a:r>
              <a:rPr lang="en-GB" dirty="0" err="1"/>
              <a:t>i</a:t>
            </a:r>
            <a:r>
              <a:rPr lang="en-GB" dirty="0"/>
              <a:t> </a:t>
            </a:r>
            <a:r>
              <a:rPr lang="en-GB" dirty="0" err="1"/>
              <a:t>ddefnyddio’r</a:t>
            </a:r>
            <a:r>
              <a:rPr lang="en-GB" dirty="0"/>
              <a:t> </a:t>
            </a:r>
            <a:r>
              <a:rPr lang="en-GB" dirty="0" err="1"/>
              <a:t>adnoddau</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i</a:t>
            </a:r>
            <a:r>
              <a:rPr lang="en-GB" dirty="0"/>
              <a:t> chi. </a:t>
            </a:r>
          </a:p>
        </p:txBody>
      </p:sp>
      <p:sp>
        <p:nvSpPr>
          <p:cNvPr id="4" name="Content Placeholder 3">
            <a:extLst>
              <a:ext uri="{FF2B5EF4-FFF2-40B4-BE49-F238E27FC236}">
                <a16:creationId xmlns:a16="http://schemas.microsoft.com/office/drawing/2014/main" id="{233B6080-66E5-4A29-B8DD-720345F2FA9C}"/>
              </a:ext>
            </a:extLst>
          </p:cNvPr>
          <p:cNvSpPr>
            <a:spLocks noGrp="1"/>
          </p:cNvSpPr>
          <p:nvPr>
            <p:ph sz="half" idx="2"/>
          </p:nvPr>
        </p:nvSpPr>
        <p:spPr>
          <a:xfrm>
            <a:off x="6172200" y="1551398"/>
            <a:ext cx="5181600" cy="4351338"/>
          </a:xfrm>
        </p:spPr>
        <p:txBody>
          <a:bodyPr>
            <a:normAutofit fontScale="92500"/>
          </a:bodyPr>
          <a:lstStyle/>
          <a:p>
            <a:r>
              <a:rPr lang="en-GB" dirty="0"/>
              <a:t>Lectures – PowerPoints on Moodle and attending lectures</a:t>
            </a:r>
          </a:p>
          <a:p>
            <a:r>
              <a:rPr lang="en-GB" dirty="0"/>
              <a:t>Leganto – Online reading list</a:t>
            </a:r>
          </a:p>
          <a:p>
            <a:r>
              <a:rPr lang="en-GB" dirty="0"/>
              <a:t>Additional reading on Moodle</a:t>
            </a:r>
          </a:p>
          <a:p>
            <a:r>
              <a:rPr lang="en-GB" dirty="0"/>
              <a:t>Weekly tasks: additional research and reading within each lecture</a:t>
            </a:r>
          </a:p>
          <a:p>
            <a:r>
              <a:rPr lang="en-GB" b="1" dirty="0"/>
              <a:t>TAKE ADVANTAGE OF EVERY OPPORTUNITY </a:t>
            </a:r>
            <a:r>
              <a:rPr lang="en-GB" dirty="0"/>
              <a:t>to use the resources that are available to you. </a:t>
            </a:r>
          </a:p>
        </p:txBody>
      </p:sp>
    </p:spTree>
    <p:extLst>
      <p:ext uri="{BB962C8B-B14F-4D97-AF65-F5344CB8AC3E}">
        <p14:creationId xmlns:p14="http://schemas.microsoft.com/office/powerpoint/2010/main" val="646148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49" y="365127"/>
            <a:ext cx="10737351" cy="1325563"/>
          </a:xfrm>
        </p:spPr>
        <p:txBody>
          <a:bodyPr>
            <a:normAutofit/>
          </a:bodyPr>
          <a:lstStyle/>
          <a:p>
            <a:pPr>
              <a:defRPr/>
            </a:pPr>
            <a:r>
              <a:rPr lang="en-GB" sz="3600" b="1" dirty="0">
                <a:latin typeface="Arial" panose="020B0604020202020204" pitchFamily="34" charset="0"/>
                <a:cs typeface="Arial" panose="020B0604020202020204" pitchFamily="34" charset="0"/>
              </a:rPr>
              <a:t>Sgiliau </a:t>
            </a:r>
            <a:r>
              <a:rPr lang="en-GB" sz="3600" b="1" dirty="0" err="1">
                <a:latin typeface="Arial" panose="020B0604020202020204" pitchFamily="34" charset="0"/>
                <a:cs typeface="Arial" panose="020B0604020202020204" pitchFamily="34" charset="0"/>
              </a:rPr>
              <a:t>Cyflogadwyedd</a:t>
            </a:r>
            <a:r>
              <a:rPr lang="en-GB" sz="3600" b="1" dirty="0">
                <a:latin typeface="Arial" panose="020B0604020202020204" pitchFamily="34" charset="0"/>
                <a:cs typeface="Arial" panose="020B0604020202020204" pitchFamily="34" charset="0"/>
              </a:rPr>
              <a:t>/</a:t>
            </a:r>
            <a:r>
              <a:rPr lang="en-GB" sz="3600" b="1" dirty="0" err="1">
                <a:latin typeface="Arial" panose="020B0604020202020204" pitchFamily="34" charset="0"/>
                <a:cs typeface="Arial" panose="020B0604020202020204" pitchFamily="34" charset="0"/>
              </a:rPr>
              <a:t>Trosglwyddadwy</a:t>
            </a: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Employability/Transferable Skill</a:t>
            </a:r>
            <a:r>
              <a:rPr lang="en-GB" sz="3600" b="1" dirty="0">
                <a:latin typeface="Lucida Sans" panose="020B0602030504020204" pitchFamily="34" charset="0"/>
              </a:rPr>
              <a:t>s</a:t>
            </a:r>
            <a:endParaRPr lang="en-US" sz="3600" b="1" dirty="0">
              <a:latin typeface="Lucida Sans" panose="020B0602030504020204" pitchFamily="34" charset="0"/>
            </a:endParaRPr>
          </a:p>
        </p:txBody>
      </p:sp>
      <p:sp>
        <p:nvSpPr>
          <p:cNvPr id="19459" name="Content Placeholder 2"/>
          <p:cNvSpPr>
            <a:spLocks noGrp="1"/>
          </p:cNvSpPr>
          <p:nvPr>
            <p:ph sz="half" idx="1"/>
          </p:nvPr>
        </p:nvSpPr>
        <p:spPr>
          <a:xfrm>
            <a:off x="616449" y="1890444"/>
            <a:ext cx="5403351" cy="3699143"/>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6172199" y="1890444"/>
            <a:ext cx="5403351" cy="3699144"/>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705" y="365128"/>
            <a:ext cx="10904095" cy="1087154"/>
          </a:xfrm>
        </p:spPr>
        <p:txBody>
          <a:bodyPr>
            <a:noAutofit/>
          </a:bodyPr>
          <a:lstStyle/>
          <a:p>
            <a:r>
              <a:rPr lang="en-GB" sz="3600" b="1" dirty="0">
                <a:latin typeface="Arial" panose="020B0604020202020204" pitchFamily="34" charset="0"/>
                <a:cs typeface="Arial" panose="020B0604020202020204" pitchFamily="34" charset="0"/>
              </a:rPr>
              <a:t>Felly, </a:t>
            </a:r>
            <a:r>
              <a:rPr lang="en-GB" sz="3600" b="1" dirty="0" err="1">
                <a:latin typeface="Arial" panose="020B0604020202020204" pitchFamily="34" charset="0"/>
                <a:cs typeface="Arial" panose="020B0604020202020204" pitchFamily="34" charset="0"/>
              </a:rPr>
              <a:t>gadewch</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i</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ni</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ystyried</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Rhan</a:t>
            </a:r>
            <a:r>
              <a:rPr lang="en-GB" sz="3600" b="1" dirty="0">
                <a:latin typeface="Arial" panose="020B0604020202020204" pitchFamily="34" charset="0"/>
                <a:cs typeface="Arial" panose="020B0604020202020204" pitchFamily="34" charset="0"/>
              </a:rPr>
              <a:t> 3 </a:t>
            </a:r>
            <a:r>
              <a:rPr lang="en-GB" sz="3600" b="1" dirty="0" err="1">
                <a:latin typeface="Arial" panose="020B0604020202020204" pitchFamily="34" charset="0"/>
                <a:cs typeface="Arial" panose="020B0604020202020204" pitchFamily="34" charset="0"/>
              </a:rPr>
              <a:t>o’r</a:t>
            </a:r>
            <a:r>
              <a:rPr lang="en-GB" sz="3600" b="1" dirty="0">
                <a:latin typeface="Arial" panose="020B0604020202020204" pitchFamily="34" charset="0"/>
                <a:cs typeface="Arial" panose="020B0604020202020204" pitchFamily="34" charset="0"/>
              </a:rPr>
              <a:t> portfolio. </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So, let’s consider Part 3 of the portfolio. </a:t>
            </a:r>
          </a:p>
        </p:txBody>
      </p:sp>
      <p:sp>
        <p:nvSpPr>
          <p:cNvPr id="3" name="Content Placeholder 2"/>
          <p:cNvSpPr>
            <a:spLocks noGrp="1"/>
          </p:cNvSpPr>
          <p:nvPr>
            <p:ph sz="half" idx="1"/>
          </p:nvPr>
        </p:nvSpPr>
        <p:spPr>
          <a:xfrm>
            <a:off x="449705" y="1811547"/>
            <a:ext cx="5570095" cy="3715194"/>
          </a:xfrm>
        </p:spPr>
        <p:txBody>
          <a:bodyPr>
            <a:normAutofit/>
          </a:bodyPr>
          <a:lstStyle/>
          <a:p>
            <a:pPr marL="0" indent="0">
              <a:buNone/>
            </a:pPr>
            <a:r>
              <a:rPr lang="cy-GB" sz="2800" dirty="0">
                <a:effectLst/>
                <a:latin typeface="Arial" panose="020B0604020202020204" pitchFamily="34" charset="0"/>
                <a:ea typeface="Times New Roman" panose="02020603050405020304" pitchFamily="18" charset="0"/>
              </a:rPr>
              <a:t>3) Dewiswch </a:t>
            </a:r>
            <a:r>
              <a:rPr lang="cy-GB" sz="2800" b="1" dirty="0">
                <a:effectLst/>
                <a:latin typeface="Arial" panose="020B0604020202020204" pitchFamily="34" charset="0"/>
                <a:ea typeface="Times New Roman" panose="02020603050405020304" pitchFamily="18" charset="0"/>
              </a:rPr>
              <a:t>UN</a:t>
            </a:r>
            <a:r>
              <a:rPr lang="cy-GB" sz="2800" dirty="0">
                <a:effectLst/>
                <a:latin typeface="Arial" panose="020B0604020202020204" pitchFamily="34" charset="0"/>
                <a:ea typeface="Times New Roman" panose="02020603050405020304" pitchFamily="18" charset="0"/>
              </a:rPr>
              <a:t> agwedd cymdeithasegol sydd yn herio profiadau bywyd plant a darparwch gwerthusiad beirniadol o’r ymyraethau cynnar a’r gwasanaethau sydd yn eu lle i gefnogi eich agwedd dewisedig;                                (tua.1000 - 1500 o eiriau). </a:t>
            </a:r>
            <a:r>
              <a:rPr lang="cy-GB" sz="2800" b="1" u="none" strike="noStrike" dirty="0">
                <a:solidFill>
                  <a:srgbClr val="000000"/>
                </a:solidFill>
                <a:effectLst/>
                <a:latin typeface="Times New Roman" panose="02020603050405020304" pitchFamily="18"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6172200" y="1811547"/>
            <a:ext cx="5181600" cy="3916900"/>
          </a:xfrm>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3) Choose </a:t>
            </a:r>
            <a:r>
              <a:rPr lang="en-GB" sz="2800" b="1" dirty="0">
                <a:effectLst/>
                <a:latin typeface="Arial" panose="020B0604020202020204" pitchFamily="34" charset="0"/>
                <a:ea typeface="Times New Roman" panose="02020603050405020304" pitchFamily="18" charset="0"/>
              </a:rPr>
              <a:t>ONE</a:t>
            </a:r>
            <a:r>
              <a:rPr lang="en-GB" sz="2800" dirty="0">
                <a:effectLst/>
                <a:latin typeface="Arial" panose="020B0604020202020204" pitchFamily="34" charset="0"/>
                <a:ea typeface="Times New Roman" panose="02020603050405020304" pitchFamily="18" charset="0"/>
              </a:rPr>
              <a:t> sociological aspect that challenges children’s life experiences and provide a critical evaluation of the early interventions and services that are in place to support your chosen aspect; (approx. 1000 - 1500 words)  </a:t>
            </a:r>
            <a:endParaRPr lang="en-GB" dirty="0"/>
          </a:p>
          <a:p>
            <a:endParaRPr lang="en-GB" dirty="0"/>
          </a:p>
        </p:txBody>
      </p:sp>
    </p:spTree>
    <p:extLst>
      <p:ext uri="{BB962C8B-B14F-4D97-AF65-F5344CB8AC3E}">
        <p14:creationId xmlns:p14="http://schemas.microsoft.com/office/powerpoint/2010/main" val="955632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2A4C9-8ABE-4A4A-9861-130D821A9F93}"/>
              </a:ext>
            </a:extLst>
          </p:cNvPr>
          <p:cNvSpPr>
            <a:spLocks noGrp="1"/>
          </p:cNvSpPr>
          <p:nvPr>
            <p:ph type="title"/>
          </p:nvPr>
        </p:nvSpPr>
        <p:spPr>
          <a:xfrm>
            <a:off x="448575" y="365127"/>
            <a:ext cx="11214338" cy="583779"/>
          </a:xfrm>
        </p:spPr>
        <p:txBody>
          <a:bodyPr>
            <a:normAutofit fontScale="90000"/>
          </a:bodyPr>
          <a:lstStyle/>
          <a:p>
            <a:r>
              <a:rPr lang="en-GB" b="1" dirty="0" err="1">
                <a:latin typeface="Arial" panose="020B0604020202020204" pitchFamily="34" charset="0"/>
                <a:cs typeface="Arial" panose="020B0604020202020204" pitchFamily="34" charset="0"/>
              </a:rPr>
              <a:t>Heriau</a:t>
            </a:r>
            <a:r>
              <a:rPr lang="en-GB" b="1" dirty="0">
                <a:latin typeface="Arial" panose="020B0604020202020204" pitchFamily="34" charset="0"/>
                <a:cs typeface="Arial" panose="020B0604020202020204" pitchFamily="34" charset="0"/>
              </a:rPr>
              <a:t> Heddiw              Today’s challenges</a:t>
            </a:r>
          </a:p>
        </p:txBody>
      </p:sp>
      <p:sp>
        <p:nvSpPr>
          <p:cNvPr id="3" name="Content Placeholder 2">
            <a:extLst>
              <a:ext uri="{FF2B5EF4-FFF2-40B4-BE49-F238E27FC236}">
                <a16:creationId xmlns:a16="http://schemas.microsoft.com/office/drawing/2014/main" id="{F5DDF2FF-845C-49DD-A727-0945C2BC2330}"/>
              </a:ext>
            </a:extLst>
          </p:cNvPr>
          <p:cNvSpPr>
            <a:spLocks noGrp="1"/>
          </p:cNvSpPr>
          <p:nvPr>
            <p:ph sz="half" idx="1"/>
          </p:nvPr>
        </p:nvSpPr>
        <p:spPr>
          <a:xfrm>
            <a:off x="448575" y="948906"/>
            <a:ext cx="5571225" cy="5228057"/>
          </a:xfrm>
        </p:spPr>
        <p:txBody>
          <a:bodyPr>
            <a:normAutofit fontScale="92500" lnSpcReduction="10000"/>
          </a:bodyPr>
          <a:lstStyle/>
          <a:p>
            <a:r>
              <a:rPr lang="en-GB" sz="2600" dirty="0" err="1">
                <a:latin typeface="Arial" panose="020B0604020202020204" pitchFamily="34" charset="0"/>
                <a:cs typeface="Arial" panose="020B0604020202020204" pitchFamily="34" charset="0"/>
              </a:rPr>
              <a:t>Tlodi</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Diffyg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profiadau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cymdeithasol</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Loteri</a:t>
            </a:r>
            <a:r>
              <a:rPr lang="en-GB" sz="2600" dirty="0">
                <a:latin typeface="Arial" panose="020B0604020202020204" pitchFamily="34" charset="0"/>
                <a:cs typeface="Arial" panose="020B0604020202020204" pitchFamily="34" charset="0"/>
              </a:rPr>
              <a:t> Cod Post – </a:t>
            </a:r>
            <a:r>
              <a:rPr lang="en-GB" sz="2600" dirty="0" err="1">
                <a:latin typeface="Arial" panose="020B0604020202020204" pitchFamily="34" charset="0"/>
                <a:cs typeface="Arial" panose="020B0604020202020204" pitchFamily="34" charset="0"/>
              </a:rPr>
              <a:t>Yr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Amgylchedd</a:t>
            </a:r>
            <a:r>
              <a:rPr lang="en-GB" sz="2600" dirty="0">
                <a:latin typeface="Arial" panose="020B0604020202020204" pitchFamily="34" charset="0"/>
                <a:cs typeface="Arial" panose="020B0604020202020204" pitchFamily="34" charset="0"/>
              </a:rPr>
              <a:t>/</a:t>
            </a:r>
            <a:r>
              <a:rPr lang="en-GB" sz="2600" dirty="0" err="1">
                <a:latin typeface="Arial" panose="020B0604020202020204" pitchFamily="34" charset="0"/>
                <a:cs typeface="Arial" panose="020B0604020202020204" pitchFamily="34" charset="0"/>
              </a:rPr>
              <a:t>Gwasanaethau</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ACEs (</a:t>
            </a:r>
            <a:r>
              <a:rPr lang="en-GB" sz="2600" dirty="0" err="1">
                <a:latin typeface="Arial" panose="020B0604020202020204" pitchFamily="34" charset="0"/>
                <a:cs typeface="Arial" panose="020B0604020202020204" pitchFamily="34" charset="0"/>
              </a:rPr>
              <a:t>Profiadau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Niweidiol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Plentyndod</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Iechyd </a:t>
            </a:r>
            <a:r>
              <a:rPr lang="en-GB" sz="2600" dirty="0" err="1">
                <a:latin typeface="Arial" panose="020B0604020202020204" pitchFamily="34" charset="0"/>
                <a:cs typeface="Arial" panose="020B0604020202020204" pitchFamily="34" charset="0"/>
              </a:rPr>
              <a:t>Meddwl</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Lles</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Rhianta</a:t>
            </a:r>
            <a:r>
              <a:rPr lang="en-GB" sz="2600" dirty="0">
                <a:latin typeface="Arial" panose="020B0604020202020204" pitchFamily="34" charset="0"/>
                <a:cs typeface="Arial" panose="020B0604020202020204" pitchFamily="34" charset="0"/>
              </a:rPr>
              <a:t>/</a:t>
            </a:r>
            <a:r>
              <a:rPr lang="en-GB" sz="2600" dirty="0" err="1">
                <a:latin typeface="Arial" panose="020B0604020202020204" pitchFamily="34" charset="0"/>
                <a:cs typeface="Arial" panose="020B0604020202020204" pitchFamily="34" charset="0"/>
              </a:rPr>
              <a:t>Arddulliau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magu</a:t>
            </a:r>
            <a:r>
              <a:rPr lang="en-GB" sz="2600" dirty="0">
                <a:latin typeface="Arial" panose="020B0604020202020204" pitchFamily="34" charset="0"/>
                <a:cs typeface="Arial" panose="020B0604020202020204" pitchFamily="34" charset="0"/>
              </a:rPr>
              <a:t> plant</a:t>
            </a:r>
          </a:p>
          <a:p>
            <a:r>
              <a:rPr lang="en-GB" sz="2600" dirty="0">
                <a:latin typeface="Arial" panose="020B0604020202020204" pitchFamily="34" charset="0"/>
                <a:cs typeface="Arial" panose="020B0604020202020204" pitchFamily="34" charset="0"/>
              </a:rPr>
              <a:t>Covid-19/Y </a:t>
            </a:r>
            <a:r>
              <a:rPr lang="en-GB" sz="2600" dirty="0" err="1">
                <a:latin typeface="Arial" panose="020B0604020202020204" pitchFamily="34" charset="0"/>
                <a:cs typeface="Arial" panose="020B0604020202020204" pitchFamily="34" charset="0"/>
              </a:rPr>
              <a:t>Pandemig</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Y </a:t>
            </a:r>
            <a:r>
              <a:rPr lang="en-GB" sz="2600" dirty="0" err="1">
                <a:latin typeface="Arial" panose="020B0604020202020204" pitchFamily="34" charset="0"/>
                <a:cs typeface="Arial" panose="020B0604020202020204" pitchFamily="34" charset="0"/>
              </a:rPr>
              <a:t>teulu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amgylchedd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cartref</a:t>
            </a:r>
            <a:r>
              <a:rPr lang="en-GB" sz="2600" dirty="0">
                <a:latin typeface="Arial" panose="020B0604020202020204" pitchFamily="34" charset="0"/>
                <a:cs typeface="Arial" panose="020B0604020202020204" pitchFamily="34" charset="0"/>
              </a:rPr>
              <a:t> </a:t>
            </a:r>
          </a:p>
          <a:p>
            <a:r>
              <a:rPr lang="en-GB" sz="2600" dirty="0">
                <a:latin typeface="Arial" panose="020B0604020202020204" pitchFamily="34" charset="0"/>
                <a:cs typeface="Arial" panose="020B0604020202020204" pitchFamily="34" charset="0"/>
              </a:rPr>
              <a:t>Y </a:t>
            </a:r>
            <a:r>
              <a:rPr lang="en-GB" sz="2600" dirty="0" err="1">
                <a:latin typeface="Arial" panose="020B0604020202020204" pitchFamily="34" charset="0"/>
                <a:cs typeface="Arial" panose="020B0604020202020204" pitchFamily="34" charset="0"/>
              </a:rPr>
              <a:t>Cyfryngau</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Rhyfel</a:t>
            </a:r>
            <a:endParaRPr lang="en-GB" sz="26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7413ED9C-FD86-4F9C-BDA6-ED67563D8F5B}"/>
              </a:ext>
            </a:extLst>
          </p:cNvPr>
          <p:cNvSpPr>
            <a:spLocks noGrp="1"/>
          </p:cNvSpPr>
          <p:nvPr>
            <p:ph sz="half" idx="2"/>
          </p:nvPr>
        </p:nvSpPr>
        <p:spPr>
          <a:xfrm>
            <a:off x="6172200" y="948906"/>
            <a:ext cx="5181600" cy="4744529"/>
          </a:xfrm>
        </p:spPr>
        <p:txBody>
          <a:bodyPr>
            <a:normAutofit fontScale="92500" lnSpcReduction="10000"/>
          </a:bodyPr>
          <a:lstStyle/>
          <a:p>
            <a:pPr marL="171450" indent="-171450">
              <a:buFont typeface="Wingdings" panose="05000000000000000000" pitchFamily="2" charset="2"/>
              <a:buChar char="§"/>
            </a:pPr>
            <a:r>
              <a:rPr lang="en-GB" dirty="0">
                <a:latin typeface="Arial" panose="020B0604020202020204" pitchFamily="34" charset="0"/>
                <a:cs typeface="Arial" panose="020B0604020202020204" pitchFamily="34" charset="0"/>
              </a:rPr>
              <a:t>Poverty</a:t>
            </a:r>
          </a:p>
          <a:p>
            <a:pPr marL="171450" indent="-171450">
              <a:buFont typeface="Wingdings" panose="05000000000000000000" pitchFamily="2" charset="2"/>
              <a:buChar char="§"/>
            </a:pPr>
            <a:r>
              <a:rPr lang="en-GB" dirty="0">
                <a:latin typeface="Arial" panose="020B0604020202020204" pitchFamily="34" charset="0"/>
                <a:cs typeface="Arial" panose="020B0604020202020204" pitchFamily="34" charset="0"/>
              </a:rPr>
              <a:t>Social Isolation</a:t>
            </a:r>
          </a:p>
          <a:p>
            <a:pPr marL="171450" indent="-171450">
              <a:buFont typeface="Wingdings" panose="05000000000000000000" pitchFamily="2" charset="2"/>
              <a:buChar char="§"/>
            </a:pPr>
            <a:r>
              <a:rPr lang="en-GB" dirty="0">
                <a:latin typeface="Arial" panose="020B0604020202020204" pitchFamily="34" charset="0"/>
                <a:cs typeface="Arial" panose="020B0604020202020204" pitchFamily="34" charset="0"/>
              </a:rPr>
              <a:t>Postcode Lottery – the Environment/Services</a:t>
            </a:r>
          </a:p>
          <a:p>
            <a:pPr marL="171450" indent="-171450">
              <a:buFont typeface="Wingdings" panose="05000000000000000000" pitchFamily="2" charset="2"/>
              <a:buChar char="§"/>
            </a:pPr>
            <a:r>
              <a:rPr lang="en-GB" dirty="0">
                <a:latin typeface="Arial" panose="020B0604020202020204" pitchFamily="34" charset="0"/>
                <a:cs typeface="Arial" panose="020B0604020202020204" pitchFamily="34" charset="0"/>
              </a:rPr>
              <a:t>ACE’s</a:t>
            </a:r>
          </a:p>
          <a:p>
            <a:pPr marL="171450" indent="-171450">
              <a:buFont typeface="Wingdings" panose="05000000000000000000" pitchFamily="2" charset="2"/>
              <a:buChar char="§"/>
            </a:pPr>
            <a:r>
              <a:rPr lang="en-GB" dirty="0">
                <a:latin typeface="Arial" panose="020B0604020202020204" pitchFamily="34" charset="0"/>
                <a:cs typeface="Arial" panose="020B0604020202020204" pitchFamily="34" charset="0"/>
              </a:rPr>
              <a:t>Mental Health and Wellbeing</a:t>
            </a:r>
          </a:p>
          <a:p>
            <a:pPr marL="171450" indent="-171450">
              <a:buFont typeface="Wingdings" panose="05000000000000000000" pitchFamily="2" charset="2"/>
              <a:buChar char="§"/>
            </a:pPr>
            <a:r>
              <a:rPr lang="en-GB" dirty="0">
                <a:latin typeface="Arial" panose="020B0604020202020204" pitchFamily="34" charset="0"/>
                <a:cs typeface="Arial" panose="020B0604020202020204" pitchFamily="34" charset="0"/>
              </a:rPr>
              <a:t>Parenting/Parental styles</a:t>
            </a:r>
          </a:p>
          <a:p>
            <a:pPr marL="171450" indent="-171450">
              <a:buFont typeface="Wingdings" panose="05000000000000000000" pitchFamily="2" charset="2"/>
              <a:buChar char="§"/>
            </a:pPr>
            <a:r>
              <a:rPr lang="en-GB" dirty="0">
                <a:latin typeface="Arial" panose="020B0604020202020204" pitchFamily="34" charset="0"/>
                <a:cs typeface="Arial" panose="020B0604020202020204" pitchFamily="34" charset="0"/>
              </a:rPr>
              <a:t>Covid-19/The Pandemic</a:t>
            </a:r>
          </a:p>
          <a:p>
            <a:pPr marL="171450" indent="-171450">
              <a:buFont typeface="Wingdings" panose="05000000000000000000" pitchFamily="2" charset="2"/>
              <a:buChar char="§"/>
            </a:pPr>
            <a:r>
              <a:rPr lang="en-GB" dirty="0">
                <a:latin typeface="Arial" panose="020B0604020202020204" pitchFamily="34" charset="0"/>
                <a:cs typeface="Arial" panose="020B0604020202020204" pitchFamily="34" charset="0"/>
              </a:rPr>
              <a:t>Family and home environment</a:t>
            </a:r>
          </a:p>
          <a:p>
            <a:pPr marL="171450" indent="-171450">
              <a:buFont typeface="Wingdings" panose="05000000000000000000" pitchFamily="2" charset="2"/>
              <a:buChar char="§"/>
            </a:pPr>
            <a:r>
              <a:rPr lang="en-GB" dirty="0">
                <a:latin typeface="Arial" panose="020B0604020202020204" pitchFamily="34" charset="0"/>
                <a:cs typeface="Arial" panose="020B0604020202020204" pitchFamily="34" charset="0"/>
              </a:rPr>
              <a:t>Media </a:t>
            </a:r>
          </a:p>
          <a:p>
            <a:pPr marL="171450" indent="-171450">
              <a:buFont typeface="Wingdings" panose="05000000000000000000" pitchFamily="2" charset="2"/>
              <a:buChar char="§"/>
            </a:pPr>
            <a:r>
              <a:rPr lang="en-GB" dirty="0">
                <a:latin typeface="Arial" panose="020B0604020202020204" pitchFamily="34" charset="0"/>
                <a:cs typeface="Arial" panose="020B0604020202020204" pitchFamily="34" charset="0"/>
              </a:rPr>
              <a:t>War</a:t>
            </a:r>
          </a:p>
          <a:p>
            <a:endParaRPr lang="en-GB" dirty="0"/>
          </a:p>
        </p:txBody>
      </p:sp>
    </p:spTree>
    <p:extLst>
      <p:ext uri="{BB962C8B-B14F-4D97-AF65-F5344CB8AC3E}">
        <p14:creationId xmlns:p14="http://schemas.microsoft.com/office/powerpoint/2010/main" val="3354461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0D151E1-FA16-4C62-8D99-4C64BC975D17}"/>
              </a:ext>
            </a:extLst>
          </p:cNvPr>
          <p:cNvSpPr>
            <a:spLocks noGrp="1"/>
          </p:cNvSpPr>
          <p:nvPr>
            <p:ph type="title"/>
          </p:nvPr>
        </p:nvSpPr>
        <p:spPr>
          <a:xfrm>
            <a:off x="556532" y="643467"/>
            <a:ext cx="11210925" cy="744836"/>
          </a:xfrm>
        </p:spPr>
        <p:txBody>
          <a:bodyPr vert="horz" lIns="91440" tIns="45720" rIns="91440" bIns="45720" rtlCol="0" anchor="ctr">
            <a:noAutofit/>
          </a:bodyPr>
          <a:lstStyle/>
          <a:p>
            <a:pPr algn="ctr"/>
            <a:r>
              <a:rPr lang="en-US" sz="2800" b="1" kern="1200" dirty="0" err="1">
                <a:solidFill>
                  <a:schemeClr val="bg1"/>
                </a:solidFill>
                <a:latin typeface="Arial" panose="020B0604020202020204" pitchFamily="34" charset="0"/>
                <a:cs typeface="Arial" panose="020B0604020202020204" pitchFamily="34" charset="0"/>
              </a:rPr>
              <a:t>Polisi</a:t>
            </a:r>
            <a:r>
              <a:rPr lang="en-US" sz="2800" b="1" kern="1200" dirty="0">
                <a:solidFill>
                  <a:schemeClr val="bg1"/>
                </a:solidFill>
                <a:latin typeface="Arial" panose="020B0604020202020204" pitchFamily="34" charset="0"/>
                <a:cs typeface="Arial" panose="020B0604020202020204" pitchFamily="34" charset="0"/>
              </a:rPr>
              <a:t> </a:t>
            </a:r>
            <a:r>
              <a:rPr lang="en-US" sz="2800" b="1" kern="1200" dirty="0" err="1">
                <a:solidFill>
                  <a:schemeClr val="bg1"/>
                </a:solidFill>
                <a:latin typeface="Arial" panose="020B0604020202020204" pitchFamily="34" charset="0"/>
                <a:cs typeface="Arial" panose="020B0604020202020204" pitchFamily="34" charset="0"/>
              </a:rPr>
              <a:t>Llywodraeth</a:t>
            </a:r>
            <a:r>
              <a:rPr lang="en-US" sz="2800" b="1" kern="1200" dirty="0">
                <a:solidFill>
                  <a:schemeClr val="bg1"/>
                </a:solidFill>
                <a:latin typeface="Arial" panose="020B0604020202020204" pitchFamily="34" charset="0"/>
                <a:cs typeface="Arial" panose="020B0604020202020204" pitchFamily="34" charset="0"/>
              </a:rPr>
              <a:t> Cymru</a:t>
            </a:r>
            <a:br>
              <a:rPr lang="en-US" sz="2800" b="1" kern="1200" dirty="0">
                <a:solidFill>
                  <a:schemeClr val="bg1"/>
                </a:solidFill>
                <a:latin typeface="Arial" panose="020B0604020202020204" pitchFamily="34" charset="0"/>
                <a:cs typeface="Arial" panose="020B0604020202020204" pitchFamily="34" charset="0"/>
              </a:rPr>
            </a:br>
            <a:r>
              <a:rPr lang="en-US" sz="2800" b="1" kern="1200" dirty="0">
                <a:solidFill>
                  <a:schemeClr val="bg1"/>
                </a:solidFill>
                <a:latin typeface="Arial" panose="020B0604020202020204" pitchFamily="34" charset="0"/>
                <a:cs typeface="Arial" panose="020B0604020202020204" pitchFamily="34" charset="0"/>
              </a:rPr>
              <a:t>Welsh Government Policy </a:t>
            </a:r>
          </a:p>
        </p:txBody>
      </p:sp>
      <p:pic>
        <p:nvPicPr>
          <p:cNvPr id="6146" name="Picture 2" descr="30th Anniversary of the UNCRC | GOV.WALES">
            <a:extLst>
              <a:ext uri="{FF2B5EF4-FFF2-40B4-BE49-F238E27FC236}">
                <a16:creationId xmlns:a16="http://schemas.microsoft.com/office/drawing/2014/main" id="{D5D60E87-168F-487C-9BBB-979E7737609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43467" y="1535502"/>
            <a:ext cx="10905066" cy="3899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3321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775796-B610-493E-AC8C-4BE8C4DCE49F}"/>
              </a:ext>
            </a:extLst>
          </p:cNvPr>
          <p:cNvSpPr>
            <a:spLocks noGrp="1"/>
          </p:cNvSpPr>
          <p:nvPr>
            <p:ph type="title"/>
          </p:nvPr>
        </p:nvSpPr>
        <p:spPr>
          <a:xfrm>
            <a:off x="5277328" y="640082"/>
            <a:ext cx="6274591" cy="3351602"/>
          </a:xfrm>
        </p:spPr>
        <p:txBody>
          <a:bodyPr vert="horz" lIns="91440" tIns="45720" rIns="91440" bIns="45720" rtlCol="0" anchor="b">
            <a:normAutofit fontScale="90000"/>
          </a:bodyPr>
          <a:lstStyle/>
          <a:p>
            <a:r>
              <a:rPr lang="en-US" sz="5600" b="1" dirty="0" err="1">
                <a:solidFill>
                  <a:schemeClr val="bg1"/>
                </a:solidFill>
                <a:latin typeface="Arial" panose="020B0604020202020204" pitchFamily="34" charset="0"/>
                <a:cs typeface="Arial" panose="020B0604020202020204" pitchFamily="34" charset="0"/>
              </a:rPr>
              <a:t>Polisi</a:t>
            </a:r>
            <a:r>
              <a:rPr lang="en-US" sz="5600" b="1" dirty="0">
                <a:solidFill>
                  <a:schemeClr val="bg1"/>
                </a:solidFill>
                <a:latin typeface="Arial" panose="020B0604020202020204" pitchFamily="34" charset="0"/>
                <a:cs typeface="Arial" panose="020B0604020202020204" pitchFamily="34" charset="0"/>
              </a:rPr>
              <a:t> </a:t>
            </a:r>
            <a:r>
              <a:rPr lang="en-US" sz="5600" b="1" dirty="0" err="1">
                <a:solidFill>
                  <a:schemeClr val="bg1"/>
                </a:solidFill>
                <a:latin typeface="Arial" panose="020B0604020202020204" pitchFamily="34" charset="0"/>
                <a:cs typeface="Arial" panose="020B0604020202020204" pitchFamily="34" charset="0"/>
              </a:rPr>
              <a:t>Llywodraeth</a:t>
            </a:r>
            <a:r>
              <a:rPr lang="en-US" sz="5600" b="1" dirty="0">
                <a:solidFill>
                  <a:schemeClr val="bg1"/>
                </a:solidFill>
                <a:latin typeface="Arial" panose="020B0604020202020204" pitchFamily="34" charset="0"/>
                <a:cs typeface="Arial" panose="020B0604020202020204" pitchFamily="34" charset="0"/>
              </a:rPr>
              <a:t> Cymru</a:t>
            </a:r>
            <a:br>
              <a:rPr lang="en-US" sz="5600" b="1" dirty="0">
                <a:solidFill>
                  <a:schemeClr val="bg1"/>
                </a:solidFill>
                <a:latin typeface="Arial" panose="020B0604020202020204" pitchFamily="34" charset="0"/>
                <a:cs typeface="Arial" panose="020B0604020202020204" pitchFamily="34" charset="0"/>
              </a:rPr>
            </a:br>
            <a:r>
              <a:rPr lang="en-US" sz="5600" b="1" dirty="0">
                <a:solidFill>
                  <a:schemeClr val="bg1"/>
                </a:solidFill>
                <a:latin typeface="Arial" panose="020B0604020202020204" pitchFamily="34" charset="0"/>
                <a:cs typeface="Arial" panose="020B0604020202020204" pitchFamily="34" charset="0"/>
              </a:rPr>
              <a:t>Welsh Government Policy</a:t>
            </a:r>
          </a:p>
        </p:txBody>
      </p:sp>
      <p:pic>
        <p:nvPicPr>
          <p:cNvPr id="11266" name="Picture 2" descr="ACEs in the Public Service Workforce in Wales by ACESupportHub - Issuu">
            <a:extLst>
              <a:ext uri="{FF2B5EF4-FFF2-40B4-BE49-F238E27FC236}">
                <a16:creationId xmlns:a16="http://schemas.microsoft.com/office/drawing/2014/main" id="{C46B4E85-CB66-4A6E-BBC8-098A58A5DC80}"/>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1701" r="2726"/>
          <a:stretch/>
        </p:blipFill>
        <p:spPr bwMode="auto">
          <a:xfrm>
            <a:off x="20" y="10"/>
            <a:ext cx="510681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4922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C37336-D6DC-45B7-9085-54D0C079530D}"/>
              </a:ext>
            </a:extLst>
          </p:cNvPr>
          <p:cNvSpPr>
            <a:spLocks noGrp="1"/>
          </p:cNvSpPr>
          <p:nvPr>
            <p:ph type="title"/>
          </p:nvPr>
        </p:nvSpPr>
        <p:spPr>
          <a:xfrm>
            <a:off x="524256" y="516804"/>
            <a:ext cx="6594189" cy="1687518"/>
          </a:xfrm>
        </p:spPr>
        <p:txBody>
          <a:bodyPr vert="horz" lIns="91440" tIns="45720" rIns="91440" bIns="45720" rtlCol="0" anchor="ctr">
            <a:normAutofit/>
          </a:bodyPr>
          <a:lstStyle/>
          <a:p>
            <a:r>
              <a:rPr lang="en-US" b="1" kern="1200" dirty="0">
                <a:solidFill>
                  <a:srgbClr val="FFFFFF"/>
                </a:solidFill>
                <a:latin typeface="Arial" panose="020B0604020202020204" pitchFamily="34" charset="0"/>
                <a:cs typeface="Arial" panose="020B0604020202020204" pitchFamily="34" charset="0"/>
              </a:rPr>
              <a:t>ACEs</a:t>
            </a:r>
          </a:p>
        </p:txBody>
      </p:sp>
      <p:sp>
        <p:nvSpPr>
          <p:cNvPr id="137" name="Rectangle 136">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Adverse Childhood Experiences in Wales">
            <a:extLst>
              <a:ext uri="{FF2B5EF4-FFF2-40B4-BE49-F238E27FC236}">
                <a16:creationId xmlns:a16="http://schemas.microsoft.com/office/drawing/2014/main" id="{A9203293-4AFE-442F-9060-3F8E7E9300C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180383" y="2660287"/>
            <a:ext cx="7056668" cy="4021177"/>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A79AAB28-5A9F-4A92-ACB0-9E31EA4FB5CB}"/>
              </a:ext>
            </a:extLst>
          </p:cNvPr>
          <p:cNvSpPr>
            <a:spLocks noGrp="1"/>
          </p:cNvSpPr>
          <p:nvPr>
            <p:ph sz="half" idx="1"/>
          </p:nvPr>
        </p:nvSpPr>
        <p:spPr>
          <a:xfrm>
            <a:off x="8029319" y="917724"/>
            <a:ext cx="3424739" cy="5431317"/>
          </a:xfrm>
        </p:spPr>
        <p:txBody>
          <a:bodyPr vert="horz" lIns="91440" tIns="45720" rIns="91440" bIns="45720" rtlCol="0" anchor="ctr">
            <a:normAutofit/>
          </a:bodyPr>
          <a:lstStyle/>
          <a:p>
            <a:pPr marL="0"/>
            <a:endParaRPr lang="en-US" sz="2000" b="0" i="0" dirty="0">
              <a:solidFill>
                <a:srgbClr val="FFFFFF"/>
              </a:solidFill>
              <a:effectLst/>
            </a:endParaRPr>
          </a:p>
          <a:p>
            <a:pPr marL="0"/>
            <a:endParaRPr lang="en-US" sz="2000" dirty="0">
              <a:solidFill>
                <a:srgbClr val="FFFFFF"/>
              </a:solidFill>
            </a:endParaRPr>
          </a:p>
          <a:p>
            <a:pPr marL="0"/>
            <a:endParaRPr lang="en-US" sz="2000" b="0" i="0" dirty="0">
              <a:solidFill>
                <a:srgbClr val="FFFFFF"/>
              </a:solidFill>
              <a:effectLst/>
            </a:endParaRPr>
          </a:p>
          <a:p>
            <a:pPr marL="0"/>
            <a:endParaRPr lang="en-US" sz="2000" dirty="0">
              <a:solidFill>
                <a:srgbClr val="FFFFFF"/>
              </a:solidFill>
            </a:endParaRPr>
          </a:p>
          <a:p>
            <a:pPr marL="0"/>
            <a:endParaRPr lang="en-US" sz="2000" b="0" i="0" dirty="0">
              <a:solidFill>
                <a:srgbClr val="FFFFFF"/>
              </a:solidFill>
              <a:effectLst/>
            </a:endParaRPr>
          </a:p>
          <a:p>
            <a:pPr marL="0"/>
            <a:endParaRPr lang="en-US" sz="2000" dirty="0">
              <a:solidFill>
                <a:srgbClr val="FFFFFF"/>
              </a:solidFill>
            </a:endParaRPr>
          </a:p>
          <a:p>
            <a:pPr marL="0"/>
            <a:r>
              <a:rPr lang="en-US" sz="2000" b="1" i="0" dirty="0">
                <a:solidFill>
                  <a:schemeClr val="bg1"/>
                </a:solidFill>
                <a:effectLst/>
              </a:rPr>
              <a:t>Early intervention and prevention </a:t>
            </a:r>
            <a:r>
              <a:rPr lang="en-US" sz="2000" b="1" i="0" dirty="0" err="1">
                <a:solidFill>
                  <a:schemeClr val="bg1"/>
                </a:solidFill>
                <a:effectLst/>
              </a:rPr>
              <a:t>programmes</a:t>
            </a:r>
            <a:r>
              <a:rPr lang="en-US" sz="2000" b="1" i="0" dirty="0">
                <a:solidFill>
                  <a:schemeClr val="bg1"/>
                </a:solidFill>
                <a:effectLst/>
              </a:rPr>
              <a:t> like Families First and Flying Start, are a key part of tackling ACEs (Adverse Childhood Experiences) and building stronger and more resilient families and communities.</a:t>
            </a:r>
            <a:endParaRPr lang="en-US" sz="2000" b="1" dirty="0">
              <a:solidFill>
                <a:schemeClr val="bg1"/>
              </a:solidFill>
            </a:endParaRPr>
          </a:p>
        </p:txBody>
      </p:sp>
    </p:spTree>
    <p:extLst>
      <p:ext uri="{BB962C8B-B14F-4D97-AF65-F5344CB8AC3E}">
        <p14:creationId xmlns:p14="http://schemas.microsoft.com/office/powerpoint/2010/main" val="4282125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66D2F-D766-41DE-A81C-F59227849FF0}"/>
              </a:ext>
            </a:extLst>
          </p:cNvPr>
          <p:cNvSpPr>
            <a:spLocks noGrp="1"/>
          </p:cNvSpPr>
          <p:nvPr>
            <p:ph type="title"/>
          </p:nvPr>
        </p:nvSpPr>
        <p:spPr>
          <a:xfrm>
            <a:off x="465826" y="365127"/>
            <a:ext cx="10887974" cy="1325563"/>
          </a:xfrm>
        </p:spPr>
        <p:txBody>
          <a:bodyPr/>
          <a:lstStyle/>
          <a:p>
            <a:r>
              <a:rPr lang="en-GB" b="1" dirty="0" err="1">
                <a:latin typeface="Arial" panose="020B0604020202020204" pitchFamily="34" charset="0"/>
                <a:cs typeface="Arial" panose="020B0604020202020204" pitchFamily="34" charset="0"/>
              </a:rPr>
              <a:t>Ymyriadau</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Gwasanaethau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Interventions and Services</a:t>
            </a:r>
          </a:p>
        </p:txBody>
      </p:sp>
      <p:sp>
        <p:nvSpPr>
          <p:cNvPr id="4" name="Content Placeholder 3">
            <a:extLst>
              <a:ext uri="{FF2B5EF4-FFF2-40B4-BE49-F238E27FC236}">
                <a16:creationId xmlns:a16="http://schemas.microsoft.com/office/drawing/2014/main" id="{9E6481F5-D2E7-4DA5-BC4E-220BBF7EAAE6}"/>
              </a:ext>
            </a:extLst>
          </p:cNvPr>
          <p:cNvSpPr>
            <a:spLocks noGrp="1"/>
          </p:cNvSpPr>
          <p:nvPr>
            <p:ph sz="half" idx="1"/>
          </p:nvPr>
        </p:nvSpPr>
        <p:spPr>
          <a:xfrm>
            <a:off x="201283" y="1690690"/>
            <a:ext cx="5818517" cy="4365053"/>
          </a:xfrm>
        </p:spPr>
        <p:txBody>
          <a:bodyPr>
            <a:normAutofit fontScale="92500" lnSpcReduction="10000"/>
          </a:bodyPr>
          <a:lstStyle/>
          <a:p>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plant a </a:t>
            </a:r>
            <a:r>
              <a:rPr lang="en-GB" dirty="0" err="1">
                <a:latin typeface="Arial" panose="020B0604020202020204" pitchFamily="34" charset="0"/>
                <a:cs typeface="Arial" panose="020B0604020202020204" pitchFamily="34" charset="0"/>
              </a:rPr>
              <a:t>phobl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gefnogaeth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arnynt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catref</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hanfodol</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derbyn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gwasanaethau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cywir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cymorth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iddynt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ymdopi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godi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plant. Mi </a:t>
            </a:r>
            <a:r>
              <a:rPr lang="en-GB" dirty="0" err="1">
                <a:latin typeface="Arial" panose="020B0604020202020204" pitchFamily="34" charset="0"/>
                <a:cs typeface="Arial" panose="020B0604020202020204" pitchFamily="34" charset="0"/>
              </a:rPr>
              <a:t>ddylai</a:t>
            </a:r>
            <a:r>
              <a:rPr lang="en-GB" dirty="0">
                <a:latin typeface="Arial" panose="020B0604020202020204" pitchFamily="34" charset="0"/>
                <a:cs typeface="Arial" panose="020B0604020202020204" pitchFamily="34" charset="0"/>
              </a:rPr>
              <a:t> plant a </a:t>
            </a:r>
            <a:r>
              <a:rPr lang="en-GB" dirty="0" err="1">
                <a:latin typeface="Arial" panose="020B0604020202020204" pitchFamily="34" charset="0"/>
                <a:cs typeface="Arial" panose="020B0604020202020204" pitchFamily="34" charset="0"/>
              </a:rPr>
              <a:t>phobl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mynediad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wasanaethau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helpu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potential a </a:t>
            </a:r>
            <a:r>
              <a:rPr lang="en-GB" dirty="0" err="1">
                <a:latin typeface="Arial" panose="020B0604020202020204" pitchFamily="34" charset="0"/>
                <a:cs typeface="Arial" panose="020B0604020202020204" pitchFamily="34" charset="0"/>
              </a:rPr>
              <a:t>gwella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bywyd</a:t>
            </a:r>
            <a:r>
              <a:rPr lang="en-GB" dirty="0">
                <a:latin typeface="Arial" panose="020B0604020202020204" pitchFamily="34" charset="0"/>
                <a:cs typeface="Arial" panose="020B0604020202020204" pitchFamily="34" charset="0"/>
              </a:rPr>
              <a:t>. </a:t>
            </a:r>
          </a:p>
        </p:txBody>
      </p:sp>
      <p:sp>
        <p:nvSpPr>
          <p:cNvPr id="5" name="Content Placeholder 4">
            <a:extLst>
              <a:ext uri="{FF2B5EF4-FFF2-40B4-BE49-F238E27FC236}">
                <a16:creationId xmlns:a16="http://schemas.microsoft.com/office/drawing/2014/main" id="{1A80D8F7-BB1D-4DE2-89E0-A45430B1B1FC}"/>
              </a:ext>
            </a:extLst>
          </p:cNvPr>
          <p:cNvSpPr>
            <a:spLocks noGrp="1"/>
          </p:cNvSpPr>
          <p:nvPr>
            <p:ph sz="half" idx="2"/>
          </p:nvPr>
        </p:nvSpPr>
        <p:spPr>
          <a:xfrm>
            <a:off x="6019801" y="1690690"/>
            <a:ext cx="5970916" cy="4486273"/>
          </a:xfrm>
        </p:spPr>
        <p:txBody>
          <a:bodyPr>
            <a:normAutofit fontScale="92500" lnSpcReduction="10000"/>
          </a:bodyPr>
          <a:lstStyle/>
          <a:p>
            <a:r>
              <a:rPr lang="en-GB" dirty="0">
                <a:latin typeface="Arial" panose="020B0604020202020204" pitchFamily="34" charset="0"/>
                <a:cs typeface="Arial" panose="020B0604020202020204" pitchFamily="34" charset="0"/>
              </a:rPr>
              <a:t>Not all children and young people get the support they need from their home environment and it is vital parents are able to receive the right services which can help them cope with the pressures of raising children. Children and young people must also be able to access targeted services which can help them reach their potential and improve their life chances. </a:t>
            </a:r>
          </a:p>
        </p:txBody>
      </p:sp>
    </p:spTree>
    <p:extLst>
      <p:ext uri="{BB962C8B-B14F-4D97-AF65-F5344CB8AC3E}">
        <p14:creationId xmlns:p14="http://schemas.microsoft.com/office/powerpoint/2010/main" val="917422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C67C49-82C1-44B6-A610-A77A3C65520C}"/>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Ymyrraeth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Cynnar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Early Intervention</a:t>
            </a:r>
          </a:p>
        </p:txBody>
      </p:sp>
      <p:sp>
        <p:nvSpPr>
          <p:cNvPr id="6" name="Content Placeholder 5">
            <a:extLst>
              <a:ext uri="{FF2B5EF4-FFF2-40B4-BE49-F238E27FC236}">
                <a16:creationId xmlns:a16="http://schemas.microsoft.com/office/drawing/2014/main" id="{9FD30D27-977D-4E4B-BD45-35CD336EC35D}"/>
              </a:ext>
            </a:extLst>
          </p:cNvPr>
          <p:cNvSpPr>
            <a:spLocks noGrp="1"/>
          </p:cNvSpPr>
          <p:nvPr>
            <p:ph idx="1"/>
          </p:nvPr>
        </p:nvSpPr>
        <p:spPr>
          <a:xfrm>
            <a:off x="609600" y="2035833"/>
            <a:ext cx="10972800" cy="3481399"/>
          </a:xfrm>
        </p:spPr>
        <p:txBody>
          <a:bodyPr/>
          <a:lstStyle/>
          <a:p>
            <a:endParaRPr lang="en-GB" dirty="0">
              <a:hlinkClick r:id="rId3"/>
            </a:endParaRPr>
          </a:p>
          <a:p>
            <a:r>
              <a:rPr lang="en-GB" dirty="0">
                <a:hlinkClick r:id="rId3"/>
              </a:rPr>
              <a:t>https://youtu.be/1TdNbOco9jU</a:t>
            </a:r>
            <a:r>
              <a:rPr lang="en-GB" dirty="0"/>
              <a:t> </a:t>
            </a:r>
          </a:p>
          <a:p>
            <a:endParaRPr lang="en-GB" dirty="0"/>
          </a:p>
          <a:p>
            <a:endParaRPr lang="en-GB" dirty="0"/>
          </a:p>
          <a:p>
            <a:r>
              <a:rPr lang="en-GB" dirty="0">
                <a:hlinkClick r:id="rId4"/>
              </a:rPr>
              <a:t>What is early intervention? | Early Intervention Foundation (eif.org.uk)</a:t>
            </a:r>
            <a:endParaRPr lang="en-GB" dirty="0"/>
          </a:p>
        </p:txBody>
      </p:sp>
    </p:spTree>
    <p:extLst>
      <p:ext uri="{BB962C8B-B14F-4D97-AF65-F5344CB8AC3E}">
        <p14:creationId xmlns:p14="http://schemas.microsoft.com/office/powerpoint/2010/main" val="2278223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D58C5-1BBD-4ECD-9A9F-3B205F68C86D}"/>
              </a:ext>
            </a:extLst>
          </p:cNvPr>
          <p:cNvSpPr>
            <a:spLocks noGrp="1"/>
          </p:cNvSpPr>
          <p:nvPr>
            <p:ph type="title"/>
          </p:nvPr>
        </p:nvSpPr>
        <p:spPr>
          <a:xfrm>
            <a:off x="258793" y="548464"/>
            <a:ext cx="4386594" cy="2228074"/>
          </a:xfrm>
        </p:spPr>
        <p:txBody>
          <a:bodyPr>
            <a:normAutofit fontScale="90000"/>
          </a:bodyPr>
          <a:lstStyle/>
          <a:p>
            <a:r>
              <a:rPr lang="en-GB" sz="4000" b="1" dirty="0" err="1">
                <a:latin typeface="Arial" panose="020B0604020202020204" pitchFamily="34" charset="0"/>
                <a:cs typeface="Arial" panose="020B0604020202020204" pitchFamily="34" charset="0"/>
              </a:rPr>
              <a:t>Sefydliad</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Ymyrraeth</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Cynnar</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Early Intervention Foundation</a:t>
            </a:r>
          </a:p>
        </p:txBody>
      </p:sp>
      <p:sp>
        <p:nvSpPr>
          <p:cNvPr id="1030" name="Content Placeholder 1029">
            <a:extLst>
              <a:ext uri="{FF2B5EF4-FFF2-40B4-BE49-F238E27FC236}">
                <a16:creationId xmlns:a16="http://schemas.microsoft.com/office/drawing/2014/main" id="{FD0CC36E-4527-44BF-BA41-49DCEB904DAA}"/>
              </a:ext>
            </a:extLst>
          </p:cNvPr>
          <p:cNvSpPr>
            <a:spLocks noGrp="1"/>
          </p:cNvSpPr>
          <p:nvPr>
            <p:ph idx="1"/>
          </p:nvPr>
        </p:nvSpPr>
        <p:spPr>
          <a:xfrm>
            <a:off x="258792" y="2962279"/>
            <a:ext cx="4748545" cy="3507532"/>
          </a:xfrm>
        </p:spPr>
        <p:txBody>
          <a:bodyPr>
            <a:noAutofit/>
          </a:bodyPr>
          <a:lstStyle/>
          <a:p>
            <a:r>
              <a:rPr lang="en-US" sz="2400" b="1" dirty="0" err="1">
                <a:latin typeface="Arial" panose="020B0604020202020204" pitchFamily="34" charset="0"/>
                <a:cs typeface="Arial" panose="020B0604020202020204" pitchFamily="34" charset="0"/>
              </a:rPr>
              <a:t>Ffactorau</a:t>
            </a:r>
            <a:r>
              <a:rPr lang="en-US" sz="2400" b="1" dirty="0">
                <a:latin typeface="Arial" panose="020B0604020202020204" pitchFamily="34" charset="0"/>
                <a:cs typeface="Arial" panose="020B0604020202020204" pitchFamily="34" charset="0"/>
              </a:rPr>
              <a:t> o </a:t>
            </a:r>
            <a:r>
              <a:rPr lang="en-US" sz="2400" b="1" dirty="0" err="1">
                <a:latin typeface="Arial" panose="020B0604020202020204" pitchFamily="34" charset="0"/>
                <a:cs typeface="Arial" panose="020B0604020202020204" pitchFamily="34" charset="0"/>
              </a:rPr>
              <a:t>risg</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sydd</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yn</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gallu</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bygwth</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datblygiad</a:t>
            </a:r>
            <a:r>
              <a:rPr lang="en-US" sz="2400" b="1" dirty="0">
                <a:latin typeface="Arial" panose="020B0604020202020204" pitchFamily="34" charset="0"/>
                <a:cs typeface="Arial" panose="020B0604020202020204" pitchFamily="34" charset="0"/>
              </a:rPr>
              <a:t> y </a:t>
            </a:r>
            <a:r>
              <a:rPr lang="en-US" sz="2400" b="1" dirty="0" err="1">
                <a:latin typeface="Arial" panose="020B0604020202020204" pitchFamily="34" charset="0"/>
                <a:cs typeface="Arial" panose="020B0604020202020204" pitchFamily="34" charset="0"/>
              </a:rPr>
              <a:t>plentyn</a:t>
            </a:r>
            <a:r>
              <a:rPr lang="en-US" sz="2400" b="1" dirty="0">
                <a:latin typeface="Arial" panose="020B0604020202020204" pitchFamily="34" charset="0"/>
                <a:cs typeface="Arial" panose="020B0604020202020204" pitchFamily="34" charset="0"/>
              </a:rPr>
              <a:t> a </a:t>
            </a:r>
            <a:r>
              <a:rPr lang="en-US" sz="2400" b="1" dirty="0" err="1">
                <a:latin typeface="Arial" panose="020B0604020202020204" pitchFamily="34" charset="0"/>
                <a:cs typeface="Arial" panose="020B0604020202020204" pitchFamily="34" charset="0"/>
              </a:rPr>
              <a:t>chyfyngu</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cyfleoedd</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cymdeithasol</a:t>
            </a:r>
            <a:r>
              <a:rPr lang="en-US" sz="2400" b="1" dirty="0">
                <a:latin typeface="Arial" panose="020B0604020202020204" pitchFamily="34" charset="0"/>
                <a:cs typeface="Arial" panose="020B0604020202020204" pitchFamily="34" charset="0"/>
              </a:rPr>
              <a:t> ac economic </a:t>
            </a:r>
            <a:r>
              <a:rPr lang="en-US" sz="2400" b="1" dirty="0" err="1">
                <a:latin typeface="Arial" panose="020B0604020202020204" pitchFamily="34" charset="0"/>
                <a:cs typeface="Arial" panose="020B0604020202020204" pitchFamily="34" charset="0"/>
              </a:rPr>
              <a:t>dyfodol</a:t>
            </a:r>
            <a:r>
              <a:rPr lang="en-US" sz="2400" b="1" dirty="0">
                <a:latin typeface="Arial" panose="020B0604020202020204" pitchFamily="34" charset="0"/>
                <a:cs typeface="Arial" panose="020B0604020202020204" pitchFamily="34" charset="0"/>
              </a:rPr>
              <a:t> y </a:t>
            </a:r>
            <a:r>
              <a:rPr lang="en-US" sz="2400" b="1" dirty="0" err="1">
                <a:latin typeface="Arial" panose="020B0604020202020204" pitchFamily="34" charset="0"/>
                <a:cs typeface="Arial" panose="020B0604020202020204" pitchFamily="34" charset="0"/>
              </a:rPr>
              <a:t>plentyn</a:t>
            </a:r>
            <a:r>
              <a:rPr lang="en-US" sz="2400" b="1" dirty="0">
                <a:latin typeface="Arial" panose="020B0604020202020204" pitchFamily="34" charset="0"/>
                <a:cs typeface="Arial" panose="020B0604020202020204" pitchFamily="34" charset="0"/>
              </a:rPr>
              <a:t>.      </a:t>
            </a:r>
          </a:p>
          <a:p>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Risk factors that can threaten a child’s development and limit future social and economic opportunities </a:t>
            </a:r>
          </a:p>
        </p:txBody>
      </p:sp>
      <p:pic>
        <p:nvPicPr>
          <p:cNvPr id="1026" name="Picture 2" descr="Chart, shape, bubble chart, circle&#10;&#10;Description automatically generated">
            <a:extLst>
              <a:ext uri="{FF2B5EF4-FFF2-40B4-BE49-F238E27FC236}">
                <a16:creationId xmlns:a16="http://schemas.microsoft.com/office/drawing/2014/main" id="{A54EE1B1-4FE4-4014-AE65-82E21B9759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77" b="2230"/>
          <a:stretch/>
        </p:blipFill>
        <p:spPr bwMode="auto">
          <a:xfrm>
            <a:off x="5010386" y="10"/>
            <a:ext cx="7181613"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1162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4D486-9D6C-4031-BB78-CCB797526962}"/>
              </a:ext>
            </a:extLst>
          </p:cNvPr>
          <p:cNvSpPr>
            <a:spLocks noGrp="1"/>
          </p:cNvSpPr>
          <p:nvPr>
            <p:ph type="title"/>
          </p:nvPr>
        </p:nvSpPr>
        <p:spPr>
          <a:xfrm>
            <a:off x="609600" y="365127"/>
            <a:ext cx="10744200" cy="1325563"/>
          </a:xfrm>
        </p:spPr>
        <p:txBody>
          <a:bodyPr>
            <a:normAutofit/>
          </a:bodyPr>
          <a:lstStyle/>
          <a:p>
            <a:r>
              <a:rPr lang="en-GB" b="1" dirty="0" err="1">
                <a:latin typeface="Arial" panose="020B0604020202020204" pitchFamily="34" charset="0"/>
                <a:cs typeface="Arial" panose="020B0604020202020204" pitchFamily="34" charset="0"/>
              </a:rPr>
              <a:t>Ymyrraeth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Cynnar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Early Intervention</a:t>
            </a:r>
          </a:p>
        </p:txBody>
      </p:sp>
      <p:sp>
        <p:nvSpPr>
          <p:cNvPr id="4" name="Content Placeholder 3">
            <a:extLst>
              <a:ext uri="{FF2B5EF4-FFF2-40B4-BE49-F238E27FC236}">
                <a16:creationId xmlns:a16="http://schemas.microsoft.com/office/drawing/2014/main" id="{33F4BE05-AF03-4BD3-8CE8-BD271B700743}"/>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3200" dirty="0">
                <a:latin typeface="Arial" panose="020B0604020202020204" pitchFamily="34" charset="0"/>
                <a:cs typeface="Arial" panose="020B0604020202020204" pitchFamily="34" charset="0"/>
              </a:rPr>
              <a:t>‘Early intervention is about taking action as soon as possible to tackle problems for children and families before they become more difficult to reverse </a:t>
            </a:r>
          </a:p>
          <a:p>
            <a:pPr marL="0" indent="0" algn="r">
              <a:buNone/>
            </a:pPr>
            <a:r>
              <a:rPr lang="en-GB" sz="3200" dirty="0">
                <a:latin typeface="Arial" panose="020B0604020202020204" pitchFamily="34" charset="0"/>
                <a:cs typeface="Arial" panose="020B0604020202020204" pitchFamily="34" charset="0"/>
              </a:rPr>
              <a:t>(Early Intervention Foundation, 2022).</a:t>
            </a:r>
          </a:p>
        </p:txBody>
      </p:sp>
    </p:spTree>
    <p:extLst>
      <p:ext uri="{BB962C8B-B14F-4D97-AF65-F5344CB8AC3E}">
        <p14:creationId xmlns:p14="http://schemas.microsoft.com/office/powerpoint/2010/main" val="954420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EF054-1496-4520-9251-144728FAD56B}"/>
              </a:ext>
            </a:extLst>
          </p:cNvPr>
          <p:cNvSpPr>
            <a:spLocks noGrp="1"/>
          </p:cNvSpPr>
          <p:nvPr>
            <p:ph type="title"/>
          </p:nvPr>
        </p:nvSpPr>
        <p:spPr/>
        <p:txBody>
          <a:bodyPr>
            <a:normAutofit/>
          </a:bodyPr>
          <a:lstStyle/>
          <a:p>
            <a:r>
              <a:rPr lang="en-GB" sz="2800" b="1" dirty="0" err="1">
                <a:latin typeface="Arial" panose="020B0604020202020204" pitchFamily="34" charset="0"/>
                <a:cs typeface="Arial" panose="020B0604020202020204" pitchFamily="34" charset="0"/>
              </a:rPr>
              <a:t>Ymyrraethau</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arfer</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sydd</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yn</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cefnogi</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lles</a:t>
            </a:r>
            <a:r>
              <a:rPr lang="en-GB" sz="2800" b="1" dirty="0">
                <a:latin typeface="Arial" panose="020B0604020202020204" pitchFamily="34" charset="0"/>
                <a:cs typeface="Arial" panose="020B0604020202020204" pitchFamily="34" charset="0"/>
              </a:rPr>
              <a:t> a </a:t>
            </a:r>
            <a:r>
              <a:rPr lang="en-GB" sz="2800" b="1" dirty="0" err="1">
                <a:latin typeface="Arial" panose="020B0604020202020204" pitchFamily="34" charset="0"/>
                <a:cs typeface="Arial" panose="020B0604020202020204" pitchFamily="34" charset="0"/>
              </a:rPr>
              <a:t>gwytnwch</a:t>
            </a:r>
            <a:r>
              <a:rPr lang="en-GB" sz="2800" b="1" dirty="0">
                <a:latin typeface="Arial" panose="020B0604020202020204" pitchFamily="34" charset="0"/>
                <a:cs typeface="Arial" panose="020B0604020202020204" pitchFamily="34" charset="0"/>
              </a:rPr>
              <a:t> plant </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Practice interventions that support children’s wellbeing and resilience</a:t>
            </a:r>
          </a:p>
        </p:txBody>
      </p:sp>
      <p:sp>
        <p:nvSpPr>
          <p:cNvPr id="4" name="Content Placeholder 3">
            <a:extLst>
              <a:ext uri="{FF2B5EF4-FFF2-40B4-BE49-F238E27FC236}">
                <a16:creationId xmlns:a16="http://schemas.microsoft.com/office/drawing/2014/main" id="{024CAF6D-B849-4A72-B190-DF6B0CE57629}"/>
              </a:ext>
            </a:extLst>
          </p:cNvPr>
          <p:cNvSpPr>
            <a:spLocks noGrp="1"/>
          </p:cNvSpPr>
          <p:nvPr>
            <p:ph sz="half" idx="1"/>
          </p:nvPr>
        </p:nvSpPr>
        <p:spPr>
          <a:xfrm>
            <a:off x="448574" y="1690690"/>
            <a:ext cx="5571226" cy="4486273"/>
          </a:xfrm>
        </p:spPr>
        <p:txBody>
          <a:bodyPr>
            <a:normAutofit lnSpcReduction="10000"/>
          </a:bodyPr>
          <a:lstStyle/>
          <a:p>
            <a:pPr marL="0" indent="0">
              <a:buNone/>
            </a:pP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llyfr</a:t>
            </a:r>
            <a:r>
              <a:rPr lang="en-GB" dirty="0">
                <a:latin typeface="Arial" panose="020B0604020202020204" pitchFamily="34" charset="0"/>
                <a:cs typeface="Arial" panose="020B0604020202020204" pitchFamily="34" charset="0"/>
              </a:rPr>
              <a:t> Williams-Brown a </a:t>
            </a:r>
            <a:r>
              <a:rPr lang="en-GB" dirty="0" err="1">
                <a:latin typeface="Arial" panose="020B0604020202020204" pitchFamily="34" charset="0"/>
                <a:cs typeface="Arial" panose="020B0604020202020204" pitchFamily="34" charset="0"/>
              </a:rPr>
              <a:t>Mander</a:t>
            </a:r>
            <a:r>
              <a:rPr lang="en-GB" dirty="0">
                <a:latin typeface="Arial" panose="020B0604020202020204" pitchFamily="34" charset="0"/>
                <a:cs typeface="Arial" panose="020B0604020202020204" pitchFamily="34" charset="0"/>
              </a:rPr>
              <a:t> (2021), </a:t>
            </a:r>
            <a:r>
              <a:rPr lang="en-GB" i="1" dirty="0">
                <a:latin typeface="Arial" panose="020B0604020202020204" pitchFamily="34" charset="0"/>
                <a:cs typeface="Arial" panose="020B0604020202020204" pitchFamily="34" charset="0"/>
              </a:rPr>
              <a:t>Childhood Wellbeing and Resilience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arferion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ymyrraethau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pellach</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ü"/>
            </a:pP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allan</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a:latin typeface="Arial" panose="020B0604020202020204" pitchFamily="34" charset="0"/>
                <a:cs typeface="Arial" panose="020B0604020202020204" pitchFamily="34" charset="0"/>
              </a:rPr>
              <a:t>Mindfulness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err="1">
                <a:latin typeface="Arial" panose="020B0604020202020204" pitchFamily="34" charset="0"/>
                <a:cs typeface="Arial" panose="020B0604020202020204" pitchFamily="34" charset="0"/>
              </a:rPr>
              <a:t>Gweithlu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blynyddoeddoed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cryf</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gofalgar</a:t>
            </a:r>
            <a:r>
              <a:rPr lang="en-GB" dirty="0">
                <a:latin typeface="Arial" panose="020B0604020202020204" pitchFamily="34" charset="0"/>
                <a:cs typeface="Arial" panose="020B0604020202020204" pitchFamily="34" charset="0"/>
              </a:rPr>
              <a:t>. </a:t>
            </a:r>
          </a:p>
        </p:txBody>
      </p:sp>
      <p:sp>
        <p:nvSpPr>
          <p:cNvPr id="5" name="Content Placeholder 4">
            <a:extLst>
              <a:ext uri="{FF2B5EF4-FFF2-40B4-BE49-F238E27FC236}">
                <a16:creationId xmlns:a16="http://schemas.microsoft.com/office/drawing/2014/main" id="{8DDBA21F-EB4E-4162-B9ED-9CEEED529E34}"/>
              </a:ext>
            </a:extLst>
          </p:cNvPr>
          <p:cNvSpPr>
            <a:spLocks noGrp="1"/>
          </p:cNvSpPr>
          <p:nvPr>
            <p:ph sz="half" idx="2"/>
          </p:nvPr>
        </p:nvSpPr>
        <p:spPr>
          <a:xfrm>
            <a:off x="6172200" y="1483744"/>
            <a:ext cx="5571226" cy="415793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In Williams-Brown and </a:t>
            </a:r>
            <a:r>
              <a:rPr lang="en-GB" dirty="0" err="1">
                <a:latin typeface="Arial" panose="020B0604020202020204" pitchFamily="34" charset="0"/>
                <a:cs typeface="Arial" panose="020B0604020202020204" pitchFamily="34" charset="0"/>
              </a:rPr>
              <a:t>Mander’s</a:t>
            </a:r>
            <a:r>
              <a:rPr lang="en-GB" dirty="0">
                <a:latin typeface="Arial" panose="020B0604020202020204" pitchFamily="34" charset="0"/>
                <a:cs typeface="Arial" panose="020B0604020202020204" pitchFamily="34" charset="0"/>
              </a:rPr>
              <a:t> (2021) publication entitled </a:t>
            </a:r>
            <a:r>
              <a:rPr lang="en-GB" i="1" dirty="0">
                <a:latin typeface="Arial" panose="020B0604020202020204" pitchFamily="34" charset="0"/>
                <a:cs typeface="Arial" panose="020B0604020202020204" pitchFamily="34" charset="0"/>
              </a:rPr>
              <a:t>Childhood Wellbeing and Resilience</a:t>
            </a:r>
            <a:r>
              <a:rPr lang="en-GB" dirty="0">
                <a:latin typeface="Arial" panose="020B0604020202020204" pitchFamily="34" charset="0"/>
                <a:cs typeface="Arial" panose="020B0604020202020204" pitchFamily="34" charset="0"/>
              </a:rPr>
              <a:t>, they refer to a range of practices that support further interventions:</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Outdoor learning</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Mindfulness in the early years</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A strong and caring early years workforce</a:t>
            </a:r>
          </a:p>
        </p:txBody>
      </p:sp>
    </p:spTree>
    <p:extLst>
      <p:ext uri="{BB962C8B-B14F-4D97-AF65-F5344CB8AC3E}">
        <p14:creationId xmlns:p14="http://schemas.microsoft.com/office/powerpoint/2010/main" val="2904628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65F4AA-32F0-4429-A764-DF9E5E3DFAA3}"/>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58A05531-4F9C-42F1-8EBC-631265149936}"/>
              </a:ext>
            </a:extLst>
          </p:cNvPr>
          <p:cNvSpPr>
            <a:spLocks noGrp="1"/>
          </p:cNvSpPr>
          <p:nvPr>
            <p:ph idx="1"/>
          </p:nvPr>
        </p:nvSpPr>
        <p:spPr>
          <a:xfrm>
            <a:off x="609600" y="365127"/>
            <a:ext cx="10972800" cy="5152106"/>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ctr">
              <a:buNone/>
            </a:pPr>
            <a:endParaRPr lang="en-GB" sz="4000" dirty="0">
              <a:latin typeface="Arial" panose="020B0604020202020204" pitchFamily="34" charset="0"/>
              <a:cs typeface="Arial" panose="020B0604020202020204" pitchFamily="34" charset="0"/>
            </a:endParaRPr>
          </a:p>
          <a:p>
            <a:pPr marL="0" indent="0" algn="ctr">
              <a:buNone/>
            </a:pPr>
            <a:r>
              <a:rPr lang="en-GB" sz="4000" dirty="0" err="1">
                <a:latin typeface="Arial" panose="020B0604020202020204" pitchFamily="34" charset="0"/>
                <a:cs typeface="Arial" panose="020B0604020202020204" pitchFamily="34" charset="0"/>
              </a:rPr>
              <a:t>Rhai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gwasanaethuu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yng</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Nghymru</a:t>
            </a:r>
            <a:endParaRPr lang="en-GB" sz="4000" dirty="0">
              <a:latin typeface="Arial" panose="020B0604020202020204" pitchFamily="34" charset="0"/>
              <a:cs typeface="Arial" panose="020B0604020202020204" pitchFamily="34" charset="0"/>
            </a:endParaRPr>
          </a:p>
          <a:p>
            <a:pPr marL="0" indent="0" algn="ctr">
              <a:buNone/>
            </a:pPr>
            <a:endParaRPr lang="en-GB" sz="4000" dirty="0">
              <a:latin typeface="Arial" panose="020B0604020202020204" pitchFamily="34" charset="0"/>
              <a:cs typeface="Arial" panose="020B0604020202020204" pitchFamily="34" charset="0"/>
            </a:endParaRPr>
          </a:p>
          <a:p>
            <a:pPr marL="0" indent="0" algn="ctr">
              <a:buNone/>
            </a:pPr>
            <a:r>
              <a:rPr lang="en-GB" sz="4000" dirty="0">
                <a:latin typeface="Arial" panose="020B0604020202020204" pitchFamily="34" charset="0"/>
                <a:cs typeface="Arial" panose="020B0604020202020204" pitchFamily="34" charset="0"/>
              </a:rPr>
              <a:t>Some services in Wales</a:t>
            </a:r>
          </a:p>
        </p:txBody>
      </p:sp>
    </p:spTree>
    <p:extLst>
      <p:ext uri="{BB962C8B-B14F-4D97-AF65-F5344CB8AC3E}">
        <p14:creationId xmlns:p14="http://schemas.microsoft.com/office/powerpoint/2010/main" val="1730390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86566-ADE9-4E0E-91EA-0BEAC55E1FE6}"/>
              </a:ext>
            </a:extLst>
          </p:cNvPr>
          <p:cNvSpPr>
            <a:spLocks noGrp="1"/>
          </p:cNvSpPr>
          <p:nvPr>
            <p:ph type="title"/>
          </p:nvPr>
        </p:nvSpPr>
        <p:spPr>
          <a:xfrm>
            <a:off x="517585" y="365127"/>
            <a:ext cx="10836215" cy="1325563"/>
          </a:xfrm>
        </p:spPr>
        <p:txBody>
          <a:bodyPr/>
          <a:lstStyle/>
          <a:p>
            <a:r>
              <a:rPr lang="en-GB" b="1" dirty="0" err="1">
                <a:latin typeface="Arial" panose="020B0604020202020204" pitchFamily="34" charset="0"/>
                <a:cs typeface="Arial" panose="020B0604020202020204" pitchFamily="34" charset="0"/>
              </a:rPr>
              <a:t>Gwasanaeth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Gwybodaeth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Deuluoedd</a:t>
            </a:r>
            <a:r>
              <a:rPr lang="en-GB" b="1" dirty="0">
                <a:latin typeface="Arial" panose="020B0604020202020204" pitchFamily="34" charset="0"/>
                <a:cs typeface="Arial" panose="020B0604020202020204" pitchFamily="34" charset="0"/>
              </a:rPr>
              <a:t>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Family Information Services - FIS</a:t>
            </a:r>
          </a:p>
        </p:txBody>
      </p:sp>
      <p:sp>
        <p:nvSpPr>
          <p:cNvPr id="6" name="Content Placeholder 5">
            <a:extLst>
              <a:ext uri="{FF2B5EF4-FFF2-40B4-BE49-F238E27FC236}">
                <a16:creationId xmlns:a16="http://schemas.microsoft.com/office/drawing/2014/main" id="{777D951F-685E-4E73-961D-1174C7EB2FF2}"/>
              </a:ext>
            </a:extLst>
          </p:cNvPr>
          <p:cNvSpPr>
            <a:spLocks noGrp="1"/>
          </p:cNvSpPr>
          <p:nvPr>
            <p:ph sz="half" idx="2"/>
          </p:nvPr>
        </p:nvSpPr>
        <p:spPr>
          <a:xfrm>
            <a:off x="6172199" y="1825625"/>
            <a:ext cx="5761008" cy="3902315"/>
          </a:xfrm>
        </p:spPr>
        <p:txBody>
          <a:bodyPr>
            <a:normAutofit lnSpcReduction="10000"/>
          </a:bodyPr>
          <a:lstStyle/>
          <a:p>
            <a:r>
              <a:rPr lang="en-GB" dirty="0" err="1">
                <a:latin typeface="Arial" panose="020B0604020202020204" pitchFamily="34" charset="0"/>
                <a:cs typeface="Arial" panose="020B0604020202020204" pitchFamily="34" charset="0"/>
              </a:rPr>
              <a:t>Gwasanaethau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theuluoedd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Plant</a:t>
            </a:r>
          </a:p>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Amgylch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Teulu</a:t>
            </a:r>
            <a:r>
              <a:rPr lang="en-GB" dirty="0">
                <a:latin typeface="Arial" panose="020B0604020202020204" pitchFamily="34" charset="0"/>
                <a:cs typeface="Arial" panose="020B0604020202020204" pitchFamily="34" charset="0"/>
              </a:rPr>
              <a:t> (TAF)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Children and Family Services</a:t>
            </a:r>
          </a:p>
          <a:p>
            <a:r>
              <a:rPr lang="en-GB" dirty="0">
                <a:latin typeface="Arial" panose="020B0604020202020204" pitchFamily="34" charset="0"/>
                <a:cs typeface="Arial" panose="020B0604020202020204" pitchFamily="34" charset="0"/>
              </a:rPr>
              <a:t>Childcare Team</a:t>
            </a:r>
          </a:p>
          <a:p>
            <a:r>
              <a:rPr lang="en-GB" dirty="0">
                <a:latin typeface="Arial" panose="020B0604020202020204" pitchFamily="34" charset="0"/>
                <a:cs typeface="Arial" panose="020B0604020202020204" pitchFamily="34" charset="0"/>
              </a:rPr>
              <a:t>Team Around the Family (TAF)</a:t>
            </a:r>
          </a:p>
        </p:txBody>
      </p:sp>
      <p:pic>
        <p:nvPicPr>
          <p:cNvPr id="5122" name="Picture 2" descr="Family Information Service (FIS) - Dewis Wales">
            <a:extLst>
              <a:ext uri="{FF2B5EF4-FFF2-40B4-BE49-F238E27FC236}">
                <a16:creationId xmlns:a16="http://schemas.microsoft.com/office/drawing/2014/main" id="{B684953F-A646-4426-BA28-B0B0F8945E01}"/>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8792" y="1690690"/>
            <a:ext cx="5761008" cy="5037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931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2A5E-37FE-4539-BC81-CE7A64D45731}"/>
              </a:ext>
            </a:extLst>
          </p:cNvPr>
          <p:cNvSpPr>
            <a:spLocks noGrp="1"/>
          </p:cNvSpPr>
          <p:nvPr>
            <p:ph type="title"/>
          </p:nvPr>
        </p:nvSpPr>
        <p:spPr>
          <a:xfrm>
            <a:off x="914400" y="278864"/>
            <a:ext cx="10515600" cy="566526"/>
          </a:xfrm>
        </p:spPr>
        <p:txBody>
          <a:bodyPr>
            <a:normAutofit fontScale="90000"/>
          </a:bodyPr>
          <a:lstStyle/>
          <a:p>
            <a:r>
              <a:rPr lang="en-GB" dirty="0" err="1">
                <a:latin typeface="Arial" panose="020B0604020202020204" pitchFamily="34" charset="0"/>
                <a:cs typeface="Arial" panose="020B0604020202020204" pitchFamily="34" charset="0"/>
              </a:rPr>
              <a:t>Rhaglen</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Families First </a:t>
            </a:r>
            <a:r>
              <a:rPr lang="en-GB" dirty="0">
                <a:latin typeface="Arial" panose="020B0604020202020204" pitchFamily="34" charset="0"/>
                <a:cs typeface="Arial" panose="020B0604020202020204" pitchFamily="34" charset="0"/>
              </a:rPr>
              <a:t>Programme</a:t>
            </a:r>
          </a:p>
        </p:txBody>
      </p:sp>
      <p:sp>
        <p:nvSpPr>
          <p:cNvPr id="3" name="Content Placeholder 2">
            <a:extLst>
              <a:ext uri="{FF2B5EF4-FFF2-40B4-BE49-F238E27FC236}">
                <a16:creationId xmlns:a16="http://schemas.microsoft.com/office/drawing/2014/main" id="{11187580-DB72-4FC8-948C-D13781D2EA20}"/>
              </a:ext>
            </a:extLst>
          </p:cNvPr>
          <p:cNvSpPr>
            <a:spLocks noGrp="1"/>
          </p:cNvSpPr>
          <p:nvPr>
            <p:ph sz="half" idx="1"/>
          </p:nvPr>
        </p:nvSpPr>
        <p:spPr>
          <a:xfrm>
            <a:off x="405442" y="1138686"/>
            <a:ext cx="5614358" cy="4606505"/>
          </a:xfrm>
        </p:spPr>
        <p:txBody>
          <a:bodyPr>
            <a:normAutofit fontScale="85000" lnSpcReduction="10000"/>
          </a:bodyPr>
          <a:lstStyle/>
          <a:p>
            <a:r>
              <a:rPr lang="en-GB" dirty="0">
                <a:latin typeface="Arial" panose="020B0604020202020204" pitchFamily="34" charset="0"/>
                <a:cs typeface="Arial" panose="020B0604020202020204" pitchFamily="34" charset="0"/>
              </a:rPr>
              <a:t>I </a:t>
            </a:r>
            <a:r>
              <a:rPr lang="en-GB" dirty="0" err="1">
                <a:latin typeface="Arial" panose="020B0604020202020204" pitchFamily="34" charset="0"/>
                <a:cs typeface="Arial" panose="020B0604020202020204" pitchFamily="34" charset="0"/>
              </a:rPr>
              <a:t>hybu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amlasiantaethol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bellach</a:t>
            </a:r>
            <a:r>
              <a:rPr lang="en-GB" dirty="0">
                <a:latin typeface="Arial" panose="020B0604020202020204" pitchFamily="34" charset="0"/>
                <a:cs typeface="Arial" panose="020B0604020202020204" pitchFamily="34" charset="0"/>
              </a:rPr>
              <a:t> er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teuluoedd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cysylltu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cyd-weithio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teuluoedd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gyda’r</a:t>
            </a:r>
            <a:r>
              <a:rPr lang="en-GB" dirty="0">
                <a:latin typeface="Arial" panose="020B0604020202020204" pitchFamily="34" charset="0"/>
                <a:cs typeface="Arial" panose="020B0604020202020204" pitchFamily="34" charset="0"/>
              </a:rPr>
              <a:t> nod o </a:t>
            </a:r>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problemau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colli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dwysau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gynllunio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theuluoedd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gosod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pwyslais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ymyrraeth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problemau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teuluoedd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unigolion</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D90CF1DB-C297-441C-91CB-E727B527726B}"/>
              </a:ext>
            </a:extLst>
          </p:cNvPr>
          <p:cNvSpPr>
            <a:spLocks noGrp="1"/>
          </p:cNvSpPr>
          <p:nvPr>
            <p:ph sz="half" idx="2"/>
          </p:nvPr>
        </p:nvSpPr>
        <p:spPr>
          <a:xfrm>
            <a:off x="6172200" y="983411"/>
            <a:ext cx="5766758" cy="5193552"/>
          </a:xfrm>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hlinkClick r:id="rId3"/>
              </a:rPr>
              <a:t>Families First: guidance for local authorities (</a:t>
            </a:r>
            <a:r>
              <a:rPr lang="en-GB" dirty="0" err="1">
                <a:latin typeface="Arial" panose="020B0604020202020204" pitchFamily="34" charset="0"/>
                <a:cs typeface="Arial" panose="020B0604020202020204" pitchFamily="34" charset="0"/>
                <a:hlinkClick r:id="rId3"/>
              </a:rPr>
              <a:t>gov.wales</a:t>
            </a:r>
            <a:r>
              <a:rPr lang="en-GB" dirty="0">
                <a:latin typeface="Arial" panose="020B0604020202020204" pitchFamily="34" charset="0"/>
                <a:cs typeface="Arial" panose="020B0604020202020204" pitchFamily="34" charset="0"/>
                <a:hlinkClick r:id="rId3"/>
              </a:rPr>
              <a: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promote greater multi-agency working to ensure families receive joined-up support </a:t>
            </a:r>
          </a:p>
          <a:p>
            <a:r>
              <a:rPr lang="en-GB" dirty="0">
                <a:latin typeface="Arial" panose="020B0604020202020204" pitchFamily="34" charset="0"/>
                <a:cs typeface="Arial" panose="020B0604020202020204" pitchFamily="34" charset="0"/>
              </a:rPr>
              <a:t>to provide early support for families with the aim of preventing problems escalating.</a:t>
            </a:r>
          </a:p>
          <a:p>
            <a:r>
              <a:rPr lang="en-GB" dirty="0">
                <a:latin typeface="Arial" panose="020B0604020202020204" pitchFamily="34" charset="0"/>
                <a:cs typeface="Arial" panose="020B0604020202020204" pitchFamily="34" charset="0"/>
              </a:rPr>
              <a:t>designed to improve outcomes for children, young people and families.</a:t>
            </a:r>
          </a:p>
          <a:p>
            <a:r>
              <a:rPr lang="en-GB" dirty="0">
                <a:latin typeface="Arial" panose="020B0604020202020204" pitchFamily="34" charset="0"/>
                <a:cs typeface="Arial" panose="020B0604020202020204" pitchFamily="34" charset="0"/>
              </a:rPr>
              <a:t>places an emphasis on early intervention, prevention, and providing support for whole families, rather than individuals. </a:t>
            </a:r>
          </a:p>
          <a:p>
            <a:endParaRPr lang="en-GB" dirty="0"/>
          </a:p>
        </p:txBody>
      </p:sp>
    </p:spTree>
    <p:extLst>
      <p:ext uri="{BB962C8B-B14F-4D97-AF65-F5344CB8AC3E}">
        <p14:creationId xmlns:p14="http://schemas.microsoft.com/office/powerpoint/2010/main" val="38482170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88B60C5-DC27-4DD1-8DBA-92B5E4FAEF86}"/>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Dewis</a:t>
            </a:r>
            <a:r>
              <a:rPr lang="en-GB" b="1" dirty="0">
                <a:latin typeface="Arial" panose="020B0604020202020204" pitchFamily="34" charset="0"/>
                <a:cs typeface="Arial" panose="020B0604020202020204" pitchFamily="34" charset="0"/>
              </a:rPr>
              <a:t> Cymru</a:t>
            </a:r>
          </a:p>
        </p:txBody>
      </p:sp>
      <p:sp>
        <p:nvSpPr>
          <p:cNvPr id="5" name="Content Placeholder 4">
            <a:extLst>
              <a:ext uri="{FF2B5EF4-FFF2-40B4-BE49-F238E27FC236}">
                <a16:creationId xmlns:a16="http://schemas.microsoft.com/office/drawing/2014/main" id="{89DC27EF-E5EE-4956-BA9E-FBE0330BC2C2}"/>
              </a:ext>
            </a:extLst>
          </p:cNvPr>
          <p:cNvSpPr>
            <a:spLocks noGrp="1"/>
          </p:cNvSpPr>
          <p:nvPr>
            <p:ph sz="half" idx="1"/>
          </p:nvPr>
        </p:nvSpPr>
        <p:spPr>
          <a:xfrm>
            <a:off x="362309" y="1825625"/>
            <a:ext cx="5657491" cy="4351338"/>
          </a:xfrm>
        </p:spPr>
        <p:txBody>
          <a:bodyPr/>
          <a:lstStyle/>
          <a:p>
            <a:pPr marL="0" indent="0">
              <a:buNone/>
            </a:pPr>
            <a:r>
              <a:rPr lang="en-GB" b="1" dirty="0" err="1"/>
              <a:t>Gwasanaeth</a:t>
            </a:r>
            <a:r>
              <a:rPr lang="en-GB" b="1" dirty="0"/>
              <a:t> </a:t>
            </a:r>
            <a:r>
              <a:rPr lang="en-GB" b="1" dirty="0" err="1"/>
              <a:t>sydd</a:t>
            </a:r>
            <a:r>
              <a:rPr lang="en-GB" b="1" dirty="0"/>
              <a:t> </a:t>
            </a:r>
            <a:r>
              <a:rPr lang="en-GB" b="1" dirty="0" err="1"/>
              <a:t>yn</a:t>
            </a:r>
            <a:r>
              <a:rPr lang="en-GB" b="1" dirty="0"/>
              <a:t> </a:t>
            </a:r>
            <a:r>
              <a:rPr lang="en-GB" b="1" dirty="0" err="1"/>
              <a:t>darparu</a:t>
            </a:r>
            <a:r>
              <a:rPr lang="en-GB" b="1" dirty="0"/>
              <a:t> </a:t>
            </a:r>
            <a:r>
              <a:rPr lang="en-GB" b="1" dirty="0" err="1"/>
              <a:t>cefnogaeth</a:t>
            </a:r>
            <a:r>
              <a:rPr lang="en-GB" b="1" dirty="0"/>
              <a:t> </a:t>
            </a:r>
            <a:r>
              <a:rPr lang="en-GB" b="1" dirty="0" err="1"/>
              <a:t>yn</a:t>
            </a:r>
            <a:r>
              <a:rPr lang="en-GB" b="1" dirty="0"/>
              <a:t> </a:t>
            </a:r>
            <a:r>
              <a:rPr lang="en-GB" b="1" dirty="0" err="1"/>
              <a:t>ymwneud</a:t>
            </a:r>
            <a:r>
              <a:rPr lang="en-GB" b="1" dirty="0"/>
              <a:t> a: </a:t>
            </a:r>
          </a:p>
          <a:p>
            <a:r>
              <a:rPr lang="en-GB" dirty="0"/>
              <a:t>Bod </a:t>
            </a:r>
            <a:r>
              <a:rPr lang="en-GB" dirty="0" err="1"/>
              <a:t>yn</a:t>
            </a:r>
            <a:r>
              <a:rPr lang="en-GB" dirty="0"/>
              <a:t> </a:t>
            </a:r>
            <a:r>
              <a:rPr lang="en-GB" dirty="0" err="1"/>
              <a:t>ddiogel</a:t>
            </a:r>
            <a:r>
              <a:rPr lang="en-GB" dirty="0"/>
              <a:t> a </a:t>
            </a:r>
            <a:r>
              <a:rPr lang="en-GB" dirty="0" err="1"/>
              <a:t>theimlo’n</a:t>
            </a:r>
            <a:r>
              <a:rPr lang="en-GB" dirty="0"/>
              <a:t> </a:t>
            </a:r>
            <a:r>
              <a:rPr lang="en-GB" dirty="0" err="1"/>
              <a:t>ddiogel</a:t>
            </a:r>
            <a:r>
              <a:rPr lang="en-GB" dirty="0"/>
              <a:t>;</a:t>
            </a:r>
          </a:p>
          <a:p>
            <a:r>
              <a:rPr lang="en-GB" dirty="0"/>
              <a:t>Bod </a:t>
            </a:r>
            <a:r>
              <a:rPr lang="en-GB" dirty="0" err="1"/>
              <a:t>yn</a:t>
            </a:r>
            <a:r>
              <a:rPr lang="en-GB" dirty="0"/>
              <a:t> </a:t>
            </a:r>
            <a:r>
              <a:rPr lang="en-GB" dirty="0" err="1"/>
              <a:t>iach</a:t>
            </a:r>
            <a:r>
              <a:rPr lang="en-GB" dirty="0"/>
              <a:t>;</a:t>
            </a:r>
          </a:p>
          <a:p>
            <a:r>
              <a:rPr lang="en-GB" dirty="0" err="1"/>
              <a:t>Dysgu</a:t>
            </a:r>
            <a:r>
              <a:rPr lang="en-GB" dirty="0"/>
              <a:t> a </a:t>
            </a:r>
            <a:r>
              <a:rPr lang="en-GB" dirty="0" err="1"/>
              <a:t>Datblygu</a:t>
            </a:r>
            <a:r>
              <a:rPr lang="en-GB" dirty="0"/>
              <a:t>;</a:t>
            </a:r>
          </a:p>
          <a:p>
            <a:r>
              <a:rPr lang="en-GB" dirty="0" err="1"/>
              <a:t>Cymryd</a:t>
            </a:r>
            <a:r>
              <a:rPr lang="en-GB" dirty="0"/>
              <a:t> </a:t>
            </a:r>
            <a:r>
              <a:rPr lang="en-GB" dirty="0" err="1"/>
              <a:t>rhan</a:t>
            </a:r>
            <a:r>
              <a:rPr lang="en-GB" dirty="0"/>
              <a:t>, bod </a:t>
            </a:r>
            <a:r>
              <a:rPr lang="en-GB" dirty="0" err="1"/>
              <a:t>yn</a:t>
            </a:r>
            <a:r>
              <a:rPr lang="en-GB" dirty="0"/>
              <a:t> </a:t>
            </a:r>
            <a:r>
              <a:rPr lang="en-GB" dirty="0" err="1"/>
              <a:t>gymdeithasol</a:t>
            </a:r>
            <a:r>
              <a:rPr lang="en-GB" dirty="0"/>
              <a:t> a </a:t>
            </a:r>
            <a:r>
              <a:rPr lang="en-GB" dirty="0" err="1"/>
              <a:t>gwneud</a:t>
            </a:r>
            <a:r>
              <a:rPr lang="en-GB" dirty="0"/>
              <a:t> </a:t>
            </a:r>
            <a:r>
              <a:rPr lang="en-GB" dirty="0" err="1"/>
              <a:t>cyfraniad</a:t>
            </a:r>
            <a:r>
              <a:rPr lang="en-GB" dirty="0"/>
              <a:t> </a:t>
            </a:r>
            <a:r>
              <a:rPr lang="en-GB" dirty="0" err="1"/>
              <a:t>bositif</a:t>
            </a:r>
            <a:r>
              <a:rPr lang="en-GB" dirty="0"/>
              <a:t>;</a:t>
            </a:r>
          </a:p>
          <a:p>
            <a:r>
              <a:rPr lang="en-GB" dirty="0" err="1"/>
              <a:t>Rheoli</a:t>
            </a:r>
            <a:r>
              <a:rPr lang="en-GB" dirty="0"/>
              <a:t> </a:t>
            </a:r>
            <a:r>
              <a:rPr lang="en-GB" dirty="0" err="1"/>
              <a:t>arian</a:t>
            </a:r>
            <a:r>
              <a:rPr lang="en-GB" dirty="0"/>
              <a:t> a </a:t>
            </a:r>
            <a:r>
              <a:rPr lang="en-GB" dirty="0" err="1"/>
              <a:t>chartref</a:t>
            </a:r>
            <a:r>
              <a:rPr lang="en-GB" dirty="0"/>
              <a:t>.  </a:t>
            </a:r>
          </a:p>
        </p:txBody>
      </p:sp>
      <p:sp>
        <p:nvSpPr>
          <p:cNvPr id="8" name="Content Placeholder 7">
            <a:extLst>
              <a:ext uri="{FF2B5EF4-FFF2-40B4-BE49-F238E27FC236}">
                <a16:creationId xmlns:a16="http://schemas.microsoft.com/office/drawing/2014/main" id="{674BA916-EBF3-431E-B3C6-5B0DE4D8239E}"/>
              </a:ext>
            </a:extLst>
          </p:cNvPr>
          <p:cNvSpPr>
            <a:spLocks noGrp="1"/>
          </p:cNvSpPr>
          <p:nvPr>
            <p:ph sz="half" idx="2"/>
          </p:nvPr>
        </p:nvSpPr>
        <p:spPr/>
        <p:txBody>
          <a:bodyPr/>
          <a:lstStyle/>
          <a:p>
            <a:pPr marL="0" indent="0">
              <a:buNone/>
            </a:pPr>
            <a:r>
              <a:rPr lang="en-GB" b="1" dirty="0"/>
              <a:t>A service that provides support :</a:t>
            </a:r>
          </a:p>
          <a:p>
            <a:r>
              <a:rPr lang="en-GB" dirty="0"/>
              <a:t>Being safe and feeling safe;</a:t>
            </a:r>
          </a:p>
          <a:p>
            <a:r>
              <a:rPr lang="en-GB" dirty="0"/>
              <a:t>Being healthy;</a:t>
            </a:r>
          </a:p>
          <a:p>
            <a:r>
              <a:rPr lang="en-GB" dirty="0"/>
              <a:t>Learning and Development;</a:t>
            </a:r>
          </a:p>
          <a:p>
            <a:r>
              <a:rPr lang="en-GB" dirty="0"/>
              <a:t>Taking part, being sociable and making a positive contribution;</a:t>
            </a:r>
          </a:p>
          <a:p>
            <a:r>
              <a:rPr lang="en-GB" dirty="0"/>
              <a:t>Managing money and home </a:t>
            </a:r>
          </a:p>
        </p:txBody>
      </p:sp>
      <p:pic>
        <p:nvPicPr>
          <p:cNvPr id="7" name="Picture 2" descr="Dewis - Search for Local Services - Carmarthenshire Family Information  Service">
            <a:extLst>
              <a:ext uri="{FF2B5EF4-FFF2-40B4-BE49-F238E27FC236}">
                <a16:creationId xmlns:a16="http://schemas.microsoft.com/office/drawing/2014/main" id="{5DA6BAF5-6237-4B54-835C-3D179E49A2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9033" y="189782"/>
            <a:ext cx="7159923" cy="1410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351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cken wire close-up">
            <a:extLst>
              <a:ext uri="{FF2B5EF4-FFF2-40B4-BE49-F238E27FC236}">
                <a16:creationId xmlns:a16="http://schemas.microsoft.com/office/drawing/2014/main" id="{BD1DA6B4-BEDF-42BC-9804-DDD2DF7EC695}"/>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B18460-BB26-4081-938F-B6492C61569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t>Heriau a Rhwystrau</a:t>
            </a:r>
            <a:br>
              <a:rPr lang="en-US" sz="4800" b="1"/>
            </a:br>
            <a:r>
              <a:rPr lang="en-US" sz="4800" b="1"/>
              <a:t>Challenges and Barriers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147903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62DD0-E22E-477E-93E2-AE83A386BE4B}"/>
              </a:ext>
            </a:extLst>
          </p:cNvPr>
          <p:cNvSpPr>
            <a:spLocks noGrp="1"/>
          </p:cNvSpPr>
          <p:nvPr>
            <p:ph type="title"/>
          </p:nvPr>
        </p:nvSpPr>
        <p:spPr>
          <a:xfrm>
            <a:off x="517585" y="365127"/>
            <a:ext cx="10836215" cy="1325563"/>
          </a:xfrm>
        </p:spPr>
        <p:txBody>
          <a:bodyPr/>
          <a:lstStyle/>
          <a:p>
            <a:r>
              <a:rPr lang="en-GB" b="1" dirty="0" err="1">
                <a:latin typeface="Arial" panose="020B0604020202020204" pitchFamily="34" charset="0"/>
                <a:cs typeface="Arial" panose="020B0604020202020204" pitchFamily="34" charset="0"/>
              </a:rPr>
              <a:t>Tasg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Grwp</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Group Task</a:t>
            </a:r>
          </a:p>
        </p:txBody>
      </p:sp>
      <p:sp>
        <p:nvSpPr>
          <p:cNvPr id="3" name="Content Placeholder 2">
            <a:extLst>
              <a:ext uri="{FF2B5EF4-FFF2-40B4-BE49-F238E27FC236}">
                <a16:creationId xmlns:a16="http://schemas.microsoft.com/office/drawing/2014/main" id="{52FEC862-6866-4BF8-95E1-D2A785AC7109}"/>
              </a:ext>
            </a:extLst>
          </p:cNvPr>
          <p:cNvSpPr>
            <a:spLocks noGrp="1"/>
          </p:cNvSpPr>
          <p:nvPr>
            <p:ph sz="half" idx="1"/>
          </p:nvPr>
        </p:nvSpPr>
        <p:spPr>
          <a:xfrm>
            <a:off x="517585" y="1825625"/>
            <a:ext cx="5502215" cy="4351338"/>
          </a:xfrm>
        </p:spPr>
        <p:txBody>
          <a:bodyPr/>
          <a:lstStyle/>
          <a:p>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barod</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meddyliwch</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gefnogi</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gynnal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er </a:t>
            </a:r>
            <a:r>
              <a:rPr lang="en-GB" dirty="0" err="1">
                <a:latin typeface="Arial" panose="020B0604020202020204" pitchFamily="34" charset="0"/>
                <a:cs typeface="Arial" panose="020B0604020202020204" pitchFamily="34" charset="0"/>
              </a:rPr>
              <a:t>enghraifft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ysgol</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B2661956-34CE-4646-AA72-6F2FE21AA722}"/>
              </a:ext>
            </a:extLst>
          </p:cNvPr>
          <p:cNvSpPr>
            <a:spLocks noGrp="1"/>
          </p:cNvSpPr>
          <p:nvPr>
            <p:ph sz="half" idx="2"/>
          </p:nvPr>
        </p:nvSpPr>
        <p:spPr>
          <a:xfrm>
            <a:off x="6172200" y="1690690"/>
            <a:ext cx="5181600" cy="4486273"/>
          </a:xfrm>
        </p:spPr>
        <p:txBody>
          <a:bodyPr/>
          <a:lstStyle/>
          <a:p>
            <a:r>
              <a:rPr lang="en-GB" dirty="0">
                <a:latin typeface="Arial" panose="020B0604020202020204" pitchFamily="34" charset="0"/>
                <a:cs typeface="Arial" panose="020B0604020202020204" pitchFamily="34" charset="0"/>
              </a:rPr>
              <a:t>Consider what you already know of well-being and resilience and think about how you could support children to maintain and develop their well-being and resilience in a care/education provision, for example an early years setting or a school setting.  </a:t>
            </a:r>
          </a:p>
        </p:txBody>
      </p:sp>
    </p:spTree>
    <p:extLst>
      <p:ext uri="{BB962C8B-B14F-4D97-AF65-F5344CB8AC3E}">
        <p14:creationId xmlns:p14="http://schemas.microsoft.com/office/powerpoint/2010/main" val="19627318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B14A5-95B6-4D4C-8300-A7E38389F8A1}"/>
              </a:ext>
            </a:extLst>
          </p:cNvPr>
          <p:cNvSpPr>
            <a:spLocks noGrp="1"/>
          </p:cNvSpPr>
          <p:nvPr>
            <p:ph type="title"/>
          </p:nvPr>
        </p:nvSpPr>
        <p:spPr>
          <a:xfrm>
            <a:off x="241541" y="365128"/>
            <a:ext cx="11112260" cy="799438"/>
          </a:xfrm>
        </p:spPr>
        <p:txBody>
          <a:bodyPr>
            <a:normAutofit fontScale="90000"/>
          </a:bodyPr>
          <a:lstStyle/>
          <a:p>
            <a:r>
              <a:rPr lang="en-GB" b="1" dirty="0" err="1">
                <a:latin typeface="Arial" panose="020B0604020202020204" pitchFamily="34" charset="0"/>
                <a:cs typeface="Arial" panose="020B0604020202020204" pitchFamily="34" charset="0"/>
              </a:rPr>
              <a:t>Lles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Plentynydod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Childhood Wellbeing</a:t>
            </a:r>
          </a:p>
        </p:txBody>
      </p:sp>
      <p:sp>
        <p:nvSpPr>
          <p:cNvPr id="4" name="Content Placeholder 3">
            <a:extLst>
              <a:ext uri="{FF2B5EF4-FFF2-40B4-BE49-F238E27FC236}">
                <a16:creationId xmlns:a16="http://schemas.microsoft.com/office/drawing/2014/main" id="{2E145061-551E-4E44-B415-6D2A2253F43B}"/>
              </a:ext>
            </a:extLst>
          </p:cNvPr>
          <p:cNvSpPr>
            <a:spLocks noGrp="1"/>
          </p:cNvSpPr>
          <p:nvPr>
            <p:ph sz="half" idx="1"/>
          </p:nvPr>
        </p:nvSpPr>
        <p:spPr>
          <a:xfrm>
            <a:off x="391064" y="1483743"/>
            <a:ext cx="5628736" cy="4209692"/>
          </a:xfrm>
        </p:spPr>
        <p:txBody>
          <a:bodyPr>
            <a:normAutofit fontScale="92500" lnSpcReduction="10000"/>
          </a:bodyPr>
          <a:lstStyle/>
          <a:p>
            <a:pPr marL="0" indent="0">
              <a:buNone/>
            </a:pP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2010, </a:t>
            </a:r>
            <a:r>
              <a:rPr lang="en-GB" dirty="0" err="1">
                <a:latin typeface="Arial" panose="020B0604020202020204" pitchFamily="34" charset="0"/>
                <a:cs typeface="Arial" panose="020B0604020202020204" pitchFamily="34" charset="0"/>
              </a:rPr>
              <a:t>roedd</a:t>
            </a:r>
            <a:r>
              <a:rPr lang="en-GB" dirty="0">
                <a:latin typeface="Arial" panose="020B0604020202020204" pitchFamily="34" charset="0"/>
                <a:cs typeface="Arial" panose="020B0604020202020204" pitchFamily="34" charset="0"/>
              </a:rPr>
              <a:t> Statham a Chase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adnabod</a:t>
            </a:r>
            <a:r>
              <a:rPr lang="en-GB" dirty="0">
                <a:latin typeface="Arial" panose="020B0604020202020204" pitchFamily="34" charset="0"/>
                <a:cs typeface="Arial" panose="020B0604020202020204" pitchFamily="34" charset="0"/>
              </a:rPr>
              <a:t> tri </a:t>
            </a:r>
            <a:r>
              <a:rPr lang="en-GB" dirty="0" err="1">
                <a:latin typeface="Arial" panose="020B0604020202020204" pitchFamily="34" charset="0"/>
                <a:cs typeface="Arial" panose="020B0604020202020204" pitchFamily="34" charset="0"/>
              </a:rPr>
              <a:t>parth</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Ø"/>
            </a:pP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emosiynol</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corfforol</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 2010, Statham and Chase identified three domains: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Emotional wellbeing</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Physical wellbeing</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Social wellbeing </a:t>
            </a:r>
          </a:p>
          <a:p>
            <a:endParaRPr lang="en-GB" dirty="0"/>
          </a:p>
        </p:txBody>
      </p:sp>
      <p:sp>
        <p:nvSpPr>
          <p:cNvPr id="5" name="Content Placeholder 4">
            <a:extLst>
              <a:ext uri="{FF2B5EF4-FFF2-40B4-BE49-F238E27FC236}">
                <a16:creationId xmlns:a16="http://schemas.microsoft.com/office/drawing/2014/main" id="{0C3F8F57-2607-4119-8B31-BFA0E27F1299}"/>
              </a:ext>
            </a:extLst>
          </p:cNvPr>
          <p:cNvSpPr>
            <a:spLocks noGrp="1"/>
          </p:cNvSpPr>
          <p:nvPr>
            <p:ph sz="half" idx="2"/>
          </p:nvPr>
        </p:nvSpPr>
        <p:spPr>
          <a:xfrm>
            <a:off x="6172200" y="500332"/>
            <a:ext cx="5628736" cy="5193103"/>
          </a:xfrm>
        </p:spPr>
        <p:txBody>
          <a:bodyPr>
            <a:noAutofit/>
          </a:bodyPr>
          <a:lstStyle/>
          <a:p>
            <a:pPr marL="0" indent="0">
              <a:buNone/>
            </a:pPr>
            <a:r>
              <a:rPr lang="en-GB" sz="3000" dirty="0">
                <a:latin typeface="Arial" panose="020B0604020202020204" pitchFamily="34" charset="0"/>
                <a:cs typeface="Arial" panose="020B0604020202020204" pitchFamily="34" charset="0"/>
              </a:rPr>
              <a:t>‘Stable wellbeing is when individuals have the psychological, social and physical resources they need to meet a particular psychological, social and/or physical challenge. When individuals have more challenges that resources, the see-saw dips, along with their well-being and vice-versa.’ </a:t>
            </a:r>
          </a:p>
          <a:p>
            <a:pPr marL="0" indent="0" algn="r">
              <a:buNone/>
            </a:pPr>
            <a:r>
              <a:rPr lang="en-GB" sz="3000" dirty="0">
                <a:latin typeface="Arial" panose="020B0604020202020204" pitchFamily="34" charset="0"/>
                <a:cs typeface="Arial" panose="020B0604020202020204" pitchFamily="34" charset="0"/>
              </a:rPr>
              <a:t>(Dodge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2012 p.230)    </a:t>
            </a:r>
          </a:p>
        </p:txBody>
      </p:sp>
    </p:spTree>
    <p:extLst>
      <p:ext uri="{BB962C8B-B14F-4D97-AF65-F5344CB8AC3E}">
        <p14:creationId xmlns:p14="http://schemas.microsoft.com/office/powerpoint/2010/main" val="4047344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56DD9-F329-4708-9A0E-399DCA2CB93F}"/>
              </a:ext>
            </a:extLst>
          </p:cNvPr>
          <p:cNvSpPr>
            <a:spLocks noGrp="1"/>
          </p:cNvSpPr>
          <p:nvPr>
            <p:ph type="title"/>
          </p:nvPr>
        </p:nvSpPr>
        <p:spPr>
          <a:xfrm>
            <a:off x="448574" y="365127"/>
            <a:ext cx="10905226" cy="1049605"/>
          </a:xfrm>
        </p:spPr>
        <p:txBody>
          <a:bodyPr>
            <a:normAutofit fontScale="90000"/>
          </a:bodyPr>
          <a:lstStyle/>
          <a:p>
            <a:r>
              <a:rPr lang="en-GB" b="1" dirty="0">
                <a:latin typeface="Arial" panose="020B0604020202020204" pitchFamily="34" charset="0"/>
                <a:cs typeface="Arial" panose="020B0604020202020204" pitchFamily="34" charset="0"/>
              </a:rPr>
              <a:t>Cymru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Wales</a:t>
            </a:r>
          </a:p>
        </p:txBody>
      </p:sp>
      <p:sp>
        <p:nvSpPr>
          <p:cNvPr id="3" name="Content Placeholder 2">
            <a:extLst>
              <a:ext uri="{FF2B5EF4-FFF2-40B4-BE49-F238E27FC236}">
                <a16:creationId xmlns:a16="http://schemas.microsoft.com/office/drawing/2014/main" id="{21F8A744-C3F7-40A8-AD6D-DB3FA8E501CC}"/>
              </a:ext>
            </a:extLst>
          </p:cNvPr>
          <p:cNvSpPr>
            <a:spLocks noGrp="1"/>
          </p:cNvSpPr>
          <p:nvPr>
            <p:ph sz="half" idx="1"/>
          </p:nvPr>
        </p:nvSpPr>
        <p:spPr>
          <a:xfrm>
            <a:off x="448574" y="1414732"/>
            <a:ext cx="5647426" cy="4762231"/>
          </a:xfrm>
        </p:spPr>
        <p:txBody>
          <a:bodyPr>
            <a:normAutofit/>
          </a:bodyPr>
          <a:lstStyle/>
          <a:p>
            <a:pPr marL="0" indent="0">
              <a:buNone/>
            </a:pPr>
            <a:r>
              <a:rPr lang="en-GB" sz="2600" dirty="0" err="1">
                <a:latin typeface="Arial" panose="020B0604020202020204" pitchFamily="34" charset="0"/>
                <a:cs typeface="Arial" panose="020B0604020202020204" pitchFamily="34" charset="0"/>
              </a:rPr>
              <a:t>Yng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Nghymru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deddfwriaethau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wedi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cyflwyno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ddiweddar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ffocysu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uniongyrchol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lles</a:t>
            </a:r>
            <a:r>
              <a:rPr lang="en-GB" sz="2600" dirty="0">
                <a:latin typeface="Arial" panose="020B0604020202020204" pitchFamily="34" charset="0"/>
                <a:cs typeface="Arial" panose="020B0604020202020204" pitchFamily="34" charset="0"/>
              </a:rPr>
              <a:t>:</a:t>
            </a:r>
          </a:p>
          <a:p>
            <a:pPr>
              <a:buFont typeface="Wingdings" panose="05000000000000000000" pitchFamily="2" charset="2"/>
              <a:buChar char="Ø"/>
            </a:pPr>
            <a:r>
              <a:rPr lang="en-GB" sz="2400" b="1" dirty="0" err="1">
                <a:latin typeface="Arial" panose="020B0604020202020204" pitchFamily="34" charset="0"/>
                <a:cs typeface="Arial" panose="020B0604020202020204" pitchFamily="34" charset="0"/>
              </a:rPr>
              <a:t>Deddf</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Gwasanaethau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Cymdeithasol</a:t>
            </a:r>
            <a:r>
              <a:rPr lang="en-GB" sz="2400" b="1" dirty="0">
                <a:latin typeface="Arial" panose="020B0604020202020204" pitchFamily="34" charset="0"/>
                <a:cs typeface="Arial" panose="020B0604020202020204" pitchFamily="34" charset="0"/>
              </a:rPr>
              <a:t> a </a:t>
            </a:r>
            <a:r>
              <a:rPr lang="en-GB" sz="2400" b="1" dirty="0" err="1">
                <a:latin typeface="Arial" panose="020B0604020202020204" pitchFamily="34" charset="0"/>
                <a:cs typeface="Arial" panose="020B0604020202020204" pitchFamily="34" charset="0"/>
              </a:rPr>
              <a:t>Llesiant</a:t>
            </a:r>
            <a:r>
              <a:rPr lang="en-GB" sz="2400" b="1" dirty="0">
                <a:latin typeface="Arial" panose="020B0604020202020204" pitchFamily="34" charset="0"/>
                <a:cs typeface="Arial" panose="020B0604020202020204" pitchFamily="34" charset="0"/>
              </a:rPr>
              <a:t> (Cymru) 2014</a:t>
            </a:r>
          </a:p>
          <a:p>
            <a:pPr>
              <a:buFont typeface="Wingdings" panose="05000000000000000000" pitchFamily="2" charset="2"/>
              <a:buChar char="Ø"/>
            </a:pPr>
            <a:r>
              <a:rPr lang="en-GB" sz="2400" b="1" dirty="0" err="1">
                <a:latin typeface="Arial" panose="020B0604020202020204" pitchFamily="34" charset="0"/>
                <a:cs typeface="Arial" panose="020B0604020202020204" pitchFamily="34" charset="0"/>
              </a:rPr>
              <a:t>Deddf</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Llesiant</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Chenedlaethau’r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Dyfodol</a:t>
            </a:r>
            <a:r>
              <a:rPr lang="en-GB" sz="2400" b="1" dirty="0">
                <a:latin typeface="Arial" panose="020B0604020202020204" pitchFamily="34" charset="0"/>
                <a:cs typeface="Arial" panose="020B0604020202020204" pitchFamily="34" charset="0"/>
              </a:rPr>
              <a:t> (Cymru) 2015</a:t>
            </a:r>
          </a:p>
          <a:p>
            <a:pPr marL="0" indent="0">
              <a:buNone/>
            </a:pPr>
            <a:r>
              <a:rPr lang="en-GB" sz="2600" dirty="0" err="1">
                <a:latin typeface="Arial" panose="020B0604020202020204" pitchFamily="34" charset="0"/>
                <a:cs typeface="Arial" panose="020B0604020202020204" pitchFamily="34" charset="0"/>
              </a:rPr>
              <a:t>Mae’r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ffocysu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fywydau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presenol</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dyfodol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dinasyddion</a:t>
            </a:r>
            <a:r>
              <a:rPr lang="en-GB" sz="2600" dirty="0">
                <a:latin typeface="Arial" panose="020B0604020202020204" pitchFamily="34" charset="0"/>
                <a:cs typeface="Arial" panose="020B0604020202020204" pitchFamily="34" charset="0"/>
              </a:rPr>
              <a:t> Cymru</a:t>
            </a:r>
          </a:p>
        </p:txBody>
      </p:sp>
      <p:sp>
        <p:nvSpPr>
          <p:cNvPr id="4" name="Content Placeholder 3">
            <a:extLst>
              <a:ext uri="{FF2B5EF4-FFF2-40B4-BE49-F238E27FC236}">
                <a16:creationId xmlns:a16="http://schemas.microsoft.com/office/drawing/2014/main" id="{06CEE27F-AB94-4904-ACA1-1B50D86E35F9}"/>
              </a:ext>
            </a:extLst>
          </p:cNvPr>
          <p:cNvSpPr>
            <a:spLocks noGrp="1"/>
          </p:cNvSpPr>
          <p:nvPr>
            <p:ph sz="half" idx="2"/>
          </p:nvPr>
        </p:nvSpPr>
        <p:spPr>
          <a:xfrm>
            <a:off x="6383546" y="1414732"/>
            <a:ext cx="5359879" cy="4762231"/>
          </a:xfrm>
        </p:spPr>
        <p:txBody>
          <a:bodyPr>
            <a:normAutofit/>
          </a:bodyPr>
          <a:lstStyle/>
          <a:p>
            <a:pPr marL="0" indent="0">
              <a:buNone/>
            </a:pPr>
            <a:r>
              <a:rPr lang="en-GB" dirty="0">
                <a:latin typeface="Arial" panose="020B0604020202020204" pitchFamily="34" charset="0"/>
                <a:cs typeface="Arial" panose="020B0604020202020204" pitchFamily="34" charset="0"/>
              </a:rPr>
              <a:t>In Wales, two Acts have been introduced recently which focus entirely on wellbeing:</a:t>
            </a:r>
          </a:p>
          <a:p>
            <a:pPr>
              <a:buFont typeface="Wingdings" panose="05000000000000000000" pitchFamily="2" charset="2"/>
              <a:buChar char="Ø"/>
            </a:pPr>
            <a:r>
              <a:rPr lang="en-GB" sz="2400" b="1" dirty="0">
                <a:latin typeface="Arial" panose="020B0604020202020204" pitchFamily="34" charset="0"/>
                <a:cs typeface="Arial" panose="020B0604020202020204" pitchFamily="34" charset="0"/>
              </a:rPr>
              <a:t>The Social Services and Wellbeing (Wales) Act 2014</a:t>
            </a:r>
          </a:p>
          <a:p>
            <a:pPr>
              <a:buFont typeface="Wingdings" panose="05000000000000000000" pitchFamily="2" charset="2"/>
              <a:buChar char="Ø"/>
            </a:pPr>
            <a:r>
              <a:rPr lang="en-GB" sz="2400" b="1" dirty="0">
                <a:latin typeface="Arial" panose="020B0604020202020204" pitchFamily="34" charset="0"/>
                <a:cs typeface="Arial" panose="020B0604020202020204" pitchFamily="34" charset="0"/>
              </a:rPr>
              <a:t>The Wellbeing and Future Generations (Wales) Act 2015</a:t>
            </a:r>
          </a:p>
          <a:p>
            <a:pPr marL="0" indent="0">
              <a:buNone/>
            </a:pPr>
            <a:r>
              <a:rPr lang="en-GB" dirty="0">
                <a:latin typeface="Arial" panose="020B0604020202020204" pitchFamily="34" charset="0"/>
                <a:cs typeface="Arial" panose="020B0604020202020204" pitchFamily="34" charset="0"/>
              </a:rPr>
              <a:t>Both focus on the present and future lives of the citizens of Wales. </a:t>
            </a:r>
          </a:p>
        </p:txBody>
      </p:sp>
    </p:spTree>
    <p:extLst>
      <p:ext uri="{BB962C8B-B14F-4D97-AF65-F5344CB8AC3E}">
        <p14:creationId xmlns:p14="http://schemas.microsoft.com/office/powerpoint/2010/main" val="30270476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3" name="Rectangle 13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0D151E1-FA16-4C62-8D99-4C64BC975D17}"/>
              </a:ext>
            </a:extLst>
          </p:cNvPr>
          <p:cNvSpPr>
            <a:spLocks noGrp="1"/>
          </p:cNvSpPr>
          <p:nvPr>
            <p:ph type="title"/>
          </p:nvPr>
        </p:nvSpPr>
        <p:spPr>
          <a:xfrm>
            <a:off x="1113810" y="2960716"/>
            <a:ext cx="4036334" cy="2387600"/>
          </a:xfrm>
        </p:spPr>
        <p:txBody>
          <a:bodyPr vert="horz" lIns="91440" tIns="45720" rIns="91440" bIns="45720" rtlCol="0" anchor="t">
            <a:normAutofit fontScale="90000"/>
          </a:bodyPr>
          <a:lstStyle/>
          <a:p>
            <a:r>
              <a:rPr lang="en-US" sz="3800" b="1" kern="1200" dirty="0" err="1">
                <a:solidFill>
                  <a:schemeClr val="tx1"/>
                </a:solidFill>
                <a:latin typeface="Arial" panose="020B0604020202020204" pitchFamily="34" charset="0"/>
                <a:cs typeface="Arial" panose="020B0604020202020204" pitchFamily="34" charset="0"/>
              </a:rPr>
              <a:t>Polisi</a:t>
            </a:r>
            <a:r>
              <a:rPr lang="en-US" sz="3800" b="1" kern="1200" dirty="0">
                <a:solidFill>
                  <a:schemeClr val="tx1"/>
                </a:solidFill>
                <a:latin typeface="Arial" panose="020B0604020202020204" pitchFamily="34" charset="0"/>
                <a:cs typeface="Arial" panose="020B0604020202020204" pitchFamily="34" charset="0"/>
              </a:rPr>
              <a:t> </a:t>
            </a:r>
            <a:r>
              <a:rPr lang="en-US" sz="3800" b="1" kern="1200" dirty="0" err="1">
                <a:solidFill>
                  <a:schemeClr val="tx1"/>
                </a:solidFill>
                <a:latin typeface="Arial" panose="020B0604020202020204" pitchFamily="34" charset="0"/>
                <a:cs typeface="Arial" panose="020B0604020202020204" pitchFamily="34" charset="0"/>
              </a:rPr>
              <a:t>Llywodraeth</a:t>
            </a:r>
            <a:r>
              <a:rPr lang="en-US" sz="3800" b="1" kern="1200" dirty="0">
                <a:solidFill>
                  <a:schemeClr val="tx1"/>
                </a:solidFill>
                <a:latin typeface="Arial" panose="020B0604020202020204" pitchFamily="34" charset="0"/>
                <a:cs typeface="Arial" panose="020B0604020202020204" pitchFamily="34" charset="0"/>
              </a:rPr>
              <a:t> Cymru</a:t>
            </a:r>
            <a:br>
              <a:rPr lang="en-US" sz="3800" b="1" kern="1200" dirty="0">
                <a:solidFill>
                  <a:schemeClr val="tx1"/>
                </a:solidFill>
                <a:latin typeface="Arial" panose="020B0604020202020204" pitchFamily="34" charset="0"/>
                <a:cs typeface="Arial" panose="020B0604020202020204" pitchFamily="34" charset="0"/>
              </a:rPr>
            </a:br>
            <a:r>
              <a:rPr lang="en-US" sz="3800" b="1" kern="1200" dirty="0">
                <a:solidFill>
                  <a:schemeClr val="tx1"/>
                </a:solidFill>
                <a:latin typeface="Arial" panose="020B0604020202020204" pitchFamily="34" charset="0"/>
                <a:cs typeface="Arial" panose="020B0604020202020204" pitchFamily="34" charset="0"/>
              </a:rPr>
              <a:t>Welsh Government Policy </a:t>
            </a:r>
          </a:p>
        </p:txBody>
      </p:sp>
      <p:grpSp>
        <p:nvGrpSpPr>
          <p:cNvPr id="2054" name="Group 13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055" name="Rectangle 13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Rectangle 13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13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58" name="Rectangle 14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14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ocial Services and Well-being (Wales) Act 2014">
            <a:extLst>
              <a:ext uri="{FF2B5EF4-FFF2-40B4-BE49-F238E27FC236}">
                <a16:creationId xmlns:a16="http://schemas.microsoft.com/office/drawing/2014/main" id="{0C17944F-A33C-4AA3-8E5E-429CD840678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5881665" y="666728"/>
            <a:ext cx="5547526"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29059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4" name="Rectangle 7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F29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0D151E1-FA16-4C62-8D99-4C64BC975D17}"/>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Autofit/>
          </a:bodyPr>
          <a:lstStyle/>
          <a:p>
            <a:pPr algn="ctr"/>
            <a:r>
              <a:rPr lang="en-US" sz="2000" b="1" kern="1200" dirty="0" err="1">
                <a:solidFill>
                  <a:srgbClr val="FFFFFF"/>
                </a:solidFill>
                <a:latin typeface="Arial" panose="020B0604020202020204" pitchFamily="34" charset="0"/>
                <a:cs typeface="Arial" panose="020B0604020202020204" pitchFamily="34" charset="0"/>
              </a:rPr>
              <a:t>Polisi</a:t>
            </a:r>
            <a:r>
              <a:rPr lang="en-US" sz="2000" b="1" kern="1200" dirty="0">
                <a:solidFill>
                  <a:srgbClr val="FFFFFF"/>
                </a:solidFill>
                <a:latin typeface="Arial" panose="020B0604020202020204" pitchFamily="34" charset="0"/>
                <a:cs typeface="Arial" panose="020B0604020202020204" pitchFamily="34" charset="0"/>
              </a:rPr>
              <a:t> </a:t>
            </a:r>
            <a:r>
              <a:rPr lang="en-US" sz="2000" b="1" kern="1200" dirty="0" err="1">
                <a:solidFill>
                  <a:srgbClr val="FFFFFF"/>
                </a:solidFill>
                <a:latin typeface="Arial" panose="020B0604020202020204" pitchFamily="34" charset="0"/>
                <a:cs typeface="Arial" panose="020B0604020202020204" pitchFamily="34" charset="0"/>
              </a:rPr>
              <a:t>Llywodraeth</a:t>
            </a:r>
            <a:r>
              <a:rPr lang="en-US" sz="2000" b="1" kern="1200" dirty="0">
                <a:solidFill>
                  <a:srgbClr val="FFFFFF"/>
                </a:solidFill>
                <a:latin typeface="Arial" panose="020B0604020202020204" pitchFamily="34" charset="0"/>
                <a:cs typeface="Arial" panose="020B0604020202020204" pitchFamily="34" charset="0"/>
              </a:rPr>
              <a:t> Cymru</a:t>
            </a:r>
            <a:br>
              <a:rPr lang="en-US" sz="2000" b="1" kern="1200" dirty="0">
                <a:solidFill>
                  <a:srgbClr val="FFFFFF"/>
                </a:solidFill>
                <a:latin typeface="Arial" panose="020B0604020202020204" pitchFamily="34" charset="0"/>
                <a:cs typeface="Arial" panose="020B0604020202020204" pitchFamily="34" charset="0"/>
              </a:rPr>
            </a:br>
            <a:r>
              <a:rPr lang="en-US" sz="2000" b="1" kern="1200" dirty="0">
                <a:solidFill>
                  <a:srgbClr val="FFFFFF"/>
                </a:solidFill>
                <a:latin typeface="Arial" panose="020B0604020202020204" pitchFamily="34" charset="0"/>
                <a:cs typeface="Arial" panose="020B0604020202020204" pitchFamily="34" charset="0"/>
              </a:rPr>
              <a:t>Welsh Government Policy </a:t>
            </a:r>
          </a:p>
        </p:txBody>
      </p:sp>
      <p:pic>
        <p:nvPicPr>
          <p:cNvPr id="2052" name="Picture 4" descr="Four things wrong with the Well-Being of Future Generations Act – and how  to rectify them | The One Planet Centre">
            <a:extLst>
              <a:ext uri="{FF2B5EF4-FFF2-40B4-BE49-F238E27FC236}">
                <a16:creationId xmlns:a16="http://schemas.microsoft.com/office/drawing/2014/main" id="{397DE738-3F80-41CB-9D3B-3C7311A58518}"/>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3657600" y="500332"/>
            <a:ext cx="8229600" cy="6072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9208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7D71A-654B-4A58-A921-AB5537860157}"/>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Perthnasau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Cyfoedion</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lles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Peer Relationships and wellbeing</a:t>
            </a:r>
          </a:p>
        </p:txBody>
      </p:sp>
      <p:sp>
        <p:nvSpPr>
          <p:cNvPr id="3" name="Content Placeholder 2">
            <a:extLst>
              <a:ext uri="{FF2B5EF4-FFF2-40B4-BE49-F238E27FC236}">
                <a16:creationId xmlns:a16="http://schemas.microsoft.com/office/drawing/2014/main" id="{F58CCE15-9562-4931-AAE6-AFFC108683CB}"/>
              </a:ext>
            </a:extLst>
          </p:cNvPr>
          <p:cNvSpPr>
            <a:spLocks noGrp="1"/>
          </p:cNvSpPr>
          <p:nvPr>
            <p:ph sz="half" idx="1"/>
          </p:nvPr>
        </p:nvSpPr>
        <p:spPr>
          <a:xfrm>
            <a:off x="838200" y="1825625"/>
            <a:ext cx="5181600" cy="3954073"/>
          </a:xfrm>
        </p:spPr>
        <p:txBody>
          <a:bodyPr>
            <a:normAutofit lnSpcReduction="10000"/>
          </a:bodyPr>
          <a:lstStyle/>
          <a:p>
            <a:r>
              <a:rPr lang="en-GB" dirty="0" err="1">
                <a:latin typeface="Arial" panose="020B0604020202020204" pitchFamily="34" charset="0"/>
                <a:cs typeface="Arial" panose="020B0604020202020204" pitchFamily="34" charset="0"/>
              </a:rPr>
              <a:t>Dywed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Brendgen</a:t>
            </a:r>
            <a:r>
              <a:rPr lang="en-GB" dirty="0">
                <a:latin typeface="Arial" panose="020B0604020202020204" pitchFamily="34" charset="0"/>
                <a:cs typeface="Arial" panose="020B0604020202020204" pitchFamily="34" charset="0"/>
              </a:rPr>
              <a:t> (2012) bod </a:t>
            </a:r>
            <a:r>
              <a:rPr lang="en-GB" dirty="0" err="1">
                <a:latin typeface="Arial" panose="020B0604020202020204" pitchFamily="34" charset="0"/>
                <a:cs typeface="Arial" panose="020B0604020202020204" pitchFamily="34" charset="0"/>
              </a:rPr>
              <a:t>yna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cysylltiad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cryf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cyfeillgarwch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cyfeillgarwch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byffer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straen</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negyddol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posib</a:t>
            </a:r>
            <a:r>
              <a:rPr lang="en-GB" dirty="0">
                <a:latin typeface="Arial" panose="020B0604020202020204" pitchFamily="34" charset="0"/>
                <a:cs typeface="Arial" panose="020B0604020202020204" pitchFamily="34" charset="0"/>
              </a:rPr>
              <a:t> (Wren, 2021,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Williams-Brown a </a:t>
            </a:r>
            <a:r>
              <a:rPr lang="en-GB" dirty="0" err="1">
                <a:latin typeface="Arial" panose="020B0604020202020204" pitchFamily="34" charset="0"/>
                <a:cs typeface="Arial" panose="020B0604020202020204" pitchFamily="34" charset="0"/>
              </a:rPr>
              <a:t>Mander</a:t>
            </a:r>
            <a:r>
              <a:rPr lang="en-GB" dirty="0">
                <a:latin typeface="Arial" panose="020B0604020202020204" pitchFamily="34" charset="0"/>
                <a:cs typeface="Arial" panose="020B0604020202020204" pitchFamily="34" charset="0"/>
              </a:rPr>
              <a:t>, 2021)   </a:t>
            </a:r>
          </a:p>
        </p:txBody>
      </p:sp>
      <p:sp>
        <p:nvSpPr>
          <p:cNvPr id="4" name="Content Placeholder 3">
            <a:extLst>
              <a:ext uri="{FF2B5EF4-FFF2-40B4-BE49-F238E27FC236}">
                <a16:creationId xmlns:a16="http://schemas.microsoft.com/office/drawing/2014/main" id="{6F1B39D7-E733-4357-9102-FF591FF00732}"/>
              </a:ext>
            </a:extLst>
          </p:cNvPr>
          <p:cNvSpPr>
            <a:spLocks noGrp="1"/>
          </p:cNvSpPr>
          <p:nvPr>
            <p:ph sz="half" idx="2"/>
          </p:nvPr>
        </p:nvSpPr>
        <p:spPr>
          <a:xfrm>
            <a:off x="6172200" y="1825625"/>
            <a:ext cx="5181600" cy="3747039"/>
          </a:xfrm>
        </p:spPr>
        <p:txBody>
          <a:bodyPr>
            <a:normAutofit lnSpcReduction="10000"/>
          </a:bodyPr>
          <a:lstStyle/>
          <a:p>
            <a:r>
              <a:rPr lang="en-GB" dirty="0" err="1">
                <a:latin typeface="Arial" panose="020B0604020202020204" pitchFamily="34" charset="0"/>
                <a:cs typeface="Arial" panose="020B0604020202020204" pitchFamily="34" charset="0"/>
              </a:rPr>
              <a:t>Brendgen</a:t>
            </a:r>
            <a:r>
              <a:rPr lang="en-GB" dirty="0">
                <a:latin typeface="Arial" panose="020B0604020202020204" pitchFamily="34" charset="0"/>
                <a:cs typeface="Arial" panose="020B0604020202020204" pitchFamily="34" charset="0"/>
              </a:rPr>
              <a:t> (2012) suggests that there is a strong link between friendship and wellbeing and resilience.</a:t>
            </a:r>
          </a:p>
          <a:p>
            <a:r>
              <a:rPr lang="en-GB" dirty="0">
                <a:latin typeface="Arial" panose="020B0604020202020204" pitchFamily="34" charset="0"/>
                <a:cs typeface="Arial" panose="020B0604020202020204" pitchFamily="34" charset="0"/>
              </a:rPr>
              <a:t>Friendships act as a buffer against stress or against potential negative effects (Wren, 2021, cited in Williams-Brown and </a:t>
            </a:r>
            <a:r>
              <a:rPr lang="en-GB" dirty="0" err="1">
                <a:latin typeface="Arial" panose="020B0604020202020204" pitchFamily="34" charset="0"/>
                <a:cs typeface="Arial" panose="020B0604020202020204" pitchFamily="34" charset="0"/>
              </a:rPr>
              <a:t>Mander</a:t>
            </a:r>
            <a:r>
              <a:rPr lang="en-GB" dirty="0">
                <a:latin typeface="Arial" panose="020B0604020202020204" pitchFamily="34" charset="0"/>
                <a:cs typeface="Arial" panose="020B0604020202020204" pitchFamily="34" charset="0"/>
              </a:rPr>
              <a:t>, 2021).  </a:t>
            </a:r>
          </a:p>
        </p:txBody>
      </p:sp>
    </p:spTree>
    <p:extLst>
      <p:ext uri="{BB962C8B-B14F-4D97-AF65-F5344CB8AC3E}">
        <p14:creationId xmlns:p14="http://schemas.microsoft.com/office/powerpoint/2010/main" val="13376797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EF555-BF03-441F-8185-47B2F8C732DD}"/>
              </a:ext>
            </a:extLst>
          </p:cNvPr>
          <p:cNvSpPr>
            <a:spLocks noGrp="1"/>
          </p:cNvSpPr>
          <p:nvPr>
            <p:ph type="title"/>
          </p:nvPr>
        </p:nvSpPr>
        <p:spPr>
          <a:xfrm>
            <a:off x="431321" y="365127"/>
            <a:ext cx="10922479" cy="997847"/>
          </a:xfrm>
        </p:spPr>
        <p:txBody>
          <a:bodyPr>
            <a:normAutofit fontScale="90000"/>
          </a:bodyPr>
          <a:lstStyle/>
          <a:p>
            <a:r>
              <a:rPr lang="en-GB" b="1" dirty="0" err="1">
                <a:latin typeface="Arial" panose="020B0604020202020204" pitchFamily="34" charset="0"/>
                <a:cs typeface="Arial" panose="020B0604020202020204" pitchFamily="34" charset="0"/>
              </a:rPr>
              <a:t>Perthnasau</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Chysylltiadau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Relationships and Connections</a:t>
            </a:r>
          </a:p>
        </p:txBody>
      </p:sp>
      <p:sp>
        <p:nvSpPr>
          <p:cNvPr id="3" name="Content Placeholder 2">
            <a:extLst>
              <a:ext uri="{FF2B5EF4-FFF2-40B4-BE49-F238E27FC236}">
                <a16:creationId xmlns:a16="http://schemas.microsoft.com/office/drawing/2014/main" id="{220AD857-4910-4A88-BF59-18AE7F5BD2C8}"/>
              </a:ext>
            </a:extLst>
          </p:cNvPr>
          <p:cNvSpPr>
            <a:spLocks noGrp="1"/>
          </p:cNvSpPr>
          <p:nvPr>
            <p:ph sz="half" idx="1"/>
          </p:nvPr>
        </p:nvSpPr>
        <p:spPr>
          <a:xfrm>
            <a:off x="431321" y="1621766"/>
            <a:ext cx="5588479" cy="4555197"/>
          </a:xfrm>
        </p:spPr>
        <p:txBody>
          <a:bodyPr>
            <a:normAutofit/>
          </a:bodyPr>
          <a:lstStyle/>
          <a:p>
            <a:r>
              <a:rPr lang="en-GB" dirty="0" err="1">
                <a:latin typeface="Arial" panose="020B0604020202020204" pitchFamily="34" charset="0"/>
                <a:cs typeface="Arial" panose="020B0604020202020204" pitchFamily="34" charset="0"/>
              </a:rPr>
              <a:t>Sylfaeanau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cadarn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emosiynol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perthnasau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chysylltiadau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agos</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 role cariad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(PLEYS) – </a:t>
            </a:r>
            <a:r>
              <a:rPr lang="en-GB" dirty="0" err="1">
                <a:latin typeface="Arial" panose="020B0604020202020204" pitchFamily="34" charset="0"/>
                <a:cs typeface="Arial" panose="020B0604020202020204" pitchFamily="34" charset="0"/>
              </a:rPr>
              <a:t>dangos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ymddygiadau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bondiau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gariadus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gofalgar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ddiogel</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4B5E301C-95A7-407D-84F3-888F3CF5A1BF}"/>
              </a:ext>
            </a:extLst>
          </p:cNvPr>
          <p:cNvSpPr>
            <a:spLocks noGrp="1"/>
          </p:cNvSpPr>
          <p:nvPr>
            <p:ph sz="half" idx="2"/>
          </p:nvPr>
        </p:nvSpPr>
        <p:spPr>
          <a:xfrm>
            <a:off x="6172200" y="1621766"/>
            <a:ext cx="5749506" cy="4555197"/>
          </a:xfrm>
        </p:spPr>
        <p:txBody>
          <a:bodyPr>
            <a:normAutofit/>
          </a:bodyPr>
          <a:lstStyle/>
          <a:p>
            <a:r>
              <a:rPr lang="en-GB" dirty="0">
                <a:latin typeface="Arial" panose="020B0604020202020204" pitchFamily="34" charset="0"/>
                <a:cs typeface="Arial" panose="020B0604020202020204" pitchFamily="34" charset="0"/>
              </a:rPr>
              <a:t>Firm foundations for personal, social and emotional development and wellbeing through relationships and close connections;</a:t>
            </a:r>
          </a:p>
          <a:p>
            <a:r>
              <a:rPr lang="en-GB" dirty="0">
                <a:latin typeface="Arial" panose="020B0604020202020204" pitchFamily="34" charset="0"/>
                <a:cs typeface="Arial" panose="020B0604020202020204" pitchFamily="34" charset="0"/>
              </a:rPr>
              <a:t>In the early years – the role of ‘professional love’ (PLEYS)  - safely expressing affectionate and caring behaviours and bonds.                (Garvey, 2018) </a:t>
            </a:r>
          </a:p>
        </p:txBody>
      </p:sp>
    </p:spTree>
    <p:extLst>
      <p:ext uri="{BB962C8B-B14F-4D97-AF65-F5344CB8AC3E}">
        <p14:creationId xmlns:p14="http://schemas.microsoft.com/office/powerpoint/2010/main" val="3751360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C847C-2131-4C7A-B40D-32A6A76E8C17}"/>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Risg</a:t>
            </a:r>
            <a:r>
              <a:rPr lang="en-GB" b="1" dirty="0">
                <a:latin typeface="Arial" panose="020B0604020202020204" pitchFamily="34" charset="0"/>
                <a:cs typeface="Arial" panose="020B0604020202020204" pitchFamily="34" charset="0"/>
              </a:rPr>
              <a:t>, Her a </a:t>
            </a:r>
            <a:r>
              <a:rPr lang="en-GB" b="1" dirty="0" err="1">
                <a:latin typeface="Arial" panose="020B0604020202020204" pitchFamily="34" charset="0"/>
                <a:cs typeface="Arial" panose="020B0604020202020204" pitchFamily="34" charset="0"/>
              </a:rPr>
              <a:t>Lles</a:t>
            </a:r>
            <a:r>
              <a:rPr lang="en-GB" b="1" dirty="0">
                <a:latin typeface="Arial" panose="020B0604020202020204" pitchFamily="34" charset="0"/>
                <a:cs typeface="Arial" panose="020B0604020202020204" pitchFamily="34" charset="0"/>
              </a:rPr>
              <a:t>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Risk, Challenge and Wellbeing</a:t>
            </a:r>
          </a:p>
        </p:txBody>
      </p:sp>
      <p:sp>
        <p:nvSpPr>
          <p:cNvPr id="3" name="Content Placeholder 2">
            <a:extLst>
              <a:ext uri="{FF2B5EF4-FFF2-40B4-BE49-F238E27FC236}">
                <a16:creationId xmlns:a16="http://schemas.microsoft.com/office/drawing/2014/main" id="{2F3209F2-F5C3-40E8-BD53-6A155E8A1B93}"/>
              </a:ext>
            </a:extLst>
          </p:cNvPr>
          <p:cNvSpPr>
            <a:spLocks noGrp="1"/>
          </p:cNvSpPr>
          <p:nvPr>
            <p:ph sz="half" idx="1"/>
          </p:nvPr>
        </p:nvSpPr>
        <p:spPr>
          <a:xfrm>
            <a:off x="838200" y="2053087"/>
            <a:ext cx="5181600" cy="4123876"/>
          </a:xfrm>
        </p:spPr>
        <p:txBody>
          <a:bodyPr/>
          <a:lstStyle/>
          <a:p>
            <a:r>
              <a:rPr lang="en-GB" dirty="0"/>
              <a:t>Y </a:t>
            </a:r>
            <a:r>
              <a:rPr lang="en-GB" dirty="0" err="1"/>
              <a:t>gallu</a:t>
            </a:r>
            <a:r>
              <a:rPr lang="en-GB" dirty="0"/>
              <a:t> </a:t>
            </a:r>
            <a:r>
              <a:rPr lang="en-GB" dirty="0" err="1"/>
              <a:t>i</a:t>
            </a:r>
            <a:r>
              <a:rPr lang="en-GB" dirty="0"/>
              <a:t> </a:t>
            </a:r>
            <a:r>
              <a:rPr lang="en-GB" dirty="0" err="1"/>
              <a:t>rheoli</a:t>
            </a:r>
            <a:r>
              <a:rPr lang="en-GB" dirty="0"/>
              <a:t> </a:t>
            </a:r>
            <a:r>
              <a:rPr lang="en-GB" dirty="0" err="1"/>
              <a:t>risg</a:t>
            </a:r>
            <a:r>
              <a:rPr lang="en-GB" dirty="0"/>
              <a:t> a </a:t>
            </a:r>
            <a:r>
              <a:rPr lang="en-GB" dirty="0" err="1"/>
              <a:t>herio</a:t>
            </a:r>
            <a:r>
              <a:rPr lang="en-GB" dirty="0"/>
              <a:t> </a:t>
            </a:r>
            <a:r>
              <a:rPr lang="en-GB" dirty="0" err="1"/>
              <a:t>fel</a:t>
            </a:r>
            <a:r>
              <a:rPr lang="en-GB" dirty="0"/>
              <a:t> </a:t>
            </a:r>
            <a:r>
              <a:rPr lang="en-GB" dirty="0" err="1"/>
              <a:t>rhan</a:t>
            </a:r>
            <a:r>
              <a:rPr lang="en-GB" dirty="0"/>
              <a:t> </a:t>
            </a:r>
            <a:r>
              <a:rPr lang="en-GB" dirty="0" err="1"/>
              <a:t>hanfodol</a:t>
            </a:r>
            <a:r>
              <a:rPr lang="en-GB" dirty="0"/>
              <a:t> o </a:t>
            </a:r>
            <a:r>
              <a:rPr lang="en-GB" dirty="0" err="1"/>
              <a:t>dyfu</a:t>
            </a:r>
            <a:r>
              <a:rPr lang="en-GB" dirty="0"/>
              <a:t> </a:t>
            </a:r>
            <a:r>
              <a:rPr lang="en-GB" dirty="0" err="1"/>
              <a:t>gyda</a:t>
            </a:r>
            <a:r>
              <a:rPr lang="en-GB" dirty="0"/>
              <a:t> </a:t>
            </a:r>
            <a:r>
              <a:rPr lang="en-GB" dirty="0" err="1"/>
              <a:t>chysylltiadau</a:t>
            </a:r>
            <a:r>
              <a:rPr lang="en-GB" dirty="0"/>
              <a:t> </a:t>
            </a:r>
            <a:r>
              <a:rPr lang="en-GB" dirty="0" err="1"/>
              <a:t>cryf</a:t>
            </a:r>
            <a:r>
              <a:rPr lang="en-GB" dirty="0"/>
              <a:t> </a:t>
            </a:r>
            <a:r>
              <a:rPr lang="en-GB" dirty="0" err="1"/>
              <a:t>i</a:t>
            </a:r>
            <a:r>
              <a:rPr lang="en-GB" dirty="0"/>
              <a:t> </a:t>
            </a:r>
            <a:r>
              <a:rPr lang="en-GB" dirty="0" err="1"/>
              <a:t>deimlo</a:t>
            </a:r>
            <a:r>
              <a:rPr lang="en-GB" dirty="0"/>
              <a:t> </a:t>
            </a:r>
            <a:r>
              <a:rPr lang="en-GB" dirty="0" err="1"/>
              <a:t>yn</a:t>
            </a:r>
            <a:r>
              <a:rPr lang="en-GB" dirty="0"/>
              <a:t> </a:t>
            </a:r>
            <a:r>
              <a:rPr lang="en-GB" dirty="0" err="1"/>
              <a:t>ddiogel</a:t>
            </a:r>
            <a:r>
              <a:rPr lang="en-GB" dirty="0"/>
              <a:t> ac </a:t>
            </a:r>
            <a:r>
              <a:rPr lang="en-GB" dirty="0" err="1"/>
              <a:t>yn</a:t>
            </a:r>
            <a:r>
              <a:rPr lang="en-GB" dirty="0"/>
              <a:t> </a:t>
            </a:r>
            <a:r>
              <a:rPr lang="en-GB" dirty="0" err="1"/>
              <a:t>iach</a:t>
            </a:r>
            <a:r>
              <a:rPr lang="en-GB" dirty="0"/>
              <a:t> </a:t>
            </a:r>
            <a:r>
              <a:rPr lang="en-GB" dirty="0" err="1"/>
              <a:t>yn</a:t>
            </a:r>
            <a:r>
              <a:rPr lang="en-GB" dirty="0"/>
              <a:t> </a:t>
            </a:r>
            <a:r>
              <a:rPr lang="en-GB" dirty="0" err="1"/>
              <a:t>gyffredinol</a:t>
            </a:r>
            <a:r>
              <a:rPr lang="en-GB" dirty="0"/>
              <a:t>;</a:t>
            </a:r>
          </a:p>
          <a:p>
            <a:r>
              <a:rPr lang="en-GB" dirty="0" err="1"/>
              <a:t>Gorchfygu</a:t>
            </a:r>
            <a:r>
              <a:rPr lang="en-GB" dirty="0"/>
              <a:t> </a:t>
            </a:r>
            <a:r>
              <a:rPr lang="en-GB" dirty="0" err="1"/>
              <a:t>heriau</a:t>
            </a:r>
            <a:r>
              <a:rPr lang="en-GB" dirty="0"/>
              <a:t> = </a:t>
            </a:r>
            <a:r>
              <a:rPr lang="en-GB" dirty="0" err="1"/>
              <a:t>gwytnwch</a:t>
            </a:r>
            <a:r>
              <a:rPr lang="en-GB" dirty="0"/>
              <a:t> a </a:t>
            </a:r>
            <a:r>
              <a:rPr lang="en-GB" dirty="0" err="1"/>
              <a:t>hunan</a:t>
            </a:r>
            <a:r>
              <a:rPr lang="en-GB" dirty="0"/>
              <a:t> </a:t>
            </a:r>
            <a:r>
              <a:rPr lang="en-GB" dirty="0" err="1"/>
              <a:t>rheolaeth</a:t>
            </a:r>
            <a:r>
              <a:rPr lang="en-GB" dirty="0"/>
              <a:t> – </a:t>
            </a:r>
            <a:r>
              <a:rPr lang="en-GB" dirty="0" err="1"/>
              <a:t>elfennau</a:t>
            </a:r>
            <a:r>
              <a:rPr lang="en-GB" dirty="0"/>
              <a:t> </a:t>
            </a:r>
            <a:r>
              <a:rPr lang="en-GB" dirty="0" err="1"/>
              <a:t>hanfodol</a:t>
            </a:r>
            <a:r>
              <a:rPr lang="en-GB" dirty="0"/>
              <a:t> o les  </a:t>
            </a:r>
          </a:p>
        </p:txBody>
      </p:sp>
      <p:sp>
        <p:nvSpPr>
          <p:cNvPr id="4" name="Content Placeholder 3">
            <a:extLst>
              <a:ext uri="{FF2B5EF4-FFF2-40B4-BE49-F238E27FC236}">
                <a16:creationId xmlns:a16="http://schemas.microsoft.com/office/drawing/2014/main" id="{2FAB323E-8F64-42EC-8207-DEE37A5302DB}"/>
              </a:ext>
            </a:extLst>
          </p:cNvPr>
          <p:cNvSpPr>
            <a:spLocks noGrp="1"/>
          </p:cNvSpPr>
          <p:nvPr>
            <p:ph sz="half" idx="2"/>
          </p:nvPr>
        </p:nvSpPr>
        <p:spPr>
          <a:xfrm>
            <a:off x="6172200" y="2053085"/>
            <a:ext cx="5181600" cy="4123877"/>
          </a:xfrm>
        </p:spPr>
        <p:txBody>
          <a:bodyPr/>
          <a:lstStyle/>
          <a:p>
            <a:r>
              <a:rPr lang="en-GB" dirty="0"/>
              <a:t>The ability to manage risk and challenge as an essential part of growing up with strong links to feeling secure and well in general; </a:t>
            </a:r>
          </a:p>
          <a:p>
            <a:r>
              <a:rPr lang="en-GB" dirty="0"/>
              <a:t>Overcoming challenges = resilience and self-regulation – essential elements of wellbeing</a:t>
            </a:r>
          </a:p>
        </p:txBody>
      </p:sp>
    </p:spTree>
    <p:extLst>
      <p:ext uri="{BB962C8B-B14F-4D97-AF65-F5344CB8AC3E}">
        <p14:creationId xmlns:p14="http://schemas.microsoft.com/office/powerpoint/2010/main" val="26944318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7906-4D14-44F3-AA9F-9D681222BAC5}"/>
              </a:ext>
            </a:extLst>
          </p:cNvPr>
          <p:cNvSpPr>
            <a:spLocks noGrp="1"/>
          </p:cNvSpPr>
          <p:nvPr>
            <p:ph type="title"/>
          </p:nvPr>
        </p:nvSpPr>
        <p:spPr>
          <a:xfrm>
            <a:off x="379562" y="365127"/>
            <a:ext cx="10974238" cy="842571"/>
          </a:xfrm>
        </p:spPr>
        <p:txBody>
          <a:bodyPr>
            <a:normAutofit fontScale="90000"/>
          </a:bodyPr>
          <a:lstStyle/>
          <a:p>
            <a:r>
              <a:rPr lang="en-GB" dirty="0">
                <a:latin typeface="Arial" panose="020B0604020202020204" pitchFamily="34" charset="0"/>
                <a:cs typeface="Arial" panose="020B0604020202020204" pitchFamily="34" charset="0"/>
              </a:rPr>
              <a:t>Creu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ethos </a:t>
            </a:r>
            <a:r>
              <a:rPr lang="en-GB" dirty="0" err="1">
                <a:latin typeface="Arial" panose="020B0604020202020204" pitchFamily="34" charset="0"/>
                <a:cs typeface="Arial" panose="020B0604020202020204" pitchFamily="34" charset="0"/>
              </a:rPr>
              <a:t>cywir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Creating values and the right ethos</a:t>
            </a:r>
          </a:p>
        </p:txBody>
      </p:sp>
      <p:sp>
        <p:nvSpPr>
          <p:cNvPr id="3" name="Content Placeholder 2">
            <a:extLst>
              <a:ext uri="{FF2B5EF4-FFF2-40B4-BE49-F238E27FC236}">
                <a16:creationId xmlns:a16="http://schemas.microsoft.com/office/drawing/2014/main" id="{200170F6-0E9D-4521-BE86-AC6FB4675E5D}"/>
              </a:ext>
            </a:extLst>
          </p:cNvPr>
          <p:cNvSpPr>
            <a:spLocks noGrp="1"/>
          </p:cNvSpPr>
          <p:nvPr>
            <p:ph sz="half" idx="1"/>
          </p:nvPr>
        </p:nvSpPr>
        <p:spPr>
          <a:xfrm>
            <a:off x="379562" y="1500995"/>
            <a:ext cx="5640238" cy="3985405"/>
          </a:xfrm>
        </p:spPr>
        <p:txBody>
          <a:bodyPr>
            <a:normAutofit/>
          </a:bodyPr>
          <a:lstStyle/>
          <a:p>
            <a:pPr marL="0" indent="0">
              <a:buNone/>
            </a:pPr>
            <a:r>
              <a:rPr lang="en-GB" sz="2600" dirty="0">
                <a:latin typeface="Arial" panose="020B0604020202020204" pitchFamily="34" charset="0"/>
                <a:cs typeface="Arial" panose="020B0604020202020204" pitchFamily="34" charset="0"/>
              </a:rPr>
              <a:t>Er </a:t>
            </a:r>
            <a:r>
              <a:rPr lang="en-GB" sz="2600" dirty="0" err="1">
                <a:latin typeface="Arial" panose="020B0604020202020204" pitchFamily="34" charset="0"/>
                <a:cs typeface="Arial" panose="020B0604020202020204" pitchFamily="34" charset="0"/>
              </a:rPr>
              <a:t>mwyn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sefydlu</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chadw</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darpariaeth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hapus</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pharchus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sydd</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ansawdd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uchel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rhaid</a:t>
            </a:r>
            <a:r>
              <a:rPr lang="en-GB" sz="2600" dirty="0">
                <a:latin typeface="Arial" panose="020B0604020202020204" pitchFamily="34" charset="0"/>
                <a:cs typeface="Arial" panose="020B0604020202020204" pitchFamily="34" charset="0"/>
              </a:rPr>
              <a:t> bod </a:t>
            </a:r>
            <a:r>
              <a:rPr lang="en-GB" sz="2600" dirty="0" err="1">
                <a:latin typeface="Arial" panose="020B0604020202020204" pitchFamily="34" charset="0"/>
                <a:cs typeface="Arial" panose="020B0604020202020204" pitchFamily="34" charset="0"/>
              </a:rPr>
              <a:t>pob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lleoliad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arweinydd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tîm</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gweithio</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gilydd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perthnasau</a:t>
            </a:r>
            <a:r>
              <a:rPr lang="en-GB" sz="22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parchu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gilydd</a:t>
            </a:r>
            <a:r>
              <a:rPr lang="en-GB" sz="22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creu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rhannu</a:t>
            </a:r>
            <a:r>
              <a:rPr lang="en-GB" sz="2200" dirty="0">
                <a:latin typeface="Arial" panose="020B0604020202020204" pitchFamily="34" charset="0"/>
                <a:cs typeface="Arial" panose="020B0604020202020204" pitchFamily="34" charset="0"/>
              </a:rPr>
              <a:t> a </a:t>
            </a:r>
            <a:r>
              <a:rPr lang="en-GB" sz="2200" dirty="0" err="1">
                <a:latin typeface="Arial" panose="020B0604020202020204" pitchFamily="34" charset="0"/>
                <a:cs typeface="Arial" panose="020B0604020202020204" pitchFamily="34" charset="0"/>
              </a:rPr>
              <a:t>chadw</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gwerthoedd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craidd</a:t>
            </a:r>
            <a:r>
              <a:rPr lang="en-GB" sz="22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rhannu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dealltwriaeth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ar</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cyd</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egwyddorion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moesegol</a:t>
            </a:r>
            <a:r>
              <a:rPr lang="en-GB" sz="22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uniondeb</a:t>
            </a:r>
            <a:r>
              <a:rPr lang="en-GB" sz="22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E8D8880F-23B2-4DCB-A521-CDB5B683B2F8}"/>
              </a:ext>
            </a:extLst>
          </p:cNvPr>
          <p:cNvSpPr>
            <a:spLocks noGrp="1"/>
          </p:cNvSpPr>
          <p:nvPr>
            <p:ph sz="half" idx="2"/>
          </p:nvPr>
        </p:nvSpPr>
        <p:spPr>
          <a:xfrm>
            <a:off x="6172200" y="1639018"/>
            <a:ext cx="5640238" cy="4537945"/>
          </a:xfrm>
        </p:spPr>
        <p:txBody>
          <a:bodyPr>
            <a:normAutofit/>
          </a:bodyPr>
          <a:lstStyle/>
          <a:p>
            <a:pPr marL="0" indent="0">
              <a:buNone/>
            </a:pPr>
            <a:r>
              <a:rPr lang="en-GB" sz="2400" dirty="0">
                <a:latin typeface="Arial" panose="020B0604020202020204" pitchFamily="34" charset="0"/>
                <a:cs typeface="Arial" panose="020B0604020202020204" pitchFamily="34" charset="0"/>
              </a:rPr>
              <a:t>To establish and retain a happy, high quality and respectful provision for young children, every setting requires a leader and a team who:</a:t>
            </a:r>
          </a:p>
          <a:p>
            <a:r>
              <a:rPr lang="en-GB" sz="24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work together (relationships)</a:t>
            </a:r>
          </a:p>
          <a:p>
            <a:r>
              <a:rPr lang="en-GB" sz="2200" dirty="0">
                <a:latin typeface="Arial" panose="020B0604020202020204" pitchFamily="34" charset="0"/>
                <a:cs typeface="Arial" panose="020B0604020202020204" pitchFamily="34" charset="0"/>
              </a:rPr>
              <a:t>respect each other;</a:t>
            </a:r>
          </a:p>
          <a:p>
            <a:r>
              <a:rPr lang="en-GB" sz="2200" dirty="0">
                <a:latin typeface="Arial" panose="020B0604020202020204" pitchFamily="34" charset="0"/>
                <a:cs typeface="Arial" panose="020B0604020202020204" pitchFamily="34" charset="0"/>
              </a:rPr>
              <a:t>create, share and maintain core values;</a:t>
            </a:r>
          </a:p>
          <a:p>
            <a:r>
              <a:rPr lang="en-GB" sz="2200" dirty="0">
                <a:latin typeface="Arial" panose="020B0604020202020204" pitchFamily="34" charset="0"/>
                <a:cs typeface="Arial" panose="020B0604020202020204" pitchFamily="34" charset="0"/>
              </a:rPr>
              <a:t>have mutual understandings of ethical principles;</a:t>
            </a:r>
          </a:p>
          <a:p>
            <a:r>
              <a:rPr lang="en-GB" sz="2200" dirty="0">
                <a:latin typeface="Arial" panose="020B0604020202020204" pitchFamily="34" charset="0"/>
                <a:cs typeface="Arial" panose="020B0604020202020204" pitchFamily="34" charset="0"/>
              </a:rPr>
              <a:t>integrity.    </a:t>
            </a:r>
          </a:p>
        </p:txBody>
      </p:sp>
    </p:spTree>
    <p:extLst>
      <p:ext uri="{BB962C8B-B14F-4D97-AF65-F5344CB8AC3E}">
        <p14:creationId xmlns:p14="http://schemas.microsoft.com/office/powerpoint/2010/main" val="6822562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0C7B-8890-4EB7-B8DA-B3AC8FFF2591}"/>
              </a:ext>
            </a:extLst>
          </p:cNvPr>
          <p:cNvSpPr>
            <a:spLocks noGrp="1"/>
          </p:cNvSpPr>
          <p:nvPr>
            <p:ph type="title"/>
          </p:nvPr>
        </p:nvSpPr>
        <p:spPr>
          <a:xfrm>
            <a:off x="609600" y="365127"/>
            <a:ext cx="10744200" cy="1325563"/>
          </a:xfrm>
        </p:spPr>
        <p:txBody>
          <a:bodyPr>
            <a:normAutofit/>
          </a:bodyPr>
          <a:lstStyle/>
          <a:p>
            <a:r>
              <a:rPr lang="en-GB" sz="4800" b="1" dirty="0">
                <a:latin typeface="Arial" panose="020B0604020202020204" pitchFamily="34" charset="0"/>
                <a:cs typeface="Arial" panose="020B0604020202020204" pitchFamily="34" charset="0"/>
              </a:rPr>
              <a:t>The Cs</a:t>
            </a:r>
          </a:p>
        </p:txBody>
      </p:sp>
      <p:sp>
        <p:nvSpPr>
          <p:cNvPr id="4" name="Content Placeholder 3">
            <a:extLst>
              <a:ext uri="{FF2B5EF4-FFF2-40B4-BE49-F238E27FC236}">
                <a16:creationId xmlns:a16="http://schemas.microsoft.com/office/drawing/2014/main" id="{5729C3F5-A9D8-4B80-9654-A7D5CF945B7A}"/>
              </a:ext>
            </a:extLst>
          </p:cNvPr>
          <p:cNvSpPr>
            <a:spLocks noGrp="1"/>
          </p:cNvSpPr>
          <p:nvPr>
            <p:ph idx="1"/>
          </p:nvPr>
        </p:nvSpPr>
        <p:spPr/>
        <p:txBody>
          <a:bodyPr>
            <a:normAutofit fontScale="92500"/>
          </a:bodyPr>
          <a:lstStyle/>
          <a:p>
            <a:pPr marL="0" indent="0">
              <a:buNone/>
            </a:pPr>
            <a:r>
              <a:rPr lang="en-GB" b="1" dirty="0">
                <a:latin typeface="Arial" panose="020B0604020202020204" pitchFamily="34" charset="0"/>
                <a:cs typeface="Arial" panose="020B0604020202020204" pitchFamily="34" charset="0"/>
              </a:rPr>
              <a:t>Y Cs </a:t>
            </a:r>
            <a:r>
              <a:rPr lang="en-GB" b="1" dirty="0" err="1">
                <a:latin typeface="Arial" panose="020B0604020202020204" pitchFamily="34" charset="0"/>
                <a:cs typeface="Arial" panose="020B0604020202020204" pitchFamily="34" charset="0"/>
              </a:rPr>
              <a:t>Hanfodol</a:t>
            </a:r>
            <a:r>
              <a:rPr lang="en-GB" b="1" dirty="0">
                <a:latin typeface="Arial" panose="020B0604020202020204" pitchFamily="34" charset="0"/>
                <a:cs typeface="Arial" panose="020B0604020202020204" pitchFamily="34" charset="0"/>
              </a:rPr>
              <a:t>/The Crucial 4 Cs:</a:t>
            </a:r>
          </a:p>
          <a:p>
            <a:pPr marL="0" indent="0">
              <a:buNone/>
            </a:pPr>
            <a:r>
              <a:rPr lang="en-GB" dirty="0">
                <a:latin typeface="Arial" panose="020B0604020202020204" pitchFamily="34" charset="0"/>
                <a:cs typeface="Arial" panose="020B0604020202020204" pitchFamily="34" charset="0"/>
              </a:rPr>
              <a:t>Connect, Capable, Count and Courage (John, 2019) </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Y 5 C/The 5 Cs</a:t>
            </a:r>
          </a:p>
          <a:p>
            <a:pPr marL="0" indent="0">
              <a:buNone/>
            </a:pPr>
            <a:r>
              <a:rPr lang="en-GB" dirty="0">
                <a:latin typeface="Arial" panose="020B0604020202020204" pitchFamily="34" charset="0"/>
                <a:cs typeface="Arial" panose="020B0604020202020204" pitchFamily="34" charset="0"/>
              </a:rPr>
              <a:t>Child centred, Communication, Consistency, Collaboration and Culture </a:t>
            </a:r>
          </a:p>
          <a:p>
            <a:pPr marL="0" indent="0" algn="r">
              <a:buNone/>
            </a:pPr>
            <a:r>
              <a:rPr lang="en-GB" dirty="0">
                <a:latin typeface="Arial" panose="020B0604020202020204" pitchFamily="34" charset="0"/>
                <a:cs typeface="Arial" panose="020B0604020202020204" pitchFamily="34" charset="0"/>
              </a:rPr>
              <a:t>(Burns, 2019, cited in Realising the Ambition: Being Me, 2020, p.96)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b="1" u="sng" dirty="0">
                <a:latin typeface="Arial" panose="020B0604020202020204" pitchFamily="34" charset="0"/>
                <a:cs typeface="Arial" panose="020B0604020202020204" pitchFamily="34" charset="0"/>
              </a:rPr>
              <a:t>C</a:t>
            </a:r>
            <a:r>
              <a:rPr lang="en-GB" b="1" dirty="0">
                <a:latin typeface="Arial" panose="020B0604020202020204" pitchFamily="34" charset="0"/>
                <a:cs typeface="Arial" panose="020B0604020202020204" pitchFamily="34" charset="0"/>
              </a:rPr>
              <a:t>ATALYTIC</a:t>
            </a:r>
            <a:r>
              <a:rPr lang="en-GB" dirty="0">
                <a:latin typeface="Arial" panose="020B0604020202020204" pitchFamily="34" charset="0"/>
                <a:cs typeface="Arial" panose="020B0604020202020204" pitchFamily="34" charset="0"/>
              </a:rPr>
              <a:t> Leadership + the </a:t>
            </a:r>
            <a:r>
              <a:rPr lang="en-GB" b="1" u="sng" dirty="0">
                <a:latin typeface="Arial" panose="020B0604020202020204" pitchFamily="34" charset="0"/>
                <a:cs typeface="Arial" panose="020B0604020202020204" pitchFamily="34" charset="0"/>
              </a:rPr>
              <a:t>C</a:t>
            </a:r>
            <a:r>
              <a:rPr lang="en-GB" b="1" dirty="0">
                <a:latin typeface="Arial" panose="020B0604020202020204" pitchFamily="34" charset="0"/>
                <a:cs typeface="Arial" panose="020B0604020202020204" pitchFamily="34" charset="0"/>
              </a:rPr>
              <a:t>ATALYTIC</a:t>
            </a:r>
            <a:r>
              <a:rPr lang="en-GB" dirty="0">
                <a:latin typeface="Arial" panose="020B0604020202020204" pitchFamily="34" charset="0"/>
                <a:cs typeface="Arial" panose="020B0604020202020204" pitchFamily="34" charset="0"/>
              </a:rPr>
              <a:t> Effect</a:t>
            </a:r>
          </a:p>
          <a:p>
            <a:endParaRPr lang="en-GB" dirty="0"/>
          </a:p>
        </p:txBody>
      </p:sp>
    </p:spTree>
    <p:extLst>
      <p:ext uri="{BB962C8B-B14F-4D97-AF65-F5344CB8AC3E}">
        <p14:creationId xmlns:p14="http://schemas.microsoft.com/office/powerpoint/2010/main" val="20140440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80255-97F4-4FBA-AD02-6C5811398E1E}"/>
              </a:ext>
            </a:extLst>
          </p:cNvPr>
          <p:cNvSpPr>
            <a:spLocks noGrp="1"/>
          </p:cNvSpPr>
          <p:nvPr>
            <p:ph type="title"/>
          </p:nvPr>
        </p:nvSpPr>
        <p:spPr>
          <a:xfrm>
            <a:off x="517585" y="365127"/>
            <a:ext cx="10836215" cy="773560"/>
          </a:xfrm>
        </p:spPr>
        <p:txBody>
          <a:bodyPr>
            <a:normAutofit/>
          </a:bodyPr>
          <a:lstStyle/>
          <a:p>
            <a:r>
              <a:rPr lang="en-GB" sz="4800" b="1" dirty="0">
                <a:latin typeface="Arial" panose="020B0604020202020204" pitchFamily="34" charset="0"/>
                <a:cs typeface="Arial" panose="020B0604020202020204" pitchFamily="34" charset="0"/>
              </a:rPr>
              <a:t>Hygge</a:t>
            </a:r>
          </a:p>
        </p:txBody>
      </p:sp>
      <p:sp>
        <p:nvSpPr>
          <p:cNvPr id="3" name="Content Placeholder 2">
            <a:extLst>
              <a:ext uri="{FF2B5EF4-FFF2-40B4-BE49-F238E27FC236}">
                <a16:creationId xmlns:a16="http://schemas.microsoft.com/office/drawing/2014/main" id="{0C005044-0E12-459A-B520-0E459B78FF1F}"/>
              </a:ext>
            </a:extLst>
          </p:cNvPr>
          <p:cNvSpPr>
            <a:spLocks noGrp="1"/>
          </p:cNvSpPr>
          <p:nvPr>
            <p:ph sz="half" idx="1"/>
          </p:nvPr>
        </p:nvSpPr>
        <p:spPr>
          <a:xfrm>
            <a:off x="362310" y="1328468"/>
            <a:ext cx="5486400" cy="4848495"/>
          </a:xfrm>
        </p:spPr>
        <p:txBody>
          <a:bodyPr>
            <a:normAutofit/>
          </a:bodyPr>
          <a:lstStyle/>
          <a:p>
            <a:r>
              <a:rPr lang="en-GB" sz="2600" dirty="0" err="1">
                <a:latin typeface="Arial" panose="020B0604020202020204" pitchFamily="34" charset="0"/>
                <a:cs typeface="Arial" panose="020B0604020202020204" pitchFamily="34" charset="0"/>
              </a:rPr>
              <a:t>Hapusrwydd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lles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Denmarc</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Ffordd</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fyw</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Cysylltiadau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cryf</a:t>
            </a:r>
            <a:r>
              <a:rPr lang="en-GB" sz="2600" dirty="0">
                <a:latin typeface="Arial" panose="020B0604020202020204" pitchFamily="34" charset="0"/>
                <a:cs typeface="Arial" panose="020B0604020202020204" pitchFamily="34" charset="0"/>
              </a:rPr>
              <a:t> ag </a:t>
            </a:r>
            <a:r>
              <a:rPr lang="en-GB" sz="2600" dirty="0" err="1">
                <a:latin typeface="Arial" panose="020B0604020202020204" pitchFamily="34" charset="0"/>
                <a:cs typeface="Arial" panose="020B0604020202020204" pitchFamily="34" charset="0"/>
              </a:rPr>
              <a:t>arfer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plentyndod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cynnar</a:t>
            </a:r>
            <a:r>
              <a:rPr lang="en-GB" sz="2600" dirty="0">
                <a:latin typeface="Arial" panose="020B0604020202020204" pitchFamily="34" charset="0"/>
                <a:cs typeface="Arial" panose="020B0604020202020204" pitchFamily="34" charset="0"/>
              </a:rPr>
              <a:t>.</a:t>
            </a:r>
          </a:p>
          <a:p>
            <a:pPr>
              <a:buFont typeface="Wingdings" panose="05000000000000000000" pitchFamily="2" charset="2"/>
              <a:buChar char="Ø"/>
            </a:pPr>
            <a:r>
              <a:rPr lang="en-GB" sz="2600" dirty="0">
                <a:latin typeface="Arial" panose="020B0604020202020204" pitchFamily="34" charset="0"/>
                <a:cs typeface="Arial" panose="020B0604020202020204" pitchFamily="34" charset="0"/>
              </a:rPr>
              <a:t>Danish happiness and wellbeing</a:t>
            </a:r>
          </a:p>
          <a:p>
            <a:pPr>
              <a:buFont typeface="Wingdings" panose="05000000000000000000" pitchFamily="2" charset="2"/>
              <a:buChar char="Ø"/>
            </a:pPr>
            <a:r>
              <a:rPr lang="en-GB" sz="2600" dirty="0">
                <a:latin typeface="Arial" panose="020B0604020202020204" pitchFamily="34" charset="0"/>
                <a:cs typeface="Arial" panose="020B0604020202020204" pitchFamily="34" charset="0"/>
              </a:rPr>
              <a:t>Way of life</a:t>
            </a:r>
          </a:p>
          <a:p>
            <a:pPr>
              <a:buFont typeface="Wingdings" panose="05000000000000000000" pitchFamily="2" charset="2"/>
              <a:buChar char="Ø"/>
            </a:pPr>
            <a:r>
              <a:rPr lang="en-GB" sz="2600" dirty="0">
                <a:latin typeface="Arial" panose="020B0604020202020204" pitchFamily="34" charset="0"/>
                <a:cs typeface="Arial" panose="020B0604020202020204" pitchFamily="34" charset="0"/>
              </a:rPr>
              <a:t>Strong links with early childhood practice.</a:t>
            </a:r>
          </a:p>
          <a:p>
            <a:pPr marL="0" indent="0" algn="r">
              <a:buNone/>
            </a:pPr>
            <a:r>
              <a:rPr lang="en-GB" sz="2600" dirty="0">
                <a:latin typeface="Arial" panose="020B0604020202020204" pitchFamily="34" charset="0"/>
                <a:cs typeface="Arial" panose="020B0604020202020204" pitchFamily="34" charset="0"/>
              </a:rPr>
              <a:t>(Garvey, 2018)</a:t>
            </a:r>
          </a:p>
          <a:p>
            <a:endParaRPr lang="en-GB" sz="2600" dirty="0">
              <a:latin typeface="Arial" panose="020B0604020202020204" pitchFamily="34" charset="0"/>
              <a:cs typeface="Arial" panose="020B0604020202020204" pitchFamily="34" charset="0"/>
            </a:endParaRPr>
          </a:p>
          <a:p>
            <a:endParaRPr lang="en-GB" sz="2600" dirty="0"/>
          </a:p>
          <a:p>
            <a:endParaRPr lang="en-GB" dirty="0"/>
          </a:p>
        </p:txBody>
      </p:sp>
      <p:sp>
        <p:nvSpPr>
          <p:cNvPr id="4" name="Content Placeholder 3">
            <a:extLst>
              <a:ext uri="{FF2B5EF4-FFF2-40B4-BE49-F238E27FC236}">
                <a16:creationId xmlns:a16="http://schemas.microsoft.com/office/drawing/2014/main" id="{045F33A3-7EED-4A2F-B974-DC10F417ADEF}"/>
              </a:ext>
            </a:extLst>
          </p:cNvPr>
          <p:cNvSpPr>
            <a:spLocks noGrp="1"/>
          </p:cNvSpPr>
          <p:nvPr>
            <p:ph sz="half" idx="2"/>
          </p:nvPr>
        </p:nvSpPr>
        <p:spPr>
          <a:xfrm>
            <a:off x="6172200" y="828136"/>
            <a:ext cx="5181600" cy="5348827"/>
          </a:xfrm>
        </p:spPr>
        <p:txBody>
          <a:bodyPr>
            <a:normAutofit/>
          </a:bodyPr>
          <a:lstStyle/>
          <a:p>
            <a:pPr marL="0" indent="0">
              <a:buNone/>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Hooga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Hhyoogah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Heurgh</a:t>
            </a:r>
            <a:r>
              <a:rPr lang="en-GB" dirty="0">
                <a:latin typeface="Arial" panose="020B0604020202020204" pitchFamily="34" charset="0"/>
                <a:cs typeface="Arial" panose="020B0604020202020204" pitchFamily="34" charset="0"/>
              </a:rPr>
              <a:t>? It is not important how you choose to pronounce or even spell ‘hygge’. </a:t>
            </a:r>
          </a:p>
          <a:p>
            <a:pPr marL="0" indent="0">
              <a:buNone/>
            </a:pPr>
            <a:r>
              <a:rPr lang="en-GB" dirty="0">
                <a:latin typeface="Arial" panose="020B0604020202020204" pitchFamily="34" charset="0"/>
                <a:cs typeface="Arial" panose="020B0604020202020204" pitchFamily="34" charset="0"/>
              </a:rPr>
              <a:t>To paraphrase one of the greatest philosophers of our time –  Winnie the Pooh – when asked how to spell a certain emotion said, ‘You don’t spell it. You feel it.’          </a:t>
            </a:r>
          </a:p>
          <a:p>
            <a:pPr marL="0" indent="0" algn="r">
              <a:buNone/>
            </a:pPr>
            <a:r>
              <a:rPr lang="en-GB" dirty="0">
                <a:latin typeface="Arial" panose="020B0604020202020204" pitchFamily="34" charset="0"/>
                <a:cs typeface="Arial" panose="020B0604020202020204" pitchFamily="34" charset="0"/>
              </a:rPr>
              <a:t>(Wiking, 2016, p.4).  </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006578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416A-63B7-4148-9714-1244819D8BCB}"/>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Gwytnwch</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lles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Resilience and wellbeing</a:t>
            </a:r>
          </a:p>
        </p:txBody>
      </p:sp>
      <p:sp>
        <p:nvSpPr>
          <p:cNvPr id="4" name="Content Placeholder 3">
            <a:extLst>
              <a:ext uri="{FF2B5EF4-FFF2-40B4-BE49-F238E27FC236}">
                <a16:creationId xmlns:a16="http://schemas.microsoft.com/office/drawing/2014/main" id="{D628F631-14E9-4CB3-A494-2023E1761350}"/>
              </a:ext>
            </a:extLst>
          </p:cNvPr>
          <p:cNvSpPr>
            <a:spLocks noGrp="1"/>
          </p:cNvSpPr>
          <p:nvPr>
            <p:ph sz="half" idx="1"/>
          </p:nvPr>
        </p:nvSpPr>
        <p:spPr/>
        <p:txBody>
          <a:bodyPr/>
          <a:lstStyle/>
          <a:p>
            <a:pPr marL="0" indent="0">
              <a:buNone/>
            </a:pPr>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ffurfio</a:t>
            </a:r>
            <a:r>
              <a:rPr lang="en-GB" dirty="0">
                <a:latin typeface="Arial" panose="020B0604020202020204" pitchFamily="34" charset="0"/>
                <a:cs typeface="Arial" panose="020B0604020202020204" pitchFamily="34" charset="0"/>
              </a:rPr>
              <a:t> dim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ganlyniad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risgiau</a:t>
            </a:r>
            <a:r>
              <a:rPr lang="en-GB" dirty="0">
                <a:latin typeface="Arial" panose="020B0604020202020204" pitchFamily="34" charset="0"/>
                <a:cs typeface="Arial" panose="020B0604020202020204" pitchFamily="34" charset="0"/>
              </a:rPr>
              <a:t> a/neu </a:t>
            </a:r>
            <a:r>
              <a:rPr lang="en-GB" dirty="0" err="1">
                <a:latin typeface="Arial" panose="020B0604020202020204" pitchFamily="34" charset="0"/>
                <a:cs typeface="Arial" panose="020B0604020202020204" pitchFamily="34" charset="0"/>
              </a:rPr>
              <a:t>heriau</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Neu</a:t>
            </a:r>
          </a:p>
          <a:p>
            <a:pPr marL="0" indent="0">
              <a:buNone/>
            </a:pPr>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ymdopi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llwyddiannuss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bywyd</a:t>
            </a: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p>
        </p:txBody>
      </p:sp>
      <p:sp>
        <p:nvSpPr>
          <p:cNvPr id="5" name="Content Placeholder 4">
            <a:extLst>
              <a:ext uri="{FF2B5EF4-FFF2-40B4-BE49-F238E27FC236}">
                <a16:creationId xmlns:a16="http://schemas.microsoft.com/office/drawing/2014/main" id="{E7A4BC4E-0628-4627-81DB-14A68913274A}"/>
              </a:ext>
            </a:extLst>
          </p:cNvPr>
          <p:cNvSpPr>
            <a:spLocks noGrp="1"/>
          </p:cNvSpPr>
          <p:nvPr>
            <p:ph sz="half" idx="2"/>
          </p:nvPr>
        </p:nvSpPr>
        <p:spPr/>
        <p:txBody>
          <a:bodyPr/>
          <a:lstStyle/>
          <a:p>
            <a:pPr marL="0" indent="0">
              <a:buNone/>
            </a:pPr>
            <a:r>
              <a:rPr lang="en-GB" dirty="0">
                <a:latin typeface="Arial" panose="020B0604020202020204" pitchFamily="34" charset="0"/>
                <a:cs typeface="Arial" panose="020B0604020202020204" pitchFamily="34" charset="0"/>
              </a:rPr>
              <a:t>Does/can resilience only form as a result of risks and/or challenges? </a:t>
            </a:r>
          </a:p>
          <a:p>
            <a:pPr marL="0" indent="0">
              <a:buNone/>
            </a:pPr>
            <a:r>
              <a:rPr lang="en-GB" dirty="0">
                <a:latin typeface="Arial" panose="020B0604020202020204" pitchFamily="34" charset="0"/>
                <a:cs typeface="Arial" panose="020B0604020202020204" pitchFamily="34" charset="0"/>
              </a:rPr>
              <a:t>Or</a:t>
            </a:r>
          </a:p>
          <a:p>
            <a:pPr marL="0" indent="0">
              <a:buNone/>
            </a:pPr>
            <a:r>
              <a:rPr lang="en-GB" dirty="0">
                <a:latin typeface="Arial" panose="020B0604020202020204" pitchFamily="34" charset="0"/>
                <a:cs typeface="Arial" panose="020B0604020202020204" pitchFamily="34" charset="0"/>
              </a:rPr>
              <a:t>Is resilience a skill to cope successfully with life?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Discuss…</a:t>
            </a:r>
          </a:p>
          <a:p>
            <a:pPr marL="0" indent="0">
              <a:buNone/>
            </a:pPr>
            <a:endParaRPr lang="en-GB" dirty="0"/>
          </a:p>
        </p:txBody>
      </p:sp>
    </p:spTree>
    <p:extLst>
      <p:ext uri="{BB962C8B-B14F-4D97-AF65-F5344CB8AC3E}">
        <p14:creationId xmlns:p14="http://schemas.microsoft.com/office/powerpoint/2010/main" val="4509362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416A-63B7-4148-9714-1244819D8BCB}"/>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Gwytnwch</a:t>
            </a:r>
            <a:r>
              <a:rPr lang="en-GB" b="1" dirty="0">
                <a:latin typeface="Arial" panose="020B0604020202020204" pitchFamily="34" charset="0"/>
                <a:cs typeface="Arial" panose="020B0604020202020204" pitchFamily="34" charset="0"/>
              </a:rPr>
              <a:t> – </a:t>
            </a:r>
            <a:r>
              <a:rPr lang="en-GB" b="1" dirty="0" err="1">
                <a:latin typeface="Arial" panose="020B0604020202020204" pitchFamily="34" charset="0"/>
                <a:cs typeface="Arial" panose="020B0604020202020204" pitchFamily="34" charset="0"/>
              </a:rPr>
              <a:t>rôl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ymareferydd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Resilience – role of the practitioner</a:t>
            </a:r>
          </a:p>
        </p:txBody>
      </p:sp>
      <p:sp>
        <p:nvSpPr>
          <p:cNvPr id="4" name="Content Placeholder 3">
            <a:extLst>
              <a:ext uri="{FF2B5EF4-FFF2-40B4-BE49-F238E27FC236}">
                <a16:creationId xmlns:a16="http://schemas.microsoft.com/office/drawing/2014/main" id="{D628F631-14E9-4CB3-A494-2023E1761350}"/>
              </a:ext>
            </a:extLst>
          </p:cNvPr>
          <p:cNvSpPr>
            <a:spLocks noGrp="1"/>
          </p:cNvSpPr>
          <p:nvPr>
            <p:ph sz="half" idx="1"/>
          </p:nvPr>
        </p:nvSpPr>
        <p:spPr>
          <a:xfrm>
            <a:off x="396815" y="1825625"/>
            <a:ext cx="5622985" cy="4351338"/>
          </a:xfrm>
        </p:spPr>
        <p:txBody>
          <a:bodyPr/>
          <a:lstStyle/>
          <a:p>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 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fownsio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nol</a:t>
            </a:r>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wella</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hynofedd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hunan-rheolaeth</a:t>
            </a:r>
            <a:r>
              <a:rPr lang="en-GB" dirty="0">
                <a:latin typeface="Arial" panose="020B0604020202020204" pitchFamily="34" charset="0"/>
                <a:cs typeface="Arial" panose="020B0604020202020204" pitchFamily="34" charset="0"/>
              </a:rPr>
              <a:t> –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teimladau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heriau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ymddygiad</a:t>
            </a:r>
            <a:r>
              <a:rPr lang="en-GB" dirty="0">
                <a:latin typeface="Arial" panose="020B0604020202020204" pitchFamily="34" charset="0"/>
                <a:cs typeface="Arial" panose="020B0604020202020204" pitchFamily="34" charset="0"/>
              </a:rPr>
              <a:t> – y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heriau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digwyddiadau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delio</a:t>
            </a:r>
            <a:r>
              <a:rPr lang="en-GB" dirty="0">
                <a:latin typeface="Arial" panose="020B0604020202020204" pitchFamily="34" charset="0"/>
                <a:cs typeface="Arial" panose="020B0604020202020204" pitchFamily="34" charset="0"/>
              </a:rPr>
              <a:t>. </a:t>
            </a:r>
          </a:p>
        </p:txBody>
      </p:sp>
      <p:sp>
        <p:nvSpPr>
          <p:cNvPr id="5" name="Content Placeholder 4">
            <a:extLst>
              <a:ext uri="{FF2B5EF4-FFF2-40B4-BE49-F238E27FC236}">
                <a16:creationId xmlns:a16="http://schemas.microsoft.com/office/drawing/2014/main" id="{E7A4BC4E-0628-4627-81DB-14A68913274A}"/>
              </a:ext>
            </a:extLst>
          </p:cNvPr>
          <p:cNvSpPr>
            <a:spLocks noGrp="1"/>
          </p:cNvSpPr>
          <p:nvPr>
            <p:ph sz="half" idx="2"/>
          </p:nvPr>
        </p:nvSpPr>
        <p:spPr>
          <a:xfrm>
            <a:off x="6172199" y="1825625"/>
            <a:ext cx="5369943" cy="4351338"/>
          </a:xfrm>
        </p:spPr>
        <p:txBody>
          <a:bodyPr/>
          <a:lstStyle/>
          <a:p>
            <a:r>
              <a:rPr lang="en-GB" dirty="0">
                <a:latin typeface="Arial" panose="020B0604020202020204" pitchFamily="34" charset="0"/>
                <a:cs typeface="Arial" panose="020B0604020202020204" pitchFamily="34" charset="0"/>
              </a:rPr>
              <a:t>Build resilience – ability to bounce back/the ability to recover  - buoyancy</a:t>
            </a:r>
          </a:p>
          <a:p>
            <a:r>
              <a:rPr lang="en-GB" dirty="0">
                <a:latin typeface="Arial" panose="020B0604020202020204" pitchFamily="34" charset="0"/>
                <a:cs typeface="Arial" panose="020B0604020202020204" pitchFamily="34" charset="0"/>
              </a:rPr>
              <a:t>Build self-regulation – being able to manage feelings, changes, risks and challenges</a:t>
            </a:r>
          </a:p>
          <a:p>
            <a:r>
              <a:rPr lang="en-GB" dirty="0">
                <a:latin typeface="Arial" panose="020B0604020202020204" pitchFamily="34" charset="0"/>
                <a:cs typeface="Arial" panose="020B0604020202020204" pitchFamily="34" charset="0"/>
              </a:rPr>
              <a:t>Manage behaviour -  manner in which challenges and events are dealt with.   </a:t>
            </a:r>
          </a:p>
        </p:txBody>
      </p:sp>
    </p:spTree>
    <p:extLst>
      <p:ext uri="{BB962C8B-B14F-4D97-AF65-F5344CB8AC3E}">
        <p14:creationId xmlns:p14="http://schemas.microsoft.com/office/powerpoint/2010/main" val="31521002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A Healthier Wales">
            <a:extLst>
              <a:ext uri="{FF2B5EF4-FFF2-40B4-BE49-F238E27FC236}">
                <a16:creationId xmlns:a16="http://schemas.microsoft.com/office/drawing/2014/main" id="{E87380F7-7C21-44B0-8304-A1F4CBECA167}"/>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276709" y="198410"/>
            <a:ext cx="4816117" cy="5322496"/>
          </a:xfrm>
          <a:prstGeom prst="rect">
            <a:avLst/>
          </a:prstGeom>
          <a:extLst>
            <a:ext uri="{909E8E84-426E-40DD-AFC4-6F175D3DCCD1}">
              <a14:hiddenFill xmlns:a14="http://schemas.microsoft.com/office/drawing/2010/main">
                <a:solidFill>
                  <a:srgbClr val="FFFFFF"/>
                </a:solidFill>
              </a14:hiddenFill>
            </a:ext>
          </a:extLst>
        </p:spPr>
      </p:pic>
      <p:pic>
        <p:nvPicPr>
          <p:cNvPr id="3076" name="Picture 4" descr="Thinking positively">
            <a:extLst>
              <a:ext uri="{FF2B5EF4-FFF2-40B4-BE49-F238E27FC236}">
                <a16:creationId xmlns:a16="http://schemas.microsoft.com/office/drawing/2014/main" id="{3CAC7DAF-31D0-4380-B4A6-5CC1C7D8F207}"/>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154738" y="198410"/>
            <a:ext cx="5007843" cy="5495024"/>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187A444-BF9F-4D8C-816B-380162D92E80}"/>
              </a:ext>
            </a:extLst>
          </p:cNvPr>
          <p:cNvSpPr>
            <a:spLocks noGrp="1"/>
          </p:cNvSpPr>
          <p:nvPr>
            <p:ph type="title"/>
          </p:nvPr>
        </p:nvSpPr>
        <p:spPr>
          <a:xfrm>
            <a:off x="838200" y="5520906"/>
            <a:ext cx="10515600" cy="1138685"/>
          </a:xfrm>
        </p:spPr>
        <p:txBody>
          <a:bodyPr vert="horz" lIns="91440" tIns="45720" rIns="91440" bIns="45720" rtlCol="0" anchor="ctr">
            <a:normAutofit/>
          </a:bodyPr>
          <a:lstStyle/>
          <a:p>
            <a:pPr algn="ctr"/>
            <a:r>
              <a:rPr lang="en-US" sz="4000" b="1" kern="1200" dirty="0" err="1">
                <a:solidFill>
                  <a:schemeClr val="tx1"/>
                </a:solidFill>
                <a:latin typeface="Arial" panose="020B0604020202020204" pitchFamily="34" charset="0"/>
                <a:cs typeface="Arial" panose="020B0604020202020204" pitchFamily="34" charset="0"/>
              </a:rPr>
              <a:t>Llywodraeth</a:t>
            </a:r>
            <a:r>
              <a:rPr lang="en-US" sz="4000" b="1" kern="1200" dirty="0">
                <a:solidFill>
                  <a:schemeClr val="tx1"/>
                </a:solidFill>
                <a:latin typeface="Arial" panose="020B0604020202020204" pitchFamily="34" charset="0"/>
                <a:cs typeface="Arial" panose="020B0604020202020204" pitchFamily="34" charset="0"/>
              </a:rPr>
              <a:t> Cymru/Welsh Government</a:t>
            </a:r>
          </a:p>
        </p:txBody>
      </p:sp>
    </p:spTree>
    <p:extLst>
      <p:ext uri="{BB962C8B-B14F-4D97-AF65-F5344CB8AC3E}">
        <p14:creationId xmlns:p14="http://schemas.microsoft.com/office/powerpoint/2010/main" val="21428973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Shape 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850D74-3B51-4EE3-A23F-173D0EE850BE}"/>
              </a:ext>
            </a:extLst>
          </p:cNvPr>
          <p:cNvSpPr>
            <a:spLocks noGrp="1"/>
          </p:cNvSpPr>
          <p:nvPr>
            <p:ph type="title"/>
          </p:nvPr>
        </p:nvSpPr>
        <p:spPr>
          <a:xfrm>
            <a:off x="934872" y="982272"/>
            <a:ext cx="3388419" cy="4560970"/>
          </a:xfrm>
        </p:spPr>
        <p:txBody>
          <a:bodyPr>
            <a:normAutofit/>
          </a:bodyPr>
          <a:lstStyle/>
          <a:p>
            <a:r>
              <a:rPr lang="en-GB" sz="4000" b="1">
                <a:solidFill>
                  <a:srgbClr val="FFFFFF"/>
                </a:solidFill>
                <a:latin typeface="Arial" panose="020B0604020202020204" pitchFamily="34" charset="0"/>
                <a:cs typeface="Arial" panose="020B0604020202020204" pitchFamily="34" charset="0"/>
              </a:rPr>
              <a:t>Tlodi</a:t>
            </a:r>
            <a:r>
              <a:rPr lang="en-GB" sz="4000" b="1" dirty="0">
                <a:solidFill>
                  <a:srgbClr val="FFFFFF"/>
                </a:solidFill>
                <a:latin typeface="Arial" panose="020B0604020202020204" pitchFamily="34" charset="0"/>
                <a:cs typeface="Arial" panose="020B0604020202020204" pitchFamily="34" charset="0"/>
              </a:rPr>
              <a:t> a </a:t>
            </a:r>
            <a:r>
              <a:rPr lang="en-GB" sz="4000" b="1">
                <a:solidFill>
                  <a:srgbClr val="FFFFFF"/>
                </a:solidFill>
                <a:latin typeface="Arial" panose="020B0604020202020204" pitchFamily="34" charset="0"/>
                <a:cs typeface="Arial" panose="020B0604020202020204" pitchFamily="34" charset="0"/>
              </a:rPr>
              <a:t>Lles</a:t>
            </a:r>
            <a:r>
              <a:rPr lang="en-GB" sz="4000" b="1" dirty="0">
                <a:solidFill>
                  <a:srgbClr val="FFFFFF"/>
                </a:solidFill>
                <a:latin typeface="Arial" panose="020B0604020202020204" pitchFamily="34" charset="0"/>
                <a:cs typeface="Arial" panose="020B0604020202020204" pitchFamily="34" charset="0"/>
              </a:rPr>
              <a:t> </a:t>
            </a:r>
            <a:r>
              <a:rPr lang="en-GB" sz="4000" b="1">
                <a:solidFill>
                  <a:srgbClr val="FFFFFF"/>
                </a:solidFill>
                <a:latin typeface="Arial" panose="020B0604020202020204" pitchFamily="34" charset="0"/>
                <a:cs typeface="Arial" panose="020B0604020202020204" pitchFamily="34" charset="0"/>
              </a:rPr>
              <a:t>yng</a:t>
            </a:r>
            <a:r>
              <a:rPr lang="en-GB" sz="4000" b="1" dirty="0">
                <a:solidFill>
                  <a:srgbClr val="FFFFFF"/>
                </a:solidFill>
                <a:latin typeface="Arial" panose="020B0604020202020204" pitchFamily="34" charset="0"/>
                <a:cs typeface="Arial" panose="020B0604020202020204" pitchFamily="34" charset="0"/>
              </a:rPr>
              <a:t> </a:t>
            </a:r>
            <a:r>
              <a:rPr lang="en-GB" sz="4000" b="1">
                <a:solidFill>
                  <a:srgbClr val="FFFFFF"/>
                </a:solidFill>
                <a:latin typeface="Arial" panose="020B0604020202020204" pitchFamily="34" charset="0"/>
                <a:cs typeface="Arial" panose="020B0604020202020204" pitchFamily="34" charset="0"/>
              </a:rPr>
              <a:t>Nghymru</a:t>
            </a:r>
            <a:br>
              <a:rPr lang="en-GB" sz="4000" b="1" dirty="0">
                <a:solidFill>
                  <a:srgbClr val="FFFFFF"/>
                </a:solidFill>
                <a:latin typeface="Arial" panose="020B0604020202020204" pitchFamily="34" charset="0"/>
                <a:cs typeface="Arial" panose="020B0604020202020204" pitchFamily="34" charset="0"/>
              </a:rPr>
            </a:br>
            <a:r>
              <a:rPr lang="en-GB" sz="4000" b="1" dirty="0">
                <a:solidFill>
                  <a:srgbClr val="FFFFFF"/>
                </a:solidFill>
                <a:latin typeface="Arial" panose="020B0604020202020204" pitchFamily="34" charset="0"/>
                <a:cs typeface="Arial" panose="020B0604020202020204" pitchFamily="34" charset="0"/>
              </a:rPr>
              <a:t>Poverty and Wellbeing in Wales</a:t>
            </a:r>
          </a:p>
        </p:txBody>
      </p:sp>
      <p:sp>
        <p:nvSpPr>
          <p:cNvPr id="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Content Placeholder 3">
            <a:extLst>
              <a:ext uri="{FF2B5EF4-FFF2-40B4-BE49-F238E27FC236}">
                <a16:creationId xmlns:a16="http://schemas.microsoft.com/office/drawing/2014/main" id="{9351F525-197C-427F-8D5D-47CDC06B3BCD}"/>
              </a:ext>
            </a:extLst>
          </p:cNvPr>
          <p:cNvSpPr>
            <a:spLocks noGrp="1"/>
          </p:cNvSpPr>
          <p:nvPr>
            <p:ph idx="1"/>
          </p:nvPr>
        </p:nvSpPr>
        <p:spPr>
          <a:xfrm>
            <a:off x="5221862" y="1719618"/>
            <a:ext cx="5948831" cy="4334629"/>
          </a:xfrm>
        </p:spPr>
        <p:txBody>
          <a:bodyPr anchor="ctr">
            <a:normAutofit/>
          </a:bodyPr>
          <a:lstStyle/>
          <a:p>
            <a:pPr marL="0" indent="0">
              <a:buNone/>
            </a:pPr>
            <a:r>
              <a:rPr lang="en-GB" sz="2400" b="1" dirty="0">
                <a:solidFill>
                  <a:srgbClr val="FEFFFF"/>
                </a:solidFill>
                <a:latin typeface="Arial" panose="020B0604020202020204" pitchFamily="34" charset="0"/>
                <a:cs typeface="Arial" panose="020B0604020202020204" pitchFamily="34" charset="0"/>
              </a:rPr>
              <a:t>According to Lewis (2021), ‘within Wales, poverty is a significant driver for change in relation to policy development…where possible, Welsh Government engages proactively with stakeholders to work in partnership to address the poverty and wellbeing for children. </a:t>
            </a:r>
          </a:p>
          <a:p>
            <a:pPr marL="0" indent="0" algn="r">
              <a:buNone/>
            </a:pPr>
            <a:r>
              <a:rPr lang="en-GB" sz="2400" b="1" dirty="0">
                <a:solidFill>
                  <a:srgbClr val="FEFFFF"/>
                </a:solidFill>
                <a:latin typeface="Arial" panose="020B0604020202020204" pitchFamily="34" charset="0"/>
                <a:cs typeface="Arial" panose="020B0604020202020204" pitchFamily="34" charset="0"/>
              </a:rPr>
              <a:t> (cited in Williams-Brown and </a:t>
            </a:r>
            <a:r>
              <a:rPr lang="en-GB" sz="2400" b="1" dirty="0" err="1">
                <a:solidFill>
                  <a:srgbClr val="FEFFFF"/>
                </a:solidFill>
                <a:latin typeface="Arial" panose="020B0604020202020204" pitchFamily="34" charset="0"/>
                <a:cs typeface="Arial" panose="020B0604020202020204" pitchFamily="34" charset="0"/>
              </a:rPr>
              <a:t>Mander</a:t>
            </a:r>
            <a:r>
              <a:rPr lang="en-GB" sz="2400" b="1" dirty="0">
                <a:solidFill>
                  <a:srgbClr val="FEFFFF"/>
                </a:solidFill>
                <a:latin typeface="Arial" panose="020B0604020202020204" pitchFamily="34" charset="0"/>
                <a:cs typeface="Arial" panose="020B0604020202020204" pitchFamily="34" charset="0"/>
              </a:rPr>
              <a:t>, 2021 p. 145).   </a:t>
            </a:r>
          </a:p>
        </p:txBody>
      </p:sp>
    </p:spTree>
    <p:extLst>
      <p:ext uri="{BB962C8B-B14F-4D97-AF65-F5344CB8AC3E}">
        <p14:creationId xmlns:p14="http://schemas.microsoft.com/office/powerpoint/2010/main" val="24579571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3B8E-C067-42A3-BF01-20B9959B7349}"/>
              </a:ext>
            </a:extLst>
          </p:cNvPr>
          <p:cNvSpPr>
            <a:spLocks noGrp="1"/>
          </p:cNvSpPr>
          <p:nvPr>
            <p:ph type="title"/>
          </p:nvPr>
        </p:nvSpPr>
        <p:spPr>
          <a:xfrm>
            <a:off x="414069" y="365128"/>
            <a:ext cx="10939731" cy="975640"/>
          </a:xfrm>
        </p:spPr>
        <p:txBody>
          <a:bodyPr>
            <a:normAutofit fontScale="90000"/>
          </a:bodyPr>
          <a:lstStyle/>
          <a:p>
            <a:r>
              <a:rPr lang="en-GB" b="1" dirty="0" err="1">
                <a:latin typeface="Arial" panose="020B0604020202020204" pitchFamily="34" charset="0"/>
                <a:cs typeface="Arial" panose="020B0604020202020204" pitchFamily="34" charset="0"/>
              </a:rPr>
              <a:t>Tlodi</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Poverty</a:t>
            </a:r>
          </a:p>
        </p:txBody>
      </p:sp>
      <p:sp>
        <p:nvSpPr>
          <p:cNvPr id="3" name="Content Placeholder 2">
            <a:extLst>
              <a:ext uri="{FF2B5EF4-FFF2-40B4-BE49-F238E27FC236}">
                <a16:creationId xmlns:a16="http://schemas.microsoft.com/office/drawing/2014/main" id="{DC05CD1A-3EFA-4308-B297-C654ECD675C2}"/>
              </a:ext>
            </a:extLst>
          </p:cNvPr>
          <p:cNvSpPr>
            <a:spLocks noGrp="1"/>
          </p:cNvSpPr>
          <p:nvPr>
            <p:ph idx="1"/>
          </p:nvPr>
        </p:nvSpPr>
        <p:spPr>
          <a:xfrm>
            <a:off x="414069" y="1600201"/>
            <a:ext cx="11335108" cy="3917032"/>
          </a:xfrm>
        </p:spPr>
        <p:txBody>
          <a:bodyPr>
            <a:normAutofit fontScale="92500" lnSpcReduction="20000"/>
          </a:bodyPr>
          <a:lstStyle/>
          <a:p>
            <a:r>
              <a:rPr lang="en-GB" b="1" dirty="0" err="1">
                <a:latin typeface="Arial" panose="020B0604020202020204" pitchFamily="34" charset="0"/>
                <a:cs typeface="Arial" panose="020B0604020202020204" pitchFamily="34" charset="0"/>
              </a:rPr>
              <a:t>Sefydliad</a:t>
            </a:r>
            <a:r>
              <a:rPr lang="en-GB" b="1" dirty="0">
                <a:latin typeface="Arial" panose="020B0604020202020204" pitchFamily="34" charset="0"/>
                <a:cs typeface="Arial" panose="020B0604020202020204" pitchFamily="34" charset="0"/>
              </a:rPr>
              <a:t> Joseph Rowntree Foundation</a:t>
            </a:r>
          </a:p>
          <a:p>
            <a:pPr marL="0" indent="0">
              <a:buNone/>
            </a:pPr>
            <a:r>
              <a:rPr lang="en-GB" dirty="0">
                <a:latin typeface="Arial" panose="020B0604020202020204" pitchFamily="34" charset="0"/>
                <a:cs typeface="Arial" panose="020B0604020202020204" pitchFamily="34" charset="0"/>
                <a:hlinkClick r:id="rId3"/>
              </a:rPr>
              <a:t>Poverty in Wales 2020 | JRF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a:r>
            <a:r>
              <a:rPr lang="en-GB" b="0" i="0" dirty="0">
                <a:solidFill>
                  <a:srgbClr val="000000"/>
                </a:solidFill>
                <a:effectLst/>
                <a:latin typeface="Arial" panose="020B0604020202020204" pitchFamily="34" charset="0"/>
              </a:rPr>
              <a:t>Around 200,000 children are living in poverty in Wales, or one in three of the total, according to a new report from the Save the Children charity. In addition, as many as 90,000 live in severe poverty. On both counts, Wales has the highest rate of child poverty of any nation in the UK.</a:t>
            </a:r>
          </a:p>
          <a:p>
            <a:pPr marL="0" indent="0">
              <a:buNone/>
            </a:pPr>
            <a:r>
              <a:rPr lang="en-GB" dirty="0">
                <a:latin typeface="Arial" panose="020B0604020202020204" pitchFamily="34" charset="0"/>
                <a:cs typeface="Arial" panose="020B0604020202020204" pitchFamily="34" charset="0"/>
              </a:rPr>
              <a:t>(Poverty and Social Exclusion, no date)</a:t>
            </a:r>
          </a:p>
          <a:p>
            <a:pPr marL="0" indent="0">
              <a:buNone/>
            </a:pPr>
            <a:r>
              <a:rPr lang="en-GB" dirty="0">
                <a:hlinkClick r:id="rId4"/>
              </a:rPr>
              <a:t>Wales has worst child poverty in UK | Poverty and Social Exclusion</a:t>
            </a:r>
            <a:endParaRPr lang="en-GB" dirty="0"/>
          </a:p>
          <a:p>
            <a:r>
              <a:rPr lang="en-GB" dirty="0">
                <a:latin typeface="Arial" panose="020B0604020202020204" pitchFamily="34" charset="0"/>
                <a:cs typeface="Arial" panose="020B0604020202020204" pitchFamily="34" charset="0"/>
              </a:rPr>
              <a:t>Save the Children in Wales Manifesto</a:t>
            </a:r>
          </a:p>
          <a:p>
            <a:pPr marL="0" indent="0">
              <a:buNone/>
            </a:pPr>
            <a:r>
              <a:rPr lang="en-GB" dirty="0">
                <a:hlinkClick r:id="rId5"/>
              </a:rPr>
              <a:t>savethechildrenmanifesto21eng.pdf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7556927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3B8E-C067-42A3-BF01-20B9959B7349}"/>
              </a:ext>
            </a:extLst>
          </p:cNvPr>
          <p:cNvSpPr>
            <a:spLocks noGrp="1"/>
          </p:cNvSpPr>
          <p:nvPr>
            <p:ph type="title"/>
          </p:nvPr>
        </p:nvSpPr>
        <p:spPr>
          <a:xfrm>
            <a:off x="609600" y="365128"/>
            <a:ext cx="10744200" cy="975640"/>
          </a:xfrm>
        </p:spPr>
        <p:txBody>
          <a:bodyPr>
            <a:normAutofit fontScale="90000"/>
          </a:bodyPr>
          <a:lstStyle/>
          <a:p>
            <a:r>
              <a:rPr lang="en-GB" b="1" dirty="0" err="1">
                <a:latin typeface="Arial" panose="020B0604020202020204" pitchFamily="34" charset="0"/>
                <a:cs typeface="Arial" panose="020B0604020202020204" pitchFamily="34" charset="0"/>
              </a:rPr>
              <a:t>Tlodi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Nghymru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Poverty in Wales</a:t>
            </a:r>
          </a:p>
        </p:txBody>
      </p:sp>
      <p:sp>
        <p:nvSpPr>
          <p:cNvPr id="3" name="Content Placeholder 2">
            <a:extLst>
              <a:ext uri="{FF2B5EF4-FFF2-40B4-BE49-F238E27FC236}">
                <a16:creationId xmlns:a16="http://schemas.microsoft.com/office/drawing/2014/main" id="{DC05CD1A-3EFA-4308-B297-C654ECD675C2}"/>
              </a:ext>
            </a:extLst>
          </p:cNvPr>
          <p:cNvSpPr>
            <a:spLocks noGrp="1"/>
          </p:cNvSpPr>
          <p:nvPr>
            <p:ph idx="1"/>
          </p:nvPr>
        </p:nvSpPr>
        <p:spPr/>
        <p:txBody>
          <a:bodyPr>
            <a:normAutofit/>
          </a:bodyPr>
          <a:lstStyle/>
          <a:p>
            <a:r>
              <a:rPr lang="en-GB" sz="3200" dirty="0" err="1">
                <a:latin typeface="Arial" panose="020B0604020202020204" pitchFamily="34" charset="0"/>
                <a:cs typeface="Arial" panose="020B0604020202020204" pitchFamily="34" charset="0"/>
              </a:rPr>
              <a:t>Llywodraeth</a:t>
            </a:r>
            <a:r>
              <a:rPr lang="en-GB" sz="3200" dirty="0">
                <a:latin typeface="Arial" panose="020B0604020202020204" pitchFamily="34" charset="0"/>
                <a:cs typeface="Arial" panose="020B0604020202020204" pitchFamily="34" charset="0"/>
              </a:rPr>
              <a:t> Cymru/Welsh Government:</a:t>
            </a:r>
          </a:p>
          <a:p>
            <a:pPr marL="0" indent="0">
              <a:buNone/>
            </a:pPr>
            <a:r>
              <a:rPr lang="en-GB" sz="3200" dirty="0">
                <a:hlinkClick r:id="rId3"/>
              </a:rPr>
              <a:t>Poverty related statistics | GOV.WALES</a:t>
            </a:r>
            <a:endParaRPr lang="en-GB" sz="3200" dirty="0"/>
          </a:p>
          <a:p>
            <a:r>
              <a:rPr lang="en-GB" sz="3200" dirty="0" err="1">
                <a:latin typeface="Arial" panose="020B0604020202020204" pitchFamily="34" charset="0"/>
                <a:cs typeface="Arial" panose="020B0604020202020204" pitchFamily="34" charset="0"/>
              </a:rPr>
              <a:t>Tlodi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Nghymru</a:t>
            </a:r>
            <a:r>
              <a:rPr lang="en-GB" sz="3200" dirty="0">
                <a:latin typeface="Arial" panose="020B0604020202020204" pitchFamily="34" charset="0"/>
                <a:cs typeface="Arial" panose="020B0604020202020204" pitchFamily="34" charset="0"/>
              </a:rPr>
              <a:t>/Poverty in Wales</a:t>
            </a:r>
          </a:p>
          <a:p>
            <a:pPr marL="0" indent="0">
              <a:buNone/>
            </a:pPr>
            <a:r>
              <a:rPr lang="en-GB" sz="3200" dirty="0">
                <a:hlinkClick r:id="rId4"/>
              </a:rPr>
              <a:t>Poverty in Wales – Oxfam Cymru (oxfamapps.org)</a:t>
            </a:r>
            <a:endParaRPr lang="en-GB" sz="3200" dirty="0"/>
          </a:p>
          <a:p>
            <a:r>
              <a:rPr lang="en-GB" sz="3200" dirty="0" err="1">
                <a:latin typeface="Arial" panose="020B0604020202020204" pitchFamily="34" charset="0"/>
                <a:cs typeface="Arial" panose="020B0604020202020204" pitchFamily="34" charset="0"/>
              </a:rPr>
              <a:t>Sefydliad</a:t>
            </a:r>
            <a:r>
              <a:rPr lang="en-GB" sz="3200" dirty="0">
                <a:latin typeface="Arial" panose="020B0604020202020204" pitchFamily="34" charset="0"/>
                <a:cs typeface="Arial" panose="020B0604020202020204" pitchFamily="34" charset="0"/>
              </a:rPr>
              <a:t> Bevan Foundation</a:t>
            </a:r>
          </a:p>
          <a:p>
            <a:pPr marL="0" indent="0">
              <a:buNone/>
            </a:pPr>
            <a:r>
              <a:rPr lang="en-GB" sz="3200" dirty="0">
                <a:hlinkClick r:id="rId5"/>
              </a:rPr>
              <a:t>Poverty in Wales – what does the latest data say? - Bevan Foundation</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12059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hildren&amp;amp;#39;s Health and Well Being During the Coronavirus Pandemic | KFF">
            <a:extLst>
              <a:ext uri="{FF2B5EF4-FFF2-40B4-BE49-F238E27FC236}">
                <a16:creationId xmlns:a16="http://schemas.microsoft.com/office/drawing/2014/main" id="{2F5719D7-EA7A-443A-8E04-ED0CEA0D361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31321" y="310551"/>
            <a:ext cx="11335109" cy="63490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60057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9" name="Rectangle 13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Freeform: Shape 14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AE12D4F-F693-415B-AB03-50EB3F90DAE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dirty="0" err="1">
                <a:solidFill>
                  <a:srgbClr val="FFFFFF"/>
                </a:solidFill>
                <a:latin typeface="+mj-lt"/>
                <a:ea typeface="+mj-ea"/>
                <a:cs typeface="+mj-cs"/>
              </a:rPr>
              <a:t>Effaith</a:t>
            </a:r>
            <a:r>
              <a:rPr lang="en-US" sz="4000" b="1" kern="1200" dirty="0">
                <a:solidFill>
                  <a:srgbClr val="FFFFFF"/>
                </a:solidFill>
                <a:latin typeface="+mj-lt"/>
                <a:ea typeface="+mj-ea"/>
                <a:cs typeface="+mj-cs"/>
              </a:rPr>
              <a:t> </a:t>
            </a:r>
            <a:br>
              <a:rPr lang="en-US" sz="4000" b="1" kern="1200" dirty="0">
                <a:solidFill>
                  <a:srgbClr val="FFFFFF"/>
                </a:solidFill>
                <a:latin typeface="+mj-lt"/>
                <a:ea typeface="+mj-ea"/>
                <a:cs typeface="+mj-cs"/>
              </a:rPr>
            </a:br>
            <a:r>
              <a:rPr lang="en-US" sz="4000" b="1" kern="1200" dirty="0">
                <a:solidFill>
                  <a:srgbClr val="FFFFFF"/>
                </a:solidFill>
                <a:latin typeface="+mj-lt"/>
                <a:ea typeface="+mj-ea"/>
                <a:cs typeface="+mj-cs"/>
              </a:rPr>
              <a:t>Covid 19 </a:t>
            </a:r>
            <a:br>
              <a:rPr lang="en-US" sz="4000" b="1" kern="1200" dirty="0">
                <a:solidFill>
                  <a:srgbClr val="FFFFFF"/>
                </a:solidFill>
                <a:latin typeface="+mj-lt"/>
                <a:ea typeface="+mj-ea"/>
                <a:cs typeface="+mj-cs"/>
              </a:rPr>
            </a:br>
            <a:r>
              <a:rPr lang="en-US" sz="4000" b="1" kern="1200" dirty="0">
                <a:solidFill>
                  <a:srgbClr val="FFFFFF"/>
                </a:solidFill>
                <a:latin typeface="+mj-lt"/>
                <a:ea typeface="+mj-ea"/>
                <a:cs typeface="+mj-cs"/>
              </a:rPr>
              <a:t>The impact</a:t>
            </a:r>
          </a:p>
        </p:txBody>
      </p:sp>
      <p:pic>
        <p:nvPicPr>
          <p:cNvPr id="1026" name="Picture 2" descr="School Closures and COVID-19: Impacts on children">
            <a:extLst>
              <a:ext uri="{FF2B5EF4-FFF2-40B4-BE49-F238E27FC236}">
                <a16:creationId xmlns:a16="http://schemas.microsoft.com/office/drawing/2014/main" id="{11FFD1AA-6507-4D60-9E60-908A0EC511C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540868" y="-18245"/>
            <a:ext cx="8651131" cy="6875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81477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33820-9A06-4736-AB4D-A2D2703CBB14}"/>
              </a:ext>
            </a:extLst>
          </p:cNvPr>
          <p:cNvSpPr>
            <a:spLocks noGrp="1"/>
          </p:cNvSpPr>
          <p:nvPr>
            <p:ph type="title"/>
          </p:nvPr>
        </p:nvSpPr>
        <p:spPr>
          <a:xfrm>
            <a:off x="327804" y="365127"/>
            <a:ext cx="11025996" cy="1325563"/>
          </a:xfrm>
        </p:spPr>
        <p:txBody>
          <a:bodyPr/>
          <a:lstStyle/>
          <a:p>
            <a:r>
              <a:rPr lang="en-GB" b="1" dirty="0" err="1">
                <a:latin typeface="Arial" panose="020B0604020202020204" pitchFamily="34" charset="0"/>
                <a:cs typeface="Arial" panose="020B0604020202020204" pitchFamily="34" charset="0"/>
              </a:rPr>
              <a:t>Lles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fel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hawl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blant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Wellbeing as a right to children </a:t>
            </a:r>
          </a:p>
        </p:txBody>
      </p:sp>
      <p:sp>
        <p:nvSpPr>
          <p:cNvPr id="4" name="Content Placeholder 3">
            <a:extLst>
              <a:ext uri="{FF2B5EF4-FFF2-40B4-BE49-F238E27FC236}">
                <a16:creationId xmlns:a16="http://schemas.microsoft.com/office/drawing/2014/main" id="{0FD82700-CD51-4B5D-9E82-8E9DB1B064AB}"/>
              </a:ext>
            </a:extLst>
          </p:cNvPr>
          <p:cNvSpPr>
            <a:spLocks noGrp="1"/>
          </p:cNvSpPr>
          <p:nvPr>
            <p:ph sz="half" idx="1"/>
          </p:nvPr>
        </p:nvSpPr>
        <p:spPr>
          <a:xfrm>
            <a:off x="327804" y="2053087"/>
            <a:ext cx="5691996" cy="4123876"/>
          </a:xfrm>
        </p:spPr>
        <p:txBody>
          <a:bodyPr>
            <a:normAutofit/>
          </a:bodyPr>
          <a:lstStyle/>
          <a:p>
            <a:pPr marL="0" indent="0">
              <a:buNone/>
            </a:pPr>
            <a:r>
              <a:rPr lang="en-GB" b="1" dirty="0" err="1">
                <a:latin typeface="Arial" panose="020B0604020202020204" pitchFamily="34" charset="0"/>
                <a:cs typeface="Arial" panose="020B0604020202020204" pitchFamily="34" charset="0"/>
              </a:rPr>
              <a:t>Dywed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Erthygl</a:t>
            </a:r>
            <a:r>
              <a:rPr lang="en-GB" b="1" dirty="0">
                <a:latin typeface="Arial" panose="020B0604020202020204" pitchFamily="34" charset="0"/>
                <a:cs typeface="Arial" panose="020B0604020202020204" pitchFamily="34" charset="0"/>
              </a:rPr>
              <a:t> 3 o CCUHP 1989 ‘ </a:t>
            </a:r>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orau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bob </a:t>
            </a:r>
            <a:r>
              <a:rPr lang="en-GB" b="1" dirty="0" err="1">
                <a:latin typeface="Arial" panose="020B0604020202020204" pitchFamily="34" charset="0"/>
                <a:cs typeface="Arial" panose="020B0604020202020204" pitchFamily="34" charset="0"/>
              </a:rPr>
              <a:t>plentyn</a:t>
            </a:r>
            <a:r>
              <a:rPr lang="en-GB" b="1" dirty="0">
                <a:latin typeface="Arial" panose="020B0604020202020204" pitchFamily="34" charset="0"/>
                <a:cs typeface="Arial" panose="020B0604020202020204" pitchFamily="34" charset="0"/>
              </a:rPr>
              <a:t>.’</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Article 3 of the UNCRC 1989 states the ‘best interest of the child.’</a:t>
            </a:r>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A1A19618-B57D-4587-AEC1-362869921C92}"/>
              </a:ext>
            </a:extLst>
          </p:cNvPr>
          <p:cNvSpPr>
            <a:spLocks noGrp="1"/>
          </p:cNvSpPr>
          <p:nvPr>
            <p:ph sz="half" idx="2"/>
          </p:nvPr>
        </p:nvSpPr>
        <p:spPr/>
        <p:txBody>
          <a:bodyPr>
            <a:normAutofit/>
          </a:bodyPr>
          <a:lstStyle/>
          <a:p>
            <a:pPr marL="0" indent="0">
              <a:buNone/>
            </a:pPr>
            <a:r>
              <a:rPr lang="en-GB" sz="3200" b="1" dirty="0">
                <a:latin typeface="Arial" panose="020B0604020202020204" pitchFamily="34" charset="0"/>
                <a:cs typeface="Arial" panose="020B0604020202020204" pitchFamily="34" charset="0"/>
              </a:rPr>
              <a:t>Children’s Rights </a:t>
            </a:r>
            <a:r>
              <a:rPr lang="en-GB" sz="3200" dirty="0">
                <a:latin typeface="Arial" panose="020B0604020202020204" pitchFamily="34" charset="0"/>
                <a:cs typeface="Arial" panose="020B0604020202020204" pitchFamily="34" charset="0"/>
              </a:rPr>
              <a:t>– ‘the right of the child to be protected and guaranteed in their wellbeing, under the responsibility of services and institutions in charge of education and care.’</a:t>
            </a:r>
          </a:p>
          <a:p>
            <a:pPr marL="0" indent="0">
              <a:buNone/>
            </a:pP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Unicef</a:t>
            </a:r>
            <a:r>
              <a:rPr lang="en-GB" sz="3200" dirty="0">
                <a:latin typeface="Arial" panose="020B0604020202020204" pitchFamily="34" charset="0"/>
                <a:cs typeface="Arial" panose="020B0604020202020204" pitchFamily="34" charset="0"/>
              </a:rPr>
              <a:t>, 2017) </a:t>
            </a:r>
          </a:p>
          <a:p>
            <a:endParaRPr lang="en-GB" dirty="0"/>
          </a:p>
        </p:txBody>
      </p:sp>
    </p:spTree>
    <p:extLst>
      <p:ext uri="{BB962C8B-B14F-4D97-AF65-F5344CB8AC3E}">
        <p14:creationId xmlns:p14="http://schemas.microsoft.com/office/powerpoint/2010/main" val="8385030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BAD36-182F-4EBB-9EE1-49F8CCEAD84F}"/>
              </a:ext>
            </a:extLst>
          </p:cNvPr>
          <p:cNvSpPr>
            <a:spLocks noGrp="1"/>
          </p:cNvSpPr>
          <p:nvPr>
            <p:ph type="title"/>
          </p:nvPr>
        </p:nvSpPr>
        <p:spPr>
          <a:xfrm>
            <a:off x="276045" y="365127"/>
            <a:ext cx="11645661" cy="1015099"/>
          </a:xfrm>
        </p:spPr>
        <p:txBody>
          <a:bodyPr>
            <a:normAutofit fontScale="90000"/>
          </a:bodyPr>
          <a:lstStyle/>
          <a:p>
            <a:r>
              <a:rPr lang="en-GB" sz="2400" b="1" dirty="0" err="1">
                <a:latin typeface="Arial" panose="020B0604020202020204" pitchFamily="34" charset="0"/>
                <a:cs typeface="Arial" panose="020B0604020202020204" pitchFamily="34" charset="0"/>
              </a:rPr>
              <a:t>Rôl</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darpariaeth</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gofal</a:t>
            </a:r>
            <a:r>
              <a:rPr lang="en-GB" sz="2400" b="1" dirty="0">
                <a:latin typeface="Arial" panose="020B0604020202020204" pitchFamily="34" charset="0"/>
                <a:cs typeface="Arial" panose="020B0604020202020204" pitchFamily="34" charset="0"/>
              </a:rPr>
              <a:t> ac </a:t>
            </a:r>
            <a:r>
              <a:rPr lang="en-GB" sz="2400" b="1" dirty="0" err="1">
                <a:latin typeface="Arial" panose="020B0604020202020204" pitchFamily="34" charset="0"/>
                <a:cs typeface="Arial" panose="020B0604020202020204" pitchFamily="34" charset="0"/>
              </a:rPr>
              <a:t>addysg</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cynnar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lles</a:t>
            </a:r>
            <a:r>
              <a:rPr lang="en-GB" sz="2400" b="1" dirty="0">
                <a:latin typeface="Arial" panose="020B0604020202020204" pitchFamily="34" charset="0"/>
                <a:cs typeface="Arial" panose="020B0604020202020204" pitchFamily="34" charset="0"/>
              </a:rPr>
              <a:t> a </a:t>
            </a:r>
            <a:r>
              <a:rPr lang="en-GB" sz="2400" b="1" dirty="0" err="1">
                <a:latin typeface="Arial" panose="020B0604020202020204" pitchFamily="34" charset="0"/>
                <a:cs typeface="Arial" panose="020B0604020202020204" pitchFamily="34" charset="0"/>
              </a:rPr>
              <a:t>gwytnwch</a:t>
            </a:r>
            <a:r>
              <a:rPr lang="en-GB" sz="2400" b="1" dirty="0">
                <a:latin typeface="Arial" panose="020B0604020202020204" pitchFamily="34" charset="0"/>
                <a:cs typeface="Arial" panose="020B0604020202020204" pitchFamily="34" charset="0"/>
              </a:rPr>
              <a:t> plant</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The role of care and early education provision to children’s wellbeing and resilience  </a:t>
            </a:r>
          </a:p>
        </p:txBody>
      </p:sp>
      <p:sp>
        <p:nvSpPr>
          <p:cNvPr id="3" name="Content Placeholder 2">
            <a:extLst>
              <a:ext uri="{FF2B5EF4-FFF2-40B4-BE49-F238E27FC236}">
                <a16:creationId xmlns:a16="http://schemas.microsoft.com/office/drawing/2014/main" id="{6BA594A3-C06A-474E-BE9E-F6F637BCF740}"/>
              </a:ext>
            </a:extLst>
          </p:cNvPr>
          <p:cNvSpPr>
            <a:spLocks noGrp="1"/>
          </p:cNvSpPr>
          <p:nvPr>
            <p:ph sz="half" idx="1"/>
          </p:nvPr>
        </p:nvSpPr>
        <p:spPr>
          <a:xfrm>
            <a:off x="270295" y="1535502"/>
            <a:ext cx="5749508" cy="4641461"/>
          </a:xfrm>
        </p:spPr>
        <p:txBody>
          <a:bodyPr>
            <a:normAutofit fontScale="92500" lnSpcReduction="10000"/>
          </a:bodyPr>
          <a:lstStyle/>
          <a:p>
            <a:pPr marL="0" indent="0">
              <a:buNone/>
            </a:pPr>
            <a:r>
              <a:rPr lang="en-GB" dirty="0" err="1">
                <a:latin typeface="Arial" panose="020B0604020202020204" pitchFamily="34" charset="0"/>
                <a:cs typeface="Arial" panose="020B0604020202020204" pitchFamily="34" charset="0"/>
              </a:rPr>
              <a:t>Dywed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Dandanou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Gamst-Nergård</a:t>
            </a:r>
            <a:r>
              <a:rPr lang="en-GB" dirty="0">
                <a:latin typeface="Arial" panose="020B0604020202020204" pitchFamily="34" charset="0"/>
                <a:cs typeface="Arial" panose="020B0604020202020204" pitchFamily="34" charset="0"/>
              </a:rPr>
              <a:t> (2021)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hastudiaeth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feithrinfeydd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Norwy</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perthnasau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bywyd</a:t>
            </a:r>
            <a:r>
              <a:rPr lang="en-GB" dirty="0">
                <a:latin typeface="Arial" panose="020B0604020202020204" pitchFamily="34" charset="0"/>
                <a:cs typeface="Arial" panose="020B0604020202020204" pitchFamily="34" charset="0"/>
              </a:rPr>
              <a:t>, iechyd,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gwytnwch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handofol</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iecjys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bell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Ioedolaeth</a:t>
            </a:r>
            <a:r>
              <a:rPr lang="en-GB" dirty="0">
                <a:latin typeface="Arial" panose="020B0604020202020204" pitchFamily="34" charset="0"/>
                <a:cs typeface="Arial" panose="020B0604020202020204" pitchFamily="34" charset="0"/>
              </a:rPr>
              <a:t> a bod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dechrau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a:t>
            </a:r>
          </a:p>
          <a:p>
            <a:pPr marL="0" indent="0">
              <a:buNone/>
            </a:pPr>
            <a:r>
              <a:rPr lang="en-GB" dirty="0" err="1">
                <a:latin typeface="Arial" panose="020B0604020202020204" pitchFamily="34" charset="0"/>
                <a:cs typeface="Arial" panose="020B0604020202020204" pitchFamily="34" charset="0"/>
              </a:rPr>
              <a:t>Pwyslais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darpariaeth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dechrau</a:t>
            </a:r>
            <a:r>
              <a:rPr lang="en-GB" dirty="0">
                <a:latin typeface="Arial" panose="020B0604020202020204" pitchFamily="34" charset="0"/>
                <a:cs typeface="Arial" panose="020B0604020202020204" pitchFamily="34" charset="0"/>
              </a:rPr>
              <a:t> fan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163B46F8-B8C7-4272-A502-5BD3EB7BE9B7}"/>
              </a:ext>
            </a:extLst>
          </p:cNvPr>
          <p:cNvSpPr>
            <a:spLocks noGrp="1"/>
          </p:cNvSpPr>
          <p:nvPr>
            <p:ph sz="half" idx="2"/>
          </p:nvPr>
        </p:nvSpPr>
        <p:spPr>
          <a:xfrm>
            <a:off x="6331789" y="1535502"/>
            <a:ext cx="5589917" cy="4140679"/>
          </a:xfrm>
        </p:spPr>
        <p:txBody>
          <a:bodyPr>
            <a:normAutofit fontScale="92500" lnSpcReduction="10000"/>
          </a:bodyPr>
          <a:lstStyle/>
          <a:p>
            <a:pPr marL="0" indent="0">
              <a:buNone/>
            </a:pPr>
            <a:r>
              <a:rPr lang="en-GB" dirty="0" err="1">
                <a:latin typeface="Arial" panose="020B0604020202020204" pitchFamily="34" charset="0"/>
                <a:cs typeface="Arial" panose="020B0604020202020204" pitchFamily="34" charset="0"/>
              </a:rPr>
              <a:t>Dardanou</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Gamst-Nergård</a:t>
            </a:r>
            <a:r>
              <a:rPr lang="en-GB" dirty="0">
                <a:latin typeface="Arial" panose="020B0604020202020204" pitchFamily="34" charset="0"/>
                <a:cs typeface="Arial" panose="020B0604020202020204" pitchFamily="34" charset="0"/>
              </a:rPr>
              <a:t> (2021) in their study on the Norwegian kindergarten found that social relations, competence, life skills, health, wellbeing and resilience are vital to lifelong health and wellbeing into adulthood. </a:t>
            </a:r>
          </a:p>
          <a:p>
            <a:pPr marL="0" indent="0">
              <a:buNone/>
            </a:pPr>
            <a:r>
              <a:rPr lang="en-GB" dirty="0">
                <a:latin typeface="Arial" panose="020B0604020202020204" pitchFamily="34" charset="0"/>
                <a:cs typeface="Arial" panose="020B0604020202020204" pitchFamily="34" charset="0"/>
              </a:rPr>
              <a:t>Emphasis on the role of the practitioner, the leader and the early years care and education provision. It begins here. </a:t>
            </a:r>
          </a:p>
        </p:txBody>
      </p:sp>
    </p:spTree>
    <p:extLst>
      <p:ext uri="{BB962C8B-B14F-4D97-AF65-F5344CB8AC3E}">
        <p14:creationId xmlns:p14="http://schemas.microsoft.com/office/powerpoint/2010/main" val="1466886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2FBDD-ABBF-4EE3-8BB4-0AFAC59BE47B}"/>
              </a:ext>
            </a:extLst>
          </p:cNvPr>
          <p:cNvSpPr>
            <a:spLocks noGrp="1"/>
          </p:cNvSpPr>
          <p:nvPr>
            <p:ph type="title"/>
          </p:nvPr>
        </p:nvSpPr>
        <p:spPr>
          <a:xfrm>
            <a:off x="838200" y="365128"/>
            <a:ext cx="10515600" cy="911582"/>
          </a:xfrm>
        </p:spPr>
        <p:txBody>
          <a:bodyPr/>
          <a:lstStyle/>
          <a:p>
            <a:r>
              <a:rPr lang="en-GB" b="1" dirty="0">
                <a:latin typeface="Arial" panose="020B0604020202020204" pitchFamily="34" charset="0"/>
                <a:cs typeface="Arial" panose="020B0604020202020204" pitchFamily="34" charset="0"/>
              </a:rPr>
              <a:t>The Norwegian Kindergarten (Sámi)</a:t>
            </a:r>
          </a:p>
        </p:txBody>
      </p:sp>
      <p:sp>
        <p:nvSpPr>
          <p:cNvPr id="3" name="Content Placeholder 2">
            <a:extLst>
              <a:ext uri="{FF2B5EF4-FFF2-40B4-BE49-F238E27FC236}">
                <a16:creationId xmlns:a16="http://schemas.microsoft.com/office/drawing/2014/main" id="{FD3240AB-B828-430F-8149-0F67A47358B6}"/>
              </a:ext>
            </a:extLst>
          </p:cNvPr>
          <p:cNvSpPr>
            <a:spLocks noGrp="1"/>
          </p:cNvSpPr>
          <p:nvPr>
            <p:ph sz="half" idx="1"/>
          </p:nvPr>
        </p:nvSpPr>
        <p:spPr>
          <a:xfrm>
            <a:off x="838200" y="1276710"/>
            <a:ext cx="5181600" cy="4900253"/>
          </a:xfrm>
        </p:spPr>
        <p:txBody>
          <a:bodyPr>
            <a:normAutofit/>
          </a:bodyPr>
          <a:lstStyle/>
          <a:p>
            <a:pPr marL="0" indent="0">
              <a:buNone/>
            </a:pPr>
            <a:r>
              <a:rPr lang="en-GB" dirty="0" err="1">
                <a:latin typeface="Arial" panose="020B0604020202020204" pitchFamily="34" charset="0"/>
                <a:cs typeface="Arial" panose="020B0604020202020204" pitchFamily="34" charset="0"/>
              </a:rPr>
              <a:t>Gweithlu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gymwys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uchel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gwrdd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rheoliadau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chymwysterau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pedagogaidd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ffurfiol</a:t>
            </a:r>
            <a:r>
              <a:rPr lang="en-GB" dirty="0">
                <a:latin typeface="Arial" panose="020B0604020202020204" pitchFamily="34" charset="0"/>
                <a:cs typeface="Arial" panose="020B0604020202020204" pitchFamily="34" charset="0"/>
              </a:rPr>
              <a:t> er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ymarferwyr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a:t>
            </a:r>
          </a:p>
          <a:p>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sicrwydd</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Perthyn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Lles</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283B454-D387-4775-8501-87D9569545DA}"/>
              </a:ext>
            </a:extLst>
          </p:cNvPr>
          <p:cNvSpPr>
            <a:spLocks noGrp="1"/>
          </p:cNvSpPr>
          <p:nvPr>
            <p:ph sz="half" idx="2"/>
          </p:nvPr>
        </p:nvSpPr>
        <p:spPr>
          <a:xfrm>
            <a:off x="6172200" y="1276710"/>
            <a:ext cx="5181600" cy="4900253"/>
          </a:xfrm>
        </p:spPr>
        <p:txBody>
          <a:bodyPr>
            <a:normAutofit/>
          </a:bodyPr>
          <a:lstStyle/>
          <a:p>
            <a:pPr marL="0" indent="0">
              <a:buNone/>
            </a:pPr>
            <a:r>
              <a:rPr lang="en-GB" dirty="0">
                <a:latin typeface="Arial" panose="020B0604020202020204" pitchFamily="34" charset="0"/>
                <a:cs typeface="Arial" panose="020B0604020202020204" pitchFamily="34" charset="0"/>
              </a:rPr>
              <a:t>A highly skilled and qualified workforce in line with regulations and formal pedagogical qualifications ensure that practitioners provide ALL children with:</a:t>
            </a:r>
          </a:p>
          <a:p>
            <a:r>
              <a:rPr lang="en-GB" dirty="0">
                <a:latin typeface="Arial" panose="020B0604020202020204" pitchFamily="34" charset="0"/>
                <a:cs typeface="Arial" panose="020B0604020202020204" pitchFamily="34" charset="0"/>
              </a:rPr>
              <a:t>Safety</a:t>
            </a:r>
          </a:p>
          <a:p>
            <a:r>
              <a:rPr lang="en-GB" dirty="0">
                <a:latin typeface="Arial" panose="020B0604020202020204" pitchFamily="34" charset="0"/>
                <a:cs typeface="Arial" panose="020B0604020202020204" pitchFamily="34" charset="0"/>
              </a:rPr>
              <a:t>Belongingness</a:t>
            </a:r>
          </a:p>
          <a:p>
            <a:r>
              <a:rPr lang="en-GB" dirty="0">
                <a:latin typeface="Arial" panose="020B0604020202020204" pitchFamily="34" charset="0"/>
                <a:cs typeface="Arial" panose="020B0604020202020204" pitchFamily="34" charset="0"/>
              </a:rPr>
              <a:t>Wellbeing </a:t>
            </a:r>
          </a:p>
          <a:p>
            <a:pPr marL="0" indent="0" algn="r">
              <a:buNone/>
            </a:pP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Dardanou</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Gamst</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Nergård</a:t>
            </a:r>
            <a:r>
              <a:rPr lang="en-GB" sz="2000" dirty="0">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29211044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5BC2-3C81-4141-BBD7-1AA0F1B4E4FE}"/>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Ymlyniad</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Attachment</a:t>
            </a:r>
          </a:p>
        </p:txBody>
      </p:sp>
      <p:sp>
        <p:nvSpPr>
          <p:cNvPr id="4" name="Content Placeholder 3">
            <a:extLst>
              <a:ext uri="{FF2B5EF4-FFF2-40B4-BE49-F238E27FC236}">
                <a16:creationId xmlns:a16="http://schemas.microsoft.com/office/drawing/2014/main" id="{64EC317F-B805-435E-8048-AEF72EA02301}"/>
              </a:ext>
            </a:extLst>
          </p:cNvPr>
          <p:cNvSpPr>
            <a:spLocks noGrp="1"/>
          </p:cNvSpPr>
          <p:nvPr>
            <p:ph idx="1"/>
          </p:nvPr>
        </p:nvSpPr>
        <p:spPr>
          <a:xfrm>
            <a:off x="609600" y="2001327"/>
            <a:ext cx="10972800" cy="3515905"/>
          </a:xfrm>
        </p:spPr>
        <p:txBody>
          <a:bodyPr>
            <a:normAutofit/>
          </a:bodyPr>
          <a:lstStyle/>
          <a:p>
            <a:pPr marL="0" indent="0">
              <a:buNone/>
            </a:pPr>
            <a:r>
              <a:rPr lang="en-GB" sz="3200" dirty="0">
                <a:latin typeface="Arial" panose="020B0604020202020204" pitchFamily="34" charset="0"/>
                <a:cs typeface="Arial" panose="020B0604020202020204" pitchFamily="34" charset="0"/>
              </a:rPr>
              <a:t>‘Good attachment is vital for children’s short and long term emotional wellbeing and for improving mental health in childhood and adulthood. Having developed a secure attachment early in life is essential for growing healthy self-esteem and better self-reliance. Those are important skills aspects for a person’s wellbeing and resilience.’ </a:t>
            </a:r>
          </a:p>
          <a:p>
            <a:pPr marL="0" indent="0" algn="r">
              <a:buNone/>
            </a:pPr>
            <a:r>
              <a:rPr lang="en-GB" dirty="0">
                <a:latin typeface="Arial" panose="020B0604020202020204" pitchFamily="34" charset="0"/>
                <a:cs typeface="Arial" panose="020B0604020202020204" pitchFamily="34" charset="0"/>
              </a:rPr>
              <a:t> (Musgrave, 2017). </a:t>
            </a:r>
          </a:p>
        </p:txBody>
      </p:sp>
    </p:spTree>
    <p:extLst>
      <p:ext uri="{BB962C8B-B14F-4D97-AF65-F5344CB8AC3E}">
        <p14:creationId xmlns:p14="http://schemas.microsoft.com/office/powerpoint/2010/main" val="4112558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14C5E-112D-4C08-B5F7-5B9725876F4A}"/>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rial" panose="020B0604020202020204" pitchFamily="34" charset="0"/>
                <a:cs typeface="Arial" panose="020B0604020202020204" pitchFamily="34" charset="0"/>
              </a:rPr>
              <a:t>I gloi…</a:t>
            </a:r>
            <a:br>
              <a:rPr lang="en-GB">
                <a:solidFill>
                  <a:srgbClr val="FFFFFF"/>
                </a:solidFill>
                <a:latin typeface="Arial" panose="020B0604020202020204" pitchFamily="34" charset="0"/>
                <a:cs typeface="Arial" panose="020B0604020202020204" pitchFamily="34" charset="0"/>
              </a:rPr>
            </a:br>
            <a:r>
              <a:rPr lang="en-GB">
                <a:solidFill>
                  <a:srgbClr val="FFFFFF"/>
                </a:solidFill>
                <a:latin typeface="Arial" panose="020B0604020202020204" pitchFamily="34" charset="0"/>
                <a:cs typeface="Arial" panose="020B0604020202020204" pitchFamily="34" charset="0"/>
              </a:rPr>
              <a:t>to conclude…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09C37450-A2DE-4C75-8561-3A1C220C9D28}"/>
              </a:ext>
            </a:extLst>
          </p:cNvPr>
          <p:cNvSpPr>
            <a:spLocks noGrp="1"/>
          </p:cNvSpPr>
          <p:nvPr>
            <p:ph idx="1"/>
          </p:nvPr>
        </p:nvSpPr>
        <p:spPr>
          <a:xfrm>
            <a:off x="4447308" y="591344"/>
            <a:ext cx="6906491" cy="5585619"/>
          </a:xfrm>
        </p:spPr>
        <p:txBody>
          <a:bodyPr anchor="ctr">
            <a:normAutofit/>
          </a:bodyPr>
          <a:lstStyle/>
          <a:p>
            <a:pPr marL="0" indent="0">
              <a:buNone/>
            </a:pPr>
            <a:endParaRPr lang="en-GB" dirty="0"/>
          </a:p>
          <a:p>
            <a:pPr marL="0" indent="0">
              <a:buNone/>
            </a:pPr>
            <a:r>
              <a:rPr lang="en-GB" dirty="0"/>
              <a:t>‘All children’s experiences in early years settings should include belongingness, happiness and security as well as the ability to take part in activities which support the individual child to grow up to be a healthy, competent, respected, valued and democratic citizen.’</a:t>
            </a:r>
          </a:p>
          <a:p>
            <a:pPr marL="0" indent="0" algn="r">
              <a:buNone/>
            </a:pPr>
            <a:r>
              <a:rPr lang="en-GB" dirty="0"/>
              <a:t>(Moser </a:t>
            </a:r>
            <a:r>
              <a:rPr lang="en-GB" i="1" dirty="0"/>
              <a:t>et al., </a:t>
            </a:r>
            <a:r>
              <a:rPr lang="en-GB" dirty="0"/>
              <a:t>2017). </a:t>
            </a:r>
          </a:p>
        </p:txBody>
      </p:sp>
    </p:spTree>
    <p:extLst>
      <p:ext uri="{BB962C8B-B14F-4D97-AF65-F5344CB8AC3E}">
        <p14:creationId xmlns:p14="http://schemas.microsoft.com/office/powerpoint/2010/main" val="24027494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705" y="365128"/>
            <a:ext cx="10904095" cy="1087154"/>
          </a:xfrm>
        </p:spPr>
        <p:txBody>
          <a:bodyPr>
            <a:noAutofit/>
          </a:bodyPr>
          <a:lstStyle/>
          <a:p>
            <a:r>
              <a:rPr lang="en-GB" sz="3200" b="1" dirty="0">
                <a:latin typeface="Arial" panose="020B0604020202020204" pitchFamily="34" charset="0"/>
                <a:cs typeface="Arial" panose="020B0604020202020204" pitchFamily="34" charset="0"/>
              </a:rPr>
              <a:t>Felly, </a:t>
            </a:r>
            <a:r>
              <a:rPr lang="en-GB" sz="3200" b="1" dirty="0" err="1">
                <a:latin typeface="Arial" panose="020B0604020202020204" pitchFamily="34" charset="0"/>
                <a:cs typeface="Arial" panose="020B0604020202020204" pitchFamily="34" charset="0"/>
              </a:rPr>
              <a:t>gadewch</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i</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ni</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ystyried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eto</a:t>
            </a:r>
            <a:r>
              <a:rPr lang="en-GB" sz="3200" b="1" dirty="0">
                <a:latin typeface="Arial" panose="020B0604020202020204" pitchFamily="34" charset="0"/>
                <a:cs typeface="Arial" panose="020B0604020202020204" pitchFamily="34" charset="0"/>
              </a:rPr>
              <a:t>…</a:t>
            </a:r>
            <a:r>
              <a:rPr lang="en-GB" sz="3200" b="1" dirty="0" err="1">
                <a:latin typeface="Arial" panose="020B0604020202020204" pitchFamily="34" charset="0"/>
                <a:cs typeface="Arial" panose="020B0604020202020204" pitchFamily="34" charset="0"/>
              </a:rPr>
              <a:t>rhan</a:t>
            </a:r>
            <a:r>
              <a:rPr lang="en-GB" sz="3200" b="1" dirty="0">
                <a:latin typeface="Arial" panose="020B0604020202020204" pitchFamily="34" charset="0"/>
                <a:cs typeface="Arial" panose="020B0604020202020204" pitchFamily="34" charset="0"/>
              </a:rPr>
              <a:t> 3 </a:t>
            </a:r>
            <a:r>
              <a:rPr lang="en-GB" sz="3200" b="1" dirty="0" err="1">
                <a:latin typeface="Arial" panose="020B0604020202020204" pitchFamily="34" charset="0"/>
                <a:cs typeface="Arial" panose="020B0604020202020204" pitchFamily="34" charset="0"/>
              </a:rPr>
              <a:t>o’r</a:t>
            </a:r>
            <a:r>
              <a:rPr lang="en-GB" sz="3200" b="1" dirty="0">
                <a:latin typeface="Arial" panose="020B0604020202020204" pitchFamily="34" charset="0"/>
                <a:cs typeface="Arial" panose="020B0604020202020204" pitchFamily="34" charset="0"/>
              </a:rPr>
              <a:t> portfolio. </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So, let’s consider again…part 3 of the portfolio. </a:t>
            </a:r>
          </a:p>
        </p:txBody>
      </p:sp>
      <p:sp>
        <p:nvSpPr>
          <p:cNvPr id="3" name="Content Placeholder 2"/>
          <p:cNvSpPr>
            <a:spLocks noGrp="1"/>
          </p:cNvSpPr>
          <p:nvPr>
            <p:ph sz="half" idx="1"/>
          </p:nvPr>
        </p:nvSpPr>
        <p:spPr>
          <a:xfrm>
            <a:off x="449705" y="1811547"/>
            <a:ext cx="5570095" cy="3715194"/>
          </a:xfrm>
        </p:spPr>
        <p:txBody>
          <a:bodyPr>
            <a:normAutofit/>
          </a:bodyPr>
          <a:lstStyle/>
          <a:p>
            <a:pPr marL="0" indent="0">
              <a:buNone/>
            </a:pPr>
            <a:r>
              <a:rPr lang="cy-GB" sz="2800" dirty="0">
                <a:effectLst/>
                <a:latin typeface="Arial" panose="020B0604020202020204" pitchFamily="34" charset="0"/>
                <a:ea typeface="Times New Roman" panose="02020603050405020304" pitchFamily="18" charset="0"/>
              </a:rPr>
              <a:t>3) Dewiswch </a:t>
            </a:r>
            <a:r>
              <a:rPr lang="cy-GB" sz="2800" b="1" dirty="0">
                <a:effectLst/>
                <a:latin typeface="Arial" panose="020B0604020202020204" pitchFamily="34" charset="0"/>
                <a:ea typeface="Times New Roman" panose="02020603050405020304" pitchFamily="18" charset="0"/>
              </a:rPr>
              <a:t>UN</a:t>
            </a:r>
            <a:r>
              <a:rPr lang="cy-GB" sz="2800" dirty="0">
                <a:effectLst/>
                <a:latin typeface="Arial" panose="020B0604020202020204" pitchFamily="34" charset="0"/>
                <a:ea typeface="Times New Roman" panose="02020603050405020304" pitchFamily="18" charset="0"/>
              </a:rPr>
              <a:t> agwedd cymdeithasegol sydd yn herio profiadau bywyd plant a darparwch gwerthusiad beirniadol o’r ymyraethau cynnar a’r gwasanaethau sydd yn eu lle i gefnogi eich agwedd dewisedig;                                (tua.1000 - 1500 o eiriau). </a:t>
            </a:r>
            <a:r>
              <a:rPr lang="cy-GB" sz="2800" b="1" u="none" strike="noStrike" dirty="0">
                <a:solidFill>
                  <a:srgbClr val="000000"/>
                </a:solidFill>
                <a:effectLst/>
                <a:latin typeface="Times New Roman" panose="02020603050405020304" pitchFamily="18"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6172200" y="1811547"/>
            <a:ext cx="5181600" cy="3916900"/>
          </a:xfrm>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3) Choose </a:t>
            </a:r>
            <a:r>
              <a:rPr lang="en-GB" sz="2800" b="1" dirty="0">
                <a:effectLst/>
                <a:latin typeface="Arial" panose="020B0604020202020204" pitchFamily="34" charset="0"/>
                <a:ea typeface="Times New Roman" panose="02020603050405020304" pitchFamily="18" charset="0"/>
              </a:rPr>
              <a:t>ONE</a:t>
            </a:r>
            <a:r>
              <a:rPr lang="en-GB" sz="2800" dirty="0">
                <a:effectLst/>
                <a:latin typeface="Arial" panose="020B0604020202020204" pitchFamily="34" charset="0"/>
                <a:ea typeface="Times New Roman" panose="02020603050405020304" pitchFamily="18" charset="0"/>
              </a:rPr>
              <a:t> sociological aspect that challenges children’s life experiences and provide a critical evaluation of the early interventions and services that are in place to support your chosen aspect; (approx. 1000 - 1500 words)  </a:t>
            </a:r>
            <a:endParaRPr lang="en-GB" dirty="0"/>
          </a:p>
          <a:p>
            <a:endParaRPr lang="en-GB" dirty="0"/>
          </a:p>
        </p:txBody>
      </p:sp>
    </p:spTree>
    <p:extLst>
      <p:ext uri="{BB962C8B-B14F-4D97-AF65-F5344CB8AC3E}">
        <p14:creationId xmlns:p14="http://schemas.microsoft.com/office/powerpoint/2010/main" val="21666888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3F4332-E5BF-44CC-AD1B-EAF0E7406571}"/>
              </a:ext>
            </a:extLst>
          </p:cNvPr>
          <p:cNvSpPr>
            <a:spLocks noGrp="1"/>
          </p:cNvSpPr>
          <p:nvPr>
            <p:ph type="title"/>
          </p:nvPr>
        </p:nvSpPr>
        <p:spPr>
          <a:xfrm>
            <a:off x="448574" y="365128"/>
            <a:ext cx="10905226" cy="1101364"/>
          </a:xfrm>
        </p:spPr>
        <p:txBody>
          <a:bodyPr>
            <a:normAutofit fontScale="90000"/>
          </a:bodyPr>
          <a:lstStyle/>
          <a:p>
            <a:r>
              <a:rPr lang="en-GB" b="1" dirty="0" err="1">
                <a:latin typeface="Arial" panose="020B0604020202020204" pitchFamily="34" charset="0"/>
                <a:cs typeface="Arial" panose="020B0604020202020204" pitchFamily="34" charset="0"/>
              </a:rPr>
              <a:t>Ystyriwch</a:t>
            </a:r>
            <a:r>
              <a:rPr lang="en-GB" b="1" dirty="0">
                <a:latin typeface="Arial" panose="020B0604020202020204" pitchFamily="34" charset="0"/>
                <a:cs typeface="Arial" panose="020B0604020202020204" pitchFamily="34" charset="0"/>
              </a:rPr>
              <a: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Consider…</a:t>
            </a:r>
          </a:p>
        </p:txBody>
      </p:sp>
      <p:sp>
        <p:nvSpPr>
          <p:cNvPr id="5" name="Content Placeholder 4">
            <a:extLst>
              <a:ext uri="{FF2B5EF4-FFF2-40B4-BE49-F238E27FC236}">
                <a16:creationId xmlns:a16="http://schemas.microsoft.com/office/drawing/2014/main" id="{BEF0B167-603E-4EAD-9EB2-408035C76B01}"/>
              </a:ext>
            </a:extLst>
          </p:cNvPr>
          <p:cNvSpPr>
            <a:spLocks noGrp="1"/>
          </p:cNvSpPr>
          <p:nvPr>
            <p:ph sz="half" idx="1"/>
          </p:nvPr>
        </p:nvSpPr>
        <p:spPr>
          <a:xfrm>
            <a:off x="276045" y="1604513"/>
            <a:ext cx="5743755" cy="4572450"/>
          </a:xfrm>
        </p:spPr>
        <p:txBody>
          <a:bodyPr/>
          <a:lstStyle/>
          <a:p>
            <a:pPr marL="0" indent="0">
              <a:buNone/>
            </a:pPr>
            <a:r>
              <a:rPr lang="en-GB" b="1" dirty="0" err="1">
                <a:latin typeface="Arial" panose="020B0604020202020204" pitchFamily="34" charset="0"/>
                <a:cs typeface="Arial" panose="020B0604020202020204" pitchFamily="34" charset="0"/>
              </a:rPr>
              <a:t>Ystyriwch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sut</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allech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gysylltu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eich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agwedd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dewisol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gyda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chefnogaeth</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effaith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gatalytig</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fan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agweddau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ansawdd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ymyrraeth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rhwydwaith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wasanaethau</a:t>
            </a:r>
            <a:r>
              <a:rPr lang="en-GB" dirty="0">
                <a:latin typeface="Arial" panose="020B0604020202020204" pitchFamily="34" charset="0"/>
                <a:cs typeface="Arial" panose="020B0604020202020204" pitchFamily="34" charset="0"/>
              </a:rPr>
              <a:t>.  </a:t>
            </a:r>
          </a:p>
        </p:txBody>
      </p:sp>
      <p:sp>
        <p:nvSpPr>
          <p:cNvPr id="6" name="Content Placeholder 5">
            <a:extLst>
              <a:ext uri="{FF2B5EF4-FFF2-40B4-BE49-F238E27FC236}">
                <a16:creationId xmlns:a16="http://schemas.microsoft.com/office/drawing/2014/main" id="{D5242CBA-08B7-4188-8D46-568E1BCA26FE}"/>
              </a:ext>
            </a:extLst>
          </p:cNvPr>
          <p:cNvSpPr>
            <a:spLocks noGrp="1"/>
          </p:cNvSpPr>
          <p:nvPr>
            <p:ph sz="half" idx="2"/>
          </p:nvPr>
        </p:nvSpPr>
        <p:spPr>
          <a:xfrm>
            <a:off x="6172200" y="1604513"/>
            <a:ext cx="5542472" cy="4572450"/>
          </a:xfrm>
        </p:spPr>
        <p:txBody>
          <a:bodyPr/>
          <a:lstStyle/>
          <a:p>
            <a:pPr marL="0" indent="0">
              <a:buNone/>
            </a:pPr>
            <a:r>
              <a:rPr lang="en-GB" b="1" dirty="0">
                <a:latin typeface="Arial" panose="020B0604020202020204" pitchFamily="34" charset="0"/>
                <a:cs typeface="Arial" panose="020B0604020202020204" pitchFamily="34" charset="0"/>
              </a:rPr>
              <a:t>Consider how you could link your chosen aspect with the support of</a:t>
            </a:r>
            <a:r>
              <a:rPr lang="en-GB" dirty="0">
                <a:latin typeface="Arial" panose="020B0604020202020204" pitchFamily="34" charset="0"/>
                <a:cs typeface="Arial" panose="020B0604020202020204" pitchFamily="34" charset="0"/>
              </a:rPr>
              <a:t>:</a:t>
            </a:r>
          </a:p>
          <a:p>
            <a:pPr marL="171450" indent="-171450"/>
            <a:r>
              <a:rPr lang="en-GB" dirty="0">
                <a:latin typeface="Arial" panose="020B0604020202020204" pitchFamily="34" charset="0"/>
                <a:cs typeface="Arial" panose="020B0604020202020204" pitchFamily="34" charset="0"/>
              </a:rPr>
              <a:t>an effective team (consider here in addition to other </a:t>
            </a:r>
            <a:r>
              <a:rPr lang="en-GB" dirty="0" err="1">
                <a:latin typeface="Arial" panose="020B0604020202020204" pitchFamily="34" charset="0"/>
                <a:cs typeface="Arial" panose="020B0604020202020204" pitchFamily="34" charset="0"/>
              </a:rPr>
              <a:t>as</a:t>
            </a:r>
            <a:r>
              <a:rPr lang="en-GB" b="1" dirty="0" err="1">
                <a:latin typeface="Arial" panose="020B0604020202020204" pitchFamily="34" charset="0"/>
                <a:cs typeface="Arial" panose="020B0604020202020204" pitchFamily="34" charset="0"/>
              </a:rPr>
              <a:t>the</a:t>
            </a:r>
            <a:r>
              <a:rPr lang="en-GB" b="1" dirty="0">
                <a:latin typeface="Arial" panose="020B0604020202020204" pitchFamily="34" charset="0"/>
                <a:cs typeface="Arial" panose="020B0604020202020204" pitchFamily="34" charset="0"/>
              </a:rPr>
              <a:t> catalytic </a:t>
            </a:r>
            <a:r>
              <a:rPr lang="en-GB" b="1" dirty="0" err="1">
                <a:latin typeface="Arial" panose="020B0604020202020204" pitchFamily="34" charset="0"/>
                <a:cs typeface="Arial" panose="020B0604020202020204" pitchFamily="34" charset="0"/>
              </a:rPr>
              <a:t>effect</a:t>
            </a:r>
            <a:r>
              <a:rPr lang="en-GB" dirty="0" err="1">
                <a:latin typeface="Arial" panose="020B0604020202020204" pitchFamily="34" charset="0"/>
                <a:cs typeface="Arial" panose="020B0604020202020204" pitchFamily="34" charset="0"/>
              </a:rPr>
              <a:t>pects</a:t>
            </a:r>
            <a:r>
              <a:rPr lang="en-GB" dirty="0">
                <a:latin typeface="Arial" panose="020B0604020202020204" pitchFamily="34" charset="0"/>
                <a:cs typeface="Arial" panose="020B0604020202020204" pitchFamily="34" charset="0"/>
              </a:rPr>
              <a:t> of effective leadership and a quality setting);</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early intervention;</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a network of services.   </a:t>
            </a:r>
          </a:p>
          <a:p>
            <a:endParaRPr lang="en-GB" dirty="0"/>
          </a:p>
        </p:txBody>
      </p:sp>
    </p:spTree>
    <p:extLst>
      <p:ext uri="{BB962C8B-B14F-4D97-AF65-F5344CB8AC3E}">
        <p14:creationId xmlns:p14="http://schemas.microsoft.com/office/powerpoint/2010/main" val="37096590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7"/>
            <a:ext cx="10972800" cy="721801"/>
          </a:xfrm>
        </p:spPr>
        <p:txBody>
          <a:bodyPr>
            <a:normAutofit/>
          </a:bodyPr>
          <a:lstStyle/>
          <a:p>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r>
              <a:rPr lang="en-GB"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09600" y="1414732"/>
            <a:ext cx="10972800" cy="4102501"/>
          </a:xfrm>
        </p:spPr>
        <p:txBody>
          <a:bodyPr>
            <a:normAutofit fontScale="47500" lnSpcReduction="20000"/>
          </a:bodyPr>
          <a:lstStyle/>
          <a:p>
            <a:pPr marL="0" indent="0">
              <a:buNone/>
            </a:pPr>
            <a:r>
              <a:rPr lang="en-GB" dirty="0" err="1"/>
              <a:t>Dardanou</a:t>
            </a:r>
            <a:r>
              <a:rPr lang="en-GB" dirty="0"/>
              <a:t>, M. and </a:t>
            </a:r>
            <a:r>
              <a:rPr lang="en-GB" dirty="0" err="1"/>
              <a:t>Gamst-Nergård</a:t>
            </a:r>
            <a:r>
              <a:rPr lang="en-GB" dirty="0"/>
              <a:t>, E. cited in Williams Brown, Z and </a:t>
            </a:r>
            <a:r>
              <a:rPr lang="en-GB" dirty="0" err="1"/>
              <a:t>Mander</a:t>
            </a:r>
            <a:r>
              <a:rPr lang="en-GB" dirty="0"/>
              <a:t>, S. (2021) </a:t>
            </a:r>
            <a:r>
              <a:rPr lang="en-GB" i="1" dirty="0"/>
              <a:t>Childhood and Well-being and Resilience</a:t>
            </a:r>
            <a:r>
              <a:rPr lang="en-GB" dirty="0"/>
              <a:t>. Oxon: Routledge.  </a:t>
            </a:r>
          </a:p>
          <a:p>
            <a:pPr marL="0" indent="0">
              <a:buNone/>
            </a:pPr>
            <a:r>
              <a:rPr lang="en-GB" dirty="0"/>
              <a:t>Dodge, R. </a:t>
            </a:r>
            <a:r>
              <a:rPr lang="en-GB" i="1" dirty="0"/>
              <a:t>et al. </a:t>
            </a:r>
            <a:r>
              <a:rPr lang="en-GB" dirty="0"/>
              <a:t>(2012) ‘The challenge of defining wellbeing’. </a:t>
            </a:r>
            <a:r>
              <a:rPr lang="en-GB" i="1" dirty="0"/>
              <a:t>International Journal of Wellbeing</a:t>
            </a:r>
            <a:r>
              <a:rPr lang="en-GB" dirty="0"/>
              <a:t>. 2 (3). Pp. 222-235. </a:t>
            </a:r>
          </a:p>
          <a:p>
            <a:pPr marL="0" indent="0">
              <a:buNone/>
            </a:pPr>
            <a:r>
              <a:rPr lang="en-GB" dirty="0"/>
              <a:t>Garvey, D. (2017) </a:t>
            </a:r>
            <a:r>
              <a:rPr lang="en-GB" i="1" dirty="0"/>
              <a:t>Performance Management in Early Years Settings: A practical Guide for Leaders and Managers</a:t>
            </a:r>
            <a:r>
              <a:rPr lang="en-GB" dirty="0"/>
              <a:t>. London: Jessica Kingsley Publishers.</a:t>
            </a:r>
          </a:p>
          <a:p>
            <a:pPr marL="0" indent="0">
              <a:buNone/>
            </a:pPr>
            <a:r>
              <a:rPr lang="en-GB" dirty="0"/>
              <a:t>Garvey, D. (2018) </a:t>
            </a:r>
            <a:r>
              <a:rPr lang="en-GB" i="1" dirty="0"/>
              <a:t>Nurturing Personal, Social and Emotional Development in Early Childhood</a:t>
            </a:r>
            <a:r>
              <a:rPr lang="en-GB" dirty="0"/>
              <a:t>. London: Jessica Kingsley Publishers.  </a:t>
            </a:r>
          </a:p>
          <a:p>
            <a:pPr marL="0" indent="0">
              <a:buNone/>
            </a:pPr>
            <a:r>
              <a:rPr lang="en-GB" dirty="0"/>
              <a:t>Grantham </a:t>
            </a:r>
            <a:r>
              <a:rPr lang="en-GB" dirty="0" err="1"/>
              <a:t>Caston</a:t>
            </a:r>
            <a:r>
              <a:rPr lang="en-GB" dirty="0"/>
              <a:t>, M. and </a:t>
            </a:r>
            <a:r>
              <a:rPr lang="en-GB" dirty="0" err="1"/>
              <a:t>Fontcuberta</a:t>
            </a:r>
            <a:r>
              <a:rPr lang="en-GB" dirty="0"/>
              <a:t> DiCarlo, C. (2021) Leadership Styles in Childcare Directors. </a:t>
            </a:r>
            <a:r>
              <a:rPr lang="en-GB" i="1" dirty="0"/>
              <a:t>Early Childhood Education Journal. Available at: </a:t>
            </a:r>
            <a:r>
              <a:rPr lang="en-GB" dirty="0">
                <a:hlinkClick r:id="rId2"/>
              </a:rPr>
              <a:t>https://doi.org/10.1007/s10643-021-01282-2</a:t>
            </a:r>
            <a:r>
              <a:rPr lang="en-GB" dirty="0"/>
              <a:t>   </a:t>
            </a:r>
          </a:p>
          <a:p>
            <a:pPr marL="0" indent="0">
              <a:buNone/>
            </a:pPr>
            <a:r>
              <a:rPr lang="en-GB" dirty="0"/>
              <a:t>Moser, T. </a:t>
            </a:r>
            <a:r>
              <a:rPr lang="en-GB" i="1" dirty="0"/>
              <a:t>et al. </a:t>
            </a:r>
            <a:r>
              <a:rPr lang="en-GB" dirty="0"/>
              <a:t>(2017) European </a:t>
            </a:r>
            <a:r>
              <a:rPr lang="en-GB" dirty="0" err="1"/>
              <a:t>Frameowrk</a:t>
            </a:r>
            <a:r>
              <a:rPr lang="en-GB" dirty="0"/>
              <a:t> of Quality and Wellbeing Indicators. European Union: Care Project. </a:t>
            </a:r>
          </a:p>
          <a:p>
            <a:pPr marL="0" indent="0">
              <a:buNone/>
            </a:pPr>
            <a:r>
              <a:rPr lang="en-GB" dirty="0"/>
              <a:t>Musgrave, J. (2017) </a:t>
            </a:r>
            <a:r>
              <a:rPr lang="en-GB" i="1" dirty="0"/>
              <a:t>Supporting Children’s Health and Wellbeing</a:t>
            </a:r>
            <a:r>
              <a:rPr lang="en-GB" dirty="0"/>
              <a:t>. London: Sage Publications. </a:t>
            </a:r>
          </a:p>
          <a:p>
            <a:pPr marL="0" indent="0">
              <a:buNone/>
            </a:pPr>
            <a:r>
              <a:rPr lang="en-GB" dirty="0"/>
              <a:t>Reed, M. and Canning, N. (2012) </a:t>
            </a:r>
            <a:r>
              <a:rPr lang="en-GB" i="1" dirty="0"/>
              <a:t>Implementing Quality Improvement and Change in the Early Years</a:t>
            </a:r>
            <a:r>
              <a:rPr lang="en-GB" dirty="0"/>
              <a:t>. London: Sage. </a:t>
            </a:r>
          </a:p>
          <a:p>
            <a:pPr marL="0" indent="0">
              <a:buNone/>
            </a:pPr>
            <a:r>
              <a:rPr lang="en-GB" dirty="0"/>
              <a:t>Talan, T. N., Bloom, P. J., &amp; Kelton, R. E. (2014) ‘Building the leadership capacity of early childhood directors: An evaluation of a leadership development model’. </a:t>
            </a:r>
            <a:r>
              <a:rPr lang="en-GB" i="1" dirty="0"/>
              <a:t>Early Childhood Research &amp; Practice</a:t>
            </a:r>
            <a:r>
              <a:rPr lang="en-GB" dirty="0"/>
              <a:t>, 16(1), 5231</a:t>
            </a:r>
          </a:p>
          <a:p>
            <a:pPr marL="0" indent="0">
              <a:buNone/>
            </a:pPr>
            <a:r>
              <a:rPr lang="en-GB" dirty="0"/>
              <a:t>Whalley, M. et al. (2019) </a:t>
            </a:r>
            <a:r>
              <a:rPr lang="en-GB" i="1" dirty="0"/>
              <a:t>Democratising Leadership in the Early Years: A systematic approach. </a:t>
            </a:r>
            <a:r>
              <a:rPr lang="en-GB" dirty="0"/>
              <a:t>Oxon: Routledge. </a:t>
            </a:r>
          </a:p>
          <a:p>
            <a:pPr marL="0" indent="0">
              <a:buNone/>
            </a:pPr>
            <a:r>
              <a:rPr lang="en-GB" i="1" dirty="0"/>
              <a:t>Chapter 2 – Karen John pp 38 - 86 </a:t>
            </a:r>
          </a:p>
          <a:p>
            <a:pPr marL="0" indent="0">
              <a:buNone/>
            </a:pPr>
            <a:r>
              <a:rPr lang="en-GB" dirty="0"/>
              <a:t>Wiking, M. (ed). (2014) The Happy Danes: ‘Exploring the reasons behind the High Levels of Happiness in Denmark’. Copenhagen: The Happiness Research Institute. Available at:  </a:t>
            </a:r>
            <a:r>
              <a:rPr lang="en-GB" dirty="0">
                <a:hlinkClick r:id="rId3"/>
              </a:rPr>
              <a:t>https://media.wix.com/ugd/928487_7f341890e9484a279416ffbc9dc95ff4.pdf</a:t>
            </a:r>
            <a:r>
              <a:rPr lang="en-GB" dirty="0"/>
              <a:t> </a:t>
            </a:r>
          </a:p>
          <a:p>
            <a:pPr marL="0" indent="0">
              <a:buNone/>
            </a:pPr>
            <a:r>
              <a:rPr lang="en-GB" dirty="0"/>
              <a:t>Williams Brown, Z. and </a:t>
            </a:r>
            <a:r>
              <a:rPr lang="en-GB" dirty="0" err="1"/>
              <a:t>Mander</a:t>
            </a:r>
            <a:r>
              <a:rPr lang="en-GB" dirty="0"/>
              <a:t>, S. (2021) </a:t>
            </a:r>
            <a:r>
              <a:rPr lang="en-GB" i="1" dirty="0"/>
              <a:t>Childhood and Well-being and Resilience</a:t>
            </a:r>
            <a:r>
              <a:rPr lang="en-GB" dirty="0"/>
              <a:t>. Oxon: Routledge.</a:t>
            </a:r>
          </a:p>
          <a:p>
            <a:pPr marL="0" indent="0">
              <a:buNone/>
            </a:pPr>
            <a:endParaRPr lang="en-GB" dirty="0"/>
          </a:p>
        </p:txBody>
      </p:sp>
    </p:spTree>
    <p:extLst>
      <p:ext uri="{BB962C8B-B14F-4D97-AF65-F5344CB8AC3E}">
        <p14:creationId xmlns:p14="http://schemas.microsoft.com/office/powerpoint/2010/main" val="17896050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4236</TotalTime>
  <Words>3345</Words>
  <Application>Microsoft Office PowerPoint</Application>
  <PresentationFormat>Widescreen</PresentationFormat>
  <Paragraphs>327</Paragraphs>
  <Slides>46</Slides>
  <Notes>36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46</vt:i4>
      </vt:variant>
    </vt:vector>
  </HeadingPairs>
  <TitlesOfParts>
    <vt:vector size="56" baseType="lpstr">
      <vt:lpstr>Arial</vt:lpstr>
      <vt:lpstr>Calibri</vt:lpstr>
      <vt:lpstr>Calibri Light</vt:lpstr>
      <vt:lpstr>Lucida Sans</vt:lpstr>
      <vt:lpstr>Myriad Pro</vt:lpstr>
      <vt:lpstr>Times</vt:lpstr>
      <vt:lpstr>Times New Roman</vt:lpstr>
      <vt:lpstr>Wingdings</vt:lpstr>
      <vt:lpstr>20140311PresentationUWTSDTemplate</vt:lpstr>
      <vt:lpstr>Office Theme</vt:lpstr>
      <vt:lpstr>PowerPoint Presentation</vt:lpstr>
      <vt:lpstr>         ECEY6003/C ECEY6003   Arweinyddiaeth Gatalytig: hawliau, gwydnwch a newid cymdeithasol  Catalytic Leadership: rights, resilience and social change  Darlith 5 – Lles a gwytnwch plant Lecture 5 – Children’s wellbeing and resilience       </vt:lpstr>
      <vt:lpstr>Adnoddau Resources</vt:lpstr>
      <vt:lpstr>Sgiliau Cyflogadwyedd/Trosglwyddadwy Employability/Transferable Skills</vt:lpstr>
      <vt:lpstr>Felly, gadewch i ni ystyried Rhan 3 o’r portfolio.  So, let’s consider Part 3 of the portfolio. </vt:lpstr>
      <vt:lpstr>Heriau Heddiw              Today’s challenges</vt:lpstr>
      <vt:lpstr>Polisi Llywodraeth Cymru Welsh Government Policy </vt:lpstr>
      <vt:lpstr>Polisi Llywodraeth Cymru Welsh Government Policy</vt:lpstr>
      <vt:lpstr>ACEs</vt:lpstr>
      <vt:lpstr>Ymyriadau a Gwasanaethau Interventions and Services</vt:lpstr>
      <vt:lpstr>Ymyrraeth Cynnar Early Intervention</vt:lpstr>
      <vt:lpstr>Sefydliad Ymyrraeth Cynnar Early Intervention Foundation</vt:lpstr>
      <vt:lpstr>Ymyrraeth Cynnar Early Intervention</vt:lpstr>
      <vt:lpstr>Ymyrraethau arfer sydd yn cefnogi lles a gwytnwch plant  Practice interventions that support children’s wellbeing and resilience</vt:lpstr>
      <vt:lpstr>PowerPoint Presentation</vt:lpstr>
      <vt:lpstr>Gwasanaeth Gwybodaeth i Deuluoedd  Family Information Services - FIS</vt:lpstr>
      <vt:lpstr>Rhaglen Families First Programme</vt:lpstr>
      <vt:lpstr>Dewis Cymru</vt:lpstr>
      <vt:lpstr>Heriau a Rhwystrau Challenges and Barriers</vt:lpstr>
      <vt:lpstr>Tasg Grwp Group Task</vt:lpstr>
      <vt:lpstr>Lles Plentynydod Childhood Wellbeing</vt:lpstr>
      <vt:lpstr>Cymru Wales</vt:lpstr>
      <vt:lpstr>Polisi Llywodraeth Cymru Welsh Government Policy </vt:lpstr>
      <vt:lpstr>Polisi Llywodraeth Cymru Welsh Government Policy </vt:lpstr>
      <vt:lpstr>Perthnasau Cyfoedion a lles Peer Relationships and wellbeing</vt:lpstr>
      <vt:lpstr>Perthnasau a Chysylltiadau Relationships and Connections</vt:lpstr>
      <vt:lpstr>Risg, Her a Lles  Risk, Challenge and Wellbeing</vt:lpstr>
      <vt:lpstr>Creu gwerthoedd a’r ethos cywir Creating values and the right ethos</vt:lpstr>
      <vt:lpstr>The Cs</vt:lpstr>
      <vt:lpstr>Hygge</vt:lpstr>
      <vt:lpstr>Gwytnwch a lles Resilience and wellbeing</vt:lpstr>
      <vt:lpstr>Gwytnwch – rôl yr ymareferydd Resilience – role of the practitioner</vt:lpstr>
      <vt:lpstr>Llywodraeth Cymru/Welsh Government</vt:lpstr>
      <vt:lpstr>Tlodi a Lles yng Nghymru Poverty and Wellbeing in Wales</vt:lpstr>
      <vt:lpstr>Tlodi Poverty</vt:lpstr>
      <vt:lpstr>Tlodi yng Nghymru Poverty in Wales</vt:lpstr>
      <vt:lpstr>PowerPoint Presentation</vt:lpstr>
      <vt:lpstr>Effaith  Covid 19  The impact</vt:lpstr>
      <vt:lpstr>Lles fel hawl i blant Wellbeing as a right to children </vt:lpstr>
      <vt:lpstr>Rôl darpariaeth gofal ac addysg cynnar i lles a gwytnwch plant  The role of care and early education provision to children’s wellbeing and resilience  </vt:lpstr>
      <vt:lpstr>The Norwegian Kindergarten (Sámi)</vt:lpstr>
      <vt:lpstr>Ymlyniad Attachment</vt:lpstr>
      <vt:lpstr>I gloi… to conclude…</vt:lpstr>
      <vt:lpstr>Felly, gadewch i ni ystyried eto…rhan 3 o’r portfolio.  So, let’s consider again…part 3 of the portfolio. </vt:lpstr>
      <vt:lpstr>Ystyriwch… Consider…</vt:lpstr>
      <vt:lpstr>Rhestr Cyfeirnodi/Reference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Sioned Saer</cp:lastModifiedBy>
  <cp:revision>21</cp:revision>
  <cp:lastPrinted>2018-05-09T13:29:31Z</cp:lastPrinted>
  <dcterms:created xsi:type="dcterms:W3CDTF">2018-05-09T13:29:04Z</dcterms:created>
  <dcterms:modified xsi:type="dcterms:W3CDTF">2022-03-11T08:33:16Z</dcterms:modified>
</cp:coreProperties>
</file>