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0518"/>
    <p:restoredTop sz="94705"/>
  </p:normalViewPr>
  <p:slideViewPr>
    <p:cSldViewPr snapToGrid="0" snapToObjects="1">
      <p:cViewPr varScale="1">
        <p:scale>
          <a:sx n="48" d="100"/>
          <a:sy n="48" d="100"/>
        </p:scale>
        <p:origin x="224" y="1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94E77-28BF-CF45-9281-BD1A2FF66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0445CF-0F2D-1C44-9778-7B7ACA93DC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5CCE0-533A-1147-8D5D-138E7F462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CD437-686E-3C46-93C4-3C87A8875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D0AE8-2213-514F-A9A0-90AB2F77D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789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8CD1F-7A2B-0145-9078-DBEFFEC47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3B7A6-C074-844E-8B63-FCABEFD2C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6888E-3E64-E847-B568-59A736BFE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06AEA-10B7-1C46-A115-5DED48E04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0D02E-97F7-E744-9355-93068B410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35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97AE0-5295-E14B-820F-E862F9093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D610C-CA23-2D4A-9D85-291329B8F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D8412B-B775-8E46-8FEE-D88FEB43F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132267-B5A3-9D40-85F3-7441295BE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D71F6-FA05-1F45-963F-DE415AE94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978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2FCDC-DB89-F343-8344-7359D3A12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D01E9-EBB7-594F-8F22-EF46249448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0F366-1AFF-AD4D-B4B2-A322E34AA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65AD2D-3705-614C-83C6-E591DBCDB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869BA-B580-9D4B-B3E9-1950264C4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C6CC7-4725-6047-93A3-907DC20E6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299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4FAF4-81CD-3248-82C3-2CA843A50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6F3F36-77E7-064D-BD4E-63F8AFABA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6014C5-57D8-0B4D-A08D-4C2745C7F4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DEA7F8-2D76-BF4A-BE6A-728216479F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2F40A9-CBCA-AE4E-90FD-CDA2C1A7EE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757F06-E7FE-1E41-AC8C-8394FC19D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FEB547-E177-0142-BDFB-E8E40D665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8FC71F-3BA2-8940-AB13-C8695186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084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9E3BC-1EA4-D841-956D-43B90D35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81236D-BF89-9D4B-8CE2-F1F4755C6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777227-D5D5-484F-BBB1-B0EEA6B38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A3B26B-F34A-3C4E-8974-2A4FB7A7B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173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649740-993A-F944-9C5E-852C51E59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FDF28D-D25A-3843-94C2-AC511ECBC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0B83F1-8B12-CA4E-BCB2-B54DA8E24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856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7E0DC-ED21-4F40-99C7-D861EE197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9FC98-FFA6-564A-BE04-0432A853E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76D97E-9814-3A46-8D4E-1DDAF3005F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7EA60-143F-2049-A1AC-89C81408D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FA9FB4-9D84-924F-9469-567FE80D3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91D711-1BC5-E546-9010-9A7EC09B8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916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1A90A-7BC2-8644-8718-2E632D7F4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AD8C60-CA97-4C41-A411-E35BC43C98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0645D5-6ABD-8449-9ADD-55EC76F50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4D61E5-0A25-0343-961C-7C42A76EE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F33F9-0733-5944-88C1-544C89432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9129CD-4977-194E-B000-E20E26DF4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29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C1FD8-74AB-F749-A8FE-7487B65D3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15B49F-7455-6D44-83EF-EF0E4878F8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19170-9172-7348-9DE4-084C708F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8ABA2-7051-F749-B187-C9F13CF1E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E57746-1AFA-B143-84A3-623E4E3FB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75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673EBC-BC35-DD4C-8F11-5FE126A2A5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430E2B-A549-C242-8EC2-E36F97078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06203E-0448-E944-947C-7060D64F3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033FB-1958-B743-890A-D0244070A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925A2-E50E-E447-BEC5-34038B01C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025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D4478C-7C93-F74E-84DB-3002AF04D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773AB-BF3B-6940-87B1-F169745625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DF643-D9E5-744B-A156-A0627EE94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3A9F8-FBF8-E04C-A7B3-2B6E9B7465F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45469-4F38-9341-ADB8-3276AF1E67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19AC0-9145-0144-B9F3-1DF6FDBB3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9F6D6-9173-5345-BE90-E383F7760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70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73B0-1C04-BF4E-B776-59559B014E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700" b="1" dirty="0"/>
              <a:t>Learning about </a:t>
            </a:r>
            <a:r>
              <a:rPr lang="en-GB" sz="6700" b="1" dirty="0" err="1"/>
              <a:t>eachother</a:t>
            </a:r>
            <a:r>
              <a:rPr lang="en-GB" sz="6700" b="1" dirty="0"/>
              <a:t>. </a:t>
            </a:r>
            <a:br>
              <a:rPr lang="en-GB" dirty="0"/>
            </a:br>
            <a:r>
              <a:rPr lang="en-GB" dirty="0"/>
              <a:t>- </a:t>
            </a:r>
            <a:r>
              <a:rPr lang="en-GB" dirty="0" err="1"/>
              <a:t>Dewch</a:t>
            </a:r>
            <a:r>
              <a:rPr lang="en-GB" dirty="0"/>
              <a:t> I </a:t>
            </a:r>
            <a:r>
              <a:rPr lang="en-GB" dirty="0" err="1"/>
              <a:t>mewn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- </a:t>
            </a:r>
            <a:r>
              <a:rPr lang="en-GB" dirty="0" err="1"/>
              <a:t>Prynhawn</a:t>
            </a:r>
            <a:r>
              <a:rPr lang="en-GB" dirty="0"/>
              <a:t> Da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4B899-B980-394B-B14E-5D9A5FFC38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800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3D224-CB89-1341-9AA4-1819FCAB3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224" y="233889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Nod : </a:t>
            </a:r>
            <a:r>
              <a:rPr lang="en-GB" dirty="0"/>
              <a:t>To develop our knowledge of our peers through the medium of Welsh.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Heddiw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9D1264-6959-CA45-B9E2-481A15114B6D}"/>
              </a:ext>
            </a:extLst>
          </p:cNvPr>
          <p:cNvSpPr txBox="1"/>
          <p:nvPr/>
        </p:nvSpPr>
        <p:spPr>
          <a:xfrm>
            <a:off x="8460401" y="323385"/>
            <a:ext cx="3731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u="sng" dirty="0"/>
              <a:t>Dydd </a:t>
            </a:r>
            <a:r>
              <a:rPr lang="en-GB" sz="2400" u="sng" dirty="0" err="1"/>
              <a:t>Mawrth</a:t>
            </a:r>
            <a:r>
              <a:rPr lang="en-GB" sz="2400" u="sng" dirty="0"/>
              <a:t>, </a:t>
            </a:r>
            <a:r>
              <a:rPr lang="en-GB" sz="2400" u="sng" dirty="0" err="1"/>
              <a:t>Chwefror</a:t>
            </a:r>
            <a:r>
              <a:rPr lang="en-GB" sz="2400" u="sng" dirty="0"/>
              <a:t> 25. </a:t>
            </a:r>
          </a:p>
        </p:txBody>
      </p:sp>
    </p:spTree>
    <p:extLst>
      <p:ext uri="{BB962C8B-B14F-4D97-AF65-F5344CB8AC3E}">
        <p14:creationId xmlns:p14="http://schemas.microsoft.com/office/powerpoint/2010/main" val="2257495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CD994-DF90-6541-8B5D-B4F0AAA8F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Tasg gychwynnol </a:t>
            </a:r>
            <a:r>
              <a:rPr lang="cy-GB" dirty="0"/>
              <a:t>: Ask your partner the questions on the board and they must respond with</a:t>
            </a:r>
            <a:r>
              <a:rPr lang="cy-GB" dirty="0">
                <a:solidFill>
                  <a:srgbClr val="92D050"/>
                </a:solidFill>
              </a:rPr>
              <a:t> ydw </a:t>
            </a:r>
            <a:r>
              <a:rPr lang="cy-GB" dirty="0"/>
              <a:t>/ </a:t>
            </a:r>
            <a:r>
              <a:rPr lang="cy-GB" dirty="0">
                <a:solidFill>
                  <a:srgbClr val="FF0000"/>
                </a:solidFill>
              </a:rPr>
              <a:t>nac ydw.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36AC6-0E42-2444-A379-B138B8CCA3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Do you enjoy eating pasta?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 pasta?</a:t>
            </a:r>
          </a:p>
          <a:p>
            <a:pPr marL="514350" indent="-514350">
              <a:buAutoNum type="arabicPeriod"/>
            </a:pPr>
            <a:r>
              <a:rPr lang="en-GB" dirty="0"/>
              <a:t>Do you go to the gym?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gampfa</a:t>
            </a:r>
            <a:r>
              <a:rPr lang="en-GB" dirty="0"/>
              <a:t>?</a:t>
            </a:r>
          </a:p>
          <a:p>
            <a:pPr marL="514350" indent="-514350">
              <a:buAutoNum type="arabicPeriod"/>
            </a:pPr>
            <a:r>
              <a:rPr lang="en-GB" dirty="0"/>
              <a:t>Do you want to work in a primary school?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?</a:t>
            </a:r>
          </a:p>
          <a:p>
            <a:pPr marL="514350" indent="-514350">
              <a:buAutoNum type="arabicPeriod"/>
            </a:pPr>
            <a:r>
              <a:rPr lang="en-GB" dirty="0"/>
              <a:t>Do you live in Swansea?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Abertawe?</a:t>
            </a:r>
          </a:p>
          <a:p>
            <a:pPr marL="514350" indent="-514350">
              <a:buAutoNum type="arabicPeriod"/>
            </a:pPr>
            <a:r>
              <a:rPr lang="en-GB" dirty="0"/>
              <a:t>Do you want to live in Swansea forever?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Abertawe am </a:t>
            </a:r>
            <a:r>
              <a:rPr lang="en-GB" dirty="0" err="1"/>
              <a:t>byth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01800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CAA6F-29AB-F94E-9301-EABA59666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our sentences.</a:t>
            </a:r>
            <a:br>
              <a:rPr lang="en-GB" dirty="0"/>
            </a:b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A580B-4DA0-7341-9DB5-C7E670B2F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386" y="159144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How can we develop what we have already spoken about? </a:t>
            </a:r>
          </a:p>
          <a:p>
            <a:pPr marL="0" indent="0">
              <a:buNone/>
            </a:pPr>
            <a:r>
              <a:rPr lang="en-GB" dirty="0"/>
              <a:t>Using the word </a:t>
            </a:r>
            <a:r>
              <a:rPr lang="en-GB" b="1" dirty="0" err="1"/>
              <a:t>achos</a:t>
            </a:r>
            <a:r>
              <a:rPr lang="en-GB" b="1" dirty="0"/>
              <a:t> </a:t>
            </a:r>
            <a:r>
              <a:rPr lang="en-GB" dirty="0"/>
              <a:t>we can give reasons for our answers using the questions from the previous questions. Have a conversation with your partner surrounding these sentences.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e.g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gampfa</a:t>
            </a:r>
            <a:r>
              <a:rPr lang="en-GB" dirty="0"/>
              <a:t>? </a:t>
            </a:r>
            <a:r>
              <a:rPr lang="en-GB" dirty="0" err="1">
                <a:solidFill>
                  <a:srgbClr val="92D050"/>
                </a:solidFill>
              </a:rPr>
              <a:t>Ydw</a:t>
            </a:r>
            <a:r>
              <a:rPr lang="en-GB" dirty="0"/>
              <a:t>, </a:t>
            </a:r>
            <a:r>
              <a:rPr lang="en-GB" b="1" dirty="0" err="1"/>
              <a:t>achos</a:t>
            </a:r>
            <a:r>
              <a:rPr lang="en-GB" dirty="0"/>
              <a:t> </a:t>
            </a:r>
            <a:r>
              <a:rPr lang="en-GB" dirty="0" err="1"/>
              <a:t>dwi’n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Explosion 2 3">
            <a:extLst>
              <a:ext uri="{FF2B5EF4-FFF2-40B4-BE49-F238E27FC236}">
                <a16:creationId xmlns:a16="http://schemas.microsoft.com/office/drawing/2014/main" id="{2274C655-FAA5-D84D-B8D3-DC4BAE123E7B}"/>
              </a:ext>
            </a:extLst>
          </p:cNvPr>
          <p:cNvSpPr/>
          <p:nvPr/>
        </p:nvSpPr>
        <p:spPr>
          <a:xfrm>
            <a:off x="6742770" y="4001294"/>
            <a:ext cx="5798635" cy="2865863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         Word bank </a:t>
            </a:r>
          </a:p>
          <a:p>
            <a:pPr algn="ctr"/>
            <a:r>
              <a:rPr lang="en-GB" dirty="0" err="1">
                <a:solidFill>
                  <a:srgbClr val="92D050"/>
                </a:solidFill>
              </a:rPr>
              <a:t>Dwi’n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Hoffi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/>
              <a:t>/ </a:t>
            </a:r>
            <a:r>
              <a:rPr lang="en-GB" dirty="0">
                <a:solidFill>
                  <a:srgbClr val="FF0000"/>
                </a:solidFill>
              </a:rPr>
              <a:t>I like</a:t>
            </a:r>
          </a:p>
          <a:p>
            <a:pPr algn="ctr"/>
            <a:r>
              <a:rPr lang="en-GB" dirty="0" err="1">
                <a:solidFill>
                  <a:srgbClr val="92D050"/>
                </a:solidFill>
              </a:rPr>
              <a:t>Dwi’n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ddim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yn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hoffi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/>
              <a:t>/ </a:t>
            </a:r>
            <a:r>
              <a:rPr lang="en-GB" dirty="0">
                <a:solidFill>
                  <a:srgbClr val="FF0000"/>
                </a:solidFill>
              </a:rPr>
              <a:t>I don’t like</a:t>
            </a:r>
          </a:p>
          <a:p>
            <a:pPr algn="ctr"/>
            <a:r>
              <a:rPr lang="en-GB" dirty="0">
                <a:solidFill>
                  <a:srgbClr val="92D050"/>
                </a:solidFill>
              </a:rPr>
              <a:t>Da </a:t>
            </a:r>
            <a:r>
              <a:rPr lang="en-GB" dirty="0" err="1">
                <a:solidFill>
                  <a:srgbClr val="92D050"/>
                </a:solidFill>
              </a:rPr>
              <a:t>Iawn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/>
              <a:t>/ </a:t>
            </a:r>
            <a:r>
              <a:rPr lang="en-GB" dirty="0">
                <a:solidFill>
                  <a:srgbClr val="FF0000"/>
                </a:solidFill>
              </a:rPr>
              <a:t>Good</a:t>
            </a:r>
          </a:p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261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FFC1A-44EB-DC4F-B8AF-7DBB649A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Finish </a:t>
            </a:r>
            <a:br>
              <a:rPr lang="en-GB" dirty="0"/>
            </a:br>
            <a:r>
              <a:rPr lang="en-GB" dirty="0"/>
              <a:t>I </a:t>
            </a:r>
            <a:r>
              <a:rPr lang="en-GB" dirty="0" err="1"/>
              <a:t>orffen</a:t>
            </a:r>
            <a:r>
              <a:rPr lang="en-GB" dirty="0"/>
              <a:t>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38DC0-A057-E64D-9E68-E816E702B4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How would I say I like in Welsh?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would I say I don’t like?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would I say yes / no in Welsh? </a:t>
            </a:r>
          </a:p>
        </p:txBody>
      </p:sp>
    </p:spTree>
    <p:extLst>
      <p:ext uri="{BB962C8B-B14F-4D97-AF65-F5344CB8AC3E}">
        <p14:creationId xmlns:p14="http://schemas.microsoft.com/office/powerpoint/2010/main" val="18568174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255</Words>
  <Application>Microsoft Macintosh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Learning about eachother.  - Dewch I mewn  - Prynhawn Da </vt:lpstr>
      <vt:lpstr>Nod : To develop our knowledge of our peers through the medium of Welsh.   Heddiw byddwn yn dysgu am ein cyfoedion.</vt:lpstr>
      <vt:lpstr>Tasg gychwynnol : Ask your partner the questions on the board and they must respond with ydw / nac ydw. </vt:lpstr>
      <vt:lpstr>Developing our sentences. Datblygu ein brawddegau </vt:lpstr>
      <vt:lpstr>To Finish  I orffen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Cymraeg i Bawb </dc:title>
  <dc:creator>Rosie Smitham</dc:creator>
  <cp:lastModifiedBy>Rosie Smitham</cp:lastModifiedBy>
  <cp:revision>8</cp:revision>
  <dcterms:created xsi:type="dcterms:W3CDTF">2020-02-12T14:21:02Z</dcterms:created>
  <dcterms:modified xsi:type="dcterms:W3CDTF">2020-02-25T13:13:32Z</dcterms:modified>
</cp:coreProperties>
</file>