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sldIdLst>
    <p:sldId id="262" r:id="rId2"/>
    <p:sldId id="264" r:id="rId3"/>
    <p:sldId id="256" r:id="rId4"/>
    <p:sldId id="258" r:id="rId5"/>
    <p:sldId id="265" r:id="rId6"/>
    <p:sldId id="266" r:id="rId7"/>
    <p:sldId id="263" r:id="rId8"/>
    <p:sldId id="257" r:id="rId9"/>
    <p:sldId id="259" r:id="rId10"/>
    <p:sldId id="260" r:id="rId11"/>
    <p:sldId id="26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67" d="100"/>
          <a:sy n="67" d="100"/>
        </p:scale>
        <p:origin x="6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e dennis" userId="319a1ba49097763f" providerId="LiveId" clId="{1B1E7579-D55C-4A29-87F7-86570A8F1856}"/>
    <pc:docChg chg="undo custSel addSld modSld sldOrd">
      <pc:chgData name="shae dennis" userId="319a1ba49097763f" providerId="LiveId" clId="{1B1E7579-D55C-4A29-87F7-86570A8F1856}" dt="2021-07-24T17:24:57.693" v="4812" actId="5793"/>
      <pc:docMkLst>
        <pc:docMk/>
      </pc:docMkLst>
      <pc:sldChg chg="addSp delSp modSp mod">
        <pc:chgData name="shae dennis" userId="319a1ba49097763f" providerId="LiveId" clId="{1B1E7579-D55C-4A29-87F7-86570A8F1856}" dt="2021-07-24T16:30:47.254" v="3224" actId="255"/>
        <pc:sldMkLst>
          <pc:docMk/>
          <pc:sldMk cId="2529248276" sldId="256"/>
        </pc:sldMkLst>
        <pc:spChg chg="mod">
          <ac:chgData name="shae dennis" userId="319a1ba49097763f" providerId="LiveId" clId="{1B1E7579-D55C-4A29-87F7-86570A8F1856}" dt="2021-07-24T16:30:47.254" v="3224" actId="255"/>
          <ac:spMkLst>
            <pc:docMk/>
            <pc:sldMk cId="2529248276" sldId="256"/>
            <ac:spMk id="2" creationId="{1BB990D1-0D26-4D76-855B-6B4EC8CC44AC}"/>
          </ac:spMkLst>
        </pc:spChg>
        <pc:spChg chg="del">
          <ac:chgData name="shae dennis" userId="319a1ba49097763f" providerId="LiveId" clId="{1B1E7579-D55C-4A29-87F7-86570A8F1856}" dt="2021-07-24T10:29:42.534" v="0" actId="478"/>
          <ac:spMkLst>
            <pc:docMk/>
            <pc:sldMk cId="2529248276" sldId="256"/>
            <ac:spMk id="3" creationId="{5BF5D897-80D4-4C86-9C68-CBEB218FE185}"/>
          </ac:spMkLst>
        </pc:spChg>
        <pc:spChg chg="add mod">
          <ac:chgData name="shae dennis" userId="319a1ba49097763f" providerId="LiveId" clId="{1B1E7579-D55C-4A29-87F7-86570A8F1856}" dt="2021-07-24T16:08:27.298" v="2789" actId="1076"/>
          <ac:spMkLst>
            <pc:docMk/>
            <pc:sldMk cId="2529248276" sldId="256"/>
            <ac:spMk id="4" creationId="{30312C00-1BA5-497D-9C96-9824333D5937}"/>
          </ac:spMkLst>
        </pc:spChg>
        <pc:spChg chg="add mod">
          <ac:chgData name="shae dennis" userId="319a1ba49097763f" providerId="LiveId" clId="{1B1E7579-D55C-4A29-87F7-86570A8F1856}" dt="2021-07-24T10:42:51.922" v="459" actId="1076"/>
          <ac:spMkLst>
            <pc:docMk/>
            <pc:sldMk cId="2529248276" sldId="256"/>
            <ac:spMk id="5" creationId="{DD156A58-7D86-428C-A4E8-9293F8562966}"/>
          </ac:spMkLst>
        </pc:spChg>
        <pc:spChg chg="add del mod">
          <ac:chgData name="shae dennis" userId="319a1ba49097763f" providerId="LiveId" clId="{1B1E7579-D55C-4A29-87F7-86570A8F1856}" dt="2021-07-24T10:36:55.579" v="67"/>
          <ac:spMkLst>
            <pc:docMk/>
            <pc:sldMk cId="2529248276" sldId="256"/>
            <ac:spMk id="6" creationId="{8B14926C-756E-4174-8D7D-98330C38A9D5}"/>
          </ac:spMkLst>
        </pc:spChg>
        <pc:spChg chg="add mod">
          <ac:chgData name="shae dennis" userId="319a1ba49097763f" providerId="LiveId" clId="{1B1E7579-D55C-4A29-87F7-86570A8F1856}" dt="2021-07-24T15:49:07.666" v="2444" actId="1076"/>
          <ac:spMkLst>
            <pc:docMk/>
            <pc:sldMk cId="2529248276" sldId="256"/>
            <ac:spMk id="7" creationId="{874B47C1-BF43-46B2-9A86-920FAC6C769A}"/>
          </ac:spMkLst>
        </pc:spChg>
        <pc:spChg chg="add mod">
          <ac:chgData name="shae dennis" userId="319a1ba49097763f" providerId="LiveId" clId="{1B1E7579-D55C-4A29-87F7-86570A8F1856}" dt="2021-07-24T10:43:58.170" v="545" actId="20577"/>
          <ac:spMkLst>
            <pc:docMk/>
            <pc:sldMk cId="2529248276" sldId="256"/>
            <ac:spMk id="8" creationId="{8367DA88-49AC-42E7-B8BC-8CC8F604E20F}"/>
          </ac:spMkLst>
        </pc:spChg>
      </pc:sldChg>
      <pc:sldChg chg="addSp delSp modSp new mod">
        <pc:chgData name="shae dennis" userId="319a1ba49097763f" providerId="LiveId" clId="{1B1E7579-D55C-4A29-87F7-86570A8F1856}" dt="2021-07-24T15:49:21.205" v="2445" actId="1076"/>
        <pc:sldMkLst>
          <pc:docMk/>
          <pc:sldMk cId="3903861140" sldId="257"/>
        </pc:sldMkLst>
        <pc:spChg chg="del">
          <ac:chgData name="shae dennis" userId="319a1ba49097763f" providerId="LiveId" clId="{1B1E7579-D55C-4A29-87F7-86570A8F1856}" dt="2021-07-24T10:44:33.320" v="547" actId="478"/>
          <ac:spMkLst>
            <pc:docMk/>
            <pc:sldMk cId="3903861140" sldId="257"/>
            <ac:spMk id="2" creationId="{CCD6D179-676F-4837-8ABE-66BFA3CEC7A0}"/>
          </ac:spMkLst>
        </pc:spChg>
        <pc:spChg chg="del">
          <ac:chgData name="shae dennis" userId="319a1ba49097763f" providerId="LiveId" clId="{1B1E7579-D55C-4A29-87F7-86570A8F1856}" dt="2021-07-24T10:44:35.920" v="548" actId="478"/>
          <ac:spMkLst>
            <pc:docMk/>
            <pc:sldMk cId="3903861140" sldId="257"/>
            <ac:spMk id="3" creationId="{57B69623-F95D-4B66-A8B0-4A8D7B58E0D7}"/>
          </ac:spMkLst>
        </pc:spChg>
        <pc:spChg chg="add del">
          <ac:chgData name="shae dennis" userId="319a1ba49097763f" providerId="LiveId" clId="{1B1E7579-D55C-4A29-87F7-86570A8F1856}" dt="2021-07-24T10:48:19.312" v="550" actId="478"/>
          <ac:spMkLst>
            <pc:docMk/>
            <pc:sldMk cId="3903861140" sldId="257"/>
            <ac:spMk id="4" creationId="{3D970D91-2585-446B-989E-70F230835931}"/>
          </ac:spMkLst>
        </pc:spChg>
        <pc:spChg chg="add mod">
          <ac:chgData name="shae dennis" userId="319a1ba49097763f" providerId="LiveId" clId="{1B1E7579-D55C-4A29-87F7-86570A8F1856}" dt="2021-07-24T11:27:12.265" v="718" actId="20577"/>
          <ac:spMkLst>
            <pc:docMk/>
            <pc:sldMk cId="3903861140" sldId="257"/>
            <ac:spMk id="9" creationId="{85848E8E-8694-4D39-B1E9-D04BC3B738A9}"/>
          </ac:spMkLst>
        </pc:spChg>
        <pc:picChg chg="add del mod">
          <ac:chgData name="shae dennis" userId="319a1ba49097763f" providerId="LiveId" clId="{1B1E7579-D55C-4A29-87F7-86570A8F1856}" dt="2021-07-24T11:24:04.271" v="555" actId="478"/>
          <ac:picMkLst>
            <pc:docMk/>
            <pc:sldMk cId="3903861140" sldId="257"/>
            <ac:picMk id="6" creationId="{09B2F705-C3BC-46A6-91EF-5B7A04294642}"/>
          </ac:picMkLst>
        </pc:picChg>
        <pc:picChg chg="add mod">
          <ac:chgData name="shae dennis" userId="319a1ba49097763f" providerId="LiveId" clId="{1B1E7579-D55C-4A29-87F7-86570A8F1856}" dt="2021-07-24T15:49:21.205" v="2445" actId="1076"/>
          <ac:picMkLst>
            <pc:docMk/>
            <pc:sldMk cId="3903861140" sldId="257"/>
            <ac:picMk id="8" creationId="{94F89589-2C4C-4E34-9DF3-2345276D1E8D}"/>
          </ac:picMkLst>
        </pc:picChg>
      </pc:sldChg>
      <pc:sldChg chg="addSp delSp modSp new mod ord">
        <pc:chgData name="shae dennis" userId="319a1ba49097763f" providerId="LiveId" clId="{1B1E7579-D55C-4A29-87F7-86570A8F1856}" dt="2021-07-24T15:43:31.649" v="2229"/>
        <pc:sldMkLst>
          <pc:docMk/>
          <pc:sldMk cId="3913499859" sldId="258"/>
        </pc:sldMkLst>
        <pc:spChg chg="add del mod">
          <ac:chgData name="shae dennis" userId="319a1ba49097763f" providerId="LiveId" clId="{1B1E7579-D55C-4A29-87F7-86570A8F1856}" dt="2021-07-24T11:42:45.527" v="757" actId="1076"/>
          <ac:spMkLst>
            <pc:docMk/>
            <pc:sldMk cId="3913499859" sldId="258"/>
            <ac:spMk id="2" creationId="{49B3E6CF-BD3B-415A-BFDB-B3ACDDA3E0F5}"/>
          </ac:spMkLst>
        </pc:spChg>
        <pc:spChg chg="del">
          <ac:chgData name="shae dennis" userId="319a1ba49097763f" providerId="LiveId" clId="{1B1E7579-D55C-4A29-87F7-86570A8F1856}" dt="2021-07-24T11:41:46.303" v="751" actId="931"/>
          <ac:spMkLst>
            <pc:docMk/>
            <pc:sldMk cId="3913499859" sldId="258"/>
            <ac:spMk id="3" creationId="{E7D4E697-5053-43D0-BC59-46C5022C9EC0}"/>
          </ac:spMkLst>
        </pc:spChg>
        <pc:spChg chg="add mod">
          <ac:chgData name="shae dennis" userId="319a1ba49097763f" providerId="LiveId" clId="{1B1E7579-D55C-4A29-87F7-86570A8F1856}" dt="2021-07-24T12:54:41.060" v="1956" actId="1076"/>
          <ac:spMkLst>
            <pc:docMk/>
            <pc:sldMk cId="3913499859" sldId="258"/>
            <ac:spMk id="6" creationId="{197E271D-0BE8-4AC3-A3AA-E3D2DB6EAE75}"/>
          </ac:spMkLst>
        </pc:spChg>
        <pc:spChg chg="add del mod">
          <ac:chgData name="shae dennis" userId="319a1ba49097763f" providerId="LiveId" clId="{1B1E7579-D55C-4A29-87F7-86570A8F1856}" dt="2021-07-24T12:10:29.536" v="934"/>
          <ac:spMkLst>
            <pc:docMk/>
            <pc:sldMk cId="3913499859" sldId="258"/>
            <ac:spMk id="9" creationId="{657FB7A0-9B57-458E-80C8-799EF7AD9860}"/>
          </ac:spMkLst>
        </pc:spChg>
        <pc:spChg chg="add mod">
          <ac:chgData name="shae dennis" userId="319a1ba49097763f" providerId="LiveId" clId="{1B1E7579-D55C-4A29-87F7-86570A8F1856}" dt="2021-07-24T12:54:54.542" v="1959" actId="1076"/>
          <ac:spMkLst>
            <pc:docMk/>
            <pc:sldMk cId="3913499859" sldId="258"/>
            <ac:spMk id="10" creationId="{99536DBB-DC3C-44B2-AC91-5952B5B239AA}"/>
          </ac:spMkLst>
        </pc:spChg>
        <pc:spChg chg="add mod">
          <ac:chgData name="shae dennis" userId="319a1ba49097763f" providerId="LiveId" clId="{1B1E7579-D55C-4A29-87F7-86570A8F1856}" dt="2021-07-24T12:54:10.667" v="1950" actId="1076"/>
          <ac:spMkLst>
            <pc:docMk/>
            <pc:sldMk cId="3913499859" sldId="258"/>
            <ac:spMk id="11" creationId="{B1AF7603-5353-4FB5-953B-4EA7A2D24C39}"/>
          </ac:spMkLst>
        </pc:spChg>
        <pc:spChg chg="add mod">
          <ac:chgData name="shae dennis" userId="319a1ba49097763f" providerId="LiveId" clId="{1B1E7579-D55C-4A29-87F7-86570A8F1856}" dt="2021-07-24T12:54:22.757" v="1952" actId="1076"/>
          <ac:spMkLst>
            <pc:docMk/>
            <pc:sldMk cId="3913499859" sldId="258"/>
            <ac:spMk id="12" creationId="{FC1F888F-688B-4AAA-901E-E14BDC2B5CF1}"/>
          </ac:spMkLst>
        </pc:spChg>
        <pc:spChg chg="add del mod">
          <ac:chgData name="shae dennis" userId="319a1ba49097763f" providerId="LiveId" clId="{1B1E7579-D55C-4A29-87F7-86570A8F1856}" dt="2021-07-24T12:41:16.834" v="1420"/>
          <ac:spMkLst>
            <pc:docMk/>
            <pc:sldMk cId="3913499859" sldId="258"/>
            <ac:spMk id="13" creationId="{593578CB-ADBC-4E34-A2E5-776D34CE1A05}"/>
          </ac:spMkLst>
        </pc:spChg>
        <pc:spChg chg="add mod">
          <ac:chgData name="shae dennis" userId="319a1ba49097763f" providerId="LiveId" clId="{1B1E7579-D55C-4A29-87F7-86570A8F1856}" dt="2021-07-24T12:54:59.490" v="1960" actId="1076"/>
          <ac:spMkLst>
            <pc:docMk/>
            <pc:sldMk cId="3913499859" sldId="258"/>
            <ac:spMk id="14" creationId="{1B93A57F-8065-4C07-8776-1F6BCBCCC7A2}"/>
          </ac:spMkLst>
        </pc:spChg>
        <pc:spChg chg="add mod">
          <ac:chgData name="shae dennis" userId="319a1ba49097763f" providerId="LiveId" clId="{1B1E7579-D55C-4A29-87F7-86570A8F1856}" dt="2021-07-24T12:55:06.109" v="1961" actId="1076"/>
          <ac:spMkLst>
            <pc:docMk/>
            <pc:sldMk cId="3913499859" sldId="258"/>
            <ac:spMk id="15" creationId="{1D2B28E3-CAFC-43F4-9106-4BCD64051331}"/>
          </ac:spMkLst>
        </pc:spChg>
        <pc:spChg chg="add del mod">
          <ac:chgData name="shae dennis" userId="319a1ba49097763f" providerId="LiveId" clId="{1B1E7579-D55C-4A29-87F7-86570A8F1856}" dt="2021-07-24T12:53:06.889" v="1933" actId="478"/>
          <ac:spMkLst>
            <pc:docMk/>
            <pc:sldMk cId="3913499859" sldId="258"/>
            <ac:spMk id="16" creationId="{BB2FA472-4370-47E2-B65F-6CF79FF7352D}"/>
          </ac:spMkLst>
        </pc:spChg>
        <pc:spChg chg="add mod">
          <ac:chgData name="shae dennis" userId="319a1ba49097763f" providerId="LiveId" clId="{1B1E7579-D55C-4A29-87F7-86570A8F1856}" dt="2021-07-24T12:55:11.616" v="1962" actId="1076"/>
          <ac:spMkLst>
            <pc:docMk/>
            <pc:sldMk cId="3913499859" sldId="258"/>
            <ac:spMk id="17" creationId="{3E9953CE-BB61-49A5-9A3E-5915396DBA93}"/>
          </ac:spMkLst>
        </pc:spChg>
        <pc:picChg chg="add mod">
          <ac:chgData name="shae dennis" userId="319a1ba49097763f" providerId="LiveId" clId="{1B1E7579-D55C-4A29-87F7-86570A8F1856}" dt="2021-07-24T12:54:35.952" v="1955" actId="1076"/>
          <ac:picMkLst>
            <pc:docMk/>
            <pc:sldMk cId="3913499859" sldId="258"/>
            <ac:picMk id="5" creationId="{818213C9-2208-427E-8C11-8992FE6D999F}"/>
          </ac:picMkLst>
        </pc:picChg>
        <pc:picChg chg="add mod">
          <ac:chgData name="shae dennis" userId="319a1ba49097763f" providerId="LiveId" clId="{1B1E7579-D55C-4A29-87F7-86570A8F1856}" dt="2021-07-24T12:54:49.854" v="1958" actId="14100"/>
          <ac:picMkLst>
            <pc:docMk/>
            <pc:sldMk cId="3913499859" sldId="258"/>
            <ac:picMk id="8" creationId="{8F1ACA7E-33E3-411C-AD22-E722F8F5824D}"/>
          </ac:picMkLst>
        </pc:picChg>
      </pc:sldChg>
      <pc:sldChg chg="addSp delSp modSp new mod">
        <pc:chgData name="shae dennis" userId="319a1ba49097763f" providerId="LiveId" clId="{1B1E7579-D55C-4A29-87F7-86570A8F1856}" dt="2021-07-24T13:11:00.783" v="2186" actId="5793"/>
        <pc:sldMkLst>
          <pc:docMk/>
          <pc:sldMk cId="2335522121" sldId="259"/>
        </pc:sldMkLst>
        <pc:spChg chg="del mod">
          <ac:chgData name="shae dennis" userId="319a1ba49097763f" providerId="LiveId" clId="{1B1E7579-D55C-4A29-87F7-86570A8F1856}" dt="2021-07-24T13:04:09.411" v="1963" actId="478"/>
          <ac:spMkLst>
            <pc:docMk/>
            <pc:sldMk cId="2335522121" sldId="259"/>
            <ac:spMk id="2" creationId="{96EB7BA5-79A0-4303-BD91-F896DD03112C}"/>
          </ac:spMkLst>
        </pc:spChg>
        <pc:spChg chg="del mod">
          <ac:chgData name="shae dennis" userId="319a1ba49097763f" providerId="LiveId" clId="{1B1E7579-D55C-4A29-87F7-86570A8F1856}" dt="2021-07-24T13:04:35.121" v="1964" actId="3680"/>
          <ac:spMkLst>
            <pc:docMk/>
            <pc:sldMk cId="2335522121" sldId="259"/>
            <ac:spMk id="3" creationId="{B13154A9-85BD-44C3-B330-97B9F15148EC}"/>
          </ac:spMkLst>
        </pc:spChg>
        <pc:spChg chg="add del mod">
          <ac:chgData name="shae dennis" userId="319a1ba49097763f" providerId="LiveId" clId="{1B1E7579-D55C-4A29-87F7-86570A8F1856}" dt="2021-07-24T13:05:14.576" v="1968" actId="3680"/>
          <ac:spMkLst>
            <pc:docMk/>
            <pc:sldMk cId="2335522121" sldId="259"/>
            <ac:spMk id="6" creationId="{2C8D53B3-162E-4829-8EBC-093C077E99DE}"/>
          </ac:spMkLst>
        </pc:spChg>
        <pc:graphicFrameChg chg="add del mod ord modGraphic">
          <ac:chgData name="shae dennis" userId="319a1ba49097763f" providerId="LiveId" clId="{1B1E7579-D55C-4A29-87F7-86570A8F1856}" dt="2021-07-24T13:05:02.784" v="1967" actId="478"/>
          <ac:graphicFrameMkLst>
            <pc:docMk/>
            <pc:sldMk cId="2335522121" sldId="259"/>
            <ac:graphicFrameMk id="4" creationId="{54AFD9D5-7EBB-428C-AC1E-724B58CB1853}"/>
          </ac:graphicFrameMkLst>
        </pc:graphicFrameChg>
        <pc:graphicFrameChg chg="add mod ord modGraphic">
          <ac:chgData name="shae dennis" userId="319a1ba49097763f" providerId="LiveId" clId="{1B1E7579-D55C-4A29-87F7-86570A8F1856}" dt="2021-07-24T13:11:00.783" v="2186" actId="5793"/>
          <ac:graphicFrameMkLst>
            <pc:docMk/>
            <pc:sldMk cId="2335522121" sldId="259"/>
            <ac:graphicFrameMk id="7" creationId="{8550287C-089C-45D9-A356-5BDA1CA23CFF}"/>
          </ac:graphicFrameMkLst>
        </pc:graphicFrameChg>
      </pc:sldChg>
      <pc:sldChg chg="modSp new mod">
        <pc:chgData name="shae dennis" userId="319a1ba49097763f" providerId="LiveId" clId="{1B1E7579-D55C-4A29-87F7-86570A8F1856}" dt="2021-07-24T17:23:43.206" v="4747" actId="5793"/>
        <pc:sldMkLst>
          <pc:docMk/>
          <pc:sldMk cId="67038271" sldId="260"/>
        </pc:sldMkLst>
        <pc:spChg chg="mod">
          <ac:chgData name="shae dennis" userId="319a1ba49097763f" providerId="LiveId" clId="{1B1E7579-D55C-4A29-87F7-86570A8F1856}" dt="2021-07-24T17:23:19.889" v="4743" actId="115"/>
          <ac:spMkLst>
            <pc:docMk/>
            <pc:sldMk cId="67038271" sldId="260"/>
            <ac:spMk id="2" creationId="{F83E5492-9909-47BE-8196-F5814267D7E8}"/>
          </ac:spMkLst>
        </pc:spChg>
        <pc:spChg chg="mod">
          <ac:chgData name="shae dennis" userId="319a1ba49097763f" providerId="LiveId" clId="{1B1E7579-D55C-4A29-87F7-86570A8F1856}" dt="2021-07-24T17:23:43.206" v="4747" actId="5793"/>
          <ac:spMkLst>
            <pc:docMk/>
            <pc:sldMk cId="67038271" sldId="260"/>
            <ac:spMk id="3" creationId="{7E64B246-7FA6-4D7C-BE8C-CD8B831CF7EA}"/>
          </ac:spMkLst>
        </pc:spChg>
      </pc:sldChg>
      <pc:sldChg chg="modSp new mod">
        <pc:chgData name="shae dennis" userId="319a1ba49097763f" providerId="LiveId" clId="{1B1E7579-D55C-4A29-87F7-86570A8F1856}" dt="2021-07-24T17:24:57.693" v="4812" actId="5793"/>
        <pc:sldMkLst>
          <pc:docMk/>
          <pc:sldMk cId="2776527627" sldId="261"/>
        </pc:sldMkLst>
        <pc:spChg chg="mod">
          <ac:chgData name="shae dennis" userId="319a1ba49097763f" providerId="LiveId" clId="{1B1E7579-D55C-4A29-87F7-86570A8F1856}" dt="2021-07-24T15:48:51.265" v="2441"/>
          <ac:spMkLst>
            <pc:docMk/>
            <pc:sldMk cId="2776527627" sldId="261"/>
            <ac:spMk id="2" creationId="{5C0AABA1-5485-407F-BC4F-BA94100B30D3}"/>
          </ac:spMkLst>
        </pc:spChg>
        <pc:spChg chg="mod">
          <ac:chgData name="shae dennis" userId="319a1ba49097763f" providerId="LiveId" clId="{1B1E7579-D55C-4A29-87F7-86570A8F1856}" dt="2021-07-24T17:24:57.693" v="4812" actId="5793"/>
          <ac:spMkLst>
            <pc:docMk/>
            <pc:sldMk cId="2776527627" sldId="261"/>
            <ac:spMk id="3" creationId="{92315523-3D74-4B26-95B6-8A2A285E5E25}"/>
          </ac:spMkLst>
        </pc:spChg>
      </pc:sldChg>
      <pc:sldChg chg="modSp new mod ord">
        <pc:chgData name="shae dennis" userId="319a1ba49097763f" providerId="LiveId" clId="{1B1E7579-D55C-4A29-87F7-86570A8F1856}" dt="2021-07-24T15:48:51.385" v="2442" actId="27636"/>
        <pc:sldMkLst>
          <pc:docMk/>
          <pc:sldMk cId="4096163791" sldId="262"/>
        </pc:sldMkLst>
        <pc:spChg chg="mod">
          <ac:chgData name="shae dennis" userId="319a1ba49097763f" providerId="LiveId" clId="{1B1E7579-D55C-4A29-87F7-86570A8F1856}" dt="2021-07-24T15:48:51.385" v="2442" actId="27636"/>
          <ac:spMkLst>
            <pc:docMk/>
            <pc:sldMk cId="4096163791" sldId="262"/>
            <ac:spMk id="2" creationId="{1222A746-4704-4F83-BF58-EB184FB14C9F}"/>
          </ac:spMkLst>
        </pc:spChg>
        <pc:spChg chg="mod">
          <ac:chgData name="shae dennis" userId="319a1ba49097763f" providerId="LiveId" clId="{1B1E7579-D55C-4A29-87F7-86570A8F1856}" dt="2021-07-24T15:48:51.265" v="2441"/>
          <ac:spMkLst>
            <pc:docMk/>
            <pc:sldMk cId="4096163791" sldId="262"/>
            <ac:spMk id="3" creationId="{E17DB176-615C-4F2A-88A2-B6BD6A25F197}"/>
          </ac:spMkLst>
        </pc:spChg>
      </pc:sldChg>
      <pc:sldChg chg="modSp new mod ord">
        <pc:chgData name="shae dennis" userId="319a1ba49097763f" providerId="LiveId" clId="{1B1E7579-D55C-4A29-87F7-86570A8F1856}" dt="2021-07-24T16:19:33.648" v="3021" actId="115"/>
        <pc:sldMkLst>
          <pc:docMk/>
          <pc:sldMk cId="24540217" sldId="263"/>
        </pc:sldMkLst>
        <pc:spChg chg="mod">
          <ac:chgData name="shae dennis" userId="319a1ba49097763f" providerId="LiveId" clId="{1B1E7579-D55C-4A29-87F7-86570A8F1856}" dt="2021-07-24T16:19:33.648" v="3021" actId="115"/>
          <ac:spMkLst>
            <pc:docMk/>
            <pc:sldMk cId="24540217" sldId="263"/>
            <ac:spMk id="2" creationId="{F8DD55FF-E7B6-4E09-A813-7160C3D8DA23}"/>
          </ac:spMkLst>
        </pc:spChg>
        <pc:spChg chg="mod">
          <ac:chgData name="shae dennis" userId="319a1ba49097763f" providerId="LiveId" clId="{1B1E7579-D55C-4A29-87F7-86570A8F1856}" dt="2021-07-24T16:10:23.776" v="2904" actId="20577"/>
          <ac:spMkLst>
            <pc:docMk/>
            <pc:sldMk cId="24540217" sldId="263"/>
            <ac:spMk id="3" creationId="{452FE360-C38F-4B32-8BFA-2B65EF24D900}"/>
          </ac:spMkLst>
        </pc:spChg>
      </pc:sldChg>
      <pc:sldChg chg="modSp new mod">
        <pc:chgData name="shae dennis" userId="319a1ba49097763f" providerId="LiveId" clId="{1B1E7579-D55C-4A29-87F7-86570A8F1856}" dt="2021-07-24T16:38:32.547" v="3781" actId="20577"/>
        <pc:sldMkLst>
          <pc:docMk/>
          <pc:sldMk cId="2478300331" sldId="264"/>
        </pc:sldMkLst>
        <pc:spChg chg="mod">
          <ac:chgData name="shae dennis" userId="319a1ba49097763f" providerId="LiveId" clId="{1B1E7579-D55C-4A29-87F7-86570A8F1856}" dt="2021-07-24T16:19:12.037" v="3018" actId="115"/>
          <ac:spMkLst>
            <pc:docMk/>
            <pc:sldMk cId="2478300331" sldId="264"/>
            <ac:spMk id="2" creationId="{C65F6D89-BBDB-48D2-B266-5EEC50396F7C}"/>
          </ac:spMkLst>
        </pc:spChg>
        <pc:spChg chg="mod">
          <ac:chgData name="shae dennis" userId="319a1ba49097763f" providerId="LiveId" clId="{1B1E7579-D55C-4A29-87F7-86570A8F1856}" dt="2021-07-24T16:38:32.547" v="3781" actId="20577"/>
          <ac:spMkLst>
            <pc:docMk/>
            <pc:sldMk cId="2478300331" sldId="264"/>
            <ac:spMk id="3" creationId="{FA757E61-589A-4512-9FAF-9A9E2EEBEE6A}"/>
          </ac:spMkLst>
        </pc:spChg>
      </pc:sldChg>
      <pc:sldChg chg="addSp delSp modSp new mod">
        <pc:chgData name="shae dennis" userId="319a1ba49097763f" providerId="LiveId" clId="{1B1E7579-D55C-4A29-87F7-86570A8F1856}" dt="2021-07-24T17:09:28.370" v="4345" actId="20577"/>
        <pc:sldMkLst>
          <pc:docMk/>
          <pc:sldMk cId="2277497533" sldId="265"/>
        </pc:sldMkLst>
        <pc:spChg chg="mod">
          <ac:chgData name="shae dennis" userId="319a1ba49097763f" providerId="LiveId" clId="{1B1E7579-D55C-4A29-87F7-86570A8F1856}" dt="2021-07-24T16:53:41.234" v="3845" actId="115"/>
          <ac:spMkLst>
            <pc:docMk/>
            <pc:sldMk cId="2277497533" sldId="265"/>
            <ac:spMk id="2" creationId="{EE5A6AC5-4408-40DC-89C9-6D136DC3E7BD}"/>
          </ac:spMkLst>
        </pc:spChg>
        <pc:spChg chg="del">
          <ac:chgData name="shae dennis" userId="319a1ba49097763f" providerId="LiveId" clId="{1B1E7579-D55C-4A29-87F7-86570A8F1856}" dt="2021-07-24T16:54:12.023" v="3846" actId="478"/>
          <ac:spMkLst>
            <pc:docMk/>
            <pc:sldMk cId="2277497533" sldId="265"/>
            <ac:spMk id="3" creationId="{969DACB3-8DE2-454D-B640-05591E9AEA42}"/>
          </ac:spMkLst>
        </pc:spChg>
        <pc:spChg chg="add del mod">
          <ac:chgData name="shae dennis" userId="319a1ba49097763f" providerId="LiveId" clId="{1B1E7579-D55C-4A29-87F7-86570A8F1856}" dt="2021-07-24T16:54:49.764" v="3849" actId="478"/>
          <ac:spMkLst>
            <pc:docMk/>
            <pc:sldMk cId="2277497533" sldId="265"/>
            <ac:spMk id="4" creationId="{F884A87D-6E15-4A7F-8B8A-55BB42CAC82F}"/>
          </ac:spMkLst>
        </pc:spChg>
        <pc:spChg chg="add del mod">
          <ac:chgData name="shae dennis" userId="319a1ba49097763f" providerId="LiveId" clId="{1B1E7579-D55C-4A29-87F7-86570A8F1856}" dt="2021-07-24T16:55:33.757" v="3857" actId="478"/>
          <ac:spMkLst>
            <pc:docMk/>
            <pc:sldMk cId="2277497533" sldId="265"/>
            <ac:spMk id="5" creationId="{48361B67-DDE1-4DA2-B5A3-C6A09125D9E6}"/>
          </ac:spMkLst>
        </pc:spChg>
        <pc:spChg chg="add mod">
          <ac:chgData name="shae dennis" userId="319a1ba49097763f" providerId="LiveId" clId="{1B1E7579-D55C-4A29-87F7-86570A8F1856}" dt="2021-07-24T16:55:59.170" v="3864" actId="13926"/>
          <ac:spMkLst>
            <pc:docMk/>
            <pc:sldMk cId="2277497533" sldId="265"/>
            <ac:spMk id="6" creationId="{50EA4CC3-B9C8-4A00-959A-F903AE7790F7}"/>
          </ac:spMkLst>
        </pc:spChg>
        <pc:spChg chg="add del mod">
          <ac:chgData name="shae dennis" userId="319a1ba49097763f" providerId="LiveId" clId="{1B1E7579-D55C-4A29-87F7-86570A8F1856}" dt="2021-07-24T16:56:15.016" v="3867" actId="478"/>
          <ac:spMkLst>
            <pc:docMk/>
            <pc:sldMk cId="2277497533" sldId="265"/>
            <ac:spMk id="7" creationId="{D699511E-F034-476B-A347-13B907F16D8F}"/>
          </ac:spMkLst>
        </pc:spChg>
        <pc:spChg chg="add mod">
          <ac:chgData name="shae dennis" userId="319a1ba49097763f" providerId="LiveId" clId="{1B1E7579-D55C-4A29-87F7-86570A8F1856}" dt="2021-07-24T16:56:50.541" v="3875" actId="13926"/>
          <ac:spMkLst>
            <pc:docMk/>
            <pc:sldMk cId="2277497533" sldId="265"/>
            <ac:spMk id="8" creationId="{C976C8CA-127C-42CD-9953-7FBAC270545B}"/>
          </ac:spMkLst>
        </pc:spChg>
        <pc:spChg chg="add mod">
          <ac:chgData name="shae dennis" userId="319a1ba49097763f" providerId="LiveId" clId="{1B1E7579-D55C-4A29-87F7-86570A8F1856}" dt="2021-07-24T17:01:48.364" v="4165" actId="20577"/>
          <ac:spMkLst>
            <pc:docMk/>
            <pc:sldMk cId="2277497533" sldId="265"/>
            <ac:spMk id="9" creationId="{6DB80EC9-DB84-4464-96C1-4E5B83A33BD8}"/>
          </ac:spMkLst>
        </pc:spChg>
        <pc:spChg chg="add mod">
          <ac:chgData name="shae dennis" userId="319a1ba49097763f" providerId="LiveId" clId="{1B1E7579-D55C-4A29-87F7-86570A8F1856}" dt="2021-07-24T17:09:28.370" v="4345" actId="20577"/>
          <ac:spMkLst>
            <pc:docMk/>
            <pc:sldMk cId="2277497533" sldId="265"/>
            <ac:spMk id="10" creationId="{78CADAF4-E8F5-4B80-95EC-9DEE505DC91C}"/>
          </ac:spMkLst>
        </pc:spChg>
      </pc:sldChg>
      <pc:sldChg chg="addSp delSp modSp new mod">
        <pc:chgData name="shae dennis" userId="319a1ba49097763f" providerId="LiveId" clId="{1B1E7579-D55C-4A29-87F7-86570A8F1856}" dt="2021-07-24T17:22:55.140" v="4735" actId="20577"/>
        <pc:sldMkLst>
          <pc:docMk/>
          <pc:sldMk cId="3275132865" sldId="266"/>
        </pc:sldMkLst>
        <pc:spChg chg="mod">
          <ac:chgData name="shae dennis" userId="319a1ba49097763f" providerId="LiveId" clId="{1B1E7579-D55C-4A29-87F7-86570A8F1856}" dt="2021-07-24T17:10:47.808" v="4372" actId="115"/>
          <ac:spMkLst>
            <pc:docMk/>
            <pc:sldMk cId="3275132865" sldId="266"/>
            <ac:spMk id="2" creationId="{24B99A74-828E-467E-B4E9-43DE87267B96}"/>
          </ac:spMkLst>
        </pc:spChg>
        <pc:spChg chg="del">
          <ac:chgData name="shae dennis" userId="319a1ba49097763f" providerId="LiveId" clId="{1B1E7579-D55C-4A29-87F7-86570A8F1856}" dt="2021-07-24T17:10:58.941" v="4373" actId="478"/>
          <ac:spMkLst>
            <pc:docMk/>
            <pc:sldMk cId="3275132865" sldId="266"/>
            <ac:spMk id="3" creationId="{A53A0157-02DF-4508-BD58-DBFBB3FFE796}"/>
          </ac:spMkLst>
        </pc:spChg>
        <pc:spChg chg="add mod">
          <ac:chgData name="shae dennis" userId="319a1ba49097763f" providerId="LiveId" clId="{1B1E7579-D55C-4A29-87F7-86570A8F1856}" dt="2021-07-24T17:12:34.813" v="4385" actId="13926"/>
          <ac:spMkLst>
            <pc:docMk/>
            <pc:sldMk cId="3275132865" sldId="266"/>
            <ac:spMk id="4" creationId="{A477FCA6-9061-4A93-8A2A-2AC73F1A7D4F}"/>
          </ac:spMkLst>
        </pc:spChg>
        <pc:spChg chg="add mod">
          <ac:chgData name="shae dennis" userId="319a1ba49097763f" providerId="LiveId" clId="{1B1E7579-D55C-4A29-87F7-86570A8F1856}" dt="2021-07-24T17:12:56.923" v="4391" actId="13926"/>
          <ac:spMkLst>
            <pc:docMk/>
            <pc:sldMk cId="3275132865" sldId="266"/>
            <ac:spMk id="5" creationId="{5370FE5B-F6DC-4A5D-B9DD-997C97B78F37}"/>
          </ac:spMkLst>
        </pc:spChg>
        <pc:spChg chg="add mod">
          <ac:chgData name="shae dennis" userId="319a1ba49097763f" providerId="LiveId" clId="{1B1E7579-D55C-4A29-87F7-86570A8F1856}" dt="2021-07-24T17:22:55.140" v="4735" actId="20577"/>
          <ac:spMkLst>
            <pc:docMk/>
            <pc:sldMk cId="3275132865" sldId="266"/>
            <ac:spMk id="6" creationId="{DF260429-3FEB-4B66-8E6F-272ECE7A519F}"/>
          </ac:spMkLst>
        </pc:spChg>
        <pc:spChg chg="add mod">
          <ac:chgData name="shae dennis" userId="319a1ba49097763f" providerId="LiveId" clId="{1B1E7579-D55C-4A29-87F7-86570A8F1856}" dt="2021-07-24T17:22:50.075" v="4733" actId="20577"/>
          <ac:spMkLst>
            <pc:docMk/>
            <pc:sldMk cId="3275132865" sldId="266"/>
            <ac:spMk id="7" creationId="{0D39C97A-71D7-4180-94DD-C6820C279337}"/>
          </ac:spMkLst>
        </pc:spChg>
      </pc:sldChg>
    </pc:docChg>
  </pc:docChgLst>
  <pc:docChgLst>
    <pc:chgData name="shae dennis" userId="319a1ba49097763f" providerId="LiveId" clId="{22AFA67A-6450-499C-A3E8-6C7A2D6C6A6E}"/>
    <pc:docChg chg="modSld">
      <pc:chgData name="shae dennis" userId="319a1ba49097763f" providerId="LiveId" clId="{22AFA67A-6450-499C-A3E8-6C7A2D6C6A6E}" dt="2022-02-15T15:12:30.472" v="37" actId="20577"/>
      <pc:docMkLst>
        <pc:docMk/>
      </pc:docMkLst>
      <pc:sldChg chg="modSp mod">
        <pc:chgData name="shae dennis" userId="319a1ba49097763f" providerId="LiveId" clId="{22AFA67A-6450-499C-A3E8-6C7A2D6C6A6E}" dt="2022-02-15T15:12:30.472" v="37" actId="20577"/>
        <pc:sldMkLst>
          <pc:docMk/>
          <pc:sldMk cId="4096163791" sldId="262"/>
        </pc:sldMkLst>
        <pc:spChg chg="mod">
          <ac:chgData name="shae dennis" userId="319a1ba49097763f" providerId="LiveId" clId="{22AFA67A-6450-499C-A3E8-6C7A2D6C6A6E}" dt="2022-02-15T15:12:30.472" v="37" actId="20577"/>
          <ac:spMkLst>
            <pc:docMk/>
            <pc:sldMk cId="4096163791" sldId="262"/>
            <ac:spMk id="3" creationId="{E17DB176-615C-4F2A-88A2-B6BD6A25F19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138A8-2DD5-41FA-A65A-93C65D8677F8}" type="datetimeFigureOut">
              <a:rPr lang="en-GB" smtClean="0"/>
              <a:t>15/02/2022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DA4265A-4C2A-4D98-915A-9A43CF7105DE}"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2497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7138A8-2DD5-41FA-A65A-93C65D8677F8}"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A4265A-4C2A-4D98-915A-9A43CF7105DE}"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8123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7138A8-2DD5-41FA-A65A-93C65D8677F8}"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A4265A-4C2A-4D98-915A-9A43CF7105DE}"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3594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7138A8-2DD5-41FA-A65A-93C65D8677F8}"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A4265A-4C2A-4D98-915A-9A43CF7105DE}"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8982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7138A8-2DD5-41FA-A65A-93C65D8677F8}" type="datetimeFigureOut">
              <a:rPr lang="en-GB" smtClean="0"/>
              <a:t>15/02/2022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A4265A-4C2A-4D98-915A-9A43CF7105DE}"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17956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7138A8-2DD5-41FA-A65A-93C65D8677F8}" type="datetimeFigureOut">
              <a:rPr lang="en-GB" smtClean="0"/>
              <a:t>15/02/2022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A4265A-4C2A-4D98-915A-9A43CF7105DE}"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01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7138A8-2DD5-41FA-A65A-93C65D8677F8}" type="datetimeFigureOut">
              <a:rPr lang="en-GB" smtClean="0"/>
              <a:t>15/02/2022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A4265A-4C2A-4D98-915A-9A43CF7105DE}" type="slidenum">
              <a:rPr lang="en-GB" smtClean="0"/>
              <a:t>‹#›</a:t>
            </a:fld>
            <a:endParaRPr lang="en-GB"/>
          </a:p>
        </p:txBody>
      </p:sp>
    </p:spTree>
    <p:extLst>
      <p:ext uri="{BB962C8B-B14F-4D97-AF65-F5344CB8AC3E}">
        <p14:creationId xmlns:p14="http://schemas.microsoft.com/office/powerpoint/2010/main" val="1884107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7138A8-2DD5-41FA-A65A-93C65D8677F8}"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A4265A-4C2A-4D98-915A-9A43CF7105DE}"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5111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97138A8-2DD5-41FA-A65A-93C65D8677F8}" type="datetimeFigureOut">
              <a:rPr lang="en-GB" smtClean="0"/>
              <a:t>15/02/2022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DA4265A-4C2A-4D98-915A-9A43CF7105DE}"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4244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7138A8-2DD5-41FA-A65A-93C65D8677F8}"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A4265A-4C2A-4D98-915A-9A43CF7105DE}"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672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7138A8-2DD5-41FA-A65A-93C65D8677F8}"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A4265A-4C2A-4D98-915A-9A43CF7105DE}"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51015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97138A8-2DD5-41FA-A65A-93C65D8677F8}" type="datetimeFigureOut">
              <a:rPr lang="en-GB" smtClean="0"/>
              <a:t>15/02/2022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DA4265A-4C2A-4D98-915A-9A43CF7105DE}"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8462886"/>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2008304@student.uwtsd.ac.uk"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indtools.com/pages/article/newTMC_09.htm" TargetMode="External"/><Relationship Id="rId2" Type="http://schemas.openxmlformats.org/officeDocument/2006/relationships/hyperlink" Target="https://www.mindtools.com/pages/article/newTMC_05.htm" TargetMode="External"/><Relationship Id="rId1" Type="http://schemas.openxmlformats.org/officeDocument/2006/relationships/slideLayout" Target="../slideLayouts/slideLayout2.xml"/><Relationship Id="rId5" Type="http://schemas.openxmlformats.org/officeDocument/2006/relationships/hyperlink" Target="https://asq.org/quality-resources/fishbone" TargetMode="External"/><Relationship Id="rId4" Type="http://schemas.openxmlformats.org/officeDocument/2006/relationships/hyperlink" Target="https://doi.org/10.1057/9780230289925_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2A746-4704-4F83-BF58-EB184FB14C9F}"/>
              </a:ext>
            </a:extLst>
          </p:cNvPr>
          <p:cNvSpPr>
            <a:spLocks noGrp="1"/>
          </p:cNvSpPr>
          <p:nvPr>
            <p:ph type="title"/>
          </p:nvPr>
        </p:nvSpPr>
        <p:spPr/>
        <p:txBody>
          <a:bodyPr>
            <a:normAutofit fontScale="90000"/>
          </a:bodyPr>
          <a:lstStyle/>
          <a:p>
            <a:r>
              <a:rPr lang="en-GB" sz="3600" b="1" u="sng" dirty="0"/>
              <a:t>Problem solving and decision making.</a:t>
            </a:r>
          </a:p>
        </p:txBody>
      </p:sp>
      <p:sp>
        <p:nvSpPr>
          <p:cNvPr id="3" name="Content Placeholder 2">
            <a:extLst>
              <a:ext uri="{FF2B5EF4-FFF2-40B4-BE49-F238E27FC236}">
                <a16:creationId xmlns:a16="http://schemas.microsoft.com/office/drawing/2014/main" id="{E17DB176-615C-4F2A-88A2-B6BD6A25F197}"/>
              </a:ext>
            </a:extLst>
          </p:cNvPr>
          <p:cNvSpPr>
            <a:spLocks noGrp="1"/>
          </p:cNvSpPr>
          <p:nvPr>
            <p:ph idx="1"/>
          </p:nvPr>
        </p:nvSpPr>
        <p:spPr/>
        <p:txBody>
          <a:bodyPr/>
          <a:lstStyle/>
          <a:p>
            <a:pPr marL="0" indent="0" algn="ctr">
              <a:buNone/>
            </a:pPr>
            <a:r>
              <a:rPr lang="en-GB" dirty="0"/>
              <a:t>Name: Rashae Nika Dennis</a:t>
            </a:r>
          </a:p>
          <a:p>
            <a:pPr marL="0" indent="0" algn="ctr">
              <a:buNone/>
            </a:pPr>
            <a:r>
              <a:rPr lang="en-GB" dirty="0"/>
              <a:t>Student number: </a:t>
            </a:r>
            <a:r>
              <a:rPr lang="en-GB" dirty="0">
                <a:hlinkClick r:id="rId2"/>
              </a:rPr>
              <a:t>2008304@student.uwtsd.ac.uk</a:t>
            </a:r>
            <a:endParaRPr lang="en-GB" dirty="0"/>
          </a:p>
          <a:p>
            <a:pPr marL="0" indent="0" algn="ctr">
              <a:buNone/>
            </a:pPr>
            <a:r>
              <a:rPr lang="fr-FR" dirty="0"/>
              <a:t>Module code: BMSW 4004</a:t>
            </a:r>
            <a:br>
              <a:rPr lang="fr-FR" dirty="0"/>
            </a:br>
            <a:r>
              <a:rPr lang="fr-FR" dirty="0"/>
              <a:t>Lecturer: </a:t>
            </a:r>
            <a:r>
              <a:rPr lang="fr-FR" dirty="0" err="1"/>
              <a:t>besty</a:t>
            </a:r>
            <a:r>
              <a:rPr lang="fr-FR" dirty="0"/>
              <a:t> </a:t>
            </a:r>
            <a:r>
              <a:rPr lang="fr-FR"/>
              <a:t>jose</a:t>
            </a:r>
            <a:br>
              <a:rPr lang="en-GB" dirty="0"/>
            </a:br>
            <a:endParaRPr lang="en-GB" dirty="0"/>
          </a:p>
        </p:txBody>
      </p:sp>
    </p:spTree>
    <p:extLst>
      <p:ext uri="{BB962C8B-B14F-4D97-AF65-F5344CB8AC3E}">
        <p14:creationId xmlns:p14="http://schemas.microsoft.com/office/powerpoint/2010/main" val="4096163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F6D89-BBDB-48D2-B266-5EEC50396F7C}"/>
              </a:ext>
            </a:extLst>
          </p:cNvPr>
          <p:cNvSpPr>
            <a:spLocks noGrp="1"/>
          </p:cNvSpPr>
          <p:nvPr>
            <p:ph type="title"/>
          </p:nvPr>
        </p:nvSpPr>
        <p:spPr/>
        <p:txBody>
          <a:bodyPr/>
          <a:lstStyle/>
          <a:p>
            <a:r>
              <a:rPr lang="en-GB" b="1" u="sng" dirty="0"/>
              <a:t>introduction</a:t>
            </a:r>
          </a:p>
        </p:txBody>
      </p:sp>
      <p:sp>
        <p:nvSpPr>
          <p:cNvPr id="3" name="Content Placeholder 2">
            <a:extLst>
              <a:ext uri="{FF2B5EF4-FFF2-40B4-BE49-F238E27FC236}">
                <a16:creationId xmlns:a16="http://schemas.microsoft.com/office/drawing/2014/main" id="{FA757E61-589A-4512-9FAF-9A9E2EEBEE6A}"/>
              </a:ext>
            </a:extLst>
          </p:cNvPr>
          <p:cNvSpPr>
            <a:spLocks noGrp="1"/>
          </p:cNvSpPr>
          <p:nvPr>
            <p:ph idx="1"/>
          </p:nvPr>
        </p:nvSpPr>
        <p:spPr/>
        <p:txBody>
          <a:bodyPr/>
          <a:lstStyle/>
          <a:p>
            <a:pPr marL="0" indent="0">
              <a:buNone/>
            </a:pPr>
            <a:r>
              <a:rPr lang="en-GB" dirty="0"/>
              <a:t>In this presentation I will be explaining the concerns about quality of care within domiciliary care. Listing the nature and impact about the concerns. I will describe what SWOT and pestle analysis is and what is used for, the pros and cons that come with using these analysis’s. Also how the fishbone analysis is used and explaining what it is. By the end of this presentation you will understand what the concerns are with the quality of care in domiciliary care and what solutions we can come up with to help solve the problem</a:t>
            </a:r>
          </a:p>
        </p:txBody>
      </p:sp>
    </p:spTree>
    <p:extLst>
      <p:ext uri="{BB962C8B-B14F-4D97-AF65-F5344CB8AC3E}">
        <p14:creationId xmlns:p14="http://schemas.microsoft.com/office/powerpoint/2010/main" val="2478300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990D1-0D26-4D76-855B-6B4EC8CC44AC}"/>
              </a:ext>
            </a:extLst>
          </p:cNvPr>
          <p:cNvSpPr>
            <a:spLocks noGrp="1"/>
          </p:cNvSpPr>
          <p:nvPr>
            <p:ph type="ctrTitle"/>
          </p:nvPr>
        </p:nvSpPr>
        <p:spPr>
          <a:xfrm>
            <a:off x="638175" y="183173"/>
            <a:ext cx="11144249" cy="2541431"/>
          </a:xfrm>
        </p:spPr>
        <p:txBody>
          <a:bodyPr>
            <a:normAutofit/>
          </a:bodyPr>
          <a:lstStyle/>
          <a:p>
            <a:pPr algn="ctr"/>
            <a:r>
              <a:rPr lang="en-GB" sz="3600" b="1" u="sng" dirty="0"/>
              <a:t>The nature and impact of the concerns about quality care in domiciliary care  </a:t>
            </a:r>
          </a:p>
        </p:txBody>
      </p:sp>
      <p:sp>
        <p:nvSpPr>
          <p:cNvPr id="4" name="TextBox 3">
            <a:extLst>
              <a:ext uri="{FF2B5EF4-FFF2-40B4-BE49-F238E27FC236}">
                <a16:creationId xmlns:a16="http://schemas.microsoft.com/office/drawing/2014/main" id="{30312C00-1BA5-497D-9C96-9824333D5937}"/>
              </a:ext>
            </a:extLst>
          </p:cNvPr>
          <p:cNvSpPr txBox="1"/>
          <p:nvPr/>
        </p:nvSpPr>
        <p:spPr>
          <a:xfrm>
            <a:off x="708081" y="3633549"/>
            <a:ext cx="3750589" cy="369332"/>
          </a:xfrm>
          <a:prstGeom prst="rect">
            <a:avLst/>
          </a:prstGeom>
          <a:noFill/>
        </p:spPr>
        <p:txBody>
          <a:bodyPr wrap="square" rtlCol="0">
            <a:spAutoFit/>
          </a:bodyPr>
          <a:lstStyle/>
          <a:p>
            <a:pPr algn="ctr"/>
            <a:r>
              <a:rPr lang="en-GB" dirty="0"/>
              <a:t>Nature of the problem</a:t>
            </a:r>
          </a:p>
        </p:txBody>
      </p:sp>
      <p:sp>
        <p:nvSpPr>
          <p:cNvPr id="5" name="TextBox 4">
            <a:extLst>
              <a:ext uri="{FF2B5EF4-FFF2-40B4-BE49-F238E27FC236}">
                <a16:creationId xmlns:a16="http://schemas.microsoft.com/office/drawing/2014/main" id="{DD156A58-7D86-428C-A4E8-9293F8562966}"/>
              </a:ext>
            </a:extLst>
          </p:cNvPr>
          <p:cNvSpPr txBox="1"/>
          <p:nvPr/>
        </p:nvSpPr>
        <p:spPr>
          <a:xfrm>
            <a:off x="7485682" y="3738324"/>
            <a:ext cx="3182319" cy="369332"/>
          </a:xfrm>
          <a:prstGeom prst="rect">
            <a:avLst/>
          </a:prstGeom>
          <a:noFill/>
        </p:spPr>
        <p:txBody>
          <a:bodyPr wrap="square" rtlCol="0">
            <a:spAutoFit/>
          </a:bodyPr>
          <a:lstStyle/>
          <a:p>
            <a:pPr algn="ctr"/>
            <a:r>
              <a:rPr lang="en-GB" dirty="0"/>
              <a:t>Impact of the problem </a:t>
            </a:r>
          </a:p>
        </p:txBody>
      </p:sp>
      <p:sp>
        <p:nvSpPr>
          <p:cNvPr id="7" name="TextBox 6">
            <a:extLst>
              <a:ext uri="{FF2B5EF4-FFF2-40B4-BE49-F238E27FC236}">
                <a16:creationId xmlns:a16="http://schemas.microsoft.com/office/drawing/2014/main" id="{874B47C1-BF43-46B2-9A86-920FAC6C769A}"/>
              </a:ext>
            </a:extLst>
          </p:cNvPr>
          <p:cNvSpPr txBox="1"/>
          <p:nvPr/>
        </p:nvSpPr>
        <p:spPr>
          <a:xfrm>
            <a:off x="1008075" y="4297143"/>
            <a:ext cx="3933825" cy="2031325"/>
          </a:xfrm>
          <a:prstGeom prst="rect">
            <a:avLst/>
          </a:prstGeom>
          <a:noFill/>
        </p:spPr>
        <p:txBody>
          <a:bodyPr wrap="square" rtlCol="0">
            <a:spAutoFit/>
          </a:bodyPr>
          <a:lstStyle/>
          <a:p>
            <a:pPr marL="285750" indent="-285750">
              <a:buFont typeface="Arial" panose="020B0604020202020204" pitchFamily="34" charset="0"/>
              <a:buChar char="•"/>
            </a:pPr>
            <a:r>
              <a:rPr lang="en-GB" dirty="0"/>
              <a:t>Staff shortages due to childcare issues or illness</a:t>
            </a:r>
          </a:p>
          <a:p>
            <a:pPr marL="285750" indent="-285750">
              <a:buFont typeface="Arial" panose="020B0604020202020204" pitchFamily="34" charset="0"/>
              <a:buChar char="•"/>
            </a:pPr>
            <a:r>
              <a:rPr lang="en-GB" dirty="0"/>
              <a:t>Dealing with difficult patients</a:t>
            </a:r>
          </a:p>
          <a:p>
            <a:pPr marL="285750" indent="-285750">
              <a:buFont typeface="Arial" panose="020B0604020202020204" pitchFamily="34" charset="0"/>
              <a:buChar char="•"/>
            </a:pPr>
            <a:r>
              <a:rPr lang="en-GB" dirty="0"/>
              <a:t>Over worked staff</a:t>
            </a:r>
          </a:p>
          <a:p>
            <a:pPr marL="285750" indent="-285750">
              <a:buFont typeface="Arial" panose="020B0604020202020204" pitchFamily="34" charset="0"/>
              <a:buChar char="•"/>
            </a:pPr>
            <a:r>
              <a:rPr lang="en-GB" dirty="0"/>
              <a:t>Unsupported staff</a:t>
            </a:r>
          </a:p>
          <a:p>
            <a:pPr marL="285750" indent="-285750">
              <a:buFont typeface="Arial" panose="020B0604020202020204" pitchFamily="34" charset="0"/>
              <a:buChar char="•"/>
            </a:pPr>
            <a:r>
              <a:rPr lang="en-GB" dirty="0"/>
              <a:t>Poor care planning </a:t>
            </a:r>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8367DA88-49AC-42E7-B8BC-8CC8F604E20F}"/>
              </a:ext>
            </a:extLst>
          </p:cNvPr>
          <p:cNvSpPr txBox="1"/>
          <p:nvPr/>
        </p:nvSpPr>
        <p:spPr>
          <a:xfrm>
            <a:off x="7219955" y="4297143"/>
            <a:ext cx="5086345" cy="2585323"/>
          </a:xfrm>
          <a:prstGeom prst="rect">
            <a:avLst/>
          </a:prstGeom>
          <a:noFill/>
        </p:spPr>
        <p:txBody>
          <a:bodyPr wrap="square" rtlCol="0">
            <a:spAutoFit/>
          </a:bodyPr>
          <a:lstStyle/>
          <a:p>
            <a:pPr marL="285750" indent="-285750">
              <a:buFont typeface="Arial" panose="020B0604020202020204" pitchFamily="34" charset="0"/>
              <a:buChar char="•"/>
            </a:pPr>
            <a:r>
              <a:rPr lang="en-GB" dirty="0"/>
              <a:t>Missed / delayed calls</a:t>
            </a:r>
          </a:p>
          <a:p>
            <a:pPr marL="285750" indent="-285750">
              <a:buFont typeface="Arial" panose="020B0604020202020204" pitchFamily="34" charset="0"/>
              <a:buChar char="•"/>
            </a:pPr>
            <a:r>
              <a:rPr lang="en-GB" dirty="0"/>
              <a:t>Staff feeling uncomfortable or not wanting to care for the patient</a:t>
            </a:r>
          </a:p>
          <a:p>
            <a:pPr marL="285750" indent="-285750">
              <a:buFont typeface="Arial" panose="020B0604020202020204" pitchFamily="34" charset="0"/>
              <a:buChar char="•"/>
            </a:pPr>
            <a:r>
              <a:rPr lang="en-GB" dirty="0"/>
              <a:t>Tired staff  = reduced level of care</a:t>
            </a:r>
          </a:p>
          <a:p>
            <a:pPr marL="285750" indent="-285750">
              <a:buFont typeface="Arial" panose="020B0604020202020204" pitchFamily="34" charset="0"/>
              <a:buChar char="•"/>
            </a:pPr>
            <a:r>
              <a:rPr lang="en-GB" dirty="0"/>
              <a:t>Staff not trained correctly so make minor mistakes that affect the patients duty of care</a:t>
            </a:r>
          </a:p>
          <a:p>
            <a:pPr marL="285750" indent="-285750">
              <a:buFont typeface="Arial" panose="020B0604020202020204" pitchFamily="34" charset="0"/>
              <a:buChar char="•"/>
            </a:pPr>
            <a:r>
              <a:rPr lang="en-GB" dirty="0"/>
              <a:t>Patients needs not met, can be crucial to their health and care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529248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3E6CF-BD3B-415A-BFDB-B3ACDDA3E0F5}"/>
              </a:ext>
            </a:extLst>
          </p:cNvPr>
          <p:cNvSpPr>
            <a:spLocks noGrp="1"/>
          </p:cNvSpPr>
          <p:nvPr>
            <p:ph type="title"/>
          </p:nvPr>
        </p:nvSpPr>
        <p:spPr>
          <a:xfrm>
            <a:off x="838200" y="-181413"/>
            <a:ext cx="10515600" cy="1325563"/>
          </a:xfrm>
        </p:spPr>
        <p:txBody>
          <a:bodyPr/>
          <a:lstStyle/>
          <a:p>
            <a:pPr algn="ctr"/>
            <a:r>
              <a:rPr lang="en-GB" b="1" u="sng" dirty="0"/>
              <a:t>Problem solving tools</a:t>
            </a:r>
          </a:p>
        </p:txBody>
      </p:sp>
      <p:pic>
        <p:nvPicPr>
          <p:cNvPr id="5" name="Content Placeholder 4" descr="Timeline&#10;&#10;Description automatically generated">
            <a:extLst>
              <a:ext uri="{FF2B5EF4-FFF2-40B4-BE49-F238E27FC236}">
                <a16:creationId xmlns:a16="http://schemas.microsoft.com/office/drawing/2014/main" id="{818213C9-2208-427E-8C11-8992FE6D999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071" y="768147"/>
            <a:ext cx="1848517" cy="1638071"/>
          </a:xfrm>
        </p:spPr>
      </p:pic>
      <p:sp>
        <p:nvSpPr>
          <p:cNvPr id="6" name="TextBox 5">
            <a:extLst>
              <a:ext uri="{FF2B5EF4-FFF2-40B4-BE49-F238E27FC236}">
                <a16:creationId xmlns:a16="http://schemas.microsoft.com/office/drawing/2014/main" id="{197E271D-0BE8-4AC3-A3AA-E3D2DB6EAE75}"/>
              </a:ext>
            </a:extLst>
          </p:cNvPr>
          <p:cNvSpPr txBox="1"/>
          <p:nvPr/>
        </p:nvSpPr>
        <p:spPr>
          <a:xfrm>
            <a:off x="1543665" y="2575246"/>
            <a:ext cx="3268718" cy="1077218"/>
          </a:xfrm>
          <a:prstGeom prst="rect">
            <a:avLst/>
          </a:prstGeom>
          <a:noFill/>
        </p:spPr>
        <p:txBody>
          <a:bodyPr wrap="square" rtlCol="0">
            <a:spAutoFit/>
          </a:bodyPr>
          <a:lstStyle/>
          <a:p>
            <a:r>
              <a:rPr lang="en-GB" sz="1600" dirty="0"/>
              <a:t>Pestle offers people an external insight into the business which may impact their strategy and how they make decisions for their business</a:t>
            </a:r>
          </a:p>
        </p:txBody>
      </p:sp>
      <p:pic>
        <p:nvPicPr>
          <p:cNvPr id="8" name="Picture 7" descr="A picture containing text, sign, vector graphics, screenshot&#10;&#10;Description automatically generated">
            <a:extLst>
              <a:ext uri="{FF2B5EF4-FFF2-40B4-BE49-F238E27FC236}">
                <a16:creationId xmlns:a16="http://schemas.microsoft.com/office/drawing/2014/main" id="{8F1ACA7E-33E3-411C-AD22-E722F8F582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4990" y="790006"/>
            <a:ext cx="1688945" cy="1688945"/>
          </a:xfrm>
          <a:prstGeom prst="rect">
            <a:avLst/>
          </a:prstGeom>
        </p:spPr>
      </p:pic>
      <p:sp>
        <p:nvSpPr>
          <p:cNvPr id="10" name="TextBox 9">
            <a:extLst>
              <a:ext uri="{FF2B5EF4-FFF2-40B4-BE49-F238E27FC236}">
                <a16:creationId xmlns:a16="http://schemas.microsoft.com/office/drawing/2014/main" id="{99536DBB-DC3C-44B2-AC91-5952B5B239AA}"/>
              </a:ext>
            </a:extLst>
          </p:cNvPr>
          <p:cNvSpPr txBox="1"/>
          <p:nvPr/>
        </p:nvSpPr>
        <p:spPr>
          <a:xfrm>
            <a:off x="7216878" y="2515848"/>
            <a:ext cx="4345858" cy="1323439"/>
          </a:xfrm>
          <a:prstGeom prst="rect">
            <a:avLst/>
          </a:prstGeom>
          <a:noFill/>
        </p:spPr>
        <p:txBody>
          <a:bodyPr wrap="square" rtlCol="0">
            <a:spAutoFit/>
          </a:bodyPr>
          <a:lstStyle/>
          <a:p>
            <a:r>
              <a:rPr lang="en-GB" sz="1600" dirty="0"/>
              <a:t>SWOT helps you make the most of the resources that your business has. To help reduce the risk of failure, ensuring that you understand what your business is lacking. Which helps you get rid of any hazards that could hinder your business</a:t>
            </a:r>
          </a:p>
        </p:txBody>
      </p:sp>
      <p:sp>
        <p:nvSpPr>
          <p:cNvPr id="11" name="TextBox 10">
            <a:extLst>
              <a:ext uri="{FF2B5EF4-FFF2-40B4-BE49-F238E27FC236}">
                <a16:creationId xmlns:a16="http://schemas.microsoft.com/office/drawing/2014/main" id="{B1AF7603-5353-4FB5-953B-4EA7A2D24C39}"/>
              </a:ext>
            </a:extLst>
          </p:cNvPr>
          <p:cNvSpPr txBox="1"/>
          <p:nvPr/>
        </p:nvSpPr>
        <p:spPr>
          <a:xfrm>
            <a:off x="157316" y="2860879"/>
            <a:ext cx="1288026" cy="338554"/>
          </a:xfrm>
          <a:prstGeom prst="rect">
            <a:avLst/>
          </a:prstGeom>
          <a:noFill/>
        </p:spPr>
        <p:txBody>
          <a:bodyPr wrap="square" rtlCol="0">
            <a:spAutoFit/>
          </a:bodyPr>
          <a:lstStyle/>
          <a:p>
            <a:r>
              <a:rPr lang="en-GB" sz="1600" b="1" dirty="0"/>
              <a:t>Describe </a:t>
            </a:r>
          </a:p>
        </p:txBody>
      </p:sp>
      <p:sp>
        <p:nvSpPr>
          <p:cNvPr id="12" name="TextBox 11">
            <a:extLst>
              <a:ext uri="{FF2B5EF4-FFF2-40B4-BE49-F238E27FC236}">
                <a16:creationId xmlns:a16="http://schemas.microsoft.com/office/drawing/2014/main" id="{FC1F888F-688B-4AAA-901E-E14BDC2B5CF1}"/>
              </a:ext>
            </a:extLst>
          </p:cNvPr>
          <p:cNvSpPr txBox="1"/>
          <p:nvPr/>
        </p:nvSpPr>
        <p:spPr>
          <a:xfrm>
            <a:off x="68826" y="4184318"/>
            <a:ext cx="1376516" cy="584775"/>
          </a:xfrm>
          <a:prstGeom prst="rect">
            <a:avLst/>
          </a:prstGeom>
          <a:noFill/>
        </p:spPr>
        <p:txBody>
          <a:bodyPr wrap="square" rtlCol="0">
            <a:spAutoFit/>
          </a:bodyPr>
          <a:lstStyle/>
          <a:p>
            <a:r>
              <a:rPr lang="en-GB" sz="1600" b="1" dirty="0"/>
              <a:t>Differences /similarities </a:t>
            </a:r>
          </a:p>
        </p:txBody>
      </p:sp>
      <p:sp>
        <p:nvSpPr>
          <p:cNvPr id="14" name="TextBox 13">
            <a:extLst>
              <a:ext uri="{FF2B5EF4-FFF2-40B4-BE49-F238E27FC236}">
                <a16:creationId xmlns:a16="http://schemas.microsoft.com/office/drawing/2014/main" id="{1B93A57F-8065-4C07-8776-1F6BCBCCC7A2}"/>
              </a:ext>
            </a:extLst>
          </p:cNvPr>
          <p:cNvSpPr txBox="1"/>
          <p:nvPr/>
        </p:nvSpPr>
        <p:spPr>
          <a:xfrm>
            <a:off x="1445342" y="4008315"/>
            <a:ext cx="10515600" cy="830997"/>
          </a:xfrm>
          <a:prstGeom prst="rect">
            <a:avLst/>
          </a:prstGeom>
          <a:noFill/>
        </p:spPr>
        <p:txBody>
          <a:bodyPr wrap="square" rtlCol="0">
            <a:spAutoFit/>
          </a:bodyPr>
          <a:lstStyle/>
          <a:p>
            <a:r>
              <a:rPr lang="en-GB" sz="1600" dirty="0"/>
              <a:t>The difference between SWOT and Pestle is that, SWOT is used to identify the current internal problems by identifying the strengths and weaknesses in the business to help reduce/prevent a threat to their business. Whereas Pestle identifies the external problems which may have a impact on the business in the future for example funding</a:t>
            </a:r>
          </a:p>
        </p:txBody>
      </p:sp>
      <p:sp>
        <p:nvSpPr>
          <p:cNvPr id="15" name="TextBox 14">
            <a:extLst>
              <a:ext uri="{FF2B5EF4-FFF2-40B4-BE49-F238E27FC236}">
                <a16:creationId xmlns:a16="http://schemas.microsoft.com/office/drawing/2014/main" id="{1D2B28E3-CAFC-43F4-9106-4BCD64051331}"/>
              </a:ext>
            </a:extLst>
          </p:cNvPr>
          <p:cNvSpPr txBox="1"/>
          <p:nvPr/>
        </p:nvSpPr>
        <p:spPr>
          <a:xfrm>
            <a:off x="68826" y="5446613"/>
            <a:ext cx="1288026" cy="338554"/>
          </a:xfrm>
          <a:prstGeom prst="rect">
            <a:avLst/>
          </a:prstGeom>
          <a:noFill/>
        </p:spPr>
        <p:txBody>
          <a:bodyPr wrap="square" rtlCol="0">
            <a:spAutoFit/>
          </a:bodyPr>
          <a:lstStyle/>
          <a:p>
            <a:r>
              <a:rPr lang="en-GB" sz="1600" b="1" dirty="0"/>
              <a:t>Pros/cons</a:t>
            </a:r>
          </a:p>
        </p:txBody>
      </p:sp>
      <p:sp>
        <p:nvSpPr>
          <p:cNvPr id="17" name="TextBox 16">
            <a:extLst>
              <a:ext uri="{FF2B5EF4-FFF2-40B4-BE49-F238E27FC236}">
                <a16:creationId xmlns:a16="http://schemas.microsoft.com/office/drawing/2014/main" id="{3E9953CE-BB61-49A5-9A3E-5915396DBA93}"/>
              </a:ext>
            </a:extLst>
          </p:cNvPr>
          <p:cNvSpPr txBox="1"/>
          <p:nvPr/>
        </p:nvSpPr>
        <p:spPr>
          <a:xfrm>
            <a:off x="7450138" y="5309640"/>
            <a:ext cx="1189703" cy="338554"/>
          </a:xfrm>
          <a:prstGeom prst="rect">
            <a:avLst/>
          </a:prstGeom>
          <a:noFill/>
        </p:spPr>
        <p:txBody>
          <a:bodyPr wrap="square" rtlCol="0">
            <a:spAutoFit/>
          </a:bodyPr>
          <a:lstStyle/>
          <a:p>
            <a:r>
              <a:rPr lang="en-GB" sz="1600" b="1" dirty="0"/>
              <a:t>Pros/cons</a:t>
            </a:r>
          </a:p>
        </p:txBody>
      </p:sp>
    </p:spTree>
    <p:extLst>
      <p:ext uri="{BB962C8B-B14F-4D97-AF65-F5344CB8AC3E}">
        <p14:creationId xmlns:p14="http://schemas.microsoft.com/office/powerpoint/2010/main" val="3913499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A6AC5-4408-40DC-89C9-6D136DC3E7BD}"/>
              </a:ext>
            </a:extLst>
          </p:cNvPr>
          <p:cNvSpPr>
            <a:spLocks noGrp="1"/>
          </p:cNvSpPr>
          <p:nvPr>
            <p:ph type="title"/>
          </p:nvPr>
        </p:nvSpPr>
        <p:spPr/>
        <p:txBody>
          <a:bodyPr/>
          <a:lstStyle/>
          <a:p>
            <a:r>
              <a:rPr lang="en-GB" dirty="0"/>
              <a:t>Pros and cons of </a:t>
            </a:r>
            <a:r>
              <a:rPr lang="en-GB" u="sng" dirty="0"/>
              <a:t>swot</a:t>
            </a:r>
          </a:p>
        </p:txBody>
      </p:sp>
      <p:sp>
        <p:nvSpPr>
          <p:cNvPr id="6" name="TextBox 5">
            <a:extLst>
              <a:ext uri="{FF2B5EF4-FFF2-40B4-BE49-F238E27FC236}">
                <a16:creationId xmlns:a16="http://schemas.microsoft.com/office/drawing/2014/main" id="{50EA4CC3-B9C8-4A00-959A-F903AE7790F7}"/>
              </a:ext>
            </a:extLst>
          </p:cNvPr>
          <p:cNvSpPr txBox="1"/>
          <p:nvPr/>
        </p:nvSpPr>
        <p:spPr>
          <a:xfrm>
            <a:off x="1518254" y="2133600"/>
            <a:ext cx="834421" cy="369332"/>
          </a:xfrm>
          <a:prstGeom prst="rect">
            <a:avLst/>
          </a:prstGeom>
          <a:noFill/>
        </p:spPr>
        <p:txBody>
          <a:bodyPr wrap="square" rtlCol="0">
            <a:spAutoFit/>
          </a:bodyPr>
          <a:lstStyle/>
          <a:p>
            <a:r>
              <a:rPr lang="en-GB" dirty="0">
                <a:highlight>
                  <a:srgbClr val="FFFF00"/>
                </a:highlight>
              </a:rPr>
              <a:t>PROS</a:t>
            </a:r>
          </a:p>
        </p:txBody>
      </p:sp>
      <p:sp>
        <p:nvSpPr>
          <p:cNvPr id="8" name="TextBox 7">
            <a:extLst>
              <a:ext uri="{FF2B5EF4-FFF2-40B4-BE49-F238E27FC236}">
                <a16:creationId xmlns:a16="http://schemas.microsoft.com/office/drawing/2014/main" id="{C976C8CA-127C-42CD-9953-7FBAC270545B}"/>
              </a:ext>
            </a:extLst>
          </p:cNvPr>
          <p:cNvSpPr txBox="1"/>
          <p:nvPr/>
        </p:nvSpPr>
        <p:spPr>
          <a:xfrm>
            <a:off x="8353425" y="2133600"/>
            <a:ext cx="1476375" cy="369332"/>
          </a:xfrm>
          <a:prstGeom prst="rect">
            <a:avLst/>
          </a:prstGeom>
          <a:noFill/>
        </p:spPr>
        <p:txBody>
          <a:bodyPr wrap="square" rtlCol="0">
            <a:spAutoFit/>
          </a:bodyPr>
          <a:lstStyle/>
          <a:p>
            <a:r>
              <a:rPr lang="en-GB" dirty="0">
                <a:highlight>
                  <a:srgbClr val="FF0000"/>
                </a:highlight>
              </a:rPr>
              <a:t>CONS</a:t>
            </a:r>
          </a:p>
        </p:txBody>
      </p:sp>
      <p:sp>
        <p:nvSpPr>
          <p:cNvPr id="9" name="TextBox 8">
            <a:extLst>
              <a:ext uri="{FF2B5EF4-FFF2-40B4-BE49-F238E27FC236}">
                <a16:creationId xmlns:a16="http://schemas.microsoft.com/office/drawing/2014/main" id="{6DB80EC9-DB84-4464-96C1-4E5B83A33BD8}"/>
              </a:ext>
            </a:extLst>
          </p:cNvPr>
          <p:cNvSpPr txBox="1"/>
          <p:nvPr/>
        </p:nvSpPr>
        <p:spPr>
          <a:xfrm>
            <a:off x="933449" y="2695575"/>
            <a:ext cx="4486275" cy="1754326"/>
          </a:xfrm>
          <a:prstGeom prst="rect">
            <a:avLst/>
          </a:prstGeom>
          <a:noFill/>
        </p:spPr>
        <p:txBody>
          <a:bodyPr wrap="square" rtlCol="0">
            <a:spAutoFit/>
          </a:bodyPr>
          <a:lstStyle/>
          <a:p>
            <a:pPr marL="285750" indent="-285750">
              <a:buFont typeface="Arial" panose="020B0604020202020204" pitchFamily="34" charset="0"/>
              <a:buChar char="•"/>
            </a:pPr>
            <a:r>
              <a:rPr lang="en-GB" dirty="0"/>
              <a:t>Easy to understand and use</a:t>
            </a:r>
          </a:p>
          <a:p>
            <a:pPr marL="285750" indent="-285750">
              <a:buFont typeface="Arial" panose="020B0604020202020204" pitchFamily="34" charset="0"/>
              <a:buChar char="•"/>
            </a:pPr>
            <a:r>
              <a:rPr lang="en-GB" dirty="0"/>
              <a:t>Can manage loads of data easily</a:t>
            </a:r>
          </a:p>
          <a:p>
            <a:pPr marL="285750" indent="-285750">
              <a:buFont typeface="Arial" panose="020B0604020202020204" pitchFamily="34" charset="0"/>
              <a:buChar char="•"/>
            </a:pPr>
            <a:r>
              <a:rPr lang="en-GB" dirty="0"/>
              <a:t>Easily identify opportunities and threats </a:t>
            </a:r>
          </a:p>
          <a:p>
            <a:pPr marL="285750" indent="-285750">
              <a:buFont typeface="Arial" panose="020B0604020202020204" pitchFamily="34" charset="0"/>
              <a:buChar char="•"/>
            </a:pPr>
            <a:r>
              <a:rPr lang="en-GB" dirty="0"/>
              <a:t>Cost – no big technology or training needed to use it </a:t>
            </a:r>
          </a:p>
          <a:p>
            <a:pPr marL="285750" indent="-285750">
              <a:buFont typeface="Arial" panose="020B0604020202020204" pitchFamily="34" charset="0"/>
              <a:buChar char="•"/>
            </a:pPr>
            <a:endParaRPr lang="en-GB" dirty="0"/>
          </a:p>
        </p:txBody>
      </p:sp>
      <p:sp>
        <p:nvSpPr>
          <p:cNvPr id="10" name="TextBox 9">
            <a:extLst>
              <a:ext uri="{FF2B5EF4-FFF2-40B4-BE49-F238E27FC236}">
                <a16:creationId xmlns:a16="http://schemas.microsoft.com/office/drawing/2014/main" id="{78CADAF4-E8F5-4B80-95EC-9DEE505DC91C}"/>
              </a:ext>
            </a:extLst>
          </p:cNvPr>
          <p:cNvSpPr txBox="1"/>
          <p:nvPr/>
        </p:nvSpPr>
        <p:spPr>
          <a:xfrm>
            <a:off x="7229475" y="2695575"/>
            <a:ext cx="3825379" cy="1477328"/>
          </a:xfrm>
          <a:prstGeom prst="rect">
            <a:avLst/>
          </a:prstGeom>
          <a:noFill/>
        </p:spPr>
        <p:txBody>
          <a:bodyPr wrap="square" rtlCol="0">
            <a:spAutoFit/>
          </a:bodyPr>
          <a:lstStyle/>
          <a:p>
            <a:pPr marL="285750" indent="-285750">
              <a:buFont typeface="Arial" panose="020B0604020202020204" pitchFamily="34" charset="0"/>
              <a:buChar char="•"/>
            </a:pPr>
            <a:r>
              <a:rPr lang="en-GB" dirty="0"/>
              <a:t>Doesn’t rank the significance of one factor over the other</a:t>
            </a:r>
          </a:p>
          <a:p>
            <a:pPr marL="285750" indent="-285750">
              <a:buFont typeface="Arial" panose="020B0604020202020204" pitchFamily="34" charset="0"/>
              <a:buChar char="•"/>
            </a:pPr>
            <a:r>
              <a:rPr lang="en-GB" dirty="0"/>
              <a:t>Can be difficult to identify the four elements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277497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9A74-828E-467E-B4E9-43DE87267B96}"/>
              </a:ext>
            </a:extLst>
          </p:cNvPr>
          <p:cNvSpPr>
            <a:spLocks noGrp="1"/>
          </p:cNvSpPr>
          <p:nvPr>
            <p:ph type="title"/>
          </p:nvPr>
        </p:nvSpPr>
        <p:spPr/>
        <p:txBody>
          <a:bodyPr/>
          <a:lstStyle/>
          <a:p>
            <a:r>
              <a:rPr lang="en-GB" dirty="0"/>
              <a:t>Pros and cons of </a:t>
            </a:r>
            <a:r>
              <a:rPr lang="en-GB" u="sng" dirty="0"/>
              <a:t>pestle</a:t>
            </a:r>
            <a:r>
              <a:rPr lang="en-GB" dirty="0"/>
              <a:t> </a:t>
            </a:r>
          </a:p>
        </p:txBody>
      </p:sp>
      <p:sp>
        <p:nvSpPr>
          <p:cNvPr id="4" name="TextBox 3">
            <a:extLst>
              <a:ext uri="{FF2B5EF4-FFF2-40B4-BE49-F238E27FC236}">
                <a16:creationId xmlns:a16="http://schemas.microsoft.com/office/drawing/2014/main" id="{A477FCA6-9061-4A93-8A2A-2AC73F1A7D4F}"/>
              </a:ext>
            </a:extLst>
          </p:cNvPr>
          <p:cNvSpPr txBox="1"/>
          <p:nvPr/>
        </p:nvSpPr>
        <p:spPr>
          <a:xfrm>
            <a:off x="1451579" y="2200275"/>
            <a:ext cx="939196" cy="381000"/>
          </a:xfrm>
          <a:prstGeom prst="rect">
            <a:avLst/>
          </a:prstGeom>
          <a:noFill/>
        </p:spPr>
        <p:txBody>
          <a:bodyPr wrap="square" rtlCol="0">
            <a:spAutoFit/>
          </a:bodyPr>
          <a:lstStyle/>
          <a:p>
            <a:r>
              <a:rPr lang="en-GB" dirty="0">
                <a:highlight>
                  <a:srgbClr val="FFFF00"/>
                </a:highlight>
              </a:rPr>
              <a:t>PROS</a:t>
            </a:r>
          </a:p>
        </p:txBody>
      </p:sp>
      <p:sp>
        <p:nvSpPr>
          <p:cNvPr id="5" name="TextBox 4">
            <a:extLst>
              <a:ext uri="{FF2B5EF4-FFF2-40B4-BE49-F238E27FC236}">
                <a16:creationId xmlns:a16="http://schemas.microsoft.com/office/drawing/2014/main" id="{5370FE5B-F6DC-4A5D-B9DD-997C97B78F37}"/>
              </a:ext>
            </a:extLst>
          </p:cNvPr>
          <p:cNvSpPr txBox="1"/>
          <p:nvPr/>
        </p:nvSpPr>
        <p:spPr>
          <a:xfrm>
            <a:off x="7734300" y="2266950"/>
            <a:ext cx="1057275" cy="369332"/>
          </a:xfrm>
          <a:prstGeom prst="rect">
            <a:avLst/>
          </a:prstGeom>
          <a:noFill/>
        </p:spPr>
        <p:txBody>
          <a:bodyPr wrap="square" rtlCol="0">
            <a:spAutoFit/>
          </a:bodyPr>
          <a:lstStyle/>
          <a:p>
            <a:r>
              <a:rPr lang="en-GB" dirty="0">
                <a:highlight>
                  <a:srgbClr val="FF0000"/>
                </a:highlight>
              </a:rPr>
              <a:t>CONS</a:t>
            </a:r>
          </a:p>
        </p:txBody>
      </p:sp>
      <p:sp>
        <p:nvSpPr>
          <p:cNvPr id="6" name="TextBox 5">
            <a:extLst>
              <a:ext uri="{FF2B5EF4-FFF2-40B4-BE49-F238E27FC236}">
                <a16:creationId xmlns:a16="http://schemas.microsoft.com/office/drawing/2014/main" id="{DF260429-3FEB-4B66-8E6F-272ECE7A519F}"/>
              </a:ext>
            </a:extLst>
          </p:cNvPr>
          <p:cNvSpPr txBox="1"/>
          <p:nvPr/>
        </p:nvSpPr>
        <p:spPr>
          <a:xfrm>
            <a:off x="542925" y="2809875"/>
            <a:ext cx="4324350" cy="1477328"/>
          </a:xfrm>
          <a:prstGeom prst="rect">
            <a:avLst/>
          </a:prstGeom>
          <a:noFill/>
        </p:spPr>
        <p:txBody>
          <a:bodyPr wrap="square" rtlCol="0">
            <a:spAutoFit/>
          </a:bodyPr>
          <a:lstStyle/>
          <a:p>
            <a:pPr marL="285750" indent="-285750">
              <a:buFont typeface="Arial" panose="020B0604020202020204" pitchFamily="34" charset="0"/>
              <a:buChar char="•"/>
            </a:pPr>
            <a:r>
              <a:rPr lang="en-GB" dirty="0"/>
              <a:t>It encourages an advanced way of external and strategic thinking.</a:t>
            </a:r>
          </a:p>
          <a:p>
            <a:pPr marL="285750" indent="-285750">
              <a:buFont typeface="Arial" panose="020B0604020202020204" pitchFamily="34" charset="0"/>
              <a:buChar char="•"/>
            </a:pPr>
            <a:r>
              <a:rPr lang="en-GB" dirty="0"/>
              <a:t>Exploits opportunities – allows you to assess external threats and opportunities</a:t>
            </a:r>
          </a:p>
          <a:p>
            <a:pPr marL="285750" indent="-285750">
              <a:buFont typeface="Arial" panose="020B0604020202020204" pitchFamily="34" charset="0"/>
              <a:buChar char="•"/>
            </a:pPr>
            <a:r>
              <a:rPr lang="en-GB" dirty="0"/>
              <a:t>Easy to use  </a:t>
            </a:r>
          </a:p>
        </p:txBody>
      </p:sp>
      <p:sp>
        <p:nvSpPr>
          <p:cNvPr id="7" name="TextBox 6">
            <a:extLst>
              <a:ext uri="{FF2B5EF4-FFF2-40B4-BE49-F238E27FC236}">
                <a16:creationId xmlns:a16="http://schemas.microsoft.com/office/drawing/2014/main" id="{0D39C97A-71D7-4180-94DD-C6820C279337}"/>
              </a:ext>
            </a:extLst>
          </p:cNvPr>
          <p:cNvSpPr txBox="1"/>
          <p:nvPr/>
        </p:nvSpPr>
        <p:spPr>
          <a:xfrm>
            <a:off x="7296150" y="2867025"/>
            <a:ext cx="4048125" cy="1754326"/>
          </a:xfrm>
          <a:prstGeom prst="rect">
            <a:avLst/>
          </a:prstGeom>
          <a:noFill/>
        </p:spPr>
        <p:txBody>
          <a:bodyPr wrap="square" rtlCol="0">
            <a:spAutoFit/>
          </a:bodyPr>
          <a:lstStyle/>
          <a:p>
            <a:pPr marL="285750" indent="-285750">
              <a:buFont typeface="Arial" panose="020B0604020202020204" pitchFamily="34" charset="0"/>
              <a:buChar char="•"/>
            </a:pPr>
            <a:r>
              <a:rPr lang="en-GB" dirty="0"/>
              <a:t>Can easily over-simplify information that is used for making decisions </a:t>
            </a:r>
          </a:p>
          <a:p>
            <a:pPr marL="285750" indent="-285750">
              <a:buFont typeface="Arial" panose="020B0604020202020204" pitchFamily="34" charset="0"/>
              <a:buChar char="•"/>
            </a:pPr>
            <a:r>
              <a:rPr lang="en-GB" dirty="0"/>
              <a:t>Access to quality external information is restricted due to time and cost it takes to collate it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275132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D55FF-E7B6-4E09-A813-7160C3D8DA23}"/>
              </a:ext>
            </a:extLst>
          </p:cNvPr>
          <p:cNvSpPr>
            <a:spLocks noGrp="1"/>
          </p:cNvSpPr>
          <p:nvPr>
            <p:ph type="title"/>
          </p:nvPr>
        </p:nvSpPr>
        <p:spPr/>
        <p:txBody>
          <a:bodyPr/>
          <a:lstStyle/>
          <a:p>
            <a:r>
              <a:rPr lang="en-GB" b="1" u="sng" dirty="0"/>
              <a:t>What is Fishbone analysis ?</a:t>
            </a:r>
          </a:p>
        </p:txBody>
      </p:sp>
      <p:sp>
        <p:nvSpPr>
          <p:cNvPr id="3" name="Content Placeholder 2">
            <a:extLst>
              <a:ext uri="{FF2B5EF4-FFF2-40B4-BE49-F238E27FC236}">
                <a16:creationId xmlns:a16="http://schemas.microsoft.com/office/drawing/2014/main" id="{452FE360-C38F-4B32-8BFA-2B65EF24D900}"/>
              </a:ext>
            </a:extLst>
          </p:cNvPr>
          <p:cNvSpPr>
            <a:spLocks noGrp="1"/>
          </p:cNvSpPr>
          <p:nvPr>
            <p:ph idx="1"/>
          </p:nvPr>
        </p:nvSpPr>
        <p:spPr/>
        <p:txBody>
          <a:bodyPr/>
          <a:lstStyle/>
          <a:p>
            <a:pPr marL="0" indent="0" algn="ctr">
              <a:buNone/>
            </a:pPr>
            <a:r>
              <a:rPr lang="en-GB" dirty="0"/>
              <a:t>Fishbone analysis is used to identify the root cause of a problem and to sort them into groups to correct the nature of the end problem. It helps to analyse and solve problems by sorting them into useful categories. It is a visual way so see the cause and effects.</a:t>
            </a:r>
          </a:p>
        </p:txBody>
      </p:sp>
    </p:spTree>
    <p:extLst>
      <p:ext uri="{BB962C8B-B14F-4D97-AF65-F5344CB8AC3E}">
        <p14:creationId xmlns:p14="http://schemas.microsoft.com/office/powerpoint/2010/main" val="24540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10;&#10;Description automatically generated">
            <a:extLst>
              <a:ext uri="{FF2B5EF4-FFF2-40B4-BE49-F238E27FC236}">
                <a16:creationId xmlns:a16="http://schemas.microsoft.com/office/drawing/2014/main" id="{94F89589-2C4C-4E34-9DF3-2345276D1E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3234" y="1233268"/>
            <a:ext cx="9741401" cy="5270771"/>
          </a:xfrm>
          <a:prstGeom prst="rect">
            <a:avLst/>
          </a:prstGeom>
        </p:spPr>
      </p:pic>
      <p:sp>
        <p:nvSpPr>
          <p:cNvPr id="9" name="TextBox 8">
            <a:extLst>
              <a:ext uri="{FF2B5EF4-FFF2-40B4-BE49-F238E27FC236}">
                <a16:creationId xmlns:a16="http://schemas.microsoft.com/office/drawing/2014/main" id="{85848E8E-8694-4D39-B1E9-D04BC3B738A9}"/>
              </a:ext>
            </a:extLst>
          </p:cNvPr>
          <p:cNvSpPr txBox="1"/>
          <p:nvPr/>
        </p:nvSpPr>
        <p:spPr>
          <a:xfrm>
            <a:off x="707923" y="353961"/>
            <a:ext cx="10432025" cy="646331"/>
          </a:xfrm>
          <a:prstGeom prst="rect">
            <a:avLst/>
          </a:prstGeom>
          <a:noFill/>
        </p:spPr>
        <p:txBody>
          <a:bodyPr wrap="square" rtlCol="0">
            <a:spAutoFit/>
          </a:bodyPr>
          <a:lstStyle/>
          <a:p>
            <a:r>
              <a:rPr lang="en-GB" dirty="0"/>
              <a:t>Cause and effect ( fishbone) diagram</a:t>
            </a:r>
          </a:p>
          <a:p>
            <a:r>
              <a:rPr lang="en-GB" dirty="0"/>
              <a:t>Student name : Rashae Nikia Dennis                                                  Student Number: 2008304</a:t>
            </a:r>
          </a:p>
        </p:txBody>
      </p:sp>
    </p:spTree>
    <p:extLst>
      <p:ext uri="{BB962C8B-B14F-4D97-AF65-F5344CB8AC3E}">
        <p14:creationId xmlns:p14="http://schemas.microsoft.com/office/powerpoint/2010/main" val="3903861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8550287C-089C-45D9-A356-5BDA1CA23CFF}"/>
              </a:ext>
            </a:extLst>
          </p:cNvPr>
          <p:cNvGraphicFramePr>
            <a:graphicFrameLocks noGrp="1"/>
          </p:cNvGraphicFramePr>
          <p:nvPr>
            <p:ph idx="1"/>
            <p:extLst>
              <p:ext uri="{D42A27DB-BD31-4B8C-83A1-F6EECF244321}">
                <p14:modId xmlns:p14="http://schemas.microsoft.com/office/powerpoint/2010/main" val="2666960561"/>
              </p:ext>
            </p:extLst>
          </p:nvPr>
        </p:nvGraphicFramePr>
        <p:xfrm>
          <a:off x="838201" y="1825625"/>
          <a:ext cx="10203426" cy="3237990"/>
        </p:xfrm>
        <a:graphic>
          <a:graphicData uri="http://schemas.openxmlformats.org/drawingml/2006/table">
            <a:tbl>
              <a:tblPr firstRow="1" bandRow="1">
                <a:tableStyleId>{073A0DAA-6AF3-43AB-8588-CEC1D06C72B9}</a:tableStyleId>
              </a:tblPr>
              <a:tblGrid>
                <a:gridCol w="3401142">
                  <a:extLst>
                    <a:ext uri="{9D8B030D-6E8A-4147-A177-3AD203B41FA5}">
                      <a16:colId xmlns:a16="http://schemas.microsoft.com/office/drawing/2014/main" val="2376570587"/>
                    </a:ext>
                  </a:extLst>
                </a:gridCol>
                <a:gridCol w="3401142">
                  <a:extLst>
                    <a:ext uri="{9D8B030D-6E8A-4147-A177-3AD203B41FA5}">
                      <a16:colId xmlns:a16="http://schemas.microsoft.com/office/drawing/2014/main" val="3729467854"/>
                    </a:ext>
                  </a:extLst>
                </a:gridCol>
                <a:gridCol w="3401142">
                  <a:extLst>
                    <a:ext uri="{9D8B030D-6E8A-4147-A177-3AD203B41FA5}">
                      <a16:colId xmlns:a16="http://schemas.microsoft.com/office/drawing/2014/main" val="3714267222"/>
                    </a:ext>
                  </a:extLst>
                </a:gridCol>
              </a:tblGrid>
              <a:tr h="539665">
                <a:tc>
                  <a:txBody>
                    <a:bodyPr/>
                    <a:lstStyle/>
                    <a:p>
                      <a:r>
                        <a:rPr lang="en-GB" dirty="0"/>
                        <a:t>PLUS</a:t>
                      </a:r>
                    </a:p>
                  </a:txBody>
                  <a:tcPr/>
                </a:tc>
                <a:tc>
                  <a:txBody>
                    <a:bodyPr/>
                    <a:lstStyle/>
                    <a:p>
                      <a:r>
                        <a:rPr lang="en-GB" dirty="0"/>
                        <a:t>MINUS</a:t>
                      </a:r>
                    </a:p>
                  </a:txBody>
                  <a:tcPr/>
                </a:tc>
                <a:tc>
                  <a:txBody>
                    <a:bodyPr/>
                    <a:lstStyle/>
                    <a:p>
                      <a:r>
                        <a:rPr lang="en-GB" dirty="0"/>
                        <a:t>INTERESTING</a:t>
                      </a:r>
                    </a:p>
                  </a:txBody>
                  <a:tcPr/>
                </a:tc>
                <a:extLst>
                  <a:ext uri="{0D108BD9-81ED-4DB2-BD59-A6C34878D82A}">
                    <a16:rowId xmlns:a16="http://schemas.microsoft.com/office/drawing/2014/main" val="3169152155"/>
                  </a:ext>
                </a:extLst>
              </a:tr>
              <a:tr h="539665">
                <a:tc>
                  <a:txBody>
                    <a:bodyPr/>
                    <a:lstStyle/>
                    <a:p>
                      <a:r>
                        <a:rPr lang="en-GB" dirty="0"/>
                        <a:t>Thoroughly trained staff</a:t>
                      </a:r>
                    </a:p>
                  </a:txBody>
                  <a:tcPr/>
                </a:tc>
                <a:tc>
                  <a:txBody>
                    <a:bodyPr/>
                    <a:lstStyle/>
                    <a:p>
                      <a:r>
                        <a:rPr lang="en-GB" dirty="0"/>
                        <a:t>Staff shortage</a:t>
                      </a:r>
                    </a:p>
                  </a:txBody>
                  <a:tcPr/>
                </a:tc>
                <a:tc>
                  <a:txBody>
                    <a:bodyPr/>
                    <a:lstStyle/>
                    <a:p>
                      <a:r>
                        <a:rPr lang="en-GB" dirty="0"/>
                        <a:t>Offer bonuses </a:t>
                      </a:r>
                    </a:p>
                  </a:txBody>
                  <a:tcPr/>
                </a:tc>
                <a:extLst>
                  <a:ext uri="{0D108BD9-81ED-4DB2-BD59-A6C34878D82A}">
                    <a16:rowId xmlns:a16="http://schemas.microsoft.com/office/drawing/2014/main" val="3108443609"/>
                  </a:ext>
                </a:extLst>
              </a:tr>
              <a:tr h="539665">
                <a:tc>
                  <a:txBody>
                    <a:bodyPr/>
                    <a:lstStyle/>
                    <a:p>
                      <a:r>
                        <a:rPr lang="en-GB" dirty="0"/>
                        <a:t>Review care plans every 6 months</a:t>
                      </a:r>
                    </a:p>
                  </a:txBody>
                  <a:tcPr/>
                </a:tc>
                <a:tc>
                  <a:txBody>
                    <a:bodyPr/>
                    <a:lstStyle/>
                    <a:p>
                      <a:endParaRPr lang="en-GB" dirty="0"/>
                    </a:p>
                  </a:txBody>
                  <a:tcPr/>
                </a:tc>
                <a:tc>
                  <a:txBody>
                    <a:bodyPr/>
                    <a:lstStyle/>
                    <a:p>
                      <a:r>
                        <a:rPr lang="en-GB" dirty="0"/>
                        <a:t>Hire people fresh out of university</a:t>
                      </a:r>
                    </a:p>
                  </a:txBody>
                  <a:tcPr/>
                </a:tc>
                <a:extLst>
                  <a:ext uri="{0D108BD9-81ED-4DB2-BD59-A6C34878D82A}">
                    <a16:rowId xmlns:a16="http://schemas.microsoft.com/office/drawing/2014/main" val="3444259795"/>
                  </a:ext>
                </a:extLst>
              </a:tr>
              <a:tr h="539665">
                <a:tc>
                  <a:txBody>
                    <a:bodyPr/>
                    <a:lstStyle/>
                    <a:p>
                      <a:r>
                        <a:rPr lang="en-GB" dirty="0"/>
                        <a:t>Have On-call staff </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275165954"/>
                  </a:ext>
                </a:extLst>
              </a:tr>
              <a:tr h="539665">
                <a:tc>
                  <a:txBody>
                    <a:bodyPr/>
                    <a:lstStyle/>
                    <a:p>
                      <a:r>
                        <a:rPr lang="en-GB" dirty="0"/>
                        <a:t>Correct </a:t>
                      </a:r>
                      <a:r>
                        <a:rPr lang="en-GB"/>
                        <a:t>PPE equipment </a:t>
                      </a:r>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970206493"/>
                  </a:ext>
                </a:extLst>
              </a:tr>
              <a:tr h="539665">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615732425"/>
                  </a:ext>
                </a:extLst>
              </a:tr>
            </a:tbl>
          </a:graphicData>
        </a:graphic>
      </p:graphicFrame>
    </p:spTree>
    <p:extLst>
      <p:ext uri="{BB962C8B-B14F-4D97-AF65-F5344CB8AC3E}">
        <p14:creationId xmlns:p14="http://schemas.microsoft.com/office/powerpoint/2010/main" val="2335522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E5492-9909-47BE-8196-F5814267D7E8}"/>
              </a:ext>
            </a:extLst>
          </p:cNvPr>
          <p:cNvSpPr>
            <a:spLocks noGrp="1"/>
          </p:cNvSpPr>
          <p:nvPr>
            <p:ph type="title"/>
          </p:nvPr>
        </p:nvSpPr>
        <p:spPr/>
        <p:txBody>
          <a:bodyPr/>
          <a:lstStyle/>
          <a:p>
            <a:r>
              <a:rPr lang="en-GB" u="sng" dirty="0"/>
              <a:t>summary</a:t>
            </a:r>
          </a:p>
        </p:txBody>
      </p:sp>
      <p:sp>
        <p:nvSpPr>
          <p:cNvPr id="3" name="Content Placeholder 2">
            <a:extLst>
              <a:ext uri="{FF2B5EF4-FFF2-40B4-BE49-F238E27FC236}">
                <a16:creationId xmlns:a16="http://schemas.microsoft.com/office/drawing/2014/main" id="{7E64B246-7FA6-4D7C-BE8C-CD8B831CF7EA}"/>
              </a:ext>
            </a:extLst>
          </p:cNvPr>
          <p:cNvSpPr>
            <a:spLocks noGrp="1"/>
          </p:cNvSpPr>
          <p:nvPr>
            <p:ph idx="1"/>
          </p:nvPr>
        </p:nvSpPr>
        <p:spPr/>
        <p:txBody>
          <a:bodyPr/>
          <a:lstStyle/>
          <a:p>
            <a:r>
              <a:rPr lang="en-GB" dirty="0"/>
              <a:t>In </a:t>
            </a:r>
          </a:p>
        </p:txBody>
      </p:sp>
    </p:spTree>
    <p:extLst>
      <p:ext uri="{BB962C8B-B14F-4D97-AF65-F5344CB8AC3E}">
        <p14:creationId xmlns:p14="http://schemas.microsoft.com/office/powerpoint/2010/main" val="67038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AABA1-5485-407F-BC4F-BA94100B30D3}"/>
              </a:ext>
            </a:extLst>
          </p:cNvPr>
          <p:cNvSpPr>
            <a:spLocks noGrp="1"/>
          </p:cNvSpPr>
          <p:nvPr>
            <p:ph type="title"/>
          </p:nvPr>
        </p:nvSpPr>
        <p:spPr/>
        <p:txBody>
          <a:bodyPr/>
          <a:lstStyle/>
          <a:p>
            <a:pPr algn="ctr"/>
            <a:r>
              <a:rPr lang="en-GB" b="1" u="sng" dirty="0"/>
              <a:t>References</a:t>
            </a:r>
            <a:r>
              <a:rPr lang="en-GB" dirty="0"/>
              <a:t> </a:t>
            </a:r>
          </a:p>
        </p:txBody>
      </p:sp>
      <p:sp>
        <p:nvSpPr>
          <p:cNvPr id="3" name="Content Placeholder 2">
            <a:extLst>
              <a:ext uri="{FF2B5EF4-FFF2-40B4-BE49-F238E27FC236}">
                <a16:creationId xmlns:a16="http://schemas.microsoft.com/office/drawing/2014/main" id="{92315523-3D74-4B26-95B6-8A2A285E5E25}"/>
              </a:ext>
            </a:extLst>
          </p:cNvPr>
          <p:cNvSpPr>
            <a:spLocks noGrp="1"/>
          </p:cNvSpPr>
          <p:nvPr>
            <p:ph idx="1"/>
          </p:nvPr>
        </p:nvSpPr>
        <p:spPr>
          <a:xfrm>
            <a:off x="1451579" y="2015732"/>
            <a:ext cx="9603275" cy="4842268"/>
          </a:xfrm>
        </p:spPr>
        <p:txBody>
          <a:bodyPr>
            <a:normAutofit/>
          </a:bodyPr>
          <a:lstStyle/>
          <a:p>
            <a:r>
              <a:rPr lang="en-GB" sz="1600" i="1" dirty="0"/>
              <a:t>Antony, J. (2012), "A SWOT analysis on Six Sigma: some perspectives from leading academics and practitioners“</a:t>
            </a:r>
          </a:p>
          <a:p>
            <a:r>
              <a:rPr lang="en-GB" sz="1600" i="1" dirty="0"/>
              <a:t>Billie Nordmeyer MBA, MA Updated (March 04, 2019) (online), Available from https://smallbusiness.chron.com/advantages-amp-disadvantages-swot-analysis-41398.html</a:t>
            </a:r>
          </a:p>
          <a:p>
            <a:r>
              <a:rPr lang="en-GB" sz="1600" i="1" dirty="0"/>
              <a:t>Hubbard. (2007). Macroeconomics. New Delhi : Pearson Education India.</a:t>
            </a:r>
          </a:p>
          <a:p>
            <a:r>
              <a:rPr lang="en-GB" sz="1600" i="1" dirty="0"/>
              <a:t>http://www.free-management-ebooks.com/faqst/pestle-09.htm</a:t>
            </a:r>
          </a:p>
          <a:p>
            <a:r>
              <a:rPr lang="en-GB" sz="1600" i="1" dirty="0"/>
              <a:t>Mindtools.com SWOT analysis </a:t>
            </a:r>
            <a:r>
              <a:rPr lang="en-GB" sz="1600" dirty="0"/>
              <a:t>(online). Available from </a:t>
            </a:r>
            <a:r>
              <a:rPr lang="en-GB" sz="1600" dirty="0">
                <a:hlinkClick r:id="rId2"/>
              </a:rPr>
              <a:t>https://www.mindtools.com/pages/article/newTMC_05.htm</a:t>
            </a:r>
            <a:endParaRPr lang="en-GB" sz="1600" dirty="0"/>
          </a:p>
          <a:p>
            <a:r>
              <a:rPr lang="en-GB" sz="1600" i="1" dirty="0"/>
              <a:t>Mindtools.com Pestle analysis </a:t>
            </a:r>
            <a:r>
              <a:rPr lang="en-GB" sz="1600" dirty="0"/>
              <a:t>(online). Available from </a:t>
            </a:r>
            <a:r>
              <a:rPr lang="en-GB" sz="1600" dirty="0">
                <a:hlinkClick r:id="rId3"/>
              </a:rPr>
              <a:t>https://www.mindtools.com/pages/article/newTMC_09.htm</a:t>
            </a:r>
            <a:endParaRPr lang="en-GB" sz="1600" dirty="0"/>
          </a:p>
          <a:p>
            <a:r>
              <a:rPr lang="en-GB" sz="1600" i="1" dirty="0" err="1"/>
              <a:t>Samset</a:t>
            </a:r>
            <a:r>
              <a:rPr lang="en-GB" sz="1600" i="1" dirty="0"/>
              <a:t> K. </a:t>
            </a:r>
            <a:r>
              <a:rPr lang="en-GB" sz="1600" dirty="0"/>
              <a:t>(2010) SWOT Analysis. In: Early Project Appraisal. Palgrave Macmillan, London. </a:t>
            </a:r>
            <a:r>
              <a:rPr lang="en-GB" sz="1600" dirty="0">
                <a:hlinkClick r:id="rId4"/>
              </a:rPr>
              <a:t>https://doi.org/10.1057/9780230289925_18</a:t>
            </a:r>
            <a:endParaRPr lang="en-GB" sz="1600" dirty="0"/>
          </a:p>
          <a:p>
            <a:r>
              <a:rPr lang="en-GB" sz="1600" dirty="0"/>
              <a:t>The quality toolbox, second edition (online). Available from </a:t>
            </a:r>
            <a:r>
              <a:rPr lang="en-GB" sz="1600" dirty="0">
                <a:hlinkClick r:id="rId5"/>
              </a:rPr>
              <a:t>https://asq.org/quality-resources/fishbone</a:t>
            </a:r>
            <a:endParaRPr lang="en-GB" sz="1600" dirty="0"/>
          </a:p>
          <a:p>
            <a:pPr marL="0" indent="0">
              <a:buNone/>
            </a:pPr>
            <a:endParaRPr lang="en-GB" sz="1600" dirty="0"/>
          </a:p>
        </p:txBody>
      </p:sp>
    </p:spTree>
    <p:extLst>
      <p:ext uri="{BB962C8B-B14F-4D97-AF65-F5344CB8AC3E}">
        <p14:creationId xmlns:p14="http://schemas.microsoft.com/office/powerpoint/2010/main" val="277652762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285</TotalTime>
  <Words>759</Words>
  <Application>Microsoft Office PowerPoint</Application>
  <PresentationFormat>Widescreen</PresentationFormat>
  <Paragraphs>69</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Gill Sans MT</vt:lpstr>
      <vt:lpstr>Gallery</vt:lpstr>
      <vt:lpstr>Problem solving and decision making.</vt:lpstr>
      <vt:lpstr>introduction</vt:lpstr>
      <vt:lpstr>The nature and impact of the concerns about quality care in domiciliary care  </vt:lpstr>
      <vt:lpstr>Problem solving tools</vt:lpstr>
      <vt:lpstr>Pros and cons of swot</vt:lpstr>
      <vt:lpstr>Pros and cons of pestle </vt:lpstr>
      <vt:lpstr>What is Fishbone analysis ?</vt:lpstr>
      <vt:lpstr>PowerPoint Presentation</vt:lpstr>
      <vt:lpstr>PowerPoint Presentation</vt:lpstr>
      <vt:lpstr>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nature and complex problem in domiciliary care  </dc:title>
  <dc:creator>shae dennis</dc:creator>
  <cp:lastModifiedBy>shae dennis</cp:lastModifiedBy>
  <cp:revision>1</cp:revision>
  <dcterms:created xsi:type="dcterms:W3CDTF">2021-07-23T12:56:47Z</dcterms:created>
  <dcterms:modified xsi:type="dcterms:W3CDTF">2022-02-15T15:12:35Z</dcterms:modified>
</cp:coreProperties>
</file>