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3"/>
    <p:sldMasterId id="2147483656" r:id="rId4"/>
    <p:sldMasterId id="2147483658" r:id="rId5"/>
    <p:sldMasterId id="2147483662" r:id="rId6"/>
    <p:sldMasterId id="2147483736" r:id="rId7"/>
    <p:sldMasterId id="2147483666" r:id="rId8"/>
  </p:sldMasterIdLst>
  <p:notesMasterIdLst>
    <p:notesMasterId r:id="rId24"/>
  </p:notesMasterIdLst>
  <p:sldIdLst>
    <p:sldId id="259" r:id="rId9"/>
    <p:sldId id="260" r:id="rId10"/>
    <p:sldId id="302" r:id="rId11"/>
    <p:sldId id="297" r:id="rId12"/>
    <p:sldId id="361" r:id="rId13"/>
    <p:sldId id="298" r:id="rId14"/>
    <p:sldId id="356" r:id="rId15"/>
    <p:sldId id="364" r:id="rId16"/>
    <p:sldId id="299" r:id="rId17"/>
    <p:sldId id="301" r:id="rId18"/>
    <p:sldId id="365" r:id="rId19"/>
    <p:sldId id="300" r:id="rId20"/>
    <p:sldId id="366" r:id="rId21"/>
    <p:sldId id="367" r:id="rId22"/>
    <p:sldId id="29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69" autoAdjust="0"/>
  </p:normalViewPr>
  <p:slideViewPr>
    <p:cSldViewPr snapToGrid="0">
      <p:cViewPr>
        <p:scale>
          <a:sx n="68" d="100"/>
          <a:sy n="68" d="100"/>
        </p:scale>
        <p:origin x="-108" y="3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viewProps" Target="viewProps.xml"/><Relationship Id="rId3" Type="http://schemas.openxmlformats.org/officeDocument/2006/relationships/slideMaster" Target="slideMasters/slideMaster1.xml"/><Relationship Id="rId21" Type="http://schemas.openxmlformats.org/officeDocument/2006/relationships/slide" Target="slides/slide13.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tableStyles" Target="tableStyles.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800" b="1" dirty="0">
              <a:solidFill>
                <a:schemeClr val="bg1"/>
              </a:solidFill>
            </a:rPr>
            <a:t>Describing</a:t>
          </a:r>
          <a:r>
            <a:rPr lang="en-GB" sz="1800" dirty="0">
              <a:solidFill>
                <a:schemeClr val="bg1"/>
              </a:solidFill>
            </a:rPr>
            <a:t> Questions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Who?</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custT="1"/>
      <dgm:spPr/>
      <dgm:t>
        <a:bodyPr/>
        <a:lstStyle/>
        <a:p>
          <a:r>
            <a:rPr lang="en-GB" sz="1600"/>
            <a:t>Where?</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dirty="0"/>
            <a:t>When?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9737" custScaleY="80208">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134854" custScaleY="114162">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158066" custScaleY="129043">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177449" custScaleY="93005">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38433" custScaleY="129043">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custT="1"/>
      <dgm:spPr/>
      <dgm:t>
        <a:bodyPr/>
        <a:lstStyle/>
        <a:p>
          <a:r>
            <a:rPr lang="en-GB" sz="1600" b="1" dirty="0">
              <a:solidFill>
                <a:schemeClr val="bg1"/>
              </a:solidFill>
            </a:rPr>
            <a:t>Analysing</a:t>
          </a:r>
          <a:r>
            <a:rPr lang="en-GB" sz="1600" dirty="0">
              <a:solidFill>
                <a:schemeClr val="bg1"/>
              </a:solidFill>
            </a:rPr>
            <a:t> Questions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How?</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What if?</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4" custScaleX="163107" custScaleY="68745">
        <dgm:presLayoutVars>
          <dgm:chMax val="7"/>
          <dgm:chPref val="7"/>
        </dgm:presLayoutVars>
      </dgm:prSet>
      <dgm:spPr/>
    </dgm:pt>
    <dgm:pt modelId="{076584AB-D9E0-4EF0-AE30-27C904E78422}" type="pres">
      <dgm:prSet presAssocID="{0A333A8B-A149-46DE-8553-0492D53FB34A}" presName="Name56" presStyleLbl="parChTrans1D2" presStyleIdx="0" presStyleCnt="3"/>
      <dgm:spPr/>
    </dgm:pt>
    <dgm:pt modelId="{103106EA-6E45-442B-9082-B070619497F7}" type="pres">
      <dgm:prSet presAssocID="{D1D9E648-0786-4466-9CC9-C16D6ACBEDA7}" presName="text0" presStyleLbl="node1" presStyleIdx="1" presStyleCnt="4" custScaleX="134946" custScaleY="152633">
        <dgm:presLayoutVars>
          <dgm:bulletEnabled val="1"/>
        </dgm:presLayoutVars>
      </dgm:prSet>
      <dgm:spPr/>
    </dgm:pt>
    <dgm:pt modelId="{965B7507-4311-478D-A9EC-AD523549F7A2}" type="pres">
      <dgm:prSet presAssocID="{2E6F18BC-EBB8-4422-84B6-B14F346E1697}" presName="Name56" presStyleLbl="parChTrans1D2" presStyleIdx="1" presStyleCnt="3"/>
      <dgm:spPr/>
    </dgm:pt>
    <dgm:pt modelId="{11AB95B1-F9E4-4C66-BB77-E7C90A1AE752}" type="pres">
      <dgm:prSet presAssocID="{A6040C29-CD5C-4230-AEB9-BF07028CA860}" presName="text0" presStyleLbl="node1" presStyleIdx="2" presStyleCnt="4" custScaleX="144094" custScaleY="126718" custRadScaleRad="106552" custRadScaleInc="-6369">
        <dgm:presLayoutVars>
          <dgm:bulletEnabled val="1"/>
        </dgm:presLayoutVars>
      </dgm:prSet>
      <dgm:spPr/>
    </dgm:pt>
    <dgm:pt modelId="{B192F065-99FB-4D03-B17D-B989BAA7A917}" type="pres">
      <dgm:prSet presAssocID="{53865C54-CE00-4150-AE2E-BC4071E653CA}" presName="Name56" presStyleLbl="parChTrans1D2" presStyleIdx="2" presStyleCnt="3"/>
      <dgm:spPr/>
    </dgm:pt>
    <dgm:pt modelId="{92AF310D-4525-4AFD-9E50-71B2D7F944F8}" type="pres">
      <dgm:prSet presAssocID="{8C326FC4-D893-4431-A2AB-532DDAA21B4B}" presName="text0" presStyleLbl="node1" presStyleIdx="3" presStyleCnt="4" custScaleX="182233" custScaleY="153435" custRadScaleRad="111082" custRadScaleInc="5162">
        <dgm:presLayoutVars>
          <dgm:bulletEnabled val="1"/>
        </dgm:presLayoutVars>
      </dgm:prSet>
      <dgm:spPr/>
    </dgm:pt>
  </dgm:ptLst>
  <dgm:cxnLst>
    <dgm:cxn modelId="{A696D11A-1C45-4653-9CA5-2A592A9A4144}" srcId="{A3853407-D4C0-4A03-BE83-FC7AAD15238C}" destId="{8C326FC4-D893-4431-A2AB-532DDAA21B4B}" srcOrd="2"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485F541E-3FE5-4DD0-A2F8-1C73A0D54EBA}" type="presParOf" srcId="{C2B3E46B-3B54-46E0-8E0F-D3426ED7DC0C}" destId="{B192F065-99FB-4D03-B17D-B989BAA7A917}" srcOrd="5" destOrd="0" presId="urn:microsoft.com/office/officeart/2008/layout/RadialCluster"/>
    <dgm:cxn modelId="{E029EF49-C894-40AE-B96B-4CC5267D5529}" type="presParOf" srcId="{C2B3E46B-3B54-46E0-8E0F-D3426ED7DC0C}" destId="{92AF310D-4525-4AFD-9E50-71B2D7F944F8}" srcOrd="6" destOrd="0" presId="urn:microsoft.com/office/officeart/2008/layout/RadialCluster"/>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3D791-6A20-45B4-B526-C4D854F9BD30}"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A3853407-D4C0-4A03-BE83-FC7AAD15238C}">
      <dgm:prSet phldrT="[Text]"/>
      <dgm:spPr/>
      <dgm:t>
        <a:bodyPr/>
        <a:lstStyle/>
        <a:p>
          <a:r>
            <a:rPr lang="en-GB" b="1" dirty="0">
              <a:solidFill>
                <a:schemeClr val="bg1"/>
              </a:solidFill>
            </a:rPr>
            <a:t>Evaluative</a:t>
          </a:r>
          <a:r>
            <a:rPr lang="en-GB" dirty="0">
              <a:solidFill>
                <a:schemeClr val="bg1"/>
              </a:solidFill>
            </a:rPr>
            <a:t>  Questions </a:t>
          </a:r>
        </a:p>
      </dgm:t>
    </dgm:pt>
    <dgm:pt modelId="{2CFF2501-1C19-4239-9B4E-F29B0950D62F}" type="parTrans" cxnId="{7EAABD43-B8AA-4E5C-865E-30807290508A}">
      <dgm:prSet/>
      <dgm:spPr/>
      <dgm:t>
        <a:bodyPr/>
        <a:lstStyle/>
        <a:p>
          <a:endParaRPr lang="en-GB"/>
        </a:p>
      </dgm:t>
    </dgm:pt>
    <dgm:pt modelId="{BA4053C7-9D47-48DE-B095-454161422C40}" type="sibTrans" cxnId="{7EAABD43-B8AA-4E5C-865E-30807290508A}">
      <dgm:prSet/>
      <dgm:spPr/>
      <dgm:t>
        <a:bodyPr/>
        <a:lstStyle/>
        <a:p>
          <a:endParaRPr lang="en-GB"/>
        </a:p>
      </dgm:t>
    </dgm:pt>
    <dgm:pt modelId="{D1D9E648-0786-4466-9CC9-C16D6ACBEDA7}">
      <dgm:prSet phldrT="[Text]"/>
      <dgm:spPr/>
      <dgm:t>
        <a:bodyPr/>
        <a:lstStyle/>
        <a:p>
          <a:r>
            <a:rPr lang="en-GB"/>
            <a:t>What does the evidence say?</a:t>
          </a:r>
        </a:p>
      </dgm:t>
    </dgm:pt>
    <dgm:pt modelId="{0A333A8B-A149-46DE-8553-0492D53FB34A}" type="parTrans" cxnId="{759E6BEC-AA06-4FFB-ADC8-565881C5F8EB}">
      <dgm:prSet/>
      <dgm:spPr/>
      <dgm:t>
        <a:bodyPr/>
        <a:lstStyle/>
        <a:p>
          <a:endParaRPr lang="en-GB"/>
        </a:p>
      </dgm:t>
    </dgm:pt>
    <dgm:pt modelId="{EB1F2D1F-9BD5-44C2-9EE0-13FB8D14137D}" type="sibTrans" cxnId="{759E6BEC-AA06-4FFB-ADC8-565881C5F8EB}">
      <dgm:prSet/>
      <dgm:spPr/>
      <dgm:t>
        <a:bodyPr/>
        <a:lstStyle/>
        <a:p>
          <a:endParaRPr lang="en-GB"/>
        </a:p>
      </dgm:t>
    </dgm:pt>
    <dgm:pt modelId="{A6040C29-CD5C-4230-AEB9-BF07028CA860}">
      <dgm:prSet phldrT="[Text]"/>
      <dgm:spPr/>
      <dgm:t>
        <a:bodyPr/>
        <a:lstStyle/>
        <a:p>
          <a:r>
            <a:rPr lang="en-GB"/>
            <a:t>Why does it matter?</a:t>
          </a:r>
        </a:p>
      </dgm:t>
    </dgm:pt>
    <dgm:pt modelId="{2E6F18BC-EBB8-4422-84B6-B14F346E1697}" type="parTrans" cxnId="{152AE39F-6636-468C-808B-564E6C266B7F}">
      <dgm:prSet/>
      <dgm:spPr/>
      <dgm:t>
        <a:bodyPr/>
        <a:lstStyle/>
        <a:p>
          <a:endParaRPr lang="en-GB"/>
        </a:p>
      </dgm:t>
    </dgm:pt>
    <dgm:pt modelId="{465AE334-E7CB-4EC9-B4F0-2D74B0A4A4CE}" type="sibTrans" cxnId="{152AE39F-6636-468C-808B-564E6C266B7F}">
      <dgm:prSet/>
      <dgm:spPr/>
      <dgm:t>
        <a:bodyPr/>
        <a:lstStyle/>
        <a:p>
          <a:endParaRPr lang="en-GB"/>
        </a:p>
      </dgm:t>
    </dgm:pt>
    <dgm:pt modelId="{8C326FC4-D893-4431-A2AB-532DDAA21B4B}">
      <dgm:prSet phldrT="[Text]"/>
      <dgm:spPr/>
      <dgm:t>
        <a:bodyPr/>
        <a:lstStyle/>
        <a:p>
          <a:r>
            <a:rPr lang="en-GB"/>
            <a:t>So what?</a:t>
          </a:r>
        </a:p>
      </dgm:t>
    </dgm:pt>
    <dgm:pt modelId="{53865C54-CE00-4150-AE2E-BC4071E653CA}" type="parTrans" cxnId="{A696D11A-1C45-4653-9CA5-2A592A9A4144}">
      <dgm:prSet/>
      <dgm:spPr/>
      <dgm:t>
        <a:bodyPr/>
        <a:lstStyle/>
        <a:p>
          <a:endParaRPr lang="en-GB"/>
        </a:p>
      </dgm:t>
    </dgm:pt>
    <dgm:pt modelId="{D8267D90-1077-4D7E-92E6-5C4148D121B3}" type="sibTrans" cxnId="{A696D11A-1C45-4653-9CA5-2A592A9A4144}">
      <dgm:prSet/>
      <dgm:spPr/>
      <dgm:t>
        <a:bodyPr/>
        <a:lstStyle/>
        <a:p>
          <a:endParaRPr lang="en-GB"/>
        </a:p>
      </dgm:t>
    </dgm:pt>
    <dgm:pt modelId="{B45830B7-5CFE-49AC-86AA-52384DF3DC42}">
      <dgm:prSet/>
      <dgm:spPr/>
      <dgm:t>
        <a:bodyPr/>
        <a:lstStyle/>
        <a:p>
          <a:r>
            <a:rPr lang="en-GB" dirty="0"/>
            <a:t>How can I apply my understanding? </a:t>
          </a:r>
        </a:p>
      </dgm:t>
    </dgm:pt>
    <dgm:pt modelId="{5B1BECC0-90C3-4858-B33D-95314CDC9626}" type="parTrans" cxnId="{74451CB4-A5C5-44D7-9648-D435CC989A36}">
      <dgm:prSet/>
      <dgm:spPr/>
      <dgm:t>
        <a:bodyPr/>
        <a:lstStyle/>
        <a:p>
          <a:endParaRPr lang="en-GB"/>
        </a:p>
      </dgm:t>
    </dgm:pt>
    <dgm:pt modelId="{B8AC5F21-152C-4BC4-9F7D-AA3DAD118AE0}" type="sibTrans" cxnId="{74451CB4-A5C5-44D7-9648-D435CC989A36}">
      <dgm:prSet/>
      <dgm:spPr/>
      <dgm:t>
        <a:bodyPr/>
        <a:lstStyle/>
        <a:p>
          <a:endParaRPr lang="en-GB"/>
        </a:p>
      </dgm:t>
    </dgm:pt>
    <dgm:pt modelId="{9B4F67FF-F4F4-4471-BFBA-452D20F2007D}" type="pres">
      <dgm:prSet presAssocID="{7FD3D791-6A20-45B4-B526-C4D854F9BD30}" presName="Name0" presStyleCnt="0">
        <dgm:presLayoutVars>
          <dgm:chMax val="1"/>
          <dgm:chPref val="1"/>
          <dgm:dir/>
          <dgm:animOne val="branch"/>
          <dgm:animLvl val="lvl"/>
        </dgm:presLayoutVars>
      </dgm:prSet>
      <dgm:spPr/>
    </dgm:pt>
    <dgm:pt modelId="{C2B3E46B-3B54-46E0-8E0F-D3426ED7DC0C}" type="pres">
      <dgm:prSet presAssocID="{A3853407-D4C0-4A03-BE83-FC7AAD15238C}" presName="singleCycle" presStyleCnt="0"/>
      <dgm:spPr/>
    </dgm:pt>
    <dgm:pt modelId="{6B2C4A1E-5CF7-437C-A9C4-59E6B35FA49C}" type="pres">
      <dgm:prSet presAssocID="{A3853407-D4C0-4A03-BE83-FC7AAD15238C}" presName="singleCenter" presStyleLbl="node1" presStyleIdx="0" presStyleCnt="5" custScaleX="117941" custScaleY="101551">
        <dgm:presLayoutVars>
          <dgm:chMax val="7"/>
          <dgm:chPref val="7"/>
        </dgm:presLayoutVars>
      </dgm:prSet>
      <dgm:spPr/>
    </dgm:pt>
    <dgm:pt modelId="{076584AB-D9E0-4EF0-AE30-27C904E78422}" type="pres">
      <dgm:prSet presAssocID="{0A333A8B-A149-46DE-8553-0492D53FB34A}" presName="Name56" presStyleLbl="parChTrans1D2" presStyleIdx="0" presStyleCnt="4"/>
      <dgm:spPr/>
    </dgm:pt>
    <dgm:pt modelId="{103106EA-6E45-442B-9082-B070619497F7}" type="pres">
      <dgm:prSet presAssocID="{D1D9E648-0786-4466-9CC9-C16D6ACBEDA7}" presName="text0" presStyleLbl="node1" presStyleIdx="1" presStyleCnt="5" custScaleX="300409" custScaleY="119064">
        <dgm:presLayoutVars>
          <dgm:bulletEnabled val="1"/>
        </dgm:presLayoutVars>
      </dgm:prSet>
      <dgm:spPr/>
    </dgm:pt>
    <dgm:pt modelId="{965B7507-4311-478D-A9EC-AD523549F7A2}" type="pres">
      <dgm:prSet presAssocID="{2E6F18BC-EBB8-4422-84B6-B14F346E1697}" presName="Name56" presStyleLbl="parChTrans1D2" presStyleIdx="1" presStyleCnt="4"/>
      <dgm:spPr/>
    </dgm:pt>
    <dgm:pt modelId="{11AB95B1-F9E4-4C66-BB77-E7C90A1AE752}" type="pres">
      <dgm:prSet presAssocID="{A6040C29-CD5C-4230-AEB9-BF07028CA860}" presName="text0" presStyleLbl="node1" presStyleIdx="2" presStyleCnt="5" custScaleX="201145" custScaleY="109136" custRadScaleRad="107332" custRadScaleInc="4745">
        <dgm:presLayoutVars>
          <dgm:bulletEnabled val="1"/>
        </dgm:presLayoutVars>
      </dgm:prSet>
      <dgm:spPr/>
    </dgm:pt>
    <dgm:pt modelId="{04EF4882-7EDA-4193-9A81-C6C30B7B6216}" type="pres">
      <dgm:prSet presAssocID="{5B1BECC0-90C3-4858-B33D-95314CDC9626}" presName="Name56" presStyleLbl="parChTrans1D2" presStyleIdx="2" presStyleCnt="4"/>
      <dgm:spPr/>
    </dgm:pt>
    <dgm:pt modelId="{001FAB31-29AD-4E2F-8061-7B89EB1A1746}" type="pres">
      <dgm:prSet presAssocID="{B45830B7-5CFE-49AC-86AA-52384DF3DC42}" presName="text0" presStyleLbl="node1" presStyleIdx="3" presStyleCnt="5" custScaleX="371884" custScaleY="112707">
        <dgm:presLayoutVars>
          <dgm:bulletEnabled val="1"/>
        </dgm:presLayoutVars>
      </dgm:prSet>
      <dgm:spPr/>
    </dgm:pt>
    <dgm:pt modelId="{B192F065-99FB-4D03-B17D-B989BAA7A917}" type="pres">
      <dgm:prSet presAssocID="{53865C54-CE00-4150-AE2E-BC4071E653CA}" presName="Name56" presStyleLbl="parChTrans1D2" presStyleIdx="3" presStyleCnt="4"/>
      <dgm:spPr/>
    </dgm:pt>
    <dgm:pt modelId="{92AF310D-4525-4AFD-9E50-71B2D7F944F8}" type="pres">
      <dgm:prSet presAssocID="{8C326FC4-D893-4431-A2AB-532DDAA21B4B}" presName="text0" presStyleLbl="node1" presStyleIdx="4" presStyleCnt="5" custScaleX="151624" custScaleY="109136" custRadScaleRad="117420" custRadScaleInc="-4337">
        <dgm:presLayoutVars>
          <dgm:bulletEnabled val="1"/>
        </dgm:presLayoutVars>
      </dgm:prSet>
      <dgm:spPr/>
    </dgm:pt>
  </dgm:ptLst>
  <dgm:cxnLst>
    <dgm:cxn modelId="{4B0AA30A-B247-48A6-A056-17028E171955}" type="presOf" srcId="{5B1BECC0-90C3-4858-B33D-95314CDC9626}" destId="{04EF4882-7EDA-4193-9A81-C6C30B7B6216}" srcOrd="0" destOrd="0" presId="urn:microsoft.com/office/officeart/2008/layout/RadialCluster"/>
    <dgm:cxn modelId="{A696D11A-1C45-4653-9CA5-2A592A9A4144}" srcId="{A3853407-D4C0-4A03-BE83-FC7AAD15238C}" destId="{8C326FC4-D893-4431-A2AB-532DDAA21B4B}" srcOrd="3" destOrd="0" parTransId="{53865C54-CE00-4150-AE2E-BC4071E653CA}" sibTransId="{D8267D90-1077-4D7E-92E6-5C4148D121B3}"/>
    <dgm:cxn modelId="{247B1631-90CB-4A3F-B3DC-EFFD4254CA60}" type="presOf" srcId="{D1D9E648-0786-4466-9CC9-C16D6ACBEDA7}" destId="{103106EA-6E45-442B-9082-B070619497F7}" srcOrd="0" destOrd="0" presId="urn:microsoft.com/office/officeart/2008/layout/RadialCluster"/>
    <dgm:cxn modelId="{EF656135-3899-4F80-B410-48206783D3A8}" type="presOf" srcId="{2E6F18BC-EBB8-4422-84B6-B14F346E1697}" destId="{965B7507-4311-478D-A9EC-AD523549F7A2}" srcOrd="0" destOrd="0" presId="urn:microsoft.com/office/officeart/2008/layout/RadialCluster"/>
    <dgm:cxn modelId="{7747C237-31E6-499B-A74F-EFEB0840076D}" type="presOf" srcId="{53865C54-CE00-4150-AE2E-BC4071E653CA}" destId="{B192F065-99FB-4D03-B17D-B989BAA7A917}" srcOrd="0" destOrd="0" presId="urn:microsoft.com/office/officeart/2008/layout/RadialCluster"/>
    <dgm:cxn modelId="{7EAABD43-B8AA-4E5C-865E-30807290508A}" srcId="{7FD3D791-6A20-45B4-B526-C4D854F9BD30}" destId="{A3853407-D4C0-4A03-BE83-FC7AAD15238C}" srcOrd="0" destOrd="0" parTransId="{2CFF2501-1C19-4239-9B4E-F29B0950D62F}" sibTransId="{BA4053C7-9D47-48DE-B095-454161422C40}"/>
    <dgm:cxn modelId="{7C05DE68-D253-459F-92CD-7BC456E667BD}" type="presOf" srcId="{A3853407-D4C0-4A03-BE83-FC7AAD15238C}" destId="{6B2C4A1E-5CF7-437C-A9C4-59E6B35FA49C}" srcOrd="0" destOrd="0" presId="urn:microsoft.com/office/officeart/2008/layout/RadialCluster"/>
    <dgm:cxn modelId="{8A5EB895-AF8E-4766-BE48-7E4A82F640BD}" type="presOf" srcId="{8C326FC4-D893-4431-A2AB-532DDAA21B4B}" destId="{92AF310D-4525-4AFD-9E50-71B2D7F944F8}" srcOrd="0" destOrd="0" presId="urn:microsoft.com/office/officeart/2008/layout/RadialCluster"/>
    <dgm:cxn modelId="{5D44C497-2863-4002-B591-DE7B17EFDB5D}" type="presOf" srcId="{7FD3D791-6A20-45B4-B526-C4D854F9BD30}" destId="{9B4F67FF-F4F4-4471-BFBA-452D20F2007D}" srcOrd="0" destOrd="0" presId="urn:microsoft.com/office/officeart/2008/layout/RadialCluster"/>
    <dgm:cxn modelId="{152AE39F-6636-468C-808B-564E6C266B7F}" srcId="{A3853407-D4C0-4A03-BE83-FC7AAD15238C}" destId="{A6040C29-CD5C-4230-AEB9-BF07028CA860}" srcOrd="1" destOrd="0" parTransId="{2E6F18BC-EBB8-4422-84B6-B14F346E1697}" sibTransId="{465AE334-E7CB-4EC9-B4F0-2D74B0A4A4CE}"/>
    <dgm:cxn modelId="{EC0A4FB0-EFCE-4BFA-9C4B-77489AD9400E}" type="presOf" srcId="{B45830B7-5CFE-49AC-86AA-52384DF3DC42}" destId="{001FAB31-29AD-4E2F-8061-7B89EB1A1746}" srcOrd="0" destOrd="0" presId="urn:microsoft.com/office/officeart/2008/layout/RadialCluster"/>
    <dgm:cxn modelId="{74451CB4-A5C5-44D7-9648-D435CC989A36}" srcId="{A3853407-D4C0-4A03-BE83-FC7AAD15238C}" destId="{B45830B7-5CFE-49AC-86AA-52384DF3DC42}" srcOrd="2" destOrd="0" parTransId="{5B1BECC0-90C3-4858-B33D-95314CDC9626}" sibTransId="{B8AC5F21-152C-4BC4-9F7D-AA3DAD118AE0}"/>
    <dgm:cxn modelId="{4ED4A6C8-FF6D-4EE4-98F3-1720616F480F}" type="presOf" srcId="{0A333A8B-A149-46DE-8553-0492D53FB34A}" destId="{076584AB-D9E0-4EF0-AE30-27C904E78422}" srcOrd="0" destOrd="0" presId="urn:microsoft.com/office/officeart/2008/layout/RadialCluster"/>
    <dgm:cxn modelId="{759E6BEC-AA06-4FFB-ADC8-565881C5F8EB}" srcId="{A3853407-D4C0-4A03-BE83-FC7AAD15238C}" destId="{D1D9E648-0786-4466-9CC9-C16D6ACBEDA7}" srcOrd="0" destOrd="0" parTransId="{0A333A8B-A149-46DE-8553-0492D53FB34A}" sibTransId="{EB1F2D1F-9BD5-44C2-9EE0-13FB8D14137D}"/>
    <dgm:cxn modelId="{56745BFC-B1DC-4E47-A232-D958619899C8}" type="presOf" srcId="{A6040C29-CD5C-4230-AEB9-BF07028CA860}" destId="{11AB95B1-F9E4-4C66-BB77-E7C90A1AE752}" srcOrd="0" destOrd="0" presId="urn:microsoft.com/office/officeart/2008/layout/RadialCluster"/>
    <dgm:cxn modelId="{B4E43DF4-340B-43EF-94CA-D9AAE0AE4426}" type="presParOf" srcId="{9B4F67FF-F4F4-4471-BFBA-452D20F2007D}" destId="{C2B3E46B-3B54-46E0-8E0F-D3426ED7DC0C}" srcOrd="0" destOrd="0" presId="urn:microsoft.com/office/officeart/2008/layout/RadialCluster"/>
    <dgm:cxn modelId="{4E87A675-2AEE-4DC6-9954-6D4899B4BD8D}" type="presParOf" srcId="{C2B3E46B-3B54-46E0-8E0F-D3426ED7DC0C}" destId="{6B2C4A1E-5CF7-437C-A9C4-59E6B35FA49C}" srcOrd="0" destOrd="0" presId="urn:microsoft.com/office/officeart/2008/layout/RadialCluster"/>
    <dgm:cxn modelId="{A6C0F54F-AA74-4BF2-9A35-4B2FD22D8070}" type="presParOf" srcId="{C2B3E46B-3B54-46E0-8E0F-D3426ED7DC0C}" destId="{076584AB-D9E0-4EF0-AE30-27C904E78422}" srcOrd="1" destOrd="0" presId="urn:microsoft.com/office/officeart/2008/layout/RadialCluster"/>
    <dgm:cxn modelId="{8533E89A-5B8A-4726-8D6C-F4718D15BDF3}" type="presParOf" srcId="{C2B3E46B-3B54-46E0-8E0F-D3426ED7DC0C}" destId="{103106EA-6E45-442B-9082-B070619497F7}" srcOrd="2" destOrd="0" presId="urn:microsoft.com/office/officeart/2008/layout/RadialCluster"/>
    <dgm:cxn modelId="{2E091B16-F8C8-4C69-8A28-51B1FD4ED8D2}" type="presParOf" srcId="{C2B3E46B-3B54-46E0-8E0F-D3426ED7DC0C}" destId="{965B7507-4311-478D-A9EC-AD523549F7A2}" srcOrd="3" destOrd="0" presId="urn:microsoft.com/office/officeart/2008/layout/RadialCluster"/>
    <dgm:cxn modelId="{6954823C-6813-4B12-BB73-E9177952BC08}" type="presParOf" srcId="{C2B3E46B-3B54-46E0-8E0F-D3426ED7DC0C}" destId="{11AB95B1-F9E4-4C66-BB77-E7C90A1AE752}" srcOrd="4" destOrd="0" presId="urn:microsoft.com/office/officeart/2008/layout/RadialCluster"/>
    <dgm:cxn modelId="{97D09B68-0957-4AD2-B02F-FBAC2F243C2B}" type="presParOf" srcId="{C2B3E46B-3B54-46E0-8E0F-D3426ED7DC0C}" destId="{04EF4882-7EDA-4193-9A81-C6C30B7B6216}" srcOrd="5" destOrd="0" presId="urn:microsoft.com/office/officeart/2008/layout/RadialCluster"/>
    <dgm:cxn modelId="{79504A85-EC87-45B1-AEDD-BD6AA7C90A2E}" type="presParOf" srcId="{C2B3E46B-3B54-46E0-8E0F-D3426ED7DC0C}" destId="{001FAB31-29AD-4E2F-8061-7B89EB1A1746}" srcOrd="6" destOrd="0" presId="urn:microsoft.com/office/officeart/2008/layout/RadialCluster"/>
    <dgm:cxn modelId="{485F541E-3FE5-4DD0-A2F8-1C73A0D54EBA}" type="presParOf" srcId="{C2B3E46B-3B54-46E0-8E0F-D3426ED7DC0C}" destId="{B192F065-99FB-4D03-B17D-B989BAA7A917}" srcOrd="7" destOrd="0" presId="urn:microsoft.com/office/officeart/2008/layout/RadialCluster"/>
    <dgm:cxn modelId="{E029EF49-C894-40AE-B96B-4CC5267D5529}" type="presParOf" srcId="{C2B3E46B-3B54-46E0-8E0F-D3426ED7DC0C}" destId="{92AF310D-4525-4AFD-9E50-71B2D7F944F8}" srcOrd="8" destOrd="0" presId="urn:microsoft.com/office/officeart/2008/layout/RadialCluster"/>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6C6BA3-ABFE-4EFA-ADD5-327F85846DC5}"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GB"/>
        </a:p>
      </dgm:t>
    </dgm:pt>
    <dgm:pt modelId="{5A3E4A36-9DDB-498B-B63B-E3B720F1B1ED}">
      <dgm:prSet phldrT="[Text]" custT="1"/>
      <dgm:spPr/>
      <dgm:t>
        <a:bodyPr/>
        <a:lstStyle/>
        <a:p>
          <a:r>
            <a:rPr lang="en-GB" sz="2400" dirty="0">
              <a:solidFill>
                <a:schemeClr val="tx1"/>
              </a:solidFill>
              <a:latin typeface="Arial" panose="020B0604020202020204" pitchFamily="34" charset="0"/>
              <a:cs typeface="Arial" panose="020B0604020202020204" pitchFamily="34" charset="0"/>
            </a:rPr>
            <a:t>"This theory is useful because…"</a:t>
          </a:r>
        </a:p>
      </dgm:t>
    </dgm:pt>
    <dgm:pt modelId="{1635FD77-BB9C-48D7-8219-BFCF38BEF180}" type="parTrans" cxnId="{5DB6E8CC-3862-415E-BA81-9D008DD0FC38}">
      <dgm:prSet/>
      <dgm:spPr/>
      <dgm:t>
        <a:bodyPr/>
        <a:lstStyle/>
        <a:p>
          <a:endParaRPr lang="en-GB"/>
        </a:p>
      </dgm:t>
    </dgm:pt>
    <dgm:pt modelId="{140B3371-A3C7-4C3E-8851-CDB60AAA1C9B}" type="sibTrans" cxnId="{5DB6E8CC-3862-415E-BA81-9D008DD0FC38}">
      <dgm:prSet/>
      <dgm:spPr/>
      <dgm:t>
        <a:bodyPr/>
        <a:lstStyle/>
        <a:p>
          <a:endParaRPr lang="en-GB"/>
        </a:p>
      </dgm:t>
    </dgm:pt>
    <dgm:pt modelId="{FD0DBD62-AFAA-4D7E-A0DD-88754E425308}">
      <dgm:prSet phldrT="[Text]" custT="1"/>
      <dgm:spPr/>
      <dgm:t>
        <a:bodyPr/>
        <a:lstStyle/>
        <a:p>
          <a:r>
            <a:rPr lang="en-GB" sz="2400" dirty="0">
              <a:solidFill>
                <a:schemeClr val="tx1"/>
              </a:solidFill>
              <a:latin typeface="Arial" panose="020B0604020202020204" pitchFamily="34" charset="0"/>
              <a:cs typeface="Arial" panose="020B0604020202020204" pitchFamily="34" charset="0"/>
            </a:rPr>
            <a:t>"However, a limitation of this data is…"</a:t>
          </a:r>
        </a:p>
      </dgm:t>
    </dgm:pt>
    <dgm:pt modelId="{48492F19-2099-4B25-8CFD-0A956D9AE4A4}" type="parTrans" cxnId="{CE0379B1-7C71-4A13-A35D-18DF6D762D1E}">
      <dgm:prSet/>
      <dgm:spPr/>
      <dgm:t>
        <a:bodyPr/>
        <a:lstStyle/>
        <a:p>
          <a:endParaRPr lang="en-GB"/>
        </a:p>
      </dgm:t>
    </dgm:pt>
    <dgm:pt modelId="{16B9E86A-ED27-46ED-8A9F-C187128EA0BE}" type="sibTrans" cxnId="{CE0379B1-7C71-4A13-A35D-18DF6D762D1E}">
      <dgm:prSet/>
      <dgm:spPr/>
      <dgm:t>
        <a:bodyPr/>
        <a:lstStyle/>
        <a:p>
          <a:endParaRPr lang="en-GB"/>
        </a:p>
      </dgm:t>
    </dgm:pt>
    <dgm:pt modelId="{98408840-EE0B-481C-A682-7E9E04B39B41}">
      <dgm:prSet phldrT="[Text]" custT="1"/>
      <dgm:spPr/>
      <dgm:t>
        <a:bodyPr/>
        <a:lstStyle/>
        <a:p>
          <a:r>
            <a:rPr lang="en-GB" sz="2400" dirty="0">
              <a:solidFill>
                <a:schemeClr val="tx1"/>
              </a:solidFill>
              <a:latin typeface="Arial" panose="020B0604020202020204" pitchFamily="34" charset="0"/>
              <a:cs typeface="Arial" panose="020B0604020202020204" pitchFamily="34" charset="0"/>
            </a:rPr>
            <a:t>"This suggests that the theory may be more suitable when…"</a:t>
          </a:r>
        </a:p>
      </dgm:t>
    </dgm:pt>
    <dgm:pt modelId="{D2FB21BB-BB58-4C1A-8405-1BEA838AEDC1}" type="parTrans" cxnId="{F5C4CC1A-B663-4840-9A83-8B36B02578AB}">
      <dgm:prSet/>
      <dgm:spPr/>
      <dgm:t>
        <a:bodyPr/>
        <a:lstStyle/>
        <a:p>
          <a:endParaRPr lang="en-GB"/>
        </a:p>
      </dgm:t>
    </dgm:pt>
    <dgm:pt modelId="{A7ABD778-48FF-486C-9724-CA1231D576AD}" type="sibTrans" cxnId="{F5C4CC1A-B663-4840-9A83-8B36B02578AB}">
      <dgm:prSet/>
      <dgm:spPr/>
      <dgm:t>
        <a:bodyPr/>
        <a:lstStyle/>
        <a:p>
          <a:endParaRPr lang="en-GB"/>
        </a:p>
      </dgm:t>
    </dgm:pt>
    <dgm:pt modelId="{E091257B-3905-4BD4-850C-9BDECD707890}">
      <dgm:prSet phldrT="[Text]" custT="1"/>
      <dgm:spPr/>
      <dgm:t>
        <a:bodyPr/>
        <a:lstStyle/>
        <a:p>
          <a:r>
            <a:rPr lang="en-GB" sz="2400" dirty="0">
              <a:solidFill>
                <a:schemeClr val="tx1"/>
              </a:solidFill>
              <a:latin typeface="Arial" panose="020B0604020202020204" pitchFamily="34" charset="0"/>
              <a:cs typeface="Arial" panose="020B0604020202020204" pitchFamily="34" charset="0"/>
            </a:rPr>
            <a:t>"In contrast, other researchers argue that…"</a:t>
          </a:r>
        </a:p>
      </dgm:t>
    </dgm:pt>
    <dgm:pt modelId="{AA6D6CD7-7740-4408-AF32-42C268AD6AF4}" type="parTrans" cxnId="{2A0BAA90-935B-44C1-9B57-B852BDC144DA}">
      <dgm:prSet/>
      <dgm:spPr/>
      <dgm:t>
        <a:bodyPr/>
        <a:lstStyle/>
        <a:p>
          <a:endParaRPr lang="en-GB"/>
        </a:p>
      </dgm:t>
    </dgm:pt>
    <dgm:pt modelId="{F94EBA35-FAEF-4AF8-A716-4E72FB1119F5}" type="sibTrans" cxnId="{2A0BAA90-935B-44C1-9B57-B852BDC144DA}">
      <dgm:prSet/>
      <dgm:spPr/>
      <dgm:t>
        <a:bodyPr/>
        <a:lstStyle/>
        <a:p>
          <a:endParaRPr lang="en-GB"/>
        </a:p>
      </dgm:t>
    </dgm:pt>
    <dgm:pt modelId="{709A269D-440B-420F-B9A8-83B308DAAA89}">
      <dgm:prSet phldrT="[Text]" custT="1"/>
      <dgm:spPr/>
      <dgm:t>
        <a:bodyPr/>
        <a:lstStyle/>
        <a:p>
          <a:r>
            <a:rPr lang="en-GB" sz="2400" dirty="0">
              <a:solidFill>
                <a:schemeClr val="tx1"/>
              </a:solidFill>
              <a:latin typeface="Arial" panose="020B0604020202020204" pitchFamily="34" charset="0"/>
              <a:cs typeface="Arial" panose="020B0604020202020204" pitchFamily="34" charset="0"/>
            </a:rPr>
            <a:t>"Overall, this indicates that…"</a:t>
          </a:r>
        </a:p>
      </dgm:t>
    </dgm:pt>
    <dgm:pt modelId="{210E58AD-B444-418E-8567-791590533920}" type="parTrans" cxnId="{8C6A5037-C5A3-454D-A990-AE861025033A}">
      <dgm:prSet/>
      <dgm:spPr/>
      <dgm:t>
        <a:bodyPr/>
        <a:lstStyle/>
        <a:p>
          <a:endParaRPr lang="en-GB"/>
        </a:p>
      </dgm:t>
    </dgm:pt>
    <dgm:pt modelId="{AF86CB00-13CC-482D-84B8-4F217D3C342D}" type="sibTrans" cxnId="{8C6A5037-C5A3-454D-A990-AE861025033A}">
      <dgm:prSet/>
      <dgm:spPr/>
      <dgm:t>
        <a:bodyPr/>
        <a:lstStyle/>
        <a:p>
          <a:endParaRPr lang="en-GB"/>
        </a:p>
      </dgm:t>
    </dgm:pt>
    <dgm:pt modelId="{44F5334C-6188-4B17-AE03-B90469967A03}" type="pres">
      <dgm:prSet presAssocID="{E56C6BA3-ABFE-4EFA-ADD5-327F85846DC5}" presName="linear" presStyleCnt="0">
        <dgm:presLayoutVars>
          <dgm:dir/>
          <dgm:animLvl val="lvl"/>
          <dgm:resizeHandles val="exact"/>
        </dgm:presLayoutVars>
      </dgm:prSet>
      <dgm:spPr/>
    </dgm:pt>
    <dgm:pt modelId="{FA59067B-FD00-4D8F-8CDA-0BCBA3D7E76B}" type="pres">
      <dgm:prSet presAssocID="{5A3E4A36-9DDB-498B-B63B-E3B720F1B1ED}" presName="parentLin" presStyleCnt="0"/>
      <dgm:spPr/>
    </dgm:pt>
    <dgm:pt modelId="{B7DE0F25-40F6-49EF-B940-7A3F7915FE4E}" type="pres">
      <dgm:prSet presAssocID="{5A3E4A36-9DDB-498B-B63B-E3B720F1B1ED}" presName="parentLeftMargin" presStyleLbl="node1" presStyleIdx="0" presStyleCnt="5"/>
      <dgm:spPr/>
    </dgm:pt>
    <dgm:pt modelId="{004A1C95-2C5B-4FD9-A11E-80A759D37EF3}" type="pres">
      <dgm:prSet presAssocID="{5A3E4A36-9DDB-498B-B63B-E3B720F1B1ED}" presName="parentText" presStyleLbl="node1" presStyleIdx="0" presStyleCnt="5">
        <dgm:presLayoutVars>
          <dgm:chMax val="0"/>
          <dgm:bulletEnabled val="1"/>
        </dgm:presLayoutVars>
      </dgm:prSet>
      <dgm:spPr/>
    </dgm:pt>
    <dgm:pt modelId="{A0F74B66-A43F-4615-98BF-33922264E4D8}" type="pres">
      <dgm:prSet presAssocID="{5A3E4A36-9DDB-498B-B63B-E3B720F1B1ED}" presName="negativeSpace" presStyleCnt="0"/>
      <dgm:spPr/>
    </dgm:pt>
    <dgm:pt modelId="{FF14E77B-EEF2-4DD6-B5F8-DB7BF161E9EE}" type="pres">
      <dgm:prSet presAssocID="{5A3E4A36-9DDB-498B-B63B-E3B720F1B1ED}" presName="childText" presStyleLbl="conFgAcc1" presStyleIdx="0" presStyleCnt="5">
        <dgm:presLayoutVars>
          <dgm:bulletEnabled val="1"/>
        </dgm:presLayoutVars>
      </dgm:prSet>
      <dgm:spPr/>
    </dgm:pt>
    <dgm:pt modelId="{15019483-8873-48AF-997C-EBCF01814849}" type="pres">
      <dgm:prSet presAssocID="{140B3371-A3C7-4C3E-8851-CDB60AAA1C9B}" presName="spaceBetweenRectangles" presStyleCnt="0"/>
      <dgm:spPr/>
    </dgm:pt>
    <dgm:pt modelId="{4EAE0AE2-66F1-4248-81E4-2F0CC5D77791}" type="pres">
      <dgm:prSet presAssocID="{FD0DBD62-AFAA-4D7E-A0DD-88754E425308}" presName="parentLin" presStyleCnt="0"/>
      <dgm:spPr/>
    </dgm:pt>
    <dgm:pt modelId="{894BBADD-CDD1-4ABE-8A7A-CD0B18F93DE0}" type="pres">
      <dgm:prSet presAssocID="{FD0DBD62-AFAA-4D7E-A0DD-88754E425308}" presName="parentLeftMargin" presStyleLbl="node1" presStyleIdx="0" presStyleCnt="5"/>
      <dgm:spPr/>
    </dgm:pt>
    <dgm:pt modelId="{B3AA4C06-DF7F-4A6D-A353-E83080CCF60E}" type="pres">
      <dgm:prSet presAssocID="{FD0DBD62-AFAA-4D7E-A0DD-88754E425308}" presName="parentText" presStyleLbl="node1" presStyleIdx="1" presStyleCnt="5">
        <dgm:presLayoutVars>
          <dgm:chMax val="0"/>
          <dgm:bulletEnabled val="1"/>
        </dgm:presLayoutVars>
      </dgm:prSet>
      <dgm:spPr/>
    </dgm:pt>
    <dgm:pt modelId="{D2736344-E59B-4777-97FE-8CE07CEDA348}" type="pres">
      <dgm:prSet presAssocID="{FD0DBD62-AFAA-4D7E-A0DD-88754E425308}" presName="negativeSpace" presStyleCnt="0"/>
      <dgm:spPr/>
    </dgm:pt>
    <dgm:pt modelId="{BA1DA995-F581-4B7D-A80B-285F84D72587}" type="pres">
      <dgm:prSet presAssocID="{FD0DBD62-AFAA-4D7E-A0DD-88754E425308}" presName="childText" presStyleLbl="conFgAcc1" presStyleIdx="1" presStyleCnt="5">
        <dgm:presLayoutVars>
          <dgm:bulletEnabled val="1"/>
        </dgm:presLayoutVars>
      </dgm:prSet>
      <dgm:spPr/>
    </dgm:pt>
    <dgm:pt modelId="{E2A5BE85-12D1-44D3-BF01-C8A506AB912B}" type="pres">
      <dgm:prSet presAssocID="{16B9E86A-ED27-46ED-8A9F-C187128EA0BE}" presName="spaceBetweenRectangles" presStyleCnt="0"/>
      <dgm:spPr/>
    </dgm:pt>
    <dgm:pt modelId="{42892D87-FB1C-42A7-87C5-2E43786885B8}" type="pres">
      <dgm:prSet presAssocID="{98408840-EE0B-481C-A682-7E9E04B39B41}" presName="parentLin" presStyleCnt="0"/>
      <dgm:spPr/>
    </dgm:pt>
    <dgm:pt modelId="{69B5DAC2-1B17-40C3-AEB5-5D130E5F4536}" type="pres">
      <dgm:prSet presAssocID="{98408840-EE0B-481C-A682-7E9E04B39B41}" presName="parentLeftMargin" presStyleLbl="node1" presStyleIdx="1" presStyleCnt="5"/>
      <dgm:spPr/>
    </dgm:pt>
    <dgm:pt modelId="{DC1DD9C3-713D-428F-8FD1-AD72B542E9DD}" type="pres">
      <dgm:prSet presAssocID="{98408840-EE0B-481C-A682-7E9E04B39B41}" presName="parentText" presStyleLbl="node1" presStyleIdx="2" presStyleCnt="5">
        <dgm:presLayoutVars>
          <dgm:chMax val="0"/>
          <dgm:bulletEnabled val="1"/>
        </dgm:presLayoutVars>
      </dgm:prSet>
      <dgm:spPr/>
    </dgm:pt>
    <dgm:pt modelId="{4BC0DCB6-ABD0-4E22-9E57-E3661B395A2D}" type="pres">
      <dgm:prSet presAssocID="{98408840-EE0B-481C-A682-7E9E04B39B41}" presName="negativeSpace" presStyleCnt="0"/>
      <dgm:spPr/>
    </dgm:pt>
    <dgm:pt modelId="{7ED12C47-D98F-4CD9-A7E0-B59070522634}" type="pres">
      <dgm:prSet presAssocID="{98408840-EE0B-481C-A682-7E9E04B39B41}" presName="childText" presStyleLbl="conFgAcc1" presStyleIdx="2" presStyleCnt="5">
        <dgm:presLayoutVars>
          <dgm:bulletEnabled val="1"/>
        </dgm:presLayoutVars>
      </dgm:prSet>
      <dgm:spPr/>
    </dgm:pt>
    <dgm:pt modelId="{AD93060A-DAA3-4CF1-AC19-9F63EC79F26B}" type="pres">
      <dgm:prSet presAssocID="{A7ABD778-48FF-486C-9724-CA1231D576AD}" presName="spaceBetweenRectangles" presStyleCnt="0"/>
      <dgm:spPr/>
    </dgm:pt>
    <dgm:pt modelId="{C9A5D4C2-46B8-43FC-ACE1-D00FA98047C4}" type="pres">
      <dgm:prSet presAssocID="{E091257B-3905-4BD4-850C-9BDECD707890}" presName="parentLin" presStyleCnt="0"/>
      <dgm:spPr/>
    </dgm:pt>
    <dgm:pt modelId="{260D76CE-FF84-4D7E-B3B3-EA7201035B54}" type="pres">
      <dgm:prSet presAssocID="{E091257B-3905-4BD4-850C-9BDECD707890}" presName="parentLeftMargin" presStyleLbl="node1" presStyleIdx="2" presStyleCnt="5"/>
      <dgm:spPr/>
    </dgm:pt>
    <dgm:pt modelId="{366C711E-D393-4E64-A17D-8451B85621AF}" type="pres">
      <dgm:prSet presAssocID="{E091257B-3905-4BD4-850C-9BDECD707890}" presName="parentText" presStyleLbl="node1" presStyleIdx="3" presStyleCnt="5">
        <dgm:presLayoutVars>
          <dgm:chMax val="0"/>
          <dgm:bulletEnabled val="1"/>
        </dgm:presLayoutVars>
      </dgm:prSet>
      <dgm:spPr/>
    </dgm:pt>
    <dgm:pt modelId="{E11021C7-7459-45EC-9A7A-B44E634C151C}" type="pres">
      <dgm:prSet presAssocID="{E091257B-3905-4BD4-850C-9BDECD707890}" presName="negativeSpace" presStyleCnt="0"/>
      <dgm:spPr/>
    </dgm:pt>
    <dgm:pt modelId="{2057D5AF-1A65-4BB3-A72A-10530779D338}" type="pres">
      <dgm:prSet presAssocID="{E091257B-3905-4BD4-850C-9BDECD707890}" presName="childText" presStyleLbl="conFgAcc1" presStyleIdx="3" presStyleCnt="5">
        <dgm:presLayoutVars>
          <dgm:bulletEnabled val="1"/>
        </dgm:presLayoutVars>
      </dgm:prSet>
      <dgm:spPr/>
    </dgm:pt>
    <dgm:pt modelId="{01C05882-796B-4863-9251-E1883845C895}" type="pres">
      <dgm:prSet presAssocID="{F94EBA35-FAEF-4AF8-A716-4E72FB1119F5}" presName="spaceBetweenRectangles" presStyleCnt="0"/>
      <dgm:spPr/>
    </dgm:pt>
    <dgm:pt modelId="{ADFD4C3A-53C1-40EE-B28E-BC5EEC8658DC}" type="pres">
      <dgm:prSet presAssocID="{709A269D-440B-420F-B9A8-83B308DAAA89}" presName="parentLin" presStyleCnt="0"/>
      <dgm:spPr/>
    </dgm:pt>
    <dgm:pt modelId="{08CD2AC4-0871-4C95-AA28-1969FA383B28}" type="pres">
      <dgm:prSet presAssocID="{709A269D-440B-420F-B9A8-83B308DAAA89}" presName="parentLeftMargin" presStyleLbl="node1" presStyleIdx="3" presStyleCnt="5"/>
      <dgm:spPr/>
    </dgm:pt>
    <dgm:pt modelId="{EDA15E23-EE66-4A2A-87E8-0D7DE98CF067}" type="pres">
      <dgm:prSet presAssocID="{709A269D-440B-420F-B9A8-83B308DAAA89}" presName="parentText" presStyleLbl="node1" presStyleIdx="4" presStyleCnt="5">
        <dgm:presLayoutVars>
          <dgm:chMax val="0"/>
          <dgm:bulletEnabled val="1"/>
        </dgm:presLayoutVars>
      </dgm:prSet>
      <dgm:spPr/>
    </dgm:pt>
    <dgm:pt modelId="{6D50B093-2C79-41C3-AFFA-F313AD55D6D0}" type="pres">
      <dgm:prSet presAssocID="{709A269D-440B-420F-B9A8-83B308DAAA89}" presName="negativeSpace" presStyleCnt="0"/>
      <dgm:spPr/>
    </dgm:pt>
    <dgm:pt modelId="{2891333D-D85E-4095-A11B-EBDFB049D540}" type="pres">
      <dgm:prSet presAssocID="{709A269D-440B-420F-B9A8-83B308DAAA89}" presName="childText" presStyleLbl="conFgAcc1" presStyleIdx="4" presStyleCnt="5">
        <dgm:presLayoutVars>
          <dgm:bulletEnabled val="1"/>
        </dgm:presLayoutVars>
      </dgm:prSet>
      <dgm:spPr/>
    </dgm:pt>
  </dgm:ptLst>
  <dgm:cxnLst>
    <dgm:cxn modelId="{3B957319-EEE3-47E0-B9F8-6DFEE4D66338}" type="presOf" srcId="{5A3E4A36-9DDB-498B-B63B-E3B720F1B1ED}" destId="{B7DE0F25-40F6-49EF-B940-7A3F7915FE4E}" srcOrd="0" destOrd="0" presId="urn:microsoft.com/office/officeart/2005/8/layout/list1"/>
    <dgm:cxn modelId="{F5C4CC1A-B663-4840-9A83-8B36B02578AB}" srcId="{E56C6BA3-ABFE-4EFA-ADD5-327F85846DC5}" destId="{98408840-EE0B-481C-A682-7E9E04B39B41}" srcOrd="2" destOrd="0" parTransId="{D2FB21BB-BB58-4C1A-8405-1BEA838AEDC1}" sibTransId="{A7ABD778-48FF-486C-9724-CA1231D576AD}"/>
    <dgm:cxn modelId="{F4B9851F-D952-4D25-8FD6-189BBFE2864D}" type="presOf" srcId="{FD0DBD62-AFAA-4D7E-A0DD-88754E425308}" destId="{894BBADD-CDD1-4ABE-8A7A-CD0B18F93DE0}" srcOrd="0" destOrd="0" presId="urn:microsoft.com/office/officeart/2005/8/layout/list1"/>
    <dgm:cxn modelId="{8C6A5037-C5A3-454D-A990-AE861025033A}" srcId="{E56C6BA3-ABFE-4EFA-ADD5-327F85846DC5}" destId="{709A269D-440B-420F-B9A8-83B308DAAA89}" srcOrd="4" destOrd="0" parTransId="{210E58AD-B444-418E-8567-791590533920}" sibTransId="{AF86CB00-13CC-482D-84B8-4F217D3C342D}"/>
    <dgm:cxn modelId="{65F3673D-FC56-44BD-8CF2-73C7DE26B424}" type="presOf" srcId="{FD0DBD62-AFAA-4D7E-A0DD-88754E425308}" destId="{B3AA4C06-DF7F-4A6D-A353-E83080CCF60E}" srcOrd="1" destOrd="0" presId="urn:microsoft.com/office/officeart/2005/8/layout/list1"/>
    <dgm:cxn modelId="{4576B55D-7839-4099-85B8-4C3949A5A1E2}" type="presOf" srcId="{98408840-EE0B-481C-A682-7E9E04B39B41}" destId="{69B5DAC2-1B17-40C3-AEB5-5D130E5F4536}" srcOrd="0" destOrd="0" presId="urn:microsoft.com/office/officeart/2005/8/layout/list1"/>
    <dgm:cxn modelId="{2A0BAA90-935B-44C1-9B57-B852BDC144DA}" srcId="{E56C6BA3-ABFE-4EFA-ADD5-327F85846DC5}" destId="{E091257B-3905-4BD4-850C-9BDECD707890}" srcOrd="3" destOrd="0" parTransId="{AA6D6CD7-7740-4408-AF32-42C268AD6AF4}" sibTransId="{F94EBA35-FAEF-4AF8-A716-4E72FB1119F5}"/>
    <dgm:cxn modelId="{5FD8D19C-680D-4F67-9A2B-B9FBD77B2A3F}" type="presOf" srcId="{E091257B-3905-4BD4-850C-9BDECD707890}" destId="{366C711E-D393-4E64-A17D-8451B85621AF}" srcOrd="1" destOrd="0" presId="urn:microsoft.com/office/officeart/2005/8/layout/list1"/>
    <dgm:cxn modelId="{CE0379B1-7C71-4A13-A35D-18DF6D762D1E}" srcId="{E56C6BA3-ABFE-4EFA-ADD5-327F85846DC5}" destId="{FD0DBD62-AFAA-4D7E-A0DD-88754E425308}" srcOrd="1" destOrd="0" parTransId="{48492F19-2099-4B25-8CFD-0A956D9AE4A4}" sibTransId="{16B9E86A-ED27-46ED-8A9F-C187128EA0BE}"/>
    <dgm:cxn modelId="{BD7DABC1-9BD8-4385-A2A6-2F60822E1016}" type="presOf" srcId="{98408840-EE0B-481C-A682-7E9E04B39B41}" destId="{DC1DD9C3-713D-428F-8FD1-AD72B542E9DD}" srcOrd="1" destOrd="0" presId="urn:microsoft.com/office/officeart/2005/8/layout/list1"/>
    <dgm:cxn modelId="{5AC380C5-4830-4846-BCE7-F662A25F5FE6}" type="presOf" srcId="{5A3E4A36-9DDB-498B-B63B-E3B720F1B1ED}" destId="{004A1C95-2C5B-4FD9-A11E-80A759D37EF3}" srcOrd="1" destOrd="0" presId="urn:microsoft.com/office/officeart/2005/8/layout/list1"/>
    <dgm:cxn modelId="{5DB6E8CC-3862-415E-BA81-9D008DD0FC38}" srcId="{E56C6BA3-ABFE-4EFA-ADD5-327F85846DC5}" destId="{5A3E4A36-9DDB-498B-B63B-E3B720F1B1ED}" srcOrd="0" destOrd="0" parTransId="{1635FD77-BB9C-48D7-8219-BFCF38BEF180}" sibTransId="{140B3371-A3C7-4C3E-8851-CDB60AAA1C9B}"/>
    <dgm:cxn modelId="{5614F9D5-274C-4384-BC75-CD4A62A49B3C}" type="presOf" srcId="{709A269D-440B-420F-B9A8-83B308DAAA89}" destId="{08CD2AC4-0871-4C95-AA28-1969FA383B28}" srcOrd="0" destOrd="0" presId="urn:microsoft.com/office/officeart/2005/8/layout/list1"/>
    <dgm:cxn modelId="{18DC1AE8-E10B-45A0-B4B4-1B7775D7D1C5}" type="presOf" srcId="{E56C6BA3-ABFE-4EFA-ADD5-327F85846DC5}" destId="{44F5334C-6188-4B17-AE03-B90469967A03}" srcOrd="0" destOrd="0" presId="urn:microsoft.com/office/officeart/2005/8/layout/list1"/>
    <dgm:cxn modelId="{6CDE63E9-3498-42E0-9E2C-88910E30B8F0}" type="presOf" srcId="{E091257B-3905-4BD4-850C-9BDECD707890}" destId="{260D76CE-FF84-4D7E-B3B3-EA7201035B54}" srcOrd="0" destOrd="0" presId="urn:microsoft.com/office/officeart/2005/8/layout/list1"/>
    <dgm:cxn modelId="{75819FF6-6EF5-431A-925E-127476FF52A5}" type="presOf" srcId="{709A269D-440B-420F-B9A8-83B308DAAA89}" destId="{EDA15E23-EE66-4A2A-87E8-0D7DE98CF067}" srcOrd="1" destOrd="0" presId="urn:microsoft.com/office/officeart/2005/8/layout/list1"/>
    <dgm:cxn modelId="{7CCF7157-806D-4D2A-A2EC-442FEC7D6FDD}" type="presParOf" srcId="{44F5334C-6188-4B17-AE03-B90469967A03}" destId="{FA59067B-FD00-4D8F-8CDA-0BCBA3D7E76B}" srcOrd="0" destOrd="0" presId="urn:microsoft.com/office/officeart/2005/8/layout/list1"/>
    <dgm:cxn modelId="{D56B8519-A7F7-4B05-AABF-C8272E1F432E}" type="presParOf" srcId="{FA59067B-FD00-4D8F-8CDA-0BCBA3D7E76B}" destId="{B7DE0F25-40F6-49EF-B940-7A3F7915FE4E}" srcOrd="0" destOrd="0" presId="urn:microsoft.com/office/officeart/2005/8/layout/list1"/>
    <dgm:cxn modelId="{6A3280C4-67D2-426C-98E2-DCF4CDBD8B52}" type="presParOf" srcId="{FA59067B-FD00-4D8F-8CDA-0BCBA3D7E76B}" destId="{004A1C95-2C5B-4FD9-A11E-80A759D37EF3}" srcOrd="1" destOrd="0" presId="urn:microsoft.com/office/officeart/2005/8/layout/list1"/>
    <dgm:cxn modelId="{15053EAC-64B8-4C62-B448-E0F55562CA88}" type="presParOf" srcId="{44F5334C-6188-4B17-AE03-B90469967A03}" destId="{A0F74B66-A43F-4615-98BF-33922264E4D8}" srcOrd="1" destOrd="0" presId="urn:microsoft.com/office/officeart/2005/8/layout/list1"/>
    <dgm:cxn modelId="{38BE91E6-5748-4D3F-9B82-9D53A20557C5}" type="presParOf" srcId="{44F5334C-6188-4B17-AE03-B90469967A03}" destId="{FF14E77B-EEF2-4DD6-B5F8-DB7BF161E9EE}" srcOrd="2" destOrd="0" presId="urn:microsoft.com/office/officeart/2005/8/layout/list1"/>
    <dgm:cxn modelId="{F00310BC-AB73-4602-8046-9169387AADDF}" type="presParOf" srcId="{44F5334C-6188-4B17-AE03-B90469967A03}" destId="{15019483-8873-48AF-997C-EBCF01814849}" srcOrd="3" destOrd="0" presId="urn:microsoft.com/office/officeart/2005/8/layout/list1"/>
    <dgm:cxn modelId="{15F33BED-A71C-4A5D-9FFB-EEC0C968D22F}" type="presParOf" srcId="{44F5334C-6188-4B17-AE03-B90469967A03}" destId="{4EAE0AE2-66F1-4248-81E4-2F0CC5D77791}" srcOrd="4" destOrd="0" presId="urn:microsoft.com/office/officeart/2005/8/layout/list1"/>
    <dgm:cxn modelId="{7C770B12-88EE-44A3-AD99-96F9AD86A9DB}" type="presParOf" srcId="{4EAE0AE2-66F1-4248-81E4-2F0CC5D77791}" destId="{894BBADD-CDD1-4ABE-8A7A-CD0B18F93DE0}" srcOrd="0" destOrd="0" presId="urn:microsoft.com/office/officeart/2005/8/layout/list1"/>
    <dgm:cxn modelId="{885607A8-F1FC-4134-8513-C4C17EB4A20F}" type="presParOf" srcId="{4EAE0AE2-66F1-4248-81E4-2F0CC5D77791}" destId="{B3AA4C06-DF7F-4A6D-A353-E83080CCF60E}" srcOrd="1" destOrd="0" presId="urn:microsoft.com/office/officeart/2005/8/layout/list1"/>
    <dgm:cxn modelId="{776ACBDF-F92B-4273-AA94-B120385996C0}" type="presParOf" srcId="{44F5334C-6188-4B17-AE03-B90469967A03}" destId="{D2736344-E59B-4777-97FE-8CE07CEDA348}" srcOrd="5" destOrd="0" presId="urn:microsoft.com/office/officeart/2005/8/layout/list1"/>
    <dgm:cxn modelId="{024A82A4-A52A-492C-8620-FE941CDF38FE}" type="presParOf" srcId="{44F5334C-6188-4B17-AE03-B90469967A03}" destId="{BA1DA995-F581-4B7D-A80B-285F84D72587}" srcOrd="6" destOrd="0" presId="urn:microsoft.com/office/officeart/2005/8/layout/list1"/>
    <dgm:cxn modelId="{71C27E14-5283-413A-BB68-5F313A211FE5}" type="presParOf" srcId="{44F5334C-6188-4B17-AE03-B90469967A03}" destId="{E2A5BE85-12D1-44D3-BF01-C8A506AB912B}" srcOrd="7" destOrd="0" presId="urn:microsoft.com/office/officeart/2005/8/layout/list1"/>
    <dgm:cxn modelId="{84E016E5-2A9E-4E0B-89DB-C0CEA87B7F8D}" type="presParOf" srcId="{44F5334C-6188-4B17-AE03-B90469967A03}" destId="{42892D87-FB1C-42A7-87C5-2E43786885B8}" srcOrd="8" destOrd="0" presId="urn:microsoft.com/office/officeart/2005/8/layout/list1"/>
    <dgm:cxn modelId="{4F5A8E7A-EE74-4D70-8C47-977BE9C5DB40}" type="presParOf" srcId="{42892D87-FB1C-42A7-87C5-2E43786885B8}" destId="{69B5DAC2-1B17-40C3-AEB5-5D130E5F4536}" srcOrd="0" destOrd="0" presId="urn:microsoft.com/office/officeart/2005/8/layout/list1"/>
    <dgm:cxn modelId="{F85511B8-5C51-458C-A076-72A13A95C720}" type="presParOf" srcId="{42892D87-FB1C-42A7-87C5-2E43786885B8}" destId="{DC1DD9C3-713D-428F-8FD1-AD72B542E9DD}" srcOrd="1" destOrd="0" presId="urn:microsoft.com/office/officeart/2005/8/layout/list1"/>
    <dgm:cxn modelId="{432AA5CE-BA00-4FC0-B460-234530A949DD}" type="presParOf" srcId="{44F5334C-6188-4B17-AE03-B90469967A03}" destId="{4BC0DCB6-ABD0-4E22-9E57-E3661B395A2D}" srcOrd="9" destOrd="0" presId="urn:microsoft.com/office/officeart/2005/8/layout/list1"/>
    <dgm:cxn modelId="{A0951688-A6B1-403B-B024-84E1B552FD10}" type="presParOf" srcId="{44F5334C-6188-4B17-AE03-B90469967A03}" destId="{7ED12C47-D98F-4CD9-A7E0-B59070522634}" srcOrd="10" destOrd="0" presId="urn:microsoft.com/office/officeart/2005/8/layout/list1"/>
    <dgm:cxn modelId="{CF95E53B-67CB-4485-BC94-19E2318C7364}" type="presParOf" srcId="{44F5334C-6188-4B17-AE03-B90469967A03}" destId="{AD93060A-DAA3-4CF1-AC19-9F63EC79F26B}" srcOrd="11" destOrd="0" presId="urn:microsoft.com/office/officeart/2005/8/layout/list1"/>
    <dgm:cxn modelId="{3D2AC824-555E-4D0E-A011-C23B25506E26}" type="presParOf" srcId="{44F5334C-6188-4B17-AE03-B90469967A03}" destId="{C9A5D4C2-46B8-43FC-ACE1-D00FA98047C4}" srcOrd="12" destOrd="0" presId="urn:microsoft.com/office/officeart/2005/8/layout/list1"/>
    <dgm:cxn modelId="{55E6DA94-9AE3-4849-8E3B-88B4F4C50DFF}" type="presParOf" srcId="{C9A5D4C2-46B8-43FC-ACE1-D00FA98047C4}" destId="{260D76CE-FF84-4D7E-B3B3-EA7201035B54}" srcOrd="0" destOrd="0" presId="urn:microsoft.com/office/officeart/2005/8/layout/list1"/>
    <dgm:cxn modelId="{98A5C694-ED78-4349-8D2B-C4F48A94BEA4}" type="presParOf" srcId="{C9A5D4C2-46B8-43FC-ACE1-D00FA98047C4}" destId="{366C711E-D393-4E64-A17D-8451B85621AF}" srcOrd="1" destOrd="0" presId="urn:microsoft.com/office/officeart/2005/8/layout/list1"/>
    <dgm:cxn modelId="{DBD6AD71-2C3B-413F-A3A3-FB45E5BF2A4C}" type="presParOf" srcId="{44F5334C-6188-4B17-AE03-B90469967A03}" destId="{E11021C7-7459-45EC-9A7A-B44E634C151C}" srcOrd="13" destOrd="0" presId="urn:microsoft.com/office/officeart/2005/8/layout/list1"/>
    <dgm:cxn modelId="{373786C0-CD04-4AC9-958E-5A73248F7E93}" type="presParOf" srcId="{44F5334C-6188-4B17-AE03-B90469967A03}" destId="{2057D5AF-1A65-4BB3-A72A-10530779D338}" srcOrd="14" destOrd="0" presId="urn:microsoft.com/office/officeart/2005/8/layout/list1"/>
    <dgm:cxn modelId="{4DF9BA55-32EA-41EA-ACF0-814A000D9317}" type="presParOf" srcId="{44F5334C-6188-4B17-AE03-B90469967A03}" destId="{01C05882-796B-4863-9251-E1883845C895}" srcOrd="15" destOrd="0" presId="urn:microsoft.com/office/officeart/2005/8/layout/list1"/>
    <dgm:cxn modelId="{983051C8-A970-4B67-B3F1-0CCF713078A2}" type="presParOf" srcId="{44F5334C-6188-4B17-AE03-B90469967A03}" destId="{ADFD4C3A-53C1-40EE-B28E-BC5EEC8658DC}" srcOrd="16" destOrd="0" presId="urn:microsoft.com/office/officeart/2005/8/layout/list1"/>
    <dgm:cxn modelId="{C6F12498-FF94-42A5-A85E-D277A6289B0D}" type="presParOf" srcId="{ADFD4C3A-53C1-40EE-B28E-BC5EEC8658DC}" destId="{08CD2AC4-0871-4C95-AA28-1969FA383B28}" srcOrd="0" destOrd="0" presId="urn:microsoft.com/office/officeart/2005/8/layout/list1"/>
    <dgm:cxn modelId="{CCA3953E-7B45-4BB7-B3F5-BFC3CFC018E1}" type="presParOf" srcId="{ADFD4C3A-53C1-40EE-B28E-BC5EEC8658DC}" destId="{EDA15E23-EE66-4A2A-87E8-0D7DE98CF067}" srcOrd="1" destOrd="0" presId="urn:microsoft.com/office/officeart/2005/8/layout/list1"/>
    <dgm:cxn modelId="{47D83A33-AD85-4875-8199-D1007782E043}" type="presParOf" srcId="{44F5334C-6188-4B17-AE03-B90469967A03}" destId="{6D50B093-2C79-41C3-AFFA-F313AD55D6D0}" srcOrd="17" destOrd="0" presId="urn:microsoft.com/office/officeart/2005/8/layout/list1"/>
    <dgm:cxn modelId="{AD60664C-31D1-476B-81F9-484410038F47}" type="presParOf" srcId="{44F5334C-6188-4B17-AE03-B90469967A03}" destId="{2891333D-D85E-4095-A11B-EBDFB049D540}"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7DE1E5-A806-4558-B9C3-3C263A98116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09C90A99-0FE7-4DD5-BFB7-309024D952DE}">
      <dgm:prSet phldrT="[Text]" custT="1"/>
      <dgm:spPr/>
      <dgm:t>
        <a:bodyPr/>
        <a:lstStyle/>
        <a:p>
          <a:pPr>
            <a:buNone/>
          </a:pPr>
          <a:r>
            <a:rPr lang="en-GB" sz="3600" dirty="0"/>
            <a:t>Descriptive Statement</a:t>
          </a:r>
        </a:p>
      </dgm:t>
    </dgm:pt>
    <dgm:pt modelId="{A920425B-A040-423E-BFA7-D1FFA68CA4DC}" type="parTrans" cxnId="{EB355FE0-1289-426B-BFAC-38AEAD4391C0}">
      <dgm:prSet/>
      <dgm:spPr/>
      <dgm:t>
        <a:bodyPr/>
        <a:lstStyle/>
        <a:p>
          <a:endParaRPr lang="en-GB"/>
        </a:p>
      </dgm:t>
    </dgm:pt>
    <dgm:pt modelId="{2C01F09C-D05C-48B4-818C-5E0787EDDBF2}" type="sibTrans" cxnId="{EB355FE0-1289-426B-BFAC-38AEAD4391C0}">
      <dgm:prSet/>
      <dgm:spPr/>
      <dgm:t>
        <a:bodyPr/>
        <a:lstStyle/>
        <a:p>
          <a:endParaRPr lang="en-GB"/>
        </a:p>
      </dgm:t>
    </dgm:pt>
    <dgm:pt modelId="{038C9532-0728-4FA9-82F5-98659D726C38}">
      <dgm:prSet phldrT="[Text]"/>
      <dgm:spPr/>
      <dgm:t>
        <a:bodyPr/>
        <a:lstStyle/>
        <a:p>
          <a:pPr>
            <a:buNone/>
          </a:pPr>
          <a:endParaRPr lang="en-GB" dirty="0"/>
        </a:p>
      </dgm:t>
    </dgm:pt>
    <dgm:pt modelId="{D835E5AE-8A47-4051-B5DF-739A23A0C949}" type="parTrans" cxnId="{1197A935-E98F-455F-8334-38B73950803F}">
      <dgm:prSet/>
      <dgm:spPr/>
      <dgm:t>
        <a:bodyPr/>
        <a:lstStyle/>
        <a:p>
          <a:endParaRPr lang="en-GB"/>
        </a:p>
      </dgm:t>
    </dgm:pt>
    <dgm:pt modelId="{AA585660-48A3-414B-B5BF-0F7480C50D96}" type="sibTrans" cxnId="{1197A935-E98F-455F-8334-38B73950803F}">
      <dgm:prSet/>
      <dgm:spPr/>
      <dgm:t>
        <a:bodyPr/>
        <a:lstStyle/>
        <a:p>
          <a:endParaRPr lang="en-GB"/>
        </a:p>
      </dgm:t>
    </dgm:pt>
    <dgm:pt modelId="{E8E4655D-EEEC-45D4-BE11-A3F495466F6E}">
      <dgm:prSet phldrT="[Text]" custT="1"/>
      <dgm:spPr/>
      <dgm:t>
        <a:bodyPr/>
        <a:lstStyle/>
        <a:p>
          <a:pPr>
            <a:buNone/>
          </a:pPr>
          <a:r>
            <a:rPr lang="en-GB" sz="3600" dirty="0"/>
            <a:t>Critical Statement</a:t>
          </a:r>
        </a:p>
      </dgm:t>
    </dgm:pt>
    <dgm:pt modelId="{6E691C45-6A9B-46F6-9BAE-5F66A197A9DA}" type="parTrans" cxnId="{BF94BD50-6726-4630-B98C-EA8A2B77B8E3}">
      <dgm:prSet/>
      <dgm:spPr/>
      <dgm:t>
        <a:bodyPr/>
        <a:lstStyle/>
        <a:p>
          <a:endParaRPr lang="en-GB"/>
        </a:p>
      </dgm:t>
    </dgm:pt>
    <dgm:pt modelId="{157A18AB-69FC-48B8-8562-8C831D362616}" type="sibTrans" cxnId="{BF94BD50-6726-4630-B98C-EA8A2B77B8E3}">
      <dgm:prSet/>
      <dgm:spPr/>
      <dgm:t>
        <a:bodyPr/>
        <a:lstStyle/>
        <a:p>
          <a:endParaRPr lang="en-GB"/>
        </a:p>
      </dgm:t>
    </dgm:pt>
    <dgm:pt modelId="{3354A703-40D7-49AE-9232-5C64F80C323C}">
      <dgm:prSet phldrT="[Text]"/>
      <dgm:spPr/>
      <dgm:t>
        <a:bodyPr/>
        <a:lstStyle/>
        <a:p>
          <a:pPr>
            <a:buNone/>
          </a:pPr>
          <a:r>
            <a:rPr lang="en-GB" dirty="0"/>
            <a:t>Many companies use cloud storage because it is flexible and cost-effective. However, storing data online can create security risks if systems are not properly protected.</a:t>
          </a:r>
        </a:p>
      </dgm:t>
    </dgm:pt>
    <dgm:pt modelId="{D037DF57-AE01-459E-913A-646667EB53D8}" type="parTrans" cxnId="{91950EE6-6998-46B6-9068-3ABC11D47CB5}">
      <dgm:prSet/>
      <dgm:spPr/>
      <dgm:t>
        <a:bodyPr/>
        <a:lstStyle/>
        <a:p>
          <a:endParaRPr lang="en-GB"/>
        </a:p>
      </dgm:t>
    </dgm:pt>
    <dgm:pt modelId="{39B1C5EF-2372-4C0C-99A7-DC7C3BE91F52}" type="sibTrans" cxnId="{91950EE6-6998-46B6-9068-3ABC11D47CB5}">
      <dgm:prSet/>
      <dgm:spPr/>
      <dgm:t>
        <a:bodyPr/>
        <a:lstStyle/>
        <a:p>
          <a:endParaRPr lang="en-GB"/>
        </a:p>
      </dgm:t>
    </dgm:pt>
    <dgm:pt modelId="{A750BCA7-72D1-4DE3-B0CF-89B956396771}">
      <dgm:prSet phldrT="[Text]"/>
      <dgm:spPr/>
      <dgm:t>
        <a:bodyPr/>
        <a:lstStyle/>
        <a:p>
          <a:pPr>
            <a:buNone/>
          </a:pPr>
          <a:r>
            <a:rPr lang="en-GB" dirty="0"/>
            <a:t>Many companies use cloud storage to store data.</a:t>
          </a:r>
        </a:p>
      </dgm:t>
    </dgm:pt>
    <dgm:pt modelId="{952EF83F-D9AF-48D6-AB34-AFD066ADBFE6}" type="parTrans" cxnId="{DDACC7E4-DC35-4C4E-9A62-B738B4BB829A}">
      <dgm:prSet/>
      <dgm:spPr/>
      <dgm:t>
        <a:bodyPr/>
        <a:lstStyle/>
        <a:p>
          <a:endParaRPr lang="en-GB"/>
        </a:p>
      </dgm:t>
    </dgm:pt>
    <dgm:pt modelId="{0190AD50-17A5-4456-9D06-13D93E6BCF77}" type="sibTrans" cxnId="{DDACC7E4-DC35-4C4E-9A62-B738B4BB829A}">
      <dgm:prSet/>
      <dgm:spPr/>
      <dgm:t>
        <a:bodyPr/>
        <a:lstStyle/>
        <a:p>
          <a:endParaRPr lang="en-GB"/>
        </a:p>
      </dgm:t>
    </dgm:pt>
    <dgm:pt modelId="{74F0C051-81B3-42E0-B165-B5DA19D904CF}" type="pres">
      <dgm:prSet presAssocID="{637DE1E5-A806-4558-B9C3-3C263A981164}" presName="Name0" presStyleCnt="0">
        <dgm:presLayoutVars>
          <dgm:dir/>
          <dgm:animLvl val="lvl"/>
          <dgm:resizeHandles/>
        </dgm:presLayoutVars>
      </dgm:prSet>
      <dgm:spPr/>
    </dgm:pt>
    <dgm:pt modelId="{B99AEDC6-1A15-4D5E-8C6F-45D28FB31E9A}" type="pres">
      <dgm:prSet presAssocID="{09C90A99-0FE7-4DD5-BFB7-309024D952DE}" presName="linNode" presStyleCnt="0"/>
      <dgm:spPr/>
    </dgm:pt>
    <dgm:pt modelId="{6101949E-ADDA-495D-AF12-232D79A4DC5D}" type="pres">
      <dgm:prSet presAssocID="{09C90A99-0FE7-4DD5-BFB7-309024D952DE}" presName="parentShp" presStyleLbl="node1" presStyleIdx="0" presStyleCnt="2">
        <dgm:presLayoutVars>
          <dgm:bulletEnabled val="1"/>
        </dgm:presLayoutVars>
      </dgm:prSet>
      <dgm:spPr/>
    </dgm:pt>
    <dgm:pt modelId="{9F9548D1-9FE1-4515-81FC-1F53B492BB10}" type="pres">
      <dgm:prSet presAssocID="{09C90A99-0FE7-4DD5-BFB7-309024D952DE}" presName="childShp" presStyleLbl="bgAccFollowNode1" presStyleIdx="0" presStyleCnt="2">
        <dgm:presLayoutVars>
          <dgm:bulletEnabled val="1"/>
        </dgm:presLayoutVars>
      </dgm:prSet>
      <dgm:spPr/>
    </dgm:pt>
    <dgm:pt modelId="{A57B3AC7-4DC9-4856-A695-B3AEFEF28680}" type="pres">
      <dgm:prSet presAssocID="{2C01F09C-D05C-48B4-818C-5E0787EDDBF2}" presName="spacing" presStyleCnt="0"/>
      <dgm:spPr/>
    </dgm:pt>
    <dgm:pt modelId="{BEEFBF81-206B-4865-A89E-94570CBDBE7A}" type="pres">
      <dgm:prSet presAssocID="{E8E4655D-EEEC-45D4-BE11-A3F495466F6E}" presName="linNode" presStyleCnt="0"/>
      <dgm:spPr/>
    </dgm:pt>
    <dgm:pt modelId="{60A664D1-9A44-4365-B672-FC7798DD0971}" type="pres">
      <dgm:prSet presAssocID="{E8E4655D-EEEC-45D4-BE11-A3F495466F6E}" presName="parentShp" presStyleLbl="node1" presStyleIdx="1" presStyleCnt="2">
        <dgm:presLayoutVars>
          <dgm:bulletEnabled val="1"/>
        </dgm:presLayoutVars>
      </dgm:prSet>
      <dgm:spPr/>
    </dgm:pt>
    <dgm:pt modelId="{3F4F030F-FF85-4D69-B8DD-B7CBD14A395F}" type="pres">
      <dgm:prSet presAssocID="{E8E4655D-EEEC-45D4-BE11-A3F495466F6E}" presName="childShp" presStyleLbl="bgAccFollowNode1" presStyleIdx="1" presStyleCnt="2">
        <dgm:presLayoutVars>
          <dgm:bulletEnabled val="1"/>
        </dgm:presLayoutVars>
      </dgm:prSet>
      <dgm:spPr/>
    </dgm:pt>
  </dgm:ptLst>
  <dgm:cxnLst>
    <dgm:cxn modelId="{097AE80E-4561-4D22-ADB1-26BC805320F1}" type="presOf" srcId="{038C9532-0728-4FA9-82F5-98659D726C38}" destId="{9F9548D1-9FE1-4515-81FC-1F53B492BB10}" srcOrd="0" destOrd="0" presId="urn:microsoft.com/office/officeart/2005/8/layout/vList6"/>
    <dgm:cxn modelId="{1197A935-E98F-455F-8334-38B73950803F}" srcId="{09C90A99-0FE7-4DD5-BFB7-309024D952DE}" destId="{038C9532-0728-4FA9-82F5-98659D726C38}" srcOrd="0" destOrd="0" parTransId="{D835E5AE-8A47-4051-B5DF-739A23A0C949}" sibTransId="{AA585660-48A3-414B-B5BF-0F7480C50D96}"/>
    <dgm:cxn modelId="{5B5B6846-C76E-4F9D-9B46-7695D200D3B6}" type="presOf" srcId="{09C90A99-0FE7-4DD5-BFB7-309024D952DE}" destId="{6101949E-ADDA-495D-AF12-232D79A4DC5D}" srcOrd="0" destOrd="0" presId="urn:microsoft.com/office/officeart/2005/8/layout/vList6"/>
    <dgm:cxn modelId="{A8C4B069-81A0-4537-B7C2-F06DE37452DC}" type="presOf" srcId="{A750BCA7-72D1-4DE3-B0CF-89B956396771}" destId="{9F9548D1-9FE1-4515-81FC-1F53B492BB10}" srcOrd="0" destOrd="1" presId="urn:microsoft.com/office/officeart/2005/8/layout/vList6"/>
    <dgm:cxn modelId="{4BED4C4C-BBFD-4BDD-B282-2B075D1C414B}" type="presOf" srcId="{3354A703-40D7-49AE-9232-5C64F80C323C}" destId="{3F4F030F-FF85-4D69-B8DD-B7CBD14A395F}" srcOrd="0" destOrd="0" presId="urn:microsoft.com/office/officeart/2005/8/layout/vList6"/>
    <dgm:cxn modelId="{BF94BD50-6726-4630-B98C-EA8A2B77B8E3}" srcId="{637DE1E5-A806-4558-B9C3-3C263A981164}" destId="{E8E4655D-EEEC-45D4-BE11-A3F495466F6E}" srcOrd="1" destOrd="0" parTransId="{6E691C45-6A9B-46F6-9BAE-5F66A197A9DA}" sibTransId="{157A18AB-69FC-48B8-8562-8C831D362616}"/>
    <dgm:cxn modelId="{9D923499-5D7E-4C91-825D-69DE5FEB2D2B}" type="presOf" srcId="{637DE1E5-A806-4558-B9C3-3C263A981164}" destId="{74F0C051-81B3-42E0-B165-B5DA19D904CF}" srcOrd="0" destOrd="0" presId="urn:microsoft.com/office/officeart/2005/8/layout/vList6"/>
    <dgm:cxn modelId="{A3C3EEC5-7FD5-4DB7-BC23-D6FB4261C86D}" type="presOf" srcId="{E8E4655D-EEEC-45D4-BE11-A3F495466F6E}" destId="{60A664D1-9A44-4365-B672-FC7798DD0971}" srcOrd="0" destOrd="0" presId="urn:microsoft.com/office/officeart/2005/8/layout/vList6"/>
    <dgm:cxn modelId="{EB355FE0-1289-426B-BFAC-38AEAD4391C0}" srcId="{637DE1E5-A806-4558-B9C3-3C263A981164}" destId="{09C90A99-0FE7-4DD5-BFB7-309024D952DE}" srcOrd="0" destOrd="0" parTransId="{A920425B-A040-423E-BFA7-D1FFA68CA4DC}" sibTransId="{2C01F09C-D05C-48B4-818C-5E0787EDDBF2}"/>
    <dgm:cxn modelId="{DDACC7E4-DC35-4C4E-9A62-B738B4BB829A}" srcId="{09C90A99-0FE7-4DD5-BFB7-309024D952DE}" destId="{A750BCA7-72D1-4DE3-B0CF-89B956396771}" srcOrd="1" destOrd="0" parTransId="{952EF83F-D9AF-48D6-AB34-AFD066ADBFE6}" sibTransId="{0190AD50-17A5-4456-9D06-13D93E6BCF77}"/>
    <dgm:cxn modelId="{91950EE6-6998-46B6-9068-3ABC11D47CB5}" srcId="{E8E4655D-EEEC-45D4-BE11-A3F495466F6E}" destId="{3354A703-40D7-49AE-9232-5C64F80C323C}" srcOrd="0" destOrd="0" parTransId="{D037DF57-AE01-459E-913A-646667EB53D8}" sibTransId="{39B1C5EF-2372-4C0C-99A7-DC7C3BE91F52}"/>
    <dgm:cxn modelId="{1E3C5EF0-E7FF-4E9B-918C-DB429FD7E706}" type="presParOf" srcId="{74F0C051-81B3-42E0-B165-B5DA19D904CF}" destId="{B99AEDC6-1A15-4D5E-8C6F-45D28FB31E9A}" srcOrd="0" destOrd="0" presId="urn:microsoft.com/office/officeart/2005/8/layout/vList6"/>
    <dgm:cxn modelId="{225A16F4-6F1E-4706-B202-4D06F629865E}" type="presParOf" srcId="{B99AEDC6-1A15-4D5E-8C6F-45D28FB31E9A}" destId="{6101949E-ADDA-495D-AF12-232D79A4DC5D}" srcOrd="0" destOrd="0" presId="urn:microsoft.com/office/officeart/2005/8/layout/vList6"/>
    <dgm:cxn modelId="{AF108ACF-3F56-4923-9307-7170AC85E47D}" type="presParOf" srcId="{B99AEDC6-1A15-4D5E-8C6F-45D28FB31E9A}" destId="{9F9548D1-9FE1-4515-81FC-1F53B492BB10}" srcOrd="1" destOrd="0" presId="urn:microsoft.com/office/officeart/2005/8/layout/vList6"/>
    <dgm:cxn modelId="{4CCCA411-84ED-4BEE-9C27-7D7353D38FCA}" type="presParOf" srcId="{74F0C051-81B3-42E0-B165-B5DA19D904CF}" destId="{A57B3AC7-4DC9-4856-A695-B3AEFEF28680}" srcOrd="1" destOrd="0" presId="urn:microsoft.com/office/officeart/2005/8/layout/vList6"/>
    <dgm:cxn modelId="{A5AE7DFD-8C48-4D37-B89C-5E75B61A1EED}" type="presParOf" srcId="{74F0C051-81B3-42E0-B165-B5DA19D904CF}" destId="{BEEFBF81-206B-4865-A89E-94570CBDBE7A}" srcOrd="2" destOrd="0" presId="urn:microsoft.com/office/officeart/2005/8/layout/vList6"/>
    <dgm:cxn modelId="{23CB4819-FDE6-4E4C-A352-74A6DA71BCB9}" type="presParOf" srcId="{BEEFBF81-206B-4865-A89E-94570CBDBE7A}" destId="{60A664D1-9A44-4365-B672-FC7798DD0971}" srcOrd="0" destOrd="0" presId="urn:microsoft.com/office/officeart/2005/8/layout/vList6"/>
    <dgm:cxn modelId="{DC404796-5F0B-4BFA-972B-E91A84760CFA}" type="presParOf" srcId="{BEEFBF81-206B-4865-A89E-94570CBDBE7A}" destId="{3F4F030F-FF85-4D69-B8DD-B7CBD14A395F}"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68F6B2-3C16-4FD1-9FE2-4E9D6DF50572}"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GB"/>
        </a:p>
      </dgm:t>
    </dgm:pt>
    <dgm:pt modelId="{408CD9F9-DDF3-4B68-953B-3E2035208AD3}">
      <dgm:prSet phldrT="[Text]"/>
      <dgm:spPr/>
      <dgm:t>
        <a:bodyPr/>
        <a:lstStyle/>
        <a:p>
          <a:pPr>
            <a:buNone/>
          </a:pPr>
          <a:r>
            <a:rPr lang="en-GB" b="1" dirty="0"/>
            <a:t>Descriptive</a:t>
          </a:r>
          <a:endParaRPr lang="en-GB" dirty="0"/>
        </a:p>
      </dgm:t>
    </dgm:pt>
    <dgm:pt modelId="{CC572266-69A8-4D1B-9615-88E31D6B6925}" type="parTrans" cxnId="{87F9159A-87B4-42F4-AE11-713ADFC9E94C}">
      <dgm:prSet/>
      <dgm:spPr/>
      <dgm:t>
        <a:bodyPr/>
        <a:lstStyle/>
        <a:p>
          <a:endParaRPr lang="en-GB"/>
        </a:p>
      </dgm:t>
    </dgm:pt>
    <dgm:pt modelId="{D58B7A84-F477-40E1-AB45-FB4FD6EC83C7}" type="sibTrans" cxnId="{87F9159A-87B4-42F4-AE11-713ADFC9E94C}">
      <dgm:prSet/>
      <dgm:spPr/>
      <dgm:t>
        <a:bodyPr/>
        <a:lstStyle/>
        <a:p>
          <a:endParaRPr lang="en-GB"/>
        </a:p>
      </dgm:t>
    </dgm:pt>
    <dgm:pt modelId="{FF0FE44E-907B-4CBA-B740-D87E1A8D240D}">
      <dgm:prSet phldrT="[Text]"/>
      <dgm:spPr/>
    </dgm:pt>
    <dgm:pt modelId="{8F3D4FC9-EADB-42C2-80BC-064111D25D18}" type="parTrans" cxnId="{57B1256E-24CB-4ED0-B797-D2E556C47C04}">
      <dgm:prSet/>
      <dgm:spPr/>
      <dgm:t>
        <a:bodyPr/>
        <a:lstStyle/>
        <a:p>
          <a:endParaRPr lang="en-GB"/>
        </a:p>
      </dgm:t>
    </dgm:pt>
    <dgm:pt modelId="{EFA9631E-E418-46BA-88E9-61789947B445}" type="sibTrans" cxnId="{57B1256E-24CB-4ED0-B797-D2E556C47C04}">
      <dgm:prSet/>
      <dgm:spPr/>
      <dgm:t>
        <a:bodyPr/>
        <a:lstStyle/>
        <a:p>
          <a:endParaRPr lang="en-GB"/>
        </a:p>
      </dgm:t>
    </dgm:pt>
    <dgm:pt modelId="{20875CBB-3ADE-4B47-B2DE-094F8E72976A}">
      <dgm:prSet/>
      <dgm:spPr/>
      <dgm:t>
        <a:bodyPr/>
        <a:lstStyle/>
        <a:p>
          <a:pPr>
            <a:buNone/>
          </a:pPr>
          <a:r>
            <a:rPr lang="en-GB" dirty="0"/>
            <a:t>Social media is used by businesses to advertise products.</a:t>
          </a:r>
        </a:p>
      </dgm:t>
    </dgm:pt>
    <dgm:pt modelId="{F934F7E9-C9A1-4241-BBC3-781FFE5B0AA4}" type="parTrans" cxnId="{314564B8-5606-4634-850E-2FF169648A0E}">
      <dgm:prSet/>
      <dgm:spPr/>
      <dgm:t>
        <a:bodyPr/>
        <a:lstStyle/>
        <a:p>
          <a:endParaRPr lang="en-GB"/>
        </a:p>
      </dgm:t>
    </dgm:pt>
    <dgm:pt modelId="{6333C9DD-91AA-468C-BD3E-B5CC8EA5ECA2}" type="sibTrans" cxnId="{314564B8-5606-4634-850E-2FF169648A0E}">
      <dgm:prSet/>
      <dgm:spPr/>
      <dgm:t>
        <a:bodyPr/>
        <a:lstStyle/>
        <a:p>
          <a:endParaRPr lang="en-GB"/>
        </a:p>
      </dgm:t>
    </dgm:pt>
    <dgm:pt modelId="{9480B2D8-2CB9-4661-9B34-53E6D26D18E3}">
      <dgm:prSet/>
      <dgm:spPr/>
    </dgm:pt>
    <dgm:pt modelId="{26B8DFBE-8718-4FE7-BC51-CCFE06E8323C}" type="parTrans" cxnId="{8AC3DB66-2908-49CE-B467-BC380B5B0448}">
      <dgm:prSet/>
      <dgm:spPr/>
      <dgm:t>
        <a:bodyPr/>
        <a:lstStyle/>
        <a:p>
          <a:endParaRPr lang="en-GB"/>
        </a:p>
      </dgm:t>
    </dgm:pt>
    <dgm:pt modelId="{91D78882-9D50-49A2-B7C6-C2C3B4767077}" type="sibTrans" cxnId="{8AC3DB66-2908-49CE-B467-BC380B5B0448}">
      <dgm:prSet/>
      <dgm:spPr/>
      <dgm:t>
        <a:bodyPr/>
        <a:lstStyle/>
        <a:p>
          <a:endParaRPr lang="en-GB"/>
        </a:p>
      </dgm:t>
    </dgm:pt>
    <dgm:pt modelId="{BD458DCF-0906-4C9E-973A-2BEC1FA50C90}" type="pres">
      <dgm:prSet presAssocID="{8E68F6B2-3C16-4FD1-9FE2-4E9D6DF50572}" presName="compositeShape" presStyleCnt="0">
        <dgm:presLayoutVars>
          <dgm:chMax val="2"/>
          <dgm:dir/>
          <dgm:resizeHandles val="exact"/>
        </dgm:presLayoutVars>
      </dgm:prSet>
      <dgm:spPr/>
    </dgm:pt>
    <dgm:pt modelId="{0CEA518F-1A16-4DE9-84F4-8EFD5866B85A}" type="pres">
      <dgm:prSet presAssocID="{8E68F6B2-3C16-4FD1-9FE2-4E9D6DF50572}" presName="ribbon" presStyleLbl="node1" presStyleIdx="0" presStyleCnt="1"/>
      <dgm:spPr/>
    </dgm:pt>
    <dgm:pt modelId="{CCDE3147-C201-4D1B-A6AD-69D4475A0821}" type="pres">
      <dgm:prSet presAssocID="{8E68F6B2-3C16-4FD1-9FE2-4E9D6DF50572}" presName="leftArrowText" presStyleLbl="node1" presStyleIdx="0" presStyleCnt="1">
        <dgm:presLayoutVars>
          <dgm:chMax val="0"/>
          <dgm:bulletEnabled val="1"/>
        </dgm:presLayoutVars>
      </dgm:prSet>
      <dgm:spPr/>
    </dgm:pt>
    <dgm:pt modelId="{634B4ACB-F94F-4DBD-BE85-A66CEF25FC16}" type="pres">
      <dgm:prSet presAssocID="{8E68F6B2-3C16-4FD1-9FE2-4E9D6DF50572}" presName="rightArrowText" presStyleLbl="node1" presStyleIdx="0" presStyleCnt="1">
        <dgm:presLayoutVars>
          <dgm:chMax val="0"/>
          <dgm:bulletEnabled val="1"/>
        </dgm:presLayoutVars>
      </dgm:prSet>
      <dgm:spPr/>
    </dgm:pt>
  </dgm:ptLst>
  <dgm:cxnLst>
    <dgm:cxn modelId="{8AC3DB66-2908-49CE-B467-BC380B5B0448}" srcId="{8E68F6B2-3C16-4FD1-9FE2-4E9D6DF50572}" destId="{9480B2D8-2CB9-4661-9B34-53E6D26D18E3}" srcOrd="3" destOrd="0" parTransId="{26B8DFBE-8718-4FE7-BC51-CCFE06E8323C}" sibTransId="{91D78882-9D50-49A2-B7C6-C2C3B4767077}"/>
    <dgm:cxn modelId="{57B1256E-24CB-4ED0-B797-D2E556C47C04}" srcId="{8E68F6B2-3C16-4FD1-9FE2-4E9D6DF50572}" destId="{FF0FE44E-907B-4CBA-B740-D87E1A8D240D}" srcOrd="2" destOrd="0" parTransId="{8F3D4FC9-EADB-42C2-80BC-064111D25D18}" sibTransId="{EFA9631E-E418-46BA-88E9-61789947B445}"/>
    <dgm:cxn modelId="{7553F897-3DAE-42BD-BDC9-A6F92E9F5585}" type="presOf" srcId="{20875CBB-3ADE-4B47-B2DE-094F8E72976A}" destId="{634B4ACB-F94F-4DBD-BE85-A66CEF25FC16}" srcOrd="0" destOrd="0" presId="urn:microsoft.com/office/officeart/2005/8/layout/arrow6"/>
    <dgm:cxn modelId="{87F9159A-87B4-42F4-AE11-713ADFC9E94C}" srcId="{8E68F6B2-3C16-4FD1-9FE2-4E9D6DF50572}" destId="{408CD9F9-DDF3-4B68-953B-3E2035208AD3}" srcOrd="0" destOrd="0" parTransId="{CC572266-69A8-4D1B-9615-88E31D6B6925}" sibTransId="{D58B7A84-F477-40E1-AB45-FB4FD6EC83C7}"/>
    <dgm:cxn modelId="{7F3CEAA6-D657-4C67-A234-1E8BE990F47D}" type="presOf" srcId="{408CD9F9-DDF3-4B68-953B-3E2035208AD3}" destId="{CCDE3147-C201-4D1B-A6AD-69D4475A0821}" srcOrd="0" destOrd="0" presId="urn:microsoft.com/office/officeart/2005/8/layout/arrow6"/>
    <dgm:cxn modelId="{314564B8-5606-4634-850E-2FF169648A0E}" srcId="{8E68F6B2-3C16-4FD1-9FE2-4E9D6DF50572}" destId="{20875CBB-3ADE-4B47-B2DE-094F8E72976A}" srcOrd="1" destOrd="0" parTransId="{F934F7E9-C9A1-4241-BBC3-781FFE5B0AA4}" sibTransId="{6333C9DD-91AA-468C-BD3E-B5CC8EA5ECA2}"/>
    <dgm:cxn modelId="{C69B30F3-3512-4A01-8994-E1535917F590}" type="presOf" srcId="{8E68F6B2-3C16-4FD1-9FE2-4E9D6DF50572}" destId="{BD458DCF-0906-4C9E-973A-2BEC1FA50C90}" srcOrd="0" destOrd="0" presId="urn:microsoft.com/office/officeart/2005/8/layout/arrow6"/>
    <dgm:cxn modelId="{62B88D5C-2DFF-4640-80B6-C612536E6B81}" type="presParOf" srcId="{BD458DCF-0906-4C9E-973A-2BEC1FA50C90}" destId="{0CEA518F-1A16-4DE9-84F4-8EFD5866B85A}" srcOrd="0" destOrd="0" presId="urn:microsoft.com/office/officeart/2005/8/layout/arrow6"/>
    <dgm:cxn modelId="{C9F787BD-1074-43E0-A1D0-6B4B89A89046}" type="presParOf" srcId="{BD458DCF-0906-4C9E-973A-2BEC1FA50C90}" destId="{CCDE3147-C201-4D1B-A6AD-69D4475A0821}" srcOrd="1" destOrd="0" presId="urn:microsoft.com/office/officeart/2005/8/layout/arrow6"/>
    <dgm:cxn modelId="{86CD39F3-5AF9-4D99-8C84-A0F73B6756B5}" type="presParOf" srcId="{BD458DCF-0906-4C9E-973A-2BEC1FA50C90}" destId="{634B4ACB-F94F-4DBD-BE85-A66CEF25FC16}"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301986" y="1315836"/>
          <a:ext cx="1210964" cy="8111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Describing</a:t>
          </a:r>
          <a:r>
            <a:rPr lang="en-GB" sz="1800" kern="1200" dirty="0">
              <a:solidFill>
                <a:schemeClr val="bg1"/>
              </a:solidFill>
            </a:rPr>
            <a:t> Questions </a:t>
          </a:r>
        </a:p>
      </dsp:txBody>
      <dsp:txXfrm>
        <a:off x="1341585" y="1355435"/>
        <a:ext cx="1131766" cy="731988"/>
      </dsp:txXfrm>
    </dsp:sp>
    <dsp:sp modelId="{076584AB-D9E0-4EF0-AE30-27C904E78422}">
      <dsp:nvSpPr>
        <dsp:cNvPr id="0" name=""/>
        <dsp:cNvSpPr/>
      </dsp:nvSpPr>
      <dsp:spPr>
        <a:xfrm rot="16200000">
          <a:off x="1630410" y="1038777"/>
          <a:ext cx="554118" cy="0"/>
        </a:xfrm>
        <a:custGeom>
          <a:avLst/>
          <a:gdLst/>
          <a:ahLst/>
          <a:cxnLst/>
          <a:rect l="0" t="0" r="0" b="0"/>
          <a:pathLst>
            <a:path>
              <a:moveTo>
                <a:pt x="0" y="0"/>
              </a:moveTo>
              <a:lnTo>
                <a:pt x="55411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450579" y="-11851"/>
          <a:ext cx="913780" cy="7735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GB" sz="2300" kern="1200"/>
            <a:t>Who?</a:t>
          </a:r>
        </a:p>
      </dsp:txBody>
      <dsp:txXfrm>
        <a:off x="1488342" y="25912"/>
        <a:ext cx="838254" cy="698043"/>
      </dsp:txXfrm>
    </dsp:sp>
    <dsp:sp modelId="{965B7507-4311-478D-A9EC-AD523549F7A2}">
      <dsp:nvSpPr>
        <dsp:cNvPr id="0" name=""/>
        <dsp:cNvSpPr/>
      </dsp:nvSpPr>
      <dsp:spPr>
        <a:xfrm>
          <a:off x="2512951" y="1721430"/>
          <a:ext cx="205480" cy="0"/>
        </a:xfrm>
        <a:custGeom>
          <a:avLst/>
          <a:gdLst/>
          <a:ahLst/>
          <a:cxnLst/>
          <a:rect l="0" t="0" r="0" b="0"/>
          <a:pathLst>
            <a:path>
              <a:moveTo>
                <a:pt x="0" y="0"/>
              </a:moveTo>
              <a:lnTo>
                <a:pt x="20548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718432" y="1284228"/>
          <a:ext cx="1071066" cy="874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kern="1200"/>
            <a:t>Where?</a:t>
          </a:r>
        </a:p>
      </dsp:txBody>
      <dsp:txXfrm>
        <a:off x="2761117" y="1326913"/>
        <a:ext cx="985696" cy="789034"/>
      </dsp:txXfrm>
    </dsp:sp>
    <dsp:sp modelId="{04EF4882-7EDA-4193-9A81-C6C30B7B6216}">
      <dsp:nvSpPr>
        <dsp:cNvPr id="0" name=""/>
        <dsp:cNvSpPr/>
      </dsp:nvSpPr>
      <dsp:spPr>
        <a:xfrm rot="5400000">
          <a:off x="1594569" y="2439923"/>
          <a:ext cx="625799" cy="0"/>
        </a:xfrm>
        <a:custGeom>
          <a:avLst/>
          <a:gdLst/>
          <a:ahLst/>
          <a:cxnLst/>
          <a:rect l="0" t="0" r="0" b="0"/>
          <a:pathLst>
            <a:path>
              <a:moveTo>
                <a:pt x="0" y="0"/>
              </a:moveTo>
              <a:lnTo>
                <a:pt x="625799"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1306265" y="2752822"/>
          <a:ext cx="1202407" cy="63020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200150">
            <a:lnSpc>
              <a:spcPct val="90000"/>
            </a:lnSpc>
            <a:spcBef>
              <a:spcPct val="0"/>
            </a:spcBef>
            <a:spcAft>
              <a:spcPct val="35000"/>
            </a:spcAft>
            <a:buNone/>
          </a:pPr>
          <a:r>
            <a:rPr lang="en-GB" sz="2700" kern="1200" dirty="0"/>
            <a:t>When? </a:t>
          </a:r>
        </a:p>
      </dsp:txBody>
      <dsp:txXfrm>
        <a:off x="1337029" y="2783586"/>
        <a:ext cx="1140879" cy="568680"/>
      </dsp:txXfrm>
    </dsp:sp>
    <dsp:sp modelId="{B192F065-99FB-4D03-B17D-B989BAA7A917}">
      <dsp:nvSpPr>
        <dsp:cNvPr id="0" name=""/>
        <dsp:cNvSpPr/>
      </dsp:nvSpPr>
      <dsp:spPr>
        <a:xfrm rot="10800000">
          <a:off x="1029988" y="1721430"/>
          <a:ext cx="271998" cy="0"/>
        </a:xfrm>
        <a:custGeom>
          <a:avLst/>
          <a:gdLst/>
          <a:ahLst/>
          <a:cxnLst/>
          <a:rect l="0" t="0" r="0" b="0"/>
          <a:pathLst>
            <a:path>
              <a:moveTo>
                <a:pt x="0" y="0"/>
              </a:moveTo>
              <a:lnTo>
                <a:pt x="27199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91956" y="1284228"/>
          <a:ext cx="938031" cy="8744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a:t>What?</a:t>
          </a:r>
        </a:p>
      </dsp:txBody>
      <dsp:txXfrm>
        <a:off x="134641" y="1326913"/>
        <a:ext cx="852661" cy="789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084293" y="1554629"/>
          <a:ext cx="1486597" cy="6265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Analysing</a:t>
          </a:r>
          <a:r>
            <a:rPr lang="en-GB" sz="1600" kern="1200" dirty="0">
              <a:solidFill>
                <a:schemeClr val="bg1"/>
              </a:solidFill>
            </a:rPr>
            <a:t> Questions </a:t>
          </a:r>
        </a:p>
      </dsp:txBody>
      <dsp:txXfrm>
        <a:off x="1114879" y="1585215"/>
        <a:ext cx="1425425" cy="565387"/>
      </dsp:txXfrm>
    </dsp:sp>
    <dsp:sp modelId="{076584AB-D9E0-4EF0-AE30-27C904E78422}">
      <dsp:nvSpPr>
        <dsp:cNvPr id="0" name=""/>
        <dsp:cNvSpPr/>
      </dsp:nvSpPr>
      <dsp:spPr>
        <a:xfrm rot="16200000">
          <a:off x="1517064" y="1244100"/>
          <a:ext cx="621056" cy="0"/>
        </a:xfrm>
        <a:custGeom>
          <a:avLst/>
          <a:gdLst/>
          <a:ahLst/>
          <a:cxnLst/>
          <a:rect l="0" t="0" r="0" b="0"/>
          <a:pathLst>
            <a:path>
              <a:moveTo>
                <a:pt x="0" y="0"/>
              </a:moveTo>
              <a:lnTo>
                <a:pt x="62105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1415565" y="1512"/>
          <a:ext cx="824054" cy="932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a:t>How?</a:t>
          </a:r>
        </a:p>
      </dsp:txBody>
      <dsp:txXfrm>
        <a:off x="1455792" y="41739"/>
        <a:ext cx="743600" cy="851606"/>
      </dsp:txXfrm>
    </dsp:sp>
    <dsp:sp modelId="{965B7507-4311-478D-A9EC-AD523549F7A2}">
      <dsp:nvSpPr>
        <dsp:cNvPr id="0" name=""/>
        <dsp:cNvSpPr/>
      </dsp:nvSpPr>
      <dsp:spPr>
        <a:xfrm rot="1642634">
          <a:off x="2418289" y="2239772"/>
          <a:ext cx="254798" cy="0"/>
        </a:xfrm>
        <a:custGeom>
          <a:avLst/>
          <a:gdLst/>
          <a:ahLst/>
          <a:cxnLst/>
          <a:rect l="0" t="0" r="0" b="0"/>
          <a:pathLst>
            <a:path>
              <a:moveTo>
                <a:pt x="0" y="0"/>
              </a:moveTo>
              <a:lnTo>
                <a:pt x="25479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658819" y="2139282"/>
          <a:ext cx="879916" cy="7738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GB" sz="2300" kern="1200"/>
            <a:t>Why?</a:t>
          </a:r>
        </a:p>
      </dsp:txBody>
      <dsp:txXfrm>
        <a:off x="2696593" y="2177056"/>
        <a:ext cx="804368" cy="698261"/>
      </dsp:txXfrm>
    </dsp:sp>
    <dsp:sp modelId="{B192F065-99FB-4D03-B17D-B989BAA7A917}">
      <dsp:nvSpPr>
        <dsp:cNvPr id="0" name=""/>
        <dsp:cNvSpPr/>
      </dsp:nvSpPr>
      <dsp:spPr>
        <a:xfrm rot="9066076">
          <a:off x="1102342" y="2221827"/>
          <a:ext cx="168186" cy="0"/>
        </a:xfrm>
        <a:custGeom>
          <a:avLst/>
          <a:gdLst/>
          <a:ahLst/>
          <a:cxnLst/>
          <a:rect l="0" t="0" r="0" b="0"/>
          <a:pathLst>
            <a:path>
              <a:moveTo>
                <a:pt x="0" y="0"/>
              </a:moveTo>
              <a:lnTo>
                <a:pt x="16818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2101124"/>
          <a:ext cx="1112814" cy="9369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GB" sz="2500" kern="1200"/>
            <a:t>What if?</a:t>
          </a:r>
        </a:p>
      </dsp:txBody>
      <dsp:txXfrm>
        <a:off x="45739" y="2146863"/>
        <a:ext cx="1021336" cy="845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C4A1E-5CF7-437C-A9C4-59E6B35FA49C}">
      <dsp:nvSpPr>
        <dsp:cNvPr id="0" name=""/>
        <dsp:cNvSpPr/>
      </dsp:nvSpPr>
      <dsp:spPr>
        <a:xfrm>
          <a:off x="1322347" y="1190917"/>
          <a:ext cx="1200947" cy="10340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1"/>
              </a:solidFill>
            </a:rPr>
            <a:t>Evaluative</a:t>
          </a:r>
          <a:r>
            <a:rPr lang="en-GB" sz="1800" kern="1200" dirty="0">
              <a:solidFill>
                <a:schemeClr val="bg1"/>
              </a:solidFill>
            </a:rPr>
            <a:t>  Questions </a:t>
          </a:r>
        </a:p>
      </dsp:txBody>
      <dsp:txXfrm>
        <a:off x="1372825" y="1241395"/>
        <a:ext cx="1099991" cy="933098"/>
      </dsp:txXfrm>
    </dsp:sp>
    <dsp:sp modelId="{076584AB-D9E0-4EF0-AE30-27C904E78422}">
      <dsp:nvSpPr>
        <dsp:cNvPr id="0" name=""/>
        <dsp:cNvSpPr/>
      </dsp:nvSpPr>
      <dsp:spPr>
        <a:xfrm rot="16200000">
          <a:off x="1706562" y="974658"/>
          <a:ext cx="432517" cy="0"/>
        </a:xfrm>
        <a:custGeom>
          <a:avLst/>
          <a:gdLst/>
          <a:ahLst/>
          <a:cxnLst/>
          <a:rect l="0" t="0" r="0" b="0"/>
          <a:pathLst>
            <a:path>
              <a:moveTo>
                <a:pt x="0" y="0"/>
              </a:moveTo>
              <a:lnTo>
                <a:pt x="43251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3106EA-6E45-442B-9082-B070619497F7}">
      <dsp:nvSpPr>
        <dsp:cNvPr id="0" name=""/>
        <dsp:cNvSpPr/>
      </dsp:nvSpPr>
      <dsp:spPr>
        <a:xfrm>
          <a:off x="898073" y="-53896"/>
          <a:ext cx="2049495" cy="8122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a:t>What does the evidence say?</a:t>
          </a:r>
        </a:p>
      </dsp:txBody>
      <dsp:txXfrm>
        <a:off x="937726" y="-14243"/>
        <a:ext cx="1970189" cy="732990"/>
      </dsp:txXfrm>
    </dsp:sp>
    <dsp:sp modelId="{965B7507-4311-478D-A9EC-AD523549F7A2}">
      <dsp:nvSpPr>
        <dsp:cNvPr id="0" name=""/>
        <dsp:cNvSpPr/>
      </dsp:nvSpPr>
      <dsp:spPr>
        <a:xfrm rot="132529">
          <a:off x="2523251" y="1733399"/>
          <a:ext cx="119079" cy="0"/>
        </a:xfrm>
        <a:custGeom>
          <a:avLst/>
          <a:gdLst/>
          <a:ahLst/>
          <a:cxnLst/>
          <a:rect l="0" t="0" r="0" b="0"/>
          <a:pathLst>
            <a:path>
              <a:moveTo>
                <a:pt x="0" y="0"/>
              </a:moveTo>
              <a:lnTo>
                <a:pt x="119079"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AB95B1-F9E4-4C66-BB77-E7C90A1AE752}">
      <dsp:nvSpPr>
        <dsp:cNvPr id="0" name=""/>
        <dsp:cNvSpPr/>
      </dsp:nvSpPr>
      <dsp:spPr>
        <a:xfrm>
          <a:off x="2642286" y="1389877"/>
          <a:ext cx="1372281" cy="7445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a:t>Why does it matter?</a:t>
          </a:r>
        </a:p>
      </dsp:txBody>
      <dsp:txXfrm>
        <a:off x="2678633" y="1426224"/>
        <a:ext cx="1299587" cy="671869"/>
      </dsp:txXfrm>
    </dsp:sp>
    <dsp:sp modelId="{04EF4882-7EDA-4193-9A81-C6C30B7B6216}">
      <dsp:nvSpPr>
        <dsp:cNvPr id="0" name=""/>
        <dsp:cNvSpPr/>
      </dsp:nvSpPr>
      <dsp:spPr>
        <a:xfrm rot="5400000">
          <a:off x="1695720" y="2452072"/>
          <a:ext cx="454202" cy="0"/>
        </a:xfrm>
        <a:custGeom>
          <a:avLst/>
          <a:gdLst/>
          <a:ahLst/>
          <a:cxnLst/>
          <a:rect l="0" t="0" r="0" b="0"/>
          <a:pathLst>
            <a:path>
              <a:moveTo>
                <a:pt x="0" y="0"/>
              </a:moveTo>
              <a:lnTo>
                <a:pt x="454202"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1FAB31-29AD-4E2F-8061-7B89EB1A1746}">
      <dsp:nvSpPr>
        <dsp:cNvPr id="0" name=""/>
        <dsp:cNvSpPr/>
      </dsp:nvSpPr>
      <dsp:spPr>
        <a:xfrm>
          <a:off x="654260" y="2679173"/>
          <a:ext cx="2537122" cy="7689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GB" sz="2100" kern="1200" dirty="0"/>
            <a:t>How can I apply my understanding? </a:t>
          </a:r>
        </a:p>
      </dsp:txBody>
      <dsp:txXfrm>
        <a:off x="691796" y="2716709"/>
        <a:ext cx="2462050" cy="693854"/>
      </dsp:txXfrm>
    </dsp:sp>
    <dsp:sp modelId="{B192F065-99FB-4D03-B17D-B989BAA7A917}">
      <dsp:nvSpPr>
        <dsp:cNvPr id="0" name=""/>
        <dsp:cNvSpPr/>
      </dsp:nvSpPr>
      <dsp:spPr>
        <a:xfrm rot="10667476">
          <a:off x="1034324" y="1736656"/>
          <a:ext cx="288129" cy="0"/>
        </a:xfrm>
        <a:custGeom>
          <a:avLst/>
          <a:gdLst/>
          <a:ahLst/>
          <a:cxnLst/>
          <a:rect l="0" t="0" r="0" b="0"/>
          <a:pathLst>
            <a:path>
              <a:moveTo>
                <a:pt x="0" y="0"/>
              </a:moveTo>
              <a:lnTo>
                <a:pt x="288129"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AF310D-4525-4AFD-9E50-71B2D7F944F8}">
      <dsp:nvSpPr>
        <dsp:cNvPr id="0" name=""/>
        <dsp:cNvSpPr/>
      </dsp:nvSpPr>
      <dsp:spPr>
        <a:xfrm>
          <a:off x="0" y="1389874"/>
          <a:ext cx="1034432" cy="74456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a:t>So what?</a:t>
          </a:r>
        </a:p>
      </dsp:txBody>
      <dsp:txXfrm>
        <a:off x="36347" y="1426221"/>
        <a:ext cx="961738" cy="6718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14E77B-EEF2-4DD6-B5F8-DB7BF161E9EE}">
      <dsp:nvSpPr>
        <dsp:cNvPr id="0" name=""/>
        <dsp:cNvSpPr/>
      </dsp:nvSpPr>
      <dsp:spPr>
        <a:xfrm>
          <a:off x="0" y="363763"/>
          <a:ext cx="9755170"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4A1C95-2C5B-4FD9-A11E-80A759D37EF3}">
      <dsp:nvSpPr>
        <dsp:cNvPr id="0" name=""/>
        <dsp:cNvSpPr/>
      </dsp:nvSpPr>
      <dsp:spPr>
        <a:xfrm>
          <a:off x="487758" y="39043"/>
          <a:ext cx="6828619"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106" tIns="0" rIns="25810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"This theory is useful because…"</a:t>
          </a:r>
        </a:p>
      </dsp:txBody>
      <dsp:txXfrm>
        <a:off x="519461" y="70746"/>
        <a:ext cx="6765213" cy="586034"/>
      </dsp:txXfrm>
    </dsp:sp>
    <dsp:sp modelId="{BA1DA995-F581-4B7D-A80B-285F84D72587}">
      <dsp:nvSpPr>
        <dsp:cNvPr id="0" name=""/>
        <dsp:cNvSpPr/>
      </dsp:nvSpPr>
      <dsp:spPr>
        <a:xfrm>
          <a:off x="0" y="1361684"/>
          <a:ext cx="9755170" cy="554400"/>
        </a:xfrm>
        <a:prstGeom prst="rect">
          <a:avLst/>
        </a:prstGeom>
        <a:solidFill>
          <a:schemeClr val="lt1">
            <a:alpha val="90000"/>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AA4C06-DF7F-4A6D-A353-E83080CCF60E}">
      <dsp:nvSpPr>
        <dsp:cNvPr id="0" name=""/>
        <dsp:cNvSpPr/>
      </dsp:nvSpPr>
      <dsp:spPr>
        <a:xfrm>
          <a:off x="487758" y="1036964"/>
          <a:ext cx="6828619" cy="64944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106" tIns="0" rIns="25810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"However, a limitation of this data is…"</a:t>
          </a:r>
        </a:p>
      </dsp:txBody>
      <dsp:txXfrm>
        <a:off x="519461" y="1068667"/>
        <a:ext cx="6765213" cy="586034"/>
      </dsp:txXfrm>
    </dsp:sp>
    <dsp:sp modelId="{7ED12C47-D98F-4CD9-A7E0-B59070522634}">
      <dsp:nvSpPr>
        <dsp:cNvPr id="0" name=""/>
        <dsp:cNvSpPr/>
      </dsp:nvSpPr>
      <dsp:spPr>
        <a:xfrm>
          <a:off x="0" y="2359604"/>
          <a:ext cx="9755170" cy="5544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1DD9C3-713D-428F-8FD1-AD72B542E9DD}">
      <dsp:nvSpPr>
        <dsp:cNvPr id="0" name=""/>
        <dsp:cNvSpPr/>
      </dsp:nvSpPr>
      <dsp:spPr>
        <a:xfrm>
          <a:off x="487758" y="2034884"/>
          <a:ext cx="6828619" cy="6494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106" tIns="0" rIns="25810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"This suggests that the theory may be more suitable when…"</a:t>
          </a:r>
        </a:p>
      </dsp:txBody>
      <dsp:txXfrm>
        <a:off x="519461" y="2066587"/>
        <a:ext cx="6765213" cy="586034"/>
      </dsp:txXfrm>
    </dsp:sp>
    <dsp:sp modelId="{2057D5AF-1A65-4BB3-A72A-10530779D338}">
      <dsp:nvSpPr>
        <dsp:cNvPr id="0" name=""/>
        <dsp:cNvSpPr/>
      </dsp:nvSpPr>
      <dsp:spPr>
        <a:xfrm>
          <a:off x="0" y="3357524"/>
          <a:ext cx="9755170" cy="554400"/>
        </a:xfrm>
        <a:prstGeom prst="rect">
          <a:avLst/>
        </a:prstGeom>
        <a:solidFill>
          <a:schemeClr val="lt1">
            <a:alpha val="90000"/>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6C711E-D393-4E64-A17D-8451B85621AF}">
      <dsp:nvSpPr>
        <dsp:cNvPr id="0" name=""/>
        <dsp:cNvSpPr/>
      </dsp:nvSpPr>
      <dsp:spPr>
        <a:xfrm>
          <a:off x="487758" y="3032804"/>
          <a:ext cx="6828619" cy="64944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106" tIns="0" rIns="25810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"In contrast, other researchers argue that…"</a:t>
          </a:r>
        </a:p>
      </dsp:txBody>
      <dsp:txXfrm>
        <a:off x="519461" y="3064507"/>
        <a:ext cx="6765213" cy="586034"/>
      </dsp:txXfrm>
    </dsp:sp>
    <dsp:sp modelId="{2891333D-D85E-4095-A11B-EBDFB049D540}">
      <dsp:nvSpPr>
        <dsp:cNvPr id="0" name=""/>
        <dsp:cNvSpPr/>
      </dsp:nvSpPr>
      <dsp:spPr>
        <a:xfrm>
          <a:off x="0" y="4355444"/>
          <a:ext cx="9755170" cy="554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A15E23-EE66-4A2A-87E8-0D7DE98CF067}">
      <dsp:nvSpPr>
        <dsp:cNvPr id="0" name=""/>
        <dsp:cNvSpPr/>
      </dsp:nvSpPr>
      <dsp:spPr>
        <a:xfrm>
          <a:off x="487758" y="4030724"/>
          <a:ext cx="6828619" cy="6494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8106" tIns="0" rIns="25810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"Overall, this indicates that…"</a:t>
          </a:r>
        </a:p>
      </dsp:txBody>
      <dsp:txXfrm>
        <a:off x="519461" y="4062427"/>
        <a:ext cx="6765213" cy="5860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548D1-9FE1-4515-81FC-1F53B492BB10}">
      <dsp:nvSpPr>
        <dsp:cNvPr id="0" name=""/>
        <dsp:cNvSpPr/>
      </dsp:nvSpPr>
      <dsp:spPr>
        <a:xfrm>
          <a:off x="4372238" y="465"/>
          <a:ext cx="6558358" cy="181397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None/>
          </a:pPr>
          <a:endParaRPr lang="en-GB" sz="2300" kern="1200" dirty="0"/>
        </a:p>
        <a:p>
          <a:pPr marL="228600" lvl="1" indent="-228600" algn="l" defTabSz="1022350">
            <a:lnSpc>
              <a:spcPct val="90000"/>
            </a:lnSpc>
            <a:spcBef>
              <a:spcPct val="0"/>
            </a:spcBef>
            <a:spcAft>
              <a:spcPct val="15000"/>
            </a:spcAft>
            <a:buNone/>
          </a:pPr>
          <a:r>
            <a:rPr lang="en-GB" sz="2300" kern="1200" dirty="0"/>
            <a:t>Many companies use cloud storage to store data.</a:t>
          </a:r>
        </a:p>
      </dsp:txBody>
      <dsp:txXfrm>
        <a:off x="4372238" y="227211"/>
        <a:ext cx="5878119" cy="1360478"/>
      </dsp:txXfrm>
    </dsp:sp>
    <dsp:sp modelId="{6101949E-ADDA-495D-AF12-232D79A4DC5D}">
      <dsp:nvSpPr>
        <dsp:cNvPr id="0" name=""/>
        <dsp:cNvSpPr/>
      </dsp:nvSpPr>
      <dsp:spPr>
        <a:xfrm>
          <a:off x="0" y="465"/>
          <a:ext cx="4372238" cy="18139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Descriptive Statement</a:t>
          </a:r>
        </a:p>
      </dsp:txBody>
      <dsp:txXfrm>
        <a:off x="88551" y="89016"/>
        <a:ext cx="4195136" cy="1636868"/>
      </dsp:txXfrm>
    </dsp:sp>
    <dsp:sp modelId="{3F4F030F-FF85-4D69-B8DD-B7CBD14A395F}">
      <dsp:nvSpPr>
        <dsp:cNvPr id="0" name=""/>
        <dsp:cNvSpPr/>
      </dsp:nvSpPr>
      <dsp:spPr>
        <a:xfrm>
          <a:off x="4372238" y="1995832"/>
          <a:ext cx="6558358" cy="181397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605" tIns="14605" rIns="14605" bIns="14605" numCol="1" spcCol="1270" anchor="t" anchorCtr="0">
          <a:noAutofit/>
        </a:bodyPr>
        <a:lstStyle/>
        <a:p>
          <a:pPr marL="228600" lvl="1" indent="-228600" algn="l" defTabSz="1022350">
            <a:lnSpc>
              <a:spcPct val="90000"/>
            </a:lnSpc>
            <a:spcBef>
              <a:spcPct val="0"/>
            </a:spcBef>
            <a:spcAft>
              <a:spcPct val="15000"/>
            </a:spcAft>
            <a:buNone/>
          </a:pPr>
          <a:r>
            <a:rPr lang="en-GB" sz="2300" kern="1200" dirty="0"/>
            <a:t>Many companies use cloud storage because it is flexible and cost-effective. However, storing data online can create security risks if systems are not properly protected.</a:t>
          </a:r>
        </a:p>
      </dsp:txBody>
      <dsp:txXfrm>
        <a:off x="4372238" y="2222578"/>
        <a:ext cx="5878119" cy="1360478"/>
      </dsp:txXfrm>
    </dsp:sp>
    <dsp:sp modelId="{60A664D1-9A44-4365-B672-FC7798DD0971}">
      <dsp:nvSpPr>
        <dsp:cNvPr id="0" name=""/>
        <dsp:cNvSpPr/>
      </dsp:nvSpPr>
      <dsp:spPr>
        <a:xfrm>
          <a:off x="0" y="1995832"/>
          <a:ext cx="4372238" cy="18139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Critical Statement</a:t>
          </a:r>
        </a:p>
      </dsp:txBody>
      <dsp:txXfrm>
        <a:off x="88551" y="2084383"/>
        <a:ext cx="4195136" cy="16368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EA518F-1A16-4DE9-84F4-8EFD5866B85A}">
      <dsp:nvSpPr>
        <dsp:cNvPr id="0" name=""/>
        <dsp:cNvSpPr/>
      </dsp:nvSpPr>
      <dsp:spPr>
        <a:xfrm>
          <a:off x="0" y="3004"/>
          <a:ext cx="5971687" cy="2388674"/>
        </a:xfrm>
        <a:prstGeom prst="leftRightRibb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E3147-C201-4D1B-A6AD-69D4475A0821}">
      <dsp:nvSpPr>
        <dsp:cNvPr id="0" name=""/>
        <dsp:cNvSpPr/>
      </dsp:nvSpPr>
      <dsp:spPr>
        <a:xfrm>
          <a:off x="716602" y="421022"/>
          <a:ext cx="1970656" cy="11704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232" rIns="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Descriptive</a:t>
          </a:r>
          <a:endParaRPr lang="en-GB" sz="2200" kern="1200" dirty="0"/>
        </a:p>
      </dsp:txBody>
      <dsp:txXfrm>
        <a:off x="716602" y="421022"/>
        <a:ext cx="1970656" cy="1170450"/>
      </dsp:txXfrm>
    </dsp:sp>
    <dsp:sp modelId="{634B4ACB-F94F-4DBD-BE85-A66CEF25FC16}">
      <dsp:nvSpPr>
        <dsp:cNvPr id="0" name=""/>
        <dsp:cNvSpPr/>
      </dsp:nvSpPr>
      <dsp:spPr>
        <a:xfrm>
          <a:off x="2985843" y="803210"/>
          <a:ext cx="2328957" cy="11704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232" rIns="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Social media is used by businesses to advertise products.</a:t>
          </a:r>
        </a:p>
      </dsp:txBody>
      <dsp:txXfrm>
        <a:off x="2985843" y="803210"/>
        <a:ext cx="2328957" cy="1170450"/>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447F-8592-4E8F-9D32-FA1B8FAC876C}"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4B10F3-4A0D-425C-8BB9-D900B65A4D87}" type="slidenum">
              <a:rPr lang="en-GB" smtClean="0"/>
              <a:t>‹#›</a:t>
            </a:fld>
            <a:endParaRPr lang="en-GB"/>
          </a:p>
        </p:txBody>
      </p:sp>
    </p:spTree>
    <p:extLst>
      <p:ext uri="{BB962C8B-B14F-4D97-AF65-F5344CB8AC3E}">
        <p14:creationId xmlns:p14="http://schemas.microsoft.com/office/powerpoint/2010/main" val="2690241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draw a conclusion from the information. Allow simple descriptive statements at this stage. </a:t>
            </a:r>
          </a:p>
        </p:txBody>
      </p:sp>
      <p:sp>
        <p:nvSpPr>
          <p:cNvPr id="4" name="Slide Number Placeholder 3"/>
          <p:cNvSpPr>
            <a:spLocks noGrp="1"/>
          </p:cNvSpPr>
          <p:nvPr>
            <p:ph type="sldNum" sz="quarter" idx="5"/>
          </p:nvPr>
        </p:nvSpPr>
        <p:spPr/>
        <p:txBody>
          <a:bodyPr/>
          <a:lstStyle/>
          <a:p>
            <a:fld id="{594B10F3-4A0D-425C-8BB9-D900B65A4D87}" type="slidenum">
              <a:rPr lang="en-GB" smtClean="0"/>
              <a:t>3</a:t>
            </a:fld>
            <a:endParaRPr lang="en-GB"/>
          </a:p>
        </p:txBody>
      </p:sp>
    </p:spTree>
    <p:extLst>
      <p:ext uri="{BB962C8B-B14F-4D97-AF65-F5344CB8AC3E}">
        <p14:creationId xmlns:p14="http://schemas.microsoft.com/office/powerpoint/2010/main" val="3971356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4B10F3-4A0D-425C-8BB9-D900B65A4D87}" type="slidenum">
              <a:rPr lang="en-GB" smtClean="0"/>
              <a:t>4</a:t>
            </a:fld>
            <a:endParaRPr lang="en-GB"/>
          </a:p>
        </p:txBody>
      </p:sp>
    </p:spTree>
    <p:extLst>
      <p:ext uri="{BB962C8B-B14F-4D97-AF65-F5344CB8AC3E}">
        <p14:creationId xmlns:p14="http://schemas.microsoft.com/office/powerpoint/2010/main" val="1964530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By asking describing, analysing and evaluating questions, thinking becomes more critical. This is a messy process, and you may start in one direction and find yourself lost or having your viewpoints challenged. The process is continuous and takes practice. Even after asking so many questions, good critical thinkers will expand on their thinking strategies by taking a step back and asking “What am I missing? Are there any gaps in my questions?”</a:t>
            </a:r>
          </a:p>
        </p:txBody>
      </p:sp>
      <p:sp>
        <p:nvSpPr>
          <p:cNvPr id="4" name="Slide Number Placeholder 3"/>
          <p:cNvSpPr>
            <a:spLocks noGrp="1"/>
          </p:cNvSpPr>
          <p:nvPr>
            <p:ph type="sldNum" sz="quarter" idx="5"/>
          </p:nvPr>
        </p:nvSpPr>
        <p:spPr/>
        <p:txBody>
          <a:bodyPr/>
          <a:lstStyle/>
          <a:p>
            <a:fld id="{83A431A8-FCA0-4CBE-ABAB-A78DBAEF8320}" type="slidenum">
              <a:rPr lang="en-GB" smtClean="0"/>
              <a:pPr/>
              <a:t>5</a:t>
            </a:fld>
            <a:endParaRPr lang="en-GB"/>
          </a:p>
        </p:txBody>
      </p:sp>
    </p:spTree>
    <p:extLst>
      <p:ext uri="{BB962C8B-B14F-4D97-AF65-F5344CB8AC3E}">
        <p14:creationId xmlns:p14="http://schemas.microsoft.com/office/powerpoint/2010/main" val="3961509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four key steps to developing critical analysis, explain that throughout the session we will be developing these skills and steps. This mirrors the progression outlined in Bloom's Taxonomy from remembering and understanding to analysing, evaluating, and creating.</a:t>
            </a:r>
          </a:p>
        </p:txBody>
      </p:sp>
      <p:sp>
        <p:nvSpPr>
          <p:cNvPr id="4" name="Slide Number Placeholder 3"/>
          <p:cNvSpPr>
            <a:spLocks noGrp="1"/>
          </p:cNvSpPr>
          <p:nvPr>
            <p:ph type="sldNum" sz="quarter" idx="5"/>
          </p:nvPr>
        </p:nvSpPr>
        <p:spPr/>
        <p:txBody>
          <a:bodyPr/>
          <a:lstStyle/>
          <a:p>
            <a:fld id="{594B10F3-4A0D-425C-8BB9-D900B65A4D87}" type="slidenum">
              <a:rPr lang="en-GB" smtClean="0"/>
              <a:t>6</a:t>
            </a:fld>
            <a:endParaRPr lang="en-GB"/>
          </a:p>
        </p:txBody>
      </p:sp>
    </p:spTree>
    <p:extLst>
      <p:ext uri="{BB962C8B-B14F-4D97-AF65-F5344CB8AC3E}">
        <p14:creationId xmlns:p14="http://schemas.microsoft.com/office/powerpoint/2010/main" val="1492847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be considering: </a:t>
            </a:r>
          </a:p>
          <a:p>
            <a:r>
              <a:rPr lang="en-GB" dirty="0"/>
              <a:t>Who collected it? </a:t>
            </a:r>
          </a:p>
          <a:p>
            <a:r>
              <a:rPr lang="en-GB" dirty="0"/>
              <a:t>Why was it collected? </a:t>
            </a:r>
          </a:p>
          <a:p>
            <a:r>
              <a:rPr lang="en-GB" dirty="0"/>
              <a:t>What is missing? </a:t>
            </a:r>
          </a:p>
          <a:p>
            <a:r>
              <a:rPr lang="en-GB" dirty="0"/>
              <a:t>What assumptions are being made? </a:t>
            </a:r>
          </a:p>
          <a:p>
            <a:r>
              <a:rPr lang="en-GB" dirty="0"/>
              <a:t>Is there another interpretation? </a:t>
            </a:r>
          </a:p>
          <a:p>
            <a:r>
              <a:rPr lang="en-GB" dirty="0"/>
              <a:t>Does it prove causation or only correlation? </a:t>
            </a:r>
          </a:p>
          <a:p>
            <a:r>
              <a:rPr lang="en-GB" dirty="0"/>
              <a:t>How reliable is the source?</a:t>
            </a:r>
          </a:p>
          <a:p>
            <a:endParaRPr lang="en-GB" dirty="0"/>
          </a:p>
        </p:txBody>
      </p:sp>
      <p:sp>
        <p:nvSpPr>
          <p:cNvPr id="4" name="Slide Number Placeholder 3"/>
          <p:cNvSpPr>
            <a:spLocks noGrp="1"/>
          </p:cNvSpPr>
          <p:nvPr>
            <p:ph type="sldNum" sz="quarter" idx="5"/>
          </p:nvPr>
        </p:nvSpPr>
        <p:spPr/>
        <p:txBody>
          <a:bodyPr/>
          <a:lstStyle/>
          <a:p>
            <a:fld id="{594B10F3-4A0D-425C-8BB9-D900B65A4D87}" type="slidenum">
              <a:rPr lang="en-GB" smtClean="0"/>
              <a:t>9</a:t>
            </a:fld>
            <a:endParaRPr lang="en-GB"/>
          </a:p>
        </p:txBody>
      </p:sp>
    </p:spTree>
    <p:extLst>
      <p:ext uri="{BB962C8B-B14F-4D97-AF65-F5344CB8AC3E}">
        <p14:creationId xmlns:p14="http://schemas.microsoft.com/office/powerpoint/2010/main" val="2884714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4B10F3-4A0D-425C-8BB9-D900B65A4D87}" type="slidenum">
              <a:rPr lang="en-GB" smtClean="0"/>
              <a:t>11</a:t>
            </a:fld>
            <a:endParaRPr lang="en-GB"/>
          </a:p>
        </p:txBody>
      </p:sp>
    </p:spTree>
    <p:extLst>
      <p:ext uri="{BB962C8B-B14F-4D97-AF65-F5344CB8AC3E}">
        <p14:creationId xmlns:p14="http://schemas.microsoft.com/office/powerpoint/2010/main" val="3913332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6/7/2026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20344131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18.png"/><Relationship Id="rId5" Type="http://schemas.openxmlformats.org/officeDocument/2006/relationships/theme" Target="../theme/theme5.xml"/><Relationship Id="rId4"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 Type="http://schemas.openxmlformats.org/officeDocument/2006/relationships/notesSlide" Target="../notesSlides/notesSlide3.xml"/><Relationship Id="rId16" Type="http://schemas.openxmlformats.org/officeDocument/2006/relationships/diagramColors" Target="../diagrams/colors3.xml"/><Relationship Id="rId1" Type="http://schemas.openxmlformats.org/officeDocument/2006/relationships/slideLayout" Target="../slideLayouts/slideLayout2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vert="horz" wrap="none" lIns="0" tIns="0" rIns="0" bIns="0" rtlCol="0" anchor="ctr" anchorCtr="0">
            <a:noAutofit/>
          </a:bodyPr>
          <a:lstStyle/>
          <a:p>
            <a:pPr marL="0" indent="0" algn="ctr">
              <a:buNone/>
            </a:pPr>
            <a:r>
              <a:rPr lang="en-GB" sz="4000" b="1" dirty="0">
                <a:solidFill>
                  <a:schemeClr val="bg1"/>
                </a:solidFill>
                <a:ea typeface="Calibri" panose="020F0502020204030204"/>
                <a:cs typeface="Calibri" panose="020F0502020204030204"/>
              </a:rPr>
              <a:t>Essential Skills: Research Seminar</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1251192" y="1336951"/>
            <a:ext cx="7956222" cy="751303"/>
          </a:xfrm>
        </p:spPr>
        <p:txBody>
          <a:bodyPr/>
          <a:lstStyle/>
          <a:p>
            <a:r>
              <a:rPr lang="en-GB" b="1">
                <a:ea typeface="Calibri Light"/>
                <a:cs typeface="Calibri Light"/>
              </a:rPr>
              <a:t>Learning Outcomes</a:t>
            </a:r>
            <a:endParaRPr lang="en-GB" b="1"/>
          </a:p>
        </p:txBody>
      </p:sp>
      <p:sp>
        <p:nvSpPr>
          <p:cNvPr id="3" name="Content Placeholder 2">
            <a:extLst>
              <a:ext uri="{FF2B5EF4-FFF2-40B4-BE49-F238E27FC236}">
                <a16:creationId xmlns:a16="http://schemas.microsoft.com/office/drawing/2014/main" id="{8596135E-1523-289E-4640-686FB840FA7A}"/>
              </a:ext>
            </a:extLst>
          </p:cNvPr>
          <p:cNvSpPr>
            <a:spLocks noGrp="1"/>
          </p:cNvSpPr>
          <p:nvPr>
            <p:ph idx="1"/>
          </p:nvPr>
        </p:nvSpPr>
        <p:spPr>
          <a:xfrm>
            <a:off x="1251192" y="2521364"/>
            <a:ext cx="5432998" cy="3430381"/>
          </a:xfrm>
        </p:spPr>
        <p:txBody>
          <a:bodyPr vert="horz" lIns="91440" tIns="45720" rIns="91440" bIns="45720" rtlCol="0" anchor="t">
            <a:normAutofit lnSpcReduction="10000"/>
          </a:bodyPr>
          <a:lstStyle/>
          <a:p>
            <a:pPr marL="0" indent="0">
              <a:buNone/>
            </a:pPr>
            <a:r>
              <a:rPr lang="en-GB" sz="2000" b="1" dirty="0"/>
              <a:t>In this session we will aim to:</a:t>
            </a:r>
          </a:p>
          <a:p>
            <a:r>
              <a:rPr lang="en-GB" sz="2000" dirty="0"/>
              <a:t>Distinguish between descriptive and critical analysis. </a:t>
            </a:r>
          </a:p>
          <a:p>
            <a:r>
              <a:rPr lang="en-GB" sz="2000" dirty="0"/>
              <a:t>Use data and evidence to support arguments. </a:t>
            </a:r>
          </a:p>
          <a:p>
            <a:r>
              <a:rPr lang="en-GB" sz="2000" dirty="0"/>
              <a:t>Identify limitations, assumptions, and alternative interpretations of data. </a:t>
            </a:r>
          </a:p>
          <a:p>
            <a:r>
              <a:rPr lang="en-GB" sz="2000" dirty="0"/>
              <a:t>Construct balanced, evidence-based evaluations. </a:t>
            </a:r>
          </a:p>
          <a:p>
            <a:r>
              <a:rPr lang="en-GB" sz="2000" dirty="0"/>
              <a:t>Apply critical analysis techniques to discipline-specific examples.</a:t>
            </a:r>
          </a:p>
          <a:p>
            <a:pPr>
              <a:buFont typeface="Calibri" panose="020B0604020202020204" pitchFamily="34" charset="0"/>
              <a:buChar char="-"/>
            </a:pPr>
            <a:endParaRPr lang="en-GB" dirty="0">
              <a:ea typeface="Calibri" panose="020F0502020204030204"/>
              <a:cs typeface="Calibri" panose="020F0502020204030204"/>
            </a:endParaRPr>
          </a:p>
        </p:txBody>
      </p:sp>
      <p:sp>
        <p:nvSpPr>
          <p:cNvPr id="4" name="TextBox 3">
            <a:extLst>
              <a:ext uri="{FF2B5EF4-FFF2-40B4-BE49-F238E27FC236}">
                <a16:creationId xmlns:a16="http://schemas.microsoft.com/office/drawing/2014/main" id="{797092CB-6CB0-913B-661B-17D42A690369}"/>
              </a:ext>
            </a:extLst>
          </p:cNvPr>
          <p:cNvSpPr txBox="1"/>
          <p:nvPr/>
        </p:nvSpPr>
        <p:spPr>
          <a:xfrm>
            <a:off x="7715788" y="3928031"/>
            <a:ext cx="3799440"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r>
              <a:rPr lang="en-GB" sz="2400" dirty="0">
                <a:highlight>
                  <a:srgbClr val="FFFFFF"/>
                </a:highlight>
              </a:rPr>
              <a:t>This is session will be relevant to your future assessments in your modules as well as in your future workplace tasks when critical thinking is required. </a:t>
            </a:r>
            <a:endParaRPr lang="en-US" sz="2400" dirty="0">
              <a:ea typeface="Calibri" panose="020F0502020204030204"/>
              <a:cs typeface="Calibri" panose="020F0502020204030204"/>
            </a:endParaRPr>
          </a:p>
        </p:txBody>
      </p:sp>
      <p:pic>
        <p:nvPicPr>
          <p:cNvPr id="6" name="Picture 5" descr="A computer with colorful code on screen&#10;&#10;AI-generated content may be incorrect.">
            <a:extLst>
              <a:ext uri="{FF2B5EF4-FFF2-40B4-BE49-F238E27FC236}">
                <a16:creationId xmlns:a16="http://schemas.microsoft.com/office/drawing/2014/main" id="{EBF7EE90-1C54-D915-FF43-A24DE561889A}"/>
              </a:ext>
            </a:extLst>
          </p:cNvPr>
          <p:cNvPicPr>
            <a:picLocks noChangeAspect="1"/>
          </p:cNvPicPr>
          <p:nvPr/>
        </p:nvPicPr>
        <p:blipFill>
          <a:blip r:embed="rId2"/>
          <a:stretch>
            <a:fillRect/>
          </a:stretch>
        </p:blipFill>
        <p:spPr>
          <a:xfrm>
            <a:off x="7250121" y="448849"/>
            <a:ext cx="4491225" cy="25271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E91E-5181-6EA6-69F1-0C657A95B222}"/>
              </a:ext>
            </a:extLst>
          </p:cNvPr>
          <p:cNvSpPr>
            <a:spLocks noGrp="1"/>
          </p:cNvSpPr>
          <p:nvPr>
            <p:ph type="title"/>
          </p:nvPr>
        </p:nvSpPr>
        <p:spPr/>
        <p:txBody>
          <a:bodyPr/>
          <a:lstStyle/>
          <a:p>
            <a:r>
              <a:rPr lang="en-GB" dirty="0"/>
              <a:t>What Does the Data Tell You?</a:t>
            </a:r>
          </a:p>
        </p:txBody>
      </p:sp>
      <p:pic>
        <p:nvPicPr>
          <p:cNvPr id="7" name="Picture 6">
            <a:extLst>
              <a:ext uri="{FF2B5EF4-FFF2-40B4-BE49-F238E27FC236}">
                <a16:creationId xmlns:a16="http://schemas.microsoft.com/office/drawing/2014/main" id="{70A84B63-908A-30F8-C1B4-771D035232AF}"/>
              </a:ext>
            </a:extLst>
          </p:cNvPr>
          <p:cNvPicPr>
            <a:picLocks noChangeAspect="1"/>
          </p:cNvPicPr>
          <p:nvPr/>
        </p:nvPicPr>
        <p:blipFill>
          <a:blip r:embed="rId3"/>
          <a:stretch>
            <a:fillRect/>
          </a:stretch>
        </p:blipFill>
        <p:spPr>
          <a:xfrm>
            <a:off x="1558977" y="2022571"/>
            <a:ext cx="8581965" cy="4225279"/>
          </a:xfrm>
          <a:prstGeom prst="rect">
            <a:avLst/>
          </a:prstGeom>
        </p:spPr>
      </p:pic>
      <p:sp>
        <p:nvSpPr>
          <p:cNvPr id="8" name="TextBox 7">
            <a:extLst>
              <a:ext uri="{FF2B5EF4-FFF2-40B4-BE49-F238E27FC236}">
                <a16:creationId xmlns:a16="http://schemas.microsoft.com/office/drawing/2014/main" id="{36450B06-AC39-2C48-F910-3AC7060DF16C}"/>
              </a:ext>
            </a:extLst>
          </p:cNvPr>
          <p:cNvSpPr txBox="1"/>
          <p:nvPr/>
        </p:nvSpPr>
        <p:spPr>
          <a:xfrm>
            <a:off x="2509181" y="1690688"/>
            <a:ext cx="6260066" cy="400110"/>
          </a:xfrm>
          <a:prstGeom prst="rect">
            <a:avLst/>
          </a:prstGeom>
          <a:noFill/>
        </p:spPr>
        <p:txBody>
          <a:bodyPr wrap="square" rtlCol="0">
            <a:spAutoFit/>
          </a:bodyPr>
          <a:lstStyle/>
          <a:p>
            <a:r>
              <a:rPr lang="en-GB" sz="2000" dirty="0"/>
              <a:t>A graph to show the number of cyber attacks in the UK </a:t>
            </a:r>
          </a:p>
        </p:txBody>
      </p:sp>
      <p:sp>
        <p:nvSpPr>
          <p:cNvPr id="9" name="TextBox 8">
            <a:extLst>
              <a:ext uri="{FF2B5EF4-FFF2-40B4-BE49-F238E27FC236}">
                <a16:creationId xmlns:a16="http://schemas.microsoft.com/office/drawing/2014/main" id="{680E56EF-20F7-45A4-A645-2E08AC65AC5B}"/>
              </a:ext>
            </a:extLst>
          </p:cNvPr>
          <p:cNvSpPr txBox="1"/>
          <p:nvPr/>
        </p:nvSpPr>
        <p:spPr>
          <a:xfrm>
            <a:off x="854439" y="3057992"/>
            <a:ext cx="914400" cy="1077218"/>
          </a:xfrm>
          <a:prstGeom prst="rect">
            <a:avLst/>
          </a:prstGeom>
          <a:noFill/>
        </p:spPr>
        <p:txBody>
          <a:bodyPr wrap="square" rtlCol="0">
            <a:spAutoFit/>
          </a:bodyPr>
          <a:lstStyle/>
          <a:p>
            <a:r>
              <a:rPr lang="en-GB" sz="1600" dirty="0"/>
              <a:t>Number of reported attacks</a:t>
            </a:r>
          </a:p>
        </p:txBody>
      </p:sp>
      <p:sp>
        <p:nvSpPr>
          <p:cNvPr id="3" name="Content Placeholder 2">
            <a:extLst>
              <a:ext uri="{FF2B5EF4-FFF2-40B4-BE49-F238E27FC236}">
                <a16:creationId xmlns:a16="http://schemas.microsoft.com/office/drawing/2014/main" id="{D11F94C5-CF88-E8B5-C64A-B8A2EAFEA23F}"/>
              </a:ext>
            </a:extLst>
          </p:cNvPr>
          <p:cNvSpPr>
            <a:spLocks noGrp="1"/>
          </p:cNvSpPr>
          <p:nvPr>
            <p:ph idx="1"/>
          </p:nvPr>
        </p:nvSpPr>
        <p:spPr>
          <a:xfrm>
            <a:off x="9803566" y="2672543"/>
            <a:ext cx="2255941" cy="3820332"/>
          </a:xfrm>
        </p:spPr>
        <p:txBody>
          <a:bodyPr>
            <a:normAutofit/>
          </a:bodyPr>
          <a:lstStyle/>
          <a:p>
            <a:pPr marL="0" indent="0">
              <a:buNone/>
            </a:pPr>
            <a:r>
              <a:rPr lang="en-GB" dirty="0"/>
              <a:t>What conclusions can you draw from this graph?</a:t>
            </a:r>
          </a:p>
        </p:txBody>
      </p:sp>
    </p:spTree>
    <p:extLst>
      <p:ext uri="{BB962C8B-B14F-4D97-AF65-F5344CB8AC3E}">
        <p14:creationId xmlns:p14="http://schemas.microsoft.com/office/powerpoint/2010/main" val="803109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D44298-8974-F4BF-B983-23114D628905}"/>
              </a:ext>
            </a:extLst>
          </p:cNvPr>
          <p:cNvSpPr>
            <a:spLocks noGrp="1"/>
          </p:cNvSpPr>
          <p:nvPr>
            <p:ph idx="1"/>
          </p:nvPr>
        </p:nvSpPr>
        <p:spPr>
          <a:xfrm>
            <a:off x="872055" y="1825625"/>
            <a:ext cx="11075105" cy="1325563"/>
          </a:xfrm>
          <a:ln w="28575">
            <a:solidFill>
              <a:schemeClr val="accent1"/>
            </a:solidFill>
          </a:ln>
        </p:spPr>
        <p:txBody>
          <a:bodyPr>
            <a:normAutofit lnSpcReduction="10000"/>
          </a:bodyPr>
          <a:lstStyle/>
          <a:p>
            <a:pPr marL="0" indent="0">
              <a:buNone/>
            </a:pPr>
            <a:r>
              <a:rPr lang="en-GB" sz="2400" b="1" dirty="0"/>
              <a:t>Descriptive statements</a:t>
            </a:r>
            <a:endParaRPr lang="en-GB" sz="2400" dirty="0"/>
          </a:p>
          <a:p>
            <a:r>
              <a:rPr lang="en-GB" sz="2400" dirty="0"/>
              <a:t>Cyber attacks have increased.</a:t>
            </a:r>
          </a:p>
          <a:p>
            <a:r>
              <a:rPr lang="en-GB" sz="2400" dirty="0"/>
              <a:t>There were more incidents in 2024 than in 2019.</a:t>
            </a:r>
          </a:p>
          <a:p>
            <a:endParaRPr lang="en-GB" dirty="0"/>
          </a:p>
        </p:txBody>
      </p:sp>
      <p:sp>
        <p:nvSpPr>
          <p:cNvPr id="4" name="Title 1">
            <a:extLst>
              <a:ext uri="{FF2B5EF4-FFF2-40B4-BE49-F238E27FC236}">
                <a16:creationId xmlns:a16="http://schemas.microsoft.com/office/drawing/2014/main" id="{D2B12CA3-6FC2-44EB-E6CC-E0B26C60BE8B}"/>
              </a:ext>
            </a:extLst>
          </p:cNvPr>
          <p:cNvSpPr>
            <a:spLocks noGrp="1"/>
          </p:cNvSpPr>
          <p:nvPr>
            <p:ph type="title"/>
          </p:nvPr>
        </p:nvSpPr>
        <p:spPr>
          <a:xfrm>
            <a:off x="3779838" y="365125"/>
            <a:ext cx="7956550" cy="1325563"/>
          </a:xfrm>
        </p:spPr>
        <p:txBody>
          <a:bodyPr/>
          <a:lstStyle/>
          <a:p>
            <a:r>
              <a:rPr lang="en-GB" dirty="0"/>
              <a:t>What Does the Data Tell You?</a:t>
            </a:r>
          </a:p>
        </p:txBody>
      </p:sp>
      <p:sp>
        <p:nvSpPr>
          <p:cNvPr id="5" name="TextBox 4">
            <a:extLst>
              <a:ext uri="{FF2B5EF4-FFF2-40B4-BE49-F238E27FC236}">
                <a16:creationId xmlns:a16="http://schemas.microsoft.com/office/drawing/2014/main" id="{53367452-07D8-8D38-C922-FE401F39D87A}"/>
              </a:ext>
            </a:extLst>
          </p:cNvPr>
          <p:cNvSpPr txBox="1"/>
          <p:nvPr/>
        </p:nvSpPr>
        <p:spPr>
          <a:xfrm>
            <a:off x="872055" y="3429000"/>
            <a:ext cx="11075105" cy="1477328"/>
          </a:xfrm>
          <a:prstGeom prst="rect">
            <a:avLst/>
          </a:prstGeom>
          <a:noFill/>
          <a:ln w="28575">
            <a:solidFill>
              <a:schemeClr val="accent6"/>
            </a:solidFill>
          </a:ln>
        </p:spPr>
        <p:txBody>
          <a:bodyPr wrap="square" rtlCol="0">
            <a:spAutoFit/>
          </a:bodyPr>
          <a:lstStyle/>
          <a:p>
            <a:r>
              <a:rPr lang="en-GB" sz="2400" b="1" dirty="0"/>
              <a:t>Analytical statements</a:t>
            </a:r>
            <a:endParaRPr lang="en-GB" sz="2400" dirty="0"/>
          </a:p>
          <a:p>
            <a:pPr marL="342900" indent="-342900">
              <a:buFont typeface="Arial" panose="020B0604020202020204" pitchFamily="34" charset="0"/>
              <a:buChar char="•"/>
            </a:pPr>
            <a:r>
              <a:rPr lang="en-GB" sz="2400" dirty="0"/>
              <a:t>Remote working may have increased organisational vulnerability.</a:t>
            </a:r>
          </a:p>
          <a:p>
            <a:pPr marL="342900" indent="-342900">
              <a:buFont typeface="Arial" panose="020B0604020202020204" pitchFamily="34" charset="0"/>
              <a:buChar char="•"/>
            </a:pPr>
            <a:r>
              <a:rPr lang="en-GB" sz="2400" dirty="0"/>
              <a:t>The growth of cloud computing may have created more attack opportunities</a:t>
            </a:r>
            <a:r>
              <a:rPr lang="en-GB" dirty="0"/>
              <a:t>.</a:t>
            </a:r>
          </a:p>
          <a:p>
            <a:endParaRPr lang="en-GB" dirty="0"/>
          </a:p>
        </p:txBody>
      </p:sp>
      <p:sp>
        <p:nvSpPr>
          <p:cNvPr id="6" name="TextBox 5">
            <a:extLst>
              <a:ext uri="{FF2B5EF4-FFF2-40B4-BE49-F238E27FC236}">
                <a16:creationId xmlns:a16="http://schemas.microsoft.com/office/drawing/2014/main" id="{220D0776-7EAE-156F-D895-3B4E0B0FF3FB}"/>
              </a:ext>
            </a:extLst>
          </p:cNvPr>
          <p:cNvSpPr txBox="1"/>
          <p:nvPr/>
        </p:nvSpPr>
        <p:spPr>
          <a:xfrm>
            <a:off x="872055" y="5184140"/>
            <a:ext cx="11075105" cy="1477328"/>
          </a:xfrm>
          <a:prstGeom prst="rect">
            <a:avLst/>
          </a:prstGeom>
          <a:noFill/>
          <a:ln w="28575">
            <a:solidFill>
              <a:schemeClr val="accent2"/>
            </a:solidFill>
          </a:ln>
        </p:spPr>
        <p:txBody>
          <a:bodyPr wrap="square" rtlCol="0">
            <a:spAutoFit/>
          </a:bodyPr>
          <a:lstStyle/>
          <a:p>
            <a:r>
              <a:rPr lang="en-GB" sz="2400" b="1" dirty="0"/>
              <a:t>Critical statements </a:t>
            </a:r>
            <a:endParaRPr lang="en-GB" sz="2400" dirty="0"/>
          </a:p>
          <a:p>
            <a:pPr marL="342900" indent="-342900">
              <a:buFont typeface="Arial" panose="020B0604020202020204" pitchFamily="34" charset="0"/>
              <a:buChar char="•"/>
            </a:pPr>
            <a:r>
              <a:rPr lang="en-GB" sz="2400" dirty="0"/>
              <a:t>The data lacks information about attack severity, organisational size, and sector which limits the reliability of broad conclusions.</a:t>
            </a:r>
          </a:p>
          <a:p>
            <a:endParaRPr lang="en-GB" dirty="0"/>
          </a:p>
        </p:txBody>
      </p:sp>
    </p:spTree>
    <p:extLst>
      <p:ext uri="{BB962C8B-B14F-4D97-AF65-F5344CB8AC3E}">
        <p14:creationId xmlns:p14="http://schemas.microsoft.com/office/powerpoint/2010/main" val="2895685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EFE22-572C-4CB5-8D19-342756A00127}"/>
              </a:ext>
            </a:extLst>
          </p:cNvPr>
          <p:cNvSpPr>
            <a:spLocks noGrp="1"/>
          </p:cNvSpPr>
          <p:nvPr>
            <p:ph type="title"/>
          </p:nvPr>
        </p:nvSpPr>
        <p:spPr>
          <a:xfrm>
            <a:off x="3195403" y="259648"/>
            <a:ext cx="8686800" cy="994122"/>
          </a:xfrm>
        </p:spPr>
        <p:txBody>
          <a:bodyPr/>
          <a:lstStyle/>
          <a:p>
            <a:r>
              <a:rPr lang="en-GB" b="1" dirty="0"/>
              <a:t>Asking Critical Questions</a:t>
            </a:r>
          </a:p>
        </p:txBody>
      </p:sp>
      <p:graphicFrame>
        <p:nvGraphicFramePr>
          <p:cNvPr id="4" name="Content Placeholder 3">
            <a:extLst>
              <a:ext uri="{FF2B5EF4-FFF2-40B4-BE49-F238E27FC236}">
                <a16:creationId xmlns:a16="http://schemas.microsoft.com/office/drawing/2014/main" id="{A5B102C6-D574-4ECF-B2AE-B37EC68CB2E5}"/>
              </a:ext>
            </a:extLst>
          </p:cNvPr>
          <p:cNvGraphicFramePr>
            <a:graphicFrameLocks noGrp="1"/>
          </p:cNvGraphicFramePr>
          <p:nvPr>
            <p:ph idx="1"/>
            <p:extLst>
              <p:ext uri="{D42A27DB-BD31-4B8C-83A1-F6EECF244321}">
                <p14:modId xmlns:p14="http://schemas.microsoft.com/office/powerpoint/2010/main" val="3121206158"/>
              </p:ext>
            </p:extLst>
          </p:nvPr>
        </p:nvGraphicFramePr>
        <p:xfrm>
          <a:off x="809469" y="1555547"/>
          <a:ext cx="3881456" cy="3371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Content Placeholder 3">
            <a:extLst>
              <a:ext uri="{FF2B5EF4-FFF2-40B4-BE49-F238E27FC236}">
                <a16:creationId xmlns:a16="http://schemas.microsoft.com/office/drawing/2014/main" id="{B53A06EE-024D-4895-9FE9-9A35F1EC4F69}"/>
              </a:ext>
            </a:extLst>
          </p:cNvPr>
          <p:cNvGraphicFramePr>
            <a:graphicFrameLocks/>
          </p:cNvGraphicFramePr>
          <p:nvPr>
            <p:extLst>
              <p:ext uri="{D42A27DB-BD31-4B8C-83A1-F6EECF244321}">
                <p14:modId xmlns:p14="http://schemas.microsoft.com/office/powerpoint/2010/main" val="2108832152"/>
              </p:ext>
            </p:extLst>
          </p:nvPr>
        </p:nvGraphicFramePr>
        <p:xfrm>
          <a:off x="4362636" y="3407686"/>
          <a:ext cx="3538736" cy="303808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3">
            <a:extLst>
              <a:ext uri="{FF2B5EF4-FFF2-40B4-BE49-F238E27FC236}">
                <a16:creationId xmlns:a16="http://schemas.microsoft.com/office/drawing/2014/main" id="{6C32D054-0496-47AB-BFD2-92AEA2013D92}"/>
              </a:ext>
            </a:extLst>
          </p:cNvPr>
          <p:cNvGraphicFramePr>
            <a:graphicFrameLocks/>
          </p:cNvGraphicFramePr>
          <p:nvPr>
            <p:extLst>
              <p:ext uri="{D42A27DB-BD31-4B8C-83A1-F6EECF244321}">
                <p14:modId xmlns:p14="http://schemas.microsoft.com/office/powerpoint/2010/main" val="3579041544"/>
              </p:ext>
            </p:extLst>
          </p:nvPr>
        </p:nvGraphicFramePr>
        <p:xfrm>
          <a:off x="7867635" y="1532523"/>
          <a:ext cx="4014568" cy="3394204"/>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644129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5" grpId="0">
        <p:bldAsOne/>
      </p:bldGraphic>
      <p:bldGraphic spid="6"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269B6-D00E-AFD4-0F81-A89C7B1F06F2}"/>
              </a:ext>
            </a:extLst>
          </p:cNvPr>
          <p:cNvSpPr>
            <a:spLocks noGrp="1"/>
          </p:cNvSpPr>
          <p:nvPr>
            <p:ph type="title"/>
          </p:nvPr>
        </p:nvSpPr>
        <p:spPr>
          <a:xfrm>
            <a:off x="4394744" y="320154"/>
            <a:ext cx="7956222" cy="1325563"/>
          </a:xfrm>
        </p:spPr>
        <p:txBody>
          <a:bodyPr/>
          <a:lstStyle/>
          <a:p>
            <a:r>
              <a:rPr lang="en-GB" dirty="0"/>
              <a:t>Critical Analysis Framework</a:t>
            </a:r>
          </a:p>
        </p:txBody>
      </p:sp>
      <p:pic>
        <p:nvPicPr>
          <p:cNvPr id="5" name="Content Placeholder 4">
            <a:extLst>
              <a:ext uri="{FF2B5EF4-FFF2-40B4-BE49-F238E27FC236}">
                <a16:creationId xmlns:a16="http://schemas.microsoft.com/office/drawing/2014/main" id="{7511BA27-EEF4-B86C-D958-AB137DB4E694}"/>
              </a:ext>
            </a:extLst>
          </p:cNvPr>
          <p:cNvPicPr>
            <a:picLocks noGrp="1" noChangeAspect="1"/>
          </p:cNvPicPr>
          <p:nvPr>
            <p:ph idx="1"/>
          </p:nvPr>
        </p:nvPicPr>
        <p:blipFill>
          <a:blip r:embed="rId3"/>
          <a:srcRect t="14371" b="31238"/>
          <a:stretch>
            <a:fillRect/>
          </a:stretch>
        </p:blipFill>
        <p:spPr>
          <a:xfrm>
            <a:off x="3647631" y="1468763"/>
            <a:ext cx="8419452" cy="2610214"/>
          </a:xfrm>
          <a:prstGeom prst="rect">
            <a:avLst/>
          </a:prstGeom>
        </p:spPr>
      </p:pic>
      <p:sp>
        <p:nvSpPr>
          <p:cNvPr id="6" name="TextBox 5">
            <a:extLst>
              <a:ext uri="{FF2B5EF4-FFF2-40B4-BE49-F238E27FC236}">
                <a16:creationId xmlns:a16="http://schemas.microsoft.com/office/drawing/2014/main" id="{3DD39A3A-C2B0-8064-A730-0107A769B3A8}"/>
              </a:ext>
            </a:extLst>
          </p:cNvPr>
          <p:cNvSpPr txBox="1"/>
          <p:nvPr/>
        </p:nvSpPr>
        <p:spPr>
          <a:xfrm>
            <a:off x="869430" y="1905506"/>
            <a:ext cx="2623278" cy="3046988"/>
          </a:xfrm>
          <a:prstGeom prst="rect">
            <a:avLst/>
          </a:prstGeom>
          <a:noFill/>
        </p:spPr>
        <p:txBody>
          <a:bodyPr wrap="square" rtlCol="0">
            <a:spAutoFit/>
          </a:bodyPr>
          <a:lstStyle/>
          <a:p>
            <a:r>
              <a:rPr lang="en-GB" sz="2400" dirty="0"/>
              <a:t>To advance your academic writing, critical analysis is an important skills to develop. </a:t>
            </a:r>
          </a:p>
          <a:p>
            <a:endParaRPr lang="en-GB" sz="2400" dirty="0"/>
          </a:p>
          <a:p>
            <a:r>
              <a:rPr lang="en-GB" sz="2400" dirty="0"/>
              <a:t>This involves four key steps: </a:t>
            </a:r>
          </a:p>
        </p:txBody>
      </p:sp>
      <p:pic>
        <p:nvPicPr>
          <p:cNvPr id="8" name="Picture 7">
            <a:extLst>
              <a:ext uri="{FF2B5EF4-FFF2-40B4-BE49-F238E27FC236}">
                <a16:creationId xmlns:a16="http://schemas.microsoft.com/office/drawing/2014/main" id="{C875558E-F356-5AA1-569B-BB6CBC7ED1B1}"/>
              </a:ext>
            </a:extLst>
          </p:cNvPr>
          <p:cNvPicPr>
            <a:picLocks noChangeAspect="1"/>
          </p:cNvPicPr>
          <p:nvPr/>
        </p:nvPicPr>
        <p:blipFill>
          <a:blip r:embed="rId4"/>
          <a:stretch>
            <a:fillRect/>
          </a:stretch>
        </p:blipFill>
        <p:spPr>
          <a:xfrm>
            <a:off x="3647630" y="4854634"/>
            <a:ext cx="2116871" cy="1812571"/>
          </a:xfrm>
          <a:prstGeom prst="rect">
            <a:avLst/>
          </a:prstGeom>
        </p:spPr>
      </p:pic>
      <p:pic>
        <p:nvPicPr>
          <p:cNvPr id="12" name="Picture 11">
            <a:extLst>
              <a:ext uri="{FF2B5EF4-FFF2-40B4-BE49-F238E27FC236}">
                <a16:creationId xmlns:a16="http://schemas.microsoft.com/office/drawing/2014/main" id="{50E9CB4B-7021-66F2-6D37-61359203B059}"/>
              </a:ext>
            </a:extLst>
          </p:cNvPr>
          <p:cNvPicPr>
            <a:picLocks noChangeAspect="1"/>
          </p:cNvPicPr>
          <p:nvPr/>
        </p:nvPicPr>
        <p:blipFill>
          <a:blip r:embed="rId5"/>
          <a:stretch>
            <a:fillRect/>
          </a:stretch>
        </p:blipFill>
        <p:spPr>
          <a:xfrm>
            <a:off x="5764501" y="4905155"/>
            <a:ext cx="2004935" cy="1711530"/>
          </a:xfrm>
          <a:prstGeom prst="rect">
            <a:avLst/>
          </a:prstGeom>
        </p:spPr>
      </p:pic>
      <p:pic>
        <p:nvPicPr>
          <p:cNvPr id="14" name="Picture 13">
            <a:extLst>
              <a:ext uri="{FF2B5EF4-FFF2-40B4-BE49-F238E27FC236}">
                <a16:creationId xmlns:a16="http://schemas.microsoft.com/office/drawing/2014/main" id="{56034B3F-8F4C-66BE-83A5-A68F4267AACD}"/>
              </a:ext>
            </a:extLst>
          </p:cNvPr>
          <p:cNvPicPr>
            <a:picLocks noChangeAspect="1"/>
          </p:cNvPicPr>
          <p:nvPr/>
        </p:nvPicPr>
        <p:blipFill>
          <a:blip r:embed="rId6"/>
          <a:stretch>
            <a:fillRect/>
          </a:stretch>
        </p:blipFill>
        <p:spPr>
          <a:xfrm>
            <a:off x="7769436" y="4907690"/>
            <a:ext cx="2004935" cy="1686625"/>
          </a:xfrm>
          <a:prstGeom prst="rect">
            <a:avLst/>
          </a:prstGeom>
        </p:spPr>
      </p:pic>
      <p:pic>
        <p:nvPicPr>
          <p:cNvPr id="16" name="Picture 15">
            <a:extLst>
              <a:ext uri="{FF2B5EF4-FFF2-40B4-BE49-F238E27FC236}">
                <a16:creationId xmlns:a16="http://schemas.microsoft.com/office/drawing/2014/main" id="{D35771FF-8C44-EE49-72E5-B4D77475984C}"/>
              </a:ext>
            </a:extLst>
          </p:cNvPr>
          <p:cNvPicPr>
            <a:picLocks noChangeAspect="1"/>
          </p:cNvPicPr>
          <p:nvPr/>
        </p:nvPicPr>
        <p:blipFill>
          <a:blip r:embed="rId7"/>
          <a:stretch>
            <a:fillRect/>
          </a:stretch>
        </p:blipFill>
        <p:spPr>
          <a:xfrm>
            <a:off x="9774371" y="4908114"/>
            <a:ext cx="2046942" cy="1731171"/>
          </a:xfrm>
          <a:prstGeom prst="rect">
            <a:avLst/>
          </a:prstGeom>
        </p:spPr>
      </p:pic>
      <p:sp>
        <p:nvSpPr>
          <p:cNvPr id="17" name="TextBox 16">
            <a:extLst>
              <a:ext uri="{FF2B5EF4-FFF2-40B4-BE49-F238E27FC236}">
                <a16:creationId xmlns:a16="http://schemas.microsoft.com/office/drawing/2014/main" id="{A5027B51-6C4C-19B7-5F17-537C2A4A6A3D}"/>
              </a:ext>
            </a:extLst>
          </p:cNvPr>
          <p:cNvSpPr txBox="1"/>
          <p:nvPr/>
        </p:nvSpPr>
        <p:spPr>
          <a:xfrm>
            <a:off x="3745610" y="4117341"/>
            <a:ext cx="1838770" cy="646331"/>
          </a:xfrm>
          <a:prstGeom prst="rect">
            <a:avLst/>
          </a:prstGeom>
          <a:noFill/>
        </p:spPr>
        <p:txBody>
          <a:bodyPr wrap="square" rtlCol="0">
            <a:spAutoFit/>
          </a:bodyPr>
          <a:lstStyle/>
          <a:p>
            <a:pPr algn="ctr"/>
            <a:r>
              <a:rPr lang="en-GB" b="1" dirty="0"/>
              <a:t>What is happening?</a:t>
            </a:r>
          </a:p>
        </p:txBody>
      </p:sp>
      <p:sp>
        <p:nvSpPr>
          <p:cNvPr id="18" name="TextBox 17">
            <a:extLst>
              <a:ext uri="{FF2B5EF4-FFF2-40B4-BE49-F238E27FC236}">
                <a16:creationId xmlns:a16="http://schemas.microsoft.com/office/drawing/2014/main" id="{EB3FBE3A-206A-667D-DAD0-0EEC381B07C6}"/>
              </a:ext>
            </a:extLst>
          </p:cNvPr>
          <p:cNvSpPr txBox="1"/>
          <p:nvPr/>
        </p:nvSpPr>
        <p:spPr>
          <a:xfrm>
            <a:off x="5665632" y="4080244"/>
            <a:ext cx="1838770" cy="646331"/>
          </a:xfrm>
          <a:prstGeom prst="rect">
            <a:avLst/>
          </a:prstGeom>
          <a:noFill/>
        </p:spPr>
        <p:txBody>
          <a:bodyPr wrap="square" rtlCol="0">
            <a:spAutoFit/>
          </a:bodyPr>
          <a:lstStyle/>
          <a:p>
            <a:pPr algn="ctr"/>
            <a:r>
              <a:rPr lang="en-GB" b="1" dirty="0"/>
              <a:t>Why is it happening?</a:t>
            </a:r>
          </a:p>
        </p:txBody>
      </p:sp>
      <p:sp>
        <p:nvSpPr>
          <p:cNvPr id="19" name="TextBox 18">
            <a:extLst>
              <a:ext uri="{FF2B5EF4-FFF2-40B4-BE49-F238E27FC236}">
                <a16:creationId xmlns:a16="http://schemas.microsoft.com/office/drawing/2014/main" id="{331D2AA4-BEBF-7B83-4263-BD6F7CD3740A}"/>
              </a:ext>
            </a:extLst>
          </p:cNvPr>
          <p:cNvSpPr txBox="1"/>
          <p:nvPr/>
        </p:nvSpPr>
        <p:spPr>
          <a:xfrm>
            <a:off x="7601447" y="4080244"/>
            <a:ext cx="2172924" cy="646331"/>
          </a:xfrm>
          <a:prstGeom prst="rect">
            <a:avLst/>
          </a:prstGeom>
          <a:noFill/>
        </p:spPr>
        <p:txBody>
          <a:bodyPr wrap="square" rtlCol="0">
            <a:spAutoFit/>
          </a:bodyPr>
          <a:lstStyle/>
          <a:p>
            <a:pPr algn="ctr"/>
            <a:r>
              <a:rPr lang="en-GB" b="1" dirty="0"/>
              <a:t>How useful, reliable, or significant is it?</a:t>
            </a:r>
          </a:p>
        </p:txBody>
      </p:sp>
      <p:sp>
        <p:nvSpPr>
          <p:cNvPr id="20" name="TextBox 19">
            <a:extLst>
              <a:ext uri="{FF2B5EF4-FFF2-40B4-BE49-F238E27FC236}">
                <a16:creationId xmlns:a16="http://schemas.microsoft.com/office/drawing/2014/main" id="{B152F617-2E19-0A07-23F1-E9D7F79BD1FE}"/>
              </a:ext>
            </a:extLst>
          </p:cNvPr>
          <p:cNvSpPr txBox="1"/>
          <p:nvPr/>
        </p:nvSpPr>
        <p:spPr>
          <a:xfrm>
            <a:off x="9774371" y="4118092"/>
            <a:ext cx="2143986" cy="646331"/>
          </a:xfrm>
          <a:prstGeom prst="rect">
            <a:avLst/>
          </a:prstGeom>
          <a:noFill/>
        </p:spPr>
        <p:txBody>
          <a:bodyPr wrap="square" rtlCol="0">
            <a:spAutoFit/>
          </a:bodyPr>
          <a:lstStyle/>
          <a:p>
            <a:pPr algn="ctr"/>
            <a:r>
              <a:rPr lang="en-GB" b="1" dirty="0"/>
              <a:t>What does this mean in practice?</a:t>
            </a:r>
          </a:p>
        </p:txBody>
      </p:sp>
    </p:spTree>
    <p:extLst>
      <p:ext uri="{BB962C8B-B14F-4D97-AF65-F5344CB8AC3E}">
        <p14:creationId xmlns:p14="http://schemas.microsoft.com/office/powerpoint/2010/main" val="6138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D585C-B83D-A09A-A58E-6B47479D7BCD}"/>
              </a:ext>
            </a:extLst>
          </p:cNvPr>
          <p:cNvSpPr>
            <a:spLocks noGrp="1"/>
          </p:cNvSpPr>
          <p:nvPr>
            <p:ph type="title"/>
          </p:nvPr>
        </p:nvSpPr>
        <p:spPr>
          <a:xfrm>
            <a:off x="3207936" y="322479"/>
            <a:ext cx="8963526" cy="832147"/>
          </a:xfrm>
        </p:spPr>
        <p:txBody>
          <a:bodyPr/>
          <a:lstStyle/>
          <a:p>
            <a:r>
              <a:rPr lang="en-GB" b="1" dirty="0"/>
              <a:t>What is Critical Thinking?</a:t>
            </a:r>
          </a:p>
        </p:txBody>
      </p:sp>
      <p:pic>
        <p:nvPicPr>
          <p:cNvPr id="5" name="Content Placeholder 4">
            <a:extLst>
              <a:ext uri="{FF2B5EF4-FFF2-40B4-BE49-F238E27FC236}">
                <a16:creationId xmlns:a16="http://schemas.microsoft.com/office/drawing/2014/main" id="{29FCCD91-38B1-14F2-4204-73B4045B4AD0}"/>
              </a:ext>
            </a:extLst>
          </p:cNvPr>
          <p:cNvPicPr>
            <a:picLocks noGrp="1" noRot="1" noChangeAspect="1" noMove="1" noResize="1" noEditPoints="1" noAdjustHandles="1" noChangeArrowheads="1" noChangeShapeType="1" noCrop="1"/>
          </p:cNvPicPr>
          <p:nvPr>
            <p:ph idx="1"/>
          </p:nvPr>
        </p:nvPicPr>
        <p:blipFill rotWithShape="1">
          <a:blip r:embed="rId2"/>
          <a:srcRect r="2860"/>
          <a:stretch/>
        </p:blipFill>
        <p:spPr>
          <a:xfrm>
            <a:off x="1873914" y="1417638"/>
            <a:ext cx="8542567" cy="1346520"/>
          </a:xfrm>
        </p:spPr>
      </p:pic>
      <p:sp>
        <p:nvSpPr>
          <p:cNvPr id="7" name="Rectangle: Rounded Corners 6">
            <a:extLst>
              <a:ext uri="{FF2B5EF4-FFF2-40B4-BE49-F238E27FC236}">
                <a16:creationId xmlns:a16="http://schemas.microsoft.com/office/drawing/2014/main" id="{B84EB520-81E6-DAB7-D5AD-C671A1DB29D9}"/>
              </a:ext>
            </a:extLst>
          </p:cNvPr>
          <p:cNvSpPr/>
          <p:nvPr/>
        </p:nvSpPr>
        <p:spPr>
          <a:xfrm>
            <a:off x="1572095" y="3156847"/>
            <a:ext cx="3284717" cy="1100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Avoid being biased</a:t>
            </a:r>
          </a:p>
        </p:txBody>
      </p:sp>
      <p:sp>
        <p:nvSpPr>
          <p:cNvPr id="8" name="Rectangle: Rounded Corners 7">
            <a:extLst>
              <a:ext uri="{FF2B5EF4-FFF2-40B4-BE49-F238E27FC236}">
                <a16:creationId xmlns:a16="http://schemas.microsoft.com/office/drawing/2014/main" id="{F612056B-34E0-000B-BABC-15AED82641C0}"/>
              </a:ext>
            </a:extLst>
          </p:cNvPr>
          <p:cNvSpPr/>
          <p:nvPr/>
        </p:nvSpPr>
        <p:spPr>
          <a:xfrm>
            <a:off x="1572096" y="4844790"/>
            <a:ext cx="3284716" cy="1100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Consider a range of opinions</a:t>
            </a:r>
          </a:p>
        </p:txBody>
      </p:sp>
      <p:sp>
        <p:nvSpPr>
          <p:cNvPr id="9" name="Rectangle: Rounded Corners 8">
            <a:extLst>
              <a:ext uri="{FF2B5EF4-FFF2-40B4-BE49-F238E27FC236}">
                <a16:creationId xmlns:a16="http://schemas.microsoft.com/office/drawing/2014/main" id="{39AC5B50-29DF-5E7E-DC7B-FAE44B230B60}"/>
              </a:ext>
            </a:extLst>
          </p:cNvPr>
          <p:cNvSpPr/>
          <p:nvPr/>
        </p:nvSpPr>
        <p:spPr>
          <a:xfrm>
            <a:off x="7450111" y="3113883"/>
            <a:ext cx="3169793" cy="11802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Consider a range of options</a:t>
            </a:r>
          </a:p>
        </p:txBody>
      </p:sp>
      <p:sp>
        <p:nvSpPr>
          <p:cNvPr id="10" name="Rectangle: Rounded Corners 9">
            <a:extLst>
              <a:ext uri="{FF2B5EF4-FFF2-40B4-BE49-F238E27FC236}">
                <a16:creationId xmlns:a16="http://schemas.microsoft.com/office/drawing/2014/main" id="{DBCAD3CB-3CEF-F4F5-2733-C17179949964}"/>
              </a:ext>
            </a:extLst>
          </p:cNvPr>
          <p:cNvSpPr/>
          <p:nvPr/>
        </p:nvSpPr>
        <p:spPr>
          <a:xfrm>
            <a:off x="7450111" y="4844790"/>
            <a:ext cx="3169793" cy="11802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Objectively consider evidence </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2919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A9145-E3C3-5282-BD08-2DC0261196B0}"/>
              </a:ext>
            </a:extLst>
          </p:cNvPr>
          <p:cNvSpPr>
            <a:spLocks noGrp="1"/>
          </p:cNvSpPr>
          <p:nvPr>
            <p:ph type="title"/>
          </p:nvPr>
        </p:nvSpPr>
        <p:spPr/>
        <p:txBody>
          <a:bodyPr/>
          <a:lstStyle/>
          <a:p>
            <a:r>
              <a:rPr lang="en-GB" b="1" dirty="0"/>
              <a:t>Useful Sentence Starters</a:t>
            </a:r>
            <a:endParaRPr lang="en-GB" dirty="0"/>
          </a:p>
        </p:txBody>
      </p:sp>
      <p:graphicFrame>
        <p:nvGraphicFramePr>
          <p:cNvPr id="4" name="Diagram 3">
            <a:extLst>
              <a:ext uri="{FF2B5EF4-FFF2-40B4-BE49-F238E27FC236}">
                <a16:creationId xmlns:a16="http://schemas.microsoft.com/office/drawing/2014/main" id="{8B3434A7-7A98-FA0B-4258-E08086A1374C}"/>
              </a:ext>
            </a:extLst>
          </p:cNvPr>
          <p:cNvGraphicFramePr/>
          <p:nvPr>
            <p:extLst>
              <p:ext uri="{D42A27DB-BD31-4B8C-83A1-F6EECF244321}">
                <p14:modId xmlns:p14="http://schemas.microsoft.com/office/powerpoint/2010/main" val="2473001952"/>
              </p:ext>
            </p:extLst>
          </p:nvPr>
        </p:nvGraphicFramePr>
        <p:xfrm>
          <a:off x="1981200" y="1543987"/>
          <a:ext cx="9755170" cy="4948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2938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D39B8-1DC2-4E19-FDE9-CB4B5915E341}"/>
              </a:ext>
            </a:extLst>
          </p:cNvPr>
          <p:cNvSpPr>
            <a:spLocks noGrp="1"/>
          </p:cNvSpPr>
          <p:nvPr>
            <p:ph type="title"/>
          </p:nvPr>
        </p:nvSpPr>
        <p:spPr/>
        <p:txBody>
          <a:bodyPr/>
          <a:lstStyle/>
          <a:p>
            <a:r>
              <a:rPr lang="en-GB" dirty="0"/>
              <a:t>Using Data Critically</a:t>
            </a:r>
          </a:p>
        </p:txBody>
      </p:sp>
      <p:graphicFrame>
        <p:nvGraphicFramePr>
          <p:cNvPr id="4" name="Content Placeholder 3">
            <a:extLst>
              <a:ext uri="{FF2B5EF4-FFF2-40B4-BE49-F238E27FC236}">
                <a16:creationId xmlns:a16="http://schemas.microsoft.com/office/drawing/2014/main" id="{930812E5-3011-70FF-5EAF-7577ACE6C92A}"/>
              </a:ext>
            </a:extLst>
          </p:cNvPr>
          <p:cNvGraphicFramePr>
            <a:graphicFrameLocks noGrp="1"/>
          </p:cNvGraphicFramePr>
          <p:nvPr>
            <p:ph idx="1"/>
            <p:extLst>
              <p:ext uri="{D42A27DB-BD31-4B8C-83A1-F6EECF244321}">
                <p14:modId xmlns:p14="http://schemas.microsoft.com/office/powerpoint/2010/main" val="4138281704"/>
              </p:ext>
            </p:extLst>
          </p:nvPr>
        </p:nvGraphicFramePr>
        <p:xfrm>
          <a:off x="1019331" y="2230358"/>
          <a:ext cx="5516380" cy="3139980"/>
        </p:xfrm>
        <a:graphic>
          <a:graphicData uri="http://schemas.openxmlformats.org/drawingml/2006/table">
            <a:tbl>
              <a:tblPr firstRow="1" bandRow="1">
                <a:tableStyleId>{5C22544A-7EE6-4342-B048-85BDC9FD1C3A}</a:tableStyleId>
              </a:tblPr>
              <a:tblGrid>
                <a:gridCol w="2758190">
                  <a:extLst>
                    <a:ext uri="{9D8B030D-6E8A-4147-A177-3AD203B41FA5}">
                      <a16:colId xmlns:a16="http://schemas.microsoft.com/office/drawing/2014/main" val="608433257"/>
                    </a:ext>
                  </a:extLst>
                </a:gridCol>
                <a:gridCol w="2758190">
                  <a:extLst>
                    <a:ext uri="{9D8B030D-6E8A-4147-A177-3AD203B41FA5}">
                      <a16:colId xmlns:a16="http://schemas.microsoft.com/office/drawing/2014/main" val="3814359384"/>
                    </a:ext>
                  </a:extLst>
                </a:gridCol>
              </a:tblGrid>
              <a:tr h="579255">
                <a:tc>
                  <a:txBody>
                    <a:bodyPr/>
                    <a:lstStyle/>
                    <a:p>
                      <a:pPr>
                        <a:buNone/>
                      </a:pPr>
                      <a:r>
                        <a:rPr lang="en-GB" sz="2400"/>
                        <a:t>Year</a:t>
                      </a:r>
                    </a:p>
                  </a:txBody>
                  <a:tcPr anchor="ctr"/>
                </a:tc>
                <a:tc>
                  <a:txBody>
                    <a:bodyPr/>
                    <a:lstStyle/>
                    <a:p>
                      <a:pPr>
                        <a:buNone/>
                      </a:pPr>
                      <a:r>
                        <a:rPr lang="en-GB" sz="2400" dirty="0"/>
                        <a:t>Mental Health Referrals</a:t>
                      </a:r>
                    </a:p>
                  </a:txBody>
                  <a:tcPr anchor="ctr"/>
                </a:tc>
                <a:extLst>
                  <a:ext uri="{0D108BD9-81ED-4DB2-BD59-A6C34878D82A}">
                    <a16:rowId xmlns:a16="http://schemas.microsoft.com/office/drawing/2014/main" val="1216364333"/>
                  </a:ext>
                </a:extLst>
              </a:tr>
              <a:tr h="579255">
                <a:tc>
                  <a:txBody>
                    <a:bodyPr/>
                    <a:lstStyle/>
                    <a:p>
                      <a:pPr>
                        <a:buNone/>
                      </a:pPr>
                      <a:r>
                        <a:rPr lang="en-GB" sz="2400"/>
                        <a:t>2020</a:t>
                      </a:r>
                    </a:p>
                  </a:txBody>
                  <a:tcPr anchor="ctr"/>
                </a:tc>
                <a:tc>
                  <a:txBody>
                    <a:bodyPr/>
                    <a:lstStyle/>
                    <a:p>
                      <a:pPr>
                        <a:buNone/>
                      </a:pPr>
                      <a:r>
                        <a:rPr lang="en-GB" sz="2400"/>
                        <a:t>100,000</a:t>
                      </a:r>
                    </a:p>
                  </a:txBody>
                  <a:tcPr anchor="ctr"/>
                </a:tc>
                <a:extLst>
                  <a:ext uri="{0D108BD9-81ED-4DB2-BD59-A6C34878D82A}">
                    <a16:rowId xmlns:a16="http://schemas.microsoft.com/office/drawing/2014/main" val="1857175810"/>
                  </a:ext>
                </a:extLst>
              </a:tr>
              <a:tr h="579255">
                <a:tc>
                  <a:txBody>
                    <a:bodyPr/>
                    <a:lstStyle/>
                    <a:p>
                      <a:pPr>
                        <a:buNone/>
                      </a:pPr>
                      <a:r>
                        <a:rPr lang="en-GB" sz="2400"/>
                        <a:t>2021</a:t>
                      </a:r>
                    </a:p>
                  </a:txBody>
                  <a:tcPr anchor="ctr"/>
                </a:tc>
                <a:tc>
                  <a:txBody>
                    <a:bodyPr/>
                    <a:lstStyle/>
                    <a:p>
                      <a:pPr>
                        <a:buNone/>
                      </a:pPr>
                      <a:r>
                        <a:rPr lang="en-GB" sz="2400"/>
                        <a:t>135,000</a:t>
                      </a:r>
                    </a:p>
                  </a:txBody>
                  <a:tcPr anchor="ctr"/>
                </a:tc>
                <a:extLst>
                  <a:ext uri="{0D108BD9-81ED-4DB2-BD59-A6C34878D82A}">
                    <a16:rowId xmlns:a16="http://schemas.microsoft.com/office/drawing/2014/main" val="1328017894"/>
                  </a:ext>
                </a:extLst>
              </a:tr>
              <a:tr h="579255">
                <a:tc>
                  <a:txBody>
                    <a:bodyPr/>
                    <a:lstStyle/>
                    <a:p>
                      <a:pPr>
                        <a:buNone/>
                      </a:pPr>
                      <a:r>
                        <a:rPr lang="en-GB" sz="2400"/>
                        <a:t>2022</a:t>
                      </a:r>
                    </a:p>
                  </a:txBody>
                  <a:tcPr anchor="ctr"/>
                </a:tc>
                <a:tc>
                  <a:txBody>
                    <a:bodyPr/>
                    <a:lstStyle/>
                    <a:p>
                      <a:pPr>
                        <a:buNone/>
                      </a:pPr>
                      <a:r>
                        <a:rPr lang="en-GB" sz="2400" dirty="0"/>
                        <a:t>170,000</a:t>
                      </a:r>
                    </a:p>
                  </a:txBody>
                  <a:tcPr anchor="ctr"/>
                </a:tc>
                <a:extLst>
                  <a:ext uri="{0D108BD9-81ED-4DB2-BD59-A6C34878D82A}">
                    <a16:rowId xmlns:a16="http://schemas.microsoft.com/office/drawing/2014/main" val="3331487779"/>
                  </a:ext>
                </a:extLst>
              </a:tr>
              <a:tr h="579255">
                <a:tc>
                  <a:txBody>
                    <a:bodyPr/>
                    <a:lstStyle/>
                    <a:p>
                      <a:pPr>
                        <a:buNone/>
                      </a:pPr>
                      <a:r>
                        <a:rPr lang="en-GB" sz="2400"/>
                        <a:t>2023</a:t>
                      </a:r>
                    </a:p>
                  </a:txBody>
                  <a:tcPr anchor="ctr"/>
                </a:tc>
                <a:tc>
                  <a:txBody>
                    <a:bodyPr/>
                    <a:lstStyle/>
                    <a:p>
                      <a:pPr>
                        <a:buNone/>
                      </a:pPr>
                      <a:r>
                        <a:rPr lang="en-GB" sz="2400" dirty="0"/>
                        <a:t>190,000</a:t>
                      </a:r>
                    </a:p>
                  </a:txBody>
                  <a:tcPr anchor="ctr"/>
                </a:tc>
                <a:extLst>
                  <a:ext uri="{0D108BD9-81ED-4DB2-BD59-A6C34878D82A}">
                    <a16:rowId xmlns:a16="http://schemas.microsoft.com/office/drawing/2014/main" val="1535773387"/>
                  </a:ext>
                </a:extLst>
              </a:tr>
            </a:tbl>
          </a:graphicData>
        </a:graphic>
      </p:graphicFrame>
      <p:sp>
        <p:nvSpPr>
          <p:cNvPr id="5" name="TextBox 4">
            <a:extLst>
              <a:ext uri="{FF2B5EF4-FFF2-40B4-BE49-F238E27FC236}">
                <a16:creationId xmlns:a16="http://schemas.microsoft.com/office/drawing/2014/main" id="{B532291E-31EB-2E5E-27F2-8707A0340434}"/>
              </a:ext>
            </a:extLst>
          </p:cNvPr>
          <p:cNvSpPr txBox="1"/>
          <p:nvPr/>
        </p:nvSpPr>
        <p:spPr>
          <a:xfrm>
            <a:off x="1139252" y="1690688"/>
            <a:ext cx="3402768" cy="461665"/>
          </a:xfrm>
          <a:prstGeom prst="rect">
            <a:avLst/>
          </a:prstGeom>
          <a:noFill/>
        </p:spPr>
        <p:txBody>
          <a:bodyPr wrap="square" rtlCol="0">
            <a:spAutoFit/>
          </a:bodyPr>
          <a:lstStyle/>
          <a:p>
            <a:r>
              <a:rPr lang="en-GB" sz="2400" b="1" dirty="0"/>
              <a:t>An Example Data Set</a:t>
            </a:r>
          </a:p>
        </p:txBody>
      </p:sp>
      <p:sp>
        <p:nvSpPr>
          <p:cNvPr id="7" name="TextBox 6">
            <a:extLst>
              <a:ext uri="{FF2B5EF4-FFF2-40B4-BE49-F238E27FC236}">
                <a16:creationId xmlns:a16="http://schemas.microsoft.com/office/drawing/2014/main" id="{7FC8BC32-8C35-13B1-7802-3DAEA407861C}"/>
              </a:ext>
            </a:extLst>
          </p:cNvPr>
          <p:cNvSpPr txBox="1"/>
          <p:nvPr/>
        </p:nvSpPr>
        <p:spPr>
          <a:xfrm>
            <a:off x="6949191" y="1829187"/>
            <a:ext cx="3923675" cy="707886"/>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Stage 1 – Description</a:t>
            </a:r>
          </a:p>
          <a:p>
            <a:pPr>
              <a:buNone/>
            </a:pPr>
            <a:r>
              <a:rPr lang="en-GB" sz="2000" dirty="0">
                <a:latin typeface="Arial" panose="020B0604020202020204" pitchFamily="34" charset="0"/>
                <a:cs typeface="Arial" panose="020B0604020202020204" pitchFamily="34" charset="0"/>
              </a:rPr>
              <a:t>What does the data show?</a:t>
            </a:r>
          </a:p>
        </p:txBody>
      </p:sp>
      <p:sp>
        <p:nvSpPr>
          <p:cNvPr id="9" name="TextBox 8">
            <a:extLst>
              <a:ext uri="{FF2B5EF4-FFF2-40B4-BE49-F238E27FC236}">
                <a16:creationId xmlns:a16="http://schemas.microsoft.com/office/drawing/2014/main" id="{0618623E-7841-7023-2E46-0DA54A70DD9C}"/>
              </a:ext>
            </a:extLst>
          </p:cNvPr>
          <p:cNvSpPr txBox="1"/>
          <p:nvPr/>
        </p:nvSpPr>
        <p:spPr>
          <a:xfrm>
            <a:off x="6949191" y="2907215"/>
            <a:ext cx="4581593" cy="707886"/>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Stage 2 – Analysis</a:t>
            </a:r>
          </a:p>
          <a:p>
            <a:pPr>
              <a:buNone/>
            </a:pPr>
            <a:r>
              <a:rPr lang="en-GB" sz="2000" dirty="0">
                <a:latin typeface="Arial" panose="020B0604020202020204" pitchFamily="34" charset="0"/>
                <a:cs typeface="Arial" panose="020B0604020202020204" pitchFamily="34" charset="0"/>
              </a:rPr>
              <a:t>Why might referrals have increased?</a:t>
            </a:r>
          </a:p>
        </p:txBody>
      </p:sp>
      <p:sp>
        <p:nvSpPr>
          <p:cNvPr id="11" name="TextBox 10">
            <a:extLst>
              <a:ext uri="{FF2B5EF4-FFF2-40B4-BE49-F238E27FC236}">
                <a16:creationId xmlns:a16="http://schemas.microsoft.com/office/drawing/2014/main" id="{450325C6-F75F-04EA-E733-979F3FC5DBFF}"/>
              </a:ext>
            </a:extLst>
          </p:cNvPr>
          <p:cNvSpPr txBox="1"/>
          <p:nvPr/>
        </p:nvSpPr>
        <p:spPr>
          <a:xfrm>
            <a:off x="6949191" y="3961805"/>
            <a:ext cx="3049249" cy="707886"/>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Stage 3 – Evaluation</a:t>
            </a:r>
          </a:p>
          <a:p>
            <a:pPr>
              <a:buNone/>
            </a:pPr>
            <a:r>
              <a:rPr lang="en-GB" sz="2000" dirty="0">
                <a:latin typeface="Arial" panose="020B0604020202020204" pitchFamily="34" charset="0"/>
                <a:cs typeface="Arial" panose="020B0604020202020204" pitchFamily="34" charset="0"/>
              </a:rPr>
              <a:t>What limitations exist?</a:t>
            </a:r>
          </a:p>
        </p:txBody>
      </p:sp>
      <p:sp>
        <p:nvSpPr>
          <p:cNvPr id="13" name="TextBox 12">
            <a:extLst>
              <a:ext uri="{FF2B5EF4-FFF2-40B4-BE49-F238E27FC236}">
                <a16:creationId xmlns:a16="http://schemas.microsoft.com/office/drawing/2014/main" id="{5E176239-BD37-1014-2F7A-F7884A539522}"/>
              </a:ext>
            </a:extLst>
          </p:cNvPr>
          <p:cNvSpPr txBox="1"/>
          <p:nvPr/>
        </p:nvSpPr>
        <p:spPr>
          <a:xfrm>
            <a:off x="6949191" y="5016395"/>
            <a:ext cx="6093500" cy="707886"/>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Stage 4 – Application</a:t>
            </a:r>
          </a:p>
          <a:p>
            <a:pPr>
              <a:buNone/>
            </a:pPr>
            <a:r>
              <a:rPr lang="en-GB" sz="2000" dirty="0">
                <a:latin typeface="Arial" panose="020B0604020202020204" pitchFamily="34" charset="0"/>
                <a:cs typeface="Arial" panose="020B0604020202020204" pitchFamily="34" charset="0"/>
              </a:rPr>
              <a:t>What decisions could organisations make?</a:t>
            </a:r>
          </a:p>
        </p:txBody>
      </p:sp>
      <p:sp>
        <p:nvSpPr>
          <p:cNvPr id="15" name="TextBox 14">
            <a:extLst>
              <a:ext uri="{FF2B5EF4-FFF2-40B4-BE49-F238E27FC236}">
                <a16:creationId xmlns:a16="http://schemas.microsoft.com/office/drawing/2014/main" id="{D873A5FE-C6CC-A141-1E6B-212304D514F8}"/>
              </a:ext>
            </a:extLst>
          </p:cNvPr>
          <p:cNvSpPr txBox="1"/>
          <p:nvPr/>
        </p:nvSpPr>
        <p:spPr>
          <a:xfrm>
            <a:off x="4695270" y="5910008"/>
            <a:ext cx="6520720" cy="584775"/>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Discuss in pairs.</a:t>
            </a:r>
          </a:p>
        </p:txBody>
      </p:sp>
    </p:spTree>
    <p:extLst>
      <p:ext uri="{BB962C8B-B14F-4D97-AF65-F5344CB8AC3E}">
        <p14:creationId xmlns:p14="http://schemas.microsoft.com/office/powerpoint/2010/main" val="774375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68CAE-C8AC-3305-8003-AD4676C3AFB6}"/>
              </a:ext>
            </a:extLst>
          </p:cNvPr>
          <p:cNvSpPr>
            <a:spLocks noGrp="1"/>
          </p:cNvSpPr>
          <p:nvPr>
            <p:ph type="title"/>
          </p:nvPr>
        </p:nvSpPr>
        <p:spPr/>
        <p:txBody>
          <a:bodyPr/>
          <a:lstStyle/>
          <a:p>
            <a:r>
              <a:rPr lang="en-GB" dirty="0"/>
              <a:t>Turning Description into Critical Analysis</a:t>
            </a:r>
          </a:p>
        </p:txBody>
      </p:sp>
      <p:graphicFrame>
        <p:nvGraphicFramePr>
          <p:cNvPr id="5" name="Content Placeholder 4">
            <a:extLst>
              <a:ext uri="{FF2B5EF4-FFF2-40B4-BE49-F238E27FC236}">
                <a16:creationId xmlns:a16="http://schemas.microsoft.com/office/drawing/2014/main" id="{83DBCCF4-4F61-98B3-9956-71F78D9047BF}"/>
              </a:ext>
            </a:extLst>
          </p:cNvPr>
          <p:cNvGraphicFramePr>
            <a:graphicFrameLocks noGrp="1"/>
          </p:cNvGraphicFramePr>
          <p:nvPr>
            <p:ph idx="1"/>
            <p:extLst>
              <p:ext uri="{D42A27DB-BD31-4B8C-83A1-F6EECF244321}">
                <p14:modId xmlns:p14="http://schemas.microsoft.com/office/powerpoint/2010/main" val="978879491"/>
              </p:ext>
            </p:extLst>
          </p:nvPr>
        </p:nvGraphicFramePr>
        <p:xfrm>
          <a:off x="534571" y="1690688"/>
          <a:ext cx="10930597" cy="3810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2183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DA1C75-0D0D-198C-C677-7BB8AC734F9E}"/>
              </a:ext>
            </a:extLst>
          </p:cNvPr>
          <p:cNvSpPr>
            <a:spLocks noGrp="1"/>
          </p:cNvSpPr>
          <p:nvPr>
            <p:ph type="title"/>
          </p:nvPr>
        </p:nvSpPr>
        <p:spPr/>
        <p:txBody>
          <a:bodyPr/>
          <a:lstStyle/>
          <a:p>
            <a:r>
              <a:rPr lang="en-GB" dirty="0"/>
              <a:t>Turning Description into Critical Analysis</a:t>
            </a:r>
          </a:p>
        </p:txBody>
      </p:sp>
      <p:graphicFrame>
        <p:nvGraphicFramePr>
          <p:cNvPr id="6" name="Content Placeholder 5">
            <a:extLst>
              <a:ext uri="{FF2B5EF4-FFF2-40B4-BE49-F238E27FC236}">
                <a16:creationId xmlns:a16="http://schemas.microsoft.com/office/drawing/2014/main" id="{2F0F3E91-0607-25D8-5656-29351ECEA2DF}"/>
              </a:ext>
            </a:extLst>
          </p:cNvPr>
          <p:cNvGraphicFramePr>
            <a:graphicFrameLocks noGrp="1"/>
          </p:cNvGraphicFramePr>
          <p:nvPr>
            <p:ph idx="1"/>
            <p:extLst>
              <p:ext uri="{D42A27DB-BD31-4B8C-83A1-F6EECF244321}">
                <p14:modId xmlns:p14="http://schemas.microsoft.com/office/powerpoint/2010/main" val="676881745"/>
              </p:ext>
            </p:extLst>
          </p:nvPr>
        </p:nvGraphicFramePr>
        <p:xfrm>
          <a:off x="358775" y="1825625"/>
          <a:ext cx="5971687" cy="2394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Rounded Corners 7">
            <a:extLst>
              <a:ext uri="{FF2B5EF4-FFF2-40B4-BE49-F238E27FC236}">
                <a16:creationId xmlns:a16="http://schemas.microsoft.com/office/drawing/2014/main" id="{6EE2607D-34B6-CB61-C94E-ADB6CC015694}"/>
              </a:ext>
            </a:extLst>
          </p:cNvPr>
          <p:cNvSpPr/>
          <p:nvPr/>
        </p:nvSpPr>
        <p:spPr>
          <a:xfrm>
            <a:off x="6879102" y="2124222"/>
            <a:ext cx="4825218" cy="3432516"/>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400" b="1" dirty="0">
                <a:latin typeface="Arial" panose="020B0604020202020204" pitchFamily="34" charset="0"/>
                <a:cs typeface="Arial" panose="020B0604020202020204" pitchFamily="34" charset="0"/>
              </a:rPr>
              <a:t>Critical</a:t>
            </a:r>
          </a:p>
          <a:p>
            <a:r>
              <a:rPr lang="en-GB" sz="2400" dirty="0">
                <a:latin typeface="Arial" panose="020B0604020202020204" pitchFamily="34" charset="0"/>
                <a:cs typeface="Arial" panose="020B0604020202020204" pitchFamily="34" charset="0"/>
              </a:rPr>
              <a:t>Social media allows businesses to reach large audiences quickly and cheaply. However, negative customer comments can spread rapidly and damage a company's reputation.</a:t>
            </a:r>
          </a:p>
        </p:txBody>
      </p:sp>
    </p:spTree>
    <p:extLst>
      <p:ext uri="{BB962C8B-B14F-4D97-AF65-F5344CB8AC3E}">
        <p14:creationId xmlns:p14="http://schemas.microsoft.com/office/powerpoint/2010/main" val="2891498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3079-A341-8B45-84F4-DEC695648CBC}"/>
              </a:ext>
            </a:extLst>
          </p:cNvPr>
          <p:cNvSpPr>
            <a:spLocks noGrp="1"/>
          </p:cNvSpPr>
          <p:nvPr>
            <p:ph type="title"/>
          </p:nvPr>
        </p:nvSpPr>
        <p:spPr>
          <a:xfrm>
            <a:off x="3013023" y="365125"/>
            <a:ext cx="8723347" cy="1325563"/>
          </a:xfrm>
        </p:spPr>
        <p:txBody>
          <a:bodyPr>
            <a:normAutofit fontScale="90000"/>
          </a:bodyPr>
          <a:lstStyle/>
          <a:p>
            <a:r>
              <a:rPr lang="en-GB" dirty="0"/>
              <a:t>Data Challenge – </a:t>
            </a:r>
            <a:br>
              <a:rPr lang="en-GB" dirty="0"/>
            </a:br>
            <a:r>
              <a:rPr lang="en-GB" dirty="0"/>
              <a:t>Turning Description into Critical Analysis</a:t>
            </a:r>
          </a:p>
        </p:txBody>
      </p:sp>
      <p:pic>
        <p:nvPicPr>
          <p:cNvPr id="5" name="Picture 4">
            <a:extLst>
              <a:ext uri="{FF2B5EF4-FFF2-40B4-BE49-F238E27FC236}">
                <a16:creationId xmlns:a16="http://schemas.microsoft.com/office/drawing/2014/main" id="{AF24F72E-F324-A14A-EDD6-CA37A70E1C0D}"/>
              </a:ext>
            </a:extLst>
          </p:cNvPr>
          <p:cNvPicPr>
            <a:picLocks noChangeAspect="1"/>
          </p:cNvPicPr>
          <p:nvPr/>
        </p:nvPicPr>
        <p:blipFill>
          <a:blip r:embed="rId2"/>
          <a:stretch>
            <a:fillRect/>
          </a:stretch>
        </p:blipFill>
        <p:spPr>
          <a:xfrm>
            <a:off x="4184605" y="2039557"/>
            <a:ext cx="7551765" cy="3521793"/>
          </a:xfrm>
          <a:prstGeom prst="rect">
            <a:avLst/>
          </a:prstGeom>
        </p:spPr>
      </p:pic>
      <p:sp>
        <p:nvSpPr>
          <p:cNvPr id="6" name="TextBox 5">
            <a:extLst>
              <a:ext uri="{FF2B5EF4-FFF2-40B4-BE49-F238E27FC236}">
                <a16:creationId xmlns:a16="http://schemas.microsoft.com/office/drawing/2014/main" id="{B2719724-9E12-2BB6-4C5D-42200817F016}"/>
              </a:ext>
            </a:extLst>
          </p:cNvPr>
          <p:cNvSpPr txBox="1"/>
          <p:nvPr/>
        </p:nvSpPr>
        <p:spPr>
          <a:xfrm>
            <a:off x="796828" y="2039557"/>
            <a:ext cx="3387777" cy="4154984"/>
          </a:xfrm>
          <a:prstGeom prst="rect">
            <a:avLst/>
          </a:prstGeom>
          <a:noFill/>
        </p:spPr>
        <p:txBody>
          <a:bodyPr wrap="square" rtlCol="0">
            <a:spAutoFit/>
          </a:bodyPr>
          <a:lstStyle/>
          <a:p>
            <a:r>
              <a:rPr lang="en-GB" sz="2400" dirty="0"/>
              <a:t>Working independently or in pairs, complete a data challenge. </a:t>
            </a:r>
          </a:p>
          <a:p>
            <a:endParaRPr lang="en-GB" sz="2400" dirty="0"/>
          </a:p>
          <a:p>
            <a:r>
              <a:rPr lang="en-GB" sz="2400" dirty="0"/>
              <a:t>Select the challenge that matches your area of study. </a:t>
            </a:r>
          </a:p>
          <a:p>
            <a:endParaRPr lang="en-GB" sz="2400" dirty="0"/>
          </a:p>
          <a:p>
            <a:r>
              <a:rPr lang="en-GB" sz="2400" dirty="0"/>
              <a:t>Find the challenges in Essential Skills Moodle Week 5. </a:t>
            </a:r>
          </a:p>
        </p:txBody>
      </p:sp>
    </p:spTree>
    <p:extLst>
      <p:ext uri="{BB962C8B-B14F-4D97-AF65-F5344CB8AC3E}">
        <p14:creationId xmlns:p14="http://schemas.microsoft.com/office/powerpoint/2010/main" val="1149541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E9FB-C45A-7A19-3451-49958AD925D3}"/>
              </a:ext>
            </a:extLst>
          </p:cNvPr>
          <p:cNvSpPr>
            <a:spLocks noGrp="1"/>
          </p:cNvSpPr>
          <p:nvPr>
            <p:ph type="title"/>
          </p:nvPr>
        </p:nvSpPr>
        <p:spPr/>
        <p:txBody>
          <a:bodyPr/>
          <a:lstStyle/>
          <a:p>
            <a:r>
              <a:rPr lang="en-GB" dirty="0"/>
              <a:t>Share your points and conclusions</a:t>
            </a:r>
          </a:p>
        </p:txBody>
      </p:sp>
      <p:sp>
        <p:nvSpPr>
          <p:cNvPr id="3" name="Content Placeholder 2">
            <a:extLst>
              <a:ext uri="{FF2B5EF4-FFF2-40B4-BE49-F238E27FC236}">
                <a16:creationId xmlns:a16="http://schemas.microsoft.com/office/drawing/2014/main" id="{C90E0798-C677-D018-C8A1-7C9852C7725C}"/>
              </a:ext>
            </a:extLst>
          </p:cNvPr>
          <p:cNvSpPr>
            <a:spLocks noGrp="1"/>
          </p:cNvSpPr>
          <p:nvPr>
            <p:ph idx="1"/>
          </p:nvPr>
        </p:nvSpPr>
        <p:spPr>
          <a:xfrm>
            <a:off x="2743200" y="4234570"/>
            <a:ext cx="8993170" cy="1603375"/>
          </a:xfrm>
        </p:spPr>
        <p:txBody>
          <a:bodyPr/>
          <a:lstStyle/>
          <a:p>
            <a:r>
              <a:rPr lang="en-GB" dirty="0"/>
              <a:t>Discuss your responses with your lecturer. </a:t>
            </a:r>
          </a:p>
          <a:p>
            <a:r>
              <a:rPr lang="en-GB" dirty="0"/>
              <a:t>Reflect - Which questions and tasks were challenging? Which questions were easy to respond to?</a:t>
            </a:r>
          </a:p>
        </p:txBody>
      </p:sp>
      <p:pic>
        <p:nvPicPr>
          <p:cNvPr id="4" name="Picture 3">
            <a:extLst>
              <a:ext uri="{FF2B5EF4-FFF2-40B4-BE49-F238E27FC236}">
                <a16:creationId xmlns:a16="http://schemas.microsoft.com/office/drawing/2014/main" id="{00526079-CB6C-708C-CB59-879C10FF11F3}"/>
              </a:ext>
            </a:extLst>
          </p:cNvPr>
          <p:cNvPicPr>
            <a:picLocks noChangeAspect="1"/>
          </p:cNvPicPr>
          <p:nvPr/>
        </p:nvPicPr>
        <p:blipFill>
          <a:blip r:embed="rId2"/>
          <a:stretch>
            <a:fillRect/>
          </a:stretch>
        </p:blipFill>
        <p:spPr>
          <a:xfrm>
            <a:off x="892765" y="1690688"/>
            <a:ext cx="4554075" cy="2123810"/>
          </a:xfrm>
          <a:prstGeom prst="rect">
            <a:avLst/>
          </a:prstGeom>
        </p:spPr>
      </p:pic>
    </p:spTree>
    <p:extLst>
      <p:ext uri="{BB962C8B-B14F-4D97-AF65-F5344CB8AC3E}">
        <p14:creationId xmlns:p14="http://schemas.microsoft.com/office/powerpoint/2010/main" val="238320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074C7-A1C6-C93C-9A82-AAC8FE6A30A6}"/>
              </a:ext>
            </a:extLst>
          </p:cNvPr>
          <p:cNvSpPr>
            <a:spLocks noGrp="1"/>
          </p:cNvSpPr>
          <p:nvPr>
            <p:ph type="title"/>
          </p:nvPr>
        </p:nvSpPr>
        <p:spPr/>
        <p:txBody>
          <a:bodyPr/>
          <a:lstStyle/>
          <a:p>
            <a:r>
              <a:rPr lang="en-GB" dirty="0"/>
              <a:t>Your current assessments</a:t>
            </a:r>
          </a:p>
        </p:txBody>
      </p:sp>
      <p:sp>
        <p:nvSpPr>
          <p:cNvPr id="3" name="Content Placeholder 2">
            <a:extLst>
              <a:ext uri="{FF2B5EF4-FFF2-40B4-BE49-F238E27FC236}">
                <a16:creationId xmlns:a16="http://schemas.microsoft.com/office/drawing/2014/main" id="{78031962-034E-63DD-AA74-C70A03DA4225}"/>
              </a:ext>
            </a:extLst>
          </p:cNvPr>
          <p:cNvSpPr>
            <a:spLocks noGrp="1"/>
          </p:cNvSpPr>
          <p:nvPr>
            <p:ph idx="1"/>
          </p:nvPr>
        </p:nvSpPr>
        <p:spPr>
          <a:xfrm>
            <a:off x="956603" y="1825625"/>
            <a:ext cx="10779767" cy="1100455"/>
          </a:xfrm>
        </p:spPr>
        <p:txBody>
          <a:bodyPr/>
          <a:lstStyle/>
          <a:p>
            <a:pPr marL="0" indent="0">
              <a:buNone/>
            </a:pPr>
            <a:r>
              <a:rPr lang="en-GB" dirty="0"/>
              <a:t>Spend the remaining time in the session planning how you will develop critical points in your current assessments. </a:t>
            </a:r>
          </a:p>
        </p:txBody>
      </p:sp>
      <p:pic>
        <p:nvPicPr>
          <p:cNvPr id="5" name="Picture 4">
            <a:extLst>
              <a:ext uri="{FF2B5EF4-FFF2-40B4-BE49-F238E27FC236}">
                <a16:creationId xmlns:a16="http://schemas.microsoft.com/office/drawing/2014/main" id="{EFA0CDB6-ACAC-46E8-6099-0CE7468641DE}"/>
              </a:ext>
            </a:extLst>
          </p:cNvPr>
          <p:cNvPicPr>
            <a:picLocks noChangeAspect="1"/>
          </p:cNvPicPr>
          <p:nvPr/>
        </p:nvPicPr>
        <p:blipFill>
          <a:blip r:embed="rId2"/>
          <a:stretch>
            <a:fillRect/>
          </a:stretch>
        </p:blipFill>
        <p:spPr>
          <a:xfrm>
            <a:off x="1087951" y="4081717"/>
            <a:ext cx="6639852" cy="895475"/>
          </a:xfrm>
          <a:prstGeom prst="rect">
            <a:avLst/>
          </a:prstGeom>
        </p:spPr>
      </p:pic>
      <p:sp>
        <p:nvSpPr>
          <p:cNvPr id="6" name="TextBox 5">
            <a:extLst>
              <a:ext uri="{FF2B5EF4-FFF2-40B4-BE49-F238E27FC236}">
                <a16:creationId xmlns:a16="http://schemas.microsoft.com/office/drawing/2014/main" id="{6D9B1728-5874-9E54-173C-E208671EB29B}"/>
              </a:ext>
            </a:extLst>
          </p:cNvPr>
          <p:cNvSpPr txBox="1"/>
          <p:nvPr/>
        </p:nvSpPr>
        <p:spPr>
          <a:xfrm>
            <a:off x="956603" y="3221502"/>
            <a:ext cx="10147446"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the Planning My Critical Analysis Activity on Moodle to help you develop your current assessments.  </a:t>
            </a:r>
          </a:p>
        </p:txBody>
      </p:sp>
    </p:spTree>
    <p:extLst>
      <p:ext uri="{BB962C8B-B14F-4D97-AF65-F5344CB8AC3E}">
        <p14:creationId xmlns:p14="http://schemas.microsoft.com/office/powerpoint/2010/main" val="3156693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20FC-1C4A-7810-7A63-88737BE1B290}"/>
              </a:ext>
            </a:extLst>
          </p:cNvPr>
          <p:cNvSpPr>
            <a:spLocks noGrp="1"/>
          </p:cNvSpPr>
          <p:nvPr>
            <p:ph type="title"/>
          </p:nvPr>
        </p:nvSpPr>
        <p:spPr/>
        <p:txBody>
          <a:bodyPr/>
          <a:lstStyle/>
          <a:p>
            <a:r>
              <a:rPr lang="en-GB" b="1" dirty="0">
                <a:ea typeface="Calibri Light"/>
                <a:cs typeface="Calibri Light"/>
              </a:rPr>
              <a:t>Personal Progress Padlet</a:t>
            </a:r>
            <a:endParaRPr lang="en-GB" b="1" dirty="0"/>
          </a:p>
        </p:txBody>
      </p:sp>
      <p:sp>
        <p:nvSpPr>
          <p:cNvPr id="3" name="Content Placeholder 2">
            <a:extLst>
              <a:ext uri="{FF2B5EF4-FFF2-40B4-BE49-F238E27FC236}">
                <a16:creationId xmlns:a16="http://schemas.microsoft.com/office/drawing/2014/main" id="{E5D27955-A2E1-F80A-B814-BFCCA6733995}"/>
              </a:ext>
            </a:extLst>
          </p:cNvPr>
          <p:cNvSpPr>
            <a:spLocks noGrp="1"/>
          </p:cNvSpPr>
          <p:nvPr>
            <p:ph idx="1"/>
          </p:nvPr>
        </p:nvSpPr>
        <p:spPr>
          <a:xfrm>
            <a:off x="358218" y="1825625"/>
            <a:ext cx="11481847" cy="3575934"/>
          </a:xfrm>
        </p:spPr>
        <p:txBody>
          <a:bodyPr vert="horz" lIns="91440" tIns="45720" rIns="91440" bIns="45720" rtlCol="0" anchor="t">
            <a:normAutofit/>
          </a:bodyPr>
          <a:lstStyle/>
          <a:p>
            <a:pPr marL="0" indent="0">
              <a:lnSpc>
                <a:spcPct val="100000"/>
              </a:lnSpc>
              <a:spcBef>
                <a:spcPts val="0"/>
              </a:spcBef>
              <a:buNone/>
            </a:pPr>
            <a:r>
              <a:rPr lang="en-GB" sz="2400" dirty="0">
                <a:ea typeface="Calibri"/>
                <a:cs typeface="Calibri"/>
              </a:rPr>
              <a:t>There are </a:t>
            </a:r>
            <a:r>
              <a:rPr lang="en-GB" sz="2400" b="1" dirty="0">
                <a:ea typeface="Calibri"/>
                <a:cs typeface="Calibri"/>
              </a:rPr>
              <a:t>no formal assessments</a:t>
            </a:r>
            <a:r>
              <a:rPr lang="en-GB" sz="2400" dirty="0">
                <a:ea typeface="Calibri"/>
                <a:cs typeface="Calibri"/>
              </a:rPr>
              <a:t> within 'Essential Skills' classes but you are encouraged to keep your Personal Progress Padlet.</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Note down in your Personal Progress Padlet: </a:t>
            </a:r>
          </a:p>
          <a:p>
            <a:pPr lvl="2">
              <a:lnSpc>
                <a:spcPct val="100000"/>
              </a:lnSpc>
              <a:spcBef>
                <a:spcPts val="0"/>
              </a:spcBef>
            </a:pPr>
            <a:r>
              <a:rPr lang="en-GB" sz="2400" dirty="0">
                <a:ea typeface="Calibri"/>
                <a:cs typeface="Calibri"/>
              </a:rPr>
              <a:t>What have you learnt today? </a:t>
            </a:r>
          </a:p>
          <a:p>
            <a:pPr lvl="2">
              <a:lnSpc>
                <a:spcPct val="100000"/>
              </a:lnSpc>
              <a:spcBef>
                <a:spcPts val="0"/>
              </a:spcBef>
            </a:pPr>
            <a:r>
              <a:rPr lang="en-GB" sz="2400" dirty="0">
                <a:ea typeface="Calibri"/>
                <a:cs typeface="Calibri"/>
              </a:rPr>
              <a:t>How will you use this new skill?</a:t>
            </a:r>
          </a:p>
          <a:p>
            <a:pPr marL="0" indent="0">
              <a:lnSpc>
                <a:spcPct val="100000"/>
              </a:lnSpc>
              <a:spcBef>
                <a:spcPts val="0"/>
              </a:spcBef>
              <a:buNone/>
            </a:pPr>
            <a:endParaRPr lang="en-GB" sz="2400" dirty="0">
              <a:ea typeface="Calibri"/>
              <a:cs typeface="Calibri"/>
            </a:endParaRPr>
          </a:p>
          <a:p>
            <a:pPr marL="0" indent="0">
              <a:lnSpc>
                <a:spcPct val="100000"/>
              </a:lnSpc>
              <a:spcBef>
                <a:spcPts val="0"/>
              </a:spcBef>
              <a:buNone/>
            </a:pPr>
            <a:r>
              <a:rPr lang="en-GB" sz="2400" dirty="0">
                <a:ea typeface="Calibri"/>
                <a:cs typeface="Calibri"/>
              </a:rPr>
              <a:t>.</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1634417"/>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262</TotalTime>
  <Words>845</Words>
  <Application>Microsoft Office PowerPoint</Application>
  <PresentationFormat>Widescreen</PresentationFormat>
  <Paragraphs>124</Paragraphs>
  <Slides>15</Slides>
  <Notes>6</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15</vt:i4>
      </vt:variant>
    </vt:vector>
  </HeadingPairs>
  <TitlesOfParts>
    <vt:vector size="25"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Learning Outcomes</vt:lpstr>
      <vt:lpstr>What Does the Data Tell You?</vt:lpstr>
      <vt:lpstr>What Does the Data Tell You?</vt:lpstr>
      <vt:lpstr>Asking Critical Questions</vt:lpstr>
      <vt:lpstr>Critical Analysis Framework</vt:lpstr>
      <vt:lpstr>What is Critical Thinking?</vt:lpstr>
      <vt:lpstr>Useful Sentence Starters</vt:lpstr>
      <vt:lpstr>Using Data Critically</vt:lpstr>
      <vt:lpstr>Turning Description into Critical Analysis</vt:lpstr>
      <vt:lpstr>Turning Description into Critical Analysis</vt:lpstr>
      <vt:lpstr>Data Challenge –  Turning Description into Critical Analysis</vt:lpstr>
      <vt:lpstr>Share your points and conclusions</vt:lpstr>
      <vt:lpstr>Your current assessments</vt:lpstr>
      <vt:lpstr>Personal Progress Padlet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11</cp:revision>
  <dcterms:created xsi:type="dcterms:W3CDTF">2021-03-09T15:35:42Z</dcterms:created>
  <dcterms:modified xsi:type="dcterms:W3CDTF">2026-06-07T21:19:50Z</dcterms:modified>
</cp:coreProperties>
</file>