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1"/>
  </p:notesMasterIdLst>
  <p:sldIdLst>
    <p:sldId id="257" r:id="rId2"/>
    <p:sldId id="308" r:id="rId3"/>
    <p:sldId id="305" r:id="rId4"/>
    <p:sldId id="296" r:id="rId5"/>
    <p:sldId id="297" r:id="rId6"/>
    <p:sldId id="272" r:id="rId7"/>
    <p:sldId id="307" r:id="rId8"/>
    <p:sldId id="273" r:id="rId9"/>
    <p:sldId id="274" r:id="rId10"/>
    <p:sldId id="275" r:id="rId11"/>
    <p:sldId id="266" r:id="rId12"/>
    <p:sldId id="269" r:id="rId13"/>
    <p:sldId id="302" r:id="rId14"/>
    <p:sldId id="281" r:id="rId15"/>
    <p:sldId id="312" r:id="rId16"/>
    <p:sldId id="303" r:id="rId17"/>
    <p:sldId id="313" r:id="rId18"/>
    <p:sldId id="322"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64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B707F2-2D90-7B6D-9116-925BB5E40284}" v="43" dt="2024-11-26T09:49:22.378"/>
    <p1510:client id="{FAF041B6-83CE-9891-0192-D40D931DA08B}" v="3" dt="2024-11-25T15:37:58.6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8313" autoAdjust="0"/>
  </p:normalViewPr>
  <p:slideViewPr>
    <p:cSldViewPr>
      <p:cViewPr varScale="1">
        <p:scale>
          <a:sx n="91" d="100"/>
          <a:sy n="91" d="100"/>
        </p:scale>
        <p:origin x="14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4CB707F2-2D90-7B6D-9116-925BB5E40284}"/>
    <pc:docChg chg="delSld modSld">
      <pc:chgData name="Ross Phillips" userId="S::r.phillips@uwtsd.ac.uk::c604230b-847d-4cb1-9e23-f810d4c0fde1" providerId="AD" clId="Web-{4CB707F2-2D90-7B6D-9116-925BB5E40284}" dt="2024-11-26T09:49:53.910" v="112"/>
      <pc:docMkLst>
        <pc:docMk/>
      </pc:docMkLst>
      <pc:sldChg chg="modSp">
        <pc:chgData name="Ross Phillips" userId="S::r.phillips@uwtsd.ac.uk::c604230b-847d-4cb1-9e23-f810d4c0fde1" providerId="AD" clId="Web-{4CB707F2-2D90-7B6D-9116-925BB5E40284}" dt="2024-11-26T09:46:06.591" v="85" actId="20577"/>
        <pc:sldMkLst>
          <pc:docMk/>
          <pc:sldMk cId="2300831087" sldId="257"/>
        </pc:sldMkLst>
        <pc:spChg chg="mod">
          <ac:chgData name="Ross Phillips" userId="S::r.phillips@uwtsd.ac.uk::c604230b-847d-4cb1-9e23-f810d4c0fde1" providerId="AD" clId="Web-{4CB707F2-2D90-7B6D-9116-925BB5E40284}" dt="2024-11-26T09:46:06.591" v="85" actId="20577"/>
          <ac:spMkLst>
            <pc:docMk/>
            <pc:sldMk cId="2300831087" sldId="257"/>
            <ac:spMk id="7" creationId="{B784806D-40AA-7AA7-E94C-BB87E9C53BE6}"/>
          </ac:spMkLst>
        </pc:spChg>
      </pc:sldChg>
      <pc:sldChg chg="modNotes">
        <pc:chgData name="Ross Phillips" userId="S::r.phillips@uwtsd.ac.uk::c604230b-847d-4cb1-9e23-f810d4c0fde1" providerId="AD" clId="Web-{4CB707F2-2D90-7B6D-9116-925BB5E40284}" dt="2024-11-26T09:48:49.830" v="99"/>
        <pc:sldMkLst>
          <pc:docMk/>
          <pc:sldMk cId="2753118276" sldId="266"/>
        </pc:sldMkLst>
      </pc:sldChg>
      <pc:sldChg chg="modNotes">
        <pc:chgData name="Ross Phillips" userId="S::r.phillips@uwtsd.ac.uk::c604230b-847d-4cb1-9e23-f810d4c0fde1" providerId="AD" clId="Web-{4CB707F2-2D90-7B6D-9116-925BB5E40284}" dt="2024-11-26T09:49:00.299" v="102"/>
        <pc:sldMkLst>
          <pc:docMk/>
          <pc:sldMk cId="3562789028" sldId="269"/>
        </pc:sldMkLst>
      </pc:sldChg>
      <pc:sldChg chg="modNotes">
        <pc:chgData name="Ross Phillips" userId="S::r.phillips@uwtsd.ac.uk::c604230b-847d-4cb1-9e23-f810d4c0fde1" providerId="AD" clId="Web-{4CB707F2-2D90-7B6D-9116-925BB5E40284}" dt="2024-11-26T09:46:36.326" v="92"/>
        <pc:sldMkLst>
          <pc:docMk/>
          <pc:sldMk cId="707884581" sldId="272"/>
        </pc:sldMkLst>
      </pc:sldChg>
      <pc:sldChg chg="modNotes">
        <pc:chgData name="Ross Phillips" userId="S::r.phillips@uwtsd.ac.uk::c604230b-847d-4cb1-9e23-f810d4c0fde1" providerId="AD" clId="Web-{4CB707F2-2D90-7B6D-9116-925BB5E40284}" dt="2024-11-26T09:48:33.158" v="95"/>
        <pc:sldMkLst>
          <pc:docMk/>
          <pc:sldMk cId="2872421114" sldId="273"/>
        </pc:sldMkLst>
      </pc:sldChg>
      <pc:sldChg chg="modNotes">
        <pc:chgData name="Ross Phillips" userId="S::r.phillips@uwtsd.ac.uk::c604230b-847d-4cb1-9e23-f810d4c0fde1" providerId="AD" clId="Web-{4CB707F2-2D90-7B6D-9116-925BB5E40284}" dt="2024-11-26T09:48:39.845" v="96"/>
        <pc:sldMkLst>
          <pc:docMk/>
          <pc:sldMk cId="2252683021" sldId="274"/>
        </pc:sldMkLst>
      </pc:sldChg>
      <pc:sldChg chg="modNotes">
        <pc:chgData name="Ross Phillips" userId="S::r.phillips@uwtsd.ac.uk::c604230b-847d-4cb1-9e23-f810d4c0fde1" providerId="AD" clId="Web-{4CB707F2-2D90-7B6D-9116-925BB5E40284}" dt="2024-11-26T09:48:47.158" v="98"/>
        <pc:sldMkLst>
          <pc:docMk/>
          <pc:sldMk cId="2631730571" sldId="275"/>
        </pc:sldMkLst>
      </pc:sldChg>
      <pc:sldChg chg="modNotes">
        <pc:chgData name="Ross Phillips" userId="S::r.phillips@uwtsd.ac.uk::c604230b-847d-4cb1-9e23-f810d4c0fde1" providerId="AD" clId="Web-{4CB707F2-2D90-7B6D-9116-925BB5E40284}" dt="2024-11-26T09:49:09.221" v="105"/>
        <pc:sldMkLst>
          <pc:docMk/>
          <pc:sldMk cId="422913801" sldId="281"/>
        </pc:sldMkLst>
      </pc:sldChg>
      <pc:sldChg chg="modNotes">
        <pc:chgData name="Ross Phillips" userId="S::r.phillips@uwtsd.ac.uk::c604230b-847d-4cb1-9e23-f810d4c0fde1" providerId="AD" clId="Web-{4CB707F2-2D90-7B6D-9116-925BB5E40284}" dt="2024-11-26T09:46:29.513" v="90"/>
        <pc:sldMkLst>
          <pc:docMk/>
          <pc:sldMk cId="614979888" sldId="296"/>
        </pc:sldMkLst>
      </pc:sldChg>
      <pc:sldChg chg="modNotes">
        <pc:chgData name="Ross Phillips" userId="S::r.phillips@uwtsd.ac.uk::c604230b-847d-4cb1-9e23-f810d4c0fde1" providerId="AD" clId="Web-{4CB707F2-2D90-7B6D-9116-925BB5E40284}" dt="2024-11-26T09:46:33.185" v="91"/>
        <pc:sldMkLst>
          <pc:docMk/>
          <pc:sldMk cId="794705925" sldId="297"/>
        </pc:sldMkLst>
      </pc:sldChg>
      <pc:sldChg chg="modNotes">
        <pc:chgData name="Ross Phillips" userId="S::r.phillips@uwtsd.ac.uk::c604230b-847d-4cb1-9e23-f810d4c0fde1" providerId="AD" clId="Web-{4CB707F2-2D90-7B6D-9116-925BB5E40284}" dt="2024-11-26T09:49:01.033" v="103"/>
        <pc:sldMkLst>
          <pc:docMk/>
          <pc:sldMk cId="1625928585" sldId="302"/>
        </pc:sldMkLst>
      </pc:sldChg>
      <pc:sldChg chg="modNotes">
        <pc:chgData name="Ross Phillips" userId="S::r.phillips@uwtsd.ac.uk::c604230b-847d-4cb1-9e23-f810d4c0fde1" providerId="AD" clId="Web-{4CB707F2-2D90-7B6D-9116-925BB5E40284}" dt="2024-11-26T09:49:15.549" v="107"/>
        <pc:sldMkLst>
          <pc:docMk/>
          <pc:sldMk cId="947390727" sldId="303"/>
        </pc:sldMkLst>
      </pc:sldChg>
      <pc:sldChg chg="modSp modNotes">
        <pc:chgData name="Ross Phillips" userId="S::r.phillips@uwtsd.ac.uk::c604230b-847d-4cb1-9e23-f810d4c0fde1" providerId="AD" clId="Web-{4CB707F2-2D90-7B6D-9116-925BB5E40284}" dt="2024-11-26T09:46:24.310" v="89"/>
        <pc:sldMkLst>
          <pc:docMk/>
          <pc:sldMk cId="3268237335" sldId="305"/>
        </pc:sldMkLst>
        <pc:spChg chg="mod">
          <ac:chgData name="Ross Phillips" userId="S::r.phillips@uwtsd.ac.uk::c604230b-847d-4cb1-9e23-f810d4c0fde1" providerId="AD" clId="Web-{4CB707F2-2D90-7B6D-9116-925BB5E40284}" dt="2024-11-26T09:39:25.830" v="20" actId="20577"/>
          <ac:spMkLst>
            <pc:docMk/>
            <pc:sldMk cId="3268237335" sldId="305"/>
            <ac:spMk id="3" creationId="{DB0D2382-2385-4F8D-7C9B-CC5CC36A4EE8}"/>
          </ac:spMkLst>
        </pc:spChg>
        <pc:spChg chg="mod">
          <ac:chgData name="Ross Phillips" userId="S::r.phillips@uwtsd.ac.uk::c604230b-847d-4cb1-9e23-f810d4c0fde1" providerId="AD" clId="Web-{4CB707F2-2D90-7B6D-9116-925BB5E40284}" dt="2024-11-26T09:39:30.877" v="21" actId="20577"/>
          <ac:spMkLst>
            <pc:docMk/>
            <pc:sldMk cId="3268237335" sldId="305"/>
            <ac:spMk id="4" creationId="{7C89C4BC-F40E-E675-1B92-C566F4112B71}"/>
          </ac:spMkLst>
        </pc:spChg>
      </pc:sldChg>
      <pc:sldChg chg="modNotes">
        <pc:chgData name="Ross Phillips" userId="S::r.phillips@uwtsd.ac.uk::c604230b-847d-4cb1-9e23-f810d4c0fde1" providerId="AD" clId="Web-{4CB707F2-2D90-7B6D-9116-925BB5E40284}" dt="2024-11-26T09:48:29.470" v="94"/>
        <pc:sldMkLst>
          <pc:docMk/>
          <pc:sldMk cId="264003635" sldId="307"/>
        </pc:sldMkLst>
      </pc:sldChg>
      <pc:sldChg chg="modSp modNotes">
        <pc:chgData name="Ross Phillips" userId="S::r.phillips@uwtsd.ac.uk::c604230b-847d-4cb1-9e23-f810d4c0fde1" providerId="AD" clId="Web-{4CB707F2-2D90-7B6D-9116-925BB5E40284}" dt="2024-11-26T09:46:20.044" v="88"/>
        <pc:sldMkLst>
          <pc:docMk/>
          <pc:sldMk cId="4079584180" sldId="308"/>
        </pc:sldMkLst>
        <pc:spChg chg="mod">
          <ac:chgData name="Ross Phillips" userId="S::r.phillips@uwtsd.ac.uk::c604230b-847d-4cb1-9e23-f810d4c0fde1" providerId="AD" clId="Web-{4CB707F2-2D90-7B6D-9116-925BB5E40284}" dt="2024-11-26T09:38:17.046" v="3" actId="20577"/>
          <ac:spMkLst>
            <pc:docMk/>
            <pc:sldMk cId="4079584180" sldId="308"/>
            <ac:spMk id="4" creationId="{FAFF68FC-AA07-4F7E-3594-10BE192872E1}"/>
          </ac:spMkLst>
        </pc:spChg>
      </pc:sldChg>
      <pc:sldChg chg="del">
        <pc:chgData name="Ross Phillips" userId="S::r.phillips@uwtsd.ac.uk::c604230b-847d-4cb1-9e23-f810d4c0fde1" providerId="AD" clId="Web-{4CB707F2-2D90-7B6D-9116-925BB5E40284}" dt="2024-11-26T09:39:05.266" v="15"/>
        <pc:sldMkLst>
          <pc:docMk/>
          <pc:sldMk cId="1892686926" sldId="311"/>
        </pc:sldMkLst>
      </pc:sldChg>
      <pc:sldChg chg="modNotes">
        <pc:chgData name="Ross Phillips" userId="S::r.phillips@uwtsd.ac.uk::c604230b-847d-4cb1-9e23-f810d4c0fde1" providerId="AD" clId="Web-{4CB707F2-2D90-7B6D-9116-925BB5E40284}" dt="2024-11-26T09:49:11.956" v="106"/>
        <pc:sldMkLst>
          <pc:docMk/>
          <pc:sldMk cId="2791386113" sldId="312"/>
        </pc:sldMkLst>
      </pc:sldChg>
      <pc:sldChg chg="modNotes">
        <pc:chgData name="Ross Phillips" userId="S::r.phillips@uwtsd.ac.uk::c604230b-847d-4cb1-9e23-f810d4c0fde1" providerId="AD" clId="Web-{4CB707F2-2D90-7B6D-9116-925BB5E40284}" dt="2024-11-26T09:49:20.378" v="108"/>
        <pc:sldMkLst>
          <pc:docMk/>
          <pc:sldMk cId="2604706488" sldId="313"/>
        </pc:sldMkLst>
      </pc:sldChg>
      <pc:sldChg chg="del">
        <pc:chgData name="Ross Phillips" userId="S::r.phillips@uwtsd.ac.uk::c604230b-847d-4cb1-9e23-f810d4c0fde1" providerId="AD" clId="Web-{4CB707F2-2D90-7B6D-9116-925BB5E40284}" dt="2024-11-26T09:41:49.334" v="61"/>
        <pc:sldMkLst>
          <pc:docMk/>
          <pc:sldMk cId="3269681854" sldId="321"/>
        </pc:sldMkLst>
      </pc:sldChg>
      <pc:sldChg chg="modNotes">
        <pc:chgData name="Ross Phillips" userId="S::r.phillips@uwtsd.ac.uk::c604230b-847d-4cb1-9e23-f810d4c0fde1" providerId="AD" clId="Web-{4CB707F2-2D90-7B6D-9116-925BB5E40284}" dt="2024-11-26T09:49:53.910" v="112"/>
        <pc:sldMkLst>
          <pc:docMk/>
          <pc:sldMk cId="939882241" sldId="322"/>
        </pc:sldMkLst>
      </pc:sldChg>
    </pc:docChg>
  </pc:docChgLst>
  <pc:docChgLst>
    <pc:chgData name="Natasha Jones" userId="3537e397-1aee-4e05-9cd1-5d76b1e2a31e" providerId="ADAL" clId="{3E3D4510-037D-4C92-9B28-6B8DEC0AC860}"/>
    <pc:docChg chg="undo redo custSel addSld delSld modSld sldOrd">
      <pc:chgData name="Natasha Jones" userId="3537e397-1aee-4e05-9cd1-5d76b1e2a31e" providerId="ADAL" clId="{3E3D4510-037D-4C92-9B28-6B8DEC0AC860}" dt="2023-10-11T08:57:34.778" v="1505" actId="1076"/>
      <pc:docMkLst>
        <pc:docMk/>
      </pc:docMkLst>
      <pc:sldChg chg="modSp mod">
        <pc:chgData name="Natasha Jones" userId="3537e397-1aee-4e05-9cd1-5d76b1e2a31e" providerId="ADAL" clId="{3E3D4510-037D-4C92-9B28-6B8DEC0AC860}" dt="2023-10-03T13:28:51.837" v="6" actId="20577"/>
        <pc:sldMkLst>
          <pc:docMk/>
          <pc:sldMk cId="2300831087" sldId="257"/>
        </pc:sldMkLst>
        <pc:spChg chg="mod">
          <ac:chgData name="Natasha Jones" userId="3537e397-1aee-4e05-9cd1-5d76b1e2a31e" providerId="ADAL" clId="{3E3D4510-037D-4C92-9B28-6B8DEC0AC860}" dt="2023-10-03T13:28:51.837" v="6" actId="20577"/>
          <ac:spMkLst>
            <pc:docMk/>
            <pc:sldMk cId="2300831087" sldId="257"/>
            <ac:spMk id="7" creationId="{B784806D-40AA-7AA7-E94C-BB87E9C53BE6}"/>
          </ac:spMkLst>
        </pc:spChg>
      </pc:sldChg>
      <pc:sldChg chg="del">
        <pc:chgData name="Natasha Jones" userId="3537e397-1aee-4e05-9cd1-5d76b1e2a31e" providerId="ADAL" clId="{3E3D4510-037D-4C92-9B28-6B8DEC0AC860}" dt="2023-10-04T18:58:45.024" v="88" actId="47"/>
        <pc:sldMkLst>
          <pc:docMk/>
          <pc:sldMk cId="3697422290" sldId="258"/>
        </pc:sldMkLst>
      </pc:sldChg>
      <pc:sldChg chg="modSp mod">
        <pc:chgData name="Natasha Jones" userId="3537e397-1aee-4e05-9cd1-5d76b1e2a31e" providerId="ADAL" clId="{3E3D4510-037D-4C92-9B28-6B8DEC0AC860}" dt="2023-10-04T19:47:37.849" v="751" actId="20577"/>
        <pc:sldMkLst>
          <pc:docMk/>
          <pc:sldMk cId="3541095720" sldId="265"/>
        </pc:sldMkLst>
        <pc:spChg chg="mod">
          <ac:chgData name="Natasha Jones" userId="3537e397-1aee-4e05-9cd1-5d76b1e2a31e" providerId="ADAL" clId="{3E3D4510-037D-4C92-9B28-6B8DEC0AC860}" dt="2023-10-04T19:47:37.849" v="751" actId="20577"/>
          <ac:spMkLst>
            <pc:docMk/>
            <pc:sldMk cId="3541095720" sldId="265"/>
            <ac:spMk id="6" creationId="{00000000-0000-0000-0000-000000000000}"/>
          </ac:spMkLst>
        </pc:spChg>
      </pc:sldChg>
      <pc:sldChg chg="modSp mod modNotesTx">
        <pc:chgData name="Natasha Jones" userId="3537e397-1aee-4e05-9cd1-5d76b1e2a31e" providerId="ADAL" clId="{3E3D4510-037D-4C92-9B28-6B8DEC0AC860}" dt="2023-10-04T19:29:52.958" v="402" actId="20577"/>
        <pc:sldMkLst>
          <pc:docMk/>
          <pc:sldMk cId="2872421114" sldId="273"/>
        </pc:sldMkLst>
        <pc:spChg chg="mod">
          <ac:chgData name="Natasha Jones" userId="3537e397-1aee-4e05-9cd1-5d76b1e2a31e" providerId="ADAL" clId="{3E3D4510-037D-4C92-9B28-6B8DEC0AC860}" dt="2023-10-04T19:19:52.970" v="277" actId="20577"/>
          <ac:spMkLst>
            <pc:docMk/>
            <pc:sldMk cId="2872421114" sldId="273"/>
            <ac:spMk id="3" creationId="{B405F39F-3AC9-EE26-4FEB-F8DAC8FDD730}"/>
          </ac:spMkLst>
        </pc:spChg>
        <pc:spChg chg="mod">
          <ac:chgData name="Natasha Jones" userId="3537e397-1aee-4e05-9cd1-5d76b1e2a31e" providerId="ADAL" clId="{3E3D4510-037D-4C92-9B28-6B8DEC0AC860}" dt="2023-10-04T19:29:25.219" v="354" actId="20577"/>
          <ac:spMkLst>
            <pc:docMk/>
            <pc:sldMk cId="2872421114" sldId="273"/>
            <ac:spMk id="5" creationId="{1FF5DAC9-9516-DB89-7D63-581A3797D733}"/>
          </ac:spMkLst>
        </pc:spChg>
      </pc:sldChg>
      <pc:sldChg chg="modSp mod modNotesTx">
        <pc:chgData name="Natasha Jones" userId="3537e397-1aee-4e05-9cd1-5d76b1e2a31e" providerId="ADAL" clId="{3E3D4510-037D-4C92-9B28-6B8DEC0AC860}" dt="2023-10-04T19:30:41.834" v="451" actId="20577"/>
        <pc:sldMkLst>
          <pc:docMk/>
          <pc:sldMk cId="2252683021" sldId="274"/>
        </pc:sldMkLst>
        <pc:spChg chg="mod">
          <ac:chgData name="Natasha Jones" userId="3537e397-1aee-4e05-9cd1-5d76b1e2a31e" providerId="ADAL" clId="{3E3D4510-037D-4C92-9B28-6B8DEC0AC860}" dt="2023-10-04T19:20:54.837" v="288" actId="1076"/>
          <ac:spMkLst>
            <pc:docMk/>
            <pc:sldMk cId="2252683021" sldId="274"/>
            <ac:spMk id="4" creationId="{7DC86491-882C-922F-6760-05D1D1F431E0}"/>
          </ac:spMkLst>
        </pc:spChg>
        <pc:spChg chg="mod">
          <ac:chgData name="Natasha Jones" userId="3537e397-1aee-4e05-9cd1-5d76b1e2a31e" providerId="ADAL" clId="{3E3D4510-037D-4C92-9B28-6B8DEC0AC860}" dt="2023-10-04T19:20:28.514" v="283" actId="1076"/>
          <ac:spMkLst>
            <pc:docMk/>
            <pc:sldMk cId="2252683021" sldId="274"/>
            <ac:spMk id="7" creationId="{8D81D17D-47DA-5856-2EB6-B4F9C2D5D0C9}"/>
          </ac:spMkLst>
        </pc:spChg>
      </pc:sldChg>
      <pc:sldChg chg="modSp mod">
        <pc:chgData name="Natasha Jones" userId="3537e397-1aee-4e05-9cd1-5d76b1e2a31e" providerId="ADAL" clId="{3E3D4510-037D-4C92-9B28-6B8DEC0AC860}" dt="2023-10-04T19:31:50.816" v="479" actId="20577"/>
        <pc:sldMkLst>
          <pc:docMk/>
          <pc:sldMk cId="2631730571" sldId="275"/>
        </pc:sldMkLst>
        <pc:spChg chg="mod">
          <ac:chgData name="Natasha Jones" userId="3537e397-1aee-4e05-9cd1-5d76b1e2a31e" providerId="ADAL" clId="{3E3D4510-037D-4C92-9B28-6B8DEC0AC860}" dt="2023-10-04T19:31:50.816" v="479" actId="20577"/>
          <ac:spMkLst>
            <pc:docMk/>
            <pc:sldMk cId="2631730571" sldId="275"/>
            <ac:spMk id="3" creationId="{13416653-D28E-3E51-0865-479B016019F8}"/>
          </ac:spMkLst>
        </pc:spChg>
        <pc:spChg chg="mod">
          <ac:chgData name="Natasha Jones" userId="3537e397-1aee-4e05-9cd1-5d76b1e2a31e" providerId="ADAL" clId="{3E3D4510-037D-4C92-9B28-6B8DEC0AC860}" dt="2023-10-04T19:31:41.287" v="467" actId="20577"/>
          <ac:spMkLst>
            <pc:docMk/>
            <pc:sldMk cId="2631730571" sldId="275"/>
            <ac:spMk id="5" creationId="{E69E515C-7610-EEBD-E2C3-1182871EBA8E}"/>
          </ac:spMkLst>
        </pc:spChg>
      </pc:sldChg>
      <pc:sldChg chg="del">
        <pc:chgData name="Natasha Jones" userId="3537e397-1aee-4e05-9cd1-5d76b1e2a31e" providerId="ADAL" clId="{3E3D4510-037D-4C92-9B28-6B8DEC0AC860}" dt="2023-10-04T19:40:54.331" v="572" actId="47"/>
        <pc:sldMkLst>
          <pc:docMk/>
          <pc:sldMk cId="946968683" sldId="277"/>
        </pc:sldMkLst>
      </pc:sldChg>
      <pc:sldChg chg="modSp mod modNotesTx">
        <pc:chgData name="Natasha Jones" userId="3537e397-1aee-4e05-9cd1-5d76b1e2a31e" providerId="ADAL" clId="{3E3D4510-037D-4C92-9B28-6B8DEC0AC860}" dt="2023-10-05T11:45:10.804" v="1038"/>
        <pc:sldMkLst>
          <pc:docMk/>
          <pc:sldMk cId="422913801" sldId="281"/>
        </pc:sldMkLst>
        <pc:spChg chg="mod">
          <ac:chgData name="Natasha Jones" userId="3537e397-1aee-4e05-9cd1-5d76b1e2a31e" providerId="ADAL" clId="{3E3D4510-037D-4C92-9B28-6B8DEC0AC860}" dt="2023-10-04T19:42:43.325" v="589" actId="1076"/>
          <ac:spMkLst>
            <pc:docMk/>
            <pc:sldMk cId="422913801" sldId="281"/>
            <ac:spMk id="3" creationId="{A0CBA098-F2CE-45D5-C83D-4725D002557B}"/>
          </ac:spMkLst>
        </pc:spChg>
        <pc:spChg chg="mod">
          <ac:chgData name="Natasha Jones" userId="3537e397-1aee-4e05-9cd1-5d76b1e2a31e" providerId="ADAL" clId="{3E3D4510-037D-4C92-9B28-6B8DEC0AC860}" dt="2023-10-04T19:44:00.566" v="611" actId="5793"/>
          <ac:spMkLst>
            <pc:docMk/>
            <pc:sldMk cId="422913801" sldId="281"/>
            <ac:spMk id="5" creationId="{2E647DFC-11DE-9439-D178-FC9B78D105C2}"/>
          </ac:spMkLst>
        </pc:spChg>
      </pc:sldChg>
      <pc:sldChg chg="modSp add del mod ord">
        <pc:chgData name="Natasha Jones" userId="3537e397-1aee-4e05-9cd1-5d76b1e2a31e" providerId="ADAL" clId="{3E3D4510-037D-4C92-9B28-6B8DEC0AC860}" dt="2023-10-05T11:45:17.508" v="1040" actId="47"/>
        <pc:sldMkLst>
          <pc:docMk/>
          <pc:sldMk cId="927401451" sldId="284"/>
        </pc:sldMkLst>
        <pc:spChg chg="mod">
          <ac:chgData name="Natasha Jones" userId="3537e397-1aee-4e05-9cd1-5d76b1e2a31e" providerId="ADAL" clId="{3E3D4510-037D-4C92-9B28-6B8DEC0AC860}" dt="2023-10-05T11:44:45.865" v="1035" actId="1076"/>
          <ac:spMkLst>
            <pc:docMk/>
            <pc:sldMk cId="927401451" sldId="284"/>
            <ac:spMk id="6" creationId="{B87BA539-7727-FFF0-522B-1C60843990F2}"/>
          </ac:spMkLst>
        </pc:spChg>
        <pc:spChg chg="mod">
          <ac:chgData name="Natasha Jones" userId="3537e397-1aee-4e05-9cd1-5d76b1e2a31e" providerId="ADAL" clId="{3E3D4510-037D-4C92-9B28-6B8DEC0AC860}" dt="2023-10-05T11:44:52.733" v="1037" actId="1076"/>
          <ac:spMkLst>
            <pc:docMk/>
            <pc:sldMk cId="927401451" sldId="284"/>
            <ac:spMk id="8" creationId="{2C59D391-3C9A-85E4-5C31-803A16C37EB4}"/>
          </ac:spMkLst>
        </pc:spChg>
      </pc:sldChg>
      <pc:sldChg chg="modSp mod">
        <pc:chgData name="Natasha Jones" userId="3537e397-1aee-4e05-9cd1-5d76b1e2a31e" providerId="ADAL" clId="{3E3D4510-037D-4C92-9B28-6B8DEC0AC860}" dt="2023-10-04T19:05:44.577" v="147" actId="27636"/>
        <pc:sldMkLst>
          <pc:docMk/>
          <pc:sldMk cId="614979888" sldId="296"/>
        </pc:sldMkLst>
        <pc:spChg chg="mod">
          <ac:chgData name="Natasha Jones" userId="3537e397-1aee-4e05-9cd1-5d76b1e2a31e" providerId="ADAL" clId="{3E3D4510-037D-4C92-9B28-6B8DEC0AC860}" dt="2023-10-04T19:05:44.571" v="146" actId="27636"/>
          <ac:spMkLst>
            <pc:docMk/>
            <pc:sldMk cId="614979888" sldId="296"/>
            <ac:spMk id="3" creationId="{00000000-0000-0000-0000-000000000000}"/>
          </ac:spMkLst>
        </pc:spChg>
        <pc:spChg chg="mod">
          <ac:chgData name="Natasha Jones" userId="3537e397-1aee-4e05-9cd1-5d76b1e2a31e" providerId="ADAL" clId="{3E3D4510-037D-4C92-9B28-6B8DEC0AC860}" dt="2023-10-04T19:05:44.577" v="147" actId="27636"/>
          <ac:spMkLst>
            <pc:docMk/>
            <pc:sldMk cId="614979888" sldId="296"/>
            <ac:spMk id="4" creationId="{00000000-0000-0000-0000-000000000000}"/>
          </ac:spMkLst>
        </pc:spChg>
      </pc:sldChg>
      <pc:sldChg chg="addSp delSp modSp mod">
        <pc:chgData name="Natasha Jones" userId="3537e397-1aee-4e05-9cd1-5d76b1e2a31e" providerId="ADAL" clId="{3E3D4510-037D-4C92-9B28-6B8DEC0AC860}" dt="2023-10-04T19:28:12.420" v="352" actId="1076"/>
        <pc:sldMkLst>
          <pc:docMk/>
          <pc:sldMk cId="794705925" sldId="297"/>
        </pc:sldMkLst>
        <pc:spChg chg="add del mod">
          <ac:chgData name="Natasha Jones" userId="3537e397-1aee-4e05-9cd1-5d76b1e2a31e" providerId="ADAL" clId="{3E3D4510-037D-4C92-9B28-6B8DEC0AC860}" dt="2023-10-04T19:15:41.964" v="155" actId="478"/>
          <ac:spMkLst>
            <pc:docMk/>
            <pc:sldMk cId="794705925" sldId="297"/>
            <ac:spMk id="4" creationId="{8E03EE6D-AC32-5ED6-15F8-2C1D531D624A}"/>
          </ac:spMkLst>
        </pc:spChg>
        <pc:picChg chg="mod">
          <ac:chgData name="Natasha Jones" userId="3537e397-1aee-4e05-9cd1-5d76b1e2a31e" providerId="ADAL" clId="{3E3D4510-037D-4C92-9B28-6B8DEC0AC860}" dt="2023-10-04T19:28:12.420" v="352" actId="1076"/>
          <ac:picMkLst>
            <pc:docMk/>
            <pc:sldMk cId="794705925" sldId="297"/>
            <ac:picMk id="5" creationId="{481CD9A5-EB09-4127-1910-1E36B9FE7CB3}"/>
          </ac:picMkLst>
        </pc:picChg>
        <pc:picChg chg="add mod">
          <ac:chgData name="Natasha Jones" userId="3537e397-1aee-4e05-9cd1-5d76b1e2a31e" providerId="ADAL" clId="{3E3D4510-037D-4C92-9B28-6B8DEC0AC860}" dt="2023-10-04T19:28:08.786" v="351" actId="1076"/>
          <ac:picMkLst>
            <pc:docMk/>
            <pc:sldMk cId="794705925" sldId="297"/>
            <ac:picMk id="6" creationId="{CBB86B11-663D-2DA3-8C98-9D8E9C716403}"/>
          </ac:picMkLst>
        </pc:picChg>
        <pc:picChg chg="add del">
          <ac:chgData name="Natasha Jones" userId="3537e397-1aee-4e05-9cd1-5d76b1e2a31e" providerId="ADAL" clId="{3E3D4510-037D-4C92-9B28-6B8DEC0AC860}" dt="2023-10-04T19:08:10.204" v="151" actId="478"/>
          <ac:picMkLst>
            <pc:docMk/>
            <pc:sldMk cId="794705925" sldId="297"/>
            <ac:picMk id="1026" creationId="{B8B7AB8B-1100-8A2A-C751-78751BD59FA5}"/>
          </ac:picMkLst>
        </pc:picChg>
        <pc:picChg chg="del mod">
          <ac:chgData name="Natasha Jones" userId="3537e397-1aee-4e05-9cd1-5d76b1e2a31e" providerId="ADAL" clId="{3E3D4510-037D-4C92-9B28-6B8DEC0AC860}" dt="2023-10-04T19:07:52.722" v="149" actId="478"/>
          <ac:picMkLst>
            <pc:docMk/>
            <pc:sldMk cId="794705925" sldId="297"/>
            <ac:picMk id="1028" creationId="{00000000-0000-0000-0000-000000000000}"/>
          </ac:picMkLst>
        </pc:picChg>
      </pc:sldChg>
      <pc:sldChg chg="del">
        <pc:chgData name="Natasha Jones" userId="3537e397-1aee-4e05-9cd1-5d76b1e2a31e" providerId="ADAL" clId="{3E3D4510-037D-4C92-9B28-6B8DEC0AC860}" dt="2023-10-04T19:22:14.729" v="289" actId="47"/>
        <pc:sldMkLst>
          <pc:docMk/>
          <pc:sldMk cId="2147164672" sldId="298"/>
        </pc:sldMkLst>
      </pc:sldChg>
      <pc:sldChg chg="delSp modSp mod modNotesTx">
        <pc:chgData name="Natasha Jones" userId="3537e397-1aee-4e05-9cd1-5d76b1e2a31e" providerId="ADAL" clId="{3E3D4510-037D-4C92-9B28-6B8DEC0AC860}" dt="2023-10-05T11:42:59.965" v="1027" actId="1076"/>
        <pc:sldMkLst>
          <pc:docMk/>
          <pc:sldMk cId="1625928585" sldId="302"/>
        </pc:sldMkLst>
        <pc:spChg chg="mod">
          <ac:chgData name="Natasha Jones" userId="3537e397-1aee-4e05-9cd1-5d76b1e2a31e" providerId="ADAL" clId="{3E3D4510-037D-4C92-9B28-6B8DEC0AC860}" dt="2023-10-05T11:42:49.560" v="1026" actId="255"/>
          <ac:spMkLst>
            <pc:docMk/>
            <pc:sldMk cId="1625928585" sldId="302"/>
            <ac:spMk id="7" creationId="{D675C113-B8B4-33CC-CC3F-A5645AC95B97}"/>
          </ac:spMkLst>
        </pc:spChg>
        <pc:spChg chg="mod">
          <ac:chgData name="Natasha Jones" userId="3537e397-1aee-4e05-9cd1-5d76b1e2a31e" providerId="ADAL" clId="{3E3D4510-037D-4C92-9B28-6B8DEC0AC860}" dt="2023-10-05T11:42:44.983" v="1024" actId="27636"/>
          <ac:spMkLst>
            <pc:docMk/>
            <pc:sldMk cId="1625928585" sldId="302"/>
            <ac:spMk id="10" creationId="{4A5186DE-6E4E-0103-4F92-57EF9F81263E}"/>
          </ac:spMkLst>
        </pc:spChg>
        <pc:spChg chg="mod">
          <ac:chgData name="Natasha Jones" userId="3537e397-1aee-4e05-9cd1-5d76b1e2a31e" providerId="ADAL" clId="{3E3D4510-037D-4C92-9B28-6B8DEC0AC860}" dt="2023-10-04T19:38:00.947" v="502" actId="20577"/>
          <ac:spMkLst>
            <pc:docMk/>
            <pc:sldMk cId="1625928585" sldId="302"/>
            <ac:spMk id="11" creationId="{AF34C018-8BB7-750C-F2CB-A08A484C8EA4}"/>
          </ac:spMkLst>
        </pc:spChg>
        <pc:spChg chg="mod">
          <ac:chgData name="Natasha Jones" userId="3537e397-1aee-4e05-9cd1-5d76b1e2a31e" providerId="ADAL" clId="{3E3D4510-037D-4C92-9B28-6B8DEC0AC860}" dt="2023-10-05T11:42:59.965" v="1027" actId="1076"/>
          <ac:spMkLst>
            <pc:docMk/>
            <pc:sldMk cId="1625928585" sldId="302"/>
            <ac:spMk id="15362" creationId="{00000000-0000-0000-0000-000000000000}"/>
          </ac:spMkLst>
        </pc:spChg>
        <pc:picChg chg="del">
          <ac:chgData name="Natasha Jones" userId="3537e397-1aee-4e05-9cd1-5d76b1e2a31e" providerId="ADAL" clId="{3E3D4510-037D-4C92-9B28-6B8DEC0AC860}" dt="2023-10-04T19:40:30.796" v="569" actId="478"/>
          <ac:picMkLst>
            <pc:docMk/>
            <pc:sldMk cId="1625928585" sldId="302"/>
            <ac:picMk id="9" creationId="{00000000-0000-0000-0000-000000000000}"/>
          </ac:picMkLst>
        </pc:picChg>
      </pc:sldChg>
      <pc:sldChg chg="modSp mod">
        <pc:chgData name="Natasha Jones" userId="3537e397-1aee-4e05-9cd1-5d76b1e2a31e" providerId="ADAL" clId="{3E3D4510-037D-4C92-9B28-6B8DEC0AC860}" dt="2023-10-04T20:08:46.989" v="858" actId="1076"/>
        <pc:sldMkLst>
          <pc:docMk/>
          <pc:sldMk cId="947390727" sldId="303"/>
        </pc:sldMkLst>
        <pc:spChg chg="mod">
          <ac:chgData name="Natasha Jones" userId="3537e397-1aee-4e05-9cd1-5d76b1e2a31e" providerId="ADAL" clId="{3E3D4510-037D-4C92-9B28-6B8DEC0AC860}" dt="2023-10-04T20:08:36.292" v="855" actId="14100"/>
          <ac:spMkLst>
            <pc:docMk/>
            <pc:sldMk cId="947390727" sldId="303"/>
            <ac:spMk id="7" creationId="{96A235C1-8D21-2573-6B9A-A075EE4193F5}"/>
          </ac:spMkLst>
        </pc:spChg>
        <pc:spChg chg="mod">
          <ac:chgData name="Natasha Jones" userId="3537e397-1aee-4e05-9cd1-5d76b1e2a31e" providerId="ADAL" clId="{3E3D4510-037D-4C92-9B28-6B8DEC0AC860}" dt="2023-10-04T20:08:46.989" v="858" actId="1076"/>
          <ac:spMkLst>
            <pc:docMk/>
            <pc:sldMk cId="947390727" sldId="303"/>
            <ac:spMk id="9" creationId="{B9407353-95F8-8B56-3252-F64087BBF691}"/>
          </ac:spMkLst>
        </pc:spChg>
      </pc:sldChg>
      <pc:sldChg chg="del">
        <pc:chgData name="Natasha Jones" userId="3537e397-1aee-4e05-9cd1-5d76b1e2a31e" providerId="ADAL" clId="{3E3D4510-037D-4C92-9B28-6B8DEC0AC860}" dt="2023-10-04T18:58:52.463" v="89" actId="47"/>
        <pc:sldMkLst>
          <pc:docMk/>
          <pc:sldMk cId="1554241345" sldId="304"/>
        </pc:sldMkLst>
      </pc:sldChg>
      <pc:sldChg chg="modSp mod modNotesTx">
        <pc:chgData name="Natasha Jones" userId="3537e397-1aee-4e05-9cd1-5d76b1e2a31e" providerId="ADAL" clId="{3E3D4510-037D-4C92-9B28-6B8DEC0AC860}" dt="2023-10-04T19:27:59.537" v="350" actId="20577"/>
        <pc:sldMkLst>
          <pc:docMk/>
          <pc:sldMk cId="3268237335" sldId="305"/>
        </pc:sldMkLst>
        <pc:spChg chg="mod">
          <ac:chgData name="Natasha Jones" userId="3537e397-1aee-4e05-9cd1-5d76b1e2a31e" providerId="ADAL" clId="{3E3D4510-037D-4C92-9B28-6B8DEC0AC860}" dt="2023-10-04T19:27:49.129" v="330" actId="20577"/>
          <ac:spMkLst>
            <pc:docMk/>
            <pc:sldMk cId="3268237335" sldId="305"/>
            <ac:spMk id="3" creationId="{DB0D2382-2385-4F8D-7C9B-CC5CC36A4EE8}"/>
          </ac:spMkLst>
        </pc:spChg>
        <pc:spChg chg="mod">
          <ac:chgData name="Natasha Jones" userId="3537e397-1aee-4e05-9cd1-5d76b1e2a31e" providerId="ADAL" clId="{3E3D4510-037D-4C92-9B28-6B8DEC0AC860}" dt="2023-10-04T19:27:59.537" v="350" actId="20577"/>
          <ac:spMkLst>
            <pc:docMk/>
            <pc:sldMk cId="3268237335" sldId="305"/>
            <ac:spMk id="4" creationId="{7C89C4BC-F40E-E675-1B92-C566F4112B71}"/>
          </ac:spMkLst>
        </pc:spChg>
      </pc:sldChg>
      <pc:sldChg chg="del">
        <pc:chgData name="Natasha Jones" userId="3537e397-1aee-4e05-9cd1-5d76b1e2a31e" providerId="ADAL" clId="{3E3D4510-037D-4C92-9B28-6B8DEC0AC860}" dt="2023-10-04T19:00:27.450" v="137" actId="47"/>
        <pc:sldMkLst>
          <pc:docMk/>
          <pc:sldMk cId="1116596631" sldId="306"/>
        </pc:sldMkLst>
      </pc:sldChg>
      <pc:sldChg chg="addSp delSp modSp new mod modClrScheme chgLayout">
        <pc:chgData name="Natasha Jones" userId="3537e397-1aee-4e05-9cd1-5d76b1e2a31e" providerId="ADAL" clId="{3E3D4510-037D-4C92-9B28-6B8DEC0AC860}" dt="2023-10-04T18:57:10.744" v="82" actId="1076"/>
        <pc:sldMkLst>
          <pc:docMk/>
          <pc:sldMk cId="4079584180" sldId="308"/>
        </pc:sldMkLst>
        <pc:spChg chg="del mod ord">
          <ac:chgData name="Natasha Jones" userId="3537e397-1aee-4e05-9cd1-5d76b1e2a31e" providerId="ADAL" clId="{3E3D4510-037D-4C92-9B28-6B8DEC0AC860}" dt="2023-10-03T13:27:17.467" v="1" actId="700"/>
          <ac:spMkLst>
            <pc:docMk/>
            <pc:sldMk cId="4079584180" sldId="308"/>
            <ac:spMk id="2" creationId="{40CD7AEB-AF78-EC11-1C6E-A126F85C2D04}"/>
          </ac:spMkLst>
        </pc:spChg>
        <pc:spChg chg="del mod ord">
          <ac:chgData name="Natasha Jones" userId="3537e397-1aee-4e05-9cd1-5d76b1e2a31e" providerId="ADAL" clId="{3E3D4510-037D-4C92-9B28-6B8DEC0AC860}" dt="2023-10-03T13:27:17.467" v="1" actId="700"/>
          <ac:spMkLst>
            <pc:docMk/>
            <pc:sldMk cId="4079584180" sldId="308"/>
            <ac:spMk id="3" creationId="{07D4E769-8ECD-4154-206C-8DC34E9E2136}"/>
          </ac:spMkLst>
        </pc:spChg>
        <pc:spChg chg="add mod ord">
          <ac:chgData name="Natasha Jones" userId="3537e397-1aee-4e05-9cd1-5d76b1e2a31e" providerId="ADAL" clId="{3E3D4510-037D-4C92-9B28-6B8DEC0AC860}" dt="2023-10-04T18:57:10.744" v="82" actId="1076"/>
          <ac:spMkLst>
            <pc:docMk/>
            <pc:sldMk cId="4079584180" sldId="308"/>
            <ac:spMk id="4" creationId="{FAFF68FC-AA07-4F7E-3594-10BE192872E1}"/>
          </ac:spMkLst>
        </pc:spChg>
        <pc:spChg chg="add del mod ord">
          <ac:chgData name="Natasha Jones" userId="3537e397-1aee-4e05-9cd1-5d76b1e2a31e" providerId="ADAL" clId="{3E3D4510-037D-4C92-9B28-6B8DEC0AC860}" dt="2023-10-04T18:56:18.743" v="75" actId="478"/>
          <ac:spMkLst>
            <pc:docMk/>
            <pc:sldMk cId="4079584180" sldId="308"/>
            <ac:spMk id="5" creationId="{EC5BD025-FFF5-DD7A-B1BC-9AC4FD9FE463}"/>
          </ac:spMkLst>
        </pc:spChg>
      </pc:sldChg>
      <pc:sldChg chg="modSp new del mod">
        <pc:chgData name="Natasha Jones" userId="3537e397-1aee-4e05-9cd1-5d76b1e2a31e" providerId="ADAL" clId="{3E3D4510-037D-4C92-9B28-6B8DEC0AC860}" dt="2023-10-04T18:58:12.140" v="85" actId="47"/>
        <pc:sldMkLst>
          <pc:docMk/>
          <pc:sldMk cId="3740313578" sldId="309"/>
        </pc:sldMkLst>
        <pc:spChg chg="mod">
          <ac:chgData name="Natasha Jones" userId="3537e397-1aee-4e05-9cd1-5d76b1e2a31e" providerId="ADAL" clId="{3E3D4510-037D-4C92-9B28-6B8DEC0AC860}" dt="2023-10-03T13:59:45.682" v="13" actId="20577"/>
          <ac:spMkLst>
            <pc:docMk/>
            <pc:sldMk cId="3740313578" sldId="309"/>
            <ac:spMk id="2" creationId="{64543D7E-CEA3-AEAD-3B72-5C60772235D7}"/>
          </ac:spMkLst>
        </pc:spChg>
      </pc:sldChg>
      <pc:sldChg chg="modSp add del mod ord">
        <pc:chgData name="Natasha Jones" userId="3537e397-1aee-4e05-9cd1-5d76b1e2a31e" providerId="ADAL" clId="{3E3D4510-037D-4C92-9B28-6B8DEC0AC860}" dt="2023-10-04T19:57:13.313" v="817" actId="47"/>
        <pc:sldMkLst>
          <pc:docMk/>
          <pc:sldMk cId="3776006636" sldId="310"/>
        </pc:sldMkLst>
        <pc:spChg chg="mod">
          <ac:chgData name="Natasha Jones" userId="3537e397-1aee-4e05-9cd1-5d76b1e2a31e" providerId="ADAL" clId="{3E3D4510-037D-4C92-9B28-6B8DEC0AC860}" dt="2023-10-04T19:48:39.088" v="770" actId="255"/>
          <ac:spMkLst>
            <pc:docMk/>
            <pc:sldMk cId="3776006636" sldId="310"/>
            <ac:spMk id="6" creationId="{18BCC844-63DF-0A14-811A-19E755CF2F0D}"/>
          </ac:spMkLst>
        </pc:spChg>
        <pc:spChg chg="mod">
          <ac:chgData name="Natasha Jones" userId="3537e397-1aee-4e05-9cd1-5d76b1e2a31e" providerId="ADAL" clId="{3E3D4510-037D-4C92-9B28-6B8DEC0AC860}" dt="2023-10-04T19:48:52.643" v="773" actId="255"/>
          <ac:spMkLst>
            <pc:docMk/>
            <pc:sldMk cId="3776006636" sldId="310"/>
            <ac:spMk id="8" creationId="{ABA15538-864E-2330-0BC2-2961123F0B8C}"/>
          </ac:spMkLst>
        </pc:spChg>
      </pc:sldChg>
      <pc:sldChg chg="add del">
        <pc:chgData name="Natasha Jones" userId="3537e397-1aee-4e05-9cd1-5d76b1e2a31e" providerId="ADAL" clId="{3E3D4510-037D-4C92-9B28-6B8DEC0AC860}" dt="2023-10-04T18:38:03.473" v="18"/>
        <pc:sldMkLst>
          <pc:docMk/>
          <pc:sldMk cId="1892686926" sldId="311"/>
        </pc:sldMkLst>
      </pc:sldChg>
      <pc:sldChg chg="addSp delSp modSp new mod modNotesTx">
        <pc:chgData name="Natasha Jones" userId="3537e397-1aee-4e05-9cd1-5d76b1e2a31e" providerId="ADAL" clId="{3E3D4510-037D-4C92-9B28-6B8DEC0AC860}" dt="2023-10-05T11:45:15.042" v="1039"/>
        <pc:sldMkLst>
          <pc:docMk/>
          <pc:sldMk cId="2791386113" sldId="312"/>
        </pc:sldMkLst>
        <pc:spChg chg="del">
          <ac:chgData name="Natasha Jones" userId="3537e397-1aee-4e05-9cd1-5d76b1e2a31e" providerId="ADAL" clId="{3E3D4510-037D-4C92-9B28-6B8DEC0AC860}" dt="2023-10-04T19:42:53.665" v="590" actId="478"/>
          <ac:spMkLst>
            <pc:docMk/>
            <pc:sldMk cId="2791386113" sldId="312"/>
            <ac:spMk id="2" creationId="{E2BDECBA-AD59-181B-4A2E-A2CCBF98154D}"/>
          </ac:spMkLst>
        </pc:spChg>
        <pc:spChg chg="mod">
          <ac:chgData name="Natasha Jones" userId="3537e397-1aee-4e05-9cd1-5d76b1e2a31e" providerId="ADAL" clId="{3E3D4510-037D-4C92-9B28-6B8DEC0AC860}" dt="2023-10-04T19:42:09.216" v="583" actId="1076"/>
          <ac:spMkLst>
            <pc:docMk/>
            <pc:sldMk cId="2791386113" sldId="312"/>
            <ac:spMk id="3" creationId="{B0D699DD-732D-D7D4-22D3-7F6BCC89564E}"/>
          </ac:spMkLst>
        </pc:spChg>
        <pc:spChg chg="mod">
          <ac:chgData name="Natasha Jones" userId="3537e397-1aee-4e05-9cd1-5d76b1e2a31e" providerId="ADAL" clId="{3E3D4510-037D-4C92-9B28-6B8DEC0AC860}" dt="2023-10-04T19:48:03.007" v="768" actId="20577"/>
          <ac:spMkLst>
            <pc:docMk/>
            <pc:sldMk cId="2791386113" sldId="312"/>
            <ac:spMk id="4" creationId="{4667C6D6-F0A9-B075-1FDC-F16CBD8BCA47}"/>
          </ac:spMkLst>
        </pc:spChg>
        <pc:spChg chg="add mod">
          <ac:chgData name="Natasha Jones" userId="3537e397-1aee-4e05-9cd1-5d76b1e2a31e" providerId="ADAL" clId="{3E3D4510-037D-4C92-9B28-6B8DEC0AC860}" dt="2023-10-04T19:42:55.175" v="591"/>
          <ac:spMkLst>
            <pc:docMk/>
            <pc:sldMk cId="2791386113" sldId="312"/>
            <ac:spMk id="5" creationId="{3700EA0F-18ED-7FC4-59E6-BF1358D31445}"/>
          </ac:spMkLst>
        </pc:spChg>
        <pc:spChg chg="add mod">
          <ac:chgData name="Natasha Jones" userId="3537e397-1aee-4e05-9cd1-5d76b1e2a31e" providerId="ADAL" clId="{3E3D4510-037D-4C92-9B28-6B8DEC0AC860}" dt="2023-10-04T19:43:05.457" v="592"/>
          <ac:spMkLst>
            <pc:docMk/>
            <pc:sldMk cId="2791386113" sldId="312"/>
            <ac:spMk id="6" creationId="{B7B7E6C3-1DD0-767E-D206-DC2DD67EE052}"/>
          </ac:spMkLst>
        </pc:spChg>
      </pc:sldChg>
      <pc:sldChg chg="addSp delSp modSp new mod">
        <pc:chgData name="Natasha Jones" userId="3537e397-1aee-4e05-9cd1-5d76b1e2a31e" providerId="ADAL" clId="{3E3D4510-037D-4C92-9B28-6B8DEC0AC860}" dt="2023-10-04T20:09:16.005" v="862"/>
        <pc:sldMkLst>
          <pc:docMk/>
          <pc:sldMk cId="2604706488" sldId="313"/>
        </pc:sldMkLst>
        <pc:spChg chg="del">
          <ac:chgData name="Natasha Jones" userId="3537e397-1aee-4e05-9cd1-5d76b1e2a31e" providerId="ADAL" clId="{3E3D4510-037D-4C92-9B28-6B8DEC0AC860}" dt="2023-10-04T20:08:10.904" v="848" actId="478"/>
          <ac:spMkLst>
            <pc:docMk/>
            <pc:sldMk cId="2604706488" sldId="313"/>
            <ac:spMk id="2" creationId="{4C645835-B242-89C8-8080-19D00AD9AB43}"/>
          </ac:spMkLst>
        </pc:spChg>
        <pc:spChg chg="mod">
          <ac:chgData name="Natasha Jones" userId="3537e397-1aee-4e05-9cd1-5d76b1e2a31e" providerId="ADAL" clId="{3E3D4510-037D-4C92-9B28-6B8DEC0AC860}" dt="2023-10-04T20:09:06.763" v="861" actId="20577"/>
          <ac:spMkLst>
            <pc:docMk/>
            <pc:sldMk cId="2604706488" sldId="313"/>
            <ac:spMk id="3" creationId="{9662817A-23B1-F5E7-1D83-7790E23EC57C}"/>
          </ac:spMkLst>
        </pc:spChg>
        <pc:spChg chg="mod">
          <ac:chgData name="Natasha Jones" userId="3537e397-1aee-4e05-9cd1-5d76b1e2a31e" providerId="ADAL" clId="{3E3D4510-037D-4C92-9B28-6B8DEC0AC860}" dt="2023-10-04T20:08:02.326" v="847" actId="255"/>
          <ac:spMkLst>
            <pc:docMk/>
            <pc:sldMk cId="2604706488" sldId="313"/>
            <ac:spMk id="4" creationId="{F2A173DA-DF4C-58F5-C3CC-3FBD51F51618}"/>
          </ac:spMkLst>
        </pc:spChg>
        <pc:spChg chg="add mod">
          <ac:chgData name="Natasha Jones" userId="3537e397-1aee-4e05-9cd1-5d76b1e2a31e" providerId="ADAL" clId="{3E3D4510-037D-4C92-9B28-6B8DEC0AC860}" dt="2023-10-04T20:08:11.364" v="849"/>
          <ac:spMkLst>
            <pc:docMk/>
            <pc:sldMk cId="2604706488" sldId="313"/>
            <ac:spMk id="5" creationId="{E7AD8306-7B43-45AC-3C51-A4573C90A7A5}"/>
          </ac:spMkLst>
        </pc:spChg>
        <pc:spChg chg="add mod">
          <ac:chgData name="Natasha Jones" userId="3537e397-1aee-4e05-9cd1-5d76b1e2a31e" providerId="ADAL" clId="{3E3D4510-037D-4C92-9B28-6B8DEC0AC860}" dt="2023-10-04T20:09:16.005" v="862"/>
          <ac:spMkLst>
            <pc:docMk/>
            <pc:sldMk cId="2604706488" sldId="313"/>
            <ac:spMk id="6" creationId="{20DFCA3D-CD78-D1AA-9BA2-44F61CCB0E7C}"/>
          </ac:spMkLst>
        </pc:spChg>
      </pc:sldChg>
      <pc:sldChg chg="modSp new del mod">
        <pc:chgData name="Natasha Jones" userId="3537e397-1aee-4e05-9cd1-5d76b1e2a31e" providerId="ADAL" clId="{3E3D4510-037D-4C92-9B28-6B8DEC0AC860}" dt="2023-10-04T20:07:23.333" v="839" actId="47"/>
        <pc:sldMkLst>
          <pc:docMk/>
          <pc:sldMk cId="3823843135" sldId="313"/>
        </pc:sldMkLst>
        <pc:spChg chg="mod">
          <ac:chgData name="Natasha Jones" userId="3537e397-1aee-4e05-9cd1-5d76b1e2a31e" providerId="ADAL" clId="{3E3D4510-037D-4C92-9B28-6B8DEC0AC860}" dt="2023-10-04T20:04:10.693" v="838" actId="1076"/>
          <ac:spMkLst>
            <pc:docMk/>
            <pc:sldMk cId="3823843135" sldId="313"/>
            <ac:spMk id="2" creationId="{EB5932C4-15C5-4C98-8A9B-CAE6D3B1E271}"/>
          </ac:spMkLst>
        </pc:spChg>
      </pc:sldChg>
      <pc:sldChg chg="modSp new del mod">
        <pc:chgData name="Natasha Jones" userId="3537e397-1aee-4e05-9cd1-5d76b1e2a31e" providerId="ADAL" clId="{3E3D4510-037D-4C92-9B28-6B8DEC0AC860}" dt="2023-10-05T11:48:02.927" v="1181" actId="47"/>
        <pc:sldMkLst>
          <pc:docMk/>
          <pc:sldMk cId="1689389134" sldId="314"/>
        </pc:sldMkLst>
        <pc:spChg chg="mod">
          <ac:chgData name="Natasha Jones" userId="3537e397-1aee-4e05-9cd1-5d76b1e2a31e" providerId="ADAL" clId="{3E3D4510-037D-4C92-9B28-6B8DEC0AC860}" dt="2023-10-04T20:09:35.862" v="869" actId="20577"/>
          <ac:spMkLst>
            <pc:docMk/>
            <pc:sldMk cId="1689389134" sldId="314"/>
            <ac:spMk id="2" creationId="{C7A0EDEC-C27F-D69E-894E-1AA16437C7AF}"/>
          </ac:spMkLst>
        </pc:spChg>
      </pc:sldChg>
      <pc:sldChg chg="add modNotesTx">
        <pc:chgData name="Natasha Jones" userId="3537e397-1aee-4e05-9cd1-5d76b1e2a31e" providerId="ADAL" clId="{3E3D4510-037D-4C92-9B28-6B8DEC0AC860}" dt="2023-10-05T11:39:51.369" v="871" actId="20577"/>
        <pc:sldMkLst>
          <pc:docMk/>
          <pc:sldMk cId="3269681854" sldId="321"/>
        </pc:sldMkLst>
      </pc:sldChg>
      <pc:sldChg chg="addSp delSp modSp new del mod">
        <pc:chgData name="Natasha Jones" userId="3537e397-1aee-4e05-9cd1-5d76b1e2a31e" providerId="ADAL" clId="{3E3D4510-037D-4C92-9B28-6B8DEC0AC860}" dt="2023-10-05T11:47:50.687" v="1180" actId="47"/>
        <pc:sldMkLst>
          <pc:docMk/>
          <pc:sldMk cId="438640716" sldId="322"/>
        </pc:sldMkLst>
        <pc:spChg chg="del">
          <ac:chgData name="Natasha Jones" userId="3537e397-1aee-4e05-9cd1-5d76b1e2a31e" providerId="ADAL" clId="{3E3D4510-037D-4C92-9B28-6B8DEC0AC860}" dt="2023-10-05T11:46:18.174" v="1042" actId="478"/>
          <ac:spMkLst>
            <pc:docMk/>
            <pc:sldMk cId="438640716" sldId="322"/>
            <ac:spMk id="2" creationId="{7211C441-BC54-1CFC-CAD2-AB446D2F7639}"/>
          </ac:spMkLst>
        </pc:spChg>
        <pc:spChg chg="mod">
          <ac:chgData name="Natasha Jones" userId="3537e397-1aee-4e05-9cd1-5d76b1e2a31e" providerId="ADAL" clId="{3E3D4510-037D-4C92-9B28-6B8DEC0AC860}" dt="2023-10-05T11:47:48.326" v="1179" actId="14100"/>
          <ac:spMkLst>
            <pc:docMk/>
            <pc:sldMk cId="438640716" sldId="322"/>
            <ac:spMk id="4" creationId="{1187A737-E2AB-E3AD-C7C2-AEBD7BA2C890}"/>
          </ac:spMkLst>
        </pc:spChg>
        <pc:spChg chg="add mod">
          <ac:chgData name="Natasha Jones" userId="3537e397-1aee-4e05-9cd1-5d76b1e2a31e" providerId="ADAL" clId="{3E3D4510-037D-4C92-9B28-6B8DEC0AC860}" dt="2023-10-05T11:46:24.689" v="1043"/>
          <ac:spMkLst>
            <pc:docMk/>
            <pc:sldMk cId="438640716" sldId="322"/>
            <ac:spMk id="5" creationId="{445EC6FC-8919-8756-F542-DD42918863E1}"/>
          </ac:spMkLst>
        </pc:spChg>
        <pc:spChg chg="add mod">
          <ac:chgData name="Natasha Jones" userId="3537e397-1aee-4e05-9cd1-5d76b1e2a31e" providerId="ADAL" clId="{3E3D4510-037D-4C92-9B28-6B8DEC0AC860}" dt="2023-10-05T11:46:33.304" v="1044"/>
          <ac:spMkLst>
            <pc:docMk/>
            <pc:sldMk cId="438640716" sldId="322"/>
            <ac:spMk id="6" creationId="{F998CBBB-C0C1-C14F-1021-84170AEDF73D}"/>
          </ac:spMkLst>
        </pc:spChg>
      </pc:sldChg>
      <pc:sldChg chg="addSp modSp new mod">
        <pc:chgData name="Natasha Jones" userId="3537e397-1aee-4e05-9cd1-5d76b1e2a31e" providerId="ADAL" clId="{3E3D4510-037D-4C92-9B28-6B8DEC0AC860}" dt="2023-10-11T08:57:34.778" v="1505" actId="1076"/>
        <pc:sldMkLst>
          <pc:docMk/>
          <pc:sldMk cId="939882241" sldId="322"/>
        </pc:sldMkLst>
        <pc:spChg chg="mod">
          <ac:chgData name="Natasha Jones" userId="3537e397-1aee-4e05-9cd1-5d76b1e2a31e" providerId="ADAL" clId="{3E3D4510-037D-4C92-9B28-6B8DEC0AC860}" dt="2023-10-05T11:54:36.520" v="1417" actId="1076"/>
          <ac:spMkLst>
            <pc:docMk/>
            <pc:sldMk cId="939882241" sldId="322"/>
            <ac:spMk id="2" creationId="{7F75964F-B934-71CC-8EED-8932A3F48C5F}"/>
          </ac:spMkLst>
        </pc:spChg>
        <pc:spChg chg="mod">
          <ac:chgData name="Natasha Jones" userId="3537e397-1aee-4e05-9cd1-5d76b1e2a31e" providerId="ADAL" clId="{3E3D4510-037D-4C92-9B28-6B8DEC0AC860}" dt="2023-10-11T08:57:32.212" v="1503" actId="27636"/>
          <ac:spMkLst>
            <pc:docMk/>
            <pc:sldMk cId="939882241" sldId="322"/>
            <ac:spMk id="3" creationId="{1F43780E-CE03-7CCD-4037-806C5B5F5CEC}"/>
          </ac:spMkLst>
        </pc:spChg>
        <pc:spChg chg="mod">
          <ac:chgData name="Natasha Jones" userId="3537e397-1aee-4e05-9cd1-5d76b1e2a31e" providerId="ADAL" clId="{3E3D4510-037D-4C92-9B28-6B8DEC0AC860}" dt="2023-10-11T08:57:34.778" v="1505" actId="1076"/>
          <ac:spMkLst>
            <pc:docMk/>
            <pc:sldMk cId="939882241" sldId="322"/>
            <ac:spMk id="4" creationId="{B987008E-D886-0A72-57C7-6BAE11A39435}"/>
          </ac:spMkLst>
        </pc:spChg>
        <pc:spChg chg="add mod">
          <ac:chgData name="Natasha Jones" userId="3537e397-1aee-4e05-9cd1-5d76b1e2a31e" providerId="ADAL" clId="{3E3D4510-037D-4C92-9B28-6B8DEC0AC860}" dt="2023-10-05T11:54:48.022" v="1419" actId="1076"/>
          <ac:spMkLst>
            <pc:docMk/>
            <pc:sldMk cId="939882241" sldId="322"/>
            <ac:spMk id="5" creationId="{B62933F2-3B96-418C-CEED-45F41437A07E}"/>
          </ac:spMkLst>
        </pc:spChg>
      </pc:sldChg>
    </pc:docChg>
  </pc:docChgLst>
  <pc:docChgLst>
    <pc:chgData name="Ross Phillips" userId="S::r.phillips@uwtsd.ac.uk::c604230b-847d-4cb1-9e23-f810d4c0fde1" providerId="AD" clId="Web-{FAF041B6-83CE-9891-0192-D40D931DA08B}"/>
    <pc:docChg chg="modSld">
      <pc:chgData name="Ross Phillips" userId="S::r.phillips@uwtsd.ac.uk::c604230b-847d-4cb1-9e23-f810d4c0fde1" providerId="AD" clId="Web-{FAF041B6-83CE-9891-0192-D40D931DA08B}" dt="2024-11-25T15:37:58.670" v="2" actId="20577"/>
      <pc:docMkLst>
        <pc:docMk/>
      </pc:docMkLst>
      <pc:sldChg chg="modSp">
        <pc:chgData name="Ross Phillips" userId="S::r.phillips@uwtsd.ac.uk::c604230b-847d-4cb1-9e23-f810d4c0fde1" providerId="AD" clId="Web-{FAF041B6-83CE-9891-0192-D40D931DA08B}" dt="2024-11-25T15:37:58.670" v="2" actId="20577"/>
        <pc:sldMkLst>
          <pc:docMk/>
          <pc:sldMk cId="2300831087" sldId="257"/>
        </pc:sldMkLst>
        <pc:spChg chg="mod">
          <ac:chgData name="Ross Phillips" userId="S::r.phillips@uwtsd.ac.uk::c604230b-847d-4cb1-9e23-f810d4c0fde1" providerId="AD" clId="Web-{FAF041B6-83CE-9891-0192-D40D931DA08B}" dt="2024-11-25T15:37:58.670" v="2" actId="20577"/>
          <ac:spMkLst>
            <pc:docMk/>
            <pc:sldMk cId="2300831087" sldId="257"/>
            <ac:spMk id="7" creationId="{B784806D-40AA-7AA7-E94C-BB87E9C53B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2A7616-5FF0-4820-BFB6-8344BACE2E35}" type="datetimeFigureOut">
              <a:rPr lang="en-GB" smtClean="0"/>
              <a:t>26/11/2024</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C31871-5EFB-49B0-B511-513B6AE2E6B5}" type="slidenum">
              <a:rPr lang="en-GB" smtClean="0"/>
              <a:t>‹#›</a:t>
            </a:fld>
            <a:endParaRPr lang="en-GB"/>
          </a:p>
        </p:txBody>
      </p:sp>
    </p:spTree>
    <p:extLst>
      <p:ext uri="{BB962C8B-B14F-4D97-AF65-F5344CB8AC3E}">
        <p14:creationId xmlns:p14="http://schemas.microsoft.com/office/powerpoint/2010/main" val="124277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C31871-5EFB-49B0-B511-513B6AE2E6B5}" type="slidenum">
              <a:rPr lang="en-GB" smtClean="0"/>
              <a:t>1</a:t>
            </a:fld>
            <a:endParaRPr lang="en-GB"/>
          </a:p>
        </p:txBody>
      </p:sp>
    </p:spTree>
    <p:extLst>
      <p:ext uri="{BB962C8B-B14F-4D97-AF65-F5344CB8AC3E}">
        <p14:creationId xmlns:p14="http://schemas.microsoft.com/office/powerpoint/2010/main" val="1637584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Who: GC</a:t>
            </a:r>
          </a:p>
        </p:txBody>
      </p:sp>
      <p:sp>
        <p:nvSpPr>
          <p:cNvPr id="4" name="Slide Number Placeholder 3"/>
          <p:cNvSpPr>
            <a:spLocks noGrp="1"/>
          </p:cNvSpPr>
          <p:nvPr>
            <p:ph type="sldNum" sz="quarter" idx="5"/>
          </p:nvPr>
        </p:nvSpPr>
        <p:spPr/>
        <p:txBody>
          <a:bodyPr/>
          <a:lstStyle/>
          <a:p>
            <a:fld id="{95C31871-5EFB-49B0-B511-513B6AE2E6B5}" type="slidenum">
              <a:rPr lang="en-GB" smtClean="0"/>
              <a:t>2</a:t>
            </a:fld>
            <a:endParaRPr lang="en-GB"/>
          </a:p>
        </p:txBody>
      </p:sp>
    </p:spTree>
    <p:extLst>
      <p:ext uri="{BB962C8B-B14F-4D97-AF65-F5344CB8AC3E}">
        <p14:creationId xmlns:p14="http://schemas.microsoft.com/office/powerpoint/2010/main" val="4151984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Teams whiteboard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95C31871-5EFB-49B0-B511-513B6AE2E6B5}" type="slidenum">
              <a:rPr lang="en-GB" smtClean="0"/>
              <a:t>4</a:t>
            </a:fld>
            <a:endParaRPr lang="en-GB"/>
          </a:p>
        </p:txBody>
      </p:sp>
    </p:spTree>
    <p:extLst>
      <p:ext uri="{BB962C8B-B14F-4D97-AF65-F5344CB8AC3E}">
        <p14:creationId xmlns:p14="http://schemas.microsoft.com/office/powerpoint/2010/main" val="1830622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5"/>
          </p:nvPr>
        </p:nvSpPr>
        <p:spPr/>
        <p:txBody>
          <a:bodyPr/>
          <a:lstStyle/>
          <a:p>
            <a:fld id="{95C31871-5EFB-49B0-B511-513B6AE2E6B5}" type="slidenum">
              <a:rPr lang="en-GB" smtClean="0"/>
              <a:t>4</a:t>
            </a:fld>
            <a:endParaRPr lang="en-GB"/>
          </a:p>
        </p:txBody>
      </p:sp>
    </p:spTree>
    <p:extLst>
      <p:ext uri="{BB962C8B-B14F-4D97-AF65-F5344CB8AC3E}">
        <p14:creationId xmlns:p14="http://schemas.microsoft.com/office/powerpoint/2010/main" val="3186469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5"/>
          </p:nvPr>
        </p:nvSpPr>
        <p:spPr/>
        <p:txBody>
          <a:bodyPr/>
          <a:lstStyle/>
          <a:p>
            <a:fld id="{95C31871-5EFB-49B0-B511-513B6AE2E6B5}" type="slidenum">
              <a:rPr lang="en-GB" smtClean="0"/>
              <a:t>5</a:t>
            </a:fld>
            <a:endParaRPr lang="en-GB"/>
          </a:p>
        </p:txBody>
      </p:sp>
    </p:spTree>
    <p:extLst>
      <p:ext uri="{BB962C8B-B14F-4D97-AF65-F5344CB8AC3E}">
        <p14:creationId xmlns:p14="http://schemas.microsoft.com/office/powerpoint/2010/main" val="2580504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10"/>
          </p:nvPr>
        </p:nvSpPr>
        <p:spPr/>
        <p:txBody>
          <a:bodyPr/>
          <a:lstStyle/>
          <a:p>
            <a:fld id="{95C31871-5EFB-49B0-B511-513B6AE2E6B5}" type="slidenum">
              <a:rPr lang="en-GB" smtClean="0"/>
              <a:t>7</a:t>
            </a:fld>
            <a:endParaRPr lang="en-GB"/>
          </a:p>
        </p:txBody>
      </p:sp>
    </p:spTree>
    <p:extLst>
      <p:ext uri="{BB962C8B-B14F-4D97-AF65-F5344CB8AC3E}">
        <p14:creationId xmlns:p14="http://schemas.microsoft.com/office/powerpoint/2010/main" val="3360423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5"/>
          </p:nvPr>
        </p:nvSpPr>
        <p:spPr/>
        <p:txBody>
          <a:bodyPr/>
          <a:lstStyle/>
          <a:p>
            <a:fld id="{95C31871-5EFB-49B0-B511-513B6AE2E6B5}" type="slidenum">
              <a:rPr lang="en-GB" smtClean="0"/>
              <a:t>7</a:t>
            </a:fld>
            <a:endParaRPr lang="en-GB"/>
          </a:p>
        </p:txBody>
      </p:sp>
    </p:spTree>
    <p:extLst>
      <p:ext uri="{BB962C8B-B14F-4D97-AF65-F5344CB8AC3E}">
        <p14:creationId xmlns:p14="http://schemas.microsoft.com/office/powerpoint/2010/main" val="2506309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Who: GC</a:t>
            </a:r>
          </a:p>
          <a:p>
            <a:r>
              <a:rPr lang="en-GB" dirty="0"/>
              <a:t>Group or Individual research task- feedback after 20 mins</a:t>
            </a:r>
            <a:endParaRPr lang="en-GB" dirty="0">
              <a:ea typeface="Calibri"/>
              <a:cs typeface="Calibri"/>
            </a:endParaRPr>
          </a:p>
        </p:txBody>
      </p:sp>
      <p:sp>
        <p:nvSpPr>
          <p:cNvPr id="4" name="Slide Number Placeholder 3"/>
          <p:cNvSpPr>
            <a:spLocks noGrp="1"/>
          </p:cNvSpPr>
          <p:nvPr>
            <p:ph type="sldNum" sz="quarter" idx="10"/>
          </p:nvPr>
        </p:nvSpPr>
        <p:spPr/>
        <p:txBody>
          <a:bodyPr/>
          <a:lstStyle/>
          <a:p>
            <a:pPr>
              <a:defRPr/>
            </a:pPr>
            <a:fld id="{3A6F9006-4EF3-42DE-A9D5-E02F4126D2AE}" type="slidenum">
              <a:rPr lang="en-GB" altLang="en-US" smtClean="0"/>
              <a:pPr>
                <a:defRPr/>
              </a:pPr>
              <a:t>9</a:t>
            </a:fld>
            <a:endParaRPr lang="en-GB" altLang="en-US"/>
          </a:p>
        </p:txBody>
      </p:sp>
    </p:spTree>
    <p:extLst>
      <p:ext uri="{BB962C8B-B14F-4D97-AF65-F5344CB8AC3E}">
        <p14:creationId xmlns:p14="http://schemas.microsoft.com/office/powerpoint/2010/main" val="4115414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Who: GC</a:t>
            </a:r>
          </a:p>
          <a:p>
            <a:r>
              <a:rPr lang="en-GB" sz="1200" b="0" i="0" kern="1200" dirty="0">
                <a:solidFill>
                  <a:schemeClr val="tx1"/>
                </a:solidFill>
                <a:effectLst/>
                <a:latin typeface="Arial"/>
                <a:ea typeface="ＭＳ Ｐゴシック"/>
                <a:cs typeface="Arial"/>
              </a:rPr>
              <a:t>Discussion on the current mental health situation</a:t>
            </a:r>
            <a:endParaRPr lang="en-GB" dirty="0">
              <a:latin typeface="Arial"/>
              <a:ea typeface="ＭＳ Ｐゴシック"/>
              <a:cs typeface="Arial"/>
            </a:endParaRPr>
          </a:p>
        </p:txBody>
      </p:sp>
      <p:sp>
        <p:nvSpPr>
          <p:cNvPr id="4" name="Slide Number Placeholder 3"/>
          <p:cNvSpPr>
            <a:spLocks noGrp="1"/>
          </p:cNvSpPr>
          <p:nvPr>
            <p:ph type="sldNum" sz="quarter" idx="10"/>
          </p:nvPr>
        </p:nvSpPr>
        <p:spPr/>
        <p:txBody>
          <a:bodyPr/>
          <a:lstStyle/>
          <a:p>
            <a:pPr>
              <a:defRPr/>
            </a:pPr>
            <a:fld id="{3A6F9006-4EF3-42DE-A9D5-E02F4126D2AE}" type="slidenum">
              <a:rPr lang="en-GB" altLang="en-US" smtClean="0"/>
              <a:pPr>
                <a:defRPr/>
              </a:pPr>
              <a:t>10</a:t>
            </a:fld>
            <a:endParaRPr lang="en-GB" altLang="en-US"/>
          </a:p>
        </p:txBody>
      </p:sp>
    </p:spTree>
    <p:extLst>
      <p:ext uri="{BB962C8B-B14F-4D97-AF65-F5344CB8AC3E}">
        <p14:creationId xmlns:p14="http://schemas.microsoft.com/office/powerpoint/2010/main" val="3118376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10"/>
          </p:nvPr>
        </p:nvSpPr>
        <p:spPr/>
        <p:txBody>
          <a:bodyPr/>
          <a:lstStyle/>
          <a:p>
            <a:pPr>
              <a:defRPr/>
            </a:pPr>
            <a:fld id="{3A6F9006-4EF3-42DE-A9D5-E02F4126D2AE}" type="slidenum">
              <a:rPr lang="en-GB" altLang="en-US" smtClean="0"/>
              <a:pPr>
                <a:defRPr/>
              </a:pPr>
              <a:t>11</a:t>
            </a:fld>
            <a:endParaRPr lang="en-GB" altLang="en-US"/>
          </a:p>
        </p:txBody>
      </p:sp>
    </p:spTree>
    <p:extLst>
      <p:ext uri="{BB962C8B-B14F-4D97-AF65-F5344CB8AC3E}">
        <p14:creationId xmlns:p14="http://schemas.microsoft.com/office/powerpoint/2010/main" val="1817427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Who: GC</a:t>
            </a:r>
          </a:p>
          <a:p>
            <a:r>
              <a:rPr lang="en-US" dirty="0">
                <a:ea typeface="Calibri"/>
                <a:cs typeface="Calibri"/>
              </a:rPr>
              <a:t>Link to mental health</a:t>
            </a:r>
          </a:p>
        </p:txBody>
      </p:sp>
      <p:sp>
        <p:nvSpPr>
          <p:cNvPr id="4" name="Slide Number Placeholder 3"/>
          <p:cNvSpPr>
            <a:spLocks noGrp="1"/>
          </p:cNvSpPr>
          <p:nvPr>
            <p:ph type="sldNum" sz="quarter" idx="10"/>
          </p:nvPr>
        </p:nvSpPr>
        <p:spPr/>
        <p:txBody>
          <a:bodyPr/>
          <a:lstStyle/>
          <a:p>
            <a:fld id="{95C31871-5EFB-49B0-B511-513B6AE2E6B5}" type="slidenum">
              <a:rPr lang="en-GB" smtClean="0"/>
              <a:t>12</a:t>
            </a:fld>
            <a:endParaRPr lang="en-GB"/>
          </a:p>
        </p:txBody>
      </p:sp>
    </p:spTree>
    <p:extLst>
      <p:ext uri="{BB962C8B-B14F-4D97-AF65-F5344CB8AC3E}">
        <p14:creationId xmlns:p14="http://schemas.microsoft.com/office/powerpoint/2010/main" val="1690616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Who: GC</a:t>
            </a:r>
          </a:p>
          <a:p>
            <a:r>
              <a:rPr lang="en-GB" dirty="0">
                <a:ea typeface="Calibri"/>
                <a:cs typeface="Calibri"/>
              </a:rPr>
              <a:t>Discuss potential practices</a:t>
            </a:r>
          </a:p>
        </p:txBody>
      </p:sp>
      <p:sp>
        <p:nvSpPr>
          <p:cNvPr id="4" name="Slide Number Placeholder 3"/>
          <p:cNvSpPr>
            <a:spLocks noGrp="1"/>
          </p:cNvSpPr>
          <p:nvPr>
            <p:ph type="sldNum" sz="quarter" idx="10"/>
          </p:nvPr>
        </p:nvSpPr>
        <p:spPr/>
        <p:txBody>
          <a:bodyPr/>
          <a:lstStyle/>
          <a:p>
            <a:fld id="{95C31871-5EFB-49B0-B511-513B6AE2E6B5}" type="slidenum">
              <a:rPr lang="en-GB" smtClean="0"/>
              <a:t>13</a:t>
            </a:fld>
            <a:endParaRPr lang="en-GB"/>
          </a:p>
        </p:txBody>
      </p:sp>
    </p:spTree>
    <p:extLst>
      <p:ext uri="{BB962C8B-B14F-4D97-AF65-F5344CB8AC3E}">
        <p14:creationId xmlns:p14="http://schemas.microsoft.com/office/powerpoint/2010/main" val="5721348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Who: GC</a:t>
            </a:r>
          </a:p>
          <a:p>
            <a:r>
              <a:rPr lang="en-GB" dirty="0"/>
              <a:t>How can these impact of the mental health and well-being of an individual?</a:t>
            </a:r>
            <a:endParaRPr lang="en-GB" dirty="0">
              <a:ea typeface="Calibri"/>
              <a:cs typeface="Calibri"/>
            </a:endParaRPr>
          </a:p>
        </p:txBody>
      </p:sp>
      <p:sp>
        <p:nvSpPr>
          <p:cNvPr id="4" name="Slide Number Placeholder 3"/>
          <p:cNvSpPr>
            <a:spLocks noGrp="1"/>
          </p:cNvSpPr>
          <p:nvPr>
            <p:ph type="sldNum" sz="quarter" idx="10"/>
          </p:nvPr>
        </p:nvSpPr>
        <p:spPr/>
        <p:txBody>
          <a:bodyPr/>
          <a:lstStyle/>
          <a:p>
            <a:pPr>
              <a:defRPr/>
            </a:pPr>
            <a:fld id="{3A6F9006-4EF3-42DE-A9D5-E02F4126D2AE}" type="slidenum">
              <a:rPr lang="en-GB" altLang="en-US" smtClean="0"/>
              <a:pPr>
                <a:defRPr/>
              </a:pPr>
              <a:t>15</a:t>
            </a:fld>
            <a:endParaRPr lang="en-GB" altLang="en-US"/>
          </a:p>
        </p:txBody>
      </p:sp>
    </p:spTree>
    <p:extLst>
      <p:ext uri="{BB962C8B-B14F-4D97-AF65-F5344CB8AC3E}">
        <p14:creationId xmlns:p14="http://schemas.microsoft.com/office/powerpoint/2010/main" val="2451902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solidFill>
                  <a:srgbClr val="0070C0"/>
                </a:solidFill>
              </a:rPr>
              <a:t>Who: GC</a:t>
            </a:r>
            <a:endParaRPr lang="en-US" dirty="0"/>
          </a:p>
          <a:p>
            <a:pPr marL="0" indent="0">
              <a:buNone/>
            </a:pPr>
            <a:r>
              <a:rPr lang="en-GB" sz="2000" dirty="0">
                <a:solidFill>
                  <a:srgbClr val="0070C0"/>
                </a:solidFill>
              </a:rPr>
              <a:t>Discuss: </a:t>
            </a:r>
            <a:endParaRPr lang="en-GB" dirty="0"/>
          </a:p>
          <a:p>
            <a:pPr lvl="1"/>
            <a:r>
              <a:rPr lang="en-GB" sz="2000" dirty="0">
                <a:solidFill>
                  <a:srgbClr val="0070C0"/>
                </a:solidFill>
              </a:rPr>
              <a:t>What are the possible benefits of each approach?</a:t>
            </a:r>
          </a:p>
          <a:p>
            <a:pPr lvl="1"/>
            <a:r>
              <a:rPr lang="en-GB" sz="2000" dirty="0">
                <a:solidFill>
                  <a:srgbClr val="0070C0"/>
                </a:solidFill>
              </a:rPr>
              <a:t>What are the possible drawbacks of each approach?</a:t>
            </a:r>
          </a:p>
          <a:p>
            <a:endParaRPr lang="en-GB" dirty="0"/>
          </a:p>
        </p:txBody>
      </p:sp>
      <p:sp>
        <p:nvSpPr>
          <p:cNvPr id="4" name="Slide Number Placeholder 3"/>
          <p:cNvSpPr>
            <a:spLocks noGrp="1"/>
          </p:cNvSpPr>
          <p:nvPr>
            <p:ph type="sldNum" sz="quarter" idx="10"/>
          </p:nvPr>
        </p:nvSpPr>
        <p:spPr/>
        <p:txBody>
          <a:bodyPr/>
          <a:lstStyle/>
          <a:p>
            <a:pPr>
              <a:defRPr/>
            </a:pPr>
            <a:fld id="{3A6F9006-4EF3-42DE-A9D5-E02F4126D2AE}" type="slidenum">
              <a:rPr lang="en-GB" altLang="en-US" smtClean="0"/>
              <a:pPr>
                <a:defRPr/>
              </a:pPr>
              <a:t>16</a:t>
            </a:fld>
            <a:endParaRPr lang="en-GB" altLang="en-US"/>
          </a:p>
        </p:txBody>
      </p:sp>
    </p:spTree>
    <p:extLst>
      <p:ext uri="{BB962C8B-B14F-4D97-AF65-F5344CB8AC3E}">
        <p14:creationId xmlns:p14="http://schemas.microsoft.com/office/powerpoint/2010/main" val="23329794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70C0"/>
                </a:solidFill>
              </a:rPr>
              <a:t>Who: GC</a:t>
            </a:r>
            <a:endParaRPr lang="en-US" dirty="0"/>
          </a:p>
          <a:p>
            <a:pPr marL="0" indent="0">
              <a:buNone/>
            </a:pPr>
            <a:r>
              <a:rPr lang="en-GB" sz="2000" dirty="0">
                <a:solidFill>
                  <a:srgbClr val="0070C0"/>
                </a:solidFill>
              </a:rPr>
              <a:t>Discuss: </a:t>
            </a:r>
            <a:endParaRPr lang="en-GB"/>
          </a:p>
          <a:p>
            <a:pPr lvl="1"/>
            <a:r>
              <a:rPr lang="en-GB" sz="2000" dirty="0">
                <a:solidFill>
                  <a:srgbClr val="0070C0"/>
                </a:solidFill>
              </a:rPr>
              <a:t>What are the possible benefits of each approach?</a:t>
            </a:r>
          </a:p>
          <a:p>
            <a:pPr lvl="1"/>
            <a:r>
              <a:rPr lang="en-GB" sz="2000" dirty="0">
                <a:solidFill>
                  <a:srgbClr val="0070C0"/>
                </a:solidFill>
              </a:rPr>
              <a:t>What are the possible drawbacks of each approach?</a:t>
            </a:r>
          </a:p>
          <a:p>
            <a:endParaRPr lang="en-US" dirty="0"/>
          </a:p>
        </p:txBody>
      </p:sp>
      <p:sp>
        <p:nvSpPr>
          <p:cNvPr id="4" name="Slide Number Placeholder 3"/>
          <p:cNvSpPr>
            <a:spLocks noGrp="1"/>
          </p:cNvSpPr>
          <p:nvPr>
            <p:ph type="sldNum" sz="quarter" idx="5"/>
          </p:nvPr>
        </p:nvSpPr>
        <p:spPr/>
        <p:txBody>
          <a:bodyPr/>
          <a:lstStyle/>
          <a:p>
            <a:fld id="{95C31871-5EFB-49B0-B511-513B6AE2E6B5}" type="slidenum">
              <a:rPr lang="en-GB" smtClean="0"/>
              <a:t>17</a:t>
            </a:fld>
            <a:endParaRPr lang="en-GB"/>
          </a:p>
        </p:txBody>
      </p:sp>
    </p:spTree>
    <p:extLst>
      <p:ext uri="{BB962C8B-B14F-4D97-AF65-F5344CB8AC3E}">
        <p14:creationId xmlns:p14="http://schemas.microsoft.com/office/powerpoint/2010/main" val="24163164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5"/>
          </p:nvPr>
        </p:nvSpPr>
        <p:spPr/>
        <p:txBody>
          <a:bodyPr/>
          <a:lstStyle/>
          <a:p>
            <a:fld id="{95C31871-5EFB-49B0-B511-513B6AE2E6B5}" type="slidenum">
              <a:rPr lang="en-GB" smtClean="0"/>
              <a:t>16</a:t>
            </a:fld>
            <a:endParaRPr lang="en-GB"/>
          </a:p>
        </p:txBody>
      </p:sp>
    </p:spTree>
    <p:extLst>
      <p:ext uri="{BB962C8B-B14F-4D97-AF65-F5344CB8AC3E}">
        <p14:creationId xmlns:p14="http://schemas.microsoft.com/office/powerpoint/2010/main" val="22182886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5"/>
          </p:nvPr>
        </p:nvSpPr>
        <p:spPr/>
        <p:txBody>
          <a:bodyPr/>
          <a:lstStyle/>
          <a:p>
            <a:fld id="{95C31871-5EFB-49B0-B511-513B6AE2E6B5}" type="slidenum">
              <a:rPr lang="en-GB" smtClean="0"/>
              <a:t>17</a:t>
            </a:fld>
            <a:endParaRPr lang="en-GB"/>
          </a:p>
        </p:txBody>
      </p:sp>
    </p:spTree>
    <p:extLst>
      <p:ext uri="{BB962C8B-B14F-4D97-AF65-F5344CB8AC3E}">
        <p14:creationId xmlns:p14="http://schemas.microsoft.com/office/powerpoint/2010/main" val="17818684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5C31871-5EFB-49B0-B511-513B6AE2E6B5}" type="slidenum">
              <a:rPr lang="en-GB" smtClean="0"/>
              <a:t>18</a:t>
            </a:fld>
            <a:endParaRPr lang="en-GB"/>
          </a:p>
        </p:txBody>
      </p:sp>
    </p:spTree>
    <p:extLst>
      <p:ext uri="{BB962C8B-B14F-4D97-AF65-F5344CB8AC3E}">
        <p14:creationId xmlns:p14="http://schemas.microsoft.com/office/powerpoint/2010/main" val="2556194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429465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158386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82212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244975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817082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503190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715383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711190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811865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671954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97F47768-26AE-4A39-9868-497AD247D995}" type="datetimeFigureOut">
              <a:rPr lang="en-GB" smtClean="0"/>
              <a:t>26/11/2024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443119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F47768-26AE-4A39-9868-497AD247D995}" type="datetimeFigureOut">
              <a:rPr lang="en-GB" smtClean="0"/>
              <a:t>26/11/2024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6F1941-BD5E-43D4-BC4B-EF4E78EDCAE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64949247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childcomwales.org.uk/?s=mental+health"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complantcymru.org.uk/?s=iechyd+meddw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uturegenerations.wales/cy/about-us/future-generations-commissioner/"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futuregenerations.wales/about-us/future-generations-ac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hyperlink" Target="https://hwb.gov.wales/cwricwlwm-i-gymru/iechyd-a-lles"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hwb.gov.wales/curriculum-for-wales/health-and-well-being"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assembly.wales/laid%20documents/cr-ld11522/cr-ld11522-e.pdf" TargetMode="External"/><Relationship Id="rId7" Type="http://schemas.openxmlformats.org/officeDocument/2006/relationships/hyperlink" Target="https://www.highspeedtraining.co.uk/hub/promoting-mental-health-in-schools/#:~:text=Encourage%20connections%20%E2%80%93%20get%20students%20to,in%20a%20range%20of%20activities." TargetMode="External"/><Relationship Id="rId2" Type="http://schemas.openxmlformats.org/officeDocument/2006/relationships/hyperlink" Target="https://futuregenerations.wales/about-us/future-generations-act/" TargetMode="External"/><Relationship Id="rId1" Type="http://schemas.openxmlformats.org/officeDocument/2006/relationships/slideLayout" Target="../slideLayouts/slideLayout2.xml"/><Relationship Id="rId6" Type="http://schemas.openxmlformats.org/officeDocument/2006/relationships/hyperlink" Target="https://beta.gov.wales/sites/default/files/publications/2018-03/respecting-others-anti-bullying-overview.pdf" TargetMode="External"/><Relationship Id="rId5" Type="http://schemas.openxmlformats.org/officeDocument/2006/relationships/hyperlink" Target="https://gov.wales/sites/default/files/publications/2018-03/thinking-positively-emotional-health-and-well-being-in-schools-and-early-years-settings.pdf" TargetMode="External"/><Relationship Id="rId4" Type="http://schemas.openxmlformats.org/officeDocument/2006/relationships/hyperlink" Target="https://phw.nhs.wales/news/averting-tragedy-suicide-prevention-in-welsh-children-and-young-people/thematic-review-of-deaths-of-children-and-young-people-through-probable-suicide-2013-2017-main-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Free photo Depression Mental Health Mental Health Head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12760" y="332656"/>
            <a:ext cx="1966478" cy="1403164"/>
          </a:xfrm>
          <a:prstGeom prst="rect">
            <a:avLst/>
          </a:prstGeom>
        </p:spPr>
      </p:pic>
      <p:sp>
        <p:nvSpPr>
          <p:cNvPr id="7" name="Title 1">
            <a:extLst>
              <a:ext uri="{FF2B5EF4-FFF2-40B4-BE49-F238E27FC236}">
                <a16:creationId xmlns:a16="http://schemas.microsoft.com/office/drawing/2014/main" id="{B784806D-40AA-7AA7-E94C-BB87E9C53BE6}"/>
              </a:ext>
            </a:extLst>
          </p:cNvPr>
          <p:cNvSpPr>
            <a:spLocks noGrp="1"/>
          </p:cNvSpPr>
          <p:nvPr>
            <p:ph type="ctrTitle"/>
          </p:nvPr>
        </p:nvSpPr>
        <p:spPr>
          <a:xfrm>
            <a:off x="2531269" y="3645025"/>
            <a:ext cx="7129463" cy="2043113"/>
          </a:xfrm>
        </p:spPr>
        <p:txBody>
          <a:bodyPr>
            <a:normAutofit fontScale="90000"/>
          </a:bodyPr>
          <a:lstStyle/>
          <a:p>
            <a:r>
              <a:rPr lang="en-GB" sz="4000" b="1" dirty="0"/>
              <a:t>ECES5006/C</a:t>
            </a:r>
            <a:br>
              <a:rPr lang="en-GB" sz="4000" b="1" dirty="0"/>
            </a:br>
            <a:r>
              <a:rPr lang="en-GB" sz="4000" b="1" dirty="0" err="1"/>
              <a:t>Pawb</a:t>
            </a:r>
            <a:r>
              <a:rPr lang="en-GB" sz="4000" b="1" dirty="0"/>
              <a:t> </a:t>
            </a:r>
            <a:r>
              <a:rPr lang="en-GB" sz="4000" b="1" dirty="0" err="1"/>
              <a:t>yn</a:t>
            </a:r>
            <a:r>
              <a:rPr lang="en-GB" sz="4000" b="1" dirty="0"/>
              <a:t> </a:t>
            </a:r>
            <a:r>
              <a:rPr lang="en-GB" sz="4000" b="1" dirty="0" err="1"/>
              <a:t>Golygu</a:t>
            </a:r>
            <a:r>
              <a:rPr lang="en-GB" sz="4000" b="1" dirty="0"/>
              <a:t> </a:t>
            </a:r>
            <a:r>
              <a:rPr lang="en-GB" sz="4000" b="1" dirty="0" err="1"/>
              <a:t>Pawb</a:t>
            </a:r>
            <a:br>
              <a:rPr lang="en-GB" sz="3600" b="1" dirty="0"/>
            </a:br>
            <a:r>
              <a:rPr lang="en-GB" sz="2800" b="1" dirty="0" err="1"/>
              <a:t>Sesiwn</a:t>
            </a:r>
            <a:r>
              <a:rPr lang="en-GB" sz="2800" b="1" dirty="0"/>
              <a:t> 7</a:t>
            </a:r>
            <a:br>
              <a:rPr lang="en-GB" sz="3600" b="1" dirty="0"/>
            </a:br>
            <a:br>
              <a:rPr lang="en-GB" sz="3600" b="1" dirty="0"/>
            </a:br>
            <a:r>
              <a:rPr lang="en-GB" sz="4000" b="1" dirty="0">
                <a:solidFill>
                  <a:srgbClr val="0070C0"/>
                </a:solidFill>
              </a:rPr>
              <a:t>ECES5006</a:t>
            </a:r>
            <a:br>
              <a:rPr lang="en-GB" sz="4000" b="1" dirty="0">
                <a:solidFill>
                  <a:srgbClr val="0070C0"/>
                </a:solidFill>
              </a:rPr>
            </a:br>
            <a:r>
              <a:rPr lang="en-GB" sz="4000" b="1" dirty="0">
                <a:solidFill>
                  <a:srgbClr val="0070C0"/>
                </a:solidFill>
              </a:rPr>
              <a:t>All Means All</a:t>
            </a:r>
            <a:br>
              <a:rPr lang="en-GB" sz="3600" b="1" dirty="0">
                <a:solidFill>
                  <a:srgbClr val="0070C0"/>
                </a:solidFill>
              </a:rPr>
            </a:br>
            <a:r>
              <a:rPr lang="en-GB" sz="2800" b="1" dirty="0">
                <a:solidFill>
                  <a:srgbClr val="0070C0"/>
                </a:solidFill>
              </a:rPr>
              <a:t>Session 7</a:t>
            </a:r>
            <a:br>
              <a:rPr lang="en-GB" sz="1400" dirty="0">
                <a:solidFill>
                  <a:srgbClr val="0070C0"/>
                </a:solidFill>
              </a:rPr>
            </a:br>
            <a:endParaRPr lang="en-GB" sz="4000" dirty="0"/>
          </a:p>
        </p:txBody>
      </p:sp>
    </p:spTree>
    <p:extLst>
      <p:ext uri="{BB962C8B-B14F-4D97-AF65-F5344CB8AC3E}">
        <p14:creationId xmlns:p14="http://schemas.microsoft.com/office/powerpoint/2010/main" val="2300831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FF68FC-AA07-4F7E-3594-10BE192872E1}"/>
              </a:ext>
            </a:extLst>
          </p:cNvPr>
          <p:cNvSpPr>
            <a:spLocks noGrp="1"/>
          </p:cNvSpPr>
          <p:nvPr>
            <p:ph type="ctrTitle"/>
          </p:nvPr>
        </p:nvSpPr>
        <p:spPr>
          <a:xfrm>
            <a:off x="1433736" y="1412776"/>
            <a:ext cx="9324528" cy="2954710"/>
          </a:xfrm>
        </p:spPr>
        <p:txBody>
          <a:bodyPr>
            <a:noAutofit/>
          </a:bodyPr>
          <a:lstStyle/>
          <a:p>
            <a:r>
              <a:rPr lang="en-GB" sz="4000" dirty="0"/>
              <a:t>ADY- </a:t>
            </a:r>
            <a:r>
              <a:rPr lang="en-GB" sz="4000" dirty="0" err="1"/>
              <a:t>Cymdeithasol</a:t>
            </a:r>
            <a:r>
              <a:rPr lang="en-GB" sz="4000" dirty="0"/>
              <a:t>, </a:t>
            </a:r>
            <a:r>
              <a:rPr lang="en-GB" sz="4000" dirty="0" err="1"/>
              <a:t>Emosiynol</a:t>
            </a:r>
            <a:r>
              <a:rPr lang="en-GB" sz="4000" dirty="0"/>
              <a:t> a Iechyd </a:t>
            </a:r>
            <a:r>
              <a:rPr lang="en-GB" sz="4000" dirty="0" err="1"/>
              <a:t>neddwl</a:t>
            </a:r>
            <a:br>
              <a:rPr lang="en-GB" sz="4000" dirty="0"/>
            </a:br>
            <a:br>
              <a:rPr lang="en-GB" sz="4000" dirty="0"/>
            </a:br>
            <a:r>
              <a:rPr lang="en-GB" sz="4000" dirty="0">
                <a:solidFill>
                  <a:srgbClr val="0070C0"/>
                </a:solidFill>
              </a:rPr>
              <a:t>ALN- Social, Emotional and Mental Health</a:t>
            </a:r>
            <a:endParaRPr lang="en-US" sz="4000" dirty="0">
              <a:solidFill>
                <a:srgbClr val="0070C0"/>
              </a:solidFill>
            </a:endParaRPr>
          </a:p>
        </p:txBody>
      </p:sp>
    </p:spTree>
    <p:extLst>
      <p:ext uri="{BB962C8B-B14F-4D97-AF65-F5344CB8AC3E}">
        <p14:creationId xmlns:p14="http://schemas.microsoft.com/office/powerpoint/2010/main" val="4079584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B9D18-897B-7B21-DCB2-29ED54B9C14A}"/>
              </a:ext>
            </a:extLst>
          </p:cNvPr>
          <p:cNvSpPr>
            <a:spLocks noGrp="1"/>
          </p:cNvSpPr>
          <p:nvPr>
            <p:ph type="title"/>
          </p:nvPr>
        </p:nvSpPr>
        <p:spPr>
          <a:xfrm>
            <a:off x="6172200" y="404664"/>
            <a:ext cx="3385592" cy="975643"/>
          </a:xfrm>
        </p:spPr>
        <p:txBody>
          <a:bodyPr>
            <a:normAutofit/>
          </a:bodyPr>
          <a:lstStyle/>
          <a:p>
            <a:r>
              <a:rPr lang="en-GB" sz="4000" dirty="0">
                <a:solidFill>
                  <a:srgbClr val="0070C0"/>
                </a:solidFill>
              </a:rPr>
              <a:t>Mental Health</a:t>
            </a:r>
            <a:endParaRPr lang="en-US" sz="4000" dirty="0">
              <a:solidFill>
                <a:srgbClr val="0070C0"/>
              </a:solidFill>
            </a:endParaRPr>
          </a:p>
        </p:txBody>
      </p:sp>
      <p:sp>
        <p:nvSpPr>
          <p:cNvPr id="3" name="Content Placeholder 2">
            <a:extLst>
              <a:ext uri="{FF2B5EF4-FFF2-40B4-BE49-F238E27FC236}">
                <a16:creationId xmlns:a16="http://schemas.microsoft.com/office/drawing/2014/main" id="{DB0D2382-2385-4F8D-7C9B-CC5CC36A4EE8}"/>
              </a:ext>
            </a:extLst>
          </p:cNvPr>
          <p:cNvSpPr>
            <a:spLocks noGrp="1"/>
          </p:cNvSpPr>
          <p:nvPr>
            <p:ph sz="half" idx="1"/>
          </p:nvPr>
        </p:nvSpPr>
        <p:spPr>
          <a:xfrm>
            <a:off x="843866" y="1484783"/>
            <a:ext cx="4681736" cy="2539479"/>
          </a:xfrm>
        </p:spPr>
        <p:txBody>
          <a:bodyPr vert="horz" lIns="91440" tIns="45720" rIns="91440" bIns="45720" rtlCol="0" anchor="t">
            <a:normAutofit/>
          </a:bodyPr>
          <a:lstStyle/>
          <a:p>
            <a:pPr marL="0" indent="0">
              <a:buNone/>
            </a:pPr>
            <a:r>
              <a:rPr lang="en-GB" dirty="0"/>
              <a:t>Whiteboard</a:t>
            </a:r>
          </a:p>
          <a:p>
            <a:pPr marL="0" indent="0">
              <a:buNone/>
            </a:pPr>
            <a:r>
              <a:rPr lang="en-GB" dirty="0"/>
              <a:t>‘Iechyd </a:t>
            </a:r>
            <a:r>
              <a:rPr lang="en-GB" dirty="0" err="1"/>
              <a:t>Meddwl</a:t>
            </a:r>
            <a:r>
              <a:rPr lang="en-GB" dirty="0"/>
              <a:t>’</a:t>
            </a:r>
          </a:p>
          <a:p>
            <a:r>
              <a:rPr lang="en-GB" dirty="0"/>
              <a:t>Beth </a:t>
            </a:r>
            <a:r>
              <a:rPr lang="en-GB" dirty="0" err="1"/>
              <a:t>mae</a:t>
            </a:r>
            <a:r>
              <a:rPr lang="en-GB" dirty="0"/>
              <a:t> </a:t>
            </a:r>
            <a:r>
              <a:rPr lang="en-GB" dirty="0" err="1"/>
              <a:t>hyn</a:t>
            </a:r>
            <a:r>
              <a:rPr lang="en-GB" dirty="0"/>
              <a:t> </a:t>
            </a:r>
            <a:r>
              <a:rPr lang="en-GB" dirty="0" err="1"/>
              <a:t>yn</a:t>
            </a:r>
            <a:r>
              <a:rPr lang="en-GB" dirty="0"/>
              <a:t> </a:t>
            </a:r>
            <a:r>
              <a:rPr lang="en-GB" dirty="0" err="1"/>
              <a:t>ei</a:t>
            </a:r>
            <a:r>
              <a:rPr lang="en-GB" dirty="0"/>
              <a:t> </a:t>
            </a:r>
            <a:r>
              <a:rPr lang="en-GB" dirty="0" err="1"/>
              <a:t>olygu</a:t>
            </a:r>
            <a:r>
              <a:rPr lang="en-GB" dirty="0"/>
              <a:t>?</a:t>
            </a:r>
            <a:endParaRPr lang="en-US" dirty="0"/>
          </a:p>
        </p:txBody>
      </p:sp>
      <p:sp>
        <p:nvSpPr>
          <p:cNvPr id="4" name="Content Placeholder 3">
            <a:extLst>
              <a:ext uri="{FF2B5EF4-FFF2-40B4-BE49-F238E27FC236}">
                <a16:creationId xmlns:a16="http://schemas.microsoft.com/office/drawing/2014/main" id="{7C89C4BC-F40E-E675-1B92-C566F4112B71}"/>
              </a:ext>
            </a:extLst>
          </p:cNvPr>
          <p:cNvSpPr>
            <a:spLocks noGrp="1"/>
          </p:cNvSpPr>
          <p:nvPr>
            <p:ph sz="half" idx="2"/>
          </p:nvPr>
        </p:nvSpPr>
        <p:spPr>
          <a:xfrm>
            <a:off x="6172200" y="1484784"/>
            <a:ext cx="4892352" cy="2539479"/>
          </a:xfrm>
        </p:spPr>
        <p:txBody>
          <a:bodyPr vert="horz" lIns="91440" tIns="45720" rIns="91440" bIns="45720" rtlCol="0" anchor="t">
            <a:normAutofit/>
          </a:bodyPr>
          <a:lstStyle/>
          <a:p>
            <a:pPr marL="0" indent="0">
              <a:buNone/>
            </a:pPr>
            <a:r>
              <a:rPr lang="en-GB" dirty="0">
                <a:solidFill>
                  <a:srgbClr val="0070C0"/>
                </a:solidFill>
              </a:rPr>
              <a:t>Whiteboard</a:t>
            </a:r>
          </a:p>
          <a:p>
            <a:pPr marL="0" indent="0">
              <a:buNone/>
            </a:pPr>
            <a:r>
              <a:rPr lang="en-GB" dirty="0">
                <a:solidFill>
                  <a:srgbClr val="0070C0"/>
                </a:solidFill>
              </a:rPr>
              <a:t> ‘Mental Health’</a:t>
            </a:r>
          </a:p>
          <a:p>
            <a:r>
              <a:rPr lang="en-GB" dirty="0">
                <a:solidFill>
                  <a:srgbClr val="0070C0"/>
                </a:solidFill>
              </a:rPr>
              <a:t>What does this mean?</a:t>
            </a:r>
            <a:endParaRPr lang="en-US" dirty="0">
              <a:solidFill>
                <a:srgbClr val="0070C0"/>
              </a:solidFill>
            </a:endParaRPr>
          </a:p>
        </p:txBody>
      </p:sp>
      <p:sp>
        <p:nvSpPr>
          <p:cNvPr id="5" name="TextBox 4">
            <a:extLst>
              <a:ext uri="{FF2B5EF4-FFF2-40B4-BE49-F238E27FC236}">
                <a16:creationId xmlns:a16="http://schemas.microsoft.com/office/drawing/2014/main" id="{8BA78C45-49E3-552A-1FEA-513BA2CCD8F4}"/>
              </a:ext>
            </a:extLst>
          </p:cNvPr>
          <p:cNvSpPr txBox="1"/>
          <p:nvPr/>
        </p:nvSpPr>
        <p:spPr>
          <a:xfrm>
            <a:off x="843866" y="538542"/>
            <a:ext cx="3607078" cy="707886"/>
          </a:xfrm>
          <a:prstGeom prst="rect">
            <a:avLst/>
          </a:prstGeom>
          <a:noFill/>
        </p:spPr>
        <p:txBody>
          <a:bodyPr wrap="none" rtlCol="0">
            <a:spAutoFit/>
          </a:bodyPr>
          <a:lstStyle/>
          <a:p>
            <a:r>
              <a:rPr lang="en-GB" sz="4000" dirty="0"/>
              <a:t>Iechyd </a:t>
            </a:r>
            <a:r>
              <a:rPr lang="en-GB" sz="4000" dirty="0" err="1"/>
              <a:t>Meddwl</a:t>
            </a:r>
            <a:endParaRPr lang="en-US" sz="4000" dirty="0"/>
          </a:p>
        </p:txBody>
      </p:sp>
      <p:pic>
        <p:nvPicPr>
          <p:cNvPr id="1026" name="Picture 2" descr="See the source image">
            <a:extLst>
              <a:ext uri="{FF2B5EF4-FFF2-40B4-BE49-F238E27FC236}">
                <a16:creationId xmlns:a16="http://schemas.microsoft.com/office/drawing/2014/main" id="{DE5904AD-D3B6-2A65-20D3-0B27650E0BE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7202" y="3501008"/>
            <a:ext cx="2141985" cy="2103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8237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719" y="303603"/>
            <a:ext cx="4824536" cy="1354162"/>
          </a:xfrm>
        </p:spPr>
        <p:txBody>
          <a:bodyPr>
            <a:noAutofit/>
          </a:bodyPr>
          <a:lstStyle/>
          <a:p>
            <a:r>
              <a:rPr lang="en-GB" sz="4000" dirty="0" err="1"/>
              <a:t>Dyfyniadau</a:t>
            </a:r>
            <a:r>
              <a:rPr lang="en-GB" sz="4000" dirty="0"/>
              <a:t> o iechyd </a:t>
            </a:r>
            <a:r>
              <a:rPr lang="en-GB" sz="4000" dirty="0" err="1"/>
              <a:t>meddwl</a:t>
            </a:r>
            <a:endParaRPr lang="en-GB" sz="4000" dirty="0">
              <a:solidFill>
                <a:srgbClr val="0070C0"/>
              </a:solidFill>
            </a:endParaRPr>
          </a:p>
        </p:txBody>
      </p:sp>
      <p:sp>
        <p:nvSpPr>
          <p:cNvPr id="3" name="Content Placeholder 2"/>
          <p:cNvSpPr>
            <a:spLocks noGrp="1"/>
          </p:cNvSpPr>
          <p:nvPr>
            <p:ph sz="half" idx="1"/>
          </p:nvPr>
        </p:nvSpPr>
        <p:spPr>
          <a:xfrm>
            <a:off x="6141230" y="2025879"/>
            <a:ext cx="3822576" cy="1779458"/>
          </a:xfrm>
          <a:custGeom>
            <a:avLst/>
            <a:gdLst>
              <a:gd name="connsiteX0" fmla="*/ 0 w 3822576"/>
              <a:gd name="connsiteY0" fmla="*/ 0 h 1779458"/>
              <a:gd name="connsiteX1" fmla="*/ 622534 w 3822576"/>
              <a:gd name="connsiteY1" fmla="*/ 0 h 1779458"/>
              <a:gd name="connsiteX2" fmla="*/ 1206842 w 3822576"/>
              <a:gd name="connsiteY2" fmla="*/ 0 h 1779458"/>
              <a:gd name="connsiteX3" fmla="*/ 1676473 w 3822576"/>
              <a:gd name="connsiteY3" fmla="*/ 0 h 1779458"/>
              <a:gd name="connsiteX4" fmla="*/ 2299006 w 3822576"/>
              <a:gd name="connsiteY4" fmla="*/ 0 h 1779458"/>
              <a:gd name="connsiteX5" fmla="*/ 2806863 w 3822576"/>
              <a:gd name="connsiteY5" fmla="*/ 0 h 1779458"/>
              <a:gd name="connsiteX6" fmla="*/ 3276494 w 3822576"/>
              <a:gd name="connsiteY6" fmla="*/ 0 h 1779458"/>
              <a:gd name="connsiteX7" fmla="*/ 3822576 w 3822576"/>
              <a:gd name="connsiteY7" fmla="*/ 0 h 1779458"/>
              <a:gd name="connsiteX8" fmla="*/ 3822576 w 3822576"/>
              <a:gd name="connsiteY8" fmla="*/ 593153 h 1779458"/>
              <a:gd name="connsiteX9" fmla="*/ 3822576 w 3822576"/>
              <a:gd name="connsiteY9" fmla="*/ 1221894 h 1779458"/>
              <a:gd name="connsiteX10" fmla="*/ 3822576 w 3822576"/>
              <a:gd name="connsiteY10" fmla="*/ 1779458 h 1779458"/>
              <a:gd name="connsiteX11" fmla="*/ 3391171 w 3822576"/>
              <a:gd name="connsiteY11" fmla="*/ 1779458 h 1779458"/>
              <a:gd name="connsiteX12" fmla="*/ 2768637 w 3822576"/>
              <a:gd name="connsiteY12" fmla="*/ 1779458 h 1779458"/>
              <a:gd name="connsiteX13" fmla="*/ 2299006 w 3822576"/>
              <a:gd name="connsiteY13" fmla="*/ 1779458 h 1779458"/>
              <a:gd name="connsiteX14" fmla="*/ 1676473 w 3822576"/>
              <a:gd name="connsiteY14" fmla="*/ 1779458 h 1779458"/>
              <a:gd name="connsiteX15" fmla="*/ 1053939 w 3822576"/>
              <a:gd name="connsiteY15" fmla="*/ 1779458 h 1779458"/>
              <a:gd name="connsiteX16" fmla="*/ 469631 w 3822576"/>
              <a:gd name="connsiteY16" fmla="*/ 1779458 h 1779458"/>
              <a:gd name="connsiteX17" fmla="*/ 0 w 3822576"/>
              <a:gd name="connsiteY17" fmla="*/ 1779458 h 1779458"/>
              <a:gd name="connsiteX18" fmla="*/ 0 w 3822576"/>
              <a:gd name="connsiteY18" fmla="*/ 1168511 h 1779458"/>
              <a:gd name="connsiteX19" fmla="*/ 0 w 3822576"/>
              <a:gd name="connsiteY19" fmla="*/ 593153 h 1779458"/>
              <a:gd name="connsiteX20" fmla="*/ 0 w 3822576"/>
              <a:gd name="connsiteY20" fmla="*/ 0 h 1779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822576" h="1779458" fill="none" extrusionOk="0">
                <a:moveTo>
                  <a:pt x="0" y="0"/>
                </a:moveTo>
                <a:cubicBezTo>
                  <a:pt x="129470" y="-61783"/>
                  <a:pt x="336380" y="45234"/>
                  <a:pt x="622534" y="0"/>
                </a:cubicBezTo>
                <a:cubicBezTo>
                  <a:pt x="908688" y="-45234"/>
                  <a:pt x="1072176" y="9418"/>
                  <a:pt x="1206842" y="0"/>
                </a:cubicBezTo>
                <a:cubicBezTo>
                  <a:pt x="1341508" y="-9418"/>
                  <a:pt x="1557607" y="16628"/>
                  <a:pt x="1676473" y="0"/>
                </a:cubicBezTo>
                <a:cubicBezTo>
                  <a:pt x="1795339" y="-16628"/>
                  <a:pt x="2088893" y="26497"/>
                  <a:pt x="2299006" y="0"/>
                </a:cubicBezTo>
                <a:cubicBezTo>
                  <a:pt x="2509119" y="-26497"/>
                  <a:pt x="2574041" y="19616"/>
                  <a:pt x="2806863" y="0"/>
                </a:cubicBezTo>
                <a:cubicBezTo>
                  <a:pt x="3039685" y="-19616"/>
                  <a:pt x="3163849" y="16042"/>
                  <a:pt x="3276494" y="0"/>
                </a:cubicBezTo>
                <a:cubicBezTo>
                  <a:pt x="3389139" y="-16042"/>
                  <a:pt x="3679136" y="32073"/>
                  <a:pt x="3822576" y="0"/>
                </a:cubicBezTo>
                <a:cubicBezTo>
                  <a:pt x="3886130" y="263909"/>
                  <a:pt x="3805216" y="302518"/>
                  <a:pt x="3822576" y="593153"/>
                </a:cubicBezTo>
                <a:cubicBezTo>
                  <a:pt x="3839936" y="883788"/>
                  <a:pt x="3793473" y="910406"/>
                  <a:pt x="3822576" y="1221894"/>
                </a:cubicBezTo>
                <a:cubicBezTo>
                  <a:pt x="3851679" y="1533382"/>
                  <a:pt x="3755867" y="1574808"/>
                  <a:pt x="3822576" y="1779458"/>
                </a:cubicBezTo>
                <a:cubicBezTo>
                  <a:pt x="3653146" y="1819149"/>
                  <a:pt x="3547875" y="1733334"/>
                  <a:pt x="3391171" y="1779458"/>
                </a:cubicBezTo>
                <a:cubicBezTo>
                  <a:pt x="3234468" y="1825582"/>
                  <a:pt x="3004327" y="1713964"/>
                  <a:pt x="2768637" y="1779458"/>
                </a:cubicBezTo>
                <a:cubicBezTo>
                  <a:pt x="2532947" y="1844952"/>
                  <a:pt x="2480176" y="1769688"/>
                  <a:pt x="2299006" y="1779458"/>
                </a:cubicBezTo>
                <a:cubicBezTo>
                  <a:pt x="2117836" y="1789228"/>
                  <a:pt x="1965728" y="1758148"/>
                  <a:pt x="1676473" y="1779458"/>
                </a:cubicBezTo>
                <a:cubicBezTo>
                  <a:pt x="1387218" y="1800768"/>
                  <a:pt x="1352600" y="1721888"/>
                  <a:pt x="1053939" y="1779458"/>
                </a:cubicBezTo>
                <a:cubicBezTo>
                  <a:pt x="755278" y="1837028"/>
                  <a:pt x="730990" y="1720997"/>
                  <a:pt x="469631" y="1779458"/>
                </a:cubicBezTo>
                <a:cubicBezTo>
                  <a:pt x="208272" y="1837919"/>
                  <a:pt x="169316" y="1761941"/>
                  <a:pt x="0" y="1779458"/>
                </a:cubicBezTo>
                <a:cubicBezTo>
                  <a:pt x="-32824" y="1583953"/>
                  <a:pt x="55322" y="1420224"/>
                  <a:pt x="0" y="1168511"/>
                </a:cubicBezTo>
                <a:cubicBezTo>
                  <a:pt x="-55322" y="916798"/>
                  <a:pt x="42549" y="722086"/>
                  <a:pt x="0" y="593153"/>
                </a:cubicBezTo>
                <a:cubicBezTo>
                  <a:pt x="-42549" y="464220"/>
                  <a:pt x="1268" y="252558"/>
                  <a:pt x="0" y="0"/>
                </a:cubicBezTo>
                <a:close/>
              </a:path>
              <a:path w="3822576" h="1779458" stroke="0" extrusionOk="0">
                <a:moveTo>
                  <a:pt x="0" y="0"/>
                </a:moveTo>
                <a:cubicBezTo>
                  <a:pt x="200682" y="-21923"/>
                  <a:pt x="450510" y="54070"/>
                  <a:pt x="584308" y="0"/>
                </a:cubicBezTo>
                <a:cubicBezTo>
                  <a:pt x="718106" y="-54070"/>
                  <a:pt x="974465" y="7692"/>
                  <a:pt x="1092165" y="0"/>
                </a:cubicBezTo>
                <a:cubicBezTo>
                  <a:pt x="1209865" y="-7692"/>
                  <a:pt x="1499009" y="22164"/>
                  <a:pt x="1638247" y="0"/>
                </a:cubicBezTo>
                <a:cubicBezTo>
                  <a:pt x="1777485" y="-22164"/>
                  <a:pt x="1973518" y="48111"/>
                  <a:pt x="2107878" y="0"/>
                </a:cubicBezTo>
                <a:cubicBezTo>
                  <a:pt x="2242238" y="-48111"/>
                  <a:pt x="2528160" y="35875"/>
                  <a:pt x="2653960" y="0"/>
                </a:cubicBezTo>
                <a:cubicBezTo>
                  <a:pt x="2779760" y="-35875"/>
                  <a:pt x="2962941" y="51828"/>
                  <a:pt x="3123591" y="0"/>
                </a:cubicBezTo>
                <a:cubicBezTo>
                  <a:pt x="3284241" y="-51828"/>
                  <a:pt x="3594382" y="17600"/>
                  <a:pt x="3822576" y="0"/>
                </a:cubicBezTo>
                <a:cubicBezTo>
                  <a:pt x="3829649" y="283071"/>
                  <a:pt x="3805954" y="308213"/>
                  <a:pt x="3822576" y="575358"/>
                </a:cubicBezTo>
                <a:cubicBezTo>
                  <a:pt x="3839198" y="842503"/>
                  <a:pt x="3786876" y="966870"/>
                  <a:pt x="3822576" y="1150716"/>
                </a:cubicBezTo>
                <a:cubicBezTo>
                  <a:pt x="3858276" y="1334562"/>
                  <a:pt x="3805999" y="1579428"/>
                  <a:pt x="3822576" y="1779458"/>
                </a:cubicBezTo>
                <a:cubicBezTo>
                  <a:pt x="3627272" y="1847002"/>
                  <a:pt x="3417025" y="1734231"/>
                  <a:pt x="3238268" y="1779458"/>
                </a:cubicBezTo>
                <a:cubicBezTo>
                  <a:pt x="3059511" y="1824685"/>
                  <a:pt x="2930459" y="1723717"/>
                  <a:pt x="2730411" y="1779458"/>
                </a:cubicBezTo>
                <a:cubicBezTo>
                  <a:pt x="2530363" y="1835199"/>
                  <a:pt x="2288111" y="1758600"/>
                  <a:pt x="2107878" y="1779458"/>
                </a:cubicBezTo>
                <a:cubicBezTo>
                  <a:pt x="1927645" y="1800316"/>
                  <a:pt x="1753200" y="1753221"/>
                  <a:pt x="1561795" y="1779458"/>
                </a:cubicBezTo>
                <a:cubicBezTo>
                  <a:pt x="1370390" y="1805695"/>
                  <a:pt x="1226643" y="1728277"/>
                  <a:pt x="1053939" y="1779458"/>
                </a:cubicBezTo>
                <a:cubicBezTo>
                  <a:pt x="881235" y="1830639"/>
                  <a:pt x="727002" y="1736529"/>
                  <a:pt x="469631" y="1779458"/>
                </a:cubicBezTo>
                <a:cubicBezTo>
                  <a:pt x="212260" y="1822387"/>
                  <a:pt x="137179" y="1733953"/>
                  <a:pt x="0" y="1779458"/>
                </a:cubicBezTo>
                <a:cubicBezTo>
                  <a:pt x="-53195" y="1576599"/>
                  <a:pt x="9759" y="1482187"/>
                  <a:pt x="0" y="1239689"/>
                </a:cubicBezTo>
                <a:cubicBezTo>
                  <a:pt x="-9759" y="997191"/>
                  <a:pt x="13244" y="920306"/>
                  <a:pt x="0" y="682126"/>
                </a:cubicBezTo>
                <a:cubicBezTo>
                  <a:pt x="-13244" y="443946"/>
                  <a:pt x="4495" y="170921"/>
                  <a:pt x="0" y="0"/>
                </a:cubicBezTo>
                <a:close/>
              </a:path>
            </a:pathLst>
          </a:custGeom>
          <a:ln>
            <a:solidFill>
              <a:schemeClr val="tx1"/>
            </a:solidFill>
            <a:extLst>
              <a:ext uri="{C807C97D-BFC1-408E-A445-0C87EB9F89A2}">
                <ask:lineSketchStyleProps xmlns:ask="http://schemas.microsoft.com/office/drawing/2018/sketchyshapes" sd="2512980468">
                  <ask:type>
                    <ask:lineSketchScribble/>
                  </ask:type>
                </ask:lineSketchStyleProps>
              </a:ext>
            </a:extLst>
          </a:ln>
        </p:spPr>
        <p:txBody>
          <a:bodyPr>
            <a:normAutofit fontScale="92500" lnSpcReduction="20000"/>
          </a:bodyPr>
          <a:lstStyle/>
          <a:p>
            <a:pPr marL="0" indent="0">
              <a:buNone/>
            </a:pPr>
            <a:r>
              <a:rPr lang="en-GB" sz="2000" dirty="0">
                <a:solidFill>
                  <a:srgbClr val="0070C0"/>
                </a:solidFill>
              </a:rPr>
              <a:t>Put simply, your mental health is the way you feel on any particular day.</a:t>
            </a:r>
          </a:p>
          <a:p>
            <a:pPr marL="0" indent="0">
              <a:buNone/>
            </a:pPr>
            <a:r>
              <a:rPr lang="en-GB" sz="2000" dirty="0">
                <a:solidFill>
                  <a:srgbClr val="0070C0"/>
                </a:solidFill>
              </a:rPr>
              <a:t>(Child and Adolescent Mental Health Services, 2019) </a:t>
            </a:r>
          </a:p>
        </p:txBody>
      </p:sp>
      <p:sp>
        <p:nvSpPr>
          <p:cNvPr id="4" name="Content Placeholder 3"/>
          <p:cNvSpPr>
            <a:spLocks noGrp="1"/>
          </p:cNvSpPr>
          <p:nvPr>
            <p:ph sz="half" idx="2"/>
          </p:nvPr>
        </p:nvSpPr>
        <p:spPr>
          <a:xfrm>
            <a:off x="1415480" y="2025879"/>
            <a:ext cx="4032448" cy="3347338"/>
          </a:xfrm>
          <a:custGeom>
            <a:avLst/>
            <a:gdLst>
              <a:gd name="connsiteX0" fmla="*/ 0 w 4032448"/>
              <a:gd name="connsiteY0" fmla="*/ 0 h 3347338"/>
              <a:gd name="connsiteX1" fmla="*/ 656713 w 4032448"/>
              <a:gd name="connsiteY1" fmla="*/ 0 h 3347338"/>
              <a:gd name="connsiteX2" fmla="*/ 1313426 w 4032448"/>
              <a:gd name="connsiteY2" fmla="*/ 0 h 3347338"/>
              <a:gd name="connsiteX3" fmla="*/ 1768516 w 4032448"/>
              <a:gd name="connsiteY3" fmla="*/ 0 h 3347338"/>
              <a:gd name="connsiteX4" fmla="*/ 2344580 w 4032448"/>
              <a:gd name="connsiteY4" fmla="*/ 0 h 3347338"/>
              <a:gd name="connsiteX5" fmla="*/ 2960969 w 4032448"/>
              <a:gd name="connsiteY5" fmla="*/ 0 h 3347338"/>
              <a:gd name="connsiteX6" fmla="*/ 4032448 w 4032448"/>
              <a:gd name="connsiteY6" fmla="*/ 0 h 3347338"/>
              <a:gd name="connsiteX7" fmla="*/ 4032448 w 4032448"/>
              <a:gd name="connsiteY7" fmla="*/ 524416 h 3347338"/>
              <a:gd name="connsiteX8" fmla="*/ 4032448 w 4032448"/>
              <a:gd name="connsiteY8" fmla="*/ 1115779 h 3347338"/>
              <a:gd name="connsiteX9" fmla="*/ 4032448 w 4032448"/>
              <a:gd name="connsiteY9" fmla="*/ 1740616 h 3347338"/>
              <a:gd name="connsiteX10" fmla="*/ 4032448 w 4032448"/>
              <a:gd name="connsiteY10" fmla="*/ 2265032 h 3347338"/>
              <a:gd name="connsiteX11" fmla="*/ 4032448 w 4032448"/>
              <a:gd name="connsiteY11" fmla="*/ 2789448 h 3347338"/>
              <a:gd name="connsiteX12" fmla="*/ 4032448 w 4032448"/>
              <a:gd name="connsiteY12" fmla="*/ 3347338 h 3347338"/>
              <a:gd name="connsiteX13" fmla="*/ 3537033 w 4032448"/>
              <a:gd name="connsiteY13" fmla="*/ 3347338 h 3347338"/>
              <a:gd name="connsiteX14" fmla="*/ 3001293 w 4032448"/>
              <a:gd name="connsiteY14" fmla="*/ 3347338 h 3347338"/>
              <a:gd name="connsiteX15" fmla="*/ 2465554 w 4032448"/>
              <a:gd name="connsiteY15" fmla="*/ 3347338 h 3347338"/>
              <a:gd name="connsiteX16" fmla="*/ 1808841 w 4032448"/>
              <a:gd name="connsiteY16" fmla="*/ 3347338 h 3347338"/>
              <a:gd name="connsiteX17" fmla="*/ 1273101 w 4032448"/>
              <a:gd name="connsiteY17" fmla="*/ 3347338 h 3347338"/>
              <a:gd name="connsiteX18" fmla="*/ 697037 w 4032448"/>
              <a:gd name="connsiteY18" fmla="*/ 3347338 h 3347338"/>
              <a:gd name="connsiteX19" fmla="*/ 0 w 4032448"/>
              <a:gd name="connsiteY19" fmla="*/ 3347338 h 3347338"/>
              <a:gd name="connsiteX20" fmla="*/ 0 w 4032448"/>
              <a:gd name="connsiteY20" fmla="*/ 2789448 h 3347338"/>
              <a:gd name="connsiteX21" fmla="*/ 0 w 4032448"/>
              <a:gd name="connsiteY21" fmla="*/ 2164612 h 3347338"/>
              <a:gd name="connsiteX22" fmla="*/ 0 w 4032448"/>
              <a:gd name="connsiteY22" fmla="*/ 1707142 h 3347338"/>
              <a:gd name="connsiteX23" fmla="*/ 0 w 4032448"/>
              <a:gd name="connsiteY23" fmla="*/ 1182726 h 3347338"/>
              <a:gd name="connsiteX24" fmla="*/ 0 w 4032448"/>
              <a:gd name="connsiteY24" fmla="*/ 691783 h 3347338"/>
              <a:gd name="connsiteX25" fmla="*/ 0 w 4032448"/>
              <a:gd name="connsiteY25" fmla="*/ 0 h 33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032448" h="3347338" fill="none" extrusionOk="0">
                <a:moveTo>
                  <a:pt x="0" y="0"/>
                </a:moveTo>
                <a:cubicBezTo>
                  <a:pt x="164910" y="-41770"/>
                  <a:pt x="386798" y="55917"/>
                  <a:pt x="656713" y="0"/>
                </a:cubicBezTo>
                <a:cubicBezTo>
                  <a:pt x="926628" y="-55917"/>
                  <a:pt x="1105047" y="5745"/>
                  <a:pt x="1313426" y="0"/>
                </a:cubicBezTo>
                <a:cubicBezTo>
                  <a:pt x="1521805" y="-5745"/>
                  <a:pt x="1566267" y="41629"/>
                  <a:pt x="1768516" y="0"/>
                </a:cubicBezTo>
                <a:cubicBezTo>
                  <a:pt x="1970765" y="-41629"/>
                  <a:pt x="2226308" y="51895"/>
                  <a:pt x="2344580" y="0"/>
                </a:cubicBezTo>
                <a:cubicBezTo>
                  <a:pt x="2462852" y="-51895"/>
                  <a:pt x="2760527" y="59915"/>
                  <a:pt x="2960969" y="0"/>
                </a:cubicBezTo>
                <a:cubicBezTo>
                  <a:pt x="3161411" y="-59915"/>
                  <a:pt x="3625576" y="23820"/>
                  <a:pt x="4032448" y="0"/>
                </a:cubicBezTo>
                <a:cubicBezTo>
                  <a:pt x="4057147" y="184602"/>
                  <a:pt x="3993927" y="392288"/>
                  <a:pt x="4032448" y="524416"/>
                </a:cubicBezTo>
                <a:cubicBezTo>
                  <a:pt x="4070969" y="656544"/>
                  <a:pt x="4008752" y="907780"/>
                  <a:pt x="4032448" y="1115779"/>
                </a:cubicBezTo>
                <a:cubicBezTo>
                  <a:pt x="4056144" y="1323778"/>
                  <a:pt x="4011324" y="1595891"/>
                  <a:pt x="4032448" y="1740616"/>
                </a:cubicBezTo>
                <a:cubicBezTo>
                  <a:pt x="4053572" y="1885341"/>
                  <a:pt x="4027141" y="2085636"/>
                  <a:pt x="4032448" y="2265032"/>
                </a:cubicBezTo>
                <a:cubicBezTo>
                  <a:pt x="4037755" y="2444428"/>
                  <a:pt x="3972123" y="2567809"/>
                  <a:pt x="4032448" y="2789448"/>
                </a:cubicBezTo>
                <a:cubicBezTo>
                  <a:pt x="4092773" y="3011087"/>
                  <a:pt x="3969380" y="3102266"/>
                  <a:pt x="4032448" y="3347338"/>
                </a:cubicBezTo>
                <a:cubicBezTo>
                  <a:pt x="3837005" y="3405232"/>
                  <a:pt x="3646760" y="3318318"/>
                  <a:pt x="3537033" y="3347338"/>
                </a:cubicBezTo>
                <a:cubicBezTo>
                  <a:pt x="3427307" y="3376358"/>
                  <a:pt x="3237977" y="3298878"/>
                  <a:pt x="3001293" y="3347338"/>
                </a:cubicBezTo>
                <a:cubicBezTo>
                  <a:pt x="2764609" y="3395798"/>
                  <a:pt x="2691414" y="3323508"/>
                  <a:pt x="2465554" y="3347338"/>
                </a:cubicBezTo>
                <a:cubicBezTo>
                  <a:pt x="2239694" y="3371168"/>
                  <a:pt x="1952066" y="3269525"/>
                  <a:pt x="1808841" y="3347338"/>
                </a:cubicBezTo>
                <a:cubicBezTo>
                  <a:pt x="1665616" y="3425151"/>
                  <a:pt x="1451872" y="3290348"/>
                  <a:pt x="1273101" y="3347338"/>
                </a:cubicBezTo>
                <a:cubicBezTo>
                  <a:pt x="1094330" y="3404328"/>
                  <a:pt x="874550" y="3323035"/>
                  <a:pt x="697037" y="3347338"/>
                </a:cubicBezTo>
                <a:cubicBezTo>
                  <a:pt x="519524" y="3371641"/>
                  <a:pt x="161742" y="3284579"/>
                  <a:pt x="0" y="3347338"/>
                </a:cubicBezTo>
                <a:cubicBezTo>
                  <a:pt x="-63910" y="3193409"/>
                  <a:pt x="31001" y="3060029"/>
                  <a:pt x="0" y="2789448"/>
                </a:cubicBezTo>
                <a:cubicBezTo>
                  <a:pt x="-31001" y="2518867"/>
                  <a:pt x="38427" y="2289676"/>
                  <a:pt x="0" y="2164612"/>
                </a:cubicBezTo>
                <a:cubicBezTo>
                  <a:pt x="-38427" y="2039548"/>
                  <a:pt x="50723" y="1852883"/>
                  <a:pt x="0" y="1707142"/>
                </a:cubicBezTo>
                <a:cubicBezTo>
                  <a:pt x="-50723" y="1561401"/>
                  <a:pt x="56897" y="1296575"/>
                  <a:pt x="0" y="1182726"/>
                </a:cubicBezTo>
                <a:cubicBezTo>
                  <a:pt x="-56897" y="1068877"/>
                  <a:pt x="48591" y="791771"/>
                  <a:pt x="0" y="691783"/>
                </a:cubicBezTo>
                <a:cubicBezTo>
                  <a:pt x="-48591" y="591795"/>
                  <a:pt x="44411" y="335288"/>
                  <a:pt x="0" y="0"/>
                </a:cubicBezTo>
                <a:close/>
              </a:path>
              <a:path w="4032448" h="3347338" stroke="0" extrusionOk="0">
                <a:moveTo>
                  <a:pt x="0" y="0"/>
                </a:moveTo>
                <a:cubicBezTo>
                  <a:pt x="241939" y="-28307"/>
                  <a:pt x="336835" y="31794"/>
                  <a:pt x="616388" y="0"/>
                </a:cubicBezTo>
                <a:cubicBezTo>
                  <a:pt x="895941" y="-31794"/>
                  <a:pt x="887427" y="50945"/>
                  <a:pt x="1071479" y="0"/>
                </a:cubicBezTo>
                <a:cubicBezTo>
                  <a:pt x="1255531" y="-50945"/>
                  <a:pt x="1355045" y="16329"/>
                  <a:pt x="1607219" y="0"/>
                </a:cubicBezTo>
                <a:cubicBezTo>
                  <a:pt x="1859393" y="-16329"/>
                  <a:pt x="1940457" y="47684"/>
                  <a:pt x="2062309" y="0"/>
                </a:cubicBezTo>
                <a:cubicBezTo>
                  <a:pt x="2184161" y="-47684"/>
                  <a:pt x="2423503" y="19055"/>
                  <a:pt x="2557724" y="0"/>
                </a:cubicBezTo>
                <a:cubicBezTo>
                  <a:pt x="2691945" y="-19055"/>
                  <a:pt x="3022951" y="26721"/>
                  <a:pt x="3174113" y="0"/>
                </a:cubicBezTo>
                <a:cubicBezTo>
                  <a:pt x="3325275" y="-26721"/>
                  <a:pt x="3626281" y="40572"/>
                  <a:pt x="4032448" y="0"/>
                </a:cubicBezTo>
                <a:cubicBezTo>
                  <a:pt x="4044358" y="116519"/>
                  <a:pt x="3997694" y="233043"/>
                  <a:pt x="4032448" y="457470"/>
                </a:cubicBezTo>
                <a:cubicBezTo>
                  <a:pt x="4067202" y="681897"/>
                  <a:pt x="3977127" y="782824"/>
                  <a:pt x="4032448" y="1015359"/>
                </a:cubicBezTo>
                <a:cubicBezTo>
                  <a:pt x="4087769" y="1247894"/>
                  <a:pt x="3995976" y="1413217"/>
                  <a:pt x="4032448" y="1539775"/>
                </a:cubicBezTo>
                <a:cubicBezTo>
                  <a:pt x="4068920" y="1666333"/>
                  <a:pt x="3985904" y="1870982"/>
                  <a:pt x="4032448" y="2030718"/>
                </a:cubicBezTo>
                <a:cubicBezTo>
                  <a:pt x="4078992" y="2190454"/>
                  <a:pt x="4001154" y="2369912"/>
                  <a:pt x="4032448" y="2488188"/>
                </a:cubicBezTo>
                <a:cubicBezTo>
                  <a:pt x="4063742" y="2606464"/>
                  <a:pt x="3980482" y="2982729"/>
                  <a:pt x="4032448" y="3347338"/>
                </a:cubicBezTo>
                <a:cubicBezTo>
                  <a:pt x="3755724" y="3420724"/>
                  <a:pt x="3567508" y="3345580"/>
                  <a:pt x="3416060" y="3347338"/>
                </a:cubicBezTo>
                <a:cubicBezTo>
                  <a:pt x="3264612" y="3349096"/>
                  <a:pt x="3154714" y="3288736"/>
                  <a:pt x="2920644" y="3347338"/>
                </a:cubicBezTo>
                <a:cubicBezTo>
                  <a:pt x="2686574" y="3405940"/>
                  <a:pt x="2596473" y="3321541"/>
                  <a:pt x="2344580" y="3347338"/>
                </a:cubicBezTo>
                <a:cubicBezTo>
                  <a:pt x="2092687" y="3373135"/>
                  <a:pt x="2085036" y="3292821"/>
                  <a:pt x="1889490" y="3347338"/>
                </a:cubicBezTo>
                <a:cubicBezTo>
                  <a:pt x="1693944" y="3401855"/>
                  <a:pt x="1499167" y="3288528"/>
                  <a:pt x="1394075" y="3347338"/>
                </a:cubicBezTo>
                <a:cubicBezTo>
                  <a:pt x="1288984" y="3406148"/>
                  <a:pt x="922642" y="3300231"/>
                  <a:pt x="737362" y="3347338"/>
                </a:cubicBezTo>
                <a:cubicBezTo>
                  <a:pt x="552082" y="3394445"/>
                  <a:pt x="264216" y="3305029"/>
                  <a:pt x="0" y="3347338"/>
                </a:cubicBezTo>
                <a:cubicBezTo>
                  <a:pt x="-39803" y="3200748"/>
                  <a:pt x="26899" y="3009990"/>
                  <a:pt x="0" y="2889868"/>
                </a:cubicBezTo>
                <a:cubicBezTo>
                  <a:pt x="-26899" y="2769746"/>
                  <a:pt x="64999" y="2451917"/>
                  <a:pt x="0" y="2265032"/>
                </a:cubicBezTo>
                <a:cubicBezTo>
                  <a:pt x="-64999" y="2078147"/>
                  <a:pt x="51097" y="1916109"/>
                  <a:pt x="0" y="1740616"/>
                </a:cubicBezTo>
                <a:cubicBezTo>
                  <a:pt x="-51097" y="1565123"/>
                  <a:pt x="30070" y="1463440"/>
                  <a:pt x="0" y="1283146"/>
                </a:cubicBezTo>
                <a:cubicBezTo>
                  <a:pt x="-30070" y="1102852"/>
                  <a:pt x="6962" y="1042812"/>
                  <a:pt x="0" y="825677"/>
                </a:cubicBezTo>
                <a:cubicBezTo>
                  <a:pt x="-6962" y="608542"/>
                  <a:pt x="96146" y="173359"/>
                  <a:pt x="0" y="0"/>
                </a:cubicBezTo>
                <a:close/>
              </a:path>
            </a:pathLst>
          </a:custGeom>
          <a:ln>
            <a:solidFill>
              <a:schemeClr val="tx1"/>
            </a:solidFill>
            <a:extLst>
              <a:ext uri="{C807C97D-BFC1-408E-A445-0C87EB9F89A2}">
                <ask:lineSketchStyleProps xmlns:ask="http://schemas.microsoft.com/office/drawing/2018/sketchyshapes" sd="3313782155">
                  <ask:type>
                    <ask:lineSketchScribble/>
                  </ask:type>
                </ask:lineSketchStyleProps>
              </a:ext>
            </a:extLst>
          </a:ln>
        </p:spPr>
        <p:txBody>
          <a:bodyPr>
            <a:normAutofit fontScale="92500" lnSpcReduction="20000"/>
          </a:bodyPr>
          <a:lstStyle/>
          <a:p>
            <a:pPr marL="0" indent="0">
              <a:buNone/>
            </a:pPr>
            <a:r>
              <a:rPr lang="en-US" sz="2000" b="0" i="0" dirty="0">
                <a:solidFill>
                  <a:srgbClr val="0070C0"/>
                </a:solidFill>
                <a:effectLst/>
                <a:latin typeface="+mj-lt"/>
              </a:rPr>
              <a:t>Mental health is a state of mental well-being that enables people to cope with the stresses of life, realize their abilities, learn well and work well, and contribute to their community. It is an integral component of health and well-being that underpins our individual and collective abilities to make decisions, build relationships and shape the world we live in. Mental health is a basic human right. And it is crucial to personal, community and socio-economic development.</a:t>
            </a:r>
          </a:p>
          <a:p>
            <a:pPr marL="0" indent="0">
              <a:buNone/>
            </a:pPr>
            <a:r>
              <a:rPr lang="en-GB" sz="2000" dirty="0">
                <a:solidFill>
                  <a:srgbClr val="0070C0"/>
                </a:solidFill>
              </a:rPr>
              <a:t>(World Health Organisation, 2019)</a:t>
            </a:r>
          </a:p>
        </p:txBody>
      </p:sp>
      <p:pic>
        <p:nvPicPr>
          <p:cNvPr id="5" name="Picture 4" descr="What to do if you Think your Child is Suffering from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72064" y="3964875"/>
            <a:ext cx="2514130" cy="1570883"/>
          </a:xfrm>
          <a:prstGeom prst="rect">
            <a:avLst/>
          </a:prstGeom>
        </p:spPr>
      </p:pic>
      <p:sp>
        <p:nvSpPr>
          <p:cNvPr id="6" name="TextBox 5">
            <a:extLst>
              <a:ext uri="{FF2B5EF4-FFF2-40B4-BE49-F238E27FC236}">
                <a16:creationId xmlns:a16="http://schemas.microsoft.com/office/drawing/2014/main" id="{A84AAEB0-9F37-85DB-61A6-C49101E75BA3}"/>
              </a:ext>
            </a:extLst>
          </p:cNvPr>
          <p:cNvSpPr txBox="1"/>
          <p:nvPr/>
        </p:nvSpPr>
        <p:spPr>
          <a:xfrm>
            <a:off x="6312024" y="334326"/>
            <a:ext cx="5572976" cy="1323439"/>
          </a:xfrm>
          <a:prstGeom prst="rect">
            <a:avLst/>
          </a:prstGeom>
          <a:noFill/>
        </p:spPr>
        <p:txBody>
          <a:bodyPr wrap="square" rtlCol="0">
            <a:spAutoFit/>
          </a:bodyPr>
          <a:lstStyle/>
          <a:p>
            <a:r>
              <a:rPr lang="en-GB" sz="4000" dirty="0">
                <a:solidFill>
                  <a:srgbClr val="0070C0"/>
                </a:solidFill>
              </a:rPr>
              <a:t>Definitions of mental health</a:t>
            </a:r>
            <a:endParaRPr lang="en-US" sz="4000" dirty="0"/>
          </a:p>
        </p:txBody>
      </p:sp>
    </p:spTree>
    <p:extLst>
      <p:ext uri="{BB962C8B-B14F-4D97-AF65-F5344CB8AC3E}">
        <p14:creationId xmlns:p14="http://schemas.microsoft.com/office/powerpoint/2010/main" val="614979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920" y="476672"/>
            <a:ext cx="5915000" cy="1131878"/>
          </a:xfrm>
        </p:spPr>
        <p:txBody>
          <a:bodyPr>
            <a:noAutofit/>
          </a:bodyPr>
          <a:lstStyle/>
          <a:p>
            <a:r>
              <a:rPr lang="en-GB" sz="4000" dirty="0" err="1"/>
              <a:t>Ffeithiau</a:t>
            </a:r>
            <a:r>
              <a:rPr lang="en-GB" sz="4000" dirty="0"/>
              <a:t> iechyd </a:t>
            </a:r>
            <a:r>
              <a:rPr lang="en-GB" sz="4000" dirty="0" err="1"/>
              <a:t>meddwl</a:t>
            </a:r>
            <a:endParaRPr lang="en-GB" sz="4000" b="1" dirty="0"/>
          </a:p>
        </p:txBody>
      </p:sp>
      <p:sp>
        <p:nvSpPr>
          <p:cNvPr id="3" name="TextBox 2">
            <a:extLst>
              <a:ext uri="{FF2B5EF4-FFF2-40B4-BE49-F238E27FC236}">
                <a16:creationId xmlns:a16="http://schemas.microsoft.com/office/drawing/2014/main" id="{81AEB2F7-E40D-A483-A944-D2BA4FA38811}"/>
              </a:ext>
            </a:extLst>
          </p:cNvPr>
          <p:cNvSpPr txBox="1"/>
          <p:nvPr/>
        </p:nvSpPr>
        <p:spPr>
          <a:xfrm>
            <a:off x="5383169" y="1340768"/>
            <a:ext cx="4491935" cy="707886"/>
          </a:xfrm>
          <a:prstGeom prst="rect">
            <a:avLst/>
          </a:prstGeom>
          <a:noFill/>
        </p:spPr>
        <p:txBody>
          <a:bodyPr wrap="none" rtlCol="0">
            <a:spAutoFit/>
          </a:bodyPr>
          <a:lstStyle/>
          <a:p>
            <a:r>
              <a:rPr lang="en-GB" sz="4000" dirty="0">
                <a:solidFill>
                  <a:srgbClr val="0070C0"/>
                </a:solidFill>
              </a:rPr>
              <a:t>Mental health facts</a:t>
            </a:r>
            <a:endParaRPr lang="en-US" sz="4000" dirty="0">
              <a:solidFill>
                <a:srgbClr val="0070C0"/>
              </a:solidFill>
            </a:endParaRPr>
          </a:p>
        </p:txBody>
      </p:sp>
      <p:pic>
        <p:nvPicPr>
          <p:cNvPr id="5" name="Picture 8" descr="See the source image">
            <a:extLst>
              <a:ext uri="{FF2B5EF4-FFF2-40B4-BE49-F238E27FC236}">
                <a16:creationId xmlns:a16="http://schemas.microsoft.com/office/drawing/2014/main" id="{481CD9A5-EB09-4127-1910-1E36B9FE7CB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03912" y="2348880"/>
            <a:ext cx="5616624" cy="302862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Anxiety Statistics UK | 2023 Data | Champion Health">
            <a:extLst>
              <a:ext uri="{FF2B5EF4-FFF2-40B4-BE49-F238E27FC236}">
                <a16:creationId xmlns:a16="http://schemas.microsoft.com/office/drawing/2014/main" id="{CBB86B11-663D-2DA3-8C98-9D8E9C7164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408" y="836712"/>
            <a:ext cx="4221088" cy="422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705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2656"/>
            <a:ext cx="4033664" cy="1368152"/>
          </a:xfrm>
        </p:spPr>
        <p:txBody>
          <a:bodyPr>
            <a:noAutofit/>
          </a:bodyPr>
          <a:lstStyle/>
          <a:p>
            <a:pPr algn="l"/>
            <a:r>
              <a:rPr lang="en-GB" sz="4000" dirty="0"/>
              <a:t>Iechyd </a:t>
            </a:r>
            <a:r>
              <a:rPr lang="en-GB" sz="4000" dirty="0" err="1"/>
              <a:t>Meddwl</a:t>
            </a:r>
            <a:endParaRPr lang="en-GB" sz="4000" b="1" dirty="0"/>
          </a:p>
        </p:txBody>
      </p:sp>
      <p:sp>
        <p:nvSpPr>
          <p:cNvPr id="7" name="Content Placeholder 6">
            <a:extLst>
              <a:ext uri="{FF2B5EF4-FFF2-40B4-BE49-F238E27FC236}">
                <a16:creationId xmlns:a16="http://schemas.microsoft.com/office/drawing/2014/main" id="{D24F745F-5084-E3B5-08C2-42923ABBEDD2}"/>
              </a:ext>
            </a:extLst>
          </p:cNvPr>
          <p:cNvSpPr>
            <a:spLocks noGrp="1"/>
          </p:cNvSpPr>
          <p:nvPr>
            <p:ph sz="half" idx="1"/>
          </p:nvPr>
        </p:nvSpPr>
        <p:spPr>
          <a:xfrm>
            <a:off x="623392" y="1685636"/>
            <a:ext cx="5181600" cy="4351338"/>
          </a:xfrm>
        </p:spPr>
        <p:txBody>
          <a:bodyPr>
            <a:normAutofit fontScale="55000" lnSpcReduction="20000"/>
          </a:bodyPr>
          <a:lstStyle/>
          <a:p>
            <a:r>
              <a:rPr lang="en-GB" sz="3200" dirty="0" err="1"/>
              <a:t>Ar</a:t>
            </a:r>
            <a:r>
              <a:rPr lang="en-GB" sz="3200" dirty="0"/>
              <a:t> </a:t>
            </a:r>
            <a:r>
              <a:rPr lang="en-GB" sz="3200" dirty="0" err="1"/>
              <a:t>gyfartaledd</a:t>
            </a:r>
            <a:r>
              <a:rPr lang="en-GB" sz="3200" dirty="0"/>
              <a:t> </a:t>
            </a:r>
            <a:r>
              <a:rPr lang="en-GB" sz="3200" dirty="0" err="1"/>
              <a:t>bydd</a:t>
            </a:r>
            <a:r>
              <a:rPr lang="en-GB" sz="3200" dirty="0"/>
              <a:t> </a:t>
            </a:r>
            <a:r>
              <a:rPr lang="en-GB" sz="3200" dirty="0" err="1"/>
              <a:t>gan</a:t>
            </a:r>
            <a:r>
              <a:rPr lang="en-GB" sz="3200" dirty="0"/>
              <a:t> </a:t>
            </a:r>
            <a:r>
              <a:rPr lang="en-GB" sz="3200" dirty="0" err="1"/>
              <a:t>dri</a:t>
            </a:r>
            <a:r>
              <a:rPr lang="en-GB" sz="3200" dirty="0"/>
              <a:t> </a:t>
            </a:r>
            <a:r>
              <a:rPr lang="en-GB" sz="3200" dirty="0" err="1"/>
              <a:t>phlentyn</a:t>
            </a:r>
            <a:r>
              <a:rPr lang="en-GB" sz="3200" dirty="0"/>
              <a:t> </a:t>
            </a:r>
            <a:r>
              <a:rPr lang="en-GB" sz="3200" dirty="0" err="1"/>
              <a:t>ym</a:t>
            </a:r>
            <a:r>
              <a:rPr lang="en-GB" sz="3200" dirty="0"/>
              <a:t> </a:t>
            </a:r>
            <a:r>
              <a:rPr lang="en-GB" sz="3200" dirty="0" err="1"/>
              <a:t>mhob</a:t>
            </a:r>
            <a:r>
              <a:rPr lang="en-GB" sz="3200" dirty="0"/>
              <a:t> </a:t>
            </a:r>
            <a:r>
              <a:rPr lang="en-GB" sz="3200" dirty="0" err="1"/>
              <a:t>ystafell</a:t>
            </a:r>
            <a:r>
              <a:rPr lang="en-GB" sz="3200" dirty="0"/>
              <a:t> </a:t>
            </a:r>
            <a:r>
              <a:rPr lang="en-GB" sz="3200" dirty="0" err="1"/>
              <a:t>ddosbarth</a:t>
            </a:r>
            <a:r>
              <a:rPr lang="en-GB" sz="3200" dirty="0"/>
              <a:t> </a:t>
            </a:r>
            <a:r>
              <a:rPr lang="en-GB" sz="3200" dirty="0" err="1"/>
              <a:t>broblem</a:t>
            </a:r>
            <a:r>
              <a:rPr lang="en-GB" sz="3200" dirty="0"/>
              <a:t> iechyd </a:t>
            </a:r>
            <a:r>
              <a:rPr lang="en-GB" sz="3200" dirty="0" err="1"/>
              <a:t>meddwl</a:t>
            </a:r>
            <a:r>
              <a:rPr lang="en-GB" sz="3200" dirty="0"/>
              <a:t>. </a:t>
            </a:r>
          </a:p>
          <a:p>
            <a:endParaRPr lang="en-GB" sz="3200" dirty="0"/>
          </a:p>
          <a:p>
            <a:r>
              <a:rPr lang="en-GB" sz="3200" dirty="0" err="1"/>
              <a:t>Erbyn</a:t>
            </a:r>
            <a:r>
              <a:rPr lang="en-GB" sz="3200" dirty="0"/>
              <a:t> </a:t>
            </a:r>
            <a:r>
              <a:rPr lang="en-GB" sz="3200" dirty="0" err="1"/>
              <a:t>iddynt</a:t>
            </a:r>
            <a:r>
              <a:rPr lang="en-GB" sz="3200" dirty="0"/>
              <a:t> </a:t>
            </a:r>
            <a:r>
              <a:rPr lang="en-GB" sz="3200" dirty="0" err="1"/>
              <a:t>fod</a:t>
            </a:r>
            <a:r>
              <a:rPr lang="en-GB" sz="3200" dirty="0"/>
              <a:t> </a:t>
            </a:r>
            <a:r>
              <a:rPr lang="en-GB" sz="3200" dirty="0" err="1"/>
              <a:t>yn</a:t>
            </a:r>
            <a:r>
              <a:rPr lang="en-GB" sz="3200" dirty="0"/>
              <a:t> 14 </a:t>
            </a:r>
            <a:r>
              <a:rPr lang="en-GB" sz="3200" dirty="0" err="1"/>
              <a:t>oed</a:t>
            </a:r>
            <a:r>
              <a:rPr lang="en-GB" sz="3200" dirty="0"/>
              <a:t>, </a:t>
            </a:r>
            <a:r>
              <a:rPr lang="en-GB" sz="3200" dirty="0" err="1"/>
              <a:t>bydd</a:t>
            </a:r>
            <a:r>
              <a:rPr lang="en-GB" sz="3200" dirty="0"/>
              <a:t> </a:t>
            </a:r>
            <a:r>
              <a:rPr lang="en-GB" sz="3200" dirty="0" err="1"/>
              <a:t>hanner</a:t>
            </a:r>
            <a:r>
              <a:rPr lang="en-GB" sz="3200" dirty="0"/>
              <a:t> </a:t>
            </a:r>
            <a:r>
              <a:rPr lang="en-GB" sz="3200" dirty="0" err="1"/>
              <a:t>yr</a:t>
            </a:r>
            <a:r>
              <a:rPr lang="en-GB" sz="3200" dirty="0"/>
              <a:t> </a:t>
            </a:r>
            <a:r>
              <a:rPr lang="en-GB" sz="3200" dirty="0" err="1"/>
              <a:t>holl</a:t>
            </a:r>
            <a:r>
              <a:rPr lang="en-GB" sz="3200" dirty="0"/>
              <a:t> </a:t>
            </a:r>
            <a:r>
              <a:rPr lang="en-GB" sz="3200" dirty="0" err="1"/>
              <a:t>broblemau</a:t>
            </a:r>
            <a:r>
              <a:rPr lang="en-GB" sz="3200" dirty="0"/>
              <a:t> iechyd </a:t>
            </a:r>
            <a:r>
              <a:rPr lang="en-GB" sz="3200" dirty="0" err="1"/>
              <a:t>meddwl</a:t>
            </a:r>
            <a:r>
              <a:rPr lang="en-GB" sz="3200" dirty="0"/>
              <a:t> </a:t>
            </a:r>
            <a:r>
              <a:rPr lang="en-GB" sz="3200" dirty="0" err="1"/>
              <a:t>wedi</a:t>
            </a:r>
            <a:r>
              <a:rPr lang="en-GB" sz="3200" dirty="0"/>
              <a:t> </a:t>
            </a:r>
            <a:r>
              <a:rPr lang="en-GB" sz="3200" dirty="0" err="1"/>
              <a:t>dechrau</a:t>
            </a:r>
            <a:r>
              <a:rPr lang="en-GB" sz="3200" dirty="0"/>
              <a:t>. </a:t>
            </a:r>
          </a:p>
          <a:p>
            <a:endParaRPr lang="en-GB" sz="3200" dirty="0"/>
          </a:p>
          <a:p>
            <a:r>
              <a:rPr lang="en-GB" sz="3200" dirty="0"/>
              <a:t>Er </a:t>
            </a:r>
            <a:r>
              <a:rPr lang="en-GB" sz="3200" dirty="0" err="1"/>
              <a:t>mwyn</a:t>
            </a:r>
            <a:r>
              <a:rPr lang="en-GB" sz="3200" dirty="0"/>
              <a:t> </a:t>
            </a:r>
            <a:r>
              <a:rPr lang="en-GB" sz="3200" dirty="0" err="1"/>
              <a:t>atal</a:t>
            </a:r>
            <a:r>
              <a:rPr lang="en-GB" sz="3200" dirty="0"/>
              <a:t> y </a:t>
            </a:r>
            <a:r>
              <a:rPr lang="en-GB" sz="3200" dirty="0" err="1"/>
              <a:t>llif</a:t>
            </a:r>
            <a:r>
              <a:rPr lang="en-GB" sz="3200" dirty="0"/>
              <a:t>, </a:t>
            </a:r>
            <a:r>
              <a:rPr lang="en-GB" sz="3200" dirty="0" err="1"/>
              <a:t>mae</a:t>
            </a:r>
            <a:r>
              <a:rPr lang="en-GB" sz="3200" dirty="0"/>
              <a:t> </a:t>
            </a:r>
            <a:r>
              <a:rPr lang="en-GB" sz="3200" dirty="0" err="1"/>
              <a:t>arnom</a:t>
            </a:r>
            <a:r>
              <a:rPr lang="en-GB" sz="3200" dirty="0"/>
              <a:t> </a:t>
            </a:r>
            <a:r>
              <a:rPr lang="en-GB" sz="3200" dirty="0" err="1"/>
              <a:t>angen</a:t>
            </a:r>
            <a:r>
              <a:rPr lang="en-GB" sz="3200" dirty="0"/>
              <a:t> </a:t>
            </a:r>
            <a:r>
              <a:rPr lang="en-GB" sz="3200" dirty="0" err="1"/>
              <a:t>newid</a:t>
            </a:r>
            <a:r>
              <a:rPr lang="en-GB" sz="3200" dirty="0"/>
              <a:t>. Mae </a:t>
            </a:r>
            <a:r>
              <a:rPr lang="en-GB" sz="3200" dirty="0" err="1"/>
              <a:t>angen</a:t>
            </a:r>
            <a:r>
              <a:rPr lang="en-GB" sz="3200" dirty="0"/>
              <a:t> </a:t>
            </a:r>
            <a:r>
              <a:rPr lang="en-GB" sz="3200" dirty="0" err="1"/>
              <a:t>i</a:t>
            </a:r>
            <a:r>
              <a:rPr lang="en-GB" sz="3200" dirty="0"/>
              <a:t> </a:t>
            </a:r>
            <a:r>
              <a:rPr lang="en-GB" sz="3200" dirty="0" err="1"/>
              <a:t>ni</a:t>
            </a:r>
            <a:r>
              <a:rPr lang="en-GB" sz="3200" dirty="0"/>
              <a:t> </a:t>
            </a:r>
            <a:r>
              <a:rPr lang="en-GB" sz="3200" dirty="0" err="1"/>
              <a:t>roi'r</a:t>
            </a:r>
            <a:r>
              <a:rPr lang="en-GB" sz="3200" dirty="0"/>
              <a:t> </a:t>
            </a:r>
            <a:r>
              <a:rPr lang="en-GB" sz="3200" dirty="0" err="1"/>
              <a:t>sgiliau</a:t>
            </a:r>
            <a:r>
              <a:rPr lang="en-GB" sz="3200" dirty="0"/>
              <a:t>, </a:t>
            </a:r>
            <a:r>
              <a:rPr lang="en-GB" sz="3200" dirty="0" err="1"/>
              <a:t>yr</a:t>
            </a:r>
            <a:r>
              <a:rPr lang="en-GB" sz="3200" dirty="0"/>
              <a:t> </a:t>
            </a:r>
            <a:r>
              <a:rPr lang="en-GB" sz="3200" dirty="0" err="1"/>
              <a:t>hyder</a:t>
            </a:r>
            <a:r>
              <a:rPr lang="en-GB" sz="3200" dirty="0"/>
              <a:t> </a:t>
            </a:r>
            <a:r>
              <a:rPr lang="en-GB" sz="3200" dirty="0" err="1"/>
              <a:t>a'r</a:t>
            </a:r>
            <a:r>
              <a:rPr lang="en-GB" sz="3200" dirty="0"/>
              <a:t> offer </a:t>
            </a:r>
            <a:r>
              <a:rPr lang="en-GB" sz="3200" dirty="0" err="1"/>
              <a:t>i'n</a:t>
            </a:r>
            <a:r>
              <a:rPr lang="en-GB" sz="3200" dirty="0"/>
              <a:t> plant </a:t>
            </a:r>
            <a:r>
              <a:rPr lang="en-GB" sz="3200" dirty="0" err="1"/>
              <a:t>fod</a:t>
            </a:r>
            <a:r>
              <a:rPr lang="en-GB" sz="3200" dirty="0"/>
              <a:t> </a:t>
            </a:r>
            <a:r>
              <a:rPr lang="en-GB" sz="3200" dirty="0" err="1"/>
              <a:t>yn</a:t>
            </a:r>
            <a:r>
              <a:rPr lang="en-GB" sz="3200" dirty="0"/>
              <a:t> </a:t>
            </a:r>
            <a:r>
              <a:rPr lang="en-GB" sz="3200" dirty="0" err="1"/>
              <a:t>emosiynol</a:t>
            </a:r>
            <a:r>
              <a:rPr lang="en-GB" sz="3200" dirty="0"/>
              <a:t> </a:t>
            </a:r>
            <a:r>
              <a:rPr lang="en-GB" sz="3200" dirty="0" err="1"/>
              <a:t>wydn</a:t>
            </a:r>
            <a:r>
              <a:rPr lang="en-GB" sz="3200" dirty="0"/>
              <a:t>. </a:t>
            </a:r>
          </a:p>
          <a:p>
            <a:endParaRPr lang="en-GB" sz="3200" dirty="0"/>
          </a:p>
          <a:p>
            <a:r>
              <a:rPr lang="en-GB" sz="3200" dirty="0"/>
              <a:t>Mae </a:t>
            </a:r>
            <a:r>
              <a:rPr lang="en-GB" sz="3200" dirty="0" err="1"/>
              <a:t>angen</a:t>
            </a:r>
            <a:r>
              <a:rPr lang="en-GB" sz="3200" dirty="0"/>
              <a:t> </a:t>
            </a:r>
            <a:r>
              <a:rPr lang="en-GB" sz="3200" dirty="0" err="1"/>
              <a:t>inni</a:t>
            </a:r>
            <a:r>
              <a:rPr lang="en-GB" sz="3200" dirty="0"/>
              <a:t> </a:t>
            </a:r>
            <a:r>
              <a:rPr lang="en-GB" sz="3200" dirty="0" err="1"/>
              <a:t>ymyrryd</a:t>
            </a:r>
            <a:r>
              <a:rPr lang="en-GB" sz="3200" dirty="0"/>
              <a:t> </a:t>
            </a:r>
            <a:r>
              <a:rPr lang="en-GB" sz="3200" dirty="0" err="1"/>
              <a:t>yn</a:t>
            </a:r>
            <a:r>
              <a:rPr lang="en-GB" sz="3200" dirty="0"/>
              <a:t> </a:t>
            </a:r>
            <a:r>
              <a:rPr lang="en-GB" sz="3200" dirty="0" err="1"/>
              <a:t>llawer</a:t>
            </a:r>
            <a:r>
              <a:rPr lang="en-GB" sz="3200" dirty="0"/>
              <a:t> </a:t>
            </a:r>
            <a:r>
              <a:rPr lang="en-GB" sz="3200" dirty="0" err="1"/>
              <a:t>cynharach</a:t>
            </a:r>
            <a:r>
              <a:rPr lang="en-GB" sz="3200" dirty="0"/>
              <a:t>, </a:t>
            </a:r>
            <a:r>
              <a:rPr lang="en-GB" sz="3200" dirty="0" err="1"/>
              <a:t>gan</a:t>
            </a:r>
            <a:r>
              <a:rPr lang="en-GB" sz="3200" dirty="0"/>
              <a:t> </a:t>
            </a:r>
            <a:r>
              <a:rPr lang="en-GB" sz="3200" dirty="0" err="1"/>
              <a:t>fynd</a:t>
            </a:r>
            <a:r>
              <a:rPr lang="en-GB" sz="3200" dirty="0"/>
              <a:t> </a:t>
            </a:r>
            <a:r>
              <a:rPr lang="en-GB" sz="3200" dirty="0" err="1"/>
              <a:t>i'r</a:t>
            </a:r>
            <a:r>
              <a:rPr lang="en-GB" sz="3200" dirty="0"/>
              <a:t> </a:t>
            </a:r>
            <a:r>
              <a:rPr lang="en-GB" sz="3200" dirty="0" err="1"/>
              <a:t>afael</a:t>
            </a:r>
            <a:r>
              <a:rPr lang="en-GB" sz="3200" dirty="0"/>
              <a:t> â </a:t>
            </a:r>
            <a:r>
              <a:rPr lang="en-GB" sz="3200" dirty="0" err="1"/>
              <a:t>hadau</a:t>
            </a:r>
            <a:r>
              <a:rPr lang="en-GB" sz="3200" dirty="0"/>
              <a:t> </a:t>
            </a:r>
            <a:r>
              <a:rPr lang="en-GB" sz="3200" dirty="0" err="1"/>
              <a:t>trallod</a:t>
            </a:r>
            <a:r>
              <a:rPr lang="en-GB" sz="3200" dirty="0"/>
              <a:t> </a:t>
            </a:r>
            <a:r>
              <a:rPr lang="en-GB" sz="3200" dirty="0" err="1"/>
              <a:t>cyn</a:t>
            </a:r>
            <a:r>
              <a:rPr lang="en-GB" sz="3200" dirty="0"/>
              <a:t> </a:t>
            </a:r>
            <a:r>
              <a:rPr lang="en-GB" sz="3200" dirty="0" err="1"/>
              <a:t>iddynt</a:t>
            </a:r>
            <a:r>
              <a:rPr lang="en-GB" sz="3200" dirty="0"/>
              <a:t> </a:t>
            </a:r>
            <a:r>
              <a:rPr lang="en-GB" sz="3200" dirty="0" err="1"/>
              <a:t>gael</a:t>
            </a:r>
            <a:r>
              <a:rPr lang="en-GB" sz="3200" dirty="0"/>
              <a:t> </a:t>
            </a:r>
            <a:r>
              <a:rPr lang="en-GB" sz="3200" dirty="0" err="1"/>
              <a:t>eu</a:t>
            </a:r>
            <a:r>
              <a:rPr lang="en-GB" sz="3200" dirty="0"/>
              <a:t> </a:t>
            </a:r>
            <a:r>
              <a:rPr lang="en-GB" sz="3200" dirty="0" err="1"/>
              <a:t>gwreiddio</a:t>
            </a:r>
            <a:r>
              <a:rPr lang="en-GB" sz="3200" dirty="0"/>
              <a:t>. </a:t>
            </a:r>
          </a:p>
          <a:p>
            <a:pPr marL="0" indent="0">
              <a:buNone/>
            </a:pPr>
            <a:r>
              <a:rPr lang="en-GB" sz="3200" dirty="0"/>
              <a:t>(</a:t>
            </a:r>
            <a:r>
              <a:rPr lang="en-GB" sz="3200" dirty="0" err="1"/>
              <a:t>Cynulliad</a:t>
            </a:r>
            <a:r>
              <a:rPr lang="en-GB" sz="3200" dirty="0"/>
              <a:t> </a:t>
            </a:r>
            <a:r>
              <a:rPr lang="en-GB" sz="3200" dirty="0" err="1"/>
              <a:t>Cenedlaethol</a:t>
            </a:r>
            <a:r>
              <a:rPr lang="en-GB" sz="3200" dirty="0"/>
              <a:t> Cymru, 2018)</a:t>
            </a:r>
          </a:p>
          <a:p>
            <a:endParaRPr lang="en-US" dirty="0"/>
          </a:p>
        </p:txBody>
      </p:sp>
      <p:sp>
        <p:nvSpPr>
          <p:cNvPr id="9" name="Content Placeholder 8">
            <a:extLst>
              <a:ext uri="{FF2B5EF4-FFF2-40B4-BE49-F238E27FC236}">
                <a16:creationId xmlns:a16="http://schemas.microsoft.com/office/drawing/2014/main" id="{8DA95418-387F-62C2-0CBB-A40DD80FDA3D}"/>
              </a:ext>
            </a:extLst>
          </p:cNvPr>
          <p:cNvSpPr>
            <a:spLocks noGrp="1"/>
          </p:cNvSpPr>
          <p:nvPr>
            <p:ph sz="half" idx="2"/>
          </p:nvPr>
        </p:nvSpPr>
        <p:spPr>
          <a:xfrm>
            <a:off x="6172200" y="1657685"/>
            <a:ext cx="5181600" cy="4351338"/>
          </a:xfrm>
        </p:spPr>
        <p:txBody>
          <a:bodyPr>
            <a:normAutofit fontScale="55000" lnSpcReduction="20000"/>
          </a:bodyPr>
          <a:lstStyle/>
          <a:p>
            <a:pPr>
              <a:buFont typeface="Arial"/>
              <a:buChar char="•"/>
            </a:pPr>
            <a:r>
              <a:rPr lang="en-US" sz="3300" dirty="0">
                <a:solidFill>
                  <a:srgbClr val="0070C0"/>
                </a:solidFill>
                <a:latin typeface="Arial"/>
                <a:cs typeface="Arial"/>
              </a:rPr>
              <a:t>On average three children in every classroom will have a mental health issue. </a:t>
            </a:r>
          </a:p>
          <a:p>
            <a:pPr>
              <a:buFont typeface="Arial"/>
              <a:buChar char="•"/>
            </a:pPr>
            <a:endParaRPr lang="en-US" sz="3300" dirty="0">
              <a:solidFill>
                <a:srgbClr val="0070C0"/>
              </a:solidFill>
              <a:latin typeface="Arial"/>
              <a:cs typeface="Arial"/>
            </a:endParaRPr>
          </a:p>
          <a:p>
            <a:pPr>
              <a:buFont typeface="Arial"/>
              <a:buChar char="•"/>
            </a:pPr>
            <a:r>
              <a:rPr lang="en-US" sz="3300" dirty="0">
                <a:solidFill>
                  <a:srgbClr val="0070C0"/>
                </a:solidFill>
                <a:latin typeface="Arial"/>
                <a:cs typeface="Arial"/>
              </a:rPr>
              <a:t>By the age of 14, half of all mental health problems will have begun. </a:t>
            </a:r>
          </a:p>
          <a:p>
            <a:pPr>
              <a:buFont typeface="Arial"/>
              <a:buChar char="•"/>
            </a:pPr>
            <a:endParaRPr lang="en-US" sz="3300" dirty="0">
              <a:solidFill>
                <a:srgbClr val="0070C0"/>
              </a:solidFill>
              <a:latin typeface="Arial"/>
              <a:cs typeface="Arial"/>
            </a:endParaRPr>
          </a:p>
          <a:p>
            <a:pPr>
              <a:buFont typeface="Arial"/>
              <a:buChar char="•"/>
            </a:pPr>
            <a:r>
              <a:rPr lang="en-US" sz="3300" dirty="0">
                <a:solidFill>
                  <a:srgbClr val="0070C0"/>
                </a:solidFill>
                <a:latin typeface="Arial"/>
                <a:cs typeface="Arial"/>
              </a:rPr>
              <a:t>To stem the flow, we need a change. We need to equip our children with the skills, confidence and tools to be emotionally resilient. </a:t>
            </a:r>
          </a:p>
          <a:p>
            <a:pPr>
              <a:buFont typeface="Arial"/>
              <a:buChar char="•"/>
            </a:pPr>
            <a:endParaRPr lang="en-US" sz="3300" dirty="0">
              <a:solidFill>
                <a:srgbClr val="0070C0"/>
              </a:solidFill>
              <a:latin typeface="Arial"/>
              <a:cs typeface="Arial"/>
            </a:endParaRPr>
          </a:p>
          <a:p>
            <a:pPr>
              <a:buFont typeface="Arial"/>
              <a:buChar char="•"/>
            </a:pPr>
            <a:r>
              <a:rPr lang="en-US" sz="3300" dirty="0">
                <a:solidFill>
                  <a:srgbClr val="0070C0"/>
                </a:solidFill>
                <a:latin typeface="Arial"/>
                <a:cs typeface="Arial"/>
              </a:rPr>
              <a:t>We need to intervene much earlier, addressing the seeds of distress before they take root</a:t>
            </a:r>
            <a:r>
              <a:rPr lang="en-US" sz="3300" dirty="0">
                <a:solidFill>
                  <a:srgbClr val="0070C0"/>
                </a:solidFill>
              </a:rPr>
              <a:t>. </a:t>
            </a:r>
          </a:p>
          <a:p>
            <a:pPr marL="0" indent="0">
              <a:buNone/>
            </a:pPr>
            <a:r>
              <a:rPr lang="en-US" sz="3300" b="1" dirty="0">
                <a:solidFill>
                  <a:srgbClr val="0070C0"/>
                </a:solidFill>
                <a:latin typeface="Arial"/>
                <a:cs typeface="Arial"/>
              </a:rPr>
              <a:t>(</a:t>
            </a:r>
            <a:r>
              <a:rPr lang="en-US" sz="3300" dirty="0">
                <a:solidFill>
                  <a:srgbClr val="0070C0"/>
                </a:solidFill>
                <a:latin typeface="Arial"/>
                <a:cs typeface="Arial"/>
              </a:rPr>
              <a:t>National Assembly for Wales, 2018)</a:t>
            </a:r>
          </a:p>
          <a:p>
            <a:endParaRPr lang="en-US" dirty="0"/>
          </a:p>
        </p:txBody>
      </p:sp>
      <p:sp>
        <p:nvSpPr>
          <p:cNvPr id="10" name="TextBox 9">
            <a:extLst>
              <a:ext uri="{FF2B5EF4-FFF2-40B4-BE49-F238E27FC236}">
                <a16:creationId xmlns:a16="http://schemas.microsoft.com/office/drawing/2014/main" id="{317674E0-2FC3-2E60-974E-CA6CF35C82F3}"/>
              </a:ext>
            </a:extLst>
          </p:cNvPr>
          <p:cNvSpPr txBox="1"/>
          <p:nvPr/>
        </p:nvSpPr>
        <p:spPr>
          <a:xfrm>
            <a:off x="6172200" y="653734"/>
            <a:ext cx="3350597" cy="707886"/>
          </a:xfrm>
          <a:prstGeom prst="rect">
            <a:avLst/>
          </a:prstGeom>
          <a:noFill/>
        </p:spPr>
        <p:txBody>
          <a:bodyPr wrap="none" rtlCol="0">
            <a:spAutoFit/>
          </a:bodyPr>
          <a:lstStyle/>
          <a:p>
            <a:r>
              <a:rPr lang="en-GB" sz="4000" dirty="0">
                <a:solidFill>
                  <a:srgbClr val="0070C0"/>
                </a:solidFill>
              </a:rPr>
              <a:t>Mental Health</a:t>
            </a:r>
            <a:endParaRPr lang="en-US" sz="4000" dirty="0">
              <a:solidFill>
                <a:srgbClr val="0070C0"/>
              </a:solidFill>
            </a:endParaRPr>
          </a:p>
        </p:txBody>
      </p:sp>
    </p:spTree>
    <p:extLst>
      <p:ext uri="{BB962C8B-B14F-4D97-AF65-F5344CB8AC3E}">
        <p14:creationId xmlns:p14="http://schemas.microsoft.com/office/powerpoint/2010/main" val="707884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D60B2B-20BA-FBAD-9282-A263E230F253}"/>
              </a:ext>
            </a:extLst>
          </p:cNvPr>
          <p:cNvSpPr>
            <a:spLocks noGrp="1"/>
          </p:cNvSpPr>
          <p:nvPr>
            <p:ph sz="half" idx="1"/>
          </p:nvPr>
        </p:nvSpPr>
        <p:spPr>
          <a:xfrm>
            <a:off x="838200" y="1988840"/>
            <a:ext cx="5181600" cy="4351338"/>
          </a:xfrm>
        </p:spPr>
        <p:txBody>
          <a:bodyPr/>
          <a:lstStyle/>
          <a:p>
            <a:r>
              <a:rPr lang="en-GB" altLang="cy-GB" sz="2400" dirty="0" err="1">
                <a:ea typeface="ＭＳ Ｐゴシック" panose="020B0600070205080204" pitchFamily="34" charset="-128"/>
              </a:rPr>
              <a:t>Anhwylderau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pryder</a:t>
            </a:r>
            <a:endParaRPr lang="en-GB" altLang="cy-GB" sz="2400" dirty="0">
              <a:ea typeface="ＭＳ Ｐゴシック" panose="020B0600070205080204" pitchFamily="34" charset="-128"/>
            </a:endParaRPr>
          </a:p>
          <a:p>
            <a:r>
              <a:rPr lang="en-GB" altLang="cy-GB" sz="2400" dirty="0" err="1">
                <a:ea typeface="ＭＳ Ｐゴシック" panose="020B0600070205080204" pitchFamily="34" charset="-128"/>
              </a:rPr>
              <a:t>Anhwylder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diffyg</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sylw</a:t>
            </a:r>
            <a:r>
              <a:rPr lang="en-GB" altLang="cy-GB" sz="2400" dirty="0">
                <a:ea typeface="ＭＳ Ｐゴシック" panose="020B0600070205080204" pitchFamily="34" charset="-128"/>
              </a:rPr>
              <a:t>/</a:t>
            </a:r>
            <a:r>
              <a:rPr lang="en-GB" altLang="cy-GB" sz="2400" dirty="0" err="1">
                <a:ea typeface="ＭＳ Ｐゴシック" panose="020B0600070205080204" pitchFamily="34" charset="-128"/>
              </a:rPr>
              <a:t>gorfywiogrwydd</a:t>
            </a:r>
            <a:r>
              <a:rPr lang="en-GB" altLang="cy-GB" sz="2400" dirty="0">
                <a:ea typeface="ＭＳ Ｐゴシック" panose="020B0600070205080204" pitchFamily="34" charset="-128"/>
              </a:rPr>
              <a:t> (ADHD)</a:t>
            </a:r>
          </a:p>
          <a:p>
            <a:r>
              <a:rPr lang="en-GB" altLang="cy-GB" sz="2400" dirty="0" err="1">
                <a:ea typeface="ＭＳ Ｐゴシック" panose="020B0600070205080204" pitchFamily="34" charset="-128"/>
              </a:rPr>
              <a:t>Anhwylder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ar</a:t>
            </a:r>
            <a:r>
              <a:rPr lang="en-GB" altLang="cy-GB" sz="2400" dirty="0">
                <a:ea typeface="ＭＳ Ｐゴシック" panose="020B0600070205080204" pitchFamily="34" charset="-128"/>
              </a:rPr>
              <a:t> y </a:t>
            </a:r>
            <a:r>
              <a:rPr lang="en-GB" altLang="cy-GB" sz="2400" dirty="0" err="1">
                <a:ea typeface="ＭＳ Ｐゴシック" panose="020B0600070205080204" pitchFamily="34" charset="-128"/>
              </a:rPr>
              <a:t>sbectrwm</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awtistig</a:t>
            </a:r>
            <a:r>
              <a:rPr lang="en-GB" altLang="cy-GB" sz="2400" dirty="0">
                <a:ea typeface="ＭＳ Ｐゴシック" panose="020B0600070205080204" pitchFamily="34" charset="-128"/>
              </a:rPr>
              <a:t> (ASD)</a:t>
            </a:r>
          </a:p>
          <a:p>
            <a:r>
              <a:rPr lang="en-GB" altLang="cy-GB" sz="2400" dirty="0" err="1">
                <a:ea typeface="ＭＳ Ｐゴシック" panose="020B0600070205080204" pitchFamily="34" charset="-128"/>
              </a:rPr>
              <a:t>Anhwylderau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bwyta</a:t>
            </a:r>
            <a:endParaRPr lang="en-GB" altLang="cy-GB" sz="2400" dirty="0">
              <a:ea typeface="ＭＳ Ｐゴシック" panose="020B0600070205080204" pitchFamily="34" charset="-128"/>
            </a:endParaRPr>
          </a:p>
          <a:p>
            <a:r>
              <a:rPr lang="en-GB" altLang="cy-GB" sz="2400" dirty="0" err="1">
                <a:ea typeface="ＭＳ Ｐゴシック" panose="020B0600070205080204" pitchFamily="34" charset="-128"/>
              </a:rPr>
              <a:t>Anhwylderau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hwyliau</a:t>
            </a:r>
            <a:endParaRPr lang="en-GB" altLang="cy-GB" sz="2400" dirty="0">
              <a:ea typeface="ＭＳ Ｐゴシック" panose="020B0600070205080204" pitchFamily="34" charset="-128"/>
            </a:endParaRPr>
          </a:p>
          <a:p>
            <a:r>
              <a:rPr lang="en-GB" altLang="cy-GB" sz="2400" dirty="0" err="1">
                <a:ea typeface="ＭＳ Ｐゴシック" panose="020B0600070205080204" pitchFamily="34" charset="-128"/>
              </a:rPr>
              <a:t>Sgitsoffrenia</a:t>
            </a:r>
            <a:endParaRPr lang="en-GB" altLang="cy-GB" sz="2400" dirty="0">
              <a:ea typeface="ＭＳ Ｐゴシック" panose="020B0600070205080204" pitchFamily="34" charset="-128"/>
            </a:endParaRPr>
          </a:p>
          <a:p>
            <a:endParaRPr lang="en-US" dirty="0"/>
          </a:p>
        </p:txBody>
      </p:sp>
      <p:sp>
        <p:nvSpPr>
          <p:cNvPr id="4" name="Content Placeholder 3">
            <a:extLst>
              <a:ext uri="{FF2B5EF4-FFF2-40B4-BE49-F238E27FC236}">
                <a16:creationId xmlns:a16="http://schemas.microsoft.com/office/drawing/2014/main" id="{C60DBAEE-585D-94F4-4F4E-B32C248F55E8}"/>
              </a:ext>
            </a:extLst>
          </p:cNvPr>
          <p:cNvSpPr>
            <a:spLocks noGrp="1"/>
          </p:cNvSpPr>
          <p:nvPr>
            <p:ph sz="half" idx="2"/>
          </p:nvPr>
        </p:nvSpPr>
        <p:spPr>
          <a:xfrm>
            <a:off x="6096000" y="1988840"/>
            <a:ext cx="5040560" cy="3475583"/>
          </a:xfrm>
        </p:spPr>
        <p:txBody>
          <a:bodyPr/>
          <a:lstStyle/>
          <a:p>
            <a:pPr marL="457200" indent="-457200"/>
            <a:r>
              <a:rPr lang="en-GB" sz="2400" dirty="0">
                <a:solidFill>
                  <a:srgbClr val="0070C0"/>
                </a:solidFill>
                <a:latin typeface="+mj-lt"/>
                <a:cs typeface="Arial" panose="020B0604020202020204" pitchFamily="34" charset="0"/>
              </a:rPr>
              <a:t>Anxiety disorders</a:t>
            </a:r>
          </a:p>
          <a:p>
            <a:pPr marL="457200" indent="-457200"/>
            <a:r>
              <a:rPr lang="en-GB" sz="2400" dirty="0">
                <a:solidFill>
                  <a:srgbClr val="0070C0"/>
                </a:solidFill>
                <a:latin typeface="+mj-lt"/>
                <a:cs typeface="Arial" panose="020B0604020202020204" pitchFamily="34" charset="0"/>
              </a:rPr>
              <a:t>Attention-deficit/hyperactivity disorder (ADHD)</a:t>
            </a:r>
          </a:p>
          <a:p>
            <a:pPr marL="457200" indent="-457200"/>
            <a:r>
              <a:rPr lang="en-GB" sz="2400" dirty="0">
                <a:solidFill>
                  <a:srgbClr val="0070C0"/>
                </a:solidFill>
                <a:latin typeface="+mj-lt"/>
                <a:cs typeface="Arial" panose="020B0604020202020204" pitchFamily="34" charset="0"/>
              </a:rPr>
              <a:t>Autism spectrum disorder (ASD)</a:t>
            </a:r>
          </a:p>
          <a:p>
            <a:pPr marL="457200" indent="-457200"/>
            <a:r>
              <a:rPr lang="en-GB" sz="2400" dirty="0">
                <a:solidFill>
                  <a:srgbClr val="0070C0"/>
                </a:solidFill>
                <a:latin typeface="+mj-lt"/>
                <a:cs typeface="Arial" panose="020B0604020202020204" pitchFamily="34" charset="0"/>
              </a:rPr>
              <a:t>Eating disorders</a:t>
            </a:r>
          </a:p>
          <a:p>
            <a:pPr marL="457200" indent="-457200"/>
            <a:r>
              <a:rPr lang="en-GB" sz="2400" dirty="0">
                <a:solidFill>
                  <a:srgbClr val="0070C0"/>
                </a:solidFill>
                <a:latin typeface="+mj-lt"/>
                <a:cs typeface="Arial" panose="020B0604020202020204" pitchFamily="34" charset="0"/>
              </a:rPr>
              <a:t>Mood disorders</a:t>
            </a:r>
          </a:p>
          <a:p>
            <a:pPr marL="457200" indent="-457200"/>
            <a:r>
              <a:rPr lang="en-GB" sz="2400" dirty="0">
                <a:solidFill>
                  <a:srgbClr val="0070C0"/>
                </a:solidFill>
                <a:latin typeface="+mj-lt"/>
                <a:cs typeface="Arial" panose="020B0604020202020204" pitchFamily="34" charset="0"/>
              </a:rPr>
              <a:t>Schizophrenia</a:t>
            </a:r>
          </a:p>
          <a:p>
            <a:endParaRPr lang="en-US" dirty="0"/>
          </a:p>
        </p:txBody>
      </p:sp>
      <p:sp>
        <p:nvSpPr>
          <p:cNvPr id="6" name="TextBox 5">
            <a:extLst>
              <a:ext uri="{FF2B5EF4-FFF2-40B4-BE49-F238E27FC236}">
                <a16:creationId xmlns:a16="http://schemas.microsoft.com/office/drawing/2014/main" id="{CEC9A069-B5A6-F157-070A-2FAEF648D805}"/>
              </a:ext>
            </a:extLst>
          </p:cNvPr>
          <p:cNvSpPr txBox="1"/>
          <p:nvPr/>
        </p:nvSpPr>
        <p:spPr>
          <a:xfrm>
            <a:off x="6019800" y="476672"/>
            <a:ext cx="6150334" cy="1200329"/>
          </a:xfrm>
          <a:prstGeom prst="rect">
            <a:avLst/>
          </a:prstGeom>
          <a:noFill/>
        </p:spPr>
        <p:txBody>
          <a:bodyPr wrap="square">
            <a:spAutoFit/>
          </a:bodyPr>
          <a:lstStyle/>
          <a:p>
            <a:r>
              <a:rPr lang="en-GB" altLang="cy-GB" sz="3600" dirty="0">
                <a:solidFill>
                  <a:srgbClr val="0070C0"/>
                </a:solidFill>
                <a:ea typeface="ＭＳ Ｐゴシック" panose="020B0600070205080204" pitchFamily="34" charset="-128"/>
              </a:rPr>
              <a:t>Mental health conditions affecting children</a:t>
            </a:r>
            <a:endParaRPr lang="en-US" sz="3600" dirty="0">
              <a:solidFill>
                <a:srgbClr val="0070C0"/>
              </a:solidFill>
            </a:endParaRPr>
          </a:p>
        </p:txBody>
      </p:sp>
      <p:sp>
        <p:nvSpPr>
          <p:cNvPr id="8" name="TextBox 7">
            <a:extLst>
              <a:ext uri="{FF2B5EF4-FFF2-40B4-BE49-F238E27FC236}">
                <a16:creationId xmlns:a16="http://schemas.microsoft.com/office/drawing/2014/main" id="{8BEC74B3-0B40-5D04-8C6D-68A17CA6F0D3}"/>
              </a:ext>
            </a:extLst>
          </p:cNvPr>
          <p:cNvSpPr txBox="1"/>
          <p:nvPr/>
        </p:nvSpPr>
        <p:spPr>
          <a:xfrm>
            <a:off x="728700" y="469735"/>
            <a:ext cx="5400600" cy="1200329"/>
          </a:xfrm>
          <a:prstGeom prst="rect">
            <a:avLst/>
          </a:prstGeom>
          <a:noFill/>
        </p:spPr>
        <p:txBody>
          <a:bodyPr wrap="square">
            <a:spAutoFit/>
          </a:bodyPr>
          <a:lstStyle/>
          <a:p>
            <a:r>
              <a:rPr lang="en-GB" altLang="cy-GB" sz="3600" dirty="0" err="1">
                <a:ea typeface="ＭＳ Ｐゴシック" panose="020B0600070205080204" pitchFamily="34" charset="-128"/>
              </a:rPr>
              <a:t>Cyflyrau</a:t>
            </a:r>
            <a:r>
              <a:rPr lang="en-GB" altLang="cy-GB" sz="3600" dirty="0">
                <a:ea typeface="ＭＳ Ｐゴシック" panose="020B0600070205080204" pitchFamily="34" charset="-128"/>
              </a:rPr>
              <a:t> iechyd </a:t>
            </a:r>
            <a:r>
              <a:rPr lang="en-GB" altLang="cy-GB" sz="3600" dirty="0" err="1">
                <a:ea typeface="ＭＳ Ｐゴシック" panose="020B0600070205080204" pitchFamily="34" charset="-128"/>
              </a:rPr>
              <a:t>meddwl</a:t>
            </a:r>
            <a:r>
              <a:rPr lang="en-GB" altLang="cy-GB" sz="3600" dirty="0">
                <a:ea typeface="ＭＳ Ｐゴシック" panose="020B0600070205080204" pitchFamily="34" charset="-128"/>
              </a:rPr>
              <a:t> </a:t>
            </a:r>
            <a:r>
              <a:rPr lang="en-GB" altLang="cy-GB" sz="3600" dirty="0" err="1">
                <a:ea typeface="ＭＳ Ｐゴシック" panose="020B0600070205080204" pitchFamily="34" charset="-128"/>
              </a:rPr>
              <a:t>sy'n</a:t>
            </a:r>
            <a:r>
              <a:rPr lang="en-GB" altLang="cy-GB" sz="3600" dirty="0">
                <a:ea typeface="ＭＳ Ｐゴシック" panose="020B0600070205080204" pitchFamily="34" charset="-128"/>
              </a:rPr>
              <a:t> </a:t>
            </a:r>
            <a:r>
              <a:rPr lang="en-GB" altLang="cy-GB" sz="3600" dirty="0" err="1">
                <a:ea typeface="ＭＳ Ｐゴシック" panose="020B0600070205080204" pitchFamily="34" charset="-128"/>
              </a:rPr>
              <a:t>effeithio</a:t>
            </a:r>
            <a:r>
              <a:rPr lang="en-GB" altLang="cy-GB" sz="3600" dirty="0">
                <a:ea typeface="ＭＳ Ｐゴシック" panose="020B0600070205080204" pitchFamily="34" charset="-128"/>
              </a:rPr>
              <a:t> plant </a:t>
            </a:r>
            <a:endParaRPr lang="en-US" sz="3600" dirty="0"/>
          </a:p>
        </p:txBody>
      </p:sp>
    </p:spTree>
    <p:extLst>
      <p:ext uri="{BB962C8B-B14F-4D97-AF65-F5344CB8AC3E}">
        <p14:creationId xmlns:p14="http://schemas.microsoft.com/office/powerpoint/2010/main" val="264003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05F39F-3AC9-EE26-4FEB-F8DAC8FDD730}"/>
              </a:ext>
            </a:extLst>
          </p:cNvPr>
          <p:cNvSpPr>
            <a:spLocks noGrp="1"/>
          </p:cNvSpPr>
          <p:nvPr>
            <p:ph sz="half" idx="1"/>
          </p:nvPr>
        </p:nvSpPr>
        <p:spPr/>
        <p:txBody>
          <a:bodyPr>
            <a:normAutofit/>
          </a:bodyPr>
          <a:lstStyle/>
          <a:p>
            <a:pPr eaLnBrk="1" hangingPunct="1">
              <a:buFont typeface="Wingdings" panose="05000000000000000000" pitchFamily="2" charset="2"/>
              <a:buNone/>
            </a:pPr>
            <a:r>
              <a:rPr lang="en-GB" altLang="cy-GB" sz="2000" dirty="0">
                <a:ea typeface="ＭＳ Ｐゴシック" panose="020B0600070205080204" pitchFamily="34" charset="-128"/>
              </a:rPr>
              <a:t>TASG</a:t>
            </a:r>
          </a:p>
          <a:p>
            <a:r>
              <a:rPr lang="en-US" sz="2000" dirty="0" err="1"/>
              <a:t>Ymchwiliwch</a:t>
            </a:r>
            <a:r>
              <a:rPr lang="en-US" sz="2000" dirty="0"/>
              <a:t> </a:t>
            </a:r>
            <a:r>
              <a:rPr lang="en-US" sz="2000" dirty="0" err="1"/>
              <a:t>gyflwr</a:t>
            </a:r>
            <a:r>
              <a:rPr lang="en-US" sz="2000" dirty="0"/>
              <a:t> </a:t>
            </a:r>
            <a:r>
              <a:rPr lang="en-US" sz="2000" dirty="0" err="1"/>
              <a:t>sy'n</a:t>
            </a:r>
            <a:r>
              <a:rPr lang="en-US" sz="2000" dirty="0"/>
              <a:t> </a:t>
            </a:r>
            <a:r>
              <a:rPr lang="en-US" sz="2000" dirty="0" err="1"/>
              <a:t>effeithio</a:t>
            </a:r>
            <a:r>
              <a:rPr lang="en-US" sz="2000" dirty="0"/>
              <a:t> </a:t>
            </a:r>
            <a:r>
              <a:rPr lang="en-US" sz="2000" dirty="0" err="1"/>
              <a:t>ar</a:t>
            </a:r>
            <a:r>
              <a:rPr lang="en-US" sz="2000" dirty="0"/>
              <a:t> iechyd </a:t>
            </a:r>
            <a:r>
              <a:rPr lang="en-US" sz="2000" dirty="0" err="1"/>
              <a:t>meddwl</a:t>
            </a:r>
            <a:r>
              <a:rPr lang="en-US" sz="2000" dirty="0"/>
              <a:t> a </a:t>
            </a:r>
            <a:r>
              <a:rPr lang="en-US" sz="2000" dirty="0" err="1"/>
              <a:t>lles</a:t>
            </a:r>
            <a:r>
              <a:rPr lang="en-US" sz="2000" dirty="0"/>
              <a:t> </a:t>
            </a:r>
            <a:r>
              <a:rPr lang="en-US" sz="2000" dirty="0" err="1"/>
              <a:t>unigolyn</a:t>
            </a:r>
            <a:endParaRPr lang="en-US" sz="2000" dirty="0"/>
          </a:p>
          <a:p>
            <a:r>
              <a:rPr lang="en-US" sz="2000" dirty="0" err="1"/>
              <a:t>Ystyriwch</a:t>
            </a:r>
            <a:r>
              <a:rPr lang="en-US" sz="2000" dirty="0"/>
              <a:t> </a:t>
            </a:r>
            <a:r>
              <a:rPr lang="en-US" sz="2000" dirty="0" err="1"/>
              <a:t>yr</a:t>
            </a:r>
            <a:r>
              <a:rPr lang="en-US" sz="2000" dirty="0"/>
              <a:t> </a:t>
            </a:r>
            <a:r>
              <a:rPr lang="en-US" sz="2000" dirty="0" err="1"/>
              <a:t>effaith</a:t>
            </a:r>
            <a:r>
              <a:rPr lang="en-US" sz="2000" dirty="0"/>
              <a:t> y </a:t>
            </a:r>
            <a:r>
              <a:rPr lang="en-US" sz="2000" dirty="0" err="1"/>
              <a:t>gallai</a:t>
            </a:r>
            <a:r>
              <a:rPr lang="en-US" sz="2000" dirty="0"/>
              <a:t> </a:t>
            </a:r>
            <a:r>
              <a:rPr lang="en-US" sz="2000" dirty="0" err="1"/>
              <a:t>hyn</a:t>
            </a:r>
            <a:r>
              <a:rPr lang="en-US" sz="2000" dirty="0"/>
              <a:t> </a:t>
            </a:r>
            <a:r>
              <a:rPr lang="en-US" sz="2000" dirty="0" err="1"/>
              <a:t>chael</a:t>
            </a:r>
            <a:r>
              <a:rPr lang="en-US" sz="2000" dirty="0"/>
              <a:t> </a:t>
            </a:r>
            <a:r>
              <a:rPr lang="en-US" sz="2000" dirty="0" err="1"/>
              <a:t>ar</a:t>
            </a:r>
            <a:r>
              <a:rPr lang="en-US" sz="2000" dirty="0"/>
              <a:t> </a:t>
            </a:r>
            <a:r>
              <a:rPr lang="en-US" sz="2000" dirty="0" err="1"/>
              <a:t>fywyd</a:t>
            </a:r>
            <a:r>
              <a:rPr lang="en-US" sz="2000" dirty="0"/>
              <a:t> </a:t>
            </a:r>
            <a:r>
              <a:rPr lang="en-US" sz="2000" dirty="0" err="1"/>
              <a:t>cartref</a:t>
            </a:r>
            <a:r>
              <a:rPr lang="en-US" sz="2000" dirty="0"/>
              <a:t>/</a:t>
            </a:r>
            <a:r>
              <a:rPr lang="en-US" sz="2000" dirty="0" err="1"/>
              <a:t>ysgol</a:t>
            </a:r>
            <a:r>
              <a:rPr lang="en-US" sz="2000" dirty="0"/>
              <a:t> </a:t>
            </a:r>
            <a:r>
              <a:rPr lang="en-US" sz="2000" dirty="0" err="1"/>
              <a:t>plentyn</a:t>
            </a:r>
            <a:r>
              <a:rPr lang="en-US" sz="2000" dirty="0"/>
              <a:t>?</a:t>
            </a:r>
          </a:p>
          <a:p>
            <a:r>
              <a:rPr lang="en-US" sz="2000" dirty="0"/>
              <a:t>Pa </a:t>
            </a:r>
            <a:r>
              <a:rPr lang="en-US" sz="2000" dirty="0" err="1"/>
              <a:t>strategaethau</a:t>
            </a:r>
            <a:r>
              <a:rPr lang="en-US" sz="2000" dirty="0"/>
              <a:t> </a:t>
            </a:r>
            <a:r>
              <a:rPr lang="en-US" sz="2000" dirty="0" err="1"/>
              <a:t>cymorth</a:t>
            </a:r>
            <a:r>
              <a:rPr lang="en-US" sz="2000" dirty="0"/>
              <a:t> </a:t>
            </a:r>
            <a:r>
              <a:rPr lang="en-US" sz="2000" dirty="0" err="1"/>
              <a:t>fyddech</a:t>
            </a:r>
            <a:r>
              <a:rPr lang="en-US" sz="2000" dirty="0"/>
              <a:t> </a:t>
            </a:r>
            <a:r>
              <a:rPr lang="en-US" sz="2000" dirty="0" err="1"/>
              <a:t>chi'n</a:t>
            </a:r>
            <a:r>
              <a:rPr lang="en-US" sz="2000" dirty="0"/>
              <a:t> </a:t>
            </a:r>
            <a:r>
              <a:rPr lang="en-US" sz="2000" dirty="0" err="1"/>
              <a:t>eu</a:t>
            </a:r>
            <a:r>
              <a:rPr lang="en-US" sz="2000" dirty="0"/>
              <a:t> </a:t>
            </a:r>
            <a:r>
              <a:rPr lang="en-US" sz="2000" dirty="0" err="1"/>
              <a:t>rhoi</a:t>
            </a:r>
            <a:r>
              <a:rPr lang="en-US" sz="2000" dirty="0"/>
              <a:t> </a:t>
            </a:r>
            <a:r>
              <a:rPr lang="en-US" sz="2000" dirty="0" err="1"/>
              <a:t>ar</a:t>
            </a:r>
            <a:r>
              <a:rPr lang="en-US" sz="2000" dirty="0"/>
              <a:t> </a:t>
            </a:r>
            <a:r>
              <a:rPr lang="en-US" sz="2000" dirty="0" err="1"/>
              <a:t>waith</a:t>
            </a:r>
            <a:r>
              <a:rPr lang="en-US" sz="2000" dirty="0"/>
              <a:t> </a:t>
            </a:r>
            <a:r>
              <a:rPr lang="en-US" sz="2000" dirty="0" err="1"/>
              <a:t>i</a:t>
            </a:r>
            <a:r>
              <a:rPr lang="en-US" sz="2000" dirty="0"/>
              <a:t> </a:t>
            </a:r>
            <a:r>
              <a:rPr lang="en-US" sz="2000" dirty="0" err="1"/>
              <a:t>gefnogi'r</a:t>
            </a:r>
            <a:r>
              <a:rPr lang="en-US" sz="2000" dirty="0"/>
              <a:t> </a:t>
            </a:r>
            <a:r>
              <a:rPr lang="en-US" sz="2000" dirty="0" err="1"/>
              <a:t>plentyn</a:t>
            </a:r>
            <a:r>
              <a:rPr lang="en-US" sz="2000" dirty="0"/>
              <a:t>?</a:t>
            </a:r>
          </a:p>
          <a:p>
            <a:r>
              <a:rPr lang="en-US" sz="2000" dirty="0"/>
              <a:t>A </a:t>
            </a:r>
            <a:r>
              <a:rPr lang="en-US" sz="2000" dirty="0" err="1"/>
              <a:t>oes</a:t>
            </a:r>
            <a:r>
              <a:rPr lang="en-US" sz="2000" dirty="0"/>
              <a:t> </a:t>
            </a:r>
            <a:r>
              <a:rPr lang="en-US" sz="2000" dirty="0" err="1"/>
              <a:t>tystiolaeth</a:t>
            </a:r>
            <a:r>
              <a:rPr lang="en-US" sz="2000" dirty="0"/>
              <a:t> </a:t>
            </a:r>
            <a:r>
              <a:rPr lang="en-US" sz="2000" dirty="0" err="1"/>
              <a:t>ddibynadwy</a:t>
            </a:r>
            <a:r>
              <a:rPr lang="en-US" sz="2000" dirty="0"/>
              <a:t> </a:t>
            </a:r>
            <a:r>
              <a:rPr lang="en-US" sz="2000" dirty="0" err="1"/>
              <a:t>i</a:t>
            </a:r>
            <a:r>
              <a:rPr lang="en-US" sz="2000" dirty="0"/>
              <a:t> </a:t>
            </a:r>
            <a:r>
              <a:rPr lang="en-US" sz="2000" dirty="0" err="1"/>
              <a:t>gefnogi</a:t>
            </a:r>
            <a:r>
              <a:rPr lang="en-US" sz="2000" dirty="0"/>
              <a:t> </a:t>
            </a:r>
            <a:r>
              <a:rPr lang="en-US" sz="2000" dirty="0" err="1"/>
              <a:t>eich</a:t>
            </a:r>
            <a:r>
              <a:rPr lang="en-US" sz="2000" dirty="0"/>
              <a:t> </a:t>
            </a:r>
            <a:r>
              <a:rPr lang="en-US" sz="2000" dirty="0" err="1"/>
              <a:t>penderfyniad</a:t>
            </a:r>
            <a:r>
              <a:rPr lang="en-US" sz="2000" dirty="0"/>
              <a:t>?</a:t>
            </a:r>
          </a:p>
        </p:txBody>
      </p:sp>
      <p:sp>
        <p:nvSpPr>
          <p:cNvPr id="5" name="Content Placeholder 4">
            <a:extLst>
              <a:ext uri="{FF2B5EF4-FFF2-40B4-BE49-F238E27FC236}">
                <a16:creationId xmlns:a16="http://schemas.microsoft.com/office/drawing/2014/main" id="{1FF5DAC9-9516-DB89-7D63-581A3797D733}"/>
              </a:ext>
            </a:extLst>
          </p:cNvPr>
          <p:cNvSpPr>
            <a:spLocks noGrp="1"/>
          </p:cNvSpPr>
          <p:nvPr>
            <p:ph sz="half" idx="2"/>
          </p:nvPr>
        </p:nvSpPr>
        <p:spPr/>
        <p:txBody>
          <a:bodyPr>
            <a:normAutofit/>
          </a:bodyPr>
          <a:lstStyle/>
          <a:p>
            <a:pPr marL="0" indent="0">
              <a:buNone/>
            </a:pPr>
            <a:r>
              <a:rPr lang="en-GB" sz="2000" dirty="0">
                <a:solidFill>
                  <a:srgbClr val="0070C0"/>
                </a:solidFill>
                <a:latin typeface="+mj-lt"/>
                <a:cs typeface="Arial" panose="020B0604020202020204" pitchFamily="34" charset="0"/>
              </a:rPr>
              <a:t>TASK</a:t>
            </a:r>
          </a:p>
          <a:p>
            <a:r>
              <a:rPr lang="en-GB" sz="2000" dirty="0">
                <a:solidFill>
                  <a:srgbClr val="0070C0"/>
                </a:solidFill>
                <a:latin typeface="+mj-lt"/>
                <a:cs typeface="Arial" panose="020B0604020202020204" pitchFamily="34" charset="0"/>
              </a:rPr>
              <a:t>Research a condition that effects the mental health and well-being of an individual</a:t>
            </a:r>
          </a:p>
          <a:p>
            <a:r>
              <a:rPr lang="en-GB" sz="2000" dirty="0">
                <a:solidFill>
                  <a:srgbClr val="0070C0"/>
                </a:solidFill>
                <a:latin typeface="+mj-lt"/>
                <a:cs typeface="Arial" panose="020B0604020202020204" pitchFamily="34" charset="0"/>
              </a:rPr>
              <a:t>Consider the impact it could have on a child’s home/school life?</a:t>
            </a:r>
          </a:p>
          <a:p>
            <a:r>
              <a:rPr lang="en-GB" sz="2000" dirty="0">
                <a:solidFill>
                  <a:srgbClr val="0070C0"/>
                </a:solidFill>
                <a:latin typeface="+mj-lt"/>
                <a:cs typeface="Arial" panose="020B0604020202020204" pitchFamily="34" charset="0"/>
              </a:rPr>
              <a:t>What support strategies would you put in place to support the child? </a:t>
            </a:r>
          </a:p>
          <a:p>
            <a:r>
              <a:rPr lang="en-GB" sz="2000" dirty="0">
                <a:solidFill>
                  <a:srgbClr val="0070C0"/>
                </a:solidFill>
                <a:latin typeface="+mj-lt"/>
                <a:cs typeface="Arial" panose="020B0604020202020204" pitchFamily="34" charset="0"/>
              </a:rPr>
              <a:t>Is there reliable evidence to support your decision?</a:t>
            </a:r>
          </a:p>
          <a:p>
            <a:endParaRPr lang="en-US" dirty="0"/>
          </a:p>
        </p:txBody>
      </p:sp>
      <p:sp>
        <p:nvSpPr>
          <p:cNvPr id="8" name="TextBox 7">
            <a:extLst>
              <a:ext uri="{FF2B5EF4-FFF2-40B4-BE49-F238E27FC236}">
                <a16:creationId xmlns:a16="http://schemas.microsoft.com/office/drawing/2014/main" id="{1B5B8D6C-DC89-5017-AE42-6AACDB7FECBB}"/>
              </a:ext>
            </a:extLst>
          </p:cNvPr>
          <p:cNvSpPr txBox="1"/>
          <p:nvPr/>
        </p:nvSpPr>
        <p:spPr>
          <a:xfrm>
            <a:off x="728700" y="469735"/>
            <a:ext cx="5400600" cy="1200329"/>
          </a:xfrm>
          <a:prstGeom prst="rect">
            <a:avLst/>
          </a:prstGeom>
          <a:noFill/>
        </p:spPr>
        <p:txBody>
          <a:bodyPr wrap="square">
            <a:spAutoFit/>
          </a:bodyPr>
          <a:lstStyle/>
          <a:p>
            <a:r>
              <a:rPr lang="en-GB" altLang="cy-GB" sz="3600" dirty="0" err="1">
                <a:ea typeface="ＭＳ Ｐゴシック" panose="020B0600070205080204" pitchFamily="34" charset="-128"/>
              </a:rPr>
              <a:t>Cyflyrau</a:t>
            </a:r>
            <a:r>
              <a:rPr lang="en-GB" altLang="cy-GB" sz="3600" dirty="0">
                <a:ea typeface="ＭＳ Ｐゴシック" panose="020B0600070205080204" pitchFamily="34" charset="-128"/>
              </a:rPr>
              <a:t> iechyd </a:t>
            </a:r>
            <a:r>
              <a:rPr lang="en-GB" altLang="cy-GB" sz="3600" dirty="0" err="1">
                <a:ea typeface="ＭＳ Ｐゴシック" panose="020B0600070205080204" pitchFamily="34" charset="-128"/>
              </a:rPr>
              <a:t>meddwl</a:t>
            </a:r>
            <a:r>
              <a:rPr lang="en-GB" altLang="cy-GB" sz="3600" dirty="0">
                <a:ea typeface="ＭＳ Ｐゴシック" panose="020B0600070205080204" pitchFamily="34" charset="-128"/>
              </a:rPr>
              <a:t> </a:t>
            </a:r>
            <a:r>
              <a:rPr lang="en-GB" altLang="cy-GB" sz="3600" dirty="0" err="1">
                <a:ea typeface="ＭＳ Ｐゴシック" panose="020B0600070205080204" pitchFamily="34" charset="-128"/>
              </a:rPr>
              <a:t>sy'n</a:t>
            </a:r>
            <a:r>
              <a:rPr lang="en-GB" altLang="cy-GB" sz="3600" dirty="0">
                <a:ea typeface="ＭＳ Ｐゴシック" panose="020B0600070205080204" pitchFamily="34" charset="-128"/>
              </a:rPr>
              <a:t> </a:t>
            </a:r>
            <a:r>
              <a:rPr lang="en-GB" altLang="cy-GB" sz="3600" dirty="0" err="1">
                <a:ea typeface="ＭＳ Ｐゴシック" panose="020B0600070205080204" pitchFamily="34" charset="-128"/>
              </a:rPr>
              <a:t>effeithio</a:t>
            </a:r>
            <a:r>
              <a:rPr lang="en-GB" altLang="cy-GB" sz="3600" dirty="0">
                <a:ea typeface="ＭＳ Ｐゴシック" panose="020B0600070205080204" pitchFamily="34" charset="-128"/>
              </a:rPr>
              <a:t> plant </a:t>
            </a:r>
            <a:endParaRPr lang="en-US" sz="3600" dirty="0"/>
          </a:p>
        </p:txBody>
      </p:sp>
      <p:sp>
        <p:nvSpPr>
          <p:cNvPr id="9" name="TextBox 8">
            <a:extLst>
              <a:ext uri="{FF2B5EF4-FFF2-40B4-BE49-F238E27FC236}">
                <a16:creationId xmlns:a16="http://schemas.microsoft.com/office/drawing/2014/main" id="{36AF2170-8A8D-D256-9423-EDBBB6A4FD41}"/>
              </a:ext>
            </a:extLst>
          </p:cNvPr>
          <p:cNvSpPr txBox="1"/>
          <p:nvPr/>
        </p:nvSpPr>
        <p:spPr>
          <a:xfrm>
            <a:off x="6019800" y="476672"/>
            <a:ext cx="6150334" cy="1200329"/>
          </a:xfrm>
          <a:prstGeom prst="rect">
            <a:avLst/>
          </a:prstGeom>
          <a:noFill/>
        </p:spPr>
        <p:txBody>
          <a:bodyPr wrap="square">
            <a:spAutoFit/>
          </a:bodyPr>
          <a:lstStyle/>
          <a:p>
            <a:r>
              <a:rPr lang="en-GB" altLang="cy-GB" sz="3600" dirty="0">
                <a:solidFill>
                  <a:srgbClr val="0070C0"/>
                </a:solidFill>
                <a:ea typeface="ＭＳ Ｐゴシック" panose="020B0600070205080204" pitchFamily="34" charset="-128"/>
              </a:rPr>
              <a:t>Mental health conditions affecting children</a:t>
            </a:r>
            <a:endParaRPr lang="en-US" sz="3600" dirty="0">
              <a:solidFill>
                <a:srgbClr val="0070C0"/>
              </a:solidFill>
            </a:endParaRPr>
          </a:p>
        </p:txBody>
      </p:sp>
    </p:spTree>
    <p:extLst>
      <p:ext uri="{BB962C8B-B14F-4D97-AF65-F5344CB8AC3E}">
        <p14:creationId xmlns:p14="http://schemas.microsoft.com/office/powerpoint/2010/main" val="2872421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67408" y="404664"/>
            <a:ext cx="6192688" cy="1200329"/>
          </a:xfrm>
          <a:prstGeom prst="rect">
            <a:avLst/>
          </a:prstGeom>
          <a:noFill/>
        </p:spPr>
        <p:txBody>
          <a:bodyPr wrap="square" rtlCol="0">
            <a:spAutoFit/>
          </a:bodyPr>
          <a:lstStyle/>
          <a:p>
            <a:r>
              <a:rPr lang="en-GB" sz="3600" dirty="0"/>
              <a:t>Beth yw’r </a:t>
            </a:r>
            <a:r>
              <a:rPr lang="en-GB" sz="3600" dirty="0" err="1"/>
              <a:t>sefyllfa</a:t>
            </a:r>
            <a:r>
              <a:rPr lang="en-GB" sz="3600" dirty="0"/>
              <a:t> </a:t>
            </a:r>
            <a:r>
              <a:rPr lang="en-GB" sz="3600" dirty="0" err="1"/>
              <a:t>yng</a:t>
            </a:r>
            <a:r>
              <a:rPr lang="en-GB" sz="3600" dirty="0"/>
              <a:t> </a:t>
            </a:r>
            <a:r>
              <a:rPr lang="en-GB" sz="3600" dirty="0" err="1"/>
              <a:t>Nghymru</a:t>
            </a:r>
            <a:r>
              <a:rPr lang="en-GB" sz="3600" dirty="0"/>
              <a:t>?</a:t>
            </a:r>
          </a:p>
        </p:txBody>
      </p:sp>
      <p:sp>
        <p:nvSpPr>
          <p:cNvPr id="4" name="Content Placeholder 3">
            <a:extLst>
              <a:ext uri="{FF2B5EF4-FFF2-40B4-BE49-F238E27FC236}">
                <a16:creationId xmlns:a16="http://schemas.microsoft.com/office/drawing/2014/main" id="{7DC86491-882C-922F-6760-05D1D1F431E0}"/>
              </a:ext>
            </a:extLst>
          </p:cNvPr>
          <p:cNvSpPr>
            <a:spLocks noGrp="1"/>
          </p:cNvSpPr>
          <p:nvPr>
            <p:ph sz="half" idx="2"/>
          </p:nvPr>
        </p:nvSpPr>
        <p:spPr>
          <a:xfrm>
            <a:off x="6316013" y="1988840"/>
            <a:ext cx="4320480" cy="3030472"/>
          </a:xfrm>
        </p:spPr>
        <p:txBody>
          <a:bodyPr>
            <a:normAutofit/>
          </a:bodyPr>
          <a:lstStyle/>
          <a:p>
            <a:pPr eaLnBrk="1" hangingPunct="1"/>
            <a:r>
              <a:rPr lang="en-GB" altLang="cy-GB" sz="2000" dirty="0">
                <a:solidFill>
                  <a:srgbClr val="0070C0"/>
                </a:solidFill>
                <a:ea typeface="ＭＳ Ｐゴシック" panose="020B0600070205080204" pitchFamily="34" charset="-128"/>
                <a:hlinkClick r:id="rId3">
                  <a:extLst>
                    <a:ext uri="{A12FA001-AC4F-418D-AE19-62706E023703}">
                      <ahyp:hlinkClr xmlns:ahyp="http://schemas.microsoft.com/office/drawing/2018/hyperlinkcolor" val="tx"/>
                    </a:ext>
                  </a:extLst>
                </a:hlinkClick>
              </a:rPr>
              <a:t>Link to Children’s </a:t>
            </a:r>
            <a:r>
              <a:rPr lang="en-GB" altLang="cy-GB" sz="2000" dirty="0" err="1">
                <a:solidFill>
                  <a:srgbClr val="0070C0"/>
                </a:solidFill>
                <a:ea typeface="ＭＳ Ｐゴシック" panose="020B0600070205080204" pitchFamily="34" charset="-128"/>
                <a:hlinkClick r:id="rId3">
                  <a:extLst>
                    <a:ext uri="{A12FA001-AC4F-418D-AE19-62706E023703}">
                      <ahyp:hlinkClr xmlns:ahyp="http://schemas.microsoft.com/office/drawing/2018/hyperlinkcolor" val="tx"/>
                    </a:ext>
                  </a:extLst>
                </a:hlinkClick>
              </a:rPr>
              <a:t>Commisioner</a:t>
            </a:r>
            <a:r>
              <a:rPr lang="en-GB" altLang="cy-GB" sz="2000" dirty="0">
                <a:solidFill>
                  <a:srgbClr val="0070C0"/>
                </a:solidFill>
                <a:ea typeface="ＭＳ Ｐゴシック" panose="020B0600070205080204" pitchFamily="34" charset="-128"/>
                <a:hlinkClick r:id="rId3">
                  <a:extLst>
                    <a:ext uri="{A12FA001-AC4F-418D-AE19-62706E023703}">
                      <ahyp:hlinkClr xmlns:ahyp="http://schemas.microsoft.com/office/drawing/2018/hyperlinkcolor" val="tx"/>
                    </a:ext>
                  </a:extLst>
                </a:hlinkClick>
              </a:rPr>
              <a:t> for Wales reports on children’s mental health </a:t>
            </a:r>
            <a:r>
              <a:rPr lang="en-GB" altLang="cy-GB" sz="2000" dirty="0" err="1">
                <a:solidFill>
                  <a:srgbClr val="0070C0"/>
                </a:solidFill>
                <a:ea typeface="ＭＳ Ｐゴシック" panose="020B0600070205080204" pitchFamily="34" charset="-128"/>
                <a:hlinkClick r:id="rId3">
                  <a:extLst>
                    <a:ext uri="{A12FA001-AC4F-418D-AE19-62706E023703}">
                      <ahyp:hlinkClr xmlns:ahyp="http://schemas.microsoft.com/office/drawing/2018/hyperlinkcolor" val="tx"/>
                    </a:ext>
                  </a:extLst>
                </a:hlinkClick>
              </a:rPr>
              <a:t>inlcuding</a:t>
            </a:r>
            <a:r>
              <a:rPr lang="en-GB" altLang="cy-GB" sz="2000" dirty="0">
                <a:solidFill>
                  <a:srgbClr val="0070C0"/>
                </a:solidFill>
                <a:ea typeface="ＭＳ Ｐゴシック" panose="020B0600070205080204" pitchFamily="34" charset="-128"/>
                <a:hlinkClick r:id="rId3">
                  <a:extLst>
                    <a:ext uri="{A12FA001-AC4F-418D-AE19-62706E023703}">
                      <ahyp:hlinkClr xmlns:ahyp="http://schemas.microsoft.com/office/drawing/2018/hyperlinkcolor" val="tx"/>
                    </a:ext>
                  </a:extLst>
                </a:hlinkClick>
              </a:rPr>
              <a:t> case studies</a:t>
            </a:r>
            <a:endParaRPr lang="en-GB" altLang="cy-GB" sz="2000" dirty="0">
              <a:solidFill>
                <a:srgbClr val="0070C0"/>
              </a:solidFill>
              <a:ea typeface="ＭＳ Ｐゴシック" panose="020B0600070205080204" pitchFamily="34" charset="-128"/>
            </a:endParaRPr>
          </a:p>
          <a:p>
            <a:pPr marL="0" indent="0" eaLnBrk="1" hangingPunct="1">
              <a:buNone/>
            </a:pPr>
            <a:endParaRPr lang="en-GB" altLang="cy-GB" sz="2000" dirty="0">
              <a:solidFill>
                <a:srgbClr val="0070C0"/>
              </a:solidFill>
              <a:ea typeface="ＭＳ Ｐゴシック" panose="020B0600070205080204" pitchFamily="34" charset="-128"/>
            </a:endParaRPr>
          </a:p>
          <a:p>
            <a:pPr eaLnBrk="1" hangingPunct="1"/>
            <a:r>
              <a:rPr lang="en-GB" altLang="cy-GB" sz="2000" dirty="0">
                <a:solidFill>
                  <a:srgbClr val="0070C0"/>
                </a:solidFill>
                <a:ea typeface="ＭＳ Ｐゴシック" panose="020B0600070205080204" pitchFamily="34" charset="-128"/>
              </a:rPr>
              <a:t>Does anything surprise or shock you in the reports?</a:t>
            </a:r>
          </a:p>
          <a:p>
            <a:endParaRPr lang="en-US" dirty="0"/>
          </a:p>
        </p:txBody>
      </p:sp>
      <p:sp>
        <p:nvSpPr>
          <p:cNvPr id="7" name="Content Placeholder 6">
            <a:extLst>
              <a:ext uri="{FF2B5EF4-FFF2-40B4-BE49-F238E27FC236}">
                <a16:creationId xmlns:a16="http://schemas.microsoft.com/office/drawing/2014/main" id="{8D81D17D-47DA-5856-2EB6-B4F9C2D5D0C9}"/>
              </a:ext>
            </a:extLst>
          </p:cNvPr>
          <p:cNvSpPr>
            <a:spLocks noGrp="1"/>
          </p:cNvSpPr>
          <p:nvPr>
            <p:ph sz="half" idx="1"/>
          </p:nvPr>
        </p:nvSpPr>
        <p:spPr>
          <a:xfrm>
            <a:off x="767408" y="1988840"/>
            <a:ext cx="4680520" cy="3606536"/>
          </a:xfrm>
        </p:spPr>
        <p:txBody>
          <a:bodyPr/>
          <a:lstStyle/>
          <a:p>
            <a:r>
              <a:rPr lang="en-US" altLang="cy-GB" sz="2000" dirty="0" err="1">
                <a:ea typeface="ＭＳ Ｐゴシック" panose="020B0600070205080204" pitchFamily="34" charset="-128"/>
                <a:hlinkClick r:id="rId4"/>
              </a:rPr>
              <a:t>Dolen</a:t>
            </a:r>
            <a:r>
              <a:rPr lang="en-US" altLang="cy-GB" sz="2000" dirty="0">
                <a:ea typeface="ＭＳ Ｐゴシック" panose="020B0600070205080204" pitchFamily="34" charset="-128"/>
                <a:hlinkClick r:id="rId4"/>
              </a:rPr>
              <a:t> </a:t>
            </a:r>
            <a:r>
              <a:rPr lang="en-US" altLang="cy-GB" sz="2000" dirty="0" err="1">
                <a:ea typeface="ＭＳ Ｐゴシック" panose="020B0600070205080204" pitchFamily="34" charset="-128"/>
                <a:hlinkClick r:id="rId4"/>
              </a:rPr>
              <a:t>i</a:t>
            </a:r>
            <a:r>
              <a:rPr lang="en-US" altLang="cy-GB" sz="2000" dirty="0">
                <a:ea typeface="ＭＳ Ｐゴシック" panose="020B0600070205080204" pitchFamily="34" charset="-128"/>
                <a:hlinkClick r:id="rId4"/>
              </a:rPr>
              <a:t> </a:t>
            </a:r>
            <a:r>
              <a:rPr lang="en-US" altLang="cy-GB" sz="2000" dirty="0" err="1">
                <a:ea typeface="ＭＳ Ｐゴシック" panose="020B0600070205080204" pitchFamily="34" charset="-128"/>
                <a:hlinkClick r:id="rId4"/>
              </a:rPr>
              <a:t>adroddiadau</a:t>
            </a:r>
            <a:r>
              <a:rPr lang="en-US" altLang="cy-GB" sz="2000" dirty="0">
                <a:ea typeface="ＭＳ Ｐゴシック" panose="020B0600070205080204" pitchFamily="34" charset="-128"/>
                <a:hlinkClick r:id="rId4"/>
              </a:rPr>
              <a:t> </a:t>
            </a:r>
            <a:r>
              <a:rPr lang="en-US" altLang="cy-GB" sz="2000" dirty="0" err="1">
                <a:ea typeface="ＭＳ Ｐゴシック" panose="020B0600070205080204" pitchFamily="34" charset="-128"/>
                <a:hlinkClick r:id="rId4"/>
              </a:rPr>
              <a:t>Comisiynydd</a:t>
            </a:r>
            <a:r>
              <a:rPr lang="en-US" altLang="cy-GB" sz="2000" dirty="0">
                <a:ea typeface="ＭＳ Ｐゴシック" panose="020B0600070205080204" pitchFamily="34" charset="-128"/>
                <a:hlinkClick r:id="rId4"/>
              </a:rPr>
              <a:t> Plant Cymru </a:t>
            </a:r>
            <a:r>
              <a:rPr lang="en-US" altLang="cy-GB" sz="2000" dirty="0" err="1">
                <a:ea typeface="ＭＳ Ｐゴシック" panose="020B0600070205080204" pitchFamily="34" charset="-128"/>
                <a:hlinkClick r:id="rId4"/>
              </a:rPr>
              <a:t>ar</a:t>
            </a:r>
            <a:r>
              <a:rPr lang="en-US" altLang="cy-GB" sz="2000" dirty="0">
                <a:ea typeface="ＭＳ Ｐゴシック" panose="020B0600070205080204" pitchFamily="34" charset="-128"/>
                <a:hlinkClick r:id="rId4"/>
              </a:rPr>
              <a:t> iechyd </a:t>
            </a:r>
            <a:r>
              <a:rPr lang="en-US" altLang="cy-GB" sz="2000" dirty="0" err="1">
                <a:ea typeface="ＭＳ Ｐゴシック" panose="020B0600070205080204" pitchFamily="34" charset="-128"/>
                <a:hlinkClick r:id="rId4"/>
              </a:rPr>
              <a:t>meddwl</a:t>
            </a:r>
            <a:r>
              <a:rPr lang="en-US" altLang="cy-GB" sz="2000" dirty="0">
                <a:ea typeface="ＭＳ Ｐゴシック" panose="020B0600070205080204" pitchFamily="34" charset="-128"/>
                <a:hlinkClick r:id="rId4"/>
              </a:rPr>
              <a:t> (</a:t>
            </a:r>
            <a:r>
              <a:rPr lang="en-US" altLang="cy-GB" sz="2000" dirty="0" err="1">
                <a:ea typeface="ＭＳ Ｐゴシック" panose="020B0600070205080204" pitchFamily="34" charset="-128"/>
                <a:hlinkClick r:id="rId4"/>
              </a:rPr>
              <a:t>yn</a:t>
            </a:r>
            <a:r>
              <a:rPr lang="en-US" altLang="cy-GB" sz="2000" dirty="0">
                <a:ea typeface="ＭＳ Ｐゴシック" panose="020B0600070205080204" pitchFamily="34" charset="-128"/>
                <a:hlinkClick r:id="rId4"/>
              </a:rPr>
              <a:t> </a:t>
            </a:r>
            <a:r>
              <a:rPr lang="en-US" altLang="cy-GB" sz="2000" dirty="0" err="1">
                <a:ea typeface="ＭＳ Ｐゴシック" panose="020B0600070205080204" pitchFamily="34" charset="-128"/>
                <a:hlinkClick r:id="rId4"/>
              </a:rPr>
              <a:t>cynnwys</a:t>
            </a:r>
            <a:r>
              <a:rPr lang="en-US" altLang="cy-GB" sz="2000" dirty="0">
                <a:ea typeface="ＭＳ Ｐゴシック" panose="020B0600070205080204" pitchFamily="34" charset="-128"/>
                <a:hlinkClick r:id="rId4"/>
              </a:rPr>
              <a:t> </a:t>
            </a:r>
            <a:r>
              <a:rPr lang="en-US" altLang="cy-GB" sz="2000" dirty="0" err="1">
                <a:ea typeface="ＭＳ Ｐゴシック" panose="020B0600070205080204" pitchFamily="34" charset="-128"/>
                <a:hlinkClick r:id="rId4"/>
              </a:rPr>
              <a:t>astudiaethau</a:t>
            </a:r>
            <a:r>
              <a:rPr lang="en-US" altLang="cy-GB" sz="2000" dirty="0">
                <a:ea typeface="ＭＳ Ｐゴシック" panose="020B0600070205080204" pitchFamily="34" charset="-128"/>
                <a:hlinkClick r:id="rId4"/>
              </a:rPr>
              <a:t> </a:t>
            </a:r>
            <a:r>
              <a:rPr lang="en-US" altLang="cy-GB" sz="2000" dirty="0" err="1">
                <a:ea typeface="ＭＳ Ｐゴシック" panose="020B0600070205080204" pitchFamily="34" charset="-128"/>
                <a:hlinkClick r:id="rId4"/>
              </a:rPr>
              <a:t>achos</a:t>
            </a:r>
            <a:r>
              <a:rPr lang="en-US" altLang="cy-GB" sz="2000" dirty="0">
                <a:ea typeface="ＭＳ Ｐゴシック" panose="020B0600070205080204" pitchFamily="34" charset="-128"/>
                <a:hlinkClick r:id="rId4"/>
              </a:rPr>
              <a:t>) </a:t>
            </a:r>
            <a:endParaRPr lang="en-US" altLang="cy-GB" sz="2000" dirty="0">
              <a:ea typeface="ＭＳ Ｐゴシック" panose="020B0600070205080204" pitchFamily="34" charset="-128"/>
            </a:endParaRPr>
          </a:p>
          <a:p>
            <a:pPr marL="0" indent="0">
              <a:buNone/>
            </a:pPr>
            <a:endParaRPr lang="en-US" altLang="cy-GB" sz="2000" dirty="0">
              <a:ea typeface="ＭＳ Ｐゴシック" panose="020B0600070205080204" pitchFamily="34" charset="-128"/>
            </a:endParaRPr>
          </a:p>
          <a:p>
            <a:r>
              <a:rPr lang="en-US" altLang="cy-GB" sz="2000" dirty="0" err="1">
                <a:ea typeface="ＭＳ Ｐゴシック" panose="020B0600070205080204" pitchFamily="34" charset="-128"/>
              </a:rPr>
              <a:t>Oes</a:t>
            </a:r>
            <a:r>
              <a:rPr lang="en-US" altLang="cy-GB" sz="2000" dirty="0">
                <a:ea typeface="ＭＳ Ｐゴシック" panose="020B0600070205080204" pitchFamily="34" charset="-128"/>
              </a:rPr>
              <a:t> </a:t>
            </a:r>
            <a:r>
              <a:rPr lang="en-US" altLang="cy-GB" sz="2000" dirty="0" err="1">
                <a:ea typeface="ＭＳ Ｐゴシック" panose="020B0600070205080204" pitchFamily="34" charset="-128"/>
              </a:rPr>
              <a:t>rhywbeth</a:t>
            </a:r>
            <a:r>
              <a:rPr lang="en-US" altLang="cy-GB" sz="2000" dirty="0">
                <a:ea typeface="ＭＳ Ｐゴシック" panose="020B0600070205080204" pitchFamily="34" charset="-128"/>
              </a:rPr>
              <a:t> </a:t>
            </a:r>
            <a:r>
              <a:rPr lang="en-US" altLang="cy-GB" sz="2000" dirty="0" err="1">
                <a:ea typeface="ＭＳ Ｐゴシック" panose="020B0600070205080204" pitchFamily="34" charset="-128"/>
              </a:rPr>
              <a:t>yn</a:t>
            </a:r>
            <a:r>
              <a:rPr lang="en-US" altLang="cy-GB" sz="2000" dirty="0">
                <a:ea typeface="ＭＳ Ｐゴシック" panose="020B0600070205080204" pitchFamily="34" charset="-128"/>
              </a:rPr>
              <a:t> </a:t>
            </a:r>
            <a:r>
              <a:rPr lang="en-US" altLang="cy-GB" sz="2000" dirty="0" err="1">
                <a:ea typeface="ＭＳ Ｐゴシック" panose="020B0600070205080204" pitchFamily="34" charset="-128"/>
              </a:rPr>
              <a:t>eich</a:t>
            </a:r>
            <a:r>
              <a:rPr lang="en-US" altLang="cy-GB" sz="2000" dirty="0">
                <a:ea typeface="ＭＳ Ｐゴシック" panose="020B0600070205080204" pitchFamily="34" charset="-128"/>
              </a:rPr>
              <a:t> </a:t>
            </a:r>
            <a:r>
              <a:rPr lang="en-US" altLang="cy-GB" sz="2000" dirty="0" err="1">
                <a:ea typeface="ＭＳ Ｐゴシック" panose="020B0600070205080204" pitchFamily="34" charset="-128"/>
              </a:rPr>
              <a:t>synnu</a:t>
            </a:r>
            <a:r>
              <a:rPr lang="en-US" altLang="cy-GB" sz="2000" dirty="0">
                <a:ea typeface="ＭＳ Ｐゴシック" panose="020B0600070205080204" pitchFamily="34" charset="-128"/>
              </a:rPr>
              <a:t> </a:t>
            </a:r>
            <a:r>
              <a:rPr lang="en-US" altLang="cy-GB" sz="2000" dirty="0" err="1">
                <a:ea typeface="ＭＳ Ｐゴシック" panose="020B0600070205080204" pitchFamily="34" charset="-128"/>
              </a:rPr>
              <a:t>yn</a:t>
            </a:r>
            <a:r>
              <a:rPr lang="en-US" altLang="cy-GB" sz="2000" dirty="0">
                <a:ea typeface="ＭＳ Ｐゴシック" panose="020B0600070205080204" pitchFamily="34" charset="-128"/>
              </a:rPr>
              <a:t> </a:t>
            </a:r>
            <a:r>
              <a:rPr lang="en-US" altLang="cy-GB" sz="2000" dirty="0" err="1">
                <a:ea typeface="ＭＳ Ｐゴシック" panose="020B0600070205080204" pitchFamily="34" charset="-128"/>
              </a:rPr>
              <a:t>yr</a:t>
            </a:r>
            <a:r>
              <a:rPr lang="en-US" altLang="cy-GB" sz="2000" dirty="0">
                <a:ea typeface="ＭＳ Ｐゴシック" panose="020B0600070205080204" pitchFamily="34" charset="-128"/>
              </a:rPr>
              <a:t> </a:t>
            </a:r>
            <a:r>
              <a:rPr lang="en-US" altLang="cy-GB" sz="2000" dirty="0" err="1">
                <a:ea typeface="ＭＳ Ｐゴシック" panose="020B0600070205080204" pitchFamily="34" charset="-128"/>
              </a:rPr>
              <a:t>adroddiadau</a:t>
            </a:r>
            <a:r>
              <a:rPr lang="en-US" altLang="cy-GB" sz="2000" dirty="0">
                <a:ea typeface="ＭＳ Ｐゴシック" panose="020B0600070205080204" pitchFamily="34" charset="-128"/>
              </a:rPr>
              <a:t>?</a:t>
            </a:r>
          </a:p>
          <a:p>
            <a:endParaRPr lang="en-US" dirty="0"/>
          </a:p>
        </p:txBody>
      </p:sp>
      <p:sp>
        <p:nvSpPr>
          <p:cNvPr id="8" name="TextBox 7">
            <a:extLst>
              <a:ext uri="{FF2B5EF4-FFF2-40B4-BE49-F238E27FC236}">
                <a16:creationId xmlns:a16="http://schemas.microsoft.com/office/drawing/2014/main" id="{89B20A6D-6682-1F91-FE02-28916F2372C8}"/>
              </a:ext>
            </a:extLst>
          </p:cNvPr>
          <p:cNvSpPr txBox="1"/>
          <p:nvPr/>
        </p:nvSpPr>
        <p:spPr>
          <a:xfrm>
            <a:off x="6316013" y="404664"/>
            <a:ext cx="4893568" cy="1488068"/>
          </a:xfrm>
          <a:prstGeom prst="rect">
            <a:avLst/>
          </a:prstGeom>
          <a:noFill/>
        </p:spPr>
        <p:txBody>
          <a:bodyPr wrap="square" rtlCol="0">
            <a:spAutoFit/>
          </a:bodyPr>
          <a:lstStyle/>
          <a:p>
            <a:r>
              <a:rPr lang="en-GB" sz="3600" dirty="0">
                <a:solidFill>
                  <a:srgbClr val="0070C0"/>
                </a:solidFill>
              </a:rPr>
              <a:t>What is the situation in Wales?</a:t>
            </a:r>
          </a:p>
          <a:p>
            <a:endParaRPr lang="en-US" dirty="0"/>
          </a:p>
        </p:txBody>
      </p:sp>
    </p:spTree>
    <p:extLst>
      <p:ext uri="{BB962C8B-B14F-4D97-AF65-F5344CB8AC3E}">
        <p14:creationId xmlns:p14="http://schemas.microsoft.com/office/powerpoint/2010/main" val="2252683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38200" y="332656"/>
            <a:ext cx="5181600" cy="1210146"/>
          </a:xfrm>
        </p:spPr>
        <p:txBody>
          <a:bodyPr>
            <a:noAutofit/>
          </a:bodyPr>
          <a:lstStyle/>
          <a:p>
            <a:r>
              <a:rPr lang="en-GB" altLang="cy-GB" sz="3200" dirty="0" err="1">
                <a:ea typeface="ＭＳ Ｐゴシック" panose="020B0600070205080204" pitchFamily="34" charset="-128"/>
                <a:hlinkClick r:id="rId3"/>
              </a:rPr>
              <a:t>Deddf</a:t>
            </a:r>
            <a:r>
              <a:rPr lang="en-GB" altLang="cy-GB" sz="3200" dirty="0">
                <a:ea typeface="ＭＳ Ｐゴシック" panose="020B0600070205080204" pitchFamily="34" charset="-128"/>
                <a:hlinkClick r:id="rId3"/>
              </a:rPr>
              <a:t> </a:t>
            </a:r>
            <a:r>
              <a:rPr lang="en-GB" altLang="cy-GB" sz="3200" dirty="0" err="1">
                <a:ea typeface="ＭＳ Ｐゴシック" panose="020B0600070205080204" pitchFamily="34" charset="-128"/>
                <a:hlinkClick r:id="rId3"/>
              </a:rPr>
              <a:t>Llesiant</a:t>
            </a:r>
            <a:r>
              <a:rPr lang="en-GB" altLang="cy-GB" sz="3200" dirty="0">
                <a:ea typeface="ＭＳ Ｐゴシック" panose="020B0600070205080204" pitchFamily="34" charset="-128"/>
                <a:hlinkClick r:id="rId3"/>
              </a:rPr>
              <a:t> </a:t>
            </a:r>
            <a:r>
              <a:rPr lang="en-GB" altLang="cy-GB" sz="3200" dirty="0" err="1">
                <a:ea typeface="ＭＳ Ｐゴシック" panose="020B0600070205080204" pitchFamily="34" charset="-128"/>
                <a:hlinkClick r:id="rId3"/>
              </a:rPr>
              <a:t>Cenedlaethau'r</a:t>
            </a:r>
            <a:r>
              <a:rPr lang="en-GB" altLang="cy-GB" sz="3200" dirty="0">
                <a:ea typeface="ＭＳ Ｐゴシック" panose="020B0600070205080204" pitchFamily="34" charset="-128"/>
                <a:hlinkClick r:id="rId3"/>
              </a:rPr>
              <a:t> </a:t>
            </a:r>
            <a:r>
              <a:rPr lang="en-GB" altLang="cy-GB" sz="3200" dirty="0" err="1">
                <a:ea typeface="ＭＳ Ｐゴシック" panose="020B0600070205080204" pitchFamily="34" charset="-128"/>
                <a:hlinkClick r:id="rId3"/>
              </a:rPr>
              <a:t>Dyfodol</a:t>
            </a:r>
            <a:r>
              <a:rPr lang="en-GB" altLang="cy-GB" sz="3200" dirty="0">
                <a:ea typeface="ＭＳ Ｐゴシック" panose="020B0600070205080204" pitchFamily="34" charset="-128"/>
                <a:hlinkClick r:id="rId3"/>
              </a:rPr>
              <a:t> Cymru (2015)</a:t>
            </a:r>
            <a:endParaRPr lang="en-GB" altLang="cy-GB" sz="3200" b="1" i="1" dirty="0">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13416653-D28E-3E51-0865-479B016019F8}"/>
              </a:ext>
            </a:extLst>
          </p:cNvPr>
          <p:cNvSpPr>
            <a:spLocks noGrp="1"/>
          </p:cNvSpPr>
          <p:nvPr>
            <p:ph sz="half" idx="1"/>
          </p:nvPr>
        </p:nvSpPr>
        <p:spPr>
          <a:xfrm>
            <a:off x="767408" y="1954950"/>
            <a:ext cx="4177680" cy="3907631"/>
          </a:xfrm>
        </p:spPr>
        <p:txBody>
          <a:bodyPr>
            <a:normAutofit lnSpcReduction="10000"/>
          </a:bodyPr>
          <a:lstStyle/>
          <a:p>
            <a:pPr marL="0" indent="0">
              <a:buNone/>
            </a:pPr>
            <a:r>
              <a:rPr lang="en-GB" altLang="cy-GB" sz="2200" dirty="0">
                <a:ea typeface="ＭＳ Ｐゴシック" panose="020B0600070205080204" pitchFamily="34" charset="-128"/>
              </a:rPr>
              <a:t>Cymru </a:t>
            </a:r>
            <a:r>
              <a:rPr lang="en-GB" altLang="cy-GB" sz="2200" dirty="0" err="1">
                <a:ea typeface="ＭＳ Ｐゴシック" panose="020B0600070205080204" pitchFamily="34" charset="-128"/>
              </a:rPr>
              <a:t>yw</a:t>
            </a:r>
            <a:r>
              <a:rPr lang="en-GB" altLang="cy-GB" sz="2200" dirty="0">
                <a:ea typeface="ＭＳ Ｐゴシック" panose="020B0600070205080204" pitchFamily="34" charset="-128"/>
              </a:rPr>
              <a:t> un </a:t>
            </a:r>
            <a:r>
              <a:rPr lang="en-GB" altLang="cy-GB" sz="2200" dirty="0" err="1">
                <a:ea typeface="ＭＳ Ｐゴシック" panose="020B0600070205080204" pitchFamily="34" charset="-128"/>
              </a:rPr>
              <a:t>o'r</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gwledydd</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cyntaf</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i</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gyflwyno</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cyfraith</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fel</a:t>
            </a:r>
            <a:r>
              <a:rPr lang="en-GB" altLang="cy-GB" sz="2200" dirty="0">
                <a:ea typeface="ＭＳ Ｐゴシック" panose="020B0600070205080204" pitchFamily="34" charset="-128"/>
              </a:rPr>
              <a:t> hon. </a:t>
            </a:r>
            <a:r>
              <a:rPr lang="en-GB" altLang="cy-GB" sz="2200" dirty="0" err="1">
                <a:ea typeface="ＭＳ Ｐゴシック" panose="020B0600070205080204" pitchFamily="34" charset="-128"/>
              </a:rPr>
              <a:t>Disgwyla’r</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Ddeddf</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i</a:t>
            </a:r>
            <a:r>
              <a:rPr lang="en-GB" altLang="cy-GB" sz="2200" dirty="0">
                <a:ea typeface="ＭＳ Ｐゴシック" panose="020B0600070205080204" pitchFamily="34" charset="-128"/>
              </a:rPr>
              <a:t> 44 o </a:t>
            </a:r>
            <a:r>
              <a:rPr lang="en-GB" altLang="cy-GB" sz="2200" dirty="0" err="1">
                <a:ea typeface="ＭＳ Ｐゴシック" panose="020B0600070205080204" pitchFamily="34" charset="-128"/>
              </a:rPr>
              <a:t>gyrff</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cyhoeddus</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megis</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Awdurdodau</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Lleol</a:t>
            </a:r>
            <a:r>
              <a:rPr lang="en-GB" altLang="cy-GB" sz="2200" dirty="0">
                <a:ea typeface="ＭＳ Ｐゴシック" panose="020B0600070205080204" pitchFamily="34" charset="-128"/>
              </a:rPr>
              <a:t>, y GIG, </a:t>
            </a:r>
            <a:r>
              <a:rPr lang="en-GB" altLang="cy-GB" sz="2200" dirty="0" err="1">
                <a:ea typeface="ＭＳ Ｐゴシック" panose="020B0600070205080204" pitchFamily="34" charset="-128"/>
              </a:rPr>
              <a:t>Tân</a:t>
            </a:r>
            <a:r>
              <a:rPr lang="en-GB" altLang="cy-GB" sz="2200" dirty="0">
                <a:ea typeface="ＭＳ Ｐゴシック" panose="020B0600070205080204" pitchFamily="34" charset="-128"/>
              </a:rPr>
              <a:t> ac </a:t>
            </a:r>
            <a:r>
              <a:rPr lang="en-GB" altLang="cy-GB" sz="2200" dirty="0" err="1">
                <a:ea typeface="ＭＳ Ｐゴシック" panose="020B0600070205080204" pitchFamily="34" charset="-128"/>
              </a:rPr>
              <a:t>Achub</a:t>
            </a:r>
            <a:r>
              <a:rPr lang="en-GB" altLang="cy-GB" sz="2200" dirty="0">
                <a:ea typeface="ＭＳ Ｐゴシック" panose="020B0600070205080204" pitchFamily="34" charset="-128"/>
              </a:rPr>
              <a:t> ac </a:t>
            </a:r>
            <a:r>
              <a:rPr lang="en-GB" altLang="cy-GB" sz="2200" dirty="0" err="1">
                <a:ea typeface="ＭＳ Ｐゴシック" panose="020B0600070205080204" pitchFamily="34" charset="-128"/>
              </a:rPr>
              <a:t>eraill</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gydweithio</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tuag</a:t>
            </a:r>
            <a:r>
              <a:rPr lang="en-GB" altLang="cy-GB" sz="2200" dirty="0">
                <a:ea typeface="ＭＳ Ｐゴシック" panose="020B0600070205080204" pitchFamily="34" charset="-128"/>
              </a:rPr>
              <a:t> at saith nod </a:t>
            </a:r>
            <a:r>
              <a:rPr lang="en-GB" altLang="cy-GB" sz="2200" dirty="0" err="1">
                <a:ea typeface="ＭＳ Ｐゴシック" panose="020B0600070205080204" pitchFamily="34" charset="-128"/>
              </a:rPr>
              <a:t>llesiant</a:t>
            </a:r>
            <a:r>
              <a:rPr lang="en-GB" altLang="cy-GB" sz="2200" dirty="0">
                <a:ea typeface="ＭＳ Ｐゴシック" panose="020B0600070205080204" pitchFamily="34" charset="-128"/>
              </a:rPr>
              <a:t>. </a:t>
            </a:r>
          </a:p>
          <a:p>
            <a:pPr marL="0" indent="0">
              <a:buNone/>
            </a:pPr>
            <a:endParaRPr lang="en-GB" altLang="cy-GB" sz="2200" dirty="0">
              <a:ea typeface="ＭＳ Ｐゴシック" panose="020B0600070205080204" pitchFamily="34" charset="-128"/>
            </a:endParaRPr>
          </a:p>
          <a:p>
            <a:pPr marL="0" indent="0">
              <a:buNone/>
            </a:pPr>
            <a:r>
              <a:rPr lang="en-GB" altLang="cy-GB" sz="2200" dirty="0" err="1">
                <a:ea typeface="ＭＳ Ｐゴシック" panose="020B0600070205080204" pitchFamily="34" charset="-128"/>
              </a:rPr>
              <a:t>Trafodaeth</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dolen</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uchod</a:t>
            </a:r>
            <a:r>
              <a:rPr lang="en-GB" altLang="cy-GB" sz="2200" dirty="0">
                <a:ea typeface="ＭＳ Ｐゴシック" panose="020B0600070205080204" pitchFamily="34" charset="-128"/>
              </a:rPr>
              <a:t>)</a:t>
            </a:r>
          </a:p>
          <a:p>
            <a:pPr marL="0" indent="0">
              <a:buNone/>
            </a:pPr>
            <a:r>
              <a:rPr lang="en-GB" altLang="cy-GB" sz="2200" dirty="0" err="1">
                <a:ea typeface="ＭＳ Ｐゴシック" panose="020B0600070205080204" pitchFamily="34" charset="-128"/>
              </a:rPr>
              <a:t>Ystyriwch</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sut</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mae’r</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ddeddf</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yn</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cefnogi</a:t>
            </a:r>
            <a:r>
              <a:rPr lang="en-GB" altLang="cy-GB" sz="2200" dirty="0">
                <a:ea typeface="ＭＳ Ｐゴシック" panose="020B0600070205080204" pitchFamily="34" charset="-128"/>
              </a:rPr>
              <a:t> </a:t>
            </a:r>
            <a:r>
              <a:rPr lang="en-GB" altLang="cy-GB" sz="2200" dirty="0" err="1">
                <a:ea typeface="ＭＳ Ｐゴシック" panose="020B0600070205080204" pitchFamily="34" charset="-128"/>
              </a:rPr>
              <a:t>lles</a:t>
            </a:r>
            <a:r>
              <a:rPr lang="en-GB" altLang="cy-GB" sz="2200" dirty="0">
                <a:ea typeface="ＭＳ Ｐゴシック" panose="020B0600070205080204" pitchFamily="34" charset="-128"/>
              </a:rPr>
              <a:t> a iechyd </a:t>
            </a:r>
            <a:r>
              <a:rPr lang="en-GB" altLang="cy-GB" sz="2200" dirty="0" err="1">
                <a:ea typeface="ＭＳ Ｐゴシック" panose="020B0600070205080204" pitchFamily="34" charset="-128"/>
              </a:rPr>
              <a:t>meddwl</a:t>
            </a:r>
            <a:r>
              <a:rPr lang="en-GB" altLang="cy-GB" sz="2200" dirty="0">
                <a:ea typeface="ＭＳ Ｐゴシック" panose="020B0600070205080204" pitchFamily="34" charset="-128"/>
              </a:rPr>
              <a:t> plant.</a:t>
            </a:r>
          </a:p>
          <a:p>
            <a:endParaRPr lang="en-US" dirty="0"/>
          </a:p>
        </p:txBody>
      </p:sp>
      <p:sp>
        <p:nvSpPr>
          <p:cNvPr id="5" name="Content Placeholder 4">
            <a:extLst>
              <a:ext uri="{FF2B5EF4-FFF2-40B4-BE49-F238E27FC236}">
                <a16:creationId xmlns:a16="http://schemas.microsoft.com/office/drawing/2014/main" id="{E69E515C-7610-EEBD-E2C3-1182871EBA8E}"/>
              </a:ext>
            </a:extLst>
          </p:cNvPr>
          <p:cNvSpPr>
            <a:spLocks noGrp="1"/>
          </p:cNvSpPr>
          <p:nvPr>
            <p:ph sz="half" idx="2"/>
          </p:nvPr>
        </p:nvSpPr>
        <p:spPr>
          <a:xfrm>
            <a:off x="6240016" y="1916832"/>
            <a:ext cx="4680520" cy="3907631"/>
          </a:xfrm>
        </p:spPr>
        <p:txBody>
          <a:bodyPr>
            <a:normAutofit lnSpcReduction="10000"/>
          </a:bodyPr>
          <a:lstStyle/>
          <a:p>
            <a:pPr marL="0" indent="0">
              <a:buNone/>
            </a:pPr>
            <a:r>
              <a:rPr lang="en-GB" altLang="cy-GB" sz="2200" dirty="0">
                <a:solidFill>
                  <a:srgbClr val="0070C0"/>
                </a:solidFill>
                <a:ea typeface="ＭＳ Ｐゴシック" panose="020B0600070205080204" pitchFamily="34" charset="-128"/>
              </a:rPr>
              <a:t>Wales is one of the first countries to introduce a law like this. The Act expects that 44 public bodies, such as Local Authorities, the NHS, Fire and Rescue and others, must work together towards seven well-being goals. </a:t>
            </a:r>
          </a:p>
          <a:p>
            <a:pPr marL="0" indent="0">
              <a:buNone/>
            </a:pPr>
            <a:endParaRPr lang="en-GB" altLang="cy-GB" sz="2200" dirty="0">
              <a:solidFill>
                <a:srgbClr val="0070C0"/>
              </a:solidFill>
              <a:ea typeface="ＭＳ Ｐゴシック" panose="020B0600070205080204" pitchFamily="34" charset="-128"/>
            </a:endParaRPr>
          </a:p>
          <a:p>
            <a:pPr marL="0" indent="0">
              <a:buNone/>
            </a:pPr>
            <a:r>
              <a:rPr lang="en-GB" altLang="cy-GB" sz="2200" dirty="0">
                <a:solidFill>
                  <a:srgbClr val="0070C0"/>
                </a:solidFill>
                <a:ea typeface="ＭＳ Ｐゴシック" panose="020B0600070205080204" pitchFamily="34" charset="-128"/>
              </a:rPr>
              <a:t>Discussion (link above)</a:t>
            </a:r>
          </a:p>
          <a:p>
            <a:pPr marL="0" indent="0">
              <a:buNone/>
            </a:pPr>
            <a:r>
              <a:rPr lang="en-GB" altLang="cy-GB" sz="2200" dirty="0">
                <a:solidFill>
                  <a:srgbClr val="0070C0"/>
                </a:solidFill>
                <a:ea typeface="ＭＳ Ｐゴシック" panose="020B0600070205080204" pitchFamily="34" charset="-128"/>
              </a:rPr>
              <a:t>Consider how this act supports children’s wellbeing and mental health.</a:t>
            </a:r>
            <a:endParaRPr lang="en-US" altLang="cy-GB" sz="2200" dirty="0">
              <a:solidFill>
                <a:srgbClr val="0070C0"/>
              </a:solidFill>
              <a:ea typeface="ＭＳ Ｐゴシック" panose="020B0600070205080204" pitchFamily="34" charset="-128"/>
            </a:endParaRPr>
          </a:p>
          <a:p>
            <a:endParaRPr lang="en-US" dirty="0"/>
          </a:p>
        </p:txBody>
      </p:sp>
      <p:sp>
        <p:nvSpPr>
          <p:cNvPr id="6" name="TextBox 5">
            <a:extLst>
              <a:ext uri="{FF2B5EF4-FFF2-40B4-BE49-F238E27FC236}">
                <a16:creationId xmlns:a16="http://schemas.microsoft.com/office/drawing/2014/main" id="{9034424C-1BE9-2069-6682-C0E3DDB69A74}"/>
              </a:ext>
            </a:extLst>
          </p:cNvPr>
          <p:cNvSpPr txBox="1"/>
          <p:nvPr/>
        </p:nvSpPr>
        <p:spPr>
          <a:xfrm>
            <a:off x="6164601" y="221604"/>
            <a:ext cx="5545873" cy="1569660"/>
          </a:xfrm>
          <a:prstGeom prst="rect">
            <a:avLst/>
          </a:prstGeom>
          <a:noFill/>
        </p:spPr>
        <p:txBody>
          <a:bodyPr wrap="square" rtlCol="0">
            <a:spAutoFit/>
          </a:bodyPr>
          <a:lstStyle/>
          <a:p>
            <a:r>
              <a:rPr lang="en-GB" altLang="cy-GB" sz="3200" dirty="0">
                <a:solidFill>
                  <a:srgbClr val="0070C0"/>
                </a:solidFill>
                <a:ea typeface="ＭＳ Ｐゴシック" panose="020B0600070205080204" pitchFamily="34" charset="-128"/>
                <a:hlinkClick r:id="rId4">
                  <a:extLst>
                    <a:ext uri="{A12FA001-AC4F-418D-AE19-62706E023703}">
                      <ahyp:hlinkClr xmlns:ahyp="http://schemas.microsoft.com/office/drawing/2018/hyperlinkcolor" val="tx"/>
                    </a:ext>
                  </a:extLst>
                </a:hlinkClick>
              </a:rPr>
              <a:t>Well-being of Future Generations Wales Act (2015)</a:t>
            </a:r>
            <a:endParaRPr lang="en-US" sz="3200" dirty="0">
              <a:solidFill>
                <a:srgbClr val="0070C0"/>
              </a:solidFill>
            </a:endParaRPr>
          </a:p>
        </p:txBody>
      </p:sp>
    </p:spTree>
    <p:extLst>
      <p:ext uri="{BB962C8B-B14F-4D97-AF65-F5344CB8AC3E}">
        <p14:creationId xmlns:p14="http://schemas.microsoft.com/office/powerpoint/2010/main" val="2631730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8469" y="282013"/>
            <a:ext cx="4297087" cy="914698"/>
          </a:xfrm>
        </p:spPr>
        <p:txBody>
          <a:bodyPr>
            <a:normAutofit/>
          </a:bodyPr>
          <a:lstStyle/>
          <a:p>
            <a:r>
              <a:rPr lang="en-GB" sz="3600" dirty="0" err="1"/>
              <a:t>Cwricwlwm</a:t>
            </a:r>
            <a:r>
              <a:rPr lang="en-GB" sz="3600" dirty="0"/>
              <a:t> </a:t>
            </a:r>
            <a:r>
              <a:rPr lang="en-GB" sz="3600" dirty="0" err="1"/>
              <a:t>i</a:t>
            </a:r>
            <a:r>
              <a:rPr lang="en-GB" sz="3600" dirty="0"/>
              <a:t> </a:t>
            </a:r>
            <a:r>
              <a:rPr lang="en-GB" sz="3600" dirty="0" err="1"/>
              <a:t>Gymru</a:t>
            </a:r>
            <a:endParaRPr lang="en-GB" sz="3600" b="1" dirty="0"/>
          </a:p>
        </p:txBody>
      </p:sp>
      <p:pic>
        <p:nvPicPr>
          <p:cNvPr id="10" name="Content Placeholder 9"/>
          <p:cNvPicPr>
            <a:picLocks noGrp="1" noChangeAspect="1"/>
          </p:cNvPicPr>
          <p:nvPr>
            <p:ph sz="half" idx="1"/>
          </p:nvPr>
        </p:nvPicPr>
        <p:blipFill>
          <a:blip r:embed="rId3"/>
          <a:stretch>
            <a:fillRect/>
          </a:stretch>
        </p:blipFill>
        <p:spPr>
          <a:xfrm>
            <a:off x="767408" y="1957558"/>
            <a:ext cx="3479106" cy="3283312"/>
          </a:xfrm>
          <a:prstGeom prst="rect">
            <a:avLst/>
          </a:prstGeom>
        </p:spPr>
      </p:pic>
      <p:pic>
        <p:nvPicPr>
          <p:cNvPr id="14" name="Content Placeholder 13"/>
          <p:cNvPicPr>
            <a:picLocks noGrp="1" noChangeAspect="1"/>
          </p:cNvPicPr>
          <p:nvPr>
            <p:ph sz="half" idx="2"/>
          </p:nvPr>
        </p:nvPicPr>
        <p:blipFill>
          <a:blip r:embed="rId4"/>
          <a:stretch>
            <a:fillRect/>
          </a:stretch>
        </p:blipFill>
        <p:spPr>
          <a:xfrm>
            <a:off x="6577334" y="2008516"/>
            <a:ext cx="3334270" cy="3334270"/>
          </a:xfrm>
          <a:prstGeom prst="rect">
            <a:avLst/>
          </a:prstGeom>
        </p:spPr>
      </p:pic>
      <p:sp>
        <p:nvSpPr>
          <p:cNvPr id="11" name="TextBox 10"/>
          <p:cNvSpPr txBox="1"/>
          <p:nvPr/>
        </p:nvSpPr>
        <p:spPr>
          <a:xfrm>
            <a:off x="693243" y="1172725"/>
            <a:ext cx="2952328" cy="646331"/>
          </a:xfrm>
          <a:prstGeom prst="rect">
            <a:avLst/>
          </a:prstGeom>
          <a:noFill/>
        </p:spPr>
        <p:txBody>
          <a:bodyPr wrap="square" rtlCol="0">
            <a:spAutoFit/>
          </a:bodyPr>
          <a:lstStyle/>
          <a:p>
            <a:r>
              <a:rPr lang="en-GB" dirty="0" err="1"/>
              <a:t>Dibenion</a:t>
            </a:r>
            <a:r>
              <a:rPr lang="en-GB" dirty="0"/>
              <a:t> y </a:t>
            </a:r>
            <a:r>
              <a:rPr lang="en-GB" dirty="0" err="1"/>
              <a:t>cwricwlwm</a:t>
            </a:r>
            <a:r>
              <a:rPr lang="en-GB" dirty="0"/>
              <a:t>:</a:t>
            </a:r>
          </a:p>
          <a:p>
            <a:r>
              <a:rPr lang="en-GB" dirty="0"/>
              <a:t>Datblygu </a:t>
            </a:r>
            <a:r>
              <a:rPr lang="en-GB" dirty="0" err="1"/>
              <a:t>dysgwyr</a:t>
            </a:r>
            <a:r>
              <a:rPr lang="en-GB" dirty="0"/>
              <a:t> </a:t>
            </a:r>
            <a:r>
              <a:rPr lang="en-GB" dirty="0" err="1"/>
              <a:t>i</a:t>
            </a:r>
            <a:r>
              <a:rPr lang="en-GB" dirty="0"/>
              <a:t> fod…</a:t>
            </a:r>
          </a:p>
        </p:txBody>
      </p:sp>
      <p:sp>
        <p:nvSpPr>
          <p:cNvPr id="13" name="TextBox 12"/>
          <p:cNvSpPr txBox="1"/>
          <p:nvPr/>
        </p:nvSpPr>
        <p:spPr>
          <a:xfrm>
            <a:off x="6543487" y="1172726"/>
            <a:ext cx="3479106" cy="646331"/>
          </a:xfrm>
          <a:prstGeom prst="rect">
            <a:avLst/>
          </a:prstGeom>
          <a:noFill/>
        </p:spPr>
        <p:txBody>
          <a:bodyPr wrap="square" rtlCol="0">
            <a:spAutoFit/>
          </a:bodyPr>
          <a:lstStyle/>
          <a:p>
            <a:r>
              <a:rPr lang="en-GB" dirty="0">
                <a:solidFill>
                  <a:srgbClr val="0070C0"/>
                </a:solidFill>
              </a:rPr>
              <a:t>Purposes of the curriculum:</a:t>
            </a:r>
          </a:p>
          <a:p>
            <a:r>
              <a:rPr lang="en-GB" dirty="0">
                <a:solidFill>
                  <a:srgbClr val="0070C0"/>
                </a:solidFill>
              </a:rPr>
              <a:t>Develop learners to be…</a:t>
            </a:r>
          </a:p>
        </p:txBody>
      </p:sp>
      <p:sp>
        <p:nvSpPr>
          <p:cNvPr id="3" name="TextBox 2">
            <a:extLst>
              <a:ext uri="{FF2B5EF4-FFF2-40B4-BE49-F238E27FC236}">
                <a16:creationId xmlns:a16="http://schemas.microsoft.com/office/drawing/2014/main" id="{127D6FF2-17B1-F1D9-D24D-78653E465431}"/>
              </a:ext>
            </a:extLst>
          </p:cNvPr>
          <p:cNvSpPr txBox="1"/>
          <p:nvPr/>
        </p:nvSpPr>
        <p:spPr>
          <a:xfrm>
            <a:off x="6577334" y="416197"/>
            <a:ext cx="4476418" cy="646331"/>
          </a:xfrm>
          <a:prstGeom prst="rect">
            <a:avLst/>
          </a:prstGeom>
          <a:noFill/>
        </p:spPr>
        <p:txBody>
          <a:bodyPr wrap="none" rtlCol="0">
            <a:spAutoFit/>
          </a:bodyPr>
          <a:lstStyle/>
          <a:p>
            <a:r>
              <a:rPr lang="en-GB" sz="3600" dirty="0">
                <a:solidFill>
                  <a:srgbClr val="0070C0"/>
                </a:solidFill>
              </a:rPr>
              <a:t>Curriculum for Wales</a:t>
            </a:r>
            <a:endParaRPr lang="en-US" sz="3600" dirty="0">
              <a:solidFill>
                <a:srgbClr val="0070C0"/>
              </a:solidFill>
            </a:endParaRPr>
          </a:p>
        </p:txBody>
      </p:sp>
    </p:spTree>
    <p:extLst>
      <p:ext uri="{BB962C8B-B14F-4D97-AF65-F5344CB8AC3E}">
        <p14:creationId xmlns:p14="http://schemas.microsoft.com/office/powerpoint/2010/main" val="2753118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055440" y="565485"/>
            <a:ext cx="4356484" cy="1224136"/>
          </a:xfrm>
        </p:spPr>
        <p:txBody>
          <a:bodyPr>
            <a:noAutofit/>
          </a:bodyPr>
          <a:lstStyle/>
          <a:p>
            <a:r>
              <a:rPr lang="en-GB" sz="3400" dirty="0"/>
              <a:t>Saith Maes Dysgu a </a:t>
            </a:r>
            <a:r>
              <a:rPr lang="en-GB" sz="3400" dirty="0" err="1"/>
              <a:t>Phrofiad</a:t>
            </a:r>
            <a:r>
              <a:rPr lang="en-GB" sz="3400" dirty="0"/>
              <a:t> </a:t>
            </a:r>
            <a:r>
              <a:rPr lang="en-GB" sz="3400" dirty="0" err="1"/>
              <a:t>Cwricwlwm</a:t>
            </a:r>
            <a:r>
              <a:rPr lang="en-GB" sz="3400" dirty="0"/>
              <a:t> </a:t>
            </a:r>
            <a:r>
              <a:rPr lang="en-GB" sz="3400" dirty="0" err="1"/>
              <a:t>i</a:t>
            </a:r>
            <a:r>
              <a:rPr lang="en-GB" sz="3400" dirty="0"/>
              <a:t> </a:t>
            </a:r>
            <a:r>
              <a:rPr lang="en-GB" sz="3400" dirty="0" err="1"/>
              <a:t>Gymru</a:t>
            </a:r>
            <a:endParaRPr lang="en-GB" sz="3400" b="1" dirty="0"/>
          </a:p>
        </p:txBody>
      </p:sp>
      <p:sp>
        <p:nvSpPr>
          <p:cNvPr id="3" name="Content Placeholder 2">
            <a:extLst>
              <a:ext uri="{FF2B5EF4-FFF2-40B4-BE49-F238E27FC236}">
                <a16:creationId xmlns:a16="http://schemas.microsoft.com/office/drawing/2014/main" id="{B3DFAE9E-32FF-4DAD-819A-0806499A346A}"/>
              </a:ext>
            </a:extLst>
          </p:cNvPr>
          <p:cNvSpPr>
            <a:spLocks noGrp="1"/>
          </p:cNvSpPr>
          <p:nvPr>
            <p:ph sz="half" idx="1"/>
          </p:nvPr>
        </p:nvSpPr>
        <p:spPr>
          <a:xfrm>
            <a:off x="1055440" y="2276872"/>
            <a:ext cx="4249688" cy="3619599"/>
          </a:xfrm>
        </p:spPr>
        <p:txBody>
          <a:bodyPr/>
          <a:lstStyle/>
          <a:p>
            <a:pPr marL="0" indent="0">
              <a:buNone/>
            </a:pPr>
            <a:r>
              <a:rPr lang="en-GB" sz="2000" b="1" dirty="0" err="1"/>
              <a:t>Chwe</a:t>
            </a:r>
            <a:r>
              <a:rPr lang="en-GB" sz="2000" b="1" dirty="0"/>
              <a:t> </a:t>
            </a:r>
            <a:r>
              <a:rPr lang="en-GB" sz="2000" b="1" dirty="0" err="1"/>
              <a:t>Maes</a:t>
            </a:r>
            <a:r>
              <a:rPr lang="en-GB" sz="2000" b="1" dirty="0"/>
              <a:t> </a:t>
            </a:r>
            <a:r>
              <a:rPr lang="en-GB" sz="2000" b="1" dirty="0" err="1"/>
              <a:t>Dysgu</a:t>
            </a:r>
            <a:r>
              <a:rPr lang="en-GB" sz="2000" b="1" dirty="0"/>
              <a:t> a </a:t>
            </a:r>
            <a:r>
              <a:rPr lang="en-GB" sz="2000" b="1" dirty="0" err="1"/>
              <a:t>Phrofiad</a:t>
            </a:r>
            <a:r>
              <a:rPr lang="en-GB" sz="2000" b="1" dirty="0"/>
              <a:t>: </a:t>
            </a:r>
          </a:p>
          <a:p>
            <a:r>
              <a:rPr lang="en-GB" sz="2000" dirty="0"/>
              <a:t>Y </a:t>
            </a:r>
            <a:r>
              <a:rPr lang="en-GB" sz="2000" dirty="0" err="1"/>
              <a:t>Celfyddydau</a:t>
            </a:r>
            <a:r>
              <a:rPr lang="en-GB" sz="2000" dirty="0"/>
              <a:t> </a:t>
            </a:r>
            <a:r>
              <a:rPr lang="en-GB" sz="2000" dirty="0" err="1"/>
              <a:t>Mynegiannol</a:t>
            </a:r>
            <a:r>
              <a:rPr lang="en-GB" sz="2000" dirty="0"/>
              <a:t> </a:t>
            </a:r>
          </a:p>
          <a:p>
            <a:r>
              <a:rPr lang="en-GB" sz="2000" b="1" dirty="0">
                <a:hlinkClick r:id="rId3"/>
              </a:rPr>
              <a:t>Iechyd a </a:t>
            </a:r>
            <a:r>
              <a:rPr lang="en-GB" sz="2000" b="1" dirty="0" err="1">
                <a:hlinkClick r:id="rId3"/>
              </a:rPr>
              <a:t>Lles</a:t>
            </a:r>
            <a:endParaRPr lang="en-GB" sz="2000" b="1" dirty="0"/>
          </a:p>
          <a:p>
            <a:r>
              <a:rPr lang="en-GB" sz="2000" dirty="0" err="1"/>
              <a:t>Dyniaethau</a:t>
            </a:r>
            <a:endParaRPr lang="en-GB" sz="2000" dirty="0"/>
          </a:p>
          <a:p>
            <a:r>
              <a:rPr lang="en-GB" sz="2000" dirty="0" err="1"/>
              <a:t>Ieithoedd</a:t>
            </a:r>
            <a:r>
              <a:rPr lang="en-GB" sz="2000" dirty="0"/>
              <a:t>, </a:t>
            </a:r>
            <a:r>
              <a:rPr lang="en-GB" sz="2000" dirty="0" err="1"/>
              <a:t>Llythrennedd</a:t>
            </a:r>
            <a:r>
              <a:rPr lang="en-GB" sz="2000" dirty="0"/>
              <a:t> a </a:t>
            </a:r>
            <a:r>
              <a:rPr lang="en-GB" sz="2000" dirty="0" err="1"/>
              <a:t>Chyfathrebu</a:t>
            </a:r>
            <a:endParaRPr lang="en-GB" sz="2000" dirty="0"/>
          </a:p>
          <a:p>
            <a:r>
              <a:rPr lang="en-GB" sz="2000" dirty="0" err="1"/>
              <a:t>Mathemateg</a:t>
            </a:r>
            <a:r>
              <a:rPr lang="en-GB" sz="2000" dirty="0"/>
              <a:t> a </a:t>
            </a:r>
            <a:r>
              <a:rPr lang="en-GB" sz="2000" dirty="0" err="1"/>
              <a:t>Rhifedd</a:t>
            </a:r>
            <a:endParaRPr lang="en-GB" sz="2000" dirty="0"/>
          </a:p>
          <a:p>
            <a:r>
              <a:rPr lang="en-GB" sz="2000" dirty="0" err="1"/>
              <a:t>Gwyddoniaeth</a:t>
            </a:r>
            <a:r>
              <a:rPr lang="en-GB" sz="2000" dirty="0"/>
              <a:t> a </a:t>
            </a:r>
            <a:r>
              <a:rPr lang="en-GB" sz="2000" dirty="0" err="1"/>
              <a:t>Thechnoleg</a:t>
            </a:r>
            <a:endParaRPr lang="en-GB" sz="2000" dirty="0"/>
          </a:p>
          <a:p>
            <a:endParaRPr lang="en-US" dirty="0"/>
          </a:p>
        </p:txBody>
      </p:sp>
      <p:sp>
        <p:nvSpPr>
          <p:cNvPr id="5" name="Content Placeholder 4">
            <a:extLst>
              <a:ext uri="{FF2B5EF4-FFF2-40B4-BE49-F238E27FC236}">
                <a16:creationId xmlns:a16="http://schemas.microsoft.com/office/drawing/2014/main" id="{210284BD-502D-B945-3476-824C0C094C37}"/>
              </a:ext>
            </a:extLst>
          </p:cNvPr>
          <p:cNvSpPr>
            <a:spLocks noGrp="1"/>
          </p:cNvSpPr>
          <p:nvPr>
            <p:ph sz="half" idx="2"/>
          </p:nvPr>
        </p:nvSpPr>
        <p:spPr>
          <a:xfrm>
            <a:off x="6460232" y="2278860"/>
            <a:ext cx="4676328" cy="4195663"/>
          </a:xfrm>
        </p:spPr>
        <p:txBody>
          <a:bodyPr/>
          <a:lstStyle/>
          <a:p>
            <a:pPr marL="0" indent="0">
              <a:buNone/>
            </a:pPr>
            <a:r>
              <a:rPr lang="en-US" sz="2000" b="1" dirty="0">
                <a:solidFill>
                  <a:srgbClr val="0070C0"/>
                </a:solidFill>
                <a:latin typeface="Arial"/>
                <a:cs typeface="Arial"/>
              </a:rPr>
              <a:t>Six Areas of Learning and Experience:</a:t>
            </a:r>
          </a:p>
          <a:p>
            <a:r>
              <a:rPr lang="en-US" sz="2000" dirty="0">
                <a:solidFill>
                  <a:srgbClr val="0070C0"/>
                </a:solidFill>
                <a:latin typeface="Arial"/>
                <a:cs typeface="Arial"/>
              </a:rPr>
              <a:t>Expressive Arts</a:t>
            </a:r>
          </a:p>
          <a:p>
            <a:r>
              <a:rPr lang="en-US" sz="2000" b="1" dirty="0">
                <a:solidFill>
                  <a:srgbClr val="0070C0"/>
                </a:solidFill>
                <a:latin typeface="Arial"/>
                <a:cs typeface="Arial"/>
                <a:hlinkClick r:id="rId4">
                  <a:extLst>
                    <a:ext uri="{A12FA001-AC4F-418D-AE19-62706E023703}">
                      <ahyp:hlinkClr xmlns:ahyp="http://schemas.microsoft.com/office/drawing/2018/hyperlinkcolor" val="tx"/>
                    </a:ext>
                  </a:extLst>
                </a:hlinkClick>
              </a:rPr>
              <a:t>Health and Well-being</a:t>
            </a:r>
            <a:endParaRPr lang="en-US" sz="2000" b="1" dirty="0">
              <a:solidFill>
                <a:srgbClr val="0070C0"/>
              </a:solidFill>
              <a:latin typeface="Arial"/>
              <a:cs typeface="Arial"/>
            </a:endParaRPr>
          </a:p>
          <a:p>
            <a:r>
              <a:rPr lang="en-US" sz="2000" dirty="0">
                <a:solidFill>
                  <a:srgbClr val="0070C0"/>
                </a:solidFill>
                <a:latin typeface="Arial"/>
                <a:cs typeface="Arial"/>
              </a:rPr>
              <a:t>Humanities</a:t>
            </a:r>
          </a:p>
          <a:p>
            <a:r>
              <a:rPr lang="en-US" sz="2000" dirty="0">
                <a:solidFill>
                  <a:srgbClr val="0070C0"/>
                </a:solidFill>
                <a:latin typeface="Arial"/>
                <a:cs typeface="Arial"/>
              </a:rPr>
              <a:t>Languages, Literacy and Communication</a:t>
            </a:r>
          </a:p>
          <a:p>
            <a:r>
              <a:rPr lang="en-US" sz="2000" dirty="0">
                <a:solidFill>
                  <a:srgbClr val="0070C0"/>
                </a:solidFill>
                <a:latin typeface="Arial"/>
                <a:cs typeface="Arial"/>
              </a:rPr>
              <a:t>Mathematics and Numeracy</a:t>
            </a:r>
          </a:p>
          <a:p>
            <a:r>
              <a:rPr lang="en-US" sz="2000" dirty="0">
                <a:solidFill>
                  <a:srgbClr val="0070C0"/>
                </a:solidFill>
                <a:latin typeface="Arial"/>
                <a:cs typeface="Arial"/>
              </a:rPr>
              <a:t>Science and Technology</a:t>
            </a:r>
          </a:p>
          <a:p>
            <a:endParaRPr lang="en-US" dirty="0"/>
          </a:p>
        </p:txBody>
      </p:sp>
      <p:sp>
        <p:nvSpPr>
          <p:cNvPr id="6" name="TextBox 5">
            <a:extLst>
              <a:ext uri="{FF2B5EF4-FFF2-40B4-BE49-F238E27FC236}">
                <a16:creationId xmlns:a16="http://schemas.microsoft.com/office/drawing/2014/main" id="{8819B366-7173-CA66-EC1E-C506FB505C4F}"/>
              </a:ext>
            </a:extLst>
          </p:cNvPr>
          <p:cNvSpPr txBox="1"/>
          <p:nvPr/>
        </p:nvSpPr>
        <p:spPr>
          <a:xfrm>
            <a:off x="6388224" y="332656"/>
            <a:ext cx="4964360" cy="1661993"/>
          </a:xfrm>
          <a:prstGeom prst="rect">
            <a:avLst/>
          </a:prstGeom>
          <a:noFill/>
        </p:spPr>
        <p:txBody>
          <a:bodyPr wrap="square" rtlCol="0">
            <a:spAutoFit/>
          </a:bodyPr>
          <a:lstStyle/>
          <a:p>
            <a:r>
              <a:rPr lang="en-GB" sz="3400" dirty="0">
                <a:solidFill>
                  <a:srgbClr val="0070C0"/>
                </a:solidFill>
              </a:rPr>
              <a:t>Curriculum for Wales Seven Areas of Learning and Experience</a:t>
            </a:r>
            <a:endParaRPr lang="en-US" sz="3400" dirty="0">
              <a:solidFill>
                <a:srgbClr val="0070C0"/>
              </a:solidFill>
            </a:endParaRPr>
          </a:p>
        </p:txBody>
      </p:sp>
    </p:spTree>
    <p:extLst>
      <p:ext uri="{BB962C8B-B14F-4D97-AF65-F5344CB8AC3E}">
        <p14:creationId xmlns:p14="http://schemas.microsoft.com/office/powerpoint/2010/main" val="3562789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07368" y="419727"/>
            <a:ext cx="5291676" cy="1128275"/>
          </a:xfrm>
        </p:spPr>
        <p:txBody>
          <a:bodyPr>
            <a:normAutofit/>
          </a:bodyPr>
          <a:lstStyle/>
          <a:p>
            <a:pPr algn="l"/>
            <a:r>
              <a:rPr lang="en-GB" altLang="cy-GB" sz="3600" dirty="0" err="1">
                <a:latin typeface="Arial" panose="020B0604020202020204" pitchFamily="34" charset="0"/>
                <a:ea typeface="ＭＳ Ｐゴシック" panose="020B0600070205080204" pitchFamily="34" charset="-128"/>
                <a:cs typeface="Arial" panose="020B0604020202020204" pitchFamily="34" charset="0"/>
              </a:rPr>
              <a:t>Ffactorau</a:t>
            </a:r>
            <a:r>
              <a:rPr lang="en-GB" altLang="cy-GB" sz="3600" dirty="0">
                <a:latin typeface="Arial" panose="020B0604020202020204" pitchFamily="34" charset="0"/>
                <a:ea typeface="ＭＳ Ｐゴシック" panose="020B0600070205080204" pitchFamily="34" charset="-128"/>
                <a:cs typeface="Arial" panose="020B0604020202020204" pitchFamily="34" charset="0"/>
              </a:rPr>
              <a:t> </a:t>
            </a:r>
            <a:r>
              <a:rPr lang="en-GB" altLang="cy-GB" sz="3600" dirty="0" err="1">
                <a:latin typeface="Arial" panose="020B0604020202020204" pitchFamily="34" charset="0"/>
                <a:ea typeface="ＭＳ Ｐゴシック" panose="020B0600070205080204" pitchFamily="34" charset="-128"/>
                <a:cs typeface="Arial" panose="020B0604020202020204" pitchFamily="34" charset="0"/>
              </a:rPr>
              <a:t>eraill</a:t>
            </a:r>
            <a:r>
              <a:rPr lang="en-GB" altLang="cy-GB" sz="3600" dirty="0">
                <a:latin typeface="Arial" panose="020B0604020202020204" pitchFamily="34" charset="0"/>
                <a:ea typeface="ＭＳ Ｐゴシック" panose="020B0600070205080204" pitchFamily="34" charset="-128"/>
                <a:cs typeface="Arial" panose="020B0604020202020204" pitchFamily="34" charset="0"/>
              </a:rPr>
              <a:t> </a:t>
            </a:r>
            <a:r>
              <a:rPr lang="en-GB" altLang="cy-GB" sz="3600" dirty="0" err="1">
                <a:latin typeface="Arial" panose="020B0604020202020204" pitchFamily="34" charset="0"/>
                <a:ea typeface="ＭＳ Ｐゴシック" panose="020B0600070205080204" pitchFamily="34" charset="-128"/>
                <a:cs typeface="Arial" panose="020B0604020202020204" pitchFamily="34" charset="0"/>
              </a:rPr>
              <a:t>sy’n</a:t>
            </a:r>
            <a:r>
              <a:rPr lang="en-GB" altLang="cy-GB" sz="3600" dirty="0">
                <a:latin typeface="Arial" panose="020B0604020202020204" pitchFamily="34" charset="0"/>
                <a:ea typeface="ＭＳ Ｐゴシック" panose="020B0600070205080204" pitchFamily="34" charset="-128"/>
                <a:cs typeface="Arial" panose="020B0604020202020204" pitchFamily="34" charset="0"/>
              </a:rPr>
              <a:t> </a:t>
            </a:r>
            <a:r>
              <a:rPr lang="en-GB" altLang="cy-GB" sz="3600" dirty="0" err="1">
                <a:latin typeface="Arial" panose="020B0604020202020204" pitchFamily="34" charset="0"/>
                <a:ea typeface="ＭＳ Ｐゴシック" panose="020B0600070205080204" pitchFamily="34" charset="-128"/>
                <a:cs typeface="Arial" panose="020B0604020202020204" pitchFamily="34" charset="0"/>
              </a:rPr>
              <a:t>effeithio</a:t>
            </a:r>
            <a:endParaRPr lang="en-GB" altLang="cy-GB" dirty="0">
              <a:ea typeface="ＭＳ Ｐゴシック" panose="020B0600070205080204" pitchFamily="34" charset="-128"/>
            </a:endParaRPr>
          </a:p>
        </p:txBody>
      </p:sp>
      <p:sp>
        <p:nvSpPr>
          <p:cNvPr id="2" name="Rectangle 1"/>
          <p:cNvSpPr>
            <a:spLocks noChangeArrowheads="1"/>
          </p:cNvSpPr>
          <p:nvPr/>
        </p:nvSpPr>
        <p:spPr bwMode="auto">
          <a:xfrm>
            <a:off x="1919537" y="638781"/>
            <a:ext cx="65" cy="27699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fontAlgn="base" hangingPunct="0">
              <a:spcBef>
                <a:spcPct val="0"/>
              </a:spcBef>
              <a:spcAft>
                <a:spcPct val="0"/>
              </a:spcAft>
            </a:pPr>
            <a:endParaRPr lang="cy-GB" altLang="en-US" dirty="0">
              <a:latin typeface="Arial" panose="020B0604020202020204" pitchFamily="34" charset="0"/>
            </a:endParaRPr>
          </a:p>
        </p:txBody>
      </p:sp>
      <p:sp>
        <p:nvSpPr>
          <p:cNvPr id="3" name="Rectangle 1"/>
          <p:cNvSpPr>
            <a:spLocks noChangeArrowheads="1"/>
          </p:cNvSpPr>
          <p:nvPr/>
        </p:nvSpPr>
        <p:spPr bwMode="auto">
          <a:xfrm>
            <a:off x="1524001" y="99716"/>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eaLnBrk="0" fontAlgn="base" hangingPunct="0">
              <a:spcBef>
                <a:spcPct val="0"/>
              </a:spcBef>
              <a:spcAft>
                <a:spcPct val="0"/>
              </a:spcAft>
            </a:pPr>
            <a:endParaRPr lang="cy-GB" altLang="en-US" dirty="0">
              <a:latin typeface="Arial" panose="020B0604020202020204" pitchFamily="34" charset="0"/>
            </a:endParaRPr>
          </a:p>
        </p:txBody>
      </p:sp>
      <p:sp>
        <p:nvSpPr>
          <p:cNvPr id="4" name="Rectangle 2"/>
          <p:cNvSpPr>
            <a:spLocks noChangeArrowheads="1"/>
          </p:cNvSpPr>
          <p:nvPr/>
        </p:nvSpPr>
        <p:spPr bwMode="auto">
          <a:xfrm>
            <a:off x="1676401" y="252116"/>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eaLnBrk="0" fontAlgn="base" hangingPunct="0">
              <a:spcBef>
                <a:spcPct val="0"/>
              </a:spcBef>
              <a:spcAft>
                <a:spcPct val="0"/>
              </a:spcAft>
            </a:pPr>
            <a:endParaRPr lang="cy-GB" altLang="en-US" dirty="0">
              <a:latin typeface="Arial" panose="020B0604020202020204" pitchFamily="34" charset="0"/>
            </a:endParaRPr>
          </a:p>
        </p:txBody>
      </p:sp>
      <p:sp>
        <p:nvSpPr>
          <p:cNvPr id="5" name="Rectangle 3"/>
          <p:cNvSpPr>
            <a:spLocks noChangeArrowheads="1"/>
          </p:cNvSpPr>
          <p:nvPr/>
        </p:nvSpPr>
        <p:spPr bwMode="auto">
          <a:xfrm>
            <a:off x="1828801" y="404516"/>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eaLnBrk="0" fontAlgn="base" hangingPunct="0">
              <a:spcBef>
                <a:spcPct val="0"/>
              </a:spcBef>
              <a:spcAft>
                <a:spcPct val="0"/>
              </a:spcAft>
            </a:pPr>
            <a:endParaRPr lang="cy-GB" altLang="en-US" dirty="0">
              <a:latin typeface="Arial" panose="020B0604020202020204" pitchFamily="34" charset="0"/>
            </a:endParaRPr>
          </a:p>
        </p:txBody>
      </p:sp>
      <p:sp>
        <p:nvSpPr>
          <p:cNvPr id="7" name="Content Placeholder 6">
            <a:extLst>
              <a:ext uri="{FF2B5EF4-FFF2-40B4-BE49-F238E27FC236}">
                <a16:creationId xmlns:a16="http://schemas.microsoft.com/office/drawing/2014/main" id="{D675C113-B8B4-33CC-CC3F-A5645AC95B97}"/>
              </a:ext>
            </a:extLst>
          </p:cNvPr>
          <p:cNvSpPr>
            <a:spLocks noGrp="1"/>
          </p:cNvSpPr>
          <p:nvPr>
            <p:ph sz="half" idx="1"/>
          </p:nvPr>
        </p:nvSpPr>
        <p:spPr>
          <a:xfrm>
            <a:off x="335360" y="1574473"/>
            <a:ext cx="5181600" cy="4351338"/>
          </a:xfrm>
        </p:spPr>
        <p:txBody>
          <a:bodyPr>
            <a:normAutofit lnSpcReduction="10000"/>
          </a:bodyPr>
          <a:lstStyle/>
          <a:p>
            <a:r>
              <a:rPr lang="en-GB" altLang="cy-GB" sz="2000" dirty="0" err="1">
                <a:ea typeface="ＭＳ Ｐゴシック" panose="020B0600070205080204" pitchFamily="34" charset="-128"/>
              </a:rPr>
              <a:t>Gwahanu</a:t>
            </a:r>
            <a:r>
              <a:rPr lang="en-GB" altLang="cy-GB" sz="2000" dirty="0">
                <a:ea typeface="ＭＳ Ｐゴシック" panose="020B0600070205080204" pitchFamily="34" charset="-128"/>
              </a:rPr>
              <a:t>/</a:t>
            </a:r>
            <a:r>
              <a:rPr lang="en-GB" altLang="cy-GB" sz="2000" dirty="0" err="1">
                <a:ea typeface="ＭＳ Ｐゴシック" panose="020B0600070205080204" pitchFamily="34" charset="-128"/>
              </a:rPr>
              <a:t>ysgariad</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rhieni</a:t>
            </a:r>
            <a:endParaRPr lang="en-GB" altLang="cy-GB" sz="2000" dirty="0">
              <a:ea typeface="ＭＳ Ｐゴシック" panose="020B0600070205080204" pitchFamily="34" charset="-128"/>
            </a:endParaRPr>
          </a:p>
          <a:p>
            <a:r>
              <a:rPr lang="en-GB" altLang="cy-GB" sz="2000" dirty="0" err="1">
                <a:ea typeface="ＭＳ Ｐゴシック" panose="020B0600070205080204" pitchFamily="34" charset="-128"/>
              </a:rPr>
              <a:t>Newidiadau</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bywyd</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e.e.</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newid</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ysgol</a:t>
            </a:r>
            <a:endParaRPr lang="en-GB" altLang="cy-GB" sz="2000" dirty="0">
              <a:ea typeface="ＭＳ Ｐゴシック" panose="020B0600070205080204" pitchFamily="34" charset="-128"/>
            </a:endParaRPr>
          </a:p>
          <a:p>
            <a:r>
              <a:rPr lang="en-GB" altLang="cy-GB" sz="2000" dirty="0">
                <a:ea typeface="ＭＳ Ｐゴシック" panose="020B0600070205080204" pitchFamily="34" charset="-128"/>
              </a:rPr>
              <a:t>Cael </a:t>
            </a:r>
            <a:r>
              <a:rPr lang="en-GB" altLang="cy-GB" sz="2000" dirty="0" err="1">
                <a:ea typeface="ＭＳ Ｐゴシック" panose="020B0600070205080204" pitchFamily="34" charset="-128"/>
              </a:rPr>
              <a:t>eich</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bwlio</a:t>
            </a:r>
            <a:endParaRPr lang="en-GB" altLang="cy-GB" sz="2000" dirty="0">
              <a:ea typeface="ＭＳ Ｐゴシック" panose="020B0600070205080204" pitchFamily="34" charset="-128"/>
            </a:endParaRPr>
          </a:p>
          <a:p>
            <a:r>
              <a:rPr lang="en-GB" altLang="cy-GB" sz="2000" dirty="0" err="1">
                <a:ea typeface="ＭＳ Ｐゴシック" panose="020B0600070205080204" pitchFamily="34" charset="-128"/>
              </a:rPr>
              <a:t>Byrbwylltra</a:t>
            </a:r>
            <a:endParaRPr lang="en-GB" altLang="cy-GB" sz="2000" dirty="0">
              <a:ea typeface="ＭＳ Ｐゴシック" panose="020B0600070205080204" pitchFamily="34" charset="-128"/>
            </a:endParaRPr>
          </a:p>
          <a:p>
            <a:r>
              <a:rPr lang="en-GB" altLang="cy-GB" sz="2000" dirty="0" err="1">
                <a:ea typeface="ＭＳ Ｐゴシック" panose="020B0600070205080204" pitchFamily="34" charset="-128"/>
              </a:rPr>
              <a:t>Cyflawniad</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addysgol</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cyfyngedig</a:t>
            </a:r>
            <a:endParaRPr lang="en-GB" altLang="cy-GB" sz="2000" dirty="0">
              <a:ea typeface="ＭＳ Ｐゴシック" panose="020B0600070205080204" pitchFamily="34" charset="-128"/>
            </a:endParaRPr>
          </a:p>
          <a:p>
            <a:r>
              <a:rPr lang="en-GB" altLang="cy-GB" sz="2000" dirty="0" err="1">
                <a:ea typeface="ＭＳ Ｐゴシック" panose="020B0600070205080204" pitchFamily="34" charset="-128"/>
              </a:rPr>
              <a:t>Statws</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economaidd-gymdeithasol</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isel</a:t>
            </a:r>
            <a:endParaRPr lang="en-GB" altLang="cy-GB" sz="2000" dirty="0">
              <a:ea typeface="ＭＳ Ｐゴシック" panose="020B0600070205080204" pitchFamily="34" charset="-128"/>
            </a:endParaRPr>
          </a:p>
          <a:p>
            <a:r>
              <a:rPr lang="en-GB" altLang="cy-GB" sz="2000" dirty="0" err="1">
                <a:ea typeface="ＭＳ Ｐゴシック" panose="020B0600070205080204" pitchFamily="34" charset="-128"/>
              </a:rPr>
              <a:t>Profiadau</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niwediol</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mewn</a:t>
            </a:r>
            <a:r>
              <a:rPr lang="en-GB" altLang="cy-GB" sz="2000" dirty="0">
                <a:ea typeface="ＭＳ Ｐゴシック" panose="020B0600070205080204" pitchFamily="34" charset="-128"/>
              </a:rPr>
              <a:t> </a:t>
            </a:r>
            <a:r>
              <a:rPr lang="en-GB" altLang="cy-GB" sz="2000" dirty="0" err="1">
                <a:ea typeface="ＭＳ Ｐゴシック" panose="020B0600070205080204" pitchFamily="34" charset="-128"/>
              </a:rPr>
              <a:t>plentyndod</a:t>
            </a:r>
            <a:r>
              <a:rPr lang="en-GB" altLang="cy-GB" sz="2000" dirty="0">
                <a:ea typeface="ＭＳ Ｐゴシック" panose="020B0600070205080204" pitchFamily="34" charset="-128"/>
              </a:rPr>
              <a:t> (ACEs)</a:t>
            </a:r>
          </a:p>
          <a:p>
            <a:endParaRPr lang="en-GB" altLang="cy-GB" sz="2000" dirty="0">
              <a:ea typeface="ＭＳ Ｐゴシック" panose="020B0600070205080204" pitchFamily="34" charset="-128"/>
            </a:endParaRPr>
          </a:p>
          <a:p>
            <a:pPr marL="0" indent="0">
              <a:buNone/>
            </a:pPr>
            <a:r>
              <a:rPr lang="en-US" sz="2000" dirty="0"/>
              <a:t>Sut </a:t>
            </a:r>
            <a:r>
              <a:rPr lang="en-US" sz="2000" dirty="0" err="1"/>
              <a:t>gallai’r</a:t>
            </a:r>
            <a:r>
              <a:rPr lang="en-US" sz="2000" dirty="0"/>
              <a:t> </a:t>
            </a:r>
            <a:r>
              <a:rPr lang="en-US" sz="2000" dirty="0" err="1"/>
              <a:t>rhain</a:t>
            </a:r>
            <a:r>
              <a:rPr lang="en-US" sz="2000" dirty="0"/>
              <a:t> </a:t>
            </a:r>
            <a:r>
              <a:rPr lang="en-US" sz="2000" dirty="0" err="1"/>
              <a:t>effeithio</a:t>
            </a:r>
            <a:r>
              <a:rPr lang="en-US" sz="2000" dirty="0"/>
              <a:t> </a:t>
            </a:r>
            <a:r>
              <a:rPr lang="en-US" sz="2000" dirty="0" err="1"/>
              <a:t>ar</a:t>
            </a:r>
            <a:r>
              <a:rPr lang="en-US" sz="2000" dirty="0"/>
              <a:t> iechyd </a:t>
            </a:r>
            <a:r>
              <a:rPr lang="en-US" sz="2000" dirty="0" err="1"/>
              <a:t>meddwl</a:t>
            </a:r>
            <a:r>
              <a:rPr lang="en-US" sz="2000" dirty="0"/>
              <a:t> a </a:t>
            </a:r>
            <a:r>
              <a:rPr lang="en-US" sz="2000" dirty="0" err="1"/>
              <a:t>llesiant</a:t>
            </a:r>
            <a:r>
              <a:rPr lang="en-US" sz="2000" dirty="0"/>
              <a:t> </a:t>
            </a:r>
            <a:r>
              <a:rPr lang="en-US" sz="2000" dirty="0" err="1"/>
              <a:t>unigolyn</a:t>
            </a:r>
            <a:r>
              <a:rPr lang="en-US" sz="2000" dirty="0"/>
              <a:t>?</a:t>
            </a:r>
          </a:p>
          <a:p>
            <a:endParaRPr lang="en-GB" altLang="cy-GB" sz="2900" dirty="0">
              <a:ea typeface="ＭＳ Ｐゴシック" panose="020B0600070205080204" pitchFamily="34" charset="-128"/>
            </a:endParaRPr>
          </a:p>
          <a:p>
            <a:endParaRPr lang="en-US" sz="2900" dirty="0"/>
          </a:p>
          <a:p>
            <a:endParaRPr lang="en-US" dirty="0"/>
          </a:p>
        </p:txBody>
      </p:sp>
      <p:sp>
        <p:nvSpPr>
          <p:cNvPr id="10" name="Content Placeholder 9">
            <a:extLst>
              <a:ext uri="{FF2B5EF4-FFF2-40B4-BE49-F238E27FC236}">
                <a16:creationId xmlns:a16="http://schemas.microsoft.com/office/drawing/2014/main" id="{4A5186DE-6E4E-0103-4F92-57EF9F81263E}"/>
              </a:ext>
            </a:extLst>
          </p:cNvPr>
          <p:cNvSpPr>
            <a:spLocks noGrp="1"/>
          </p:cNvSpPr>
          <p:nvPr>
            <p:ph sz="half" idx="2"/>
          </p:nvPr>
        </p:nvSpPr>
        <p:spPr>
          <a:xfrm>
            <a:off x="6168008" y="1568889"/>
            <a:ext cx="5181600" cy="3812163"/>
          </a:xfrm>
        </p:spPr>
        <p:txBody>
          <a:bodyPr>
            <a:normAutofit lnSpcReduction="10000"/>
          </a:bodyPr>
          <a:lstStyle/>
          <a:p>
            <a:pPr marL="285750" indent="-285750"/>
            <a:r>
              <a:rPr lang="en-GB" sz="2000" dirty="0">
                <a:solidFill>
                  <a:srgbClr val="0070C0"/>
                </a:solidFill>
                <a:cs typeface="Arial" panose="020B0604020202020204" pitchFamily="34" charset="0"/>
              </a:rPr>
              <a:t>Parental separation/divorce</a:t>
            </a:r>
          </a:p>
          <a:p>
            <a:pPr marL="285750" indent="-285750"/>
            <a:r>
              <a:rPr lang="en-GB" sz="2000" dirty="0">
                <a:solidFill>
                  <a:srgbClr val="0070C0"/>
                </a:solidFill>
                <a:cs typeface="Arial" panose="020B0604020202020204" pitchFamily="34" charset="0"/>
              </a:rPr>
              <a:t>Life changes e.g. change of school </a:t>
            </a:r>
          </a:p>
          <a:p>
            <a:pPr marL="285750" indent="-285750"/>
            <a:r>
              <a:rPr lang="en-GB" sz="2000" dirty="0">
                <a:solidFill>
                  <a:srgbClr val="0070C0"/>
                </a:solidFill>
                <a:cs typeface="Arial" panose="020B0604020202020204" pitchFamily="34" charset="0"/>
              </a:rPr>
              <a:t>Being bullied </a:t>
            </a:r>
          </a:p>
          <a:p>
            <a:pPr marL="285750" indent="-285750"/>
            <a:r>
              <a:rPr lang="en-GB" sz="2000" dirty="0">
                <a:solidFill>
                  <a:srgbClr val="0070C0"/>
                </a:solidFill>
                <a:cs typeface="Arial" panose="020B0604020202020204" pitchFamily="34" charset="0"/>
              </a:rPr>
              <a:t>Impulsivity </a:t>
            </a:r>
          </a:p>
          <a:p>
            <a:pPr marL="285750" indent="-285750"/>
            <a:r>
              <a:rPr lang="en-GB" sz="2000" dirty="0">
                <a:solidFill>
                  <a:srgbClr val="0070C0"/>
                </a:solidFill>
                <a:cs typeface="Arial" panose="020B0604020202020204" pitchFamily="34" charset="0"/>
              </a:rPr>
              <a:t>Restricted educational achievement </a:t>
            </a:r>
          </a:p>
          <a:p>
            <a:pPr marL="285750" indent="-285750"/>
            <a:r>
              <a:rPr lang="en-GB" sz="2000" dirty="0">
                <a:solidFill>
                  <a:srgbClr val="0070C0"/>
                </a:solidFill>
                <a:cs typeface="Arial" panose="020B0604020202020204" pitchFamily="34" charset="0"/>
              </a:rPr>
              <a:t>Low socio-economic status </a:t>
            </a:r>
          </a:p>
          <a:p>
            <a:pPr marL="285750" indent="-285750"/>
            <a:r>
              <a:rPr lang="en-GB" sz="2000" dirty="0">
                <a:solidFill>
                  <a:srgbClr val="0070C0"/>
                </a:solidFill>
                <a:cs typeface="Arial" panose="020B0604020202020204" pitchFamily="34" charset="0"/>
              </a:rPr>
              <a:t>Adverse childhood experiences (ACEs)</a:t>
            </a:r>
          </a:p>
          <a:p>
            <a:pPr marL="0" indent="0">
              <a:buNone/>
            </a:pPr>
            <a:endParaRPr lang="en-GB" sz="2000" dirty="0">
              <a:solidFill>
                <a:srgbClr val="0070C0"/>
              </a:solidFill>
              <a:cs typeface="Arial" panose="020B0604020202020204" pitchFamily="34" charset="0"/>
            </a:endParaRPr>
          </a:p>
          <a:p>
            <a:pPr marL="0" indent="0">
              <a:buNone/>
            </a:pPr>
            <a:r>
              <a:rPr lang="en-GB" sz="2000" dirty="0">
                <a:solidFill>
                  <a:srgbClr val="0070C0"/>
                </a:solidFill>
              </a:rPr>
              <a:t>How might these impact the mental health and well-being of an individual?</a:t>
            </a:r>
          </a:p>
        </p:txBody>
      </p:sp>
      <p:sp>
        <p:nvSpPr>
          <p:cNvPr id="11" name="TextBox 10">
            <a:extLst>
              <a:ext uri="{FF2B5EF4-FFF2-40B4-BE49-F238E27FC236}">
                <a16:creationId xmlns:a16="http://schemas.microsoft.com/office/drawing/2014/main" id="{AF34C018-8BB7-750C-F2CB-A08A484C8EA4}"/>
              </a:ext>
            </a:extLst>
          </p:cNvPr>
          <p:cNvSpPr txBox="1"/>
          <p:nvPr/>
        </p:nvSpPr>
        <p:spPr>
          <a:xfrm>
            <a:off x="5951984" y="421372"/>
            <a:ext cx="5181600" cy="646331"/>
          </a:xfrm>
          <a:prstGeom prst="rect">
            <a:avLst/>
          </a:prstGeom>
          <a:noFill/>
        </p:spPr>
        <p:txBody>
          <a:bodyPr wrap="square" rtlCol="0">
            <a:spAutoFit/>
          </a:bodyPr>
          <a:lstStyle/>
          <a:p>
            <a:r>
              <a:rPr lang="en-GB" sz="3600" dirty="0">
                <a:solidFill>
                  <a:srgbClr val="0070C0"/>
                </a:solidFill>
                <a:latin typeface="Arial" panose="020B0604020202020204" pitchFamily="34" charset="0"/>
                <a:cs typeface="Arial" panose="020B0604020202020204" pitchFamily="34" charset="0"/>
              </a:rPr>
              <a:t>Other affecting factors</a:t>
            </a:r>
            <a:endParaRPr lang="en-US" sz="3600" dirty="0">
              <a:solidFill>
                <a:srgbClr val="0070C0"/>
              </a:solidFill>
            </a:endParaRPr>
          </a:p>
        </p:txBody>
      </p:sp>
    </p:spTree>
    <p:extLst>
      <p:ext uri="{BB962C8B-B14F-4D97-AF65-F5344CB8AC3E}">
        <p14:creationId xmlns:p14="http://schemas.microsoft.com/office/powerpoint/2010/main" val="1625928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551384" y="476672"/>
            <a:ext cx="5685967" cy="758755"/>
          </a:xfrm>
        </p:spPr>
        <p:txBody>
          <a:bodyPr>
            <a:noAutofit/>
          </a:bodyPr>
          <a:lstStyle/>
          <a:p>
            <a:pPr algn="l"/>
            <a:r>
              <a:rPr lang="en-GB" altLang="cy-GB" sz="3600" dirty="0">
                <a:ea typeface="ＭＳ Ｐゴシック" panose="020B0600070205080204" pitchFamily="34" charset="-128"/>
              </a:rPr>
              <a:t>Sut </a:t>
            </a:r>
            <a:r>
              <a:rPr lang="en-GB" altLang="cy-GB" sz="3600" dirty="0" err="1">
                <a:ea typeface="ＭＳ Ｐゴシック" panose="020B0600070205080204" pitchFamily="34" charset="-128"/>
              </a:rPr>
              <a:t>mae</a:t>
            </a:r>
            <a:r>
              <a:rPr lang="en-GB" altLang="cy-GB" sz="3600" dirty="0">
                <a:ea typeface="ＭＳ Ｐゴシック" panose="020B0600070205080204" pitchFamily="34" charset="-128"/>
              </a:rPr>
              <a:t> </a:t>
            </a:r>
            <a:r>
              <a:rPr lang="en-GB" altLang="cy-GB" sz="3600" dirty="0" err="1">
                <a:ea typeface="ＭＳ Ｐゴシック" panose="020B0600070205080204" pitchFamily="34" charset="-128"/>
              </a:rPr>
              <a:t>ysgolion</a:t>
            </a:r>
            <a:r>
              <a:rPr lang="en-GB" altLang="cy-GB" sz="3600" dirty="0">
                <a:ea typeface="ＭＳ Ｐゴシック" panose="020B0600070205080204" pitchFamily="34" charset="-128"/>
              </a:rPr>
              <a:t> yn cefnogi </a:t>
            </a:r>
            <a:r>
              <a:rPr lang="en-GB" altLang="cy-GB" sz="3600" dirty="0" err="1">
                <a:ea typeface="ＭＳ Ｐゴシック" panose="020B0600070205080204" pitchFamily="34" charset="-128"/>
              </a:rPr>
              <a:t>disgyblion</a:t>
            </a:r>
            <a:r>
              <a:rPr lang="en-GB" altLang="cy-GB" sz="3600" dirty="0">
                <a:ea typeface="ＭＳ Ｐゴシック" panose="020B0600070205080204" pitchFamily="34" charset="-128"/>
              </a:rPr>
              <a:t>?</a:t>
            </a:r>
            <a:endParaRPr lang="en-GB" altLang="cy-GB" sz="3600" b="1" dirty="0">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A0CBA098-F2CE-45D5-C83D-4725D002557B}"/>
              </a:ext>
            </a:extLst>
          </p:cNvPr>
          <p:cNvSpPr>
            <a:spLocks noGrp="1"/>
          </p:cNvSpPr>
          <p:nvPr>
            <p:ph sz="half" idx="1"/>
          </p:nvPr>
        </p:nvSpPr>
        <p:spPr>
          <a:xfrm>
            <a:off x="540833" y="1844824"/>
            <a:ext cx="4957598" cy="3456384"/>
          </a:xfrm>
        </p:spPr>
        <p:txBody>
          <a:bodyPr>
            <a:normAutofit/>
          </a:bodyPr>
          <a:lstStyle/>
          <a:p>
            <a:r>
              <a:rPr lang="en-GB" sz="1900" dirty="0" err="1"/>
              <a:t>Polisïau</a:t>
            </a:r>
            <a:r>
              <a:rPr lang="en-GB" sz="1900" dirty="0"/>
              <a:t> </a:t>
            </a:r>
            <a:r>
              <a:rPr lang="en-GB" sz="1900" dirty="0" err="1"/>
              <a:t>gwrth-fwlio</a:t>
            </a:r>
            <a:r>
              <a:rPr lang="en-GB" sz="1900" dirty="0"/>
              <a:t> </a:t>
            </a:r>
          </a:p>
          <a:p>
            <a:r>
              <a:rPr lang="en-GB" sz="1900" dirty="0" err="1"/>
              <a:t>Wythnos</a:t>
            </a:r>
            <a:r>
              <a:rPr lang="en-GB" sz="1900" dirty="0"/>
              <a:t> </a:t>
            </a:r>
            <a:r>
              <a:rPr lang="en-GB" sz="1900" dirty="0" err="1"/>
              <a:t>gwrth-fwlio</a:t>
            </a:r>
            <a:r>
              <a:rPr lang="en-GB" sz="1900" dirty="0"/>
              <a:t> </a:t>
            </a:r>
          </a:p>
          <a:p>
            <a:r>
              <a:rPr lang="en-GB" sz="1900" dirty="0" err="1"/>
              <a:t>Ymarfer</a:t>
            </a:r>
            <a:r>
              <a:rPr lang="en-GB" sz="1900" dirty="0"/>
              <a:t> </a:t>
            </a:r>
            <a:r>
              <a:rPr lang="en-GB" sz="1900" dirty="0" err="1"/>
              <a:t>adferol</a:t>
            </a:r>
            <a:r>
              <a:rPr lang="en-GB" sz="1900" dirty="0"/>
              <a:t> </a:t>
            </a:r>
          </a:p>
          <a:p>
            <a:r>
              <a:rPr lang="en-GB" sz="1900" dirty="0" err="1"/>
              <a:t>Wythnos</a:t>
            </a:r>
            <a:r>
              <a:rPr lang="en-GB" sz="1900" dirty="0"/>
              <a:t> </a:t>
            </a:r>
            <a:r>
              <a:rPr lang="en-GB" sz="1900" dirty="0" err="1"/>
              <a:t>Genedlaethol</a:t>
            </a:r>
            <a:r>
              <a:rPr lang="en-GB" sz="1900" dirty="0"/>
              <a:t> Iechyd </a:t>
            </a:r>
            <a:r>
              <a:rPr lang="en-GB" sz="1900" dirty="0" err="1"/>
              <a:t>Meddwl</a:t>
            </a:r>
            <a:r>
              <a:rPr lang="en-GB" sz="1900" dirty="0"/>
              <a:t> </a:t>
            </a:r>
          </a:p>
          <a:p>
            <a:r>
              <a:rPr lang="en-GB" sz="1900" dirty="0" err="1"/>
              <a:t>Bydis</a:t>
            </a:r>
            <a:r>
              <a:rPr lang="en-GB" sz="1900" dirty="0"/>
              <a:t> </a:t>
            </a:r>
            <a:r>
              <a:rPr lang="en-GB" sz="1900" dirty="0" err="1"/>
              <a:t>amser</a:t>
            </a:r>
            <a:r>
              <a:rPr lang="en-GB" sz="1900" dirty="0"/>
              <a:t> </a:t>
            </a:r>
            <a:r>
              <a:rPr lang="en-GB" sz="1900" dirty="0" err="1"/>
              <a:t>chwarae</a:t>
            </a:r>
            <a:r>
              <a:rPr lang="en-GB" sz="1900" dirty="0"/>
              <a:t> </a:t>
            </a:r>
          </a:p>
          <a:p>
            <a:endParaRPr lang="en-US" dirty="0"/>
          </a:p>
        </p:txBody>
      </p:sp>
      <p:sp>
        <p:nvSpPr>
          <p:cNvPr id="5" name="Content Placeholder 4">
            <a:extLst>
              <a:ext uri="{FF2B5EF4-FFF2-40B4-BE49-F238E27FC236}">
                <a16:creationId xmlns:a16="http://schemas.microsoft.com/office/drawing/2014/main" id="{2E647DFC-11DE-9439-D178-FC9B78D105C2}"/>
              </a:ext>
            </a:extLst>
          </p:cNvPr>
          <p:cNvSpPr>
            <a:spLocks noGrp="1"/>
          </p:cNvSpPr>
          <p:nvPr>
            <p:ph sz="half" idx="2"/>
          </p:nvPr>
        </p:nvSpPr>
        <p:spPr>
          <a:xfrm>
            <a:off x="6236515" y="1844824"/>
            <a:ext cx="4596342" cy="2850146"/>
          </a:xfrm>
        </p:spPr>
        <p:txBody>
          <a:bodyPr>
            <a:normAutofit/>
          </a:bodyPr>
          <a:lstStyle/>
          <a:p>
            <a:r>
              <a:rPr lang="en-US" sz="1900" dirty="0">
                <a:solidFill>
                  <a:srgbClr val="0070C0"/>
                </a:solidFill>
                <a:latin typeface="Arial"/>
                <a:cs typeface="Arial"/>
              </a:rPr>
              <a:t>Anti-bullying policies</a:t>
            </a:r>
          </a:p>
          <a:p>
            <a:r>
              <a:rPr lang="en-US" sz="1900" dirty="0">
                <a:solidFill>
                  <a:srgbClr val="0070C0"/>
                </a:solidFill>
                <a:latin typeface="Arial"/>
                <a:cs typeface="Arial"/>
              </a:rPr>
              <a:t>Anti-bullying week</a:t>
            </a:r>
          </a:p>
          <a:p>
            <a:r>
              <a:rPr lang="en-US" sz="1900" dirty="0">
                <a:solidFill>
                  <a:srgbClr val="0070C0"/>
                </a:solidFill>
                <a:latin typeface="Arial"/>
                <a:cs typeface="Arial"/>
              </a:rPr>
              <a:t>Restorative practice</a:t>
            </a:r>
          </a:p>
          <a:p>
            <a:r>
              <a:rPr lang="en-US" sz="1900" dirty="0">
                <a:solidFill>
                  <a:srgbClr val="0070C0"/>
                </a:solidFill>
                <a:latin typeface="Arial"/>
                <a:cs typeface="Arial"/>
              </a:rPr>
              <a:t>National Mental Health Week</a:t>
            </a:r>
          </a:p>
          <a:p>
            <a:r>
              <a:rPr lang="en-US" sz="1900" dirty="0">
                <a:solidFill>
                  <a:srgbClr val="0070C0"/>
                </a:solidFill>
                <a:latin typeface="Arial"/>
                <a:cs typeface="Arial"/>
              </a:rPr>
              <a:t>Playground buddies</a:t>
            </a:r>
          </a:p>
          <a:p>
            <a:pPr marL="0" indent="0">
              <a:buNone/>
            </a:pPr>
            <a:r>
              <a:rPr lang="en-US" sz="1900" dirty="0">
                <a:solidFill>
                  <a:srgbClr val="0070C0"/>
                </a:solidFill>
                <a:latin typeface="Arial"/>
                <a:cs typeface="Arial"/>
              </a:rPr>
              <a:t>(Collier, 2021)</a:t>
            </a:r>
          </a:p>
          <a:p>
            <a:endParaRPr lang="en-US" dirty="0"/>
          </a:p>
        </p:txBody>
      </p:sp>
      <p:sp>
        <p:nvSpPr>
          <p:cNvPr id="6" name="TextBox 5">
            <a:extLst>
              <a:ext uri="{FF2B5EF4-FFF2-40B4-BE49-F238E27FC236}">
                <a16:creationId xmlns:a16="http://schemas.microsoft.com/office/drawing/2014/main" id="{44E131E5-2208-56D7-5038-20A53CD76A62}"/>
              </a:ext>
            </a:extLst>
          </p:cNvPr>
          <p:cNvSpPr txBox="1"/>
          <p:nvPr/>
        </p:nvSpPr>
        <p:spPr>
          <a:xfrm>
            <a:off x="6180178" y="159776"/>
            <a:ext cx="5328592" cy="1200329"/>
          </a:xfrm>
          <a:prstGeom prst="rect">
            <a:avLst/>
          </a:prstGeom>
          <a:noFill/>
        </p:spPr>
        <p:txBody>
          <a:bodyPr wrap="square" rtlCol="0">
            <a:spAutoFit/>
          </a:bodyPr>
          <a:lstStyle/>
          <a:p>
            <a:r>
              <a:rPr lang="en-GB" altLang="cy-GB" sz="3600" dirty="0">
                <a:solidFill>
                  <a:srgbClr val="0070C0"/>
                </a:solidFill>
                <a:ea typeface="ＭＳ Ｐゴシック" panose="020B0600070205080204" pitchFamily="34" charset="-128"/>
              </a:rPr>
              <a:t>How do schools support pupils?</a:t>
            </a:r>
            <a:endParaRPr lang="en-US" sz="3600" dirty="0">
              <a:solidFill>
                <a:srgbClr val="0070C0"/>
              </a:solidFill>
            </a:endParaRPr>
          </a:p>
        </p:txBody>
      </p:sp>
    </p:spTree>
    <p:extLst>
      <p:ext uri="{BB962C8B-B14F-4D97-AF65-F5344CB8AC3E}">
        <p14:creationId xmlns:p14="http://schemas.microsoft.com/office/powerpoint/2010/main" val="422913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D699DD-732D-D7D4-22D3-7F6BCC89564E}"/>
              </a:ext>
            </a:extLst>
          </p:cNvPr>
          <p:cNvSpPr>
            <a:spLocks noGrp="1"/>
          </p:cNvSpPr>
          <p:nvPr>
            <p:ph sz="half" idx="1"/>
          </p:nvPr>
        </p:nvSpPr>
        <p:spPr>
          <a:xfrm>
            <a:off x="911424" y="1988840"/>
            <a:ext cx="4537720" cy="3403575"/>
          </a:xfrm>
        </p:spPr>
        <p:txBody>
          <a:bodyPr/>
          <a:lstStyle/>
          <a:p>
            <a:r>
              <a:rPr lang="en-GB" sz="2000" dirty="0" err="1"/>
              <a:t>Coed</a:t>
            </a:r>
            <a:r>
              <a:rPr lang="en-GB" sz="2000" dirty="0"/>
              <a:t> </a:t>
            </a:r>
            <a:r>
              <a:rPr lang="en-GB" sz="2000" dirty="0" err="1"/>
              <a:t>poeni</a:t>
            </a:r>
            <a:endParaRPr lang="en-GB" sz="2000" dirty="0"/>
          </a:p>
          <a:p>
            <a:r>
              <a:rPr lang="en-GB" sz="2000" dirty="0" err="1"/>
              <a:t>Ymarfer</a:t>
            </a:r>
            <a:r>
              <a:rPr lang="en-GB" sz="2000" dirty="0"/>
              <a:t> </a:t>
            </a:r>
            <a:r>
              <a:rPr lang="en-GB" sz="2000" dirty="0" err="1"/>
              <a:t>parchu</a:t>
            </a:r>
            <a:r>
              <a:rPr lang="en-GB" sz="2000" dirty="0"/>
              <a:t> </a:t>
            </a:r>
            <a:r>
              <a:rPr lang="en-GB" sz="2000" dirty="0" err="1"/>
              <a:t>hawliau</a:t>
            </a:r>
            <a:r>
              <a:rPr lang="en-GB" sz="2000" dirty="0"/>
              <a:t> (CCUHP) </a:t>
            </a:r>
          </a:p>
          <a:p>
            <a:r>
              <a:rPr lang="en-GB" sz="2000" dirty="0" err="1"/>
              <a:t>Gwersi</a:t>
            </a:r>
            <a:r>
              <a:rPr lang="en-GB" sz="2000" dirty="0"/>
              <a:t> </a:t>
            </a:r>
            <a:r>
              <a:rPr lang="en-GB" sz="2000" dirty="0" err="1"/>
              <a:t>ABCh</a:t>
            </a:r>
            <a:r>
              <a:rPr lang="en-GB" sz="2000" dirty="0"/>
              <a:t> </a:t>
            </a:r>
          </a:p>
          <a:p>
            <a:r>
              <a:rPr lang="en-GB" sz="2000" dirty="0" err="1"/>
              <a:t>Amser</a:t>
            </a:r>
            <a:r>
              <a:rPr lang="en-GB" sz="2000" dirty="0"/>
              <a:t> </a:t>
            </a:r>
            <a:r>
              <a:rPr lang="en-GB" sz="2000" dirty="0" err="1"/>
              <a:t>cylch</a:t>
            </a:r>
            <a:endParaRPr lang="en-GB" sz="2000" dirty="0"/>
          </a:p>
          <a:p>
            <a:r>
              <a:rPr lang="en-GB" sz="2000" dirty="0" err="1"/>
              <a:t>Cwnselwyr</a:t>
            </a:r>
            <a:r>
              <a:rPr lang="en-GB" sz="2000" dirty="0"/>
              <a:t> </a:t>
            </a:r>
            <a:r>
              <a:rPr lang="en-GB" sz="2000" dirty="0" err="1"/>
              <a:t>ysgol</a:t>
            </a:r>
            <a:r>
              <a:rPr lang="en-GB" sz="2000" dirty="0"/>
              <a:t> </a:t>
            </a:r>
          </a:p>
          <a:p>
            <a:r>
              <a:rPr lang="en-GB" sz="2000" dirty="0" err="1"/>
              <a:t>Cyngor</a:t>
            </a:r>
            <a:r>
              <a:rPr lang="en-GB" sz="2000" dirty="0"/>
              <a:t> </a:t>
            </a:r>
            <a:r>
              <a:rPr lang="en-GB" sz="2000" dirty="0" err="1"/>
              <a:t>ysgol</a:t>
            </a:r>
            <a:endParaRPr lang="en-GB" altLang="cy-GB" sz="2000" dirty="0">
              <a:ea typeface="ＭＳ Ｐゴシック" panose="020B0600070205080204" pitchFamily="34" charset="-128"/>
            </a:endParaRPr>
          </a:p>
          <a:p>
            <a:endParaRPr lang="en-US" dirty="0"/>
          </a:p>
        </p:txBody>
      </p:sp>
      <p:sp>
        <p:nvSpPr>
          <p:cNvPr id="4" name="Content Placeholder 3">
            <a:extLst>
              <a:ext uri="{FF2B5EF4-FFF2-40B4-BE49-F238E27FC236}">
                <a16:creationId xmlns:a16="http://schemas.microsoft.com/office/drawing/2014/main" id="{4667C6D6-F0A9-B075-1FDC-F16CBD8BCA47}"/>
              </a:ext>
            </a:extLst>
          </p:cNvPr>
          <p:cNvSpPr>
            <a:spLocks noGrp="1"/>
          </p:cNvSpPr>
          <p:nvPr>
            <p:ph sz="half" idx="2"/>
          </p:nvPr>
        </p:nvSpPr>
        <p:spPr>
          <a:xfrm>
            <a:off x="6172200" y="1988840"/>
            <a:ext cx="5181600" cy="4351338"/>
          </a:xfrm>
        </p:spPr>
        <p:txBody>
          <a:bodyPr/>
          <a:lstStyle/>
          <a:p>
            <a:r>
              <a:rPr lang="en-US" sz="2000" dirty="0">
                <a:solidFill>
                  <a:srgbClr val="0070C0"/>
                </a:solidFill>
                <a:latin typeface="+mj-lt"/>
                <a:cs typeface="Arial"/>
              </a:rPr>
              <a:t>Worry trees</a:t>
            </a:r>
          </a:p>
          <a:p>
            <a:r>
              <a:rPr lang="en-US" sz="2000" dirty="0">
                <a:solidFill>
                  <a:srgbClr val="0070C0"/>
                </a:solidFill>
                <a:latin typeface="+mj-lt"/>
                <a:cs typeface="Arial"/>
              </a:rPr>
              <a:t>Rights respecting practice (UNCRC)</a:t>
            </a:r>
          </a:p>
          <a:p>
            <a:r>
              <a:rPr lang="en-US" altLang="cy-GB" sz="2000" dirty="0">
                <a:solidFill>
                  <a:srgbClr val="0070C0"/>
                </a:solidFill>
                <a:latin typeface="+mj-lt"/>
                <a:ea typeface="ＭＳ Ｐゴシック" panose="020B0600070205080204" pitchFamily="34" charset="-128"/>
                <a:cs typeface="Arial"/>
              </a:rPr>
              <a:t>PSE lessons</a:t>
            </a:r>
          </a:p>
          <a:p>
            <a:r>
              <a:rPr lang="en-US" altLang="cy-GB" sz="2000" dirty="0">
                <a:solidFill>
                  <a:srgbClr val="0070C0"/>
                </a:solidFill>
                <a:latin typeface="+mj-lt"/>
                <a:ea typeface="ＭＳ Ｐゴシック" panose="020B0600070205080204" pitchFamily="34" charset="-128"/>
                <a:cs typeface="Arial"/>
              </a:rPr>
              <a:t>Circle time</a:t>
            </a:r>
          </a:p>
          <a:p>
            <a:r>
              <a:rPr lang="en-US" altLang="cy-GB" sz="2000" dirty="0">
                <a:solidFill>
                  <a:srgbClr val="0070C0"/>
                </a:solidFill>
                <a:latin typeface="+mj-lt"/>
                <a:ea typeface="ＭＳ Ｐゴシック" panose="020B0600070205080204" pitchFamily="34" charset="-128"/>
                <a:cs typeface="Arial"/>
              </a:rPr>
              <a:t>School counsellors</a:t>
            </a:r>
          </a:p>
          <a:p>
            <a:r>
              <a:rPr lang="en-US" altLang="cy-GB" sz="2000" dirty="0">
                <a:solidFill>
                  <a:srgbClr val="0070C0"/>
                </a:solidFill>
                <a:latin typeface="+mj-lt"/>
                <a:ea typeface="ＭＳ Ｐゴシック" panose="020B0600070205080204" pitchFamily="34" charset="-128"/>
                <a:cs typeface="Arial"/>
              </a:rPr>
              <a:t>School council</a:t>
            </a:r>
          </a:p>
          <a:p>
            <a:pPr marL="0" indent="0">
              <a:buNone/>
            </a:pPr>
            <a:r>
              <a:rPr lang="en-US" altLang="cy-GB" sz="2000" dirty="0">
                <a:solidFill>
                  <a:srgbClr val="0070C0"/>
                </a:solidFill>
                <a:latin typeface="+mj-lt"/>
                <a:ea typeface="ＭＳ Ｐゴシック" panose="020B0600070205080204" pitchFamily="34" charset="-128"/>
                <a:cs typeface="Arial"/>
              </a:rPr>
              <a:t>(Collier, 2021)</a:t>
            </a:r>
            <a:endParaRPr lang="en-US" altLang="cy-GB" sz="2000" dirty="0">
              <a:solidFill>
                <a:srgbClr val="0070C0"/>
              </a:solidFill>
              <a:latin typeface="+mj-lt"/>
              <a:ea typeface="ＭＳ Ｐゴシック" panose="020B0600070205080204" pitchFamily="34" charset="-128"/>
            </a:endParaRPr>
          </a:p>
          <a:p>
            <a:endParaRPr lang="en-US" dirty="0"/>
          </a:p>
        </p:txBody>
      </p:sp>
      <p:sp>
        <p:nvSpPr>
          <p:cNvPr id="5" name="Title 1">
            <a:extLst>
              <a:ext uri="{FF2B5EF4-FFF2-40B4-BE49-F238E27FC236}">
                <a16:creationId xmlns:a16="http://schemas.microsoft.com/office/drawing/2014/main" id="{3700EA0F-18ED-7FC4-59E6-BF1358D31445}"/>
              </a:ext>
            </a:extLst>
          </p:cNvPr>
          <p:cNvSpPr>
            <a:spLocks noGrp="1"/>
          </p:cNvSpPr>
          <p:nvPr>
            <p:ph type="title"/>
          </p:nvPr>
        </p:nvSpPr>
        <p:spPr>
          <a:xfrm>
            <a:off x="551384" y="476672"/>
            <a:ext cx="5685967" cy="758755"/>
          </a:xfrm>
        </p:spPr>
        <p:txBody>
          <a:bodyPr>
            <a:noAutofit/>
          </a:bodyPr>
          <a:lstStyle/>
          <a:p>
            <a:pPr algn="l"/>
            <a:r>
              <a:rPr lang="en-GB" altLang="cy-GB" sz="3600" dirty="0">
                <a:ea typeface="ＭＳ Ｐゴシック" panose="020B0600070205080204" pitchFamily="34" charset="-128"/>
              </a:rPr>
              <a:t>Sut </a:t>
            </a:r>
            <a:r>
              <a:rPr lang="en-GB" altLang="cy-GB" sz="3600" dirty="0" err="1">
                <a:ea typeface="ＭＳ Ｐゴシック" panose="020B0600070205080204" pitchFamily="34" charset="-128"/>
              </a:rPr>
              <a:t>mae</a:t>
            </a:r>
            <a:r>
              <a:rPr lang="en-GB" altLang="cy-GB" sz="3600" dirty="0">
                <a:ea typeface="ＭＳ Ｐゴシック" panose="020B0600070205080204" pitchFamily="34" charset="-128"/>
              </a:rPr>
              <a:t> </a:t>
            </a:r>
            <a:r>
              <a:rPr lang="en-GB" altLang="cy-GB" sz="3600" dirty="0" err="1">
                <a:ea typeface="ＭＳ Ｐゴシック" panose="020B0600070205080204" pitchFamily="34" charset="-128"/>
              </a:rPr>
              <a:t>ysgolion</a:t>
            </a:r>
            <a:r>
              <a:rPr lang="en-GB" altLang="cy-GB" sz="3600" dirty="0">
                <a:ea typeface="ＭＳ Ｐゴシック" panose="020B0600070205080204" pitchFamily="34" charset="-128"/>
              </a:rPr>
              <a:t> yn cefnogi </a:t>
            </a:r>
            <a:r>
              <a:rPr lang="en-GB" altLang="cy-GB" sz="3600" dirty="0" err="1">
                <a:ea typeface="ＭＳ Ｐゴシック" panose="020B0600070205080204" pitchFamily="34" charset="-128"/>
              </a:rPr>
              <a:t>disgyblion</a:t>
            </a:r>
            <a:r>
              <a:rPr lang="en-GB" altLang="cy-GB" sz="3600" dirty="0">
                <a:ea typeface="ＭＳ Ｐゴシック" panose="020B0600070205080204" pitchFamily="34" charset="-128"/>
              </a:rPr>
              <a:t>?</a:t>
            </a:r>
            <a:endParaRPr lang="en-GB" altLang="cy-GB" sz="3600" b="1" dirty="0">
              <a:ea typeface="ＭＳ Ｐゴシック" panose="020B0600070205080204" pitchFamily="34" charset="-128"/>
            </a:endParaRPr>
          </a:p>
        </p:txBody>
      </p:sp>
      <p:sp>
        <p:nvSpPr>
          <p:cNvPr id="6" name="TextBox 5">
            <a:extLst>
              <a:ext uri="{FF2B5EF4-FFF2-40B4-BE49-F238E27FC236}">
                <a16:creationId xmlns:a16="http://schemas.microsoft.com/office/drawing/2014/main" id="{B7B7E6C3-1DD0-767E-D206-DC2DD67EE052}"/>
              </a:ext>
            </a:extLst>
          </p:cNvPr>
          <p:cNvSpPr txBox="1"/>
          <p:nvPr/>
        </p:nvSpPr>
        <p:spPr>
          <a:xfrm>
            <a:off x="6180178" y="159776"/>
            <a:ext cx="5328592" cy="1200329"/>
          </a:xfrm>
          <a:prstGeom prst="rect">
            <a:avLst/>
          </a:prstGeom>
          <a:noFill/>
        </p:spPr>
        <p:txBody>
          <a:bodyPr wrap="square" rtlCol="0">
            <a:spAutoFit/>
          </a:bodyPr>
          <a:lstStyle/>
          <a:p>
            <a:r>
              <a:rPr lang="en-GB" altLang="cy-GB" sz="3600" dirty="0">
                <a:solidFill>
                  <a:srgbClr val="0070C0"/>
                </a:solidFill>
                <a:ea typeface="ＭＳ Ｐゴシック" panose="020B0600070205080204" pitchFamily="34" charset="-128"/>
              </a:rPr>
              <a:t>How do schools support pupils?</a:t>
            </a:r>
            <a:endParaRPr lang="en-US" sz="3600" dirty="0">
              <a:solidFill>
                <a:srgbClr val="0070C0"/>
              </a:solidFill>
            </a:endParaRPr>
          </a:p>
        </p:txBody>
      </p:sp>
    </p:spTree>
    <p:extLst>
      <p:ext uri="{BB962C8B-B14F-4D97-AF65-F5344CB8AC3E}">
        <p14:creationId xmlns:p14="http://schemas.microsoft.com/office/powerpoint/2010/main" val="2791386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284" y="505110"/>
            <a:ext cx="4321371" cy="650189"/>
          </a:xfrm>
        </p:spPr>
        <p:txBody>
          <a:bodyPr>
            <a:normAutofit/>
          </a:bodyPr>
          <a:lstStyle/>
          <a:p>
            <a:r>
              <a:rPr lang="en-GB" sz="3600" dirty="0" err="1"/>
              <a:t>Datblygu</a:t>
            </a:r>
            <a:r>
              <a:rPr lang="en-GB" sz="3600" dirty="0"/>
              <a:t> </a:t>
            </a:r>
            <a:r>
              <a:rPr lang="en-GB" sz="3600" dirty="0" err="1"/>
              <a:t>gwydnwch</a:t>
            </a:r>
            <a:endParaRPr lang="en-GB" sz="3600" b="1" dirty="0"/>
          </a:p>
        </p:txBody>
      </p:sp>
      <p:sp>
        <p:nvSpPr>
          <p:cNvPr id="7" name="Content Placeholder 6">
            <a:extLst>
              <a:ext uri="{FF2B5EF4-FFF2-40B4-BE49-F238E27FC236}">
                <a16:creationId xmlns:a16="http://schemas.microsoft.com/office/drawing/2014/main" id="{96A235C1-8D21-2573-6B9A-A075EE4193F5}"/>
              </a:ext>
            </a:extLst>
          </p:cNvPr>
          <p:cNvSpPr>
            <a:spLocks noGrp="1"/>
          </p:cNvSpPr>
          <p:nvPr>
            <p:ph sz="half" idx="2"/>
          </p:nvPr>
        </p:nvSpPr>
        <p:spPr>
          <a:xfrm>
            <a:off x="701756" y="1660649"/>
            <a:ext cx="4889928" cy="4288631"/>
          </a:xfrm>
        </p:spPr>
        <p:txBody>
          <a:bodyPr>
            <a:normAutofit/>
          </a:bodyPr>
          <a:lstStyle/>
          <a:p>
            <a:pPr marL="0" indent="0">
              <a:buNone/>
            </a:pPr>
            <a:r>
              <a:rPr lang="en-GB" sz="2000" dirty="0" err="1"/>
              <a:t>Dylai</a:t>
            </a:r>
            <a:r>
              <a:rPr lang="en-GB" sz="2000" dirty="0"/>
              <a:t> </a:t>
            </a:r>
            <a:r>
              <a:rPr lang="en-GB" sz="2000" dirty="0" err="1"/>
              <a:t>ysgolion</a:t>
            </a:r>
            <a:r>
              <a:rPr lang="en-GB" sz="2000" dirty="0"/>
              <a:t> </a:t>
            </a:r>
            <a:r>
              <a:rPr lang="en-GB" sz="2000" dirty="0" err="1"/>
              <a:t>anelu</a:t>
            </a:r>
            <a:r>
              <a:rPr lang="en-GB" sz="2000" dirty="0"/>
              <a:t> at:</a:t>
            </a:r>
          </a:p>
          <a:p>
            <a:r>
              <a:rPr lang="en-GB" sz="2000" dirty="0" err="1"/>
              <a:t>gynyddu</a:t>
            </a:r>
            <a:r>
              <a:rPr lang="en-GB" sz="2000" dirty="0"/>
              <a:t> </a:t>
            </a:r>
            <a:r>
              <a:rPr lang="en-GB" sz="2000" dirty="0" err="1"/>
              <a:t>hunan-barch</a:t>
            </a:r>
            <a:r>
              <a:rPr lang="en-GB" sz="2000" dirty="0"/>
              <a:t> </a:t>
            </a:r>
            <a:r>
              <a:rPr lang="en-GB" sz="2000" dirty="0" err="1"/>
              <a:t>ym</a:t>
            </a:r>
            <a:r>
              <a:rPr lang="en-GB" sz="2000" dirty="0"/>
              <a:t> </a:t>
            </a:r>
            <a:r>
              <a:rPr lang="en-GB" sz="2000" dirty="0" err="1"/>
              <a:t>mhob</a:t>
            </a:r>
            <a:r>
              <a:rPr lang="en-GB" sz="2000" dirty="0"/>
              <a:t> </a:t>
            </a:r>
            <a:r>
              <a:rPr lang="en-GB" sz="2000" dirty="0" err="1"/>
              <a:t>disgybl</a:t>
            </a:r>
            <a:r>
              <a:rPr lang="en-GB" sz="2000" dirty="0"/>
              <a:t>;</a:t>
            </a:r>
          </a:p>
          <a:p>
            <a:r>
              <a:rPr lang="en-GB" sz="2000" dirty="0" err="1"/>
              <a:t>annog</a:t>
            </a:r>
            <a:r>
              <a:rPr lang="en-GB" sz="2000" dirty="0"/>
              <a:t> plant a </a:t>
            </a:r>
            <a:r>
              <a:rPr lang="en-GB" sz="2000" dirty="0" err="1"/>
              <a:t>phobl</a:t>
            </a:r>
            <a:r>
              <a:rPr lang="en-GB" sz="2000" dirty="0"/>
              <a:t> </a:t>
            </a:r>
            <a:r>
              <a:rPr lang="en-GB" sz="2000" dirty="0" err="1"/>
              <a:t>ifanc</a:t>
            </a:r>
            <a:r>
              <a:rPr lang="en-GB" sz="2000" dirty="0"/>
              <a:t> </a:t>
            </a:r>
            <a:r>
              <a:rPr lang="en-GB" sz="2000" dirty="0" err="1"/>
              <a:t>i</a:t>
            </a:r>
            <a:r>
              <a:rPr lang="en-GB" sz="2000" dirty="0"/>
              <a:t> </a:t>
            </a:r>
            <a:r>
              <a:rPr lang="en-GB" sz="2000" dirty="0" err="1"/>
              <a:t>wneud</a:t>
            </a:r>
            <a:r>
              <a:rPr lang="en-GB" sz="2000" dirty="0"/>
              <a:t> </a:t>
            </a:r>
            <a:r>
              <a:rPr lang="en-GB" sz="2000" dirty="0" err="1"/>
              <a:t>eu</a:t>
            </a:r>
            <a:r>
              <a:rPr lang="en-GB" sz="2000" dirty="0"/>
              <a:t> </a:t>
            </a:r>
            <a:r>
              <a:rPr lang="en-GB" sz="2000" dirty="0" err="1"/>
              <a:t>penderfyniadau</a:t>
            </a:r>
            <a:r>
              <a:rPr lang="en-GB" sz="2000" dirty="0"/>
              <a:t> </a:t>
            </a:r>
            <a:r>
              <a:rPr lang="en-GB" sz="2000" dirty="0" err="1"/>
              <a:t>cadarn</a:t>
            </a:r>
            <a:r>
              <a:rPr lang="en-GB" sz="2000" dirty="0"/>
              <a:t> </a:t>
            </a:r>
            <a:r>
              <a:rPr lang="en-GB" sz="2000" dirty="0" err="1"/>
              <a:t>eu</a:t>
            </a:r>
            <a:r>
              <a:rPr lang="en-GB" sz="2000" dirty="0"/>
              <a:t> </a:t>
            </a:r>
            <a:r>
              <a:rPr lang="en-GB" sz="2000" dirty="0" err="1"/>
              <a:t>hunain</a:t>
            </a:r>
            <a:r>
              <a:rPr lang="en-GB" sz="2000" dirty="0"/>
              <a:t>;</a:t>
            </a:r>
          </a:p>
          <a:p>
            <a:r>
              <a:rPr lang="en-GB" sz="2000" dirty="0" err="1"/>
              <a:t>annog</a:t>
            </a:r>
            <a:r>
              <a:rPr lang="en-GB" sz="2000" dirty="0"/>
              <a:t> a </a:t>
            </a:r>
            <a:r>
              <a:rPr lang="en-GB" sz="2000" dirty="0" err="1"/>
              <a:t>modelu</a:t>
            </a:r>
            <a:r>
              <a:rPr lang="en-GB" sz="2000" dirty="0"/>
              <a:t> </a:t>
            </a:r>
            <a:r>
              <a:rPr lang="en-GB" sz="2000" dirty="0" err="1"/>
              <a:t>sgiliau</a:t>
            </a:r>
            <a:r>
              <a:rPr lang="en-GB" sz="2000" dirty="0"/>
              <a:t> </a:t>
            </a:r>
            <a:r>
              <a:rPr lang="en-GB" sz="2000" dirty="0" err="1"/>
              <a:t>cymdeithasol</a:t>
            </a:r>
            <a:r>
              <a:rPr lang="en-GB" sz="2000" dirty="0"/>
              <a:t> da;</a:t>
            </a:r>
          </a:p>
          <a:p>
            <a:r>
              <a:rPr lang="en-GB" sz="2000" dirty="0" err="1"/>
              <a:t>helpu</a:t>
            </a:r>
            <a:r>
              <a:rPr lang="en-GB" sz="2000" dirty="0"/>
              <a:t> plant a </a:t>
            </a:r>
            <a:r>
              <a:rPr lang="en-GB" sz="2000" dirty="0" err="1"/>
              <a:t>phobl</a:t>
            </a:r>
            <a:r>
              <a:rPr lang="en-GB" sz="2000" dirty="0"/>
              <a:t> </a:t>
            </a:r>
            <a:r>
              <a:rPr lang="en-GB" sz="2000" dirty="0" err="1"/>
              <a:t>ifanc</a:t>
            </a:r>
            <a:r>
              <a:rPr lang="en-GB" sz="2000" dirty="0"/>
              <a:t> </a:t>
            </a:r>
            <a:r>
              <a:rPr lang="en-GB" sz="2000" dirty="0" err="1"/>
              <a:t>i</a:t>
            </a:r>
            <a:r>
              <a:rPr lang="en-GB" sz="2000" dirty="0"/>
              <a:t> </a:t>
            </a:r>
            <a:r>
              <a:rPr lang="en-GB" sz="2000" dirty="0" err="1"/>
              <a:t>ddod</a:t>
            </a:r>
            <a:r>
              <a:rPr lang="en-GB" sz="2000" dirty="0"/>
              <a:t> </a:t>
            </a:r>
            <a:r>
              <a:rPr lang="en-GB" sz="2000" dirty="0" err="1"/>
              <a:t>yn</a:t>
            </a:r>
            <a:r>
              <a:rPr lang="en-GB" sz="2000" dirty="0"/>
              <a:t> </a:t>
            </a:r>
            <a:r>
              <a:rPr lang="en-GB" sz="2000" dirty="0" err="1"/>
              <a:t>ddysgwyr</a:t>
            </a:r>
            <a:r>
              <a:rPr lang="en-GB" sz="2000" dirty="0"/>
              <a:t> </a:t>
            </a:r>
            <a:r>
              <a:rPr lang="en-GB" sz="2000" dirty="0" err="1"/>
              <a:t>effeithiol</a:t>
            </a:r>
            <a:r>
              <a:rPr lang="en-GB" sz="2000" dirty="0"/>
              <a:t>;</a:t>
            </a:r>
          </a:p>
          <a:p>
            <a:endParaRPr lang="en-US" dirty="0"/>
          </a:p>
        </p:txBody>
      </p:sp>
      <p:sp>
        <p:nvSpPr>
          <p:cNvPr id="5" name="Rectangle 1"/>
          <p:cNvSpPr>
            <a:spLocks noChangeArrowheads="1"/>
          </p:cNvSpPr>
          <p:nvPr/>
        </p:nvSpPr>
        <p:spPr bwMode="auto">
          <a:xfrm>
            <a:off x="1524001" y="99716"/>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eaLnBrk="0" fontAlgn="base" hangingPunct="0">
              <a:spcBef>
                <a:spcPct val="0"/>
              </a:spcBef>
              <a:spcAft>
                <a:spcPct val="0"/>
              </a:spcAft>
            </a:pPr>
            <a:endParaRPr lang="cy-GB" altLang="en-US" dirty="0">
              <a:latin typeface="Arial" panose="020B0604020202020204" pitchFamily="34" charset="0"/>
            </a:endParaRPr>
          </a:p>
        </p:txBody>
      </p:sp>
      <p:sp>
        <p:nvSpPr>
          <p:cNvPr id="6" name="Rectangle 2"/>
          <p:cNvSpPr>
            <a:spLocks noChangeArrowheads="1"/>
          </p:cNvSpPr>
          <p:nvPr/>
        </p:nvSpPr>
        <p:spPr bwMode="auto">
          <a:xfrm>
            <a:off x="1729942" y="1402880"/>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eaLnBrk="0" fontAlgn="base" hangingPunct="0">
              <a:spcBef>
                <a:spcPct val="0"/>
              </a:spcBef>
              <a:spcAft>
                <a:spcPct val="0"/>
              </a:spcAft>
            </a:pPr>
            <a:endParaRPr lang="cy-GB" altLang="en-US" dirty="0">
              <a:latin typeface="Arial" panose="020B0604020202020204" pitchFamily="34" charset="0"/>
            </a:endParaRPr>
          </a:p>
        </p:txBody>
      </p:sp>
      <p:sp>
        <p:nvSpPr>
          <p:cNvPr id="9" name="Content Placeholder 8">
            <a:extLst>
              <a:ext uri="{FF2B5EF4-FFF2-40B4-BE49-F238E27FC236}">
                <a16:creationId xmlns:a16="http://schemas.microsoft.com/office/drawing/2014/main" id="{B9407353-95F8-8B56-3252-F64087BBF691}"/>
              </a:ext>
            </a:extLst>
          </p:cNvPr>
          <p:cNvSpPr>
            <a:spLocks noGrp="1"/>
          </p:cNvSpPr>
          <p:nvPr>
            <p:ph sz="half" idx="1"/>
          </p:nvPr>
        </p:nvSpPr>
        <p:spPr>
          <a:xfrm>
            <a:off x="5879976" y="1660649"/>
            <a:ext cx="4822851" cy="3784575"/>
          </a:xfrm>
        </p:spPr>
        <p:txBody>
          <a:bodyPr>
            <a:normAutofit/>
          </a:bodyPr>
          <a:lstStyle/>
          <a:p>
            <a:pPr marL="0" indent="0">
              <a:buNone/>
            </a:pPr>
            <a:r>
              <a:rPr lang="en-GB" sz="2000" dirty="0">
                <a:solidFill>
                  <a:srgbClr val="0070C0"/>
                </a:solidFill>
              </a:rPr>
              <a:t>Schools should aim to: </a:t>
            </a:r>
          </a:p>
          <a:p>
            <a:pPr marL="0" indent="0">
              <a:buNone/>
            </a:pPr>
            <a:r>
              <a:rPr lang="en-GB" sz="2000" dirty="0">
                <a:solidFill>
                  <a:srgbClr val="0070C0"/>
                </a:solidFill>
              </a:rPr>
              <a:t>• increase self-esteem in all pupils; </a:t>
            </a:r>
          </a:p>
          <a:p>
            <a:pPr marL="0" indent="0">
              <a:buNone/>
            </a:pPr>
            <a:r>
              <a:rPr lang="en-GB" sz="2000" dirty="0">
                <a:solidFill>
                  <a:srgbClr val="0070C0"/>
                </a:solidFill>
              </a:rPr>
              <a:t>• encourage children and young people to make their own sound decisions; </a:t>
            </a:r>
          </a:p>
          <a:p>
            <a:pPr marL="0" indent="0">
              <a:buNone/>
            </a:pPr>
            <a:r>
              <a:rPr lang="en-GB" sz="2000" dirty="0">
                <a:solidFill>
                  <a:srgbClr val="0070C0"/>
                </a:solidFill>
              </a:rPr>
              <a:t>• encourage and model good social skills; </a:t>
            </a:r>
          </a:p>
          <a:p>
            <a:pPr marL="0" indent="0">
              <a:buNone/>
            </a:pPr>
            <a:r>
              <a:rPr lang="en-GB" sz="2000" dirty="0">
                <a:solidFill>
                  <a:srgbClr val="0070C0"/>
                </a:solidFill>
              </a:rPr>
              <a:t>• help children and young people to become effective learners; </a:t>
            </a:r>
          </a:p>
          <a:p>
            <a:endParaRPr lang="en-US" dirty="0"/>
          </a:p>
        </p:txBody>
      </p:sp>
      <p:sp>
        <p:nvSpPr>
          <p:cNvPr id="10" name="TextBox 9">
            <a:extLst>
              <a:ext uri="{FF2B5EF4-FFF2-40B4-BE49-F238E27FC236}">
                <a16:creationId xmlns:a16="http://schemas.microsoft.com/office/drawing/2014/main" id="{559C6FC9-2E68-F223-50EE-31843B959F05}"/>
              </a:ext>
            </a:extLst>
          </p:cNvPr>
          <p:cNvSpPr txBox="1"/>
          <p:nvPr/>
        </p:nvSpPr>
        <p:spPr>
          <a:xfrm>
            <a:off x="5807968" y="508968"/>
            <a:ext cx="4570482" cy="646331"/>
          </a:xfrm>
          <a:prstGeom prst="rect">
            <a:avLst/>
          </a:prstGeom>
          <a:noFill/>
        </p:spPr>
        <p:txBody>
          <a:bodyPr wrap="none" rtlCol="0">
            <a:spAutoFit/>
          </a:bodyPr>
          <a:lstStyle/>
          <a:p>
            <a:r>
              <a:rPr lang="en-GB" sz="3600" dirty="0">
                <a:solidFill>
                  <a:srgbClr val="0070C0"/>
                </a:solidFill>
              </a:rPr>
              <a:t>Developing resilience</a:t>
            </a:r>
            <a:endParaRPr lang="en-US" sz="3600" dirty="0">
              <a:solidFill>
                <a:srgbClr val="0070C0"/>
              </a:solidFill>
            </a:endParaRPr>
          </a:p>
        </p:txBody>
      </p:sp>
    </p:spTree>
    <p:extLst>
      <p:ext uri="{BB962C8B-B14F-4D97-AF65-F5344CB8AC3E}">
        <p14:creationId xmlns:p14="http://schemas.microsoft.com/office/powerpoint/2010/main" val="947390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62817A-23B1-F5E7-1D83-7790E23EC57C}"/>
              </a:ext>
            </a:extLst>
          </p:cNvPr>
          <p:cNvSpPr>
            <a:spLocks noGrp="1"/>
          </p:cNvSpPr>
          <p:nvPr>
            <p:ph sz="half" idx="1"/>
          </p:nvPr>
        </p:nvSpPr>
        <p:spPr/>
        <p:txBody>
          <a:bodyPr/>
          <a:lstStyle/>
          <a:p>
            <a:r>
              <a:rPr lang="en-GB" sz="2000" dirty="0" err="1"/>
              <a:t>atal</a:t>
            </a:r>
            <a:r>
              <a:rPr lang="en-GB" sz="2000" dirty="0"/>
              <a:t> </a:t>
            </a:r>
            <a:r>
              <a:rPr lang="en-GB" sz="2000" dirty="0" err="1"/>
              <a:t>bwlio</a:t>
            </a:r>
            <a:r>
              <a:rPr lang="en-GB" sz="2000" dirty="0"/>
              <a:t>;</a:t>
            </a:r>
          </a:p>
          <a:p>
            <a:r>
              <a:rPr lang="en-GB" sz="2000" dirty="0" err="1"/>
              <a:t>hyrwyddo</a:t>
            </a:r>
            <a:r>
              <a:rPr lang="en-GB" sz="2000" dirty="0"/>
              <a:t> </a:t>
            </a:r>
            <a:r>
              <a:rPr lang="en-GB" sz="2000" dirty="0" err="1"/>
              <a:t>cyfeillgarwch</a:t>
            </a:r>
            <a:r>
              <a:rPr lang="en-GB" sz="2000" dirty="0"/>
              <a:t>;</a:t>
            </a:r>
          </a:p>
          <a:p>
            <a:r>
              <a:rPr lang="en-GB" sz="2000" dirty="0" err="1"/>
              <a:t>gwrando</a:t>
            </a:r>
            <a:r>
              <a:rPr lang="en-GB" sz="2000" dirty="0"/>
              <a:t> </a:t>
            </a:r>
            <a:r>
              <a:rPr lang="en-GB" sz="2000" dirty="0" err="1"/>
              <a:t>ar</a:t>
            </a:r>
            <a:r>
              <a:rPr lang="en-GB" sz="2000" dirty="0"/>
              <a:t> </a:t>
            </a:r>
            <a:r>
              <a:rPr lang="en-GB" sz="2000" dirty="0" err="1"/>
              <a:t>bryderon</a:t>
            </a:r>
            <a:r>
              <a:rPr lang="en-GB" sz="2000" dirty="0"/>
              <a:t> </a:t>
            </a:r>
            <a:r>
              <a:rPr lang="en-GB" sz="2000" dirty="0" err="1"/>
              <a:t>disgyblion</a:t>
            </a:r>
            <a:r>
              <a:rPr lang="en-GB" sz="2000" dirty="0"/>
              <a:t>;</a:t>
            </a:r>
          </a:p>
          <a:p>
            <a:r>
              <a:rPr lang="en-GB" sz="2000" dirty="0" err="1"/>
              <a:t>gweithredu</a:t>
            </a:r>
            <a:r>
              <a:rPr lang="en-GB" sz="2000" dirty="0"/>
              <a:t> </a:t>
            </a:r>
            <a:r>
              <a:rPr lang="en-GB" sz="2000" dirty="0" err="1"/>
              <a:t>ar</a:t>
            </a:r>
            <a:r>
              <a:rPr lang="en-GB" sz="2000" dirty="0"/>
              <a:t> y </a:t>
            </a:r>
            <a:r>
              <a:rPr lang="en-GB" sz="2000" dirty="0" err="1"/>
              <a:t>pryderon</a:t>
            </a:r>
            <a:r>
              <a:rPr lang="en-GB" sz="2000" dirty="0"/>
              <a:t> </a:t>
            </a:r>
            <a:r>
              <a:rPr lang="en-GB" sz="2000" dirty="0" err="1"/>
              <a:t>hynny</a:t>
            </a:r>
            <a:r>
              <a:rPr lang="en-GB" sz="2000" dirty="0"/>
              <a:t>;</a:t>
            </a:r>
          </a:p>
          <a:p>
            <a:r>
              <a:rPr lang="en-GB" sz="2000" dirty="0" err="1"/>
              <a:t>helpu</a:t>
            </a:r>
            <a:r>
              <a:rPr lang="en-GB" sz="2000" dirty="0"/>
              <a:t> plant a </a:t>
            </a:r>
            <a:r>
              <a:rPr lang="en-GB" sz="2000" dirty="0" err="1"/>
              <a:t>phobl</a:t>
            </a:r>
            <a:r>
              <a:rPr lang="en-GB" sz="2000" dirty="0"/>
              <a:t> </a:t>
            </a:r>
            <a:r>
              <a:rPr lang="en-GB" sz="2000" dirty="0" err="1"/>
              <a:t>ifanc</a:t>
            </a:r>
            <a:r>
              <a:rPr lang="en-GB" sz="2000" dirty="0"/>
              <a:t> </a:t>
            </a:r>
            <a:r>
              <a:rPr lang="en-GB" sz="2000" dirty="0" err="1"/>
              <a:t>i</a:t>
            </a:r>
            <a:r>
              <a:rPr lang="en-GB" sz="2000" dirty="0"/>
              <a:t> </a:t>
            </a:r>
            <a:r>
              <a:rPr lang="en-GB" sz="2000" dirty="0" err="1"/>
              <a:t>gyfathrebu’n</a:t>
            </a:r>
            <a:r>
              <a:rPr lang="en-GB" sz="2000" dirty="0"/>
              <a:t> </a:t>
            </a:r>
            <a:r>
              <a:rPr lang="en-GB" sz="2000" dirty="0" err="1"/>
              <a:t>effeithiol</a:t>
            </a:r>
            <a:r>
              <a:rPr lang="en-GB" sz="2000" dirty="0"/>
              <a:t>;</a:t>
            </a:r>
          </a:p>
          <a:p>
            <a:r>
              <a:rPr lang="en-GB" sz="2000" dirty="0" err="1"/>
              <a:t>yn</a:t>
            </a:r>
            <a:r>
              <a:rPr lang="en-GB" sz="2000" dirty="0"/>
              <a:t> </a:t>
            </a:r>
            <a:r>
              <a:rPr lang="en-GB" sz="2000" dirty="0" err="1"/>
              <a:t>gefnogol</a:t>
            </a:r>
            <a:r>
              <a:rPr lang="en-GB" sz="2000" dirty="0"/>
              <a:t> ac </a:t>
            </a:r>
            <a:r>
              <a:rPr lang="en-GB" sz="2000" dirty="0" err="1"/>
              <a:t>yn</a:t>
            </a:r>
            <a:r>
              <a:rPr lang="en-GB" sz="2000" dirty="0"/>
              <a:t> deg.</a:t>
            </a:r>
          </a:p>
          <a:p>
            <a:endParaRPr lang="en-US" dirty="0"/>
          </a:p>
        </p:txBody>
      </p:sp>
      <p:sp>
        <p:nvSpPr>
          <p:cNvPr id="4" name="Content Placeholder 3">
            <a:extLst>
              <a:ext uri="{FF2B5EF4-FFF2-40B4-BE49-F238E27FC236}">
                <a16:creationId xmlns:a16="http://schemas.microsoft.com/office/drawing/2014/main" id="{F2A173DA-DF4C-58F5-C3CC-3FBD51F51618}"/>
              </a:ext>
            </a:extLst>
          </p:cNvPr>
          <p:cNvSpPr>
            <a:spLocks noGrp="1"/>
          </p:cNvSpPr>
          <p:nvPr>
            <p:ph sz="half" idx="2"/>
          </p:nvPr>
        </p:nvSpPr>
        <p:spPr/>
        <p:txBody>
          <a:bodyPr/>
          <a:lstStyle/>
          <a:p>
            <a:pPr marL="0" indent="0">
              <a:buNone/>
            </a:pPr>
            <a:r>
              <a:rPr lang="en-GB" sz="2000" dirty="0">
                <a:solidFill>
                  <a:srgbClr val="0070C0"/>
                </a:solidFill>
              </a:rPr>
              <a:t>• prevent bullying; </a:t>
            </a:r>
          </a:p>
          <a:p>
            <a:pPr marL="0" indent="0">
              <a:buNone/>
            </a:pPr>
            <a:r>
              <a:rPr lang="en-GB" sz="2000" dirty="0">
                <a:solidFill>
                  <a:srgbClr val="0070C0"/>
                </a:solidFill>
              </a:rPr>
              <a:t>• promote friendship; </a:t>
            </a:r>
          </a:p>
          <a:p>
            <a:pPr marL="0" indent="0">
              <a:buNone/>
            </a:pPr>
            <a:r>
              <a:rPr lang="en-GB" sz="2000" dirty="0">
                <a:solidFill>
                  <a:srgbClr val="0070C0"/>
                </a:solidFill>
              </a:rPr>
              <a:t>• listen to the concerns of pupils;</a:t>
            </a:r>
          </a:p>
          <a:p>
            <a:pPr marL="0" indent="0">
              <a:buNone/>
            </a:pPr>
            <a:r>
              <a:rPr lang="en-GB" sz="2000" dirty="0">
                <a:solidFill>
                  <a:srgbClr val="0070C0"/>
                </a:solidFill>
              </a:rPr>
              <a:t> • act on those concerns; </a:t>
            </a:r>
          </a:p>
          <a:p>
            <a:pPr marL="0" indent="0">
              <a:buNone/>
            </a:pPr>
            <a:r>
              <a:rPr lang="en-GB" sz="2000" dirty="0">
                <a:solidFill>
                  <a:srgbClr val="0070C0"/>
                </a:solidFill>
              </a:rPr>
              <a:t>• help children and young people to communicate effectively;</a:t>
            </a:r>
          </a:p>
          <a:p>
            <a:pPr marL="0" indent="0">
              <a:buNone/>
            </a:pPr>
            <a:r>
              <a:rPr lang="en-GB" sz="2000" dirty="0">
                <a:solidFill>
                  <a:srgbClr val="0070C0"/>
                </a:solidFill>
              </a:rPr>
              <a:t> • are supportive and fair. </a:t>
            </a:r>
          </a:p>
          <a:p>
            <a:endParaRPr lang="en-US" dirty="0"/>
          </a:p>
        </p:txBody>
      </p:sp>
      <p:sp>
        <p:nvSpPr>
          <p:cNvPr id="5" name="TextBox 4">
            <a:extLst>
              <a:ext uri="{FF2B5EF4-FFF2-40B4-BE49-F238E27FC236}">
                <a16:creationId xmlns:a16="http://schemas.microsoft.com/office/drawing/2014/main" id="{E7AD8306-7B43-45AC-3C51-A4573C90A7A5}"/>
              </a:ext>
            </a:extLst>
          </p:cNvPr>
          <p:cNvSpPr txBox="1"/>
          <p:nvPr/>
        </p:nvSpPr>
        <p:spPr>
          <a:xfrm>
            <a:off x="5807968" y="508968"/>
            <a:ext cx="4570482" cy="646331"/>
          </a:xfrm>
          <a:prstGeom prst="rect">
            <a:avLst/>
          </a:prstGeom>
          <a:noFill/>
        </p:spPr>
        <p:txBody>
          <a:bodyPr wrap="none" rtlCol="0">
            <a:spAutoFit/>
          </a:bodyPr>
          <a:lstStyle/>
          <a:p>
            <a:r>
              <a:rPr lang="en-GB" sz="3600" dirty="0">
                <a:solidFill>
                  <a:srgbClr val="0070C0"/>
                </a:solidFill>
              </a:rPr>
              <a:t>Developing resilience</a:t>
            </a:r>
            <a:endParaRPr lang="en-US" sz="3600" dirty="0">
              <a:solidFill>
                <a:srgbClr val="0070C0"/>
              </a:solidFill>
            </a:endParaRPr>
          </a:p>
        </p:txBody>
      </p:sp>
      <p:sp>
        <p:nvSpPr>
          <p:cNvPr id="6" name="Title 1">
            <a:extLst>
              <a:ext uri="{FF2B5EF4-FFF2-40B4-BE49-F238E27FC236}">
                <a16:creationId xmlns:a16="http://schemas.microsoft.com/office/drawing/2014/main" id="{20DFCA3D-CD78-D1AA-9BA2-44F61CCB0E7C}"/>
              </a:ext>
            </a:extLst>
          </p:cNvPr>
          <p:cNvSpPr>
            <a:spLocks noGrp="1"/>
          </p:cNvSpPr>
          <p:nvPr>
            <p:ph type="title"/>
          </p:nvPr>
        </p:nvSpPr>
        <p:spPr>
          <a:xfrm>
            <a:off x="732284" y="505110"/>
            <a:ext cx="4321371" cy="650189"/>
          </a:xfrm>
        </p:spPr>
        <p:txBody>
          <a:bodyPr>
            <a:normAutofit/>
          </a:bodyPr>
          <a:lstStyle/>
          <a:p>
            <a:r>
              <a:rPr lang="en-GB" sz="3600" dirty="0" err="1"/>
              <a:t>Datblygu</a:t>
            </a:r>
            <a:r>
              <a:rPr lang="en-GB" sz="3600" dirty="0"/>
              <a:t> </a:t>
            </a:r>
            <a:r>
              <a:rPr lang="en-GB" sz="3600" dirty="0" err="1"/>
              <a:t>gwydnwch</a:t>
            </a:r>
            <a:endParaRPr lang="en-GB" sz="3600" b="1" dirty="0"/>
          </a:p>
        </p:txBody>
      </p:sp>
    </p:spTree>
    <p:extLst>
      <p:ext uri="{BB962C8B-B14F-4D97-AF65-F5344CB8AC3E}">
        <p14:creationId xmlns:p14="http://schemas.microsoft.com/office/powerpoint/2010/main" val="2604706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5964F-B934-71CC-8EED-8932A3F48C5F}"/>
              </a:ext>
            </a:extLst>
          </p:cNvPr>
          <p:cNvSpPr>
            <a:spLocks noGrp="1"/>
          </p:cNvSpPr>
          <p:nvPr>
            <p:ph type="title"/>
          </p:nvPr>
        </p:nvSpPr>
        <p:spPr>
          <a:xfrm>
            <a:off x="6172200" y="437396"/>
            <a:ext cx="2211321" cy="792088"/>
          </a:xfrm>
        </p:spPr>
        <p:txBody>
          <a:bodyPr>
            <a:normAutofit/>
          </a:bodyPr>
          <a:lstStyle/>
          <a:p>
            <a:r>
              <a:rPr lang="en-GB" sz="4000" dirty="0">
                <a:solidFill>
                  <a:srgbClr val="0070C0"/>
                </a:solidFill>
              </a:rPr>
              <a:t>Task</a:t>
            </a:r>
            <a:endParaRPr lang="en-US" sz="4000" dirty="0">
              <a:solidFill>
                <a:srgbClr val="0070C0"/>
              </a:solidFill>
            </a:endParaRPr>
          </a:p>
        </p:txBody>
      </p:sp>
      <p:sp>
        <p:nvSpPr>
          <p:cNvPr id="3" name="Content Placeholder 2">
            <a:extLst>
              <a:ext uri="{FF2B5EF4-FFF2-40B4-BE49-F238E27FC236}">
                <a16:creationId xmlns:a16="http://schemas.microsoft.com/office/drawing/2014/main" id="{1F43780E-CE03-7CCD-4037-806C5B5F5CEC}"/>
              </a:ext>
            </a:extLst>
          </p:cNvPr>
          <p:cNvSpPr>
            <a:spLocks noGrp="1"/>
          </p:cNvSpPr>
          <p:nvPr>
            <p:ph sz="half" idx="1"/>
          </p:nvPr>
        </p:nvSpPr>
        <p:spPr>
          <a:xfrm>
            <a:off x="623392" y="1556792"/>
            <a:ext cx="5396408" cy="4620171"/>
          </a:xfrm>
        </p:spPr>
        <p:txBody>
          <a:bodyPr>
            <a:normAutofit fontScale="92500" lnSpcReduction="20000"/>
          </a:bodyPr>
          <a:lstStyle/>
          <a:p>
            <a:r>
              <a:rPr lang="en-US" sz="2000" dirty="0"/>
              <a:t>Gan </a:t>
            </a:r>
            <a:r>
              <a:rPr lang="en-US" sz="2000" dirty="0" err="1"/>
              <a:t>ddefnyddio</a:t>
            </a:r>
            <a:r>
              <a:rPr lang="en-US" sz="2000" dirty="0"/>
              <a:t> </a:t>
            </a:r>
            <a:r>
              <a:rPr lang="en-US" sz="2000" dirty="0" err="1"/>
              <a:t>eich</a:t>
            </a:r>
            <a:r>
              <a:rPr lang="en-US" sz="2000" dirty="0"/>
              <a:t> </a:t>
            </a:r>
            <a:r>
              <a:rPr lang="en-US" sz="2000" dirty="0" err="1"/>
              <a:t>ymchwil</a:t>
            </a:r>
            <a:r>
              <a:rPr lang="en-US" sz="2000" dirty="0"/>
              <a:t> </a:t>
            </a:r>
            <a:r>
              <a:rPr lang="en-US" sz="2000" dirty="0" err="1"/>
              <a:t>ar</a:t>
            </a:r>
            <a:r>
              <a:rPr lang="en-US" sz="2000" dirty="0"/>
              <a:t> </a:t>
            </a:r>
            <a:r>
              <a:rPr lang="en-US" sz="2000" dirty="0" err="1"/>
              <a:t>arfer</a:t>
            </a:r>
            <a:r>
              <a:rPr lang="en-US" sz="2000" dirty="0"/>
              <a:t> </a:t>
            </a:r>
            <a:r>
              <a:rPr lang="en-US" sz="2000" dirty="0" err="1"/>
              <a:t>cynhwysol</a:t>
            </a:r>
            <a:r>
              <a:rPr lang="en-US" sz="2000" dirty="0"/>
              <a:t> ac </a:t>
            </a:r>
            <a:r>
              <a:rPr lang="en-US" sz="2000" dirty="0" err="1"/>
              <a:t>astudiaethau</a:t>
            </a:r>
            <a:r>
              <a:rPr lang="en-US" sz="2000" dirty="0"/>
              <a:t> </a:t>
            </a:r>
            <a:r>
              <a:rPr lang="en-US" sz="2000" dirty="0" err="1"/>
              <a:t>achos</a:t>
            </a:r>
            <a:r>
              <a:rPr lang="en-US" sz="2000" dirty="0"/>
              <a:t> </a:t>
            </a:r>
            <a:r>
              <a:rPr lang="en-US" sz="2000" dirty="0" err="1"/>
              <a:t>dewisol</a:t>
            </a:r>
            <a:r>
              <a:rPr lang="en-US" sz="2000" dirty="0"/>
              <a:t>, </a:t>
            </a:r>
            <a:r>
              <a:rPr lang="en-US" sz="2000" dirty="0" err="1"/>
              <a:t>defnyddiwch</a:t>
            </a:r>
            <a:r>
              <a:rPr lang="en-US" sz="2000" dirty="0"/>
              <a:t> </a:t>
            </a:r>
            <a:r>
              <a:rPr lang="en-US" sz="2000" dirty="0" err="1"/>
              <a:t>weddill</a:t>
            </a:r>
            <a:r>
              <a:rPr lang="en-US" sz="2000" dirty="0"/>
              <a:t> y </a:t>
            </a:r>
            <a:r>
              <a:rPr lang="en-US" sz="2000" dirty="0" err="1"/>
              <a:t>sesiwn</a:t>
            </a:r>
            <a:r>
              <a:rPr lang="en-US" sz="2000" dirty="0"/>
              <a:t> hon </a:t>
            </a:r>
            <a:r>
              <a:rPr lang="en-US" sz="2000" dirty="0" err="1"/>
              <a:t>i</a:t>
            </a:r>
            <a:r>
              <a:rPr lang="en-US" sz="2000" dirty="0"/>
              <a:t> </a:t>
            </a:r>
            <a:r>
              <a:rPr lang="en-US" sz="2000" dirty="0" err="1"/>
              <a:t>baratoi</a:t>
            </a:r>
            <a:r>
              <a:rPr lang="en-US" sz="2000" dirty="0"/>
              <a:t> </a:t>
            </a:r>
            <a:r>
              <a:rPr lang="en-US" sz="2000" dirty="0" err="1"/>
              <a:t>eich</a:t>
            </a:r>
            <a:r>
              <a:rPr lang="en-US" sz="2000" dirty="0"/>
              <a:t> </a:t>
            </a:r>
            <a:r>
              <a:rPr lang="en-US" sz="2000" dirty="0" err="1"/>
              <a:t>canllaw</a:t>
            </a:r>
            <a:r>
              <a:rPr lang="en-US" sz="2000" dirty="0"/>
              <a:t> </a:t>
            </a:r>
            <a:r>
              <a:rPr lang="en-US" sz="2000" dirty="0" err="1"/>
              <a:t>i</a:t>
            </a:r>
            <a:r>
              <a:rPr lang="en-US" sz="2000" dirty="0"/>
              <a:t> </a:t>
            </a:r>
            <a:r>
              <a:rPr lang="en-US" sz="2000" dirty="0" err="1"/>
              <a:t>ymarferwyr</a:t>
            </a:r>
            <a:r>
              <a:rPr lang="en-US" sz="2000" dirty="0"/>
              <a:t>; </a:t>
            </a:r>
            <a:r>
              <a:rPr lang="en-US" sz="2000" dirty="0" err="1"/>
              <a:t>ymwneud</a:t>
            </a:r>
            <a:r>
              <a:rPr lang="en-US" sz="2000" dirty="0"/>
              <a:t> ag un </a:t>
            </a:r>
            <a:r>
              <a:rPr lang="en-US" sz="2000" dirty="0" err="1"/>
              <a:t>angen</a:t>
            </a:r>
            <a:r>
              <a:rPr lang="en-US" sz="2000" dirty="0"/>
              <a:t> </a:t>
            </a:r>
            <a:r>
              <a:rPr lang="en-US" sz="2000" dirty="0" err="1"/>
              <a:t>dysgu</a:t>
            </a:r>
            <a:r>
              <a:rPr lang="en-US" sz="2000" dirty="0"/>
              <a:t> </a:t>
            </a:r>
            <a:r>
              <a:rPr lang="en-US" sz="2000" dirty="0" err="1"/>
              <a:t>ychwanegol</a:t>
            </a:r>
            <a:endParaRPr lang="en-US" sz="2000" dirty="0"/>
          </a:p>
          <a:p>
            <a:r>
              <a:rPr lang="cy-GB" sz="2000" dirty="0"/>
              <a:t>Dadansoddi materion yn ymwneud ag arfer dda ar gyfer cynhwysiant.</a:t>
            </a:r>
          </a:p>
          <a:p>
            <a:r>
              <a:rPr lang="en-US" sz="2000" dirty="0" err="1"/>
              <a:t>Gallwch</a:t>
            </a:r>
            <a:r>
              <a:rPr lang="en-US" sz="2000" dirty="0"/>
              <a:t> </a:t>
            </a:r>
            <a:r>
              <a:rPr lang="en-US" sz="2000" dirty="0" err="1"/>
              <a:t>ystyried</a:t>
            </a:r>
            <a:r>
              <a:rPr lang="en-US" sz="2000" dirty="0"/>
              <a:t> </a:t>
            </a:r>
            <a:r>
              <a:rPr lang="en-US" sz="2000" dirty="0" err="1"/>
              <a:t>cyswllt</a:t>
            </a:r>
            <a:r>
              <a:rPr lang="en-US" sz="2000" dirty="0"/>
              <a:t> I theory</a:t>
            </a:r>
          </a:p>
          <a:p>
            <a:pPr marL="0" indent="0">
              <a:buNone/>
            </a:pPr>
            <a:endParaRPr lang="en-US" sz="2000" dirty="0"/>
          </a:p>
          <a:p>
            <a:r>
              <a:rPr lang="en-US" sz="2000" dirty="0" err="1"/>
              <a:t>Os</a:t>
            </a:r>
            <a:r>
              <a:rPr lang="en-US" sz="2000" dirty="0"/>
              <a:t> </a:t>
            </a:r>
            <a:r>
              <a:rPr lang="en-US" sz="2000" dirty="0" err="1"/>
              <a:t>oes</a:t>
            </a:r>
            <a:r>
              <a:rPr lang="en-US" sz="2000" dirty="0"/>
              <a:t> </a:t>
            </a:r>
            <a:r>
              <a:rPr lang="en-US" sz="2000" dirty="0" err="1"/>
              <a:t>gennych</a:t>
            </a:r>
            <a:r>
              <a:rPr lang="en-US" sz="2000" dirty="0"/>
              <a:t> </a:t>
            </a:r>
            <a:r>
              <a:rPr lang="en-US" sz="2000" dirty="0" err="1"/>
              <a:t>unrhyw</a:t>
            </a:r>
            <a:r>
              <a:rPr lang="en-US" sz="2000" dirty="0"/>
              <a:t> </a:t>
            </a:r>
            <a:r>
              <a:rPr lang="en-US" sz="2000" dirty="0" err="1"/>
              <a:t>gwestiynau</a:t>
            </a:r>
            <a:r>
              <a:rPr lang="en-US" sz="2000" dirty="0"/>
              <a:t>, </a:t>
            </a:r>
            <a:r>
              <a:rPr lang="en-US" sz="2000" dirty="0" err="1"/>
              <a:t>nodwch</a:t>
            </a:r>
            <a:r>
              <a:rPr lang="en-US" sz="2000" dirty="0"/>
              <a:t> </a:t>
            </a:r>
            <a:r>
              <a:rPr lang="en-US" sz="2000" dirty="0" err="1"/>
              <a:t>nhw</a:t>
            </a:r>
            <a:r>
              <a:rPr lang="en-US" sz="2000" dirty="0"/>
              <a:t> </a:t>
            </a:r>
            <a:r>
              <a:rPr lang="en-US" sz="2000" dirty="0" err="1"/>
              <a:t>a'u</a:t>
            </a:r>
            <a:r>
              <a:rPr lang="en-US" sz="2000" dirty="0"/>
              <a:t> </a:t>
            </a:r>
            <a:r>
              <a:rPr lang="en-US" sz="2000" dirty="0" err="1"/>
              <a:t>paratoi</a:t>
            </a:r>
            <a:r>
              <a:rPr lang="en-US" sz="2000" dirty="0"/>
              <a:t> </a:t>
            </a:r>
            <a:r>
              <a:rPr lang="en-US" sz="2000" dirty="0" err="1"/>
              <a:t>ar</a:t>
            </a:r>
            <a:r>
              <a:rPr lang="en-US" sz="2000" dirty="0"/>
              <a:t> </a:t>
            </a:r>
            <a:r>
              <a:rPr lang="en-US" sz="2000" dirty="0" err="1"/>
              <a:t>gyfer</a:t>
            </a:r>
            <a:r>
              <a:rPr lang="en-US" sz="2000" dirty="0"/>
              <a:t> y </a:t>
            </a:r>
            <a:r>
              <a:rPr lang="en-US" sz="2000" dirty="0" err="1"/>
              <a:t>tiwtorialau</a:t>
            </a:r>
            <a:r>
              <a:rPr lang="en-US" sz="2000" dirty="0"/>
              <a:t> </a:t>
            </a:r>
            <a:r>
              <a:rPr lang="en-US" sz="2000" dirty="0" err="1"/>
              <a:t>ddydd</a:t>
            </a:r>
            <a:r>
              <a:rPr lang="en-US" sz="2000" dirty="0"/>
              <a:t> </a:t>
            </a:r>
            <a:r>
              <a:rPr lang="en-US" sz="2000" dirty="0" err="1"/>
              <a:t>Iau</a:t>
            </a:r>
            <a:endParaRPr lang="en-US" sz="2000" dirty="0"/>
          </a:p>
        </p:txBody>
      </p:sp>
      <p:sp>
        <p:nvSpPr>
          <p:cNvPr id="4" name="Content Placeholder 3">
            <a:extLst>
              <a:ext uri="{FF2B5EF4-FFF2-40B4-BE49-F238E27FC236}">
                <a16:creationId xmlns:a16="http://schemas.microsoft.com/office/drawing/2014/main" id="{B987008E-D886-0A72-57C7-6BAE11A39435}"/>
              </a:ext>
            </a:extLst>
          </p:cNvPr>
          <p:cNvSpPr>
            <a:spLocks noGrp="1"/>
          </p:cNvSpPr>
          <p:nvPr>
            <p:ph sz="half" idx="2"/>
          </p:nvPr>
        </p:nvSpPr>
        <p:spPr>
          <a:xfrm>
            <a:off x="6172200" y="1556792"/>
            <a:ext cx="4748336" cy="3312368"/>
          </a:xfrm>
        </p:spPr>
        <p:txBody>
          <a:bodyPr>
            <a:normAutofit fontScale="92500" lnSpcReduction="20000"/>
          </a:bodyPr>
          <a:lstStyle/>
          <a:p>
            <a:r>
              <a:rPr lang="en-GB" sz="2000" dirty="0">
                <a:solidFill>
                  <a:srgbClr val="0070C0"/>
                </a:solidFill>
              </a:rPr>
              <a:t>Using your research on inclusive practice and chosen case studies, use the rest of this session to </a:t>
            </a:r>
            <a:r>
              <a:rPr lang="en-US" sz="2000" dirty="0">
                <a:solidFill>
                  <a:srgbClr val="0070C0"/>
                </a:solidFill>
                <a:latin typeface="Arial" panose="020B0604020202020204" pitchFamily="34" charset="0"/>
              </a:rPr>
              <a:t>p</a:t>
            </a:r>
            <a:r>
              <a:rPr lang="en-US" sz="2000" b="0" i="0" dirty="0">
                <a:solidFill>
                  <a:srgbClr val="0070C0"/>
                </a:solidFill>
                <a:effectLst/>
                <a:latin typeface="Arial" panose="020B0604020202020204" pitchFamily="34" charset="0"/>
              </a:rPr>
              <a:t>repare </a:t>
            </a:r>
            <a:r>
              <a:rPr lang="en-US" sz="2000" dirty="0">
                <a:solidFill>
                  <a:srgbClr val="0070C0"/>
                </a:solidFill>
                <a:latin typeface="Arial" panose="020B0604020202020204" pitchFamily="34" charset="0"/>
              </a:rPr>
              <a:t>your</a:t>
            </a:r>
            <a:r>
              <a:rPr lang="en-US" sz="2000" b="0" i="0" dirty="0">
                <a:solidFill>
                  <a:srgbClr val="0070C0"/>
                </a:solidFill>
                <a:effectLst/>
                <a:latin typeface="Arial" panose="020B0604020202020204" pitchFamily="34" charset="0"/>
              </a:rPr>
              <a:t> practitioner’s guide; relating to one additional learning need</a:t>
            </a:r>
          </a:p>
          <a:p>
            <a:r>
              <a:rPr lang="en-GB" sz="2000" dirty="0">
                <a:solidFill>
                  <a:srgbClr val="0070C0"/>
                </a:solidFill>
              </a:rPr>
              <a:t>Analyse issues relating to good practice for inclusion.</a:t>
            </a:r>
          </a:p>
          <a:p>
            <a:r>
              <a:rPr lang="en-US" sz="2000" b="0" i="0" dirty="0">
                <a:solidFill>
                  <a:srgbClr val="0070C0"/>
                </a:solidFill>
                <a:effectLst/>
                <a:latin typeface="Arial" panose="020B0604020202020204" pitchFamily="34" charset="0"/>
              </a:rPr>
              <a:t>Consider </a:t>
            </a:r>
            <a:r>
              <a:rPr lang="en-US" sz="2000" dirty="0">
                <a:solidFill>
                  <a:srgbClr val="0070C0"/>
                </a:solidFill>
                <a:latin typeface="Arial" panose="020B0604020202020204" pitchFamily="34" charset="0"/>
              </a:rPr>
              <a:t>links to </a:t>
            </a:r>
            <a:r>
              <a:rPr lang="en-US" sz="2000" b="0" i="0" dirty="0">
                <a:solidFill>
                  <a:srgbClr val="0070C0"/>
                </a:solidFill>
                <a:effectLst/>
                <a:latin typeface="Arial" panose="020B0604020202020204" pitchFamily="34" charset="0"/>
              </a:rPr>
              <a:t>theory</a:t>
            </a:r>
          </a:p>
          <a:p>
            <a:pPr marL="0" indent="0">
              <a:buNone/>
            </a:pPr>
            <a:endParaRPr lang="en-US" sz="2000" b="0" i="0" dirty="0">
              <a:solidFill>
                <a:srgbClr val="0070C0"/>
              </a:solidFill>
              <a:effectLst/>
              <a:latin typeface="Arial" panose="020B0604020202020204" pitchFamily="34" charset="0"/>
            </a:endParaRPr>
          </a:p>
          <a:p>
            <a:r>
              <a:rPr lang="en-US" sz="2000" dirty="0">
                <a:solidFill>
                  <a:srgbClr val="0070C0"/>
                </a:solidFill>
                <a:latin typeface="Arial" panose="020B0604020202020204" pitchFamily="34" charset="0"/>
              </a:rPr>
              <a:t>If you have any questions note them down and have them ready for the tutorials on Thursday</a:t>
            </a:r>
            <a:endParaRPr lang="en-US" sz="2000" dirty="0">
              <a:solidFill>
                <a:srgbClr val="0070C0"/>
              </a:solidFill>
            </a:endParaRPr>
          </a:p>
        </p:txBody>
      </p:sp>
      <p:sp>
        <p:nvSpPr>
          <p:cNvPr id="5" name="TextBox 4">
            <a:extLst>
              <a:ext uri="{FF2B5EF4-FFF2-40B4-BE49-F238E27FC236}">
                <a16:creationId xmlns:a16="http://schemas.microsoft.com/office/drawing/2014/main" id="{B62933F2-3B96-418C-CEED-45F41437A07E}"/>
              </a:ext>
            </a:extLst>
          </p:cNvPr>
          <p:cNvSpPr txBox="1"/>
          <p:nvPr/>
        </p:nvSpPr>
        <p:spPr>
          <a:xfrm>
            <a:off x="838200" y="479497"/>
            <a:ext cx="1267526" cy="707886"/>
          </a:xfrm>
          <a:prstGeom prst="rect">
            <a:avLst/>
          </a:prstGeom>
          <a:noFill/>
        </p:spPr>
        <p:txBody>
          <a:bodyPr wrap="none" rtlCol="0">
            <a:spAutoFit/>
          </a:bodyPr>
          <a:lstStyle/>
          <a:p>
            <a:r>
              <a:rPr lang="en-GB" sz="4000" dirty="0" err="1"/>
              <a:t>Tasg</a:t>
            </a:r>
            <a:endParaRPr lang="en-US" sz="4000" dirty="0"/>
          </a:p>
        </p:txBody>
      </p:sp>
    </p:spTree>
    <p:extLst>
      <p:ext uri="{BB962C8B-B14F-4D97-AF65-F5344CB8AC3E}">
        <p14:creationId xmlns:p14="http://schemas.microsoft.com/office/powerpoint/2010/main" val="939882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063552" y="202961"/>
            <a:ext cx="8229600" cy="1143000"/>
          </a:xfrm>
        </p:spPr>
        <p:txBody>
          <a:bodyPr>
            <a:normAutofit fontScale="90000"/>
          </a:bodyPr>
          <a:lstStyle/>
          <a:p>
            <a:r>
              <a:rPr lang="en-GB" sz="4000" dirty="0" err="1"/>
              <a:t>Rhestr</a:t>
            </a:r>
            <a:r>
              <a:rPr lang="en-GB" sz="4000" dirty="0"/>
              <a:t> </a:t>
            </a:r>
            <a:r>
              <a:rPr lang="en-GB" sz="4000" dirty="0" err="1"/>
              <a:t>Gyfeirio</a:t>
            </a:r>
            <a:br>
              <a:rPr lang="en-GB" sz="4000" dirty="0"/>
            </a:br>
            <a:r>
              <a:rPr lang="en-GB" sz="4000" dirty="0">
                <a:solidFill>
                  <a:srgbClr val="0070C0"/>
                </a:solidFill>
              </a:rPr>
              <a:t>Reference List</a:t>
            </a:r>
          </a:p>
        </p:txBody>
      </p:sp>
      <p:sp>
        <p:nvSpPr>
          <p:cNvPr id="6" name="Content Placeholder 5"/>
          <p:cNvSpPr>
            <a:spLocks noGrp="1"/>
          </p:cNvSpPr>
          <p:nvPr>
            <p:ph idx="1"/>
          </p:nvPr>
        </p:nvSpPr>
        <p:spPr>
          <a:xfrm>
            <a:off x="1744713" y="1268760"/>
            <a:ext cx="8496944" cy="5526359"/>
          </a:xfrm>
        </p:spPr>
        <p:txBody>
          <a:bodyPr>
            <a:normAutofit/>
          </a:bodyPr>
          <a:lstStyle/>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Future Generations Commissioner for Wales (2018)</a:t>
            </a:r>
            <a:r>
              <a:rPr lang="en-GB" sz="1000" b="1"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Well-being of Future Generations (Wales) Act 2015. </a:t>
            </a:r>
            <a:r>
              <a:rPr lang="en-GB" sz="1000" i="1" dirty="0">
                <a:latin typeface="Arial" panose="020B0604020202020204" pitchFamily="34" charset="0"/>
                <a:cs typeface="Arial" panose="020B0604020202020204" pitchFamily="34" charset="0"/>
                <a:hlinkClick r:id="rId2"/>
              </a:rPr>
              <a:t>https://futuregenerations.wales/about-us/future-generations-act/</a:t>
            </a:r>
            <a:r>
              <a:rPr lang="en-GB" sz="1000" i="1" dirty="0">
                <a:latin typeface="Arial" panose="020B0604020202020204" pitchFamily="34" charset="0"/>
                <a:cs typeface="Arial" panose="020B0604020202020204" pitchFamily="34" charset="0"/>
              </a:rPr>
              <a:t> (Accessed: 20 November 2018).</a:t>
            </a:r>
            <a:endParaRPr lang="en-GB" sz="1000" dirty="0">
              <a:latin typeface="Arial" panose="020B0604020202020204" pitchFamily="34" charset="0"/>
              <a:cs typeface="Arial" panose="020B0604020202020204" pitchFamily="34" charset="0"/>
            </a:endParaRPr>
          </a:p>
          <a:p>
            <a:r>
              <a:rPr lang="en-US" sz="1000" dirty="0">
                <a:latin typeface="Arial"/>
                <a:cs typeface="Arial"/>
              </a:rPr>
              <a:t> National Assembly for Wales. (2018) </a:t>
            </a:r>
            <a:r>
              <a:rPr lang="en-US" sz="1000" i="1" dirty="0">
                <a:latin typeface="Arial"/>
                <a:cs typeface="Arial"/>
              </a:rPr>
              <a:t>Mind over matter</a:t>
            </a:r>
            <a:r>
              <a:rPr lang="en-US" sz="1000" dirty="0">
                <a:latin typeface="Arial"/>
                <a:cs typeface="Arial"/>
              </a:rPr>
              <a:t>. </a:t>
            </a:r>
            <a:r>
              <a:rPr lang="en-US" sz="1000" dirty="0">
                <a:latin typeface="Arial"/>
                <a:cs typeface="Arial"/>
                <a:hlinkClick r:id="rId3"/>
              </a:rPr>
              <a:t>https://www.assembly.wales/laid%20documents/cr-ld11522/cr-ld11522-e.pdf</a:t>
            </a:r>
            <a:r>
              <a:rPr lang="en-US" sz="1000" dirty="0">
                <a:latin typeface="Arial"/>
                <a:cs typeface="Arial"/>
              </a:rPr>
              <a:t> (Accessed: 15 November 2018).</a:t>
            </a:r>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NHS Wales. (2019) </a:t>
            </a:r>
            <a:r>
              <a:rPr lang="en-GB" sz="1000" i="1" dirty="0">
                <a:latin typeface="Arial" panose="020B0604020202020204" pitchFamily="34" charset="0"/>
                <a:cs typeface="Arial" panose="020B0604020202020204" pitchFamily="34" charset="0"/>
              </a:rPr>
              <a:t>Thematic review of deaths of children and young people through probable suicide, 2013-2017</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hlinkClick r:id="rId4"/>
              </a:rPr>
              <a:t>https://phw.nhs.wales/news/averting-tragedy-suicide-prevention-in-welsh-children-and-young-people/thematic-review-of-deaths-of-children-and-young-people-through-probable-suicide-2013-2017-main-report/</a:t>
            </a:r>
            <a:r>
              <a:rPr lang="en-GB" sz="1000" dirty="0">
                <a:latin typeface="Arial" panose="020B0604020202020204" pitchFamily="34" charset="0"/>
                <a:cs typeface="Arial" panose="020B0604020202020204" pitchFamily="34" charset="0"/>
              </a:rPr>
              <a:t> (Accessed: 08 October 2020).</a:t>
            </a:r>
          </a:p>
          <a:p>
            <a:r>
              <a:rPr lang="en-GB" sz="1000" dirty="0">
                <a:latin typeface="Arial" panose="020B0604020202020204" pitchFamily="34" charset="0"/>
                <a:cs typeface="Arial" panose="020B0604020202020204" pitchFamily="34" charset="0"/>
              </a:rPr>
              <a:t>Welsh Assembly Government (2010) </a:t>
            </a:r>
            <a:r>
              <a:rPr lang="en-GB" sz="1000" i="1" dirty="0"/>
              <a:t>Thinking positively Emotional health and well-being in schools and Early Years settings, Available at: </a:t>
            </a:r>
            <a:r>
              <a:rPr lang="en-GB" sz="1000" i="1" dirty="0">
                <a:hlinkClick r:id="rId5"/>
              </a:rPr>
              <a:t>https://gov.wales/sites/default/files/publications/2018-03/thinking-positively-emotional-health-and-well-being-in-schools-and-early-years-settings.pdf</a:t>
            </a:r>
            <a:r>
              <a:rPr lang="en-GB" sz="1000" i="1" dirty="0"/>
              <a:t> (accessed: 08 October 2020)</a:t>
            </a:r>
            <a:endParaRPr lang="en-GB" sz="1000" i="1"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Welsh Government. (2011) </a:t>
            </a:r>
            <a:r>
              <a:rPr lang="en-GB" sz="1000" i="1" dirty="0">
                <a:latin typeface="Arial" panose="020B0604020202020204" pitchFamily="34" charset="0"/>
                <a:cs typeface="Arial" panose="020B0604020202020204" pitchFamily="34" charset="0"/>
              </a:rPr>
              <a:t>Respecting others: Anti-bullying overview.</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hlinkClick r:id="rId6"/>
              </a:rPr>
              <a:t>https://beta.gov.wales/sites/default/files/publications/2018-03/respecting-others-anti-bullying-overview.pdf</a:t>
            </a:r>
            <a:r>
              <a:rPr lang="en-GB" sz="1000" dirty="0">
                <a:latin typeface="Arial" panose="020B0604020202020204" pitchFamily="34" charset="0"/>
                <a:cs typeface="Arial" panose="020B0604020202020204" pitchFamily="34" charset="0"/>
              </a:rPr>
              <a:t> (Accessed: 20 November 2018).</a:t>
            </a:r>
          </a:p>
          <a:p>
            <a:r>
              <a:rPr lang="en-GB" sz="1000" dirty="0">
                <a:latin typeface="Arial" panose="020B0604020202020204" pitchFamily="34" charset="0"/>
                <a:cs typeface="Arial" panose="020B0604020202020204" pitchFamily="34" charset="0"/>
              </a:rPr>
              <a:t>Collier, E. (2021) ‘ How to promote positive mental health in schools’.  </a:t>
            </a:r>
            <a:r>
              <a:rPr lang="en-US" sz="1000" dirty="0">
                <a:hlinkClick r:id="rId7"/>
              </a:rPr>
              <a:t>Promoting Mental Health in Schools | 5 Tips for Teachers (highspeedtraining.co.uk)</a:t>
            </a:r>
            <a:endParaRPr lang="en-GB" sz="1000" dirty="0">
              <a:latin typeface="Arial" panose="020B0604020202020204" pitchFamily="34" charset="0"/>
              <a:cs typeface="Arial" panose="020B0604020202020204" pitchFamily="34" charset="0"/>
            </a:endParaRPr>
          </a:p>
          <a:p>
            <a:pPr>
              <a:lnSpc>
                <a:spcPct val="90000"/>
              </a:lnSpc>
              <a:buNone/>
            </a:pPr>
            <a:endParaRPr lang="en-GB" altLang="cy-GB" dirty="0">
              <a:ea typeface="ＭＳ Ｐゴシック" panose="020B0600070205080204" pitchFamily="34" charset="-128"/>
            </a:endParaRPr>
          </a:p>
          <a:p>
            <a:endParaRPr lang="en-GB" i="1" dirty="0"/>
          </a:p>
          <a:p>
            <a:endParaRPr lang="en-GB" dirty="0"/>
          </a:p>
          <a:p>
            <a:endParaRPr lang="en-GB" sz="2800" i="1" dirty="0"/>
          </a:p>
        </p:txBody>
      </p:sp>
    </p:spTree>
    <p:extLst>
      <p:ext uri="{BB962C8B-B14F-4D97-AF65-F5344CB8AC3E}">
        <p14:creationId xmlns:p14="http://schemas.microsoft.com/office/powerpoint/2010/main" val="3541095720"/>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 Template (Cream background)</Template>
  <TotalTime>3773</TotalTime>
  <Words>1762</Words>
  <Application>Microsoft Office PowerPoint</Application>
  <PresentationFormat>Widescreen</PresentationFormat>
  <Paragraphs>248</Paragraphs>
  <Slides>19</Slides>
  <Notes>18</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UWTSD PP Template (Cream background)</vt:lpstr>
      <vt:lpstr>ECES5006/C Pawb yn Golygu Pawb Sesiwn 7  ECES5006 All Means All Session 7 </vt:lpstr>
      <vt:lpstr>ADY- Cymdeithasol, Emosiynol a Iechyd neddwl  ALN- Social, Emotional and Mental Health</vt:lpstr>
      <vt:lpstr>Mental Health</vt:lpstr>
      <vt:lpstr>Dyfyniadau o iechyd meddwl</vt:lpstr>
      <vt:lpstr>Ffeithiau iechyd meddwl</vt:lpstr>
      <vt:lpstr>Iechyd Meddwl</vt:lpstr>
      <vt:lpstr>PowerPoint Presentation</vt:lpstr>
      <vt:lpstr>PowerPoint Presentation</vt:lpstr>
      <vt:lpstr>PowerPoint Presentation</vt:lpstr>
      <vt:lpstr>Deddf Llesiant Cenedlaethau'r Dyfodol Cymru (2015)</vt:lpstr>
      <vt:lpstr>Cwricwlwm i Gymru</vt:lpstr>
      <vt:lpstr>Saith Maes Dysgu a Phrofiad Cwricwlwm i Gymru</vt:lpstr>
      <vt:lpstr>Ffactorau eraill sy’n effeithio</vt:lpstr>
      <vt:lpstr>Sut mae ysgolion yn cefnogi disgyblion?</vt:lpstr>
      <vt:lpstr>Sut mae ysgolion yn cefnogi disgyblion?</vt:lpstr>
      <vt:lpstr>Datblygu gwydnwch</vt:lpstr>
      <vt:lpstr>Datblygu gwydnwch</vt:lpstr>
      <vt:lpstr>Task</vt:lpstr>
      <vt:lpstr>Rhestr Gyfeirio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Natasha Jones</cp:lastModifiedBy>
  <cp:revision>154</cp:revision>
  <dcterms:created xsi:type="dcterms:W3CDTF">2017-08-03T07:47:10Z</dcterms:created>
  <dcterms:modified xsi:type="dcterms:W3CDTF">2024-11-26T09:50:03Z</dcterms:modified>
</cp:coreProperties>
</file>