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59" r:id="rId2"/>
    <p:sldId id="358" r:id="rId3"/>
    <p:sldId id="256" r:id="rId4"/>
    <p:sldId id="285" r:id="rId5"/>
    <p:sldId id="286" r:id="rId6"/>
    <p:sldId id="288" r:id="rId7"/>
    <p:sldId id="289" r:id="rId8"/>
    <p:sldId id="360" r:id="rId9"/>
    <p:sldId id="290" r:id="rId10"/>
    <p:sldId id="291" r:id="rId11"/>
    <p:sldId id="361" r:id="rId12"/>
    <p:sldId id="292" r:id="rId13"/>
    <p:sldId id="293" r:id="rId14"/>
    <p:sldId id="294" r:id="rId15"/>
    <p:sldId id="295" r:id="rId16"/>
    <p:sldId id="296" r:id="rId17"/>
    <p:sldId id="297" r:id="rId18"/>
    <p:sldId id="362" r:id="rId19"/>
    <p:sldId id="357" r:id="rId20"/>
    <p:sldId id="299" r:id="rId21"/>
    <p:sldId id="300" r:id="rId22"/>
    <p:sldId id="301" r:id="rId23"/>
    <p:sldId id="302" r:id="rId24"/>
    <p:sldId id="303" r:id="rId25"/>
    <p:sldId id="305" r:id="rId26"/>
    <p:sldId id="306" r:id="rId27"/>
    <p:sldId id="307" r:id="rId28"/>
    <p:sldId id="308" r:id="rId29"/>
    <p:sldId id="309" r:id="rId30"/>
    <p:sldId id="310" r:id="rId31"/>
    <p:sldId id="311" r:id="rId32"/>
    <p:sldId id="312" r:id="rId33"/>
    <p:sldId id="313" r:id="rId34"/>
    <p:sldId id="314" r:id="rId35"/>
    <p:sldId id="315" r:id="rId36"/>
    <p:sldId id="316" r:id="rId37"/>
    <p:sldId id="317" r:id="rId38"/>
    <p:sldId id="318" r:id="rId39"/>
    <p:sldId id="319" r:id="rId40"/>
    <p:sldId id="320" r:id="rId41"/>
    <p:sldId id="321" r:id="rId42"/>
    <p:sldId id="322" r:id="rId43"/>
    <p:sldId id="323" r:id="rId44"/>
    <p:sldId id="329" r:id="rId45"/>
    <p:sldId id="363" r:id="rId46"/>
    <p:sldId id="330" r:id="rId47"/>
    <p:sldId id="33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2B6B04-C972-71D4-B2FF-47EA0AF6CEEB}" v="6" dt="2020-03-12T16:14:18.369"/>
    <p1510:client id="{2E8F7294-6DA8-FBF5-AE94-43B34F59E121}" v="171" dt="2020-02-28T13:22:57.441"/>
    <p1510:client id="{53A7CE7A-E7CC-4FEB-2872-2FFC579D2491}" v="108" dt="2020-03-13T08:28:27.9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5" d="100"/>
          <a:sy n="85" d="100"/>
        </p:scale>
        <p:origin x="62" y="40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Doyle" userId="S::p.doyle@uwtsd.ac.uk::9eb13c6d-8f51-46c9-bcaf-0558aa31b953" providerId="AD" clId="Web-{2E8F7294-6DA8-FBF5-AE94-43B34F59E121}"/>
    <pc:docChg chg="addSld delSld modSld sldOrd">
      <pc:chgData name="Peter Doyle" userId="S::p.doyle@uwtsd.ac.uk::9eb13c6d-8f51-46c9-bcaf-0558aa31b953" providerId="AD" clId="Web-{2E8F7294-6DA8-FBF5-AE94-43B34F59E121}" dt="2020-02-28T13:22:57.441" v="168" actId="14100"/>
      <pc:docMkLst>
        <pc:docMk/>
      </pc:docMkLst>
      <pc:sldChg chg="ord">
        <pc:chgData name="Peter Doyle" userId="S::p.doyle@uwtsd.ac.uk::9eb13c6d-8f51-46c9-bcaf-0558aa31b953" providerId="AD" clId="Web-{2E8F7294-6DA8-FBF5-AE94-43B34F59E121}" dt="2020-02-28T12:49:00.682" v="2"/>
        <pc:sldMkLst>
          <pc:docMk/>
          <pc:sldMk cId="2334730721" sldId="256"/>
        </pc:sldMkLst>
      </pc:sldChg>
      <pc:sldChg chg="del">
        <pc:chgData name="Peter Doyle" userId="S::p.doyle@uwtsd.ac.uk::9eb13c6d-8f51-46c9-bcaf-0558aa31b953" providerId="AD" clId="Web-{2E8F7294-6DA8-FBF5-AE94-43B34F59E121}" dt="2020-02-28T13:18:58.049" v="149"/>
        <pc:sldMkLst>
          <pc:docMk/>
          <pc:sldMk cId="3715674487" sldId="283"/>
        </pc:sldMkLst>
      </pc:sldChg>
      <pc:sldChg chg="del">
        <pc:chgData name="Peter Doyle" userId="S::p.doyle@uwtsd.ac.uk::9eb13c6d-8f51-46c9-bcaf-0558aa31b953" providerId="AD" clId="Web-{2E8F7294-6DA8-FBF5-AE94-43B34F59E121}" dt="2020-02-28T12:51:32.417" v="3"/>
        <pc:sldMkLst>
          <pc:docMk/>
          <pc:sldMk cId="4245651143" sldId="287"/>
        </pc:sldMkLst>
      </pc:sldChg>
      <pc:sldChg chg="modSp">
        <pc:chgData name="Peter Doyle" userId="S::p.doyle@uwtsd.ac.uk::9eb13c6d-8f51-46c9-bcaf-0558aa31b953" providerId="AD" clId="Web-{2E8F7294-6DA8-FBF5-AE94-43B34F59E121}" dt="2020-02-28T12:52:16.386" v="10" actId="14100"/>
        <pc:sldMkLst>
          <pc:docMk/>
          <pc:sldMk cId="2919473754" sldId="289"/>
        </pc:sldMkLst>
        <pc:spChg chg="mod">
          <ac:chgData name="Peter Doyle" userId="S::p.doyle@uwtsd.ac.uk::9eb13c6d-8f51-46c9-bcaf-0558aa31b953" providerId="AD" clId="Web-{2E8F7294-6DA8-FBF5-AE94-43B34F59E121}" dt="2020-02-28T12:52:16.386" v="10" actId="14100"/>
          <ac:spMkLst>
            <pc:docMk/>
            <pc:sldMk cId="2919473754" sldId="289"/>
            <ac:spMk id="16387" creationId="{56997E65-7472-47C0-A69D-A382D4016BBB}"/>
          </ac:spMkLst>
        </pc:spChg>
        <pc:picChg chg="mod">
          <ac:chgData name="Peter Doyle" userId="S::p.doyle@uwtsd.ac.uk::9eb13c6d-8f51-46c9-bcaf-0558aa31b953" providerId="AD" clId="Web-{2E8F7294-6DA8-FBF5-AE94-43B34F59E121}" dt="2020-02-28T12:51:49.933" v="5" actId="14100"/>
          <ac:picMkLst>
            <pc:docMk/>
            <pc:sldMk cId="2919473754" sldId="289"/>
            <ac:picMk id="35844" creationId="{811348BC-4821-4CAA-8A57-64951DE62926}"/>
          </ac:picMkLst>
        </pc:picChg>
      </pc:sldChg>
      <pc:sldChg chg="modSp">
        <pc:chgData name="Peter Doyle" userId="S::p.doyle@uwtsd.ac.uk::9eb13c6d-8f51-46c9-bcaf-0558aa31b953" providerId="AD" clId="Web-{2E8F7294-6DA8-FBF5-AE94-43B34F59E121}" dt="2020-02-28T12:54:40.543" v="17" actId="20577"/>
        <pc:sldMkLst>
          <pc:docMk/>
          <pc:sldMk cId="3874080288" sldId="290"/>
        </pc:sldMkLst>
        <pc:spChg chg="mod">
          <ac:chgData name="Peter Doyle" userId="S::p.doyle@uwtsd.ac.uk::9eb13c6d-8f51-46c9-bcaf-0558aa31b953" providerId="AD" clId="Web-{2E8F7294-6DA8-FBF5-AE94-43B34F59E121}" dt="2020-02-28T12:54:40.543" v="17" actId="20577"/>
          <ac:spMkLst>
            <pc:docMk/>
            <pc:sldMk cId="3874080288" sldId="290"/>
            <ac:spMk id="6147" creationId="{ADE071BC-0BF9-4BAC-84C8-89CD6C2714ED}"/>
          </ac:spMkLst>
        </pc:spChg>
      </pc:sldChg>
      <pc:sldChg chg="modSp">
        <pc:chgData name="Peter Doyle" userId="S::p.doyle@uwtsd.ac.uk::9eb13c6d-8f51-46c9-bcaf-0558aa31b953" providerId="AD" clId="Web-{2E8F7294-6DA8-FBF5-AE94-43B34F59E121}" dt="2020-02-28T12:54:53.606" v="21" actId="20577"/>
        <pc:sldMkLst>
          <pc:docMk/>
          <pc:sldMk cId="2923591101" sldId="291"/>
        </pc:sldMkLst>
        <pc:spChg chg="mod">
          <ac:chgData name="Peter Doyle" userId="S::p.doyle@uwtsd.ac.uk::9eb13c6d-8f51-46c9-bcaf-0558aa31b953" providerId="AD" clId="Web-{2E8F7294-6DA8-FBF5-AE94-43B34F59E121}" dt="2020-02-28T12:54:53.606" v="21" actId="20577"/>
          <ac:spMkLst>
            <pc:docMk/>
            <pc:sldMk cId="2923591101" sldId="291"/>
            <ac:spMk id="3" creationId="{00000000-0000-0000-0000-000000000000}"/>
          </ac:spMkLst>
        </pc:spChg>
      </pc:sldChg>
      <pc:sldChg chg="modSp">
        <pc:chgData name="Peter Doyle" userId="S::p.doyle@uwtsd.ac.uk::9eb13c6d-8f51-46c9-bcaf-0558aa31b953" providerId="AD" clId="Web-{2E8F7294-6DA8-FBF5-AE94-43B34F59E121}" dt="2020-02-28T12:57:36.841" v="39" actId="20577"/>
        <pc:sldMkLst>
          <pc:docMk/>
          <pc:sldMk cId="177985166" sldId="292"/>
        </pc:sldMkLst>
        <pc:spChg chg="mod">
          <ac:chgData name="Peter Doyle" userId="S::p.doyle@uwtsd.ac.uk::9eb13c6d-8f51-46c9-bcaf-0558aa31b953" providerId="AD" clId="Web-{2E8F7294-6DA8-FBF5-AE94-43B34F59E121}" dt="2020-02-28T12:57:36.841" v="39" actId="20577"/>
          <ac:spMkLst>
            <pc:docMk/>
            <pc:sldMk cId="177985166" sldId="292"/>
            <ac:spMk id="5" creationId="{00000000-0000-0000-0000-000000000000}"/>
          </ac:spMkLst>
        </pc:spChg>
      </pc:sldChg>
      <pc:sldChg chg="modSp">
        <pc:chgData name="Peter Doyle" userId="S::p.doyle@uwtsd.ac.uk::9eb13c6d-8f51-46c9-bcaf-0558aa31b953" providerId="AD" clId="Web-{2E8F7294-6DA8-FBF5-AE94-43B34F59E121}" dt="2020-02-28T13:20:13.300" v="153" actId="14100"/>
        <pc:sldMkLst>
          <pc:docMk/>
          <pc:sldMk cId="1545523659" sldId="296"/>
        </pc:sldMkLst>
        <pc:spChg chg="mod">
          <ac:chgData name="Peter Doyle" userId="S::p.doyle@uwtsd.ac.uk::9eb13c6d-8f51-46c9-bcaf-0558aa31b953" providerId="AD" clId="Web-{2E8F7294-6DA8-FBF5-AE94-43B34F59E121}" dt="2020-02-28T13:20:13.300" v="153" actId="14100"/>
          <ac:spMkLst>
            <pc:docMk/>
            <pc:sldMk cId="1545523659" sldId="296"/>
            <ac:spMk id="3" creationId="{00000000-0000-0000-0000-000000000000}"/>
          </ac:spMkLst>
        </pc:spChg>
      </pc:sldChg>
      <pc:sldChg chg="del">
        <pc:chgData name="Peter Doyle" userId="S::p.doyle@uwtsd.ac.uk::9eb13c6d-8f51-46c9-bcaf-0558aa31b953" providerId="AD" clId="Web-{2E8F7294-6DA8-FBF5-AE94-43B34F59E121}" dt="2020-02-28T13:11:58.454" v="48"/>
        <pc:sldMkLst>
          <pc:docMk/>
          <pc:sldMk cId="2159687983" sldId="298"/>
        </pc:sldMkLst>
      </pc:sldChg>
      <pc:sldChg chg="modSp">
        <pc:chgData name="Peter Doyle" userId="S::p.doyle@uwtsd.ac.uk::9eb13c6d-8f51-46c9-bcaf-0558aa31b953" providerId="AD" clId="Web-{2E8F7294-6DA8-FBF5-AE94-43B34F59E121}" dt="2020-02-28T13:12:47.282" v="59" actId="20577"/>
        <pc:sldMkLst>
          <pc:docMk/>
          <pc:sldMk cId="475298852" sldId="299"/>
        </pc:sldMkLst>
        <pc:spChg chg="mod">
          <ac:chgData name="Peter Doyle" userId="S::p.doyle@uwtsd.ac.uk::9eb13c6d-8f51-46c9-bcaf-0558aa31b953" providerId="AD" clId="Web-{2E8F7294-6DA8-FBF5-AE94-43B34F59E121}" dt="2020-02-28T13:12:47.282" v="59" actId="20577"/>
          <ac:spMkLst>
            <pc:docMk/>
            <pc:sldMk cId="475298852" sldId="299"/>
            <ac:spMk id="3" creationId="{00000000-0000-0000-0000-000000000000}"/>
          </ac:spMkLst>
        </pc:spChg>
      </pc:sldChg>
      <pc:sldChg chg="del">
        <pc:chgData name="Peter Doyle" userId="S::p.doyle@uwtsd.ac.uk::9eb13c6d-8f51-46c9-bcaf-0558aa31b953" providerId="AD" clId="Web-{2E8F7294-6DA8-FBF5-AE94-43B34F59E121}" dt="2020-02-28T13:14:39.376" v="65"/>
        <pc:sldMkLst>
          <pc:docMk/>
          <pc:sldMk cId="2983339187" sldId="304"/>
        </pc:sldMkLst>
      </pc:sldChg>
      <pc:sldChg chg="modSp">
        <pc:chgData name="Peter Doyle" userId="S::p.doyle@uwtsd.ac.uk::9eb13c6d-8f51-46c9-bcaf-0558aa31b953" providerId="AD" clId="Web-{2E8F7294-6DA8-FBF5-AE94-43B34F59E121}" dt="2020-02-28T13:14:54.533" v="66" actId="20577"/>
        <pc:sldMkLst>
          <pc:docMk/>
          <pc:sldMk cId="2210015205" sldId="306"/>
        </pc:sldMkLst>
        <pc:spChg chg="mod">
          <ac:chgData name="Peter Doyle" userId="S::p.doyle@uwtsd.ac.uk::9eb13c6d-8f51-46c9-bcaf-0558aa31b953" providerId="AD" clId="Web-{2E8F7294-6DA8-FBF5-AE94-43B34F59E121}" dt="2020-02-28T13:14:54.533" v="66" actId="20577"/>
          <ac:spMkLst>
            <pc:docMk/>
            <pc:sldMk cId="2210015205" sldId="306"/>
            <ac:spMk id="7171" creationId="{EE5449CB-8221-434F-A962-62862F5D599E}"/>
          </ac:spMkLst>
        </pc:spChg>
      </pc:sldChg>
      <pc:sldChg chg="modSp">
        <pc:chgData name="Peter Doyle" userId="S::p.doyle@uwtsd.ac.uk::9eb13c6d-8f51-46c9-bcaf-0558aa31b953" providerId="AD" clId="Web-{2E8F7294-6DA8-FBF5-AE94-43B34F59E121}" dt="2020-02-28T13:15:08.876" v="69" actId="20577"/>
        <pc:sldMkLst>
          <pc:docMk/>
          <pc:sldMk cId="4273229224" sldId="307"/>
        </pc:sldMkLst>
        <pc:spChg chg="mod">
          <ac:chgData name="Peter Doyle" userId="S::p.doyle@uwtsd.ac.uk::9eb13c6d-8f51-46c9-bcaf-0558aa31b953" providerId="AD" clId="Web-{2E8F7294-6DA8-FBF5-AE94-43B34F59E121}" dt="2020-02-28T13:15:08.876" v="69" actId="20577"/>
          <ac:spMkLst>
            <pc:docMk/>
            <pc:sldMk cId="4273229224" sldId="307"/>
            <ac:spMk id="8195" creationId="{F0A9A846-CBEB-4EA8-9EA3-531FB98D424A}"/>
          </ac:spMkLst>
        </pc:spChg>
      </pc:sldChg>
      <pc:sldChg chg="modSp">
        <pc:chgData name="Peter Doyle" userId="S::p.doyle@uwtsd.ac.uk::9eb13c6d-8f51-46c9-bcaf-0558aa31b953" providerId="AD" clId="Web-{2E8F7294-6DA8-FBF5-AE94-43B34F59E121}" dt="2020-02-28T13:15:19.189" v="75" actId="20577"/>
        <pc:sldMkLst>
          <pc:docMk/>
          <pc:sldMk cId="3232578984" sldId="308"/>
        </pc:sldMkLst>
        <pc:spChg chg="mod">
          <ac:chgData name="Peter Doyle" userId="S::p.doyle@uwtsd.ac.uk::9eb13c6d-8f51-46c9-bcaf-0558aa31b953" providerId="AD" clId="Web-{2E8F7294-6DA8-FBF5-AE94-43B34F59E121}" dt="2020-02-28T13:15:19.189" v="75" actId="20577"/>
          <ac:spMkLst>
            <pc:docMk/>
            <pc:sldMk cId="3232578984" sldId="308"/>
            <ac:spMk id="9219" creationId="{816937D5-3ED5-427A-A24F-8AF73BD665B4}"/>
          </ac:spMkLst>
        </pc:spChg>
      </pc:sldChg>
      <pc:sldChg chg="modSp">
        <pc:chgData name="Peter Doyle" userId="S::p.doyle@uwtsd.ac.uk::9eb13c6d-8f51-46c9-bcaf-0558aa31b953" providerId="AD" clId="Web-{2E8F7294-6DA8-FBF5-AE94-43B34F59E121}" dt="2020-02-28T13:15:31.501" v="80" actId="20577"/>
        <pc:sldMkLst>
          <pc:docMk/>
          <pc:sldMk cId="401196214" sldId="309"/>
        </pc:sldMkLst>
        <pc:spChg chg="mod">
          <ac:chgData name="Peter Doyle" userId="S::p.doyle@uwtsd.ac.uk::9eb13c6d-8f51-46c9-bcaf-0558aa31b953" providerId="AD" clId="Web-{2E8F7294-6DA8-FBF5-AE94-43B34F59E121}" dt="2020-02-28T13:15:31.501" v="80" actId="20577"/>
          <ac:spMkLst>
            <pc:docMk/>
            <pc:sldMk cId="401196214" sldId="309"/>
            <ac:spMk id="23555" creationId="{91188682-94E0-43B5-9FCA-FEF70771CD74}"/>
          </ac:spMkLst>
        </pc:spChg>
      </pc:sldChg>
      <pc:sldChg chg="modSp">
        <pc:chgData name="Peter Doyle" userId="S::p.doyle@uwtsd.ac.uk::9eb13c6d-8f51-46c9-bcaf-0558aa31b953" providerId="AD" clId="Web-{2E8F7294-6DA8-FBF5-AE94-43B34F59E121}" dt="2020-02-28T13:15:43.877" v="84" actId="20577"/>
        <pc:sldMkLst>
          <pc:docMk/>
          <pc:sldMk cId="1539489590" sldId="310"/>
        </pc:sldMkLst>
        <pc:spChg chg="mod">
          <ac:chgData name="Peter Doyle" userId="S::p.doyle@uwtsd.ac.uk::9eb13c6d-8f51-46c9-bcaf-0558aa31b953" providerId="AD" clId="Web-{2E8F7294-6DA8-FBF5-AE94-43B34F59E121}" dt="2020-02-28T13:15:43.877" v="84" actId="20577"/>
          <ac:spMkLst>
            <pc:docMk/>
            <pc:sldMk cId="1539489590" sldId="310"/>
            <ac:spMk id="11267" creationId="{F06E3C01-871E-4C4D-9BD2-B85BA232E161}"/>
          </ac:spMkLst>
        </pc:spChg>
      </pc:sldChg>
      <pc:sldChg chg="modSp">
        <pc:chgData name="Peter Doyle" userId="S::p.doyle@uwtsd.ac.uk::9eb13c6d-8f51-46c9-bcaf-0558aa31b953" providerId="AD" clId="Web-{2E8F7294-6DA8-FBF5-AE94-43B34F59E121}" dt="2020-02-28T13:15:52.095" v="90" actId="20577"/>
        <pc:sldMkLst>
          <pc:docMk/>
          <pc:sldMk cId="103261979" sldId="311"/>
        </pc:sldMkLst>
        <pc:spChg chg="mod">
          <ac:chgData name="Peter Doyle" userId="S::p.doyle@uwtsd.ac.uk::9eb13c6d-8f51-46c9-bcaf-0558aa31b953" providerId="AD" clId="Web-{2E8F7294-6DA8-FBF5-AE94-43B34F59E121}" dt="2020-02-28T13:15:52.095" v="90" actId="20577"/>
          <ac:spMkLst>
            <pc:docMk/>
            <pc:sldMk cId="103261979" sldId="311"/>
            <ac:spMk id="12291" creationId="{0C14A975-E111-420E-974B-ADA1AEF7A5AB}"/>
          </ac:spMkLst>
        </pc:spChg>
      </pc:sldChg>
      <pc:sldChg chg="modSp">
        <pc:chgData name="Peter Doyle" userId="S::p.doyle@uwtsd.ac.uk::9eb13c6d-8f51-46c9-bcaf-0558aa31b953" providerId="AD" clId="Web-{2E8F7294-6DA8-FBF5-AE94-43B34F59E121}" dt="2020-02-28T13:15:59.533" v="93" actId="20577"/>
        <pc:sldMkLst>
          <pc:docMk/>
          <pc:sldMk cId="994301192" sldId="312"/>
        </pc:sldMkLst>
        <pc:spChg chg="mod">
          <ac:chgData name="Peter Doyle" userId="S::p.doyle@uwtsd.ac.uk::9eb13c6d-8f51-46c9-bcaf-0558aa31b953" providerId="AD" clId="Web-{2E8F7294-6DA8-FBF5-AE94-43B34F59E121}" dt="2020-02-28T13:15:59.533" v="93" actId="20577"/>
          <ac:spMkLst>
            <pc:docMk/>
            <pc:sldMk cId="994301192" sldId="312"/>
            <ac:spMk id="29699" creationId="{040B81E9-86FA-4A65-8386-4EAC9658891C}"/>
          </ac:spMkLst>
        </pc:spChg>
      </pc:sldChg>
      <pc:sldChg chg="modSp">
        <pc:chgData name="Peter Doyle" userId="S::p.doyle@uwtsd.ac.uk::9eb13c6d-8f51-46c9-bcaf-0558aa31b953" providerId="AD" clId="Web-{2E8F7294-6DA8-FBF5-AE94-43B34F59E121}" dt="2020-02-28T13:16:07.939" v="99" actId="20577"/>
        <pc:sldMkLst>
          <pc:docMk/>
          <pc:sldMk cId="1585690825" sldId="313"/>
        </pc:sldMkLst>
        <pc:spChg chg="mod">
          <ac:chgData name="Peter Doyle" userId="S::p.doyle@uwtsd.ac.uk::9eb13c6d-8f51-46c9-bcaf-0558aa31b953" providerId="AD" clId="Web-{2E8F7294-6DA8-FBF5-AE94-43B34F59E121}" dt="2020-02-28T13:16:07.939" v="99" actId="20577"/>
          <ac:spMkLst>
            <pc:docMk/>
            <pc:sldMk cId="1585690825" sldId="313"/>
            <ac:spMk id="14339" creationId="{2CD06110-5870-4A43-B436-9D7DA62E8CED}"/>
          </ac:spMkLst>
        </pc:spChg>
      </pc:sldChg>
      <pc:sldChg chg="modSp">
        <pc:chgData name="Peter Doyle" userId="S::p.doyle@uwtsd.ac.uk::9eb13c6d-8f51-46c9-bcaf-0558aa31b953" providerId="AD" clId="Web-{2E8F7294-6DA8-FBF5-AE94-43B34F59E121}" dt="2020-02-28T13:16:23.611" v="105" actId="20577"/>
        <pc:sldMkLst>
          <pc:docMk/>
          <pc:sldMk cId="2665774004" sldId="314"/>
        </pc:sldMkLst>
        <pc:spChg chg="mod">
          <ac:chgData name="Peter Doyle" userId="S::p.doyle@uwtsd.ac.uk::9eb13c6d-8f51-46c9-bcaf-0558aa31b953" providerId="AD" clId="Web-{2E8F7294-6DA8-FBF5-AE94-43B34F59E121}" dt="2020-02-28T13:16:23.611" v="105" actId="20577"/>
          <ac:spMkLst>
            <pc:docMk/>
            <pc:sldMk cId="2665774004" sldId="314"/>
            <ac:spMk id="18435" creationId="{EF11AE40-E09E-444B-AC68-88327C73B77F}"/>
          </ac:spMkLst>
        </pc:spChg>
        <pc:picChg chg="mod">
          <ac:chgData name="Peter Doyle" userId="S::p.doyle@uwtsd.ac.uk::9eb13c6d-8f51-46c9-bcaf-0558aa31b953" providerId="AD" clId="Web-{2E8F7294-6DA8-FBF5-AE94-43B34F59E121}" dt="2020-02-28T13:16:17.392" v="102" actId="1076"/>
          <ac:picMkLst>
            <pc:docMk/>
            <pc:sldMk cId="2665774004" sldId="314"/>
            <ac:picMk id="39940" creationId="{CEB3A61A-8DBB-4512-8F03-C278FE0CA17F}"/>
          </ac:picMkLst>
        </pc:picChg>
      </pc:sldChg>
      <pc:sldChg chg="modSp">
        <pc:chgData name="Peter Doyle" userId="S::p.doyle@uwtsd.ac.uk::9eb13c6d-8f51-46c9-bcaf-0558aa31b953" providerId="AD" clId="Web-{2E8F7294-6DA8-FBF5-AE94-43B34F59E121}" dt="2020-02-28T13:16:32.674" v="107" actId="20577"/>
        <pc:sldMkLst>
          <pc:docMk/>
          <pc:sldMk cId="1824052213" sldId="316"/>
        </pc:sldMkLst>
        <pc:spChg chg="mod">
          <ac:chgData name="Peter Doyle" userId="S::p.doyle@uwtsd.ac.uk::9eb13c6d-8f51-46c9-bcaf-0558aa31b953" providerId="AD" clId="Web-{2E8F7294-6DA8-FBF5-AE94-43B34F59E121}" dt="2020-02-28T13:16:32.674" v="107" actId="20577"/>
          <ac:spMkLst>
            <pc:docMk/>
            <pc:sldMk cId="1824052213" sldId="316"/>
            <ac:spMk id="10243" creationId="{46C5028F-9C7F-4815-9E8C-90EFE218C70B}"/>
          </ac:spMkLst>
        </pc:spChg>
      </pc:sldChg>
      <pc:sldChg chg="modSp">
        <pc:chgData name="Peter Doyle" userId="S::p.doyle@uwtsd.ac.uk::9eb13c6d-8f51-46c9-bcaf-0558aa31b953" providerId="AD" clId="Web-{2E8F7294-6DA8-FBF5-AE94-43B34F59E121}" dt="2020-02-28T13:17:11.408" v="123" actId="14100"/>
        <pc:sldMkLst>
          <pc:docMk/>
          <pc:sldMk cId="3900517632" sldId="317"/>
        </pc:sldMkLst>
        <pc:spChg chg="mod">
          <ac:chgData name="Peter Doyle" userId="S::p.doyle@uwtsd.ac.uk::9eb13c6d-8f51-46c9-bcaf-0558aa31b953" providerId="AD" clId="Web-{2E8F7294-6DA8-FBF5-AE94-43B34F59E121}" dt="2020-02-28T13:16:39.596" v="110" actId="20577"/>
          <ac:spMkLst>
            <pc:docMk/>
            <pc:sldMk cId="3900517632" sldId="317"/>
            <ac:spMk id="46083" creationId="{F35E08D0-2E16-40E3-8C40-7DA5B426C429}"/>
          </ac:spMkLst>
        </pc:spChg>
        <pc:picChg chg="mod">
          <ac:chgData name="Peter Doyle" userId="S::p.doyle@uwtsd.ac.uk::9eb13c6d-8f51-46c9-bcaf-0558aa31b953" providerId="AD" clId="Web-{2E8F7294-6DA8-FBF5-AE94-43B34F59E121}" dt="2020-02-28T13:17:11.408" v="123" actId="14100"/>
          <ac:picMkLst>
            <pc:docMk/>
            <pc:sldMk cId="3900517632" sldId="317"/>
            <ac:picMk id="46084" creationId="{67CBB145-3361-4D0D-BBE6-47C94BD20771}"/>
          </ac:picMkLst>
        </pc:picChg>
      </pc:sldChg>
      <pc:sldChg chg="modSp">
        <pc:chgData name="Peter Doyle" userId="S::p.doyle@uwtsd.ac.uk::9eb13c6d-8f51-46c9-bcaf-0558aa31b953" providerId="AD" clId="Web-{2E8F7294-6DA8-FBF5-AE94-43B34F59E121}" dt="2020-02-28T13:16:51.299" v="114" actId="20577"/>
        <pc:sldMkLst>
          <pc:docMk/>
          <pc:sldMk cId="2438366282" sldId="318"/>
        </pc:sldMkLst>
        <pc:spChg chg="mod">
          <ac:chgData name="Peter Doyle" userId="S::p.doyle@uwtsd.ac.uk::9eb13c6d-8f51-46c9-bcaf-0558aa31b953" providerId="AD" clId="Web-{2E8F7294-6DA8-FBF5-AE94-43B34F59E121}" dt="2020-02-28T13:16:51.299" v="114" actId="20577"/>
          <ac:spMkLst>
            <pc:docMk/>
            <pc:sldMk cId="2438366282" sldId="318"/>
            <ac:spMk id="48131" creationId="{40FD6F3D-AAD4-4540-B496-432B7A11AD83}"/>
          </ac:spMkLst>
        </pc:spChg>
      </pc:sldChg>
      <pc:sldChg chg="modSp">
        <pc:chgData name="Peter Doyle" userId="S::p.doyle@uwtsd.ac.uk::9eb13c6d-8f51-46c9-bcaf-0558aa31b953" providerId="AD" clId="Web-{2E8F7294-6DA8-FBF5-AE94-43B34F59E121}" dt="2020-02-28T13:17:21.846" v="126" actId="14100"/>
        <pc:sldMkLst>
          <pc:docMk/>
          <pc:sldMk cId="1337428335" sldId="319"/>
        </pc:sldMkLst>
        <pc:spChg chg="mod">
          <ac:chgData name="Peter Doyle" userId="S::p.doyle@uwtsd.ac.uk::9eb13c6d-8f51-46c9-bcaf-0558aa31b953" providerId="AD" clId="Web-{2E8F7294-6DA8-FBF5-AE94-43B34F59E121}" dt="2020-02-28T13:17:00.236" v="118" actId="20577"/>
          <ac:spMkLst>
            <pc:docMk/>
            <pc:sldMk cId="1337428335" sldId="319"/>
            <ac:spMk id="50179" creationId="{85A387F7-8AE2-4D4D-8850-76EA86610585}"/>
          </ac:spMkLst>
        </pc:spChg>
        <pc:picChg chg="mod">
          <ac:chgData name="Peter Doyle" userId="S::p.doyle@uwtsd.ac.uk::9eb13c6d-8f51-46c9-bcaf-0558aa31b953" providerId="AD" clId="Web-{2E8F7294-6DA8-FBF5-AE94-43B34F59E121}" dt="2020-02-28T13:17:21.846" v="126" actId="14100"/>
          <ac:picMkLst>
            <pc:docMk/>
            <pc:sldMk cId="1337428335" sldId="319"/>
            <ac:picMk id="50180" creationId="{D721ED1E-B294-42CE-BA1D-765B647209FB}"/>
          </ac:picMkLst>
        </pc:picChg>
      </pc:sldChg>
      <pc:sldChg chg="modSp">
        <pc:chgData name="Peter Doyle" userId="S::p.doyle@uwtsd.ac.uk::9eb13c6d-8f51-46c9-bcaf-0558aa31b953" providerId="AD" clId="Web-{2E8F7294-6DA8-FBF5-AE94-43B34F59E121}" dt="2020-02-28T13:17:28.565" v="127" actId="20577"/>
        <pc:sldMkLst>
          <pc:docMk/>
          <pc:sldMk cId="2059512068" sldId="320"/>
        </pc:sldMkLst>
        <pc:spChg chg="mod">
          <ac:chgData name="Peter Doyle" userId="S::p.doyle@uwtsd.ac.uk::9eb13c6d-8f51-46c9-bcaf-0558aa31b953" providerId="AD" clId="Web-{2E8F7294-6DA8-FBF5-AE94-43B34F59E121}" dt="2020-02-28T13:17:28.565" v="127" actId="20577"/>
          <ac:spMkLst>
            <pc:docMk/>
            <pc:sldMk cId="2059512068" sldId="320"/>
            <ac:spMk id="24578" creationId="{EE0B51AD-D49B-4172-B16E-E856122C42E0}"/>
          </ac:spMkLst>
        </pc:spChg>
      </pc:sldChg>
      <pc:sldChg chg="modSp">
        <pc:chgData name="Peter Doyle" userId="S::p.doyle@uwtsd.ac.uk::9eb13c6d-8f51-46c9-bcaf-0558aa31b953" providerId="AD" clId="Web-{2E8F7294-6DA8-FBF5-AE94-43B34F59E121}" dt="2020-02-28T13:17:37.361" v="131" actId="14100"/>
        <pc:sldMkLst>
          <pc:docMk/>
          <pc:sldMk cId="3156874421" sldId="321"/>
        </pc:sldMkLst>
        <pc:spChg chg="mod">
          <ac:chgData name="Peter Doyle" userId="S::p.doyle@uwtsd.ac.uk::9eb13c6d-8f51-46c9-bcaf-0558aa31b953" providerId="AD" clId="Web-{2E8F7294-6DA8-FBF5-AE94-43B34F59E121}" dt="2020-02-28T13:17:34.174" v="128" actId="20577"/>
          <ac:spMkLst>
            <pc:docMk/>
            <pc:sldMk cId="3156874421" sldId="321"/>
            <ac:spMk id="25603" creationId="{1945B819-5948-48CB-8EB1-4363B676E0B8}"/>
          </ac:spMkLst>
        </pc:spChg>
        <pc:picChg chg="mod">
          <ac:chgData name="Peter Doyle" userId="S::p.doyle@uwtsd.ac.uk::9eb13c6d-8f51-46c9-bcaf-0558aa31b953" providerId="AD" clId="Web-{2E8F7294-6DA8-FBF5-AE94-43B34F59E121}" dt="2020-02-28T13:17:37.361" v="131" actId="14100"/>
          <ac:picMkLst>
            <pc:docMk/>
            <pc:sldMk cId="3156874421" sldId="321"/>
            <ac:picMk id="54276" creationId="{A73A11F2-3EAA-42E3-A9A2-A95F835D790C}"/>
          </ac:picMkLst>
        </pc:picChg>
      </pc:sldChg>
      <pc:sldChg chg="modSp">
        <pc:chgData name="Peter Doyle" userId="S::p.doyle@uwtsd.ac.uk::9eb13c6d-8f51-46c9-bcaf-0558aa31b953" providerId="AD" clId="Web-{2E8F7294-6DA8-FBF5-AE94-43B34F59E121}" dt="2020-02-28T13:17:47.627" v="132" actId="20577"/>
        <pc:sldMkLst>
          <pc:docMk/>
          <pc:sldMk cId="4156466002" sldId="322"/>
        </pc:sldMkLst>
        <pc:spChg chg="mod">
          <ac:chgData name="Peter Doyle" userId="S::p.doyle@uwtsd.ac.uk::9eb13c6d-8f51-46c9-bcaf-0558aa31b953" providerId="AD" clId="Web-{2E8F7294-6DA8-FBF5-AE94-43B34F59E121}" dt="2020-02-28T13:17:47.627" v="132" actId="20577"/>
          <ac:spMkLst>
            <pc:docMk/>
            <pc:sldMk cId="4156466002" sldId="322"/>
            <ac:spMk id="56323" creationId="{188C5B19-B913-461F-823B-D79462D4F649}"/>
          </ac:spMkLst>
        </pc:spChg>
      </pc:sldChg>
      <pc:sldChg chg="modSp">
        <pc:chgData name="Peter Doyle" userId="S::p.doyle@uwtsd.ac.uk::9eb13c6d-8f51-46c9-bcaf-0558aa31b953" providerId="AD" clId="Web-{2E8F7294-6DA8-FBF5-AE94-43B34F59E121}" dt="2020-02-28T13:18:01.408" v="138" actId="20577"/>
        <pc:sldMkLst>
          <pc:docMk/>
          <pc:sldMk cId="2655785449" sldId="323"/>
        </pc:sldMkLst>
        <pc:spChg chg="mod">
          <ac:chgData name="Peter Doyle" userId="S::p.doyle@uwtsd.ac.uk::9eb13c6d-8f51-46c9-bcaf-0558aa31b953" providerId="AD" clId="Web-{2E8F7294-6DA8-FBF5-AE94-43B34F59E121}" dt="2020-02-28T13:18:01.408" v="138" actId="20577"/>
          <ac:spMkLst>
            <pc:docMk/>
            <pc:sldMk cId="2655785449" sldId="323"/>
            <ac:spMk id="58372" creationId="{85154B42-043B-4BA2-9A98-85620E7915F3}"/>
          </ac:spMkLst>
        </pc:spChg>
        <pc:picChg chg="mod">
          <ac:chgData name="Peter Doyle" userId="S::p.doyle@uwtsd.ac.uk::9eb13c6d-8f51-46c9-bcaf-0558aa31b953" providerId="AD" clId="Web-{2E8F7294-6DA8-FBF5-AE94-43B34F59E121}" dt="2020-02-28T13:17:55.299" v="136" actId="14100"/>
          <ac:picMkLst>
            <pc:docMk/>
            <pc:sldMk cId="2655785449" sldId="323"/>
            <ac:picMk id="58370" creationId="{1FA61EBD-7B7A-443E-BE98-8FCF31B4FD23}"/>
          </ac:picMkLst>
        </pc:picChg>
      </pc:sldChg>
      <pc:sldChg chg="addSp delSp modSp del delAnim">
        <pc:chgData name="Peter Doyle" userId="S::p.doyle@uwtsd.ac.uk::9eb13c6d-8f51-46c9-bcaf-0558aa31b953" providerId="AD" clId="Web-{2E8F7294-6DA8-FBF5-AE94-43B34F59E121}" dt="2020-02-28T13:18:16.268" v="142"/>
        <pc:sldMkLst>
          <pc:docMk/>
          <pc:sldMk cId="1981189413" sldId="324"/>
        </pc:sldMkLst>
        <pc:spChg chg="del mod">
          <ac:chgData name="Peter Doyle" userId="S::p.doyle@uwtsd.ac.uk::9eb13c6d-8f51-46c9-bcaf-0558aa31b953" providerId="AD" clId="Web-{2E8F7294-6DA8-FBF5-AE94-43B34F59E121}" dt="2020-02-28T13:18:11.846" v="141"/>
          <ac:spMkLst>
            <pc:docMk/>
            <pc:sldMk cId="1981189413" sldId="324"/>
            <ac:spMk id="2" creationId="{745048CF-A0EB-4C34-BB5A-163B1B5BF013}"/>
          </ac:spMkLst>
        </pc:spChg>
        <pc:spChg chg="add mod">
          <ac:chgData name="Peter Doyle" userId="S::p.doyle@uwtsd.ac.uk::9eb13c6d-8f51-46c9-bcaf-0558aa31b953" providerId="AD" clId="Web-{2E8F7294-6DA8-FBF5-AE94-43B34F59E121}" dt="2020-02-28T13:18:11.846" v="141"/>
          <ac:spMkLst>
            <pc:docMk/>
            <pc:sldMk cId="1981189413" sldId="324"/>
            <ac:spMk id="4" creationId="{25AC374C-D1FA-4D75-9C5E-C31AE12A83E4}"/>
          </ac:spMkLst>
        </pc:spChg>
      </pc:sldChg>
      <pc:sldChg chg="del">
        <pc:chgData name="Peter Doyle" userId="S::p.doyle@uwtsd.ac.uk::9eb13c6d-8f51-46c9-bcaf-0558aa31b953" providerId="AD" clId="Web-{2E8F7294-6DA8-FBF5-AE94-43B34F59E121}" dt="2020-02-28T13:19:50.284" v="150"/>
        <pc:sldMkLst>
          <pc:docMk/>
          <pc:sldMk cId="2566053861" sldId="325"/>
        </pc:sldMkLst>
      </pc:sldChg>
      <pc:sldChg chg="del">
        <pc:chgData name="Peter Doyle" userId="S::p.doyle@uwtsd.ac.uk::9eb13c6d-8f51-46c9-bcaf-0558aa31b953" providerId="AD" clId="Web-{2E8F7294-6DA8-FBF5-AE94-43B34F59E121}" dt="2020-02-28T13:19:52.081" v="151"/>
        <pc:sldMkLst>
          <pc:docMk/>
          <pc:sldMk cId="2081755787" sldId="326"/>
        </pc:sldMkLst>
      </pc:sldChg>
      <pc:sldChg chg="del">
        <pc:chgData name="Peter Doyle" userId="S::p.doyle@uwtsd.ac.uk::9eb13c6d-8f51-46c9-bcaf-0558aa31b953" providerId="AD" clId="Web-{2E8F7294-6DA8-FBF5-AE94-43B34F59E121}" dt="2020-02-28T13:19:53.143" v="152"/>
        <pc:sldMkLst>
          <pc:docMk/>
          <pc:sldMk cId="1357104959" sldId="327"/>
        </pc:sldMkLst>
      </pc:sldChg>
      <pc:sldChg chg="modSp del">
        <pc:chgData name="Peter Doyle" userId="S::p.doyle@uwtsd.ac.uk::9eb13c6d-8f51-46c9-bcaf-0558aa31b953" providerId="AD" clId="Web-{2E8F7294-6DA8-FBF5-AE94-43B34F59E121}" dt="2020-02-28T13:22:14.909" v="160"/>
        <pc:sldMkLst>
          <pc:docMk/>
          <pc:sldMk cId="1491000168" sldId="328"/>
        </pc:sldMkLst>
        <pc:spChg chg="mod">
          <ac:chgData name="Peter Doyle" userId="S::p.doyle@uwtsd.ac.uk::9eb13c6d-8f51-46c9-bcaf-0558aa31b953" providerId="AD" clId="Web-{2E8F7294-6DA8-FBF5-AE94-43B34F59E121}" dt="2020-02-28T13:18:39.502" v="145" actId="20577"/>
          <ac:spMkLst>
            <pc:docMk/>
            <pc:sldMk cId="1491000168" sldId="328"/>
            <ac:spMk id="47107" creationId="{665CD901-9A8B-4F66-AB39-A24405BD805E}"/>
          </ac:spMkLst>
        </pc:spChg>
      </pc:sldChg>
      <pc:sldChg chg="modSp">
        <pc:chgData name="Peter Doyle" userId="S::p.doyle@uwtsd.ac.uk::9eb13c6d-8f51-46c9-bcaf-0558aa31b953" providerId="AD" clId="Web-{2E8F7294-6DA8-FBF5-AE94-43B34F59E121}" dt="2020-02-28T13:18:47.096" v="146" actId="20577"/>
        <pc:sldMkLst>
          <pc:docMk/>
          <pc:sldMk cId="2240455716" sldId="329"/>
        </pc:sldMkLst>
        <pc:spChg chg="mod">
          <ac:chgData name="Peter Doyle" userId="S::p.doyle@uwtsd.ac.uk::9eb13c6d-8f51-46c9-bcaf-0558aa31b953" providerId="AD" clId="Web-{2E8F7294-6DA8-FBF5-AE94-43B34F59E121}" dt="2020-02-28T13:18:47.096" v="146" actId="20577"/>
          <ac:spMkLst>
            <pc:docMk/>
            <pc:sldMk cId="2240455716" sldId="329"/>
            <ac:spMk id="74755" creationId="{43BC2341-CC43-442B-9080-9A39B85B6690}"/>
          </ac:spMkLst>
        </pc:spChg>
      </pc:sldChg>
      <pc:sldChg chg="del">
        <pc:chgData name="Peter Doyle" userId="S::p.doyle@uwtsd.ac.uk::9eb13c6d-8f51-46c9-bcaf-0558aa31b953" providerId="AD" clId="Web-{2E8F7294-6DA8-FBF5-AE94-43B34F59E121}" dt="2020-02-28T13:12:01.876" v="49"/>
        <pc:sldMkLst>
          <pc:docMk/>
          <pc:sldMk cId="3098807542" sldId="332"/>
        </pc:sldMkLst>
      </pc:sldChg>
      <pc:sldChg chg="del">
        <pc:chgData name="Peter Doyle" userId="S::p.doyle@uwtsd.ac.uk::9eb13c6d-8f51-46c9-bcaf-0558aa31b953" providerId="AD" clId="Web-{2E8F7294-6DA8-FBF5-AE94-43B34F59E121}" dt="2020-02-28T13:12:04.266" v="50"/>
        <pc:sldMkLst>
          <pc:docMk/>
          <pc:sldMk cId="1569475461" sldId="333"/>
        </pc:sldMkLst>
      </pc:sldChg>
      <pc:sldChg chg="del">
        <pc:chgData name="Peter Doyle" userId="S::p.doyle@uwtsd.ac.uk::9eb13c6d-8f51-46c9-bcaf-0558aa31b953" providerId="AD" clId="Web-{2E8F7294-6DA8-FBF5-AE94-43B34F59E121}" dt="2020-02-28T13:12:14.657" v="51"/>
        <pc:sldMkLst>
          <pc:docMk/>
          <pc:sldMk cId="167151298" sldId="334"/>
        </pc:sldMkLst>
      </pc:sldChg>
      <pc:sldChg chg="del">
        <pc:chgData name="Peter Doyle" userId="S::p.doyle@uwtsd.ac.uk::9eb13c6d-8f51-46c9-bcaf-0558aa31b953" providerId="AD" clId="Web-{2E8F7294-6DA8-FBF5-AE94-43B34F59E121}" dt="2020-02-28T13:12:15.751" v="52"/>
        <pc:sldMkLst>
          <pc:docMk/>
          <pc:sldMk cId="3103382438" sldId="335"/>
        </pc:sldMkLst>
      </pc:sldChg>
      <pc:sldChg chg="del">
        <pc:chgData name="Peter Doyle" userId="S::p.doyle@uwtsd.ac.uk::9eb13c6d-8f51-46c9-bcaf-0558aa31b953" providerId="AD" clId="Web-{2E8F7294-6DA8-FBF5-AE94-43B34F59E121}" dt="2020-02-28T13:12:20.704" v="53"/>
        <pc:sldMkLst>
          <pc:docMk/>
          <pc:sldMk cId="3094297845" sldId="336"/>
        </pc:sldMkLst>
      </pc:sldChg>
      <pc:sldChg chg="del">
        <pc:chgData name="Peter Doyle" userId="S::p.doyle@uwtsd.ac.uk::9eb13c6d-8f51-46c9-bcaf-0558aa31b953" providerId="AD" clId="Web-{2E8F7294-6DA8-FBF5-AE94-43B34F59E121}" dt="2020-02-28T13:12:21.704" v="54"/>
        <pc:sldMkLst>
          <pc:docMk/>
          <pc:sldMk cId="4051428868" sldId="338"/>
        </pc:sldMkLst>
      </pc:sldChg>
      <pc:sldChg chg="del">
        <pc:chgData name="Peter Doyle" userId="S::p.doyle@uwtsd.ac.uk::9eb13c6d-8f51-46c9-bcaf-0558aa31b953" providerId="AD" clId="Web-{2E8F7294-6DA8-FBF5-AE94-43B34F59E121}" dt="2020-02-28T13:12:22.641" v="55"/>
        <pc:sldMkLst>
          <pc:docMk/>
          <pc:sldMk cId="539339093" sldId="339"/>
        </pc:sldMkLst>
      </pc:sldChg>
      <pc:sldChg chg="del">
        <pc:chgData name="Peter Doyle" userId="S::p.doyle@uwtsd.ac.uk::9eb13c6d-8f51-46c9-bcaf-0558aa31b953" providerId="AD" clId="Web-{2E8F7294-6DA8-FBF5-AE94-43B34F59E121}" dt="2020-02-28T13:12:23.891" v="56"/>
        <pc:sldMkLst>
          <pc:docMk/>
          <pc:sldMk cId="1317807969" sldId="341"/>
        </pc:sldMkLst>
      </pc:sldChg>
      <pc:sldChg chg="del">
        <pc:chgData name="Peter Doyle" userId="S::p.doyle@uwtsd.ac.uk::9eb13c6d-8f51-46c9-bcaf-0558aa31b953" providerId="AD" clId="Web-{2E8F7294-6DA8-FBF5-AE94-43B34F59E121}" dt="2020-02-28T13:12:24.891" v="57"/>
        <pc:sldMkLst>
          <pc:docMk/>
          <pc:sldMk cId="3343141219" sldId="342"/>
        </pc:sldMkLst>
      </pc:sldChg>
      <pc:sldChg chg="modSp">
        <pc:chgData name="Peter Doyle" userId="S::p.doyle@uwtsd.ac.uk::9eb13c6d-8f51-46c9-bcaf-0558aa31b953" providerId="AD" clId="Web-{2E8F7294-6DA8-FBF5-AE94-43B34F59E121}" dt="2020-02-28T13:12:51.485" v="62" actId="20577"/>
        <pc:sldMkLst>
          <pc:docMk/>
          <pc:sldMk cId="2764610804" sldId="357"/>
        </pc:sldMkLst>
        <pc:spChg chg="mod">
          <ac:chgData name="Peter Doyle" userId="S::p.doyle@uwtsd.ac.uk::9eb13c6d-8f51-46c9-bcaf-0558aa31b953" providerId="AD" clId="Web-{2E8F7294-6DA8-FBF5-AE94-43B34F59E121}" dt="2020-02-28T13:12:51.485" v="62" actId="20577"/>
          <ac:spMkLst>
            <pc:docMk/>
            <pc:sldMk cId="2764610804" sldId="357"/>
            <ac:spMk id="3" creationId="{00000000-0000-0000-0000-000000000000}"/>
          </ac:spMkLst>
        </pc:spChg>
      </pc:sldChg>
      <pc:sldChg chg="add">
        <pc:chgData name="Peter Doyle" userId="S::p.doyle@uwtsd.ac.uk::9eb13c6d-8f51-46c9-bcaf-0558aa31b953" providerId="AD" clId="Web-{2E8F7294-6DA8-FBF5-AE94-43B34F59E121}" dt="2020-02-28T12:48:57.182" v="0"/>
        <pc:sldMkLst>
          <pc:docMk/>
          <pc:sldMk cId="4154844846" sldId="358"/>
        </pc:sldMkLst>
      </pc:sldChg>
      <pc:sldChg chg="add">
        <pc:chgData name="Peter Doyle" userId="S::p.doyle@uwtsd.ac.uk::9eb13c6d-8f51-46c9-bcaf-0558aa31b953" providerId="AD" clId="Web-{2E8F7294-6DA8-FBF5-AE94-43B34F59E121}" dt="2020-02-28T12:48:57.276" v="1"/>
        <pc:sldMkLst>
          <pc:docMk/>
          <pc:sldMk cId="4011217113" sldId="359"/>
        </pc:sldMkLst>
      </pc:sldChg>
      <pc:sldChg chg="addSp delSp modSp new">
        <pc:chgData name="Peter Doyle" userId="S::p.doyle@uwtsd.ac.uk::9eb13c6d-8f51-46c9-bcaf-0558aa31b953" providerId="AD" clId="Web-{2E8F7294-6DA8-FBF5-AE94-43B34F59E121}" dt="2020-02-28T12:53:54.496" v="16" actId="14100"/>
        <pc:sldMkLst>
          <pc:docMk/>
          <pc:sldMk cId="508502702" sldId="360"/>
        </pc:sldMkLst>
        <pc:spChg chg="del">
          <ac:chgData name="Peter Doyle" userId="S::p.doyle@uwtsd.ac.uk::9eb13c6d-8f51-46c9-bcaf-0558aa31b953" providerId="AD" clId="Web-{2E8F7294-6DA8-FBF5-AE94-43B34F59E121}" dt="2020-02-28T12:53:41.074" v="12"/>
          <ac:spMkLst>
            <pc:docMk/>
            <pc:sldMk cId="508502702" sldId="360"/>
            <ac:spMk id="3" creationId="{C95B38FA-2E01-41F5-BABA-CDEF22163637}"/>
          </ac:spMkLst>
        </pc:spChg>
        <pc:picChg chg="add mod ord">
          <ac:chgData name="Peter Doyle" userId="S::p.doyle@uwtsd.ac.uk::9eb13c6d-8f51-46c9-bcaf-0558aa31b953" providerId="AD" clId="Web-{2E8F7294-6DA8-FBF5-AE94-43B34F59E121}" dt="2020-02-28T12:53:54.496" v="16" actId="14100"/>
          <ac:picMkLst>
            <pc:docMk/>
            <pc:sldMk cId="508502702" sldId="360"/>
            <ac:picMk id="4" creationId="{35462730-90F7-4B44-8930-5F1DF2FA8D1A}"/>
          </ac:picMkLst>
        </pc:picChg>
      </pc:sldChg>
      <pc:sldChg chg="addSp delSp modSp new">
        <pc:chgData name="Peter Doyle" userId="S::p.doyle@uwtsd.ac.uk::9eb13c6d-8f51-46c9-bcaf-0558aa31b953" providerId="AD" clId="Web-{2E8F7294-6DA8-FBF5-AE94-43B34F59E121}" dt="2020-02-28T12:58:09.091" v="47" actId="14100"/>
        <pc:sldMkLst>
          <pc:docMk/>
          <pc:sldMk cId="2043275531" sldId="361"/>
        </pc:sldMkLst>
        <pc:spChg chg="del">
          <ac:chgData name="Peter Doyle" userId="S::p.doyle@uwtsd.ac.uk::9eb13c6d-8f51-46c9-bcaf-0558aa31b953" providerId="AD" clId="Web-{2E8F7294-6DA8-FBF5-AE94-43B34F59E121}" dt="2020-02-28T12:57:55.778" v="43"/>
          <ac:spMkLst>
            <pc:docMk/>
            <pc:sldMk cId="2043275531" sldId="361"/>
            <ac:spMk id="3" creationId="{27DE1D7A-3C46-4A79-BED3-2E8AC2C0662C}"/>
          </ac:spMkLst>
        </pc:spChg>
        <pc:picChg chg="add mod ord">
          <ac:chgData name="Peter Doyle" userId="S::p.doyle@uwtsd.ac.uk::9eb13c6d-8f51-46c9-bcaf-0558aa31b953" providerId="AD" clId="Web-{2E8F7294-6DA8-FBF5-AE94-43B34F59E121}" dt="2020-02-28T12:58:09.091" v="47" actId="14100"/>
          <ac:picMkLst>
            <pc:docMk/>
            <pc:sldMk cId="2043275531" sldId="361"/>
            <ac:picMk id="4" creationId="{D516C82D-5BE7-4F74-812D-9B3C3F02E4DE}"/>
          </ac:picMkLst>
        </pc:picChg>
      </pc:sldChg>
      <pc:sldChg chg="modSp add">
        <pc:chgData name="Peter Doyle" userId="S::p.doyle@uwtsd.ac.uk::9eb13c6d-8f51-46c9-bcaf-0558aa31b953" providerId="AD" clId="Web-{2E8F7294-6DA8-FBF5-AE94-43B34F59E121}" dt="2020-02-28T13:20:41.472" v="155" actId="20577"/>
        <pc:sldMkLst>
          <pc:docMk/>
          <pc:sldMk cId="1626309026" sldId="362"/>
        </pc:sldMkLst>
        <pc:spChg chg="mod">
          <ac:chgData name="Peter Doyle" userId="S::p.doyle@uwtsd.ac.uk::9eb13c6d-8f51-46c9-bcaf-0558aa31b953" providerId="AD" clId="Web-{2E8F7294-6DA8-FBF5-AE94-43B34F59E121}" dt="2020-02-28T13:20:41.472" v="155" actId="20577"/>
          <ac:spMkLst>
            <pc:docMk/>
            <pc:sldMk cId="1626309026" sldId="362"/>
            <ac:spMk id="3" creationId="{00000000-0000-0000-0000-000000000000}"/>
          </ac:spMkLst>
        </pc:spChg>
      </pc:sldChg>
      <pc:sldChg chg="new del">
        <pc:chgData name="Peter Doyle" userId="S::p.doyle@uwtsd.ac.uk::9eb13c6d-8f51-46c9-bcaf-0558aa31b953" providerId="AD" clId="Web-{2E8F7294-6DA8-FBF5-AE94-43B34F59E121}" dt="2020-02-28T13:21:33.753" v="159"/>
        <pc:sldMkLst>
          <pc:docMk/>
          <pc:sldMk cId="513436302" sldId="363"/>
        </pc:sldMkLst>
      </pc:sldChg>
      <pc:sldChg chg="addSp delSp modSp new">
        <pc:chgData name="Peter Doyle" userId="S::p.doyle@uwtsd.ac.uk::9eb13c6d-8f51-46c9-bcaf-0558aa31b953" providerId="AD" clId="Web-{2E8F7294-6DA8-FBF5-AE94-43B34F59E121}" dt="2020-02-28T13:22:57.441" v="168" actId="14100"/>
        <pc:sldMkLst>
          <pc:docMk/>
          <pc:sldMk cId="1364848639" sldId="363"/>
        </pc:sldMkLst>
        <pc:spChg chg="del">
          <ac:chgData name="Peter Doyle" userId="S::p.doyle@uwtsd.ac.uk::9eb13c6d-8f51-46c9-bcaf-0558aa31b953" providerId="AD" clId="Web-{2E8F7294-6DA8-FBF5-AE94-43B34F59E121}" dt="2020-02-28T13:22:38.238" v="164"/>
          <ac:spMkLst>
            <pc:docMk/>
            <pc:sldMk cId="1364848639" sldId="363"/>
            <ac:spMk id="3" creationId="{41687D9F-2E4E-450F-B848-CE1EFCC541D5}"/>
          </ac:spMkLst>
        </pc:spChg>
        <pc:picChg chg="add mod ord">
          <ac:chgData name="Peter Doyle" userId="S::p.doyle@uwtsd.ac.uk::9eb13c6d-8f51-46c9-bcaf-0558aa31b953" providerId="AD" clId="Web-{2E8F7294-6DA8-FBF5-AE94-43B34F59E121}" dt="2020-02-28T13:22:57.441" v="168" actId="14100"/>
          <ac:picMkLst>
            <pc:docMk/>
            <pc:sldMk cId="1364848639" sldId="363"/>
            <ac:picMk id="4" creationId="{B70F9400-7B5F-4C9D-B82E-1F9F4962F69A}"/>
          </ac:picMkLst>
        </pc:picChg>
      </pc:sldChg>
      <pc:sldChg chg="new del">
        <pc:chgData name="Peter Doyle" userId="S::p.doyle@uwtsd.ac.uk::9eb13c6d-8f51-46c9-bcaf-0558aa31b953" providerId="AD" clId="Web-{2E8F7294-6DA8-FBF5-AE94-43B34F59E121}" dt="2020-02-28T13:22:24.894" v="162"/>
        <pc:sldMkLst>
          <pc:docMk/>
          <pc:sldMk cId="2372802972" sldId="363"/>
        </pc:sldMkLst>
      </pc:sldChg>
    </pc:docChg>
  </pc:docChgLst>
  <pc:docChgLst>
    <pc:chgData name="Peter Doyle" userId="S::p.doyle@uwtsd.ac.uk::9eb13c6d-8f51-46c9-bcaf-0558aa31b953" providerId="AD" clId="Web-{A6620EE9-9586-6011-11E9-E5C3A398701E}"/>
    <pc:docChg chg="modSld">
      <pc:chgData name="Peter Doyle" userId="S::p.doyle@uwtsd.ac.uk::9eb13c6d-8f51-46c9-bcaf-0558aa31b953" providerId="AD" clId="Web-{A6620EE9-9586-6011-11E9-E5C3A398701E}" dt="2019-07-04T13:30:18.974" v="4" actId="20577"/>
      <pc:docMkLst>
        <pc:docMk/>
      </pc:docMkLst>
      <pc:sldChg chg="modSp">
        <pc:chgData name="Peter Doyle" userId="S::p.doyle@uwtsd.ac.uk::9eb13c6d-8f51-46c9-bcaf-0558aa31b953" providerId="AD" clId="Web-{A6620EE9-9586-6011-11E9-E5C3A398701E}" dt="2019-07-04T13:30:16.552" v="2" actId="20577"/>
        <pc:sldMkLst>
          <pc:docMk/>
          <pc:sldMk cId="2334730721" sldId="256"/>
        </pc:sldMkLst>
        <pc:spChg chg="mod">
          <ac:chgData name="Peter Doyle" userId="S::p.doyle@uwtsd.ac.uk::9eb13c6d-8f51-46c9-bcaf-0558aa31b953" providerId="AD" clId="Web-{A6620EE9-9586-6011-11E9-E5C3A398701E}" dt="2019-07-04T13:30:16.552" v="2" actId="20577"/>
          <ac:spMkLst>
            <pc:docMk/>
            <pc:sldMk cId="2334730721" sldId="256"/>
            <ac:spMk id="2" creationId="{00000000-0000-0000-0000-000000000000}"/>
          </ac:spMkLst>
        </pc:spChg>
      </pc:sldChg>
    </pc:docChg>
  </pc:docChgLst>
  <pc:docChgLst>
    <pc:chgData name="Peter Doyle" userId="S::p.doyle@uwtsd.ac.uk::9eb13c6d-8f51-46c9-bcaf-0558aa31b953" providerId="AD" clId="Web-{1F2B6B04-C972-71D4-B2FF-47EA0AF6CEEB}"/>
    <pc:docChg chg="modSld">
      <pc:chgData name="Peter Doyle" userId="S::p.doyle@uwtsd.ac.uk::9eb13c6d-8f51-46c9-bcaf-0558aa31b953" providerId="AD" clId="Web-{1F2B6B04-C972-71D4-B2FF-47EA0AF6CEEB}" dt="2020-03-12T16:14:18.244" v="4" actId="20577"/>
      <pc:docMkLst>
        <pc:docMk/>
      </pc:docMkLst>
      <pc:sldChg chg="modSp">
        <pc:chgData name="Peter Doyle" userId="S::p.doyle@uwtsd.ac.uk::9eb13c6d-8f51-46c9-bcaf-0558aa31b953" providerId="AD" clId="Web-{1F2B6B04-C972-71D4-B2FF-47EA0AF6CEEB}" dt="2020-03-12T16:14:16.073" v="2" actId="20577"/>
        <pc:sldMkLst>
          <pc:docMk/>
          <pc:sldMk cId="2764610804" sldId="357"/>
        </pc:sldMkLst>
        <pc:spChg chg="mod">
          <ac:chgData name="Peter Doyle" userId="S::p.doyle@uwtsd.ac.uk::9eb13c6d-8f51-46c9-bcaf-0558aa31b953" providerId="AD" clId="Web-{1F2B6B04-C972-71D4-B2FF-47EA0AF6CEEB}" dt="2020-03-12T16:14:16.073" v="2" actId="20577"/>
          <ac:spMkLst>
            <pc:docMk/>
            <pc:sldMk cId="2764610804" sldId="357"/>
            <ac:spMk id="3" creationId="{00000000-0000-0000-0000-000000000000}"/>
          </ac:spMkLst>
        </pc:spChg>
      </pc:sldChg>
      <pc:sldChg chg="modSp">
        <pc:chgData name="Peter Doyle" userId="S::p.doyle@uwtsd.ac.uk::9eb13c6d-8f51-46c9-bcaf-0558aa31b953" providerId="AD" clId="Web-{1F2B6B04-C972-71D4-B2FF-47EA0AF6CEEB}" dt="2020-03-12T16:13:03.495" v="1" actId="1076"/>
        <pc:sldMkLst>
          <pc:docMk/>
          <pc:sldMk cId="4154844846" sldId="358"/>
        </pc:sldMkLst>
        <pc:spChg chg="mod">
          <ac:chgData name="Peter Doyle" userId="S::p.doyle@uwtsd.ac.uk::9eb13c6d-8f51-46c9-bcaf-0558aa31b953" providerId="AD" clId="Web-{1F2B6B04-C972-71D4-B2FF-47EA0AF6CEEB}" dt="2020-03-12T16:13:03.495" v="1" actId="1076"/>
          <ac:spMkLst>
            <pc:docMk/>
            <pc:sldMk cId="4154844846" sldId="358"/>
            <ac:spMk id="2" creationId="{136A1E42-FA70-4D36-BAD3-4A6579B653C3}"/>
          </ac:spMkLst>
        </pc:spChg>
      </pc:sldChg>
    </pc:docChg>
  </pc:docChgLst>
  <pc:docChgLst>
    <pc:chgData name="Peter Doyle" userId="S::p.doyle@uwtsd.ac.uk::9eb13c6d-8f51-46c9-bcaf-0558aa31b953" providerId="AD" clId="Web-{53A7CE7A-E7CC-4FEB-2872-2FFC579D2491}"/>
    <pc:docChg chg="modSld">
      <pc:chgData name="Peter Doyle" userId="S::p.doyle@uwtsd.ac.uk::9eb13c6d-8f51-46c9-bcaf-0558aa31b953" providerId="AD" clId="Web-{53A7CE7A-E7CC-4FEB-2872-2FFC579D2491}" dt="2020-03-13T08:28:27.904" v="105" actId="1076"/>
      <pc:docMkLst>
        <pc:docMk/>
      </pc:docMkLst>
      <pc:sldChg chg="modSp">
        <pc:chgData name="Peter Doyle" userId="S::p.doyle@uwtsd.ac.uk::9eb13c6d-8f51-46c9-bcaf-0558aa31b953" providerId="AD" clId="Web-{53A7CE7A-E7CC-4FEB-2872-2FFC579D2491}" dt="2020-03-13T08:14:33.619" v="7" actId="14100"/>
        <pc:sldMkLst>
          <pc:docMk/>
          <pc:sldMk cId="3545816478" sldId="286"/>
        </pc:sldMkLst>
        <pc:spChg chg="mod">
          <ac:chgData name="Peter Doyle" userId="S::p.doyle@uwtsd.ac.uk::9eb13c6d-8f51-46c9-bcaf-0558aa31b953" providerId="AD" clId="Web-{53A7CE7A-E7CC-4FEB-2872-2FFC579D2491}" dt="2020-03-13T08:14:33.619" v="7" actId="14100"/>
          <ac:spMkLst>
            <pc:docMk/>
            <pc:sldMk cId="3545816478" sldId="286"/>
            <ac:spMk id="3" creationId="{00000000-0000-0000-0000-000000000000}"/>
          </ac:spMkLst>
        </pc:spChg>
      </pc:sldChg>
      <pc:sldChg chg="modSp">
        <pc:chgData name="Peter Doyle" userId="S::p.doyle@uwtsd.ac.uk::9eb13c6d-8f51-46c9-bcaf-0558aa31b953" providerId="AD" clId="Web-{53A7CE7A-E7CC-4FEB-2872-2FFC579D2491}" dt="2020-03-13T08:24:08.450" v="11" actId="20577"/>
        <pc:sldMkLst>
          <pc:docMk/>
          <pc:sldMk cId="189433909" sldId="293"/>
        </pc:sldMkLst>
        <pc:spChg chg="mod">
          <ac:chgData name="Peter Doyle" userId="S::p.doyle@uwtsd.ac.uk::9eb13c6d-8f51-46c9-bcaf-0558aa31b953" providerId="AD" clId="Web-{53A7CE7A-E7CC-4FEB-2872-2FFC579D2491}" dt="2020-03-13T08:24:08.450" v="11" actId="20577"/>
          <ac:spMkLst>
            <pc:docMk/>
            <pc:sldMk cId="189433909" sldId="293"/>
            <ac:spMk id="5" creationId="{00000000-0000-0000-0000-000000000000}"/>
          </ac:spMkLst>
        </pc:spChg>
      </pc:sldChg>
      <pc:sldChg chg="modSp">
        <pc:chgData name="Peter Doyle" userId="S::p.doyle@uwtsd.ac.uk::9eb13c6d-8f51-46c9-bcaf-0558aa31b953" providerId="AD" clId="Web-{53A7CE7A-E7CC-4FEB-2872-2FFC579D2491}" dt="2020-03-13T08:24:33.153" v="14" actId="1076"/>
        <pc:sldMkLst>
          <pc:docMk/>
          <pc:sldMk cId="2428332713" sldId="294"/>
        </pc:sldMkLst>
        <pc:spChg chg="mod">
          <ac:chgData name="Peter Doyle" userId="S::p.doyle@uwtsd.ac.uk::9eb13c6d-8f51-46c9-bcaf-0558aa31b953" providerId="AD" clId="Web-{53A7CE7A-E7CC-4FEB-2872-2FFC579D2491}" dt="2020-03-13T08:24:33.153" v="14" actId="1076"/>
          <ac:spMkLst>
            <pc:docMk/>
            <pc:sldMk cId="2428332713" sldId="294"/>
            <ac:spMk id="5" creationId="{00000000-0000-0000-0000-000000000000}"/>
          </ac:spMkLst>
        </pc:spChg>
      </pc:sldChg>
      <pc:sldChg chg="modSp">
        <pc:chgData name="Peter Doyle" userId="S::p.doyle@uwtsd.ac.uk::9eb13c6d-8f51-46c9-bcaf-0558aa31b953" providerId="AD" clId="Web-{53A7CE7A-E7CC-4FEB-2872-2FFC579D2491}" dt="2020-03-13T08:25:03.075" v="26" actId="20577"/>
        <pc:sldMkLst>
          <pc:docMk/>
          <pc:sldMk cId="3150737368" sldId="295"/>
        </pc:sldMkLst>
        <pc:spChg chg="mod">
          <ac:chgData name="Peter Doyle" userId="S::p.doyle@uwtsd.ac.uk::9eb13c6d-8f51-46c9-bcaf-0558aa31b953" providerId="AD" clId="Web-{53A7CE7A-E7CC-4FEB-2872-2FFC579D2491}" dt="2020-03-13T08:25:03.075" v="26" actId="20577"/>
          <ac:spMkLst>
            <pc:docMk/>
            <pc:sldMk cId="3150737368" sldId="295"/>
            <ac:spMk id="5" creationId="{00000000-0000-0000-0000-000000000000}"/>
          </ac:spMkLst>
        </pc:spChg>
      </pc:sldChg>
      <pc:sldChg chg="modSp">
        <pc:chgData name="Peter Doyle" userId="S::p.doyle@uwtsd.ac.uk::9eb13c6d-8f51-46c9-bcaf-0558aa31b953" providerId="AD" clId="Web-{53A7CE7A-E7CC-4FEB-2872-2FFC579D2491}" dt="2020-03-13T08:25:30.513" v="34" actId="20577"/>
        <pc:sldMkLst>
          <pc:docMk/>
          <pc:sldMk cId="1545523659" sldId="296"/>
        </pc:sldMkLst>
        <pc:spChg chg="mod">
          <ac:chgData name="Peter Doyle" userId="S::p.doyle@uwtsd.ac.uk::9eb13c6d-8f51-46c9-bcaf-0558aa31b953" providerId="AD" clId="Web-{53A7CE7A-E7CC-4FEB-2872-2FFC579D2491}" dt="2020-03-13T08:25:30.513" v="34" actId="20577"/>
          <ac:spMkLst>
            <pc:docMk/>
            <pc:sldMk cId="1545523659" sldId="296"/>
            <ac:spMk id="3" creationId="{00000000-0000-0000-0000-000000000000}"/>
          </ac:spMkLst>
        </pc:spChg>
      </pc:sldChg>
      <pc:sldChg chg="modSp">
        <pc:chgData name="Peter Doyle" userId="S::p.doyle@uwtsd.ac.uk::9eb13c6d-8f51-46c9-bcaf-0558aa31b953" providerId="AD" clId="Web-{53A7CE7A-E7CC-4FEB-2872-2FFC579D2491}" dt="2020-03-13T08:26:38.951" v="47" actId="1076"/>
        <pc:sldMkLst>
          <pc:docMk/>
          <pc:sldMk cId="2599202122" sldId="302"/>
        </pc:sldMkLst>
        <pc:spChg chg="mod">
          <ac:chgData name="Peter Doyle" userId="S::p.doyle@uwtsd.ac.uk::9eb13c6d-8f51-46c9-bcaf-0558aa31b953" providerId="AD" clId="Web-{53A7CE7A-E7CC-4FEB-2872-2FFC579D2491}" dt="2020-03-13T08:26:38.951" v="47" actId="1076"/>
          <ac:spMkLst>
            <pc:docMk/>
            <pc:sldMk cId="2599202122" sldId="302"/>
            <ac:spMk id="3" creationId="{00000000-0000-0000-0000-000000000000}"/>
          </ac:spMkLst>
        </pc:spChg>
      </pc:sldChg>
      <pc:sldChg chg="modSp">
        <pc:chgData name="Peter Doyle" userId="S::p.doyle@uwtsd.ac.uk::9eb13c6d-8f51-46c9-bcaf-0558aa31b953" providerId="AD" clId="Web-{53A7CE7A-E7CC-4FEB-2872-2FFC579D2491}" dt="2020-03-13T08:27:34.389" v="88" actId="20577"/>
        <pc:sldMkLst>
          <pc:docMk/>
          <pc:sldMk cId="1515346303" sldId="305"/>
        </pc:sldMkLst>
        <pc:spChg chg="mod">
          <ac:chgData name="Peter Doyle" userId="S::p.doyle@uwtsd.ac.uk::9eb13c6d-8f51-46c9-bcaf-0558aa31b953" providerId="AD" clId="Web-{53A7CE7A-E7CC-4FEB-2872-2FFC579D2491}" dt="2020-03-13T08:27:34.389" v="88" actId="20577"/>
          <ac:spMkLst>
            <pc:docMk/>
            <pc:sldMk cId="1515346303" sldId="305"/>
            <ac:spMk id="15362" creationId="{405E0501-9A59-4507-B668-9769F4B61E92}"/>
          </ac:spMkLst>
        </pc:spChg>
      </pc:sldChg>
      <pc:sldChg chg="modSp">
        <pc:chgData name="Peter Doyle" userId="S::p.doyle@uwtsd.ac.uk::9eb13c6d-8f51-46c9-bcaf-0558aa31b953" providerId="AD" clId="Web-{53A7CE7A-E7CC-4FEB-2872-2FFC579D2491}" dt="2020-03-13T08:28:27.904" v="105" actId="1076"/>
        <pc:sldMkLst>
          <pc:docMk/>
          <pc:sldMk cId="3232578984" sldId="308"/>
        </pc:sldMkLst>
        <pc:spChg chg="mod">
          <ac:chgData name="Peter Doyle" userId="S::p.doyle@uwtsd.ac.uk::9eb13c6d-8f51-46c9-bcaf-0558aa31b953" providerId="AD" clId="Web-{53A7CE7A-E7CC-4FEB-2872-2FFC579D2491}" dt="2020-03-13T08:28:24.311" v="102" actId="20577"/>
          <ac:spMkLst>
            <pc:docMk/>
            <pc:sldMk cId="3232578984" sldId="308"/>
            <ac:spMk id="9219" creationId="{816937D5-3ED5-427A-A24F-8AF73BD665B4}"/>
          </ac:spMkLst>
        </pc:spChg>
        <pc:picChg chg="mod">
          <ac:chgData name="Peter Doyle" userId="S::p.doyle@uwtsd.ac.uk::9eb13c6d-8f51-46c9-bcaf-0558aa31b953" providerId="AD" clId="Web-{53A7CE7A-E7CC-4FEB-2872-2FFC579D2491}" dt="2020-03-13T08:28:27.904" v="105" actId="1076"/>
          <ac:picMkLst>
            <pc:docMk/>
            <pc:sldMk cId="3232578984" sldId="308"/>
            <ac:picMk id="21508" creationId="{4604D43D-7549-43B8-807C-17087A52E8CA}"/>
          </ac:picMkLst>
        </pc:picChg>
        <pc:picChg chg="mod">
          <ac:chgData name="Peter Doyle" userId="S::p.doyle@uwtsd.ac.uk::9eb13c6d-8f51-46c9-bcaf-0558aa31b953" providerId="AD" clId="Web-{53A7CE7A-E7CC-4FEB-2872-2FFC579D2491}" dt="2020-03-13T08:28:25.889" v="104" actId="1076"/>
          <ac:picMkLst>
            <pc:docMk/>
            <pc:sldMk cId="3232578984" sldId="308"/>
            <ac:picMk id="21509" creationId="{13FDFDD2-A720-4DB6-8148-789DAA90FF44}"/>
          </ac:picMkLst>
        </pc:picChg>
      </pc:sldChg>
      <pc:sldChg chg="modSp">
        <pc:chgData name="Peter Doyle" userId="S::p.doyle@uwtsd.ac.uk::9eb13c6d-8f51-46c9-bcaf-0558aa31b953" providerId="AD" clId="Web-{53A7CE7A-E7CC-4FEB-2872-2FFC579D2491}" dt="2020-03-13T08:25:49.341" v="44" actId="20577"/>
        <pc:sldMkLst>
          <pc:docMk/>
          <pc:sldMk cId="1626309026" sldId="362"/>
        </pc:sldMkLst>
        <pc:spChg chg="mod">
          <ac:chgData name="Peter Doyle" userId="S::p.doyle@uwtsd.ac.uk::9eb13c6d-8f51-46c9-bcaf-0558aa31b953" providerId="AD" clId="Web-{53A7CE7A-E7CC-4FEB-2872-2FFC579D2491}" dt="2020-03-13T08:25:49.341" v="44" actId="20577"/>
          <ac:spMkLst>
            <pc:docMk/>
            <pc:sldMk cId="1626309026" sldId="362"/>
            <ac:spMk id="3" creationId="{00000000-0000-0000-0000-000000000000}"/>
          </ac:spMkLst>
        </pc:spChg>
      </pc:sldChg>
    </pc:docChg>
  </pc:docChgLst>
  <pc:docChgLst>
    <pc:chgData name="Peter Doyle" userId="S::p.doyle@uwtsd.ac.uk::9eb13c6d-8f51-46c9-bcaf-0558aa31b953" providerId="AD" clId="Web-{54D71AE7-EC57-5805-20FC-0ADB9CB6B88D}"/>
    <pc:docChg chg="addSld delSld modSld">
      <pc:chgData name="Peter Doyle" userId="S::p.doyle@uwtsd.ac.uk::9eb13c6d-8f51-46c9-bcaf-0558aa31b953" providerId="AD" clId="Web-{54D71AE7-EC57-5805-20FC-0ADB9CB6B88D}" dt="2019-07-04T13:24:16.252" v="41"/>
      <pc:docMkLst>
        <pc:docMk/>
      </pc:docMkLst>
      <pc:sldChg chg="addSp modSp mod setBg">
        <pc:chgData name="Peter Doyle" userId="S::p.doyle@uwtsd.ac.uk::9eb13c6d-8f51-46c9-bcaf-0558aa31b953" providerId="AD" clId="Web-{54D71AE7-EC57-5805-20FC-0ADB9CB6B88D}" dt="2019-07-04T13:24:16.252" v="41"/>
        <pc:sldMkLst>
          <pc:docMk/>
          <pc:sldMk cId="2334730721" sldId="256"/>
        </pc:sldMkLst>
        <pc:spChg chg="mod">
          <ac:chgData name="Peter Doyle" userId="S::p.doyle@uwtsd.ac.uk::9eb13c6d-8f51-46c9-bcaf-0558aa31b953" providerId="AD" clId="Web-{54D71AE7-EC57-5805-20FC-0ADB9CB6B88D}" dt="2019-07-04T13:24:16.252" v="41"/>
          <ac:spMkLst>
            <pc:docMk/>
            <pc:sldMk cId="2334730721" sldId="256"/>
            <ac:spMk id="2" creationId="{00000000-0000-0000-0000-000000000000}"/>
          </ac:spMkLst>
        </pc:spChg>
        <pc:spChg chg="mod">
          <ac:chgData name="Peter Doyle" userId="S::p.doyle@uwtsd.ac.uk::9eb13c6d-8f51-46c9-bcaf-0558aa31b953" providerId="AD" clId="Web-{54D71AE7-EC57-5805-20FC-0ADB9CB6B88D}" dt="2019-07-04T13:24:16.252" v="41"/>
          <ac:spMkLst>
            <pc:docMk/>
            <pc:sldMk cId="2334730721" sldId="256"/>
            <ac:spMk id="3" creationId="{00000000-0000-0000-0000-000000000000}"/>
          </ac:spMkLst>
        </pc:spChg>
        <pc:spChg chg="add">
          <ac:chgData name="Peter Doyle" userId="S::p.doyle@uwtsd.ac.uk::9eb13c6d-8f51-46c9-bcaf-0558aa31b953" providerId="AD" clId="Web-{54D71AE7-EC57-5805-20FC-0ADB9CB6B88D}" dt="2019-07-04T13:24:16.252" v="41"/>
          <ac:spMkLst>
            <pc:docMk/>
            <pc:sldMk cId="2334730721" sldId="256"/>
            <ac:spMk id="8" creationId="{23962611-DFD5-4092-AAFD-559E3DFCE2C9}"/>
          </ac:spMkLst>
        </pc:spChg>
        <pc:picChg chg="add">
          <ac:chgData name="Peter Doyle" userId="S::p.doyle@uwtsd.ac.uk::9eb13c6d-8f51-46c9-bcaf-0558aa31b953" providerId="AD" clId="Web-{54D71AE7-EC57-5805-20FC-0ADB9CB6B88D}" dt="2019-07-04T13:24:16.252" v="41"/>
          <ac:picMkLst>
            <pc:docMk/>
            <pc:sldMk cId="2334730721" sldId="256"/>
            <ac:picMk id="10" creationId="{2270F1FA-0425-408F-9861-80BF5AFB276D}"/>
          </ac:picMkLst>
        </pc:picChg>
      </pc:sldChg>
      <pc:sldChg chg="add">
        <pc:chgData name="Peter Doyle" userId="S::p.doyle@uwtsd.ac.uk::9eb13c6d-8f51-46c9-bcaf-0558aa31b953" providerId="AD" clId="Web-{54D71AE7-EC57-5805-20FC-0ADB9CB6B88D}" dt="2019-07-04T13:23:54.736" v="12"/>
        <pc:sldMkLst>
          <pc:docMk/>
          <pc:sldMk cId="2559981360" sldId="257"/>
        </pc:sldMkLst>
      </pc:sldChg>
      <pc:sldChg chg="add">
        <pc:chgData name="Peter Doyle" userId="S::p.doyle@uwtsd.ac.uk::9eb13c6d-8f51-46c9-bcaf-0558aa31b953" providerId="AD" clId="Web-{54D71AE7-EC57-5805-20FC-0ADB9CB6B88D}" dt="2019-07-04T13:23:54.830" v="13"/>
        <pc:sldMkLst>
          <pc:docMk/>
          <pc:sldMk cId="4192268349" sldId="258"/>
        </pc:sldMkLst>
      </pc:sldChg>
      <pc:sldChg chg="add">
        <pc:chgData name="Peter Doyle" userId="S::p.doyle@uwtsd.ac.uk::9eb13c6d-8f51-46c9-bcaf-0558aa31b953" providerId="AD" clId="Web-{54D71AE7-EC57-5805-20FC-0ADB9CB6B88D}" dt="2019-07-04T13:23:54.908" v="14"/>
        <pc:sldMkLst>
          <pc:docMk/>
          <pc:sldMk cId="3132737952" sldId="259"/>
        </pc:sldMkLst>
      </pc:sldChg>
      <pc:sldChg chg="add">
        <pc:chgData name="Peter Doyle" userId="S::p.doyle@uwtsd.ac.uk::9eb13c6d-8f51-46c9-bcaf-0558aa31b953" providerId="AD" clId="Web-{54D71AE7-EC57-5805-20FC-0ADB9CB6B88D}" dt="2019-07-04T13:23:54.986" v="15"/>
        <pc:sldMkLst>
          <pc:docMk/>
          <pc:sldMk cId="2223235088" sldId="260"/>
        </pc:sldMkLst>
      </pc:sldChg>
      <pc:sldChg chg="add">
        <pc:chgData name="Peter Doyle" userId="S::p.doyle@uwtsd.ac.uk::9eb13c6d-8f51-46c9-bcaf-0558aa31b953" providerId="AD" clId="Web-{54D71AE7-EC57-5805-20FC-0ADB9CB6B88D}" dt="2019-07-04T13:23:55.080" v="16"/>
        <pc:sldMkLst>
          <pc:docMk/>
          <pc:sldMk cId="1628883054" sldId="261"/>
        </pc:sldMkLst>
      </pc:sldChg>
      <pc:sldChg chg="add">
        <pc:chgData name="Peter Doyle" userId="S::p.doyle@uwtsd.ac.uk::9eb13c6d-8f51-46c9-bcaf-0558aa31b953" providerId="AD" clId="Web-{54D71AE7-EC57-5805-20FC-0ADB9CB6B88D}" dt="2019-07-04T13:23:55.189" v="17"/>
        <pc:sldMkLst>
          <pc:docMk/>
          <pc:sldMk cId="452579400" sldId="262"/>
        </pc:sldMkLst>
      </pc:sldChg>
      <pc:sldChg chg="add">
        <pc:chgData name="Peter Doyle" userId="S::p.doyle@uwtsd.ac.uk::9eb13c6d-8f51-46c9-bcaf-0558aa31b953" providerId="AD" clId="Web-{54D71AE7-EC57-5805-20FC-0ADB9CB6B88D}" dt="2019-07-04T13:23:55.299" v="18"/>
        <pc:sldMkLst>
          <pc:docMk/>
          <pc:sldMk cId="1327093713" sldId="263"/>
        </pc:sldMkLst>
      </pc:sldChg>
      <pc:sldChg chg="add">
        <pc:chgData name="Peter Doyle" userId="S::p.doyle@uwtsd.ac.uk::9eb13c6d-8f51-46c9-bcaf-0558aa31b953" providerId="AD" clId="Web-{54D71AE7-EC57-5805-20FC-0ADB9CB6B88D}" dt="2019-07-04T13:23:55.377" v="19"/>
        <pc:sldMkLst>
          <pc:docMk/>
          <pc:sldMk cId="1250394175" sldId="264"/>
        </pc:sldMkLst>
      </pc:sldChg>
      <pc:sldChg chg="add">
        <pc:chgData name="Peter Doyle" userId="S::p.doyle@uwtsd.ac.uk::9eb13c6d-8f51-46c9-bcaf-0558aa31b953" providerId="AD" clId="Web-{54D71AE7-EC57-5805-20FC-0ADB9CB6B88D}" dt="2019-07-04T13:23:55.455" v="20"/>
        <pc:sldMkLst>
          <pc:docMk/>
          <pc:sldMk cId="4249527909" sldId="265"/>
        </pc:sldMkLst>
      </pc:sldChg>
      <pc:sldChg chg="add">
        <pc:chgData name="Peter Doyle" userId="S::p.doyle@uwtsd.ac.uk::9eb13c6d-8f51-46c9-bcaf-0558aa31b953" providerId="AD" clId="Web-{54D71AE7-EC57-5805-20FC-0ADB9CB6B88D}" dt="2019-07-04T13:23:55.533" v="21"/>
        <pc:sldMkLst>
          <pc:docMk/>
          <pc:sldMk cId="524565503" sldId="266"/>
        </pc:sldMkLst>
      </pc:sldChg>
      <pc:sldChg chg="add">
        <pc:chgData name="Peter Doyle" userId="S::p.doyle@uwtsd.ac.uk::9eb13c6d-8f51-46c9-bcaf-0558aa31b953" providerId="AD" clId="Web-{54D71AE7-EC57-5805-20FC-0ADB9CB6B88D}" dt="2019-07-04T13:23:55.611" v="22"/>
        <pc:sldMkLst>
          <pc:docMk/>
          <pc:sldMk cId="3124863611" sldId="267"/>
        </pc:sldMkLst>
      </pc:sldChg>
      <pc:sldChg chg="add">
        <pc:chgData name="Peter Doyle" userId="S::p.doyle@uwtsd.ac.uk::9eb13c6d-8f51-46c9-bcaf-0558aa31b953" providerId="AD" clId="Web-{54D71AE7-EC57-5805-20FC-0ADB9CB6B88D}" dt="2019-07-04T13:23:55.705" v="23"/>
        <pc:sldMkLst>
          <pc:docMk/>
          <pc:sldMk cId="1274436596" sldId="268"/>
        </pc:sldMkLst>
      </pc:sldChg>
      <pc:sldChg chg="add">
        <pc:chgData name="Peter Doyle" userId="S::p.doyle@uwtsd.ac.uk::9eb13c6d-8f51-46c9-bcaf-0558aa31b953" providerId="AD" clId="Web-{54D71AE7-EC57-5805-20FC-0ADB9CB6B88D}" dt="2019-07-04T13:23:55.783" v="24"/>
        <pc:sldMkLst>
          <pc:docMk/>
          <pc:sldMk cId="419581352" sldId="269"/>
        </pc:sldMkLst>
      </pc:sldChg>
      <pc:sldChg chg="add">
        <pc:chgData name="Peter Doyle" userId="S::p.doyle@uwtsd.ac.uk::9eb13c6d-8f51-46c9-bcaf-0558aa31b953" providerId="AD" clId="Web-{54D71AE7-EC57-5805-20FC-0ADB9CB6B88D}" dt="2019-07-04T13:23:55.861" v="25"/>
        <pc:sldMkLst>
          <pc:docMk/>
          <pc:sldMk cId="143466090" sldId="270"/>
        </pc:sldMkLst>
      </pc:sldChg>
      <pc:sldChg chg="add">
        <pc:chgData name="Peter Doyle" userId="S::p.doyle@uwtsd.ac.uk::9eb13c6d-8f51-46c9-bcaf-0558aa31b953" providerId="AD" clId="Web-{54D71AE7-EC57-5805-20FC-0ADB9CB6B88D}" dt="2019-07-04T13:23:55.939" v="26"/>
        <pc:sldMkLst>
          <pc:docMk/>
          <pc:sldMk cId="3189858782" sldId="271"/>
        </pc:sldMkLst>
      </pc:sldChg>
      <pc:sldChg chg="add">
        <pc:chgData name="Peter Doyle" userId="S::p.doyle@uwtsd.ac.uk::9eb13c6d-8f51-46c9-bcaf-0558aa31b953" providerId="AD" clId="Web-{54D71AE7-EC57-5805-20FC-0ADB9CB6B88D}" dt="2019-07-04T13:23:56.017" v="27"/>
        <pc:sldMkLst>
          <pc:docMk/>
          <pc:sldMk cId="4016347344" sldId="272"/>
        </pc:sldMkLst>
      </pc:sldChg>
      <pc:sldChg chg="add">
        <pc:chgData name="Peter Doyle" userId="S::p.doyle@uwtsd.ac.uk::9eb13c6d-8f51-46c9-bcaf-0558aa31b953" providerId="AD" clId="Web-{54D71AE7-EC57-5805-20FC-0ADB9CB6B88D}" dt="2019-07-04T13:23:56.096" v="28"/>
        <pc:sldMkLst>
          <pc:docMk/>
          <pc:sldMk cId="4276759192" sldId="273"/>
        </pc:sldMkLst>
      </pc:sldChg>
      <pc:sldChg chg="add">
        <pc:chgData name="Peter Doyle" userId="S::p.doyle@uwtsd.ac.uk::9eb13c6d-8f51-46c9-bcaf-0558aa31b953" providerId="AD" clId="Web-{54D71AE7-EC57-5805-20FC-0ADB9CB6B88D}" dt="2019-07-04T13:23:56.174" v="29"/>
        <pc:sldMkLst>
          <pc:docMk/>
          <pc:sldMk cId="3534074822" sldId="274"/>
        </pc:sldMkLst>
      </pc:sldChg>
      <pc:sldChg chg="add">
        <pc:chgData name="Peter Doyle" userId="S::p.doyle@uwtsd.ac.uk::9eb13c6d-8f51-46c9-bcaf-0558aa31b953" providerId="AD" clId="Web-{54D71AE7-EC57-5805-20FC-0ADB9CB6B88D}" dt="2019-07-04T13:23:56.283" v="30"/>
        <pc:sldMkLst>
          <pc:docMk/>
          <pc:sldMk cId="3090500755" sldId="275"/>
        </pc:sldMkLst>
      </pc:sldChg>
      <pc:sldChg chg="add">
        <pc:chgData name="Peter Doyle" userId="S::p.doyle@uwtsd.ac.uk::9eb13c6d-8f51-46c9-bcaf-0558aa31b953" providerId="AD" clId="Web-{54D71AE7-EC57-5805-20FC-0ADB9CB6B88D}" dt="2019-07-04T13:23:56.377" v="31"/>
        <pc:sldMkLst>
          <pc:docMk/>
          <pc:sldMk cId="2559181898" sldId="276"/>
        </pc:sldMkLst>
      </pc:sldChg>
      <pc:sldChg chg="add">
        <pc:chgData name="Peter Doyle" userId="S::p.doyle@uwtsd.ac.uk::9eb13c6d-8f51-46c9-bcaf-0558aa31b953" providerId="AD" clId="Web-{54D71AE7-EC57-5805-20FC-0ADB9CB6B88D}" dt="2019-07-04T13:23:56.564" v="32"/>
        <pc:sldMkLst>
          <pc:docMk/>
          <pc:sldMk cId="2616929883" sldId="277"/>
        </pc:sldMkLst>
      </pc:sldChg>
      <pc:sldChg chg="add">
        <pc:chgData name="Peter Doyle" userId="S::p.doyle@uwtsd.ac.uk::9eb13c6d-8f51-46c9-bcaf-0558aa31b953" providerId="AD" clId="Web-{54D71AE7-EC57-5805-20FC-0ADB9CB6B88D}" dt="2019-07-04T13:23:56.642" v="33"/>
        <pc:sldMkLst>
          <pc:docMk/>
          <pc:sldMk cId="3057526322" sldId="278"/>
        </pc:sldMkLst>
      </pc:sldChg>
      <pc:sldChg chg="add">
        <pc:chgData name="Peter Doyle" userId="S::p.doyle@uwtsd.ac.uk::9eb13c6d-8f51-46c9-bcaf-0558aa31b953" providerId="AD" clId="Web-{54D71AE7-EC57-5805-20FC-0ADB9CB6B88D}" dt="2019-07-04T13:23:56.721" v="34"/>
        <pc:sldMkLst>
          <pc:docMk/>
          <pc:sldMk cId="1026735830" sldId="279"/>
        </pc:sldMkLst>
      </pc:sldChg>
      <pc:sldChg chg="add">
        <pc:chgData name="Peter Doyle" userId="S::p.doyle@uwtsd.ac.uk::9eb13c6d-8f51-46c9-bcaf-0558aa31b953" providerId="AD" clId="Web-{54D71AE7-EC57-5805-20FC-0ADB9CB6B88D}" dt="2019-07-04T13:23:56.814" v="35"/>
        <pc:sldMkLst>
          <pc:docMk/>
          <pc:sldMk cId="1217148536" sldId="280"/>
        </pc:sldMkLst>
      </pc:sldChg>
      <pc:sldChg chg="add">
        <pc:chgData name="Peter Doyle" userId="S::p.doyle@uwtsd.ac.uk::9eb13c6d-8f51-46c9-bcaf-0558aa31b953" providerId="AD" clId="Web-{54D71AE7-EC57-5805-20FC-0ADB9CB6B88D}" dt="2019-07-04T13:23:56.892" v="36"/>
        <pc:sldMkLst>
          <pc:docMk/>
          <pc:sldMk cId="4204708211" sldId="281"/>
        </pc:sldMkLst>
      </pc:sldChg>
      <pc:sldChg chg="add">
        <pc:chgData name="Peter Doyle" userId="S::p.doyle@uwtsd.ac.uk::9eb13c6d-8f51-46c9-bcaf-0558aa31b953" providerId="AD" clId="Web-{54D71AE7-EC57-5805-20FC-0ADB9CB6B88D}" dt="2019-07-04T13:23:57.033" v="37"/>
        <pc:sldMkLst>
          <pc:docMk/>
          <pc:sldMk cId="2293013854" sldId="282"/>
        </pc:sldMkLst>
      </pc:sldChg>
      <pc:sldChg chg="add">
        <pc:chgData name="Peter Doyle" userId="S::p.doyle@uwtsd.ac.uk::9eb13c6d-8f51-46c9-bcaf-0558aa31b953" providerId="AD" clId="Web-{54D71AE7-EC57-5805-20FC-0ADB9CB6B88D}" dt="2019-07-04T13:23:57.111" v="38"/>
        <pc:sldMkLst>
          <pc:docMk/>
          <pc:sldMk cId="3715674487" sldId="283"/>
        </pc:sldMkLst>
      </pc:sldChg>
      <pc:sldChg chg="add del">
        <pc:chgData name="Peter Doyle" userId="S::p.doyle@uwtsd.ac.uk::9eb13c6d-8f51-46c9-bcaf-0558aa31b953" providerId="AD" clId="Web-{54D71AE7-EC57-5805-20FC-0ADB9CB6B88D}" dt="2019-07-04T13:24:06.861" v="40"/>
        <pc:sldMkLst>
          <pc:docMk/>
          <pc:sldMk cId="3288418423" sldId="284"/>
        </pc:sldMkLst>
      </pc:sldChg>
      <pc:sldMasterChg chg="addSldLayout">
        <pc:chgData name="Peter Doyle" userId="S::p.doyle@uwtsd.ac.uk::9eb13c6d-8f51-46c9-bcaf-0558aa31b953" providerId="AD" clId="Web-{54D71AE7-EC57-5805-20FC-0ADB9CB6B88D}" dt="2019-07-04T13:23:57.127" v="39"/>
        <pc:sldMasterMkLst>
          <pc:docMk/>
          <pc:sldMasterMk cId="2882547998" sldId="2147483648"/>
        </pc:sldMasterMkLst>
        <pc:sldLayoutChg chg="add">
          <pc:chgData name="Peter Doyle" userId="S::p.doyle@uwtsd.ac.uk::9eb13c6d-8f51-46c9-bcaf-0558aa31b953" providerId="AD" clId="Web-{54D71AE7-EC57-5805-20FC-0ADB9CB6B88D}" dt="2019-07-04T13:23:57.127" v="39"/>
          <pc:sldLayoutMkLst>
            <pc:docMk/>
            <pc:sldMasterMk cId="2882547998" sldId="2147483648"/>
            <pc:sldLayoutMk cId="4188037771" sldId="2147483660"/>
          </pc:sldLayoutMkLst>
        </pc:sldLayoutChg>
      </pc:sldMasterChg>
    </pc:docChg>
  </pc:docChgLst>
  <pc:docChgLst>
    <pc:chgData name="Peter Doyle" userId="S::p.doyle@uwtsd.ac.uk::9eb13c6d-8f51-46c9-bcaf-0558aa31b953" providerId="AD" clId="Web-{4943CA07-640E-E291-5B57-CDFCB83B5159}"/>
    <pc:docChg chg="addSld delSld">
      <pc:chgData name="Peter Doyle" userId="S::p.doyle@uwtsd.ac.uk::9eb13c6d-8f51-46c9-bcaf-0558aa31b953" providerId="AD" clId="Web-{4943CA07-640E-E291-5B57-CDFCB83B5159}" dt="2019-07-04T13:38:29.736" v="20"/>
      <pc:docMkLst>
        <pc:docMk/>
      </pc:docMkLst>
      <pc:sldChg chg="add del">
        <pc:chgData name="Peter Doyle" userId="S::p.doyle@uwtsd.ac.uk::9eb13c6d-8f51-46c9-bcaf-0558aa31b953" providerId="AD" clId="Web-{4943CA07-640E-E291-5B57-CDFCB83B5159}" dt="2019-07-04T13:37:57.564" v="9"/>
        <pc:sldMkLst>
          <pc:docMk/>
          <pc:sldMk cId="1373237521" sldId="284"/>
        </pc:sldMkLst>
      </pc:sldChg>
      <pc:sldChg chg="new">
        <pc:chgData name="Peter Doyle" userId="S::p.doyle@uwtsd.ac.uk::9eb13c6d-8f51-46c9-bcaf-0558aa31b953" providerId="AD" clId="Web-{4943CA07-640E-E291-5B57-CDFCB83B5159}" dt="2019-07-04T13:38:09.721" v="10"/>
        <pc:sldMkLst>
          <pc:docMk/>
          <pc:sldMk cId="1500647368" sldId="284"/>
        </pc:sldMkLst>
      </pc:sldChg>
      <pc:sldChg chg="add del">
        <pc:chgData name="Peter Doyle" userId="S::p.doyle@uwtsd.ac.uk::9eb13c6d-8f51-46c9-bcaf-0558aa31b953" providerId="AD" clId="Web-{4943CA07-640E-E291-5B57-CDFCB83B5159}" dt="2019-07-04T13:38:29.736" v="20"/>
        <pc:sldMkLst>
          <pc:docMk/>
          <pc:sldMk cId="843939469" sldId="285"/>
        </pc:sldMkLst>
      </pc:sldChg>
      <pc:sldChg chg="add del">
        <pc:chgData name="Peter Doyle" userId="S::p.doyle@uwtsd.ac.uk::9eb13c6d-8f51-46c9-bcaf-0558aa31b953" providerId="AD" clId="Web-{4943CA07-640E-E291-5B57-CDFCB83B5159}" dt="2019-07-04T13:37:57.564" v="8"/>
        <pc:sldMkLst>
          <pc:docMk/>
          <pc:sldMk cId="3862691796" sldId="285"/>
        </pc:sldMkLst>
      </pc:sldChg>
      <pc:sldChg chg="add del">
        <pc:chgData name="Peter Doyle" userId="S::p.doyle@uwtsd.ac.uk::9eb13c6d-8f51-46c9-bcaf-0558aa31b953" providerId="AD" clId="Web-{4943CA07-640E-E291-5B57-CDFCB83B5159}" dt="2019-07-04T13:38:29.736" v="19"/>
        <pc:sldMkLst>
          <pc:docMk/>
          <pc:sldMk cId="798668207" sldId="286"/>
        </pc:sldMkLst>
      </pc:sldChg>
      <pc:sldChg chg="add del">
        <pc:chgData name="Peter Doyle" userId="S::p.doyle@uwtsd.ac.uk::9eb13c6d-8f51-46c9-bcaf-0558aa31b953" providerId="AD" clId="Web-{4943CA07-640E-E291-5B57-CDFCB83B5159}" dt="2019-07-04T13:37:57.564" v="7"/>
        <pc:sldMkLst>
          <pc:docMk/>
          <pc:sldMk cId="4081609378" sldId="286"/>
        </pc:sldMkLst>
      </pc:sldChg>
      <pc:sldChg chg="add del">
        <pc:chgData name="Peter Doyle" userId="S::p.doyle@uwtsd.ac.uk::9eb13c6d-8f51-46c9-bcaf-0558aa31b953" providerId="AD" clId="Web-{4943CA07-640E-E291-5B57-CDFCB83B5159}" dt="2019-07-04T13:38:29.736" v="18"/>
        <pc:sldMkLst>
          <pc:docMk/>
          <pc:sldMk cId="363823709" sldId="287"/>
        </pc:sldMkLst>
      </pc:sldChg>
      <pc:sldChg chg="add del">
        <pc:chgData name="Peter Doyle" userId="S::p.doyle@uwtsd.ac.uk::9eb13c6d-8f51-46c9-bcaf-0558aa31b953" providerId="AD" clId="Web-{4943CA07-640E-E291-5B57-CDFCB83B5159}" dt="2019-07-04T13:37:57.564" v="6"/>
        <pc:sldMkLst>
          <pc:docMk/>
          <pc:sldMk cId="3597534421" sldId="287"/>
        </pc:sldMkLst>
      </pc:sldChg>
      <pc:sldChg chg="add del">
        <pc:chgData name="Peter Doyle" userId="S::p.doyle@uwtsd.ac.uk::9eb13c6d-8f51-46c9-bcaf-0558aa31b953" providerId="AD" clId="Web-{4943CA07-640E-E291-5B57-CDFCB83B5159}" dt="2019-07-04T13:37:57.564" v="5"/>
        <pc:sldMkLst>
          <pc:docMk/>
          <pc:sldMk cId="1477704137" sldId="288"/>
        </pc:sldMkLst>
      </pc:sldChg>
      <pc:sldChg chg="add del">
        <pc:chgData name="Peter Doyle" userId="S::p.doyle@uwtsd.ac.uk::9eb13c6d-8f51-46c9-bcaf-0558aa31b953" providerId="AD" clId="Web-{4943CA07-640E-E291-5B57-CDFCB83B5159}" dt="2019-07-04T13:38:29.736" v="17"/>
        <pc:sldMkLst>
          <pc:docMk/>
          <pc:sldMk cId="1940926558" sldId="288"/>
        </pc:sldMkLst>
      </pc:sldChg>
      <pc:sldChg chg="add del">
        <pc:chgData name="Peter Doyle" userId="S::p.doyle@uwtsd.ac.uk::9eb13c6d-8f51-46c9-bcaf-0558aa31b953" providerId="AD" clId="Web-{4943CA07-640E-E291-5B57-CDFCB83B5159}" dt="2019-07-04T13:38:29.721" v="16"/>
        <pc:sldMkLst>
          <pc:docMk/>
          <pc:sldMk cId="2986496213" sldId="289"/>
        </pc:sldMkLst>
      </pc:sldChg>
    </pc:docChg>
  </pc:docChgLst>
  <pc:docChgLst>
    <pc:chgData name="Peter Doyle" userId="S::p.doyle@uwtsd.ac.uk::9eb13c6d-8f51-46c9-bcaf-0558aa31b953" providerId="AD" clId="Web-{012237D1-7437-CCA0-C278-A7708120B8BF}"/>
    <pc:docChg chg="modSld">
      <pc:chgData name="Peter Doyle" userId="S::p.doyle@uwtsd.ac.uk::9eb13c6d-8f51-46c9-bcaf-0558aa31b953" providerId="AD" clId="Web-{012237D1-7437-CCA0-C278-A7708120B8BF}" dt="2019-07-08T09:17:18.844" v="0" actId="14100"/>
      <pc:docMkLst>
        <pc:docMk/>
      </pc:docMkLst>
      <pc:sldChg chg="modSp">
        <pc:chgData name="Peter Doyle" userId="S::p.doyle@uwtsd.ac.uk::9eb13c6d-8f51-46c9-bcaf-0558aa31b953" providerId="AD" clId="Web-{012237D1-7437-CCA0-C278-A7708120B8BF}" dt="2019-07-08T09:17:18.844" v="0" actId="14100"/>
        <pc:sldMkLst>
          <pc:docMk/>
          <pc:sldMk cId="2951523243" sldId="300"/>
        </pc:sldMkLst>
        <pc:spChg chg="mod">
          <ac:chgData name="Peter Doyle" userId="S::p.doyle@uwtsd.ac.uk::9eb13c6d-8f51-46c9-bcaf-0558aa31b953" providerId="AD" clId="Web-{012237D1-7437-CCA0-C278-A7708120B8BF}" dt="2019-07-08T09:17:18.844" v="0" actId="14100"/>
          <ac:spMkLst>
            <pc:docMk/>
            <pc:sldMk cId="2951523243" sldId="300"/>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9A1B53-CE66-4862-ADF7-99ECC3ABA075}"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GB"/>
        </a:p>
      </dgm:t>
    </dgm:pt>
    <dgm:pt modelId="{AE80D115-FBB4-4727-A5A9-A2B95B8CF46B}">
      <dgm:prSet phldrT="[Text]"/>
      <dgm:spPr>
        <a:solidFill>
          <a:srgbClr val="00B050"/>
        </a:solidFill>
      </dgm:spPr>
      <dgm:t>
        <a:bodyPr/>
        <a:lstStyle/>
        <a:p>
          <a:r>
            <a:rPr lang="en-GB" dirty="0"/>
            <a:t>Positive prejudice</a:t>
          </a:r>
        </a:p>
      </dgm:t>
    </dgm:pt>
    <dgm:pt modelId="{A840E17E-B496-406B-8CD8-C05350F7E80C}" type="parTrans" cxnId="{E6D35884-E083-4FF4-B325-C97FB7773DE9}">
      <dgm:prSet/>
      <dgm:spPr/>
      <dgm:t>
        <a:bodyPr/>
        <a:lstStyle/>
        <a:p>
          <a:endParaRPr lang="en-GB"/>
        </a:p>
      </dgm:t>
    </dgm:pt>
    <dgm:pt modelId="{5FBA049A-BA7E-409E-868D-F770241E0C3F}" type="sibTrans" cxnId="{E6D35884-E083-4FF4-B325-C97FB7773DE9}">
      <dgm:prSet/>
      <dgm:spPr/>
      <dgm:t>
        <a:bodyPr/>
        <a:lstStyle/>
        <a:p>
          <a:endParaRPr lang="en-GB"/>
        </a:p>
      </dgm:t>
    </dgm:pt>
    <dgm:pt modelId="{3B5EFFFF-A02E-4AC4-B564-798AA53AB58E}">
      <dgm:prSet phldrT="[Text]"/>
      <dgm:spPr/>
      <dgm:t>
        <a:bodyPr/>
        <a:lstStyle/>
        <a:p>
          <a:r>
            <a:rPr lang="en-GB" dirty="0"/>
            <a:t>Biased towards</a:t>
          </a:r>
        </a:p>
      </dgm:t>
    </dgm:pt>
    <dgm:pt modelId="{CC4D0A28-29A6-4AF4-8087-656ED9E94E2E}" type="parTrans" cxnId="{10DEC7EB-C6B8-4131-B6C1-50092A5BC92A}">
      <dgm:prSet/>
      <dgm:spPr/>
      <dgm:t>
        <a:bodyPr/>
        <a:lstStyle/>
        <a:p>
          <a:endParaRPr lang="en-GB"/>
        </a:p>
      </dgm:t>
    </dgm:pt>
    <dgm:pt modelId="{CDEAD209-042B-4361-AB39-17F3AAF83EAB}" type="sibTrans" cxnId="{10DEC7EB-C6B8-4131-B6C1-50092A5BC92A}">
      <dgm:prSet/>
      <dgm:spPr/>
      <dgm:t>
        <a:bodyPr/>
        <a:lstStyle/>
        <a:p>
          <a:endParaRPr lang="en-GB"/>
        </a:p>
      </dgm:t>
    </dgm:pt>
    <dgm:pt modelId="{0DB092D9-8553-4C4E-8988-90713F0C7DFD}">
      <dgm:prSet phldrT="[Text]"/>
      <dgm:spPr/>
      <dgm:t>
        <a:bodyPr/>
        <a:lstStyle/>
        <a:p>
          <a:r>
            <a:rPr lang="en-GB" dirty="0"/>
            <a:t>Unfair treatment in favour of</a:t>
          </a:r>
        </a:p>
      </dgm:t>
    </dgm:pt>
    <dgm:pt modelId="{3B8C5BDD-DC9A-44CE-95CB-3C318363A140}" type="parTrans" cxnId="{A5A59A1F-5D45-43A4-A681-B2C7DDA12734}">
      <dgm:prSet/>
      <dgm:spPr/>
      <dgm:t>
        <a:bodyPr/>
        <a:lstStyle/>
        <a:p>
          <a:endParaRPr lang="en-GB"/>
        </a:p>
      </dgm:t>
    </dgm:pt>
    <dgm:pt modelId="{B45FB224-F543-488B-8DC3-32C26558C51B}" type="sibTrans" cxnId="{A5A59A1F-5D45-43A4-A681-B2C7DDA12734}">
      <dgm:prSet/>
      <dgm:spPr/>
      <dgm:t>
        <a:bodyPr/>
        <a:lstStyle/>
        <a:p>
          <a:endParaRPr lang="en-GB"/>
        </a:p>
      </dgm:t>
    </dgm:pt>
    <dgm:pt modelId="{46D5741A-DF08-4ED1-9C77-13D6204B4CC8}">
      <dgm:prSet phldrT="[Text]"/>
      <dgm:spPr/>
      <dgm:t>
        <a:bodyPr/>
        <a:lstStyle/>
        <a:p>
          <a:r>
            <a:rPr lang="en-GB" dirty="0"/>
            <a:t>Indifferent</a:t>
          </a:r>
        </a:p>
      </dgm:t>
    </dgm:pt>
    <dgm:pt modelId="{2E198714-4C36-4AC1-A757-940795085C6C}" type="parTrans" cxnId="{FFD0F299-9003-41D0-9F4C-4E16D76BA86F}">
      <dgm:prSet/>
      <dgm:spPr/>
      <dgm:t>
        <a:bodyPr/>
        <a:lstStyle/>
        <a:p>
          <a:endParaRPr lang="en-GB"/>
        </a:p>
      </dgm:t>
    </dgm:pt>
    <dgm:pt modelId="{3700AF3C-F492-499B-957C-66BCB7C8377D}" type="sibTrans" cxnId="{FFD0F299-9003-41D0-9F4C-4E16D76BA86F}">
      <dgm:prSet/>
      <dgm:spPr/>
      <dgm:t>
        <a:bodyPr/>
        <a:lstStyle/>
        <a:p>
          <a:endParaRPr lang="en-GB"/>
        </a:p>
      </dgm:t>
    </dgm:pt>
    <dgm:pt modelId="{5611EA06-6865-4CCB-8BC7-14C839B8B8BC}">
      <dgm:prSet phldrT="[Text]"/>
      <dgm:spPr/>
      <dgm:t>
        <a:bodyPr/>
        <a:lstStyle/>
        <a:p>
          <a:r>
            <a:rPr lang="en-GB" dirty="0"/>
            <a:t>“Never really thought about it”</a:t>
          </a:r>
        </a:p>
      </dgm:t>
    </dgm:pt>
    <dgm:pt modelId="{45A57A7A-F69C-443D-98CA-DABA0B8C4E29}" type="parTrans" cxnId="{6DEC6C7C-21CE-4E6B-A2AC-1EE2235075B5}">
      <dgm:prSet/>
      <dgm:spPr/>
      <dgm:t>
        <a:bodyPr/>
        <a:lstStyle/>
        <a:p>
          <a:endParaRPr lang="en-GB"/>
        </a:p>
      </dgm:t>
    </dgm:pt>
    <dgm:pt modelId="{577B7D13-69E5-4692-9D30-7F77B97217A6}" type="sibTrans" cxnId="{6DEC6C7C-21CE-4E6B-A2AC-1EE2235075B5}">
      <dgm:prSet/>
      <dgm:spPr/>
      <dgm:t>
        <a:bodyPr/>
        <a:lstStyle/>
        <a:p>
          <a:endParaRPr lang="en-GB"/>
        </a:p>
      </dgm:t>
    </dgm:pt>
    <dgm:pt modelId="{1F9890E1-E210-4C70-89F6-A424024FDE16}">
      <dgm:prSet/>
      <dgm:spPr>
        <a:solidFill>
          <a:srgbClr val="FF0000"/>
        </a:solidFill>
      </dgm:spPr>
      <dgm:t>
        <a:bodyPr/>
        <a:lstStyle/>
        <a:p>
          <a:r>
            <a:rPr lang="en-GB" dirty="0"/>
            <a:t>Negative prejudice</a:t>
          </a:r>
        </a:p>
      </dgm:t>
    </dgm:pt>
    <dgm:pt modelId="{A668BB36-1BC8-4359-A02E-8CB04A615515}" type="parTrans" cxnId="{BF724D68-BFCD-45C9-8D3A-31ED6ECCF076}">
      <dgm:prSet/>
      <dgm:spPr/>
      <dgm:t>
        <a:bodyPr/>
        <a:lstStyle/>
        <a:p>
          <a:endParaRPr lang="en-GB"/>
        </a:p>
      </dgm:t>
    </dgm:pt>
    <dgm:pt modelId="{6982AD93-74E7-46E5-9275-F735A2B1A099}" type="sibTrans" cxnId="{BF724D68-BFCD-45C9-8D3A-31ED6ECCF076}">
      <dgm:prSet/>
      <dgm:spPr/>
      <dgm:t>
        <a:bodyPr/>
        <a:lstStyle/>
        <a:p>
          <a:endParaRPr lang="en-GB"/>
        </a:p>
      </dgm:t>
    </dgm:pt>
    <dgm:pt modelId="{71CC7279-78F2-4383-A6E1-1D6089C079ED}">
      <dgm:prSet phldrT="[Text]"/>
      <dgm:spPr/>
      <dgm:t>
        <a:bodyPr/>
        <a:lstStyle/>
        <a:p>
          <a:r>
            <a:rPr lang="en-GB" dirty="0"/>
            <a:t>Supportive</a:t>
          </a:r>
        </a:p>
      </dgm:t>
    </dgm:pt>
    <dgm:pt modelId="{A741521D-85BC-4B00-B196-C9FD9BD90709}" type="parTrans" cxnId="{7E753A98-3D39-4537-BDC5-AE498AC0B947}">
      <dgm:prSet/>
      <dgm:spPr/>
      <dgm:t>
        <a:bodyPr/>
        <a:lstStyle/>
        <a:p>
          <a:endParaRPr lang="en-GB"/>
        </a:p>
      </dgm:t>
    </dgm:pt>
    <dgm:pt modelId="{E5EB7D84-6D9B-4C07-8D4C-C0DBB97FB3F1}" type="sibTrans" cxnId="{7E753A98-3D39-4537-BDC5-AE498AC0B947}">
      <dgm:prSet/>
      <dgm:spPr/>
      <dgm:t>
        <a:bodyPr/>
        <a:lstStyle/>
        <a:p>
          <a:endParaRPr lang="en-GB"/>
        </a:p>
      </dgm:t>
    </dgm:pt>
    <dgm:pt modelId="{687C740A-7D4D-4F63-96BE-AFAE19EB1AA9}">
      <dgm:prSet phldrT="[Text]"/>
      <dgm:spPr/>
      <dgm:t>
        <a:bodyPr/>
        <a:lstStyle/>
        <a:p>
          <a:r>
            <a:rPr lang="en-GB" dirty="0"/>
            <a:t>“Don’t care either way”</a:t>
          </a:r>
        </a:p>
      </dgm:t>
    </dgm:pt>
    <dgm:pt modelId="{DE153E86-DA0D-4C8D-98E8-424007AF1E29}" type="parTrans" cxnId="{65867EA5-A6F8-425A-8D9D-B5F0A1620836}">
      <dgm:prSet/>
      <dgm:spPr/>
      <dgm:t>
        <a:bodyPr/>
        <a:lstStyle/>
        <a:p>
          <a:endParaRPr lang="en-GB"/>
        </a:p>
      </dgm:t>
    </dgm:pt>
    <dgm:pt modelId="{D542C24E-BD72-4B0D-9EDF-8B48CB6497A4}" type="sibTrans" cxnId="{65867EA5-A6F8-425A-8D9D-B5F0A1620836}">
      <dgm:prSet/>
      <dgm:spPr/>
      <dgm:t>
        <a:bodyPr/>
        <a:lstStyle/>
        <a:p>
          <a:endParaRPr lang="en-GB"/>
        </a:p>
      </dgm:t>
    </dgm:pt>
    <dgm:pt modelId="{5AA1ED02-83F8-400E-80C5-0B2C5E992672}">
      <dgm:prSet/>
      <dgm:spPr/>
      <dgm:t>
        <a:bodyPr/>
        <a:lstStyle/>
        <a:p>
          <a:r>
            <a:rPr lang="en-GB" dirty="0"/>
            <a:t>Biased against (mental attitude)</a:t>
          </a:r>
        </a:p>
      </dgm:t>
    </dgm:pt>
    <dgm:pt modelId="{8A7D871C-0505-46E0-A02A-205D9CA9DCFB}" type="parTrans" cxnId="{DA482B14-E98F-4512-89D4-115FABD35F76}">
      <dgm:prSet/>
      <dgm:spPr/>
      <dgm:t>
        <a:bodyPr/>
        <a:lstStyle/>
        <a:p>
          <a:endParaRPr lang="en-GB"/>
        </a:p>
      </dgm:t>
    </dgm:pt>
    <dgm:pt modelId="{9FAEAF9F-5588-4B40-BF84-C8E3B9C58820}" type="sibTrans" cxnId="{DA482B14-E98F-4512-89D4-115FABD35F76}">
      <dgm:prSet/>
      <dgm:spPr/>
      <dgm:t>
        <a:bodyPr/>
        <a:lstStyle/>
        <a:p>
          <a:endParaRPr lang="en-GB"/>
        </a:p>
      </dgm:t>
    </dgm:pt>
    <dgm:pt modelId="{13563B6D-E73E-47DC-9ACD-58C873F98CDC}">
      <dgm:prSet/>
      <dgm:spPr/>
      <dgm:t>
        <a:bodyPr/>
        <a:lstStyle/>
        <a:p>
          <a:r>
            <a:rPr lang="en-GB" dirty="0"/>
            <a:t>Hostile (words, looks)</a:t>
          </a:r>
        </a:p>
      </dgm:t>
    </dgm:pt>
    <dgm:pt modelId="{5612C565-539D-4D87-8353-9FDD251A0FC1}" type="parTrans" cxnId="{1DAD905E-9A67-4BC0-905C-B67B8049A00A}">
      <dgm:prSet/>
      <dgm:spPr/>
      <dgm:t>
        <a:bodyPr/>
        <a:lstStyle/>
        <a:p>
          <a:endParaRPr lang="en-GB"/>
        </a:p>
      </dgm:t>
    </dgm:pt>
    <dgm:pt modelId="{512D08A4-5135-4183-B799-669552D35D6B}" type="sibTrans" cxnId="{1DAD905E-9A67-4BC0-905C-B67B8049A00A}">
      <dgm:prSet/>
      <dgm:spPr/>
      <dgm:t>
        <a:bodyPr/>
        <a:lstStyle/>
        <a:p>
          <a:endParaRPr lang="en-GB"/>
        </a:p>
      </dgm:t>
    </dgm:pt>
    <dgm:pt modelId="{C4B02BBA-AA6A-4E4B-85E7-ECAD8518BD52}">
      <dgm:prSet/>
      <dgm:spPr/>
      <dgm:t>
        <a:bodyPr/>
        <a:lstStyle/>
        <a:p>
          <a:r>
            <a:rPr lang="en-GB" dirty="0"/>
            <a:t>Hatred (powerful emotion but difficult to define?)</a:t>
          </a:r>
        </a:p>
      </dgm:t>
    </dgm:pt>
    <dgm:pt modelId="{49372810-E0AB-4299-AB82-C5454032341B}" type="parTrans" cxnId="{1D45D015-9894-421D-B299-66F1FDF9A96D}">
      <dgm:prSet/>
      <dgm:spPr/>
      <dgm:t>
        <a:bodyPr/>
        <a:lstStyle/>
        <a:p>
          <a:endParaRPr lang="en-GB"/>
        </a:p>
      </dgm:t>
    </dgm:pt>
    <dgm:pt modelId="{2A37BB40-1779-4B30-A902-75CF9213C758}" type="sibTrans" cxnId="{1D45D015-9894-421D-B299-66F1FDF9A96D}">
      <dgm:prSet/>
      <dgm:spPr/>
      <dgm:t>
        <a:bodyPr/>
        <a:lstStyle/>
        <a:p>
          <a:endParaRPr lang="en-GB"/>
        </a:p>
      </dgm:t>
    </dgm:pt>
    <dgm:pt modelId="{C6F04974-35DC-4F0D-A118-3E472A75F899}">
      <dgm:prSet/>
      <dgm:spPr/>
      <dgm:t>
        <a:bodyPr/>
        <a:lstStyle/>
        <a:p>
          <a:r>
            <a:rPr lang="en-GB" dirty="0"/>
            <a:t>Behaviour (unfair treatment or violence)</a:t>
          </a:r>
        </a:p>
      </dgm:t>
    </dgm:pt>
    <dgm:pt modelId="{3E60052B-0268-4DBE-AF2D-AC673A0AABA1}" type="parTrans" cxnId="{3A48AC36-E067-4990-A674-1F10252DBEE8}">
      <dgm:prSet/>
      <dgm:spPr/>
      <dgm:t>
        <a:bodyPr/>
        <a:lstStyle/>
        <a:p>
          <a:endParaRPr lang="en-GB"/>
        </a:p>
      </dgm:t>
    </dgm:pt>
    <dgm:pt modelId="{139B62C4-D9F9-404E-A8BB-1B61CC904B30}" type="sibTrans" cxnId="{3A48AC36-E067-4990-A674-1F10252DBEE8}">
      <dgm:prSet/>
      <dgm:spPr/>
      <dgm:t>
        <a:bodyPr/>
        <a:lstStyle/>
        <a:p>
          <a:endParaRPr lang="en-GB"/>
        </a:p>
      </dgm:t>
    </dgm:pt>
    <dgm:pt modelId="{4A1FE5E0-A14E-436C-82BE-8B32A38FE70C}">
      <dgm:prSet phldrT="[Text]"/>
      <dgm:spPr/>
      <dgm:t>
        <a:bodyPr/>
        <a:lstStyle/>
        <a:p>
          <a:r>
            <a:rPr lang="en-GB" dirty="0"/>
            <a:t>“Don’t have an opinion”</a:t>
          </a:r>
        </a:p>
      </dgm:t>
    </dgm:pt>
    <dgm:pt modelId="{150AEDAE-CD18-442E-B09D-ECD8B1A17076}" type="parTrans" cxnId="{B3BDBEA7-A1E2-42A7-9EC4-A0EDE52E60A5}">
      <dgm:prSet/>
      <dgm:spPr/>
      <dgm:t>
        <a:bodyPr/>
        <a:lstStyle/>
        <a:p>
          <a:endParaRPr lang="en-GB"/>
        </a:p>
      </dgm:t>
    </dgm:pt>
    <dgm:pt modelId="{1CD6F402-484E-469C-B942-9D6044537709}" type="sibTrans" cxnId="{B3BDBEA7-A1E2-42A7-9EC4-A0EDE52E60A5}">
      <dgm:prSet/>
      <dgm:spPr/>
      <dgm:t>
        <a:bodyPr/>
        <a:lstStyle/>
        <a:p>
          <a:endParaRPr lang="en-GB"/>
        </a:p>
      </dgm:t>
    </dgm:pt>
    <dgm:pt modelId="{5A631639-E89C-448B-83E6-B976C7278048}" type="pres">
      <dgm:prSet presAssocID="{559A1B53-CE66-4862-ADF7-99ECC3ABA075}" presName="Name0" presStyleCnt="0">
        <dgm:presLayoutVars>
          <dgm:dir/>
          <dgm:animLvl val="lvl"/>
          <dgm:resizeHandles/>
        </dgm:presLayoutVars>
      </dgm:prSet>
      <dgm:spPr/>
    </dgm:pt>
    <dgm:pt modelId="{8DD4FCC6-A625-47C9-8844-AD7F114A8DBE}" type="pres">
      <dgm:prSet presAssocID="{AE80D115-FBB4-4727-A5A9-A2B95B8CF46B}" presName="linNode" presStyleCnt="0"/>
      <dgm:spPr/>
    </dgm:pt>
    <dgm:pt modelId="{6B4A671C-F48F-430A-97BC-09D125A1E6F3}" type="pres">
      <dgm:prSet presAssocID="{AE80D115-FBB4-4727-A5A9-A2B95B8CF46B}" presName="parentShp" presStyleLbl="node1" presStyleIdx="0" presStyleCnt="3">
        <dgm:presLayoutVars>
          <dgm:bulletEnabled val="1"/>
        </dgm:presLayoutVars>
      </dgm:prSet>
      <dgm:spPr/>
    </dgm:pt>
    <dgm:pt modelId="{5617E8F7-BC1D-4945-AD54-97BCB988AFE7}" type="pres">
      <dgm:prSet presAssocID="{AE80D115-FBB4-4727-A5A9-A2B95B8CF46B}" presName="childShp" presStyleLbl="bgAccFollowNode1" presStyleIdx="0" presStyleCnt="3">
        <dgm:presLayoutVars>
          <dgm:bulletEnabled val="1"/>
        </dgm:presLayoutVars>
      </dgm:prSet>
      <dgm:spPr/>
    </dgm:pt>
    <dgm:pt modelId="{EF234CF8-5B61-4B65-B205-A87E69B6D8BD}" type="pres">
      <dgm:prSet presAssocID="{5FBA049A-BA7E-409E-868D-F770241E0C3F}" presName="spacing" presStyleCnt="0"/>
      <dgm:spPr/>
    </dgm:pt>
    <dgm:pt modelId="{A82CB6C9-24FE-40CF-9910-8893F46313C7}" type="pres">
      <dgm:prSet presAssocID="{46D5741A-DF08-4ED1-9C77-13D6204B4CC8}" presName="linNode" presStyleCnt="0"/>
      <dgm:spPr/>
    </dgm:pt>
    <dgm:pt modelId="{79CDAFD4-023B-4E93-A492-1EA52BEE9244}" type="pres">
      <dgm:prSet presAssocID="{46D5741A-DF08-4ED1-9C77-13D6204B4CC8}" presName="parentShp" presStyleLbl="node1" presStyleIdx="1" presStyleCnt="3">
        <dgm:presLayoutVars>
          <dgm:bulletEnabled val="1"/>
        </dgm:presLayoutVars>
      </dgm:prSet>
      <dgm:spPr/>
    </dgm:pt>
    <dgm:pt modelId="{05BF7C71-DD13-498F-A021-927AED7C7CF1}" type="pres">
      <dgm:prSet presAssocID="{46D5741A-DF08-4ED1-9C77-13D6204B4CC8}" presName="childShp" presStyleLbl="bgAccFollowNode1" presStyleIdx="1" presStyleCnt="3">
        <dgm:presLayoutVars>
          <dgm:bulletEnabled val="1"/>
        </dgm:presLayoutVars>
      </dgm:prSet>
      <dgm:spPr/>
    </dgm:pt>
    <dgm:pt modelId="{DBCBB4ED-E3E9-4D2F-B260-3DF786EC6A90}" type="pres">
      <dgm:prSet presAssocID="{3700AF3C-F492-499B-957C-66BCB7C8377D}" presName="spacing" presStyleCnt="0"/>
      <dgm:spPr/>
    </dgm:pt>
    <dgm:pt modelId="{E58493D5-34FC-4AB6-B5EC-FAFB6DA1CA0E}" type="pres">
      <dgm:prSet presAssocID="{1F9890E1-E210-4C70-89F6-A424024FDE16}" presName="linNode" presStyleCnt="0"/>
      <dgm:spPr/>
    </dgm:pt>
    <dgm:pt modelId="{BBFF0804-DDFD-4864-A760-F4AC4F7E9B3C}" type="pres">
      <dgm:prSet presAssocID="{1F9890E1-E210-4C70-89F6-A424024FDE16}" presName="parentShp" presStyleLbl="node1" presStyleIdx="2" presStyleCnt="3">
        <dgm:presLayoutVars>
          <dgm:bulletEnabled val="1"/>
        </dgm:presLayoutVars>
      </dgm:prSet>
      <dgm:spPr/>
    </dgm:pt>
    <dgm:pt modelId="{7BF5EDCC-EF6A-46E3-B035-EDAA17D6142E}" type="pres">
      <dgm:prSet presAssocID="{1F9890E1-E210-4C70-89F6-A424024FDE16}" presName="childShp" presStyleLbl="bgAccFollowNode1" presStyleIdx="2" presStyleCnt="3" custLinFactNeighborX="938" custLinFactNeighborY="944">
        <dgm:presLayoutVars>
          <dgm:bulletEnabled val="1"/>
        </dgm:presLayoutVars>
      </dgm:prSet>
      <dgm:spPr/>
    </dgm:pt>
  </dgm:ptLst>
  <dgm:cxnLst>
    <dgm:cxn modelId="{75E83604-45D3-4194-BC39-89B2C0A36E90}" type="presOf" srcId="{C4B02BBA-AA6A-4E4B-85E7-ECAD8518BD52}" destId="{7BF5EDCC-EF6A-46E3-B035-EDAA17D6142E}" srcOrd="0" destOrd="2" presId="urn:microsoft.com/office/officeart/2005/8/layout/vList6"/>
    <dgm:cxn modelId="{C4385F0C-D749-40DE-9EC6-C59A2C1B64E6}" type="presOf" srcId="{AE80D115-FBB4-4727-A5A9-A2B95B8CF46B}" destId="{6B4A671C-F48F-430A-97BC-09D125A1E6F3}" srcOrd="0" destOrd="0" presId="urn:microsoft.com/office/officeart/2005/8/layout/vList6"/>
    <dgm:cxn modelId="{DA482B14-E98F-4512-89D4-115FABD35F76}" srcId="{1F9890E1-E210-4C70-89F6-A424024FDE16}" destId="{5AA1ED02-83F8-400E-80C5-0B2C5E992672}" srcOrd="0" destOrd="0" parTransId="{8A7D871C-0505-46E0-A02A-205D9CA9DCFB}" sibTransId="{9FAEAF9F-5588-4B40-BF84-C8E3B9C58820}"/>
    <dgm:cxn modelId="{1D45D015-9894-421D-B299-66F1FDF9A96D}" srcId="{1F9890E1-E210-4C70-89F6-A424024FDE16}" destId="{C4B02BBA-AA6A-4E4B-85E7-ECAD8518BD52}" srcOrd="2" destOrd="0" parTransId="{49372810-E0AB-4299-AB82-C5454032341B}" sibTransId="{2A37BB40-1779-4B30-A902-75CF9213C758}"/>
    <dgm:cxn modelId="{A5A59A1F-5D45-43A4-A681-B2C7DDA12734}" srcId="{AE80D115-FBB4-4727-A5A9-A2B95B8CF46B}" destId="{0DB092D9-8553-4C4E-8988-90713F0C7DFD}" srcOrd="2" destOrd="0" parTransId="{3B8C5BDD-DC9A-44CE-95CB-3C318363A140}" sibTransId="{B45FB224-F543-488B-8DC3-32C26558C51B}"/>
    <dgm:cxn modelId="{9D19C232-D655-43CC-8E37-DB17CC02E686}" type="presOf" srcId="{1F9890E1-E210-4C70-89F6-A424024FDE16}" destId="{BBFF0804-DDFD-4864-A760-F4AC4F7E9B3C}" srcOrd="0" destOrd="0" presId="urn:microsoft.com/office/officeart/2005/8/layout/vList6"/>
    <dgm:cxn modelId="{3A48AC36-E067-4990-A674-1F10252DBEE8}" srcId="{1F9890E1-E210-4C70-89F6-A424024FDE16}" destId="{C6F04974-35DC-4F0D-A118-3E472A75F899}" srcOrd="3" destOrd="0" parTransId="{3E60052B-0268-4DBE-AF2D-AC673A0AABA1}" sibTransId="{139B62C4-D9F9-404E-A8BB-1B61CC904B30}"/>
    <dgm:cxn modelId="{8E2EFA3E-4C0E-41B4-89CE-9A8A4DAFB328}" type="presOf" srcId="{46D5741A-DF08-4ED1-9C77-13D6204B4CC8}" destId="{79CDAFD4-023B-4E93-A492-1EA52BEE9244}" srcOrd="0" destOrd="0" presId="urn:microsoft.com/office/officeart/2005/8/layout/vList6"/>
    <dgm:cxn modelId="{1DAD905E-9A67-4BC0-905C-B67B8049A00A}" srcId="{1F9890E1-E210-4C70-89F6-A424024FDE16}" destId="{13563B6D-E73E-47DC-9ACD-58C873F98CDC}" srcOrd="1" destOrd="0" parTransId="{5612C565-539D-4D87-8353-9FDD251A0FC1}" sibTransId="{512D08A4-5135-4183-B799-669552D35D6B}"/>
    <dgm:cxn modelId="{BF724D68-BFCD-45C9-8D3A-31ED6ECCF076}" srcId="{559A1B53-CE66-4862-ADF7-99ECC3ABA075}" destId="{1F9890E1-E210-4C70-89F6-A424024FDE16}" srcOrd="2" destOrd="0" parTransId="{A668BB36-1BC8-4359-A02E-8CB04A615515}" sibTransId="{6982AD93-74E7-46E5-9275-F735A2B1A099}"/>
    <dgm:cxn modelId="{5F296D69-F051-4EEF-AEEB-08A472547E0E}" type="presOf" srcId="{4A1FE5E0-A14E-436C-82BE-8B32A38FE70C}" destId="{05BF7C71-DD13-498F-A021-927AED7C7CF1}" srcOrd="0" destOrd="2" presId="urn:microsoft.com/office/officeart/2005/8/layout/vList6"/>
    <dgm:cxn modelId="{34F6BC6C-C6DE-4D14-82F6-DD9D43BC1AAD}" type="presOf" srcId="{0DB092D9-8553-4C4E-8988-90713F0C7DFD}" destId="{5617E8F7-BC1D-4945-AD54-97BCB988AFE7}" srcOrd="0" destOrd="2" presId="urn:microsoft.com/office/officeart/2005/8/layout/vList6"/>
    <dgm:cxn modelId="{D6FA296D-5D6E-4153-93A5-7E6A6FF28FB7}" type="presOf" srcId="{5AA1ED02-83F8-400E-80C5-0B2C5E992672}" destId="{7BF5EDCC-EF6A-46E3-B035-EDAA17D6142E}" srcOrd="0" destOrd="0" presId="urn:microsoft.com/office/officeart/2005/8/layout/vList6"/>
    <dgm:cxn modelId="{A449DF52-2F14-4670-8021-59B3871959CF}" type="presOf" srcId="{71CC7279-78F2-4383-A6E1-1D6089C079ED}" destId="{5617E8F7-BC1D-4945-AD54-97BCB988AFE7}" srcOrd="0" destOrd="1" presId="urn:microsoft.com/office/officeart/2005/8/layout/vList6"/>
    <dgm:cxn modelId="{CEB01378-B388-4A46-8F9B-88E3BD499F10}" type="presOf" srcId="{3B5EFFFF-A02E-4AC4-B564-798AA53AB58E}" destId="{5617E8F7-BC1D-4945-AD54-97BCB988AFE7}" srcOrd="0" destOrd="0" presId="urn:microsoft.com/office/officeart/2005/8/layout/vList6"/>
    <dgm:cxn modelId="{6DEC6C7C-21CE-4E6B-A2AC-1EE2235075B5}" srcId="{46D5741A-DF08-4ED1-9C77-13D6204B4CC8}" destId="{5611EA06-6865-4CCB-8BC7-14C839B8B8BC}" srcOrd="0" destOrd="0" parTransId="{45A57A7A-F69C-443D-98CA-DABA0B8C4E29}" sibTransId="{577B7D13-69E5-4692-9D30-7F77B97217A6}"/>
    <dgm:cxn modelId="{0C186481-814E-498D-8329-D1F4AEA7650A}" type="presOf" srcId="{687C740A-7D4D-4F63-96BE-AFAE19EB1AA9}" destId="{05BF7C71-DD13-498F-A021-927AED7C7CF1}" srcOrd="0" destOrd="1" presId="urn:microsoft.com/office/officeart/2005/8/layout/vList6"/>
    <dgm:cxn modelId="{E6D35884-E083-4FF4-B325-C97FB7773DE9}" srcId="{559A1B53-CE66-4862-ADF7-99ECC3ABA075}" destId="{AE80D115-FBB4-4727-A5A9-A2B95B8CF46B}" srcOrd="0" destOrd="0" parTransId="{A840E17E-B496-406B-8CD8-C05350F7E80C}" sibTransId="{5FBA049A-BA7E-409E-868D-F770241E0C3F}"/>
    <dgm:cxn modelId="{7E753A98-3D39-4537-BDC5-AE498AC0B947}" srcId="{AE80D115-FBB4-4727-A5A9-A2B95B8CF46B}" destId="{71CC7279-78F2-4383-A6E1-1D6089C079ED}" srcOrd="1" destOrd="0" parTransId="{A741521D-85BC-4B00-B196-C9FD9BD90709}" sibTransId="{E5EB7D84-6D9B-4C07-8D4C-C0DBB97FB3F1}"/>
    <dgm:cxn modelId="{FFD0F299-9003-41D0-9F4C-4E16D76BA86F}" srcId="{559A1B53-CE66-4862-ADF7-99ECC3ABA075}" destId="{46D5741A-DF08-4ED1-9C77-13D6204B4CC8}" srcOrd="1" destOrd="0" parTransId="{2E198714-4C36-4AC1-A757-940795085C6C}" sibTransId="{3700AF3C-F492-499B-957C-66BCB7C8377D}"/>
    <dgm:cxn modelId="{65867EA5-A6F8-425A-8D9D-B5F0A1620836}" srcId="{46D5741A-DF08-4ED1-9C77-13D6204B4CC8}" destId="{687C740A-7D4D-4F63-96BE-AFAE19EB1AA9}" srcOrd="1" destOrd="0" parTransId="{DE153E86-DA0D-4C8D-98E8-424007AF1E29}" sibTransId="{D542C24E-BD72-4B0D-9EDF-8B48CB6497A4}"/>
    <dgm:cxn modelId="{B3BDBEA7-A1E2-42A7-9EC4-A0EDE52E60A5}" srcId="{46D5741A-DF08-4ED1-9C77-13D6204B4CC8}" destId="{4A1FE5E0-A14E-436C-82BE-8B32A38FE70C}" srcOrd="2" destOrd="0" parTransId="{150AEDAE-CD18-442E-B09D-ECD8B1A17076}" sibTransId="{1CD6F402-484E-469C-B942-9D6044537709}"/>
    <dgm:cxn modelId="{FC8296AA-8486-4C68-A7F6-AB0F88BE48A3}" type="presOf" srcId="{559A1B53-CE66-4862-ADF7-99ECC3ABA075}" destId="{5A631639-E89C-448B-83E6-B976C7278048}" srcOrd="0" destOrd="0" presId="urn:microsoft.com/office/officeart/2005/8/layout/vList6"/>
    <dgm:cxn modelId="{B23B3DBE-5699-437E-9D8D-A108B1D88D55}" type="presOf" srcId="{C6F04974-35DC-4F0D-A118-3E472A75F899}" destId="{7BF5EDCC-EF6A-46E3-B035-EDAA17D6142E}" srcOrd="0" destOrd="3" presId="urn:microsoft.com/office/officeart/2005/8/layout/vList6"/>
    <dgm:cxn modelId="{514CACBF-E5F4-41FE-A8BD-2F9C13A4210A}" type="presOf" srcId="{5611EA06-6865-4CCB-8BC7-14C839B8B8BC}" destId="{05BF7C71-DD13-498F-A021-927AED7C7CF1}" srcOrd="0" destOrd="0" presId="urn:microsoft.com/office/officeart/2005/8/layout/vList6"/>
    <dgm:cxn modelId="{7B54A3D8-95E5-44D1-90F4-73A7EEE57AE2}" type="presOf" srcId="{13563B6D-E73E-47DC-9ACD-58C873F98CDC}" destId="{7BF5EDCC-EF6A-46E3-B035-EDAA17D6142E}" srcOrd="0" destOrd="1" presId="urn:microsoft.com/office/officeart/2005/8/layout/vList6"/>
    <dgm:cxn modelId="{10DEC7EB-C6B8-4131-B6C1-50092A5BC92A}" srcId="{AE80D115-FBB4-4727-A5A9-A2B95B8CF46B}" destId="{3B5EFFFF-A02E-4AC4-B564-798AA53AB58E}" srcOrd="0" destOrd="0" parTransId="{CC4D0A28-29A6-4AF4-8087-656ED9E94E2E}" sibTransId="{CDEAD209-042B-4361-AB39-17F3AAF83EAB}"/>
    <dgm:cxn modelId="{BD58D1F7-B9AD-44B7-AB33-C76C4A0B4A78}" type="presParOf" srcId="{5A631639-E89C-448B-83E6-B976C7278048}" destId="{8DD4FCC6-A625-47C9-8844-AD7F114A8DBE}" srcOrd="0" destOrd="0" presId="urn:microsoft.com/office/officeart/2005/8/layout/vList6"/>
    <dgm:cxn modelId="{F460CBD1-EA54-40B6-99E6-E63B80265571}" type="presParOf" srcId="{8DD4FCC6-A625-47C9-8844-AD7F114A8DBE}" destId="{6B4A671C-F48F-430A-97BC-09D125A1E6F3}" srcOrd="0" destOrd="0" presId="urn:microsoft.com/office/officeart/2005/8/layout/vList6"/>
    <dgm:cxn modelId="{61D9991C-9CD2-4EFD-98E4-51F04BB91705}" type="presParOf" srcId="{8DD4FCC6-A625-47C9-8844-AD7F114A8DBE}" destId="{5617E8F7-BC1D-4945-AD54-97BCB988AFE7}" srcOrd="1" destOrd="0" presId="urn:microsoft.com/office/officeart/2005/8/layout/vList6"/>
    <dgm:cxn modelId="{D0C0AB4E-9209-47BA-A6F7-2A137EF56E21}" type="presParOf" srcId="{5A631639-E89C-448B-83E6-B976C7278048}" destId="{EF234CF8-5B61-4B65-B205-A87E69B6D8BD}" srcOrd="1" destOrd="0" presId="urn:microsoft.com/office/officeart/2005/8/layout/vList6"/>
    <dgm:cxn modelId="{1A9EB989-CA42-4CDB-A510-CAC143BCE18F}" type="presParOf" srcId="{5A631639-E89C-448B-83E6-B976C7278048}" destId="{A82CB6C9-24FE-40CF-9910-8893F46313C7}" srcOrd="2" destOrd="0" presId="urn:microsoft.com/office/officeart/2005/8/layout/vList6"/>
    <dgm:cxn modelId="{7C45557D-7725-4BAE-B121-D48082794CB1}" type="presParOf" srcId="{A82CB6C9-24FE-40CF-9910-8893F46313C7}" destId="{79CDAFD4-023B-4E93-A492-1EA52BEE9244}" srcOrd="0" destOrd="0" presId="urn:microsoft.com/office/officeart/2005/8/layout/vList6"/>
    <dgm:cxn modelId="{152938B3-6873-4A03-A701-D6AF8BDC47B2}" type="presParOf" srcId="{A82CB6C9-24FE-40CF-9910-8893F46313C7}" destId="{05BF7C71-DD13-498F-A021-927AED7C7CF1}" srcOrd="1" destOrd="0" presId="urn:microsoft.com/office/officeart/2005/8/layout/vList6"/>
    <dgm:cxn modelId="{DC664E45-648B-4F6B-B453-F4AC63AD181B}" type="presParOf" srcId="{5A631639-E89C-448B-83E6-B976C7278048}" destId="{DBCBB4ED-E3E9-4D2F-B260-3DF786EC6A90}" srcOrd="3" destOrd="0" presId="urn:microsoft.com/office/officeart/2005/8/layout/vList6"/>
    <dgm:cxn modelId="{9FB676FB-A48F-41E9-B233-D16187E8D138}" type="presParOf" srcId="{5A631639-E89C-448B-83E6-B976C7278048}" destId="{E58493D5-34FC-4AB6-B5EC-FAFB6DA1CA0E}" srcOrd="4" destOrd="0" presId="urn:microsoft.com/office/officeart/2005/8/layout/vList6"/>
    <dgm:cxn modelId="{12401D6C-10A4-4E43-9A6D-72BE776AFAD0}" type="presParOf" srcId="{E58493D5-34FC-4AB6-B5EC-FAFB6DA1CA0E}" destId="{BBFF0804-DDFD-4864-A760-F4AC4F7E9B3C}" srcOrd="0" destOrd="0" presId="urn:microsoft.com/office/officeart/2005/8/layout/vList6"/>
    <dgm:cxn modelId="{B6AC3454-39F1-46D7-8A5A-2E91CF30CC31}" type="presParOf" srcId="{E58493D5-34FC-4AB6-B5EC-FAFB6DA1CA0E}" destId="{7BF5EDCC-EF6A-46E3-B035-EDAA17D6142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17E8F7-BC1D-4945-AD54-97BCB988AFE7}">
      <dsp:nvSpPr>
        <dsp:cNvPr id="0" name=""/>
        <dsp:cNvSpPr/>
      </dsp:nvSpPr>
      <dsp:spPr>
        <a:xfrm>
          <a:off x="2711638" y="0"/>
          <a:ext cx="4067457" cy="162017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Biased towards</a:t>
          </a:r>
        </a:p>
        <a:p>
          <a:pPr marL="114300" lvl="1" indent="-114300" algn="l" defTabSz="666750">
            <a:lnSpc>
              <a:spcPct val="90000"/>
            </a:lnSpc>
            <a:spcBef>
              <a:spcPct val="0"/>
            </a:spcBef>
            <a:spcAft>
              <a:spcPct val="15000"/>
            </a:spcAft>
            <a:buChar char="•"/>
          </a:pPr>
          <a:r>
            <a:rPr lang="en-GB" sz="1500" kern="1200" dirty="0"/>
            <a:t>Supportive</a:t>
          </a:r>
        </a:p>
        <a:p>
          <a:pPr marL="114300" lvl="1" indent="-114300" algn="l" defTabSz="666750">
            <a:lnSpc>
              <a:spcPct val="90000"/>
            </a:lnSpc>
            <a:spcBef>
              <a:spcPct val="0"/>
            </a:spcBef>
            <a:spcAft>
              <a:spcPct val="15000"/>
            </a:spcAft>
            <a:buChar char="•"/>
          </a:pPr>
          <a:r>
            <a:rPr lang="en-GB" sz="1500" kern="1200" dirty="0"/>
            <a:t>Unfair treatment in favour of</a:t>
          </a:r>
        </a:p>
      </dsp:txBody>
      <dsp:txXfrm>
        <a:off x="2711638" y="202522"/>
        <a:ext cx="3459890" cy="1215135"/>
      </dsp:txXfrm>
    </dsp:sp>
    <dsp:sp modelId="{6B4A671C-F48F-430A-97BC-09D125A1E6F3}">
      <dsp:nvSpPr>
        <dsp:cNvPr id="0" name=""/>
        <dsp:cNvSpPr/>
      </dsp:nvSpPr>
      <dsp:spPr>
        <a:xfrm>
          <a:off x="0" y="0"/>
          <a:ext cx="2711638" cy="1620179"/>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GB" sz="3900" kern="1200" dirty="0"/>
            <a:t>Positive prejudice</a:t>
          </a:r>
        </a:p>
      </dsp:txBody>
      <dsp:txXfrm>
        <a:off x="79091" y="79091"/>
        <a:ext cx="2553456" cy="1461997"/>
      </dsp:txXfrm>
    </dsp:sp>
    <dsp:sp modelId="{05BF7C71-DD13-498F-A021-927AED7C7CF1}">
      <dsp:nvSpPr>
        <dsp:cNvPr id="0" name=""/>
        <dsp:cNvSpPr/>
      </dsp:nvSpPr>
      <dsp:spPr>
        <a:xfrm>
          <a:off x="2711638" y="1782198"/>
          <a:ext cx="4067457" cy="162017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“Never really thought about it”</a:t>
          </a:r>
        </a:p>
        <a:p>
          <a:pPr marL="114300" lvl="1" indent="-114300" algn="l" defTabSz="666750">
            <a:lnSpc>
              <a:spcPct val="90000"/>
            </a:lnSpc>
            <a:spcBef>
              <a:spcPct val="0"/>
            </a:spcBef>
            <a:spcAft>
              <a:spcPct val="15000"/>
            </a:spcAft>
            <a:buChar char="•"/>
          </a:pPr>
          <a:r>
            <a:rPr lang="en-GB" sz="1500" kern="1200" dirty="0"/>
            <a:t>“Don’t care either way”</a:t>
          </a:r>
        </a:p>
        <a:p>
          <a:pPr marL="114300" lvl="1" indent="-114300" algn="l" defTabSz="666750">
            <a:lnSpc>
              <a:spcPct val="90000"/>
            </a:lnSpc>
            <a:spcBef>
              <a:spcPct val="0"/>
            </a:spcBef>
            <a:spcAft>
              <a:spcPct val="15000"/>
            </a:spcAft>
            <a:buChar char="•"/>
          </a:pPr>
          <a:r>
            <a:rPr lang="en-GB" sz="1500" kern="1200" dirty="0"/>
            <a:t>“Don’t have an opinion”</a:t>
          </a:r>
        </a:p>
      </dsp:txBody>
      <dsp:txXfrm>
        <a:off x="2711638" y="1984720"/>
        <a:ext cx="3459890" cy="1215135"/>
      </dsp:txXfrm>
    </dsp:sp>
    <dsp:sp modelId="{79CDAFD4-023B-4E93-A492-1EA52BEE9244}">
      <dsp:nvSpPr>
        <dsp:cNvPr id="0" name=""/>
        <dsp:cNvSpPr/>
      </dsp:nvSpPr>
      <dsp:spPr>
        <a:xfrm>
          <a:off x="0" y="1782198"/>
          <a:ext cx="2711638" cy="16201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GB" sz="3900" kern="1200" dirty="0"/>
            <a:t>Indifferent</a:t>
          </a:r>
        </a:p>
      </dsp:txBody>
      <dsp:txXfrm>
        <a:off x="79091" y="1861289"/>
        <a:ext cx="2553456" cy="1461997"/>
      </dsp:txXfrm>
    </dsp:sp>
    <dsp:sp modelId="{7BF5EDCC-EF6A-46E3-B035-EDAA17D6142E}">
      <dsp:nvSpPr>
        <dsp:cNvPr id="0" name=""/>
        <dsp:cNvSpPr/>
      </dsp:nvSpPr>
      <dsp:spPr>
        <a:xfrm>
          <a:off x="2711638" y="3564396"/>
          <a:ext cx="4067457" cy="162017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Biased against (mental attitude)</a:t>
          </a:r>
        </a:p>
        <a:p>
          <a:pPr marL="114300" lvl="1" indent="-114300" algn="l" defTabSz="666750">
            <a:lnSpc>
              <a:spcPct val="90000"/>
            </a:lnSpc>
            <a:spcBef>
              <a:spcPct val="0"/>
            </a:spcBef>
            <a:spcAft>
              <a:spcPct val="15000"/>
            </a:spcAft>
            <a:buChar char="•"/>
          </a:pPr>
          <a:r>
            <a:rPr lang="en-GB" sz="1500" kern="1200" dirty="0"/>
            <a:t>Hostile (words, looks)</a:t>
          </a:r>
        </a:p>
        <a:p>
          <a:pPr marL="114300" lvl="1" indent="-114300" algn="l" defTabSz="666750">
            <a:lnSpc>
              <a:spcPct val="90000"/>
            </a:lnSpc>
            <a:spcBef>
              <a:spcPct val="0"/>
            </a:spcBef>
            <a:spcAft>
              <a:spcPct val="15000"/>
            </a:spcAft>
            <a:buChar char="•"/>
          </a:pPr>
          <a:r>
            <a:rPr lang="en-GB" sz="1500" kern="1200" dirty="0"/>
            <a:t>Hatred (powerful emotion but difficult to define?)</a:t>
          </a:r>
        </a:p>
        <a:p>
          <a:pPr marL="114300" lvl="1" indent="-114300" algn="l" defTabSz="666750">
            <a:lnSpc>
              <a:spcPct val="90000"/>
            </a:lnSpc>
            <a:spcBef>
              <a:spcPct val="0"/>
            </a:spcBef>
            <a:spcAft>
              <a:spcPct val="15000"/>
            </a:spcAft>
            <a:buChar char="•"/>
          </a:pPr>
          <a:r>
            <a:rPr lang="en-GB" sz="1500" kern="1200" dirty="0"/>
            <a:t>Behaviour (unfair treatment or violence)</a:t>
          </a:r>
        </a:p>
      </dsp:txBody>
      <dsp:txXfrm>
        <a:off x="2711638" y="3766918"/>
        <a:ext cx="3459890" cy="1215135"/>
      </dsp:txXfrm>
    </dsp:sp>
    <dsp:sp modelId="{BBFF0804-DDFD-4864-A760-F4AC4F7E9B3C}">
      <dsp:nvSpPr>
        <dsp:cNvPr id="0" name=""/>
        <dsp:cNvSpPr/>
      </dsp:nvSpPr>
      <dsp:spPr>
        <a:xfrm>
          <a:off x="0" y="3564396"/>
          <a:ext cx="2711638" cy="1620179"/>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GB" sz="3900" kern="1200" dirty="0"/>
            <a:t>Negative prejudice</a:t>
          </a:r>
        </a:p>
      </dsp:txBody>
      <dsp:txXfrm>
        <a:off x="79091" y="3643487"/>
        <a:ext cx="2553456" cy="146199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3CABE9-9CED-4470-A6E8-B86AB1DFC21E}" type="datetimeFigureOut">
              <a:rPr lang="en-GB"/>
              <a:t>13/03/2020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F00FB9-611C-4432-ADCC-0995C28BCCEA}" type="slidenum">
              <a:rPr lang="en-GB"/>
              <a:t>‹#›</a:t>
            </a:fld>
            <a:endParaRPr lang="en-GB"/>
          </a:p>
        </p:txBody>
      </p:sp>
    </p:spTree>
    <p:extLst>
      <p:ext uri="{BB962C8B-B14F-4D97-AF65-F5344CB8AC3E}">
        <p14:creationId xmlns:p14="http://schemas.microsoft.com/office/powerpoint/2010/main" val="241133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0D63EEED-743E-49C1-90C5-00B02C99F79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9CFEA3C6-18A9-4FDA-BFFF-E939DED629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0244" name="Slide Number Placeholder 3">
            <a:extLst>
              <a:ext uri="{FF2B5EF4-FFF2-40B4-BE49-F238E27FC236}">
                <a16:creationId xmlns:a16="http://schemas.microsoft.com/office/drawing/2014/main" id="{3CB41179-EBBD-4EEF-91CF-C93939544A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354BE94-FC67-4B2B-A26A-3D9FE883CACC}" type="slidenum">
              <a:rPr lang="en-GB" altLang="en-US">
                <a:latin typeface="Arial" panose="020B0604020202020204" pitchFamily="34" charset="0"/>
              </a:rPr>
              <a:pPr>
                <a:spcBef>
                  <a:spcPct val="0"/>
                </a:spcBef>
              </a:pPr>
              <a:t>4</a:t>
            </a:fld>
            <a:endParaRPr lang="en-GB" altLang="en-US">
              <a:latin typeface="Arial" panose="020B0604020202020204" pitchFamily="34" charset="0"/>
            </a:endParaRPr>
          </a:p>
        </p:txBody>
      </p:sp>
    </p:spTree>
    <p:extLst>
      <p:ext uri="{BB962C8B-B14F-4D97-AF65-F5344CB8AC3E}">
        <p14:creationId xmlns:p14="http://schemas.microsoft.com/office/powerpoint/2010/main" val="510544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E25D5C09-5BE0-4944-88F3-7C03CA6B65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58397BDD-9951-49E2-9F60-A296E86F82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Eugenics Movement (‘scientific’ movement focused on ‘improving the breed’; forced sterilisations). Started in Britain 1800s-1900s and spread.</a:t>
            </a:r>
          </a:p>
          <a:p>
            <a:endParaRPr lang="en-GB" altLang="en-US"/>
          </a:p>
        </p:txBody>
      </p:sp>
      <p:sp>
        <p:nvSpPr>
          <p:cNvPr id="36868" name="Slide Number Placeholder 3">
            <a:extLst>
              <a:ext uri="{FF2B5EF4-FFF2-40B4-BE49-F238E27FC236}">
                <a16:creationId xmlns:a16="http://schemas.microsoft.com/office/drawing/2014/main" id="{3239BEBC-54C5-4B65-A2B1-6AC6196DEF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CD3D56-555D-4E75-A952-EBB9D788C376}" type="slidenum">
              <a:rPr lang="en-GB" altLang="en-US">
                <a:latin typeface="Arial" panose="020B0604020202020204" pitchFamily="34" charset="0"/>
              </a:rPr>
              <a:pPr>
                <a:spcBef>
                  <a:spcPct val="0"/>
                </a:spcBef>
              </a:pPr>
              <a:t>7</a:t>
            </a:fld>
            <a:endParaRPr lang="en-GB" altLang="en-US">
              <a:latin typeface="Arial" panose="020B0604020202020204" pitchFamily="34" charset="0"/>
            </a:endParaRPr>
          </a:p>
        </p:txBody>
      </p:sp>
    </p:spTree>
    <p:extLst>
      <p:ext uri="{BB962C8B-B14F-4D97-AF65-F5344CB8AC3E}">
        <p14:creationId xmlns:p14="http://schemas.microsoft.com/office/powerpoint/2010/main" val="751422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8A37FD19-D687-4067-8495-A8B3C5D387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8C02325A-3E8C-45E0-ABF1-9D96B86E0C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8916" name="Slide Number Placeholder 3">
            <a:extLst>
              <a:ext uri="{FF2B5EF4-FFF2-40B4-BE49-F238E27FC236}">
                <a16:creationId xmlns:a16="http://schemas.microsoft.com/office/drawing/2014/main" id="{6CA1633C-9E74-4B6C-B70E-38ED73D156C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1EEE706-B5D5-46A7-AE06-8C273C369725}" type="slidenum">
              <a:rPr lang="en-GB" altLang="en-US">
                <a:latin typeface="Arial" panose="020B0604020202020204" pitchFamily="34" charset="0"/>
              </a:rPr>
              <a:pPr>
                <a:spcBef>
                  <a:spcPct val="0"/>
                </a:spcBef>
              </a:pPr>
              <a:t>9</a:t>
            </a:fld>
            <a:endParaRPr lang="en-GB" altLang="en-US">
              <a:latin typeface="Arial" panose="020B0604020202020204" pitchFamily="34" charset="0"/>
            </a:endParaRPr>
          </a:p>
        </p:txBody>
      </p:sp>
    </p:spTree>
    <p:extLst>
      <p:ext uri="{BB962C8B-B14F-4D97-AF65-F5344CB8AC3E}">
        <p14:creationId xmlns:p14="http://schemas.microsoft.com/office/powerpoint/2010/main" val="204544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When speaking of race, it is important to review the history of the concept and associated definitions</a:t>
            </a:r>
          </a:p>
        </p:txBody>
      </p:sp>
      <p:sp>
        <p:nvSpPr>
          <p:cNvPr id="4" name="Slide Number Placeholder 3"/>
          <p:cNvSpPr>
            <a:spLocks noGrp="1"/>
          </p:cNvSpPr>
          <p:nvPr>
            <p:ph type="sldNum" sz="quarter" idx="10"/>
          </p:nvPr>
        </p:nvSpPr>
        <p:spPr/>
        <p:txBody>
          <a:bodyPr/>
          <a:lstStyle/>
          <a:p>
            <a:fld id="{870DB426-279B-448B-8D3C-D56C7F6F5392}" type="slidenum">
              <a:rPr lang="en-US" smtClean="0"/>
              <a:t>18</a:t>
            </a:fld>
            <a:endParaRPr lang="en-US" dirty="0"/>
          </a:p>
        </p:txBody>
      </p:sp>
    </p:spTree>
    <p:extLst>
      <p:ext uri="{BB962C8B-B14F-4D97-AF65-F5344CB8AC3E}">
        <p14:creationId xmlns:p14="http://schemas.microsoft.com/office/powerpoint/2010/main" val="577098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0DB426-279B-448B-8D3C-D56C7F6F5392}" type="slidenum">
              <a:rPr lang="en-US" smtClean="0"/>
              <a:t>19</a:t>
            </a:fld>
            <a:endParaRPr lang="en-US" dirty="0"/>
          </a:p>
        </p:txBody>
      </p:sp>
    </p:spTree>
    <p:extLst>
      <p:ext uri="{BB962C8B-B14F-4D97-AF65-F5344CB8AC3E}">
        <p14:creationId xmlns:p14="http://schemas.microsoft.com/office/powerpoint/2010/main" val="336407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2B24029-DBCE-4F16-9C10-6ABBE25671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46D63398-E6F9-43A2-A63E-BD83E67EB4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2292" name="Slide Number Placeholder 3">
            <a:extLst>
              <a:ext uri="{FF2B5EF4-FFF2-40B4-BE49-F238E27FC236}">
                <a16:creationId xmlns:a16="http://schemas.microsoft.com/office/drawing/2014/main" id="{B6B18C61-65D5-421E-BAC4-A1CEB9682E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B1D510C-0789-46D6-AF73-64F582FD90CC}" type="slidenum">
              <a:rPr lang="en-GB" altLang="en-US">
                <a:latin typeface="Arial" panose="020B0604020202020204" pitchFamily="34" charset="0"/>
              </a:rPr>
              <a:pPr>
                <a:spcBef>
                  <a:spcPct val="0"/>
                </a:spcBef>
              </a:pPr>
              <a:t>24</a:t>
            </a:fld>
            <a:endParaRPr lang="en-GB" altLang="en-US">
              <a:latin typeface="Arial" panose="020B0604020202020204" pitchFamily="34" charset="0"/>
            </a:endParaRPr>
          </a:p>
        </p:txBody>
      </p:sp>
    </p:spTree>
    <p:extLst>
      <p:ext uri="{BB962C8B-B14F-4D97-AF65-F5344CB8AC3E}">
        <p14:creationId xmlns:p14="http://schemas.microsoft.com/office/powerpoint/2010/main" val="4107972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1917400E-6CB5-4A6F-B059-D960919AC3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77046031-1E60-412A-A495-CF0572F8F9C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6388" name="Slide Number Placeholder 3">
            <a:extLst>
              <a:ext uri="{FF2B5EF4-FFF2-40B4-BE49-F238E27FC236}">
                <a16:creationId xmlns:a16="http://schemas.microsoft.com/office/drawing/2014/main" id="{AD9AFF51-1787-412F-8F28-0C65962B8B2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404FAE4-7602-4C92-93D8-C0C6ABFA01C4}" type="slidenum">
              <a:rPr lang="en-GB" altLang="en-US">
                <a:latin typeface="Arial" panose="020B0604020202020204" pitchFamily="34" charset="0"/>
              </a:rPr>
              <a:pPr>
                <a:spcBef>
                  <a:spcPct val="0"/>
                </a:spcBef>
              </a:pPr>
              <a:t>25</a:t>
            </a:fld>
            <a:endParaRPr lang="en-GB" altLang="en-US">
              <a:latin typeface="Arial" panose="020B0604020202020204" pitchFamily="34" charset="0"/>
            </a:endParaRPr>
          </a:p>
        </p:txBody>
      </p:sp>
    </p:spTree>
    <p:extLst>
      <p:ext uri="{BB962C8B-B14F-4D97-AF65-F5344CB8AC3E}">
        <p14:creationId xmlns:p14="http://schemas.microsoft.com/office/powerpoint/2010/main" val="2044030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8B182FAD-389F-4308-AFC9-6713CD034A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E1B137B6-0DCF-400A-83F9-967ADC3CDFC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8436" name="Slide Number Placeholder 3">
            <a:extLst>
              <a:ext uri="{FF2B5EF4-FFF2-40B4-BE49-F238E27FC236}">
                <a16:creationId xmlns:a16="http://schemas.microsoft.com/office/drawing/2014/main" id="{CBA8AB26-4439-4C5F-8CC6-D70C36DD0F9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215DB22-924B-4723-BD60-92EFEE418216}" type="slidenum">
              <a:rPr lang="en-GB" altLang="en-US">
                <a:latin typeface="Arial" panose="020B0604020202020204" pitchFamily="34" charset="0"/>
              </a:rPr>
              <a:pPr>
                <a:spcBef>
                  <a:spcPct val="0"/>
                </a:spcBef>
              </a:pPr>
              <a:t>26</a:t>
            </a:fld>
            <a:endParaRPr lang="en-GB" altLang="en-US">
              <a:latin typeface="Arial" panose="020B0604020202020204" pitchFamily="34" charset="0"/>
            </a:endParaRPr>
          </a:p>
        </p:txBody>
      </p:sp>
    </p:spTree>
    <p:extLst>
      <p:ext uri="{BB962C8B-B14F-4D97-AF65-F5344CB8AC3E}">
        <p14:creationId xmlns:p14="http://schemas.microsoft.com/office/powerpoint/2010/main" val="24493649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F6843702-0EB6-4EE7-8401-613DB4C16AB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DC0D3A85-B570-4B93-9631-63BE0DFF2D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0484" name="Slide Number Placeholder 3">
            <a:extLst>
              <a:ext uri="{FF2B5EF4-FFF2-40B4-BE49-F238E27FC236}">
                <a16:creationId xmlns:a16="http://schemas.microsoft.com/office/drawing/2014/main" id="{9BDF684A-B08F-4E4C-AC26-CC063D664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13357DA-0952-43DA-94F5-D6CC02408426}" type="slidenum">
              <a:rPr lang="en-GB" altLang="en-US">
                <a:latin typeface="Arial" panose="020B0604020202020204" pitchFamily="34" charset="0"/>
              </a:rPr>
              <a:pPr>
                <a:spcBef>
                  <a:spcPct val="0"/>
                </a:spcBef>
              </a:pPr>
              <a:t>27</a:t>
            </a:fld>
            <a:endParaRPr lang="en-GB" altLang="en-US">
              <a:latin typeface="Arial" panose="020B0604020202020204" pitchFamily="34" charset="0"/>
            </a:endParaRPr>
          </a:p>
        </p:txBody>
      </p:sp>
    </p:spTree>
    <p:extLst>
      <p:ext uri="{BB962C8B-B14F-4D97-AF65-F5344CB8AC3E}">
        <p14:creationId xmlns:p14="http://schemas.microsoft.com/office/powerpoint/2010/main" val="3566011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6C30792E-686E-4AD6-B092-F590B332A5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ACFB29D2-2FDA-498C-B950-AF2688A4223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2532" name="Slide Number Placeholder 3">
            <a:extLst>
              <a:ext uri="{FF2B5EF4-FFF2-40B4-BE49-F238E27FC236}">
                <a16:creationId xmlns:a16="http://schemas.microsoft.com/office/drawing/2014/main" id="{9508F51C-05A0-4DBF-83E3-ECEAE51CF23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99A926B-B140-4E81-B1AF-006D2AE7F9E5}" type="slidenum">
              <a:rPr lang="en-GB" altLang="en-US">
                <a:latin typeface="Arial" panose="020B0604020202020204" pitchFamily="34" charset="0"/>
              </a:rPr>
              <a:pPr>
                <a:spcBef>
                  <a:spcPct val="0"/>
                </a:spcBef>
              </a:pPr>
              <a:t>28</a:t>
            </a:fld>
            <a:endParaRPr lang="en-GB" altLang="en-US">
              <a:latin typeface="Arial" panose="020B0604020202020204" pitchFamily="34" charset="0"/>
            </a:endParaRPr>
          </a:p>
        </p:txBody>
      </p:sp>
    </p:spTree>
    <p:extLst>
      <p:ext uri="{BB962C8B-B14F-4D97-AF65-F5344CB8AC3E}">
        <p14:creationId xmlns:p14="http://schemas.microsoft.com/office/powerpoint/2010/main" val="2730245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E284EC8F-F216-419C-B4C4-0FF5B3C14D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5BC96644-9823-47D3-97A6-9C44329488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4580" name="Slide Number Placeholder 3">
            <a:extLst>
              <a:ext uri="{FF2B5EF4-FFF2-40B4-BE49-F238E27FC236}">
                <a16:creationId xmlns:a16="http://schemas.microsoft.com/office/drawing/2014/main" id="{21DBD87E-FC9F-4CC2-BE76-D8464E1E50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3C2FA65-62E6-4157-A467-6E7E9257C287}" type="slidenum">
              <a:rPr lang="en-GB" altLang="en-US">
                <a:latin typeface="Arial" panose="020B0604020202020204" pitchFamily="34" charset="0"/>
              </a:rPr>
              <a:pPr>
                <a:spcBef>
                  <a:spcPct val="0"/>
                </a:spcBef>
              </a:pPr>
              <a:t>29</a:t>
            </a:fld>
            <a:endParaRPr lang="en-GB" altLang="en-US">
              <a:latin typeface="Arial" panose="020B0604020202020204" pitchFamily="34" charset="0"/>
            </a:endParaRPr>
          </a:p>
        </p:txBody>
      </p:sp>
    </p:spTree>
    <p:extLst>
      <p:ext uri="{BB962C8B-B14F-4D97-AF65-F5344CB8AC3E}">
        <p14:creationId xmlns:p14="http://schemas.microsoft.com/office/powerpoint/2010/main" val="3931980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E445B8EE-F9B7-49F5-8ED5-703DB5141C7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5DD3E2DC-4FBF-4637-A114-ED75B5CC87D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6628" name="Slide Number Placeholder 3">
            <a:extLst>
              <a:ext uri="{FF2B5EF4-FFF2-40B4-BE49-F238E27FC236}">
                <a16:creationId xmlns:a16="http://schemas.microsoft.com/office/drawing/2014/main" id="{DDBEB68F-1CC8-4BD2-B740-44DFE264B31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66A996C-A825-4721-B607-2B2ED8F197CF}" type="slidenum">
              <a:rPr lang="en-GB" altLang="en-US">
                <a:latin typeface="Arial" panose="020B0604020202020204" pitchFamily="34" charset="0"/>
              </a:rPr>
              <a:pPr>
                <a:spcBef>
                  <a:spcPct val="0"/>
                </a:spcBef>
              </a:pPr>
              <a:t>30</a:t>
            </a:fld>
            <a:endParaRPr lang="en-GB" altLang="en-US">
              <a:latin typeface="Arial" panose="020B0604020202020204" pitchFamily="34" charset="0"/>
            </a:endParaRPr>
          </a:p>
        </p:txBody>
      </p:sp>
    </p:spTree>
    <p:extLst>
      <p:ext uri="{BB962C8B-B14F-4D97-AF65-F5344CB8AC3E}">
        <p14:creationId xmlns:p14="http://schemas.microsoft.com/office/powerpoint/2010/main" val="1367836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78F3ACF2-829A-4C9B-B108-0D361CACE8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6969C0C4-25C4-422B-A118-F08E8DE3FF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8676" name="Slide Number Placeholder 3">
            <a:extLst>
              <a:ext uri="{FF2B5EF4-FFF2-40B4-BE49-F238E27FC236}">
                <a16:creationId xmlns:a16="http://schemas.microsoft.com/office/drawing/2014/main" id="{C2D87B03-A820-488B-AF4F-BF09842278C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A2662E6-C332-487C-A3C5-98369A233FBC}" type="slidenum">
              <a:rPr lang="en-GB" altLang="en-US">
                <a:latin typeface="Arial" panose="020B0604020202020204" pitchFamily="34" charset="0"/>
              </a:rPr>
              <a:pPr>
                <a:spcBef>
                  <a:spcPct val="0"/>
                </a:spcBef>
              </a:pPr>
              <a:t>31</a:t>
            </a:fld>
            <a:endParaRPr lang="en-GB" altLang="en-US">
              <a:latin typeface="Arial" panose="020B0604020202020204" pitchFamily="34" charset="0"/>
            </a:endParaRPr>
          </a:p>
        </p:txBody>
      </p:sp>
    </p:spTree>
    <p:extLst>
      <p:ext uri="{BB962C8B-B14F-4D97-AF65-F5344CB8AC3E}">
        <p14:creationId xmlns:p14="http://schemas.microsoft.com/office/powerpoint/2010/main" val="39944842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247CE795-5EC5-4DB6-B431-4895601B13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3EDED0EF-7C0C-4F21-A8F9-7F5521382A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0724" name="Slide Number Placeholder 3">
            <a:extLst>
              <a:ext uri="{FF2B5EF4-FFF2-40B4-BE49-F238E27FC236}">
                <a16:creationId xmlns:a16="http://schemas.microsoft.com/office/drawing/2014/main" id="{27FF7E99-3B74-4D72-AFB7-983E3271F65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A37458F-8838-48CC-98F9-D7090BF2803C}" type="slidenum">
              <a:rPr lang="en-GB" altLang="en-US">
                <a:latin typeface="Arial" panose="020B0604020202020204" pitchFamily="34" charset="0"/>
              </a:rPr>
              <a:pPr>
                <a:spcBef>
                  <a:spcPct val="0"/>
                </a:spcBef>
              </a:pPr>
              <a:t>32</a:t>
            </a:fld>
            <a:endParaRPr lang="en-GB" altLang="en-US">
              <a:latin typeface="Arial" panose="020B0604020202020204" pitchFamily="34" charset="0"/>
            </a:endParaRPr>
          </a:p>
        </p:txBody>
      </p:sp>
    </p:spTree>
    <p:extLst>
      <p:ext uri="{BB962C8B-B14F-4D97-AF65-F5344CB8AC3E}">
        <p14:creationId xmlns:p14="http://schemas.microsoft.com/office/powerpoint/2010/main" val="3203315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412DC7C6-BDC8-4D86-93BC-FE3A23E5518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07880744-D77D-4D20-81DD-69DD02F9C4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2772" name="Slide Number Placeholder 3">
            <a:extLst>
              <a:ext uri="{FF2B5EF4-FFF2-40B4-BE49-F238E27FC236}">
                <a16:creationId xmlns:a16="http://schemas.microsoft.com/office/drawing/2014/main" id="{B8E89CFC-215C-4B72-ABFB-D01568D190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F9EEEEE-824C-484B-85FB-11855B3D239F}" type="slidenum">
              <a:rPr lang="en-GB" altLang="en-US">
                <a:latin typeface="Arial" panose="020B0604020202020204" pitchFamily="34" charset="0"/>
              </a:rPr>
              <a:pPr>
                <a:spcBef>
                  <a:spcPct val="0"/>
                </a:spcBef>
              </a:pPr>
              <a:t>33</a:t>
            </a:fld>
            <a:endParaRPr lang="en-GB" altLang="en-US">
              <a:latin typeface="Arial" panose="020B0604020202020204" pitchFamily="34" charset="0"/>
            </a:endParaRPr>
          </a:p>
        </p:txBody>
      </p:sp>
    </p:spTree>
    <p:extLst>
      <p:ext uri="{BB962C8B-B14F-4D97-AF65-F5344CB8AC3E}">
        <p14:creationId xmlns:p14="http://schemas.microsoft.com/office/powerpoint/2010/main" val="1564680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625630E3-5901-407E-A3D5-F59E0B5AA0B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1E5D1482-33C5-486F-ADF0-496A89AEC73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0964" name="Slide Number Placeholder 3">
            <a:extLst>
              <a:ext uri="{FF2B5EF4-FFF2-40B4-BE49-F238E27FC236}">
                <a16:creationId xmlns:a16="http://schemas.microsoft.com/office/drawing/2014/main" id="{BE13F3D6-685E-4912-A7E9-F0C858EAFD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837A73A-C738-4837-8E24-0E6CE0C0FB97}" type="slidenum">
              <a:rPr lang="en-GB" altLang="en-US">
                <a:latin typeface="Arial" panose="020B0604020202020204" pitchFamily="34" charset="0"/>
              </a:rPr>
              <a:pPr>
                <a:spcBef>
                  <a:spcPct val="0"/>
                </a:spcBef>
              </a:pPr>
              <a:t>34</a:t>
            </a:fld>
            <a:endParaRPr lang="en-GB" altLang="en-US">
              <a:latin typeface="Arial" panose="020B0604020202020204" pitchFamily="34" charset="0"/>
            </a:endParaRPr>
          </a:p>
        </p:txBody>
      </p:sp>
    </p:spTree>
    <p:extLst>
      <p:ext uri="{BB962C8B-B14F-4D97-AF65-F5344CB8AC3E}">
        <p14:creationId xmlns:p14="http://schemas.microsoft.com/office/powerpoint/2010/main" val="1254222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7D1D1998-C331-4809-AC95-410E13CD98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38F542C7-452E-4338-8D54-B1B0CF10ABD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3012" name="Slide Number Placeholder 3">
            <a:extLst>
              <a:ext uri="{FF2B5EF4-FFF2-40B4-BE49-F238E27FC236}">
                <a16:creationId xmlns:a16="http://schemas.microsoft.com/office/drawing/2014/main" id="{C13E16AF-634F-4EE5-A395-E86CCCEB71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F6EAE4E-2CDC-4BDF-81D6-6DA060244E03}" type="slidenum">
              <a:rPr lang="en-GB" altLang="en-US">
                <a:latin typeface="Arial" panose="020B0604020202020204" pitchFamily="34" charset="0"/>
              </a:rPr>
              <a:pPr>
                <a:spcBef>
                  <a:spcPct val="0"/>
                </a:spcBef>
              </a:pPr>
              <a:t>35</a:t>
            </a:fld>
            <a:endParaRPr lang="en-GB" altLang="en-US">
              <a:latin typeface="Arial" panose="020B0604020202020204" pitchFamily="34" charset="0"/>
            </a:endParaRPr>
          </a:p>
        </p:txBody>
      </p:sp>
    </p:spTree>
    <p:extLst>
      <p:ext uri="{BB962C8B-B14F-4D97-AF65-F5344CB8AC3E}">
        <p14:creationId xmlns:p14="http://schemas.microsoft.com/office/powerpoint/2010/main" val="994446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81BB13B8-CC72-422E-B61C-2F80829910F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77C18189-4C00-4449-A199-24061BAEC5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5060" name="Slide Number Placeholder 3">
            <a:extLst>
              <a:ext uri="{FF2B5EF4-FFF2-40B4-BE49-F238E27FC236}">
                <a16:creationId xmlns:a16="http://schemas.microsoft.com/office/drawing/2014/main" id="{8D85B6F1-77E1-4A75-8100-21B233568E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4838015-5D5D-43A8-A854-2934957C8C9E}" type="slidenum">
              <a:rPr lang="en-GB" altLang="en-US">
                <a:latin typeface="Arial" panose="020B0604020202020204" pitchFamily="34" charset="0"/>
              </a:rPr>
              <a:pPr>
                <a:spcBef>
                  <a:spcPct val="0"/>
                </a:spcBef>
              </a:pPr>
              <a:t>36</a:t>
            </a:fld>
            <a:endParaRPr lang="en-GB" altLang="en-US">
              <a:latin typeface="Arial" panose="020B0604020202020204" pitchFamily="34" charset="0"/>
            </a:endParaRPr>
          </a:p>
        </p:txBody>
      </p:sp>
    </p:spTree>
    <p:extLst>
      <p:ext uri="{BB962C8B-B14F-4D97-AF65-F5344CB8AC3E}">
        <p14:creationId xmlns:p14="http://schemas.microsoft.com/office/powerpoint/2010/main" val="3340709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2B2093C5-0C5A-4314-88ED-742C048FCB3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354C3E38-4DA2-41B2-B74E-6B8E9A5600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7108" name="Slide Number Placeholder 3">
            <a:extLst>
              <a:ext uri="{FF2B5EF4-FFF2-40B4-BE49-F238E27FC236}">
                <a16:creationId xmlns:a16="http://schemas.microsoft.com/office/drawing/2014/main" id="{F6318625-974E-4E95-B48A-BAD3CD58E8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61431FA-DCCA-41AD-879E-67FEA1A4A3CD}" type="slidenum">
              <a:rPr lang="en-GB" altLang="en-US">
                <a:latin typeface="Arial" panose="020B0604020202020204" pitchFamily="34" charset="0"/>
              </a:rPr>
              <a:pPr>
                <a:spcBef>
                  <a:spcPct val="0"/>
                </a:spcBef>
              </a:pPr>
              <a:t>37</a:t>
            </a:fld>
            <a:endParaRPr lang="en-GB" altLang="en-US">
              <a:latin typeface="Arial" panose="020B0604020202020204" pitchFamily="34" charset="0"/>
            </a:endParaRPr>
          </a:p>
        </p:txBody>
      </p:sp>
    </p:spTree>
    <p:extLst>
      <p:ext uri="{BB962C8B-B14F-4D97-AF65-F5344CB8AC3E}">
        <p14:creationId xmlns:p14="http://schemas.microsoft.com/office/powerpoint/2010/main" val="3608126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CD890402-7E8B-48D8-8DBA-921C8654551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4CEB92B8-F0E9-4556-8070-5670FCCAAA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9156" name="Slide Number Placeholder 3">
            <a:extLst>
              <a:ext uri="{FF2B5EF4-FFF2-40B4-BE49-F238E27FC236}">
                <a16:creationId xmlns:a16="http://schemas.microsoft.com/office/drawing/2014/main" id="{F99F511B-9E1F-4367-B72F-EAF47FF1B40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D68739D-B067-4488-AD5F-A8950661D83F}" type="slidenum">
              <a:rPr lang="en-GB" altLang="en-US">
                <a:latin typeface="Arial" panose="020B0604020202020204" pitchFamily="34" charset="0"/>
              </a:rPr>
              <a:pPr>
                <a:spcBef>
                  <a:spcPct val="0"/>
                </a:spcBef>
              </a:pPr>
              <a:t>38</a:t>
            </a:fld>
            <a:endParaRPr lang="en-GB" altLang="en-US">
              <a:latin typeface="Arial" panose="020B0604020202020204" pitchFamily="34" charset="0"/>
            </a:endParaRPr>
          </a:p>
        </p:txBody>
      </p:sp>
    </p:spTree>
    <p:extLst>
      <p:ext uri="{BB962C8B-B14F-4D97-AF65-F5344CB8AC3E}">
        <p14:creationId xmlns:p14="http://schemas.microsoft.com/office/powerpoint/2010/main" val="14898766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57DB41BC-FCCB-44A3-ACE1-E4BB3343EF7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5AFEB223-9C4F-4FF9-8406-660B53EDBA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Tx/>
              <a:buChar char="-"/>
            </a:pPr>
            <a:r>
              <a:rPr lang="en-GB" altLang="en-US"/>
              <a:t>Being born with some form of imperfection or disability (‘cursed by the gods’: Quarmby, 2011) Connotations of ‘impurity’, ‘sin’, ‘evil’ or ‘misfortune’ </a:t>
            </a:r>
          </a:p>
          <a:p>
            <a:pPr>
              <a:buFontTx/>
              <a:buChar char="-"/>
            </a:pPr>
            <a:r>
              <a:rPr lang="en-GB" altLang="en-US"/>
              <a:t>(gay people, BME groups, Young people, unemployed, people with HIV, criminals, sex workers )</a:t>
            </a:r>
          </a:p>
          <a:p>
            <a:endParaRPr lang="en-GB" altLang="en-US"/>
          </a:p>
        </p:txBody>
      </p:sp>
      <p:sp>
        <p:nvSpPr>
          <p:cNvPr id="51204" name="Slide Number Placeholder 3">
            <a:extLst>
              <a:ext uri="{FF2B5EF4-FFF2-40B4-BE49-F238E27FC236}">
                <a16:creationId xmlns:a16="http://schemas.microsoft.com/office/drawing/2014/main" id="{4EDCD467-AD9C-4161-BF9D-46B93229D8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257F71D-8C93-4772-A28A-1000514CC2CF}" type="slidenum">
              <a:rPr lang="en-GB" altLang="en-US">
                <a:latin typeface="Arial" panose="020B0604020202020204" pitchFamily="34" charset="0"/>
              </a:rPr>
              <a:pPr>
                <a:spcBef>
                  <a:spcPct val="0"/>
                </a:spcBef>
              </a:pPr>
              <a:t>39</a:t>
            </a:fld>
            <a:endParaRPr lang="en-GB" altLang="en-US">
              <a:latin typeface="Arial" panose="020B0604020202020204" pitchFamily="34" charset="0"/>
            </a:endParaRPr>
          </a:p>
        </p:txBody>
      </p:sp>
    </p:spTree>
    <p:extLst>
      <p:ext uri="{BB962C8B-B14F-4D97-AF65-F5344CB8AC3E}">
        <p14:creationId xmlns:p14="http://schemas.microsoft.com/office/powerpoint/2010/main" val="11231129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DEB9B575-BB44-49AC-A41A-F5155CB5A3A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24B99F6E-B09A-4566-BFA6-E2D5C09E98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3252" name="Slide Number Placeholder 3">
            <a:extLst>
              <a:ext uri="{FF2B5EF4-FFF2-40B4-BE49-F238E27FC236}">
                <a16:creationId xmlns:a16="http://schemas.microsoft.com/office/drawing/2014/main" id="{61B17031-FCD7-4A7D-93AF-15497EEE62C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75FEAC2-431C-40EF-9BBE-086DE35E195E}" type="slidenum">
              <a:rPr lang="en-GB" altLang="en-US">
                <a:latin typeface="Arial" panose="020B0604020202020204" pitchFamily="34" charset="0"/>
              </a:rPr>
              <a:pPr>
                <a:spcBef>
                  <a:spcPct val="0"/>
                </a:spcBef>
              </a:pPr>
              <a:t>40</a:t>
            </a:fld>
            <a:endParaRPr lang="en-GB" altLang="en-US">
              <a:latin typeface="Arial" panose="020B0604020202020204" pitchFamily="34" charset="0"/>
            </a:endParaRPr>
          </a:p>
        </p:txBody>
      </p:sp>
    </p:spTree>
    <p:extLst>
      <p:ext uri="{BB962C8B-B14F-4D97-AF65-F5344CB8AC3E}">
        <p14:creationId xmlns:p14="http://schemas.microsoft.com/office/powerpoint/2010/main" val="16650917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CD723CF3-7431-485F-B426-E1D295F383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747D7F3B-5E81-4C4E-9232-64109DB05C0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Aims of the Act The Equality Duty has three aims. It requires public </a:t>
            </a:r>
          </a:p>
          <a:p>
            <a:pPr eaLnBrk="1" hangingPunct="1"/>
            <a:r>
              <a:rPr lang="en-GB" altLang="en-US"/>
              <a:t>bodies to have due regard to the need to:</a:t>
            </a:r>
          </a:p>
          <a:p>
            <a:pPr eaLnBrk="1" hangingPunct="1"/>
            <a:r>
              <a:rPr lang="en-GB" altLang="en-US"/>
              <a:t> (1)  </a:t>
            </a:r>
            <a:r>
              <a:rPr lang="en-GB" altLang="en-US">
                <a:solidFill>
                  <a:srgbClr val="FF0000"/>
                </a:solidFill>
              </a:rPr>
              <a:t>eliminate</a:t>
            </a:r>
            <a:r>
              <a:rPr lang="en-GB" altLang="en-US"/>
              <a:t> unlawful discrimination, harassment, victimisation and any other conduct prohibited by the Act;</a:t>
            </a:r>
          </a:p>
          <a:p>
            <a:pPr eaLnBrk="1" hangingPunct="1"/>
            <a:r>
              <a:rPr lang="en-GB" altLang="en-US"/>
              <a:t>(2) </a:t>
            </a:r>
            <a:r>
              <a:rPr lang="en-GB" altLang="en-US">
                <a:solidFill>
                  <a:srgbClr val="FF0000"/>
                </a:solidFill>
              </a:rPr>
              <a:t>advance</a:t>
            </a:r>
            <a:r>
              <a:rPr lang="en-GB" altLang="en-US"/>
              <a:t> equality of opportunity between people who share a protected characteristic and people who do not share it; </a:t>
            </a:r>
          </a:p>
          <a:p>
            <a:pPr eaLnBrk="1" hangingPunct="1"/>
            <a:r>
              <a:rPr lang="en-GB" altLang="en-US"/>
              <a:t> (3)</a:t>
            </a:r>
            <a:r>
              <a:rPr lang="en-GB" altLang="en-US">
                <a:solidFill>
                  <a:srgbClr val="FF0000"/>
                </a:solidFill>
              </a:rPr>
              <a:t> foster </a:t>
            </a:r>
            <a:r>
              <a:rPr lang="en-GB" altLang="en-US"/>
              <a:t>good relations between people who share a protected characteristic and people who do not share it.</a:t>
            </a:r>
          </a:p>
        </p:txBody>
      </p:sp>
      <p:sp>
        <p:nvSpPr>
          <p:cNvPr id="55300" name="Slide Number Placeholder 3">
            <a:extLst>
              <a:ext uri="{FF2B5EF4-FFF2-40B4-BE49-F238E27FC236}">
                <a16:creationId xmlns:a16="http://schemas.microsoft.com/office/drawing/2014/main" id="{68B047A6-5E7D-46E7-9A90-D0B84D3DAD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07CBDCD-DBEE-4F2B-BFD8-592F75C60F69}" type="slidenum">
              <a:rPr lang="en-GB" altLang="en-US">
                <a:latin typeface="Arial" panose="020B0604020202020204" pitchFamily="34" charset="0"/>
              </a:rPr>
              <a:pPr>
                <a:spcBef>
                  <a:spcPct val="0"/>
                </a:spcBef>
              </a:pPr>
              <a:t>41</a:t>
            </a:fld>
            <a:endParaRPr lang="en-GB" altLang="en-US">
              <a:latin typeface="Arial" panose="020B0604020202020204" pitchFamily="34" charset="0"/>
            </a:endParaRPr>
          </a:p>
        </p:txBody>
      </p:sp>
    </p:spTree>
    <p:extLst>
      <p:ext uri="{BB962C8B-B14F-4D97-AF65-F5344CB8AC3E}">
        <p14:creationId xmlns:p14="http://schemas.microsoft.com/office/powerpoint/2010/main" val="8109275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52969529-0D56-4079-A2BA-E929ACDBEA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160617CD-02B9-4357-B43A-26DABF7583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7348" name="Slide Number Placeholder 3">
            <a:extLst>
              <a:ext uri="{FF2B5EF4-FFF2-40B4-BE49-F238E27FC236}">
                <a16:creationId xmlns:a16="http://schemas.microsoft.com/office/drawing/2014/main" id="{B697DA24-FF42-4EB4-8C1D-34C3886B4DE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A926E6-52FE-4738-A833-372D2C6B6A7B}" type="slidenum">
              <a:rPr lang="en-GB" altLang="en-US">
                <a:latin typeface="Arial" panose="020B0604020202020204" pitchFamily="34" charset="0"/>
              </a:rPr>
              <a:pPr>
                <a:spcBef>
                  <a:spcPct val="0"/>
                </a:spcBef>
              </a:pPr>
              <a:t>42</a:t>
            </a:fld>
            <a:endParaRPr lang="en-GB" altLang="en-US">
              <a:latin typeface="Arial" panose="020B0604020202020204" pitchFamily="34" charset="0"/>
            </a:endParaRPr>
          </a:p>
        </p:txBody>
      </p:sp>
    </p:spTree>
    <p:extLst>
      <p:ext uri="{BB962C8B-B14F-4D97-AF65-F5344CB8AC3E}">
        <p14:creationId xmlns:p14="http://schemas.microsoft.com/office/powerpoint/2010/main" val="17480185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F2736A93-EE24-4EEE-ABA8-9A4DDC0766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899A1BA5-EC93-4EA5-BD9B-B205C481FC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9396" name="Slide Number Placeholder 3">
            <a:extLst>
              <a:ext uri="{FF2B5EF4-FFF2-40B4-BE49-F238E27FC236}">
                <a16:creationId xmlns:a16="http://schemas.microsoft.com/office/drawing/2014/main" id="{A94888AC-AC49-4DDA-878D-7265C6A0F45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FE8D4DB-4BB0-4B21-AF5D-4E245215E27F}" type="slidenum">
              <a:rPr lang="en-GB" altLang="en-US">
                <a:latin typeface="Arial" panose="020B0604020202020204" pitchFamily="34" charset="0"/>
              </a:rPr>
              <a:pPr>
                <a:spcBef>
                  <a:spcPct val="0"/>
                </a:spcBef>
              </a:pPr>
              <a:t>43</a:t>
            </a:fld>
            <a:endParaRPr lang="en-GB" altLang="en-US">
              <a:latin typeface="Arial" panose="020B0604020202020204" pitchFamily="34" charset="0"/>
            </a:endParaRPr>
          </a:p>
        </p:txBody>
      </p:sp>
    </p:spTree>
    <p:extLst>
      <p:ext uri="{BB962C8B-B14F-4D97-AF65-F5344CB8AC3E}">
        <p14:creationId xmlns:p14="http://schemas.microsoft.com/office/powerpoint/2010/main" val="35960663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1098430E-E47F-4689-A922-3C60CD05D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3AC30432-EB15-4AB9-97A2-0D30D95123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75780" name="Slide Number Placeholder 3">
            <a:extLst>
              <a:ext uri="{FF2B5EF4-FFF2-40B4-BE49-F238E27FC236}">
                <a16:creationId xmlns:a16="http://schemas.microsoft.com/office/drawing/2014/main" id="{2ACAAE5D-7979-4FA8-8897-DB269AB8E8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7888D61-74E7-4BEF-B8E7-FC834C3F3D3A}" type="slidenum">
              <a:rPr lang="en-GB" altLang="en-US">
                <a:latin typeface="Arial" panose="020B0604020202020204" pitchFamily="34" charset="0"/>
              </a:rPr>
              <a:pPr>
                <a:spcBef>
                  <a:spcPct val="0"/>
                </a:spcBef>
              </a:pPr>
              <a:t>44</a:t>
            </a:fld>
            <a:endParaRPr lang="en-GB" altLang="en-US">
              <a:latin typeface="Arial" panose="020B0604020202020204" pitchFamily="34" charset="0"/>
            </a:endParaRPr>
          </a:p>
        </p:txBody>
      </p:sp>
    </p:spTree>
    <p:extLst>
      <p:ext uri="{BB962C8B-B14F-4D97-AF65-F5344CB8AC3E}">
        <p14:creationId xmlns:p14="http://schemas.microsoft.com/office/powerpoint/2010/main" val="10199892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5E45A37D-4196-40CA-939E-AD1248D55B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4FAFC023-945B-49BE-B0D7-94A6D4BE4AA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77828" name="Slide Number Placeholder 3">
            <a:extLst>
              <a:ext uri="{FF2B5EF4-FFF2-40B4-BE49-F238E27FC236}">
                <a16:creationId xmlns:a16="http://schemas.microsoft.com/office/drawing/2014/main" id="{00CB9AD8-3579-493F-A80E-6706954AFE6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D94D6BD-8AB8-434E-AD08-1374AAF98209}" type="slidenum">
              <a:rPr lang="en-GB" altLang="en-US">
                <a:latin typeface="Arial" panose="020B0604020202020204" pitchFamily="34" charset="0"/>
              </a:rPr>
              <a:pPr>
                <a:spcBef>
                  <a:spcPct val="0"/>
                </a:spcBef>
              </a:pPr>
              <a:t>46</a:t>
            </a:fld>
            <a:endParaRPr lang="en-GB" altLang="en-US">
              <a:latin typeface="Arial" panose="020B0604020202020204" pitchFamily="34" charset="0"/>
            </a:endParaRPr>
          </a:p>
        </p:txBody>
      </p:sp>
    </p:spTree>
    <p:extLst>
      <p:ext uri="{BB962C8B-B14F-4D97-AF65-F5344CB8AC3E}">
        <p14:creationId xmlns:p14="http://schemas.microsoft.com/office/powerpoint/2010/main" val="6677599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DA2A955F-1593-4316-B14E-9C52B9536B5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2316A056-4F78-4AA2-A776-3702EBA533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79876" name="Slide Number Placeholder 3">
            <a:extLst>
              <a:ext uri="{FF2B5EF4-FFF2-40B4-BE49-F238E27FC236}">
                <a16:creationId xmlns:a16="http://schemas.microsoft.com/office/drawing/2014/main" id="{D841AEFA-3E90-48E6-830B-25F27BB71E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BAA09D2-801A-45FB-B2CA-85DBC241A065}" type="slidenum">
              <a:rPr lang="en-GB" altLang="en-US">
                <a:latin typeface="Arial" panose="020B0604020202020204" pitchFamily="34" charset="0"/>
              </a:rPr>
              <a:pPr>
                <a:spcBef>
                  <a:spcPct val="0"/>
                </a:spcBef>
              </a:pPr>
              <a:t>47</a:t>
            </a:fld>
            <a:endParaRPr lang="en-GB" altLang="en-US">
              <a:latin typeface="Arial" panose="020B0604020202020204" pitchFamily="34" charset="0"/>
            </a:endParaRPr>
          </a:p>
        </p:txBody>
      </p:sp>
    </p:spTree>
    <p:extLst>
      <p:ext uri="{BB962C8B-B14F-4D97-AF65-F5344CB8AC3E}">
        <p14:creationId xmlns:p14="http://schemas.microsoft.com/office/powerpoint/2010/main" val="589882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9DD4E7A-E47B-40A5-B58B-06A28D05C85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887781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DD4E7A-E47B-40A5-B58B-06A28D05C85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455974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DD4E7A-E47B-40A5-B58B-06A28D05C85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2556156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9DD4E7A-E47B-40A5-B58B-06A28D05C85D}" type="datetimeFigureOut">
              <a:rPr lang="en-GB" smtClean="0"/>
              <a:t>13/03/2020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2898547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9DD4E7A-E47B-40A5-B58B-06A28D05C85D}" type="datetimeFigureOut">
              <a:rPr lang="en-GB" smtClean="0"/>
              <a:t>13/03/2020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4029780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9DD4E7A-E47B-40A5-B58B-06A28D05C85D}" type="datetimeFigureOut">
              <a:rPr lang="en-GB" smtClean="0"/>
              <a:t>13/03/2020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3186817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DD4E7A-E47B-40A5-B58B-06A28D05C85D}" type="datetimeFigureOut">
              <a:rPr lang="en-GB" smtClean="0"/>
              <a:t>13/03/2020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2192096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DD4E7A-E47B-40A5-B58B-06A28D05C85D}" type="datetimeFigureOut">
              <a:rPr lang="en-GB" smtClean="0"/>
              <a:t>13/03/2020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739441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DD4E7A-E47B-40A5-B58B-06A28D05C85D}" type="datetimeFigureOut">
              <a:rPr lang="en-GB" smtClean="0"/>
              <a:t>13/03/2020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2104340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DD4E7A-E47B-40A5-B58B-06A28D05C85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1951829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DD4E7A-E47B-40A5-B58B-06A28D05C85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A56721-6784-4FD0-9117-6ECA824A609E}" type="slidenum">
              <a:rPr lang="en-GB" smtClean="0"/>
              <a:t>‹#›</a:t>
            </a:fld>
            <a:endParaRPr lang="en-GB"/>
          </a:p>
        </p:txBody>
      </p:sp>
    </p:spTree>
    <p:extLst>
      <p:ext uri="{BB962C8B-B14F-4D97-AF65-F5344CB8AC3E}">
        <p14:creationId xmlns:p14="http://schemas.microsoft.com/office/powerpoint/2010/main" val="10846435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lvl1pPr>
              <a:defRPr lang="en-US" sz="1050" smtClean="0">
                <a:effectLst/>
              </a:defRPr>
            </a:lvl1pPr>
          </a:lstStyle>
          <a:p>
            <a:r>
              <a:rPr lang="en-IN" dirty="0"/>
              <a:t>Gabbidon, </a:t>
            </a:r>
            <a:r>
              <a:rPr lang="en-IN" i="1" dirty="0"/>
              <a:t>Race and Crime</a:t>
            </a:r>
            <a:r>
              <a:rPr lang="en-IN" dirty="0"/>
              <a:t>, 5e. © SAGE Publishing, 2019.</a:t>
            </a:r>
          </a:p>
        </p:txBody>
      </p:sp>
      <p:sp>
        <p:nvSpPr>
          <p:cNvPr id="3" name="Subtitle 2"/>
          <p:cNvSpPr>
            <a:spLocks noGrp="1"/>
          </p:cNvSpPr>
          <p:nvPr>
            <p:ph type="subTitle" idx="1"/>
          </p:nvPr>
        </p:nvSpPr>
        <p:spPr>
          <a:xfrm>
            <a:off x="1828800" y="3195536"/>
            <a:ext cx="8534400" cy="1752600"/>
          </a:xfrm>
        </p:spPr>
        <p:txBody>
          <a:bodyPr>
            <a:normAutofit/>
          </a:bodyPr>
          <a:lstStyle>
            <a:lvl1pPr marL="0" indent="0" algn="ctr">
              <a:buNone/>
              <a:defRPr sz="3600" b="1">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Click to edit Master subtitle style</a:t>
            </a:r>
          </a:p>
        </p:txBody>
      </p:sp>
      <p:sp>
        <p:nvSpPr>
          <p:cNvPr id="6" name="Slide Number Placeholder 5"/>
          <p:cNvSpPr>
            <a:spLocks noGrp="1"/>
          </p:cNvSpPr>
          <p:nvPr>
            <p:ph type="sldNum" sz="quarter" idx="12"/>
          </p:nvPr>
        </p:nvSpPr>
        <p:spPr/>
        <p:txBody>
          <a:bodyPr/>
          <a:lstStyle/>
          <a:p>
            <a:fld id="{6EC6DD81-820D-4DF1-ABAE-1B083A88D4D7}" type="slidenum">
              <a:rPr lang="en-US" smtClean="0"/>
              <a:t>‹#›</a:t>
            </a:fld>
            <a:endParaRPr lang="en-US" dirty="0"/>
          </a:p>
        </p:txBody>
      </p:sp>
      <p:sp>
        <p:nvSpPr>
          <p:cNvPr id="4" name="Text Placeholder 3"/>
          <p:cNvSpPr>
            <a:spLocks noGrp="1"/>
          </p:cNvSpPr>
          <p:nvPr>
            <p:ph type="body" sz="quarter" idx="13"/>
          </p:nvPr>
        </p:nvSpPr>
        <p:spPr>
          <a:xfrm>
            <a:off x="1854201" y="1235075"/>
            <a:ext cx="8521700" cy="1654040"/>
          </a:xfrm>
        </p:spPr>
        <p:txBody>
          <a:bodyPr anchor="b">
            <a:normAutofit/>
          </a:bodyPr>
          <a:lstStyle>
            <a:lvl1pPr marL="0" indent="0" algn="ctr">
              <a:buNone/>
              <a:defRPr sz="4400" b="1">
                <a:solidFill>
                  <a:srgbClr val="1F497D"/>
                </a:solidFill>
              </a:defRPr>
            </a:lvl1pPr>
          </a:lstStyle>
          <a:p>
            <a:pPr lvl="0"/>
            <a:r>
              <a:rPr lang="en-US" dirty="0"/>
              <a:t>Click to edit Master text styles</a:t>
            </a:r>
          </a:p>
        </p:txBody>
      </p:sp>
    </p:spTree>
    <p:extLst>
      <p:ext uri="{BB962C8B-B14F-4D97-AF65-F5344CB8AC3E}">
        <p14:creationId xmlns:p14="http://schemas.microsoft.com/office/powerpoint/2010/main" val="4188037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DD4E7A-E47B-40A5-B58B-06A28D05C85D}" type="datetimeFigureOut">
              <a:rPr lang="en-GB" smtClean="0"/>
              <a:t>13/03/2020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56721-6784-4FD0-9117-6ECA824A609E}" type="slidenum">
              <a:rPr lang="en-GB" smtClean="0"/>
              <a:t>‹#›</a:t>
            </a:fld>
            <a:endParaRPr lang="en-GB"/>
          </a:p>
        </p:txBody>
      </p:sp>
    </p:spTree>
    <p:extLst>
      <p:ext uri="{BB962C8B-B14F-4D97-AF65-F5344CB8AC3E}">
        <p14:creationId xmlns:p14="http://schemas.microsoft.com/office/powerpoint/2010/main" val="28825479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mkEfe5_uhaQ?feature=oembed"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5JcYEXeK0g8?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videoseries?list=PL513F08AAB9E39CF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5zXs0sbArQI?feature=oembed"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www.gov.uk/government/uploads/system/uploads/attachment_data/file/85041/equality-duty.pdf" TargetMode="External"/><Relationship Id="rId3" Type="http://schemas.openxmlformats.org/officeDocument/2006/relationships/hyperlink" Target="http://www.acas.org.uk/media/pdf/n/8/Equality_Act_2010_guide_for_employers-accessible-version-Nov-2011.pdf%20on%2017/8/13" TargetMode="External"/><Relationship Id="rId7" Type="http://schemas.openxmlformats.org/officeDocument/2006/relationships/hyperlink" Target="http://www.equalityhumanrights.com/advice-and-guidance/equal-rights-equal-respect/useful-information/human-rights-case-studie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www.equalityhumanrights.com/advice-and-guidance/new-equality-act-guidance/" TargetMode="External"/><Relationship Id="rId5" Type="http://schemas.openxmlformats.org/officeDocument/2006/relationships/hyperlink" Target="https://responsibilitydeal.dh.gov.uk/wp-content/uploads/2012/09/Advice-for-employers-on-workplace-adjustments-for-mental-health-conditions.pdf" TargetMode="External"/><Relationship Id="rId4" Type="http://schemas.openxmlformats.org/officeDocument/2006/relationships/hyperlink" Target="http://www.mentalhealthcare.org.uk/employment" TargetMode="External"/><Relationship Id="rId9" Type="http://schemas.openxmlformats.org/officeDocument/2006/relationships/hyperlink" Target="http://www.gov.uk/government/uploads/system/uploads/attachment_data/file/85041/equality-duty.pdf%20on%2020/8/13" TargetMode="External"/></Relationships>
</file>

<file path=ppt/slides/_rels/slide47.xml.rels><?xml version="1.0" encoding="UTF-8" standalone="yes"?>
<Relationships xmlns="http://schemas.openxmlformats.org/package/2006/relationships"><Relationship Id="rId8" Type="http://schemas.openxmlformats.org/officeDocument/2006/relationships/hyperlink" Target="http://www.cps.gov.uk/legal/h_to_k/human_rights_and_criminal_prosecutions_general_principles/" TargetMode="External"/><Relationship Id="rId3" Type="http://schemas.openxmlformats.org/officeDocument/2006/relationships/hyperlink" Target="https://www.gov.uk/equality-act-2010-guidance%20on%2020/8/13" TargetMode="External"/><Relationship Id="rId7" Type="http://schemas.openxmlformats.org/officeDocument/2006/relationships/hyperlink" Target="http://www.liberty-human-rights.org.uk/policy/reports/parliamentarian-s-guide-to-the-human-rights-act-sept-2010.pdf%20on%2020/10/13"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www.justice.gov.uk/downloads/human-rights/human-rights-making-sense-human-rights.pdf" TargetMode="External"/><Relationship Id="rId5" Type="http://schemas.openxmlformats.org/officeDocument/2006/relationships/hyperlink" Target="http://www.ljmu.ac.uk/EOU/116201.htm%20on%2020/8/13" TargetMode="External"/><Relationship Id="rId4" Type="http://schemas.openxmlformats.org/officeDocument/2006/relationships/hyperlink" Target="https://www.gov.uk/discrimination-your-rights/types-of-discrimination" TargetMode="External"/><Relationship Id="rId9" Type="http://schemas.openxmlformats.org/officeDocument/2006/relationships/hyperlink" Target="http://www.personneltoday.com/articles/08/09/2010/56507/equality-act-2010-ten-example-dual-discrimination-scenarios.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15DE8-7A76-4B7B-BD66-29E26FB722A5}"/>
              </a:ext>
            </a:extLst>
          </p:cNvPr>
          <p:cNvSpPr>
            <a:spLocks noGrp="1"/>
          </p:cNvSpPr>
          <p:nvPr>
            <p:ph type="title"/>
          </p:nvPr>
        </p:nvSpPr>
        <p:spPr/>
        <p:txBody>
          <a:bodyPr/>
          <a:lstStyle/>
          <a:p>
            <a:endParaRPr lang="en-GB"/>
          </a:p>
        </p:txBody>
      </p:sp>
      <p:pic>
        <p:nvPicPr>
          <p:cNvPr id="4" name="Picture 4">
            <a:hlinkClick r:id="" action="ppaction://media"/>
            <a:extLst>
              <a:ext uri="{FF2B5EF4-FFF2-40B4-BE49-F238E27FC236}">
                <a16:creationId xmlns:a16="http://schemas.microsoft.com/office/drawing/2014/main" id="{01F056F3-308F-420E-B1A9-7EA982CC4D85}"/>
              </a:ext>
            </a:extLst>
          </p:cNvPr>
          <p:cNvPicPr>
            <a:picLocks noGrp="1" noRot="1" noChangeAspect="1"/>
          </p:cNvPicPr>
          <p:nvPr>
            <p:ph idx="1"/>
            <a:videoFile r:link="rId1"/>
          </p:nvPr>
        </p:nvPicPr>
        <p:blipFill>
          <a:blip r:embed="rId3"/>
          <a:stretch>
            <a:fillRect/>
          </a:stretch>
        </p:blipFill>
        <p:spPr>
          <a:xfrm>
            <a:off x="0" y="794"/>
            <a:ext cx="12192000" cy="6858000"/>
          </a:xfrm>
        </p:spPr>
      </p:pic>
    </p:spTree>
    <p:extLst>
      <p:ext uri="{BB962C8B-B14F-4D97-AF65-F5344CB8AC3E}">
        <p14:creationId xmlns:p14="http://schemas.microsoft.com/office/powerpoint/2010/main" val="4011217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A1E42-FA70-4D36-BAD3-4A6579B653C3}"/>
              </a:ext>
            </a:extLst>
          </p:cNvPr>
          <p:cNvSpPr>
            <a:spLocks noGrp="1"/>
          </p:cNvSpPr>
          <p:nvPr>
            <p:ph type="title"/>
          </p:nvPr>
        </p:nvSpPr>
        <p:spPr>
          <a:xfrm>
            <a:off x="883120" y="3038542"/>
            <a:ext cx="10515600" cy="1325563"/>
          </a:xfrm>
        </p:spPr>
        <p:txBody>
          <a:bodyPr>
            <a:normAutofit fontScale="90000"/>
          </a:bodyPr>
          <a:lstStyle/>
          <a:p>
            <a:pPr algn="ctr"/>
            <a:r>
              <a:rPr lang="en-GB" b="1" dirty="0">
                <a:solidFill>
                  <a:srgbClr val="FF0000"/>
                </a:solidFill>
                <a:cs typeface="Calibri Light"/>
              </a:rPr>
              <a:t>What Conclusions Can We Draw From This Video?</a:t>
            </a:r>
            <a:br>
              <a:rPr lang="en-GB" b="1" dirty="0">
                <a:solidFill>
                  <a:srgbClr val="FF0000"/>
                </a:solidFill>
                <a:cs typeface="Calibri Light"/>
              </a:rPr>
            </a:br>
            <a:br>
              <a:rPr lang="en-GB" b="1" dirty="0">
                <a:solidFill>
                  <a:srgbClr val="FF0000"/>
                </a:solidFill>
                <a:cs typeface="Calibri Light"/>
              </a:rPr>
            </a:br>
            <a:r>
              <a:rPr lang="en-GB" b="1" dirty="0">
                <a:solidFill>
                  <a:srgbClr val="FF0000"/>
                </a:solidFill>
                <a:cs typeface="Calibri Light"/>
              </a:rPr>
              <a:t>We can discuss on the 13th of March</a:t>
            </a:r>
            <a:br>
              <a:rPr lang="en-GB" b="1" dirty="0">
                <a:solidFill>
                  <a:srgbClr val="FF0000"/>
                </a:solidFill>
                <a:cs typeface="Calibri Light"/>
              </a:rPr>
            </a:br>
            <a:br>
              <a:rPr lang="en-GB" b="1" dirty="0">
                <a:solidFill>
                  <a:srgbClr val="FF0000"/>
                </a:solidFill>
                <a:cs typeface="Calibri Light"/>
              </a:rPr>
            </a:br>
            <a:br>
              <a:rPr lang="en-GB" b="1" dirty="0">
                <a:cs typeface="Calibri Light"/>
              </a:rPr>
            </a:br>
            <a:br>
              <a:rPr lang="en-GB" b="1" dirty="0">
                <a:cs typeface="Calibri Light"/>
              </a:rPr>
            </a:br>
            <a:r>
              <a:rPr lang="en-GB" b="1" dirty="0">
                <a:solidFill>
                  <a:srgbClr val="FF0000"/>
                </a:solidFill>
                <a:cs typeface="Calibri Light"/>
              </a:rPr>
              <a:t>Any Questions Please?</a:t>
            </a:r>
            <a:endParaRPr lang="en-US" dirty="0"/>
          </a:p>
        </p:txBody>
      </p:sp>
      <p:sp>
        <p:nvSpPr>
          <p:cNvPr id="3" name="Content Placeholder 2">
            <a:extLst>
              <a:ext uri="{FF2B5EF4-FFF2-40B4-BE49-F238E27FC236}">
                <a16:creationId xmlns:a16="http://schemas.microsoft.com/office/drawing/2014/main" id="{9969A6D4-E5BB-49C8-99DE-87DFF60CFF94}"/>
              </a:ext>
            </a:extLst>
          </p:cNvPr>
          <p:cNvSpPr>
            <a:spLocks noGrp="1"/>
          </p:cNvSpPr>
          <p:nvPr>
            <p:ph idx="1"/>
          </p:nvPr>
        </p:nvSpPr>
        <p:spPr>
          <a:xfrm>
            <a:off x="597568" y="833020"/>
            <a:ext cx="10515600" cy="242717"/>
          </a:xfrm>
        </p:spPr>
        <p:txBody>
          <a:bodyPr>
            <a:normAutofit fontScale="62500" lnSpcReduction="20000"/>
          </a:bodyPr>
          <a:lstStyle/>
          <a:p>
            <a:endParaRPr lang="en-GB"/>
          </a:p>
        </p:txBody>
      </p:sp>
    </p:spTree>
    <p:extLst>
      <p:ext uri="{BB962C8B-B14F-4D97-AF65-F5344CB8AC3E}">
        <p14:creationId xmlns:p14="http://schemas.microsoft.com/office/powerpoint/2010/main" val="4154844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3045368" y="2043663"/>
            <a:ext cx="6105194" cy="2031055"/>
          </a:xfrm>
        </p:spPr>
        <p:txBody>
          <a:bodyPr>
            <a:normAutofit/>
          </a:bodyPr>
          <a:lstStyle/>
          <a:p>
            <a:r>
              <a:rPr lang="en-GB" dirty="0">
                <a:solidFill>
                  <a:srgbClr val="FFFFFF"/>
                </a:solidFill>
              </a:rPr>
              <a:t>Culture &amp; Diversity</a:t>
            </a:r>
          </a:p>
        </p:txBody>
      </p:sp>
      <p:sp>
        <p:nvSpPr>
          <p:cNvPr id="3" name="Subtitle 2"/>
          <p:cNvSpPr>
            <a:spLocks noGrp="1"/>
          </p:cNvSpPr>
          <p:nvPr>
            <p:ph type="subTitle" idx="1"/>
          </p:nvPr>
        </p:nvSpPr>
        <p:spPr>
          <a:xfrm>
            <a:off x="3045368" y="4074718"/>
            <a:ext cx="6105194" cy="682079"/>
          </a:xfrm>
        </p:spPr>
        <p:txBody>
          <a:bodyPr vert="horz" lIns="91440" tIns="45720" rIns="91440" bIns="45720" rtlCol="0">
            <a:normAutofit/>
          </a:bodyPr>
          <a:lstStyle/>
          <a:p>
            <a:r>
              <a:rPr lang="en-GB">
                <a:solidFill>
                  <a:srgbClr val="FFFFFF"/>
                </a:solidFill>
                <a:cs typeface="Calibri"/>
              </a:rPr>
              <a:t>Diversity &amp; Crime</a:t>
            </a:r>
            <a:endParaRPr lang="en-GB">
              <a:solidFill>
                <a:srgbClr val="FFFFFF"/>
              </a:solidFill>
            </a:endParaRPr>
          </a:p>
        </p:txBody>
      </p:sp>
      <p:sp>
        <p:nvSpPr>
          <p:cNvPr id="4" name="Rectangle 3"/>
          <p:cNvSpPr/>
          <p:nvPr/>
        </p:nvSpPr>
        <p:spPr>
          <a:xfrm>
            <a:off x="5977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2334730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1">
            <a:extLst>
              <a:ext uri="{FF2B5EF4-FFF2-40B4-BE49-F238E27FC236}">
                <a16:creationId xmlns:a16="http://schemas.microsoft.com/office/drawing/2014/main" id="{EEAACD23-ED87-4F70-9401-B59D7D2B94D6}"/>
              </a:ext>
            </a:extLst>
          </p:cNvPr>
          <p:cNvSpPr>
            <a:spLocks noGrp="1" noChangeArrowheads="1"/>
          </p:cNvSpPr>
          <p:nvPr>
            <p:ph type="title"/>
          </p:nvPr>
        </p:nvSpPr>
        <p:spPr>
          <a:xfrm>
            <a:off x="1981200" y="274638"/>
            <a:ext cx="8229600" cy="633412"/>
          </a:xfrm>
        </p:spPr>
        <p:txBody>
          <a:bodyPr rtlCol="0">
            <a:noAutofit/>
          </a:bodyPr>
          <a:lstStyle/>
          <a:p>
            <a:pPr>
              <a:defRPr/>
            </a:pPr>
            <a:r>
              <a:rPr lang="en-US" altLang="en-US" b="1" dirty="0"/>
              <a:t>Objectives of the Lecture  </a:t>
            </a:r>
            <a:endParaRPr lang="en-US" altLang="en-US" b="1" dirty="0">
              <a:ea typeface="ヒラギノ角ゴ ProN W6"/>
              <a:cs typeface="ヒラギノ角ゴ ProN W6"/>
            </a:endParaRPr>
          </a:p>
        </p:txBody>
      </p:sp>
      <p:sp>
        <p:nvSpPr>
          <p:cNvPr id="18434" name="Rectangle 2">
            <a:extLst>
              <a:ext uri="{FF2B5EF4-FFF2-40B4-BE49-F238E27FC236}">
                <a16:creationId xmlns:a16="http://schemas.microsoft.com/office/drawing/2014/main" id="{400BA6E3-0EDA-4EB6-9D1F-040F79E022E2}"/>
              </a:ext>
            </a:extLst>
          </p:cNvPr>
          <p:cNvSpPr>
            <a:spLocks noGrp="1" noChangeArrowheads="1"/>
          </p:cNvSpPr>
          <p:nvPr>
            <p:ph idx="1"/>
          </p:nvPr>
        </p:nvSpPr>
        <p:spPr>
          <a:xfrm>
            <a:off x="1919536" y="1412776"/>
            <a:ext cx="8229600" cy="5073650"/>
          </a:xfrm>
        </p:spPr>
        <p:txBody>
          <a:bodyPr rtlCol="0">
            <a:normAutofit/>
          </a:bodyPr>
          <a:lstStyle/>
          <a:p>
            <a:pPr marL="644525" indent="-457200">
              <a:buSzPct val="99000"/>
              <a:buFont typeface="+mj-lt"/>
              <a:buAutoNum type="arabicPeriod"/>
              <a:defRPr/>
            </a:pPr>
            <a:r>
              <a:rPr lang="en-US" altLang="en-US" b="1" dirty="0">
                <a:solidFill>
                  <a:schemeClr val="tx1">
                    <a:lumMod val="75000"/>
                    <a:lumOff val="25000"/>
                  </a:schemeClr>
                </a:solidFill>
                <a:ea typeface="ヒラギノ角ゴ ProN W6"/>
                <a:cs typeface="ヒラギノ角ゴ ProN W6"/>
              </a:rPr>
              <a:t>Introduce ‘Police  (Cop) Culture’</a:t>
            </a:r>
          </a:p>
          <a:p>
            <a:pPr marL="644525" indent="-457200">
              <a:buSzPct val="99000"/>
              <a:buFont typeface="+mj-lt"/>
              <a:buAutoNum type="arabicPeriod"/>
              <a:defRPr/>
            </a:pPr>
            <a:endParaRPr lang="en-US" altLang="en-US" b="1" dirty="0">
              <a:solidFill>
                <a:schemeClr val="tx1">
                  <a:lumMod val="75000"/>
                  <a:lumOff val="25000"/>
                </a:schemeClr>
              </a:solidFill>
            </a:endParaRPr>
          </a:p>
          <a:p>
            <a:pPr marL="644525" indent="-457200">
              <a:buSzPct val="99000"/>
              <a:buFont typeface="+mj-lt"/>
              <a:buAutoNum type="arabicPeriod"/>
              <a:defRPr/>
            </a:pPr>
            <a:r>
              <a:rPr lang="en-US" altLang="en-US" b="1" dirty="0" err="1">
                <a:solidFill>
                  <a:schemeClr val="tx1">
                    <a:lumMod val="75000"/>
                    <a:lumOff val="25000"/>
                  </a:schemeClr>
                </a:solidFill>
              </a:rPr>
              <a:t>Recognise</a:t>
            </a:r>
            <a:r>
              <a:rPr lang="en-US" altLang="en-US" b="1" dirty="0">
                <a:solidFill>
                  <a:schemeClr val="tx1">
                    <a:lumMod val="75000"/>
                    <a:lumOff val="25000"/>
                  </a:schemeClr>
                </a:solidFill>
              </a:rPr>
              <a:t> the breadth of meaning within the term ‘diversity’ and ‘equality’.</a:t>
            </a:r>
          </a:p>
          <a:p>
            <a:pPr marL="644525" indent="-457200">
              <a:spcBef>
                <a:spcPts val="1350"/>
              </a:spcBef>
              <a:buSzPct val="99000"/>
              <a:buFont typeface="+mj-lt"/>
              <a:buAutoNum type="arabicPeriod"/>
              <a:defRPr/>
            </a:pPr>
            <a:endParaRPr lang="en-US" altLang="en-US" b="1" dirty="0">
              <a:solidFill>
                <a:schemeClr val="tx1">
                  <a:lumMod val="75000"/>
                  <a:lumOff val="25000"/>
                </a:schemeClr>
              </a:solidFill>
            </a:endParaRPr>
          </a:p>
          <a:p>
            <a:pPr marL="644525" indent="-457200">
              <a:spcBef>
                <a:spcPts val="1350"/>
              </a:spcBef>
              <a:buSzPct val="99000"/>
              <a:buFont typeface="+mj-lt"/>
              <a:buAutoNum type="arabicPeriod"/>
              <a:defRPr/>
            </a:pPr>
            <a:r>
              <a:rPr lang="en-US" altLang="en-US" b="1" dirty="0">
                <a:solidFill>
                  <a:schemeClr val="tx1">
                    <a:lumMod val="75000"/>
                    <a:lumOff val="25000"/>
                  </a:schemeClr>
                </a:solidFill>
              </a:rPr>
              <a:t>Consider specific examples of diversity.</a:t>
            </a:r>
          </a:p>
          <a:p>
            <a:pPr marL="644525" indent="-457200">
              <a:spcBef>
                <a:spcPts val="1350"/>
              </a:spcBef>
              <a:buSzPct val="99000"/>
              <a:buFont typeface="+mj-lt"/>
              <a:buAutoNum type="arabicPeriod"/>
              <a:defRPr/>
            </a:pPr>
            <a:endParaRPr lang="en-US" altLang="en-US" b="1" dirty="0">
              <a:solidFill>
                <a:schemeClr val="tx1">
                  <a:lumMod val="75000"/>
                  <a:lumOff val="25000"/>
                </a:schemeClr>
              </a:solidFill>
            </a:endParaRPr>
          </a:p>
          <a:p>
            <a:pPr marL="644525" indent="-457200">
              <a:spcBef>
                <a:spcPts val="1350"/>
              </a:spcBef>
              <a:buSzPct val="99000"/>
              <a:buFont typeface="+mj-lt"/>
              <a:buAutoNum type="arabicPeriod"/>
              <a:defRPr/>
            </a:pPr>
            <a:r>
              <a:rPr lang="en-US" altLang="en-US" b="1" dirty="0">
                <a:solidFill>
                  <a:schemeClr val="tx1">
                    <a:lumMod val="75000"/>
                    <a:lumOff val="25000"/>
                  </a:schemeClr>
                </a:solidFill>
              </a:rPr>
              <a:t>Examine what Police do as an </a:t>
            </a:r>
            <a:r>
              <a:rPr lang="en-US" altLang="en-US" b="1" dirty="0" err="1">
                <a:solidFill>
                  <a:schemeClr val="tx1">
                    <a:lumMod val="75000"/>
                    <a:lumOff val="25000"/>
                  </a:schemeClr>
                </a:solidFill>
              </a:rPr>
              <a:t>organisation</a:t>
            </a:r>
            <a:r>
              <a:rPr lang="en-US" altLang="en-US" b="1" dirty="0">
                <a:solidFill>
                  <a:schemeClr val="tx1">
                    <a:lumMod val="75000"/>
                    <a:lumOff val="25000"/>
                  </a:schemeClr>
                </a:solidFill>
              </a:rPr>
              <a:t> to improve the service it provides to diverse groups in society (internally and outside of the </a:t>
            </a:r>
            <a:r>
              <a:rPr lang="en-US" altLang="en-US" b="1" dirty="0" err="1">
                <a:solidFill>
                  <a:schemeClr val="tx1">
                    <a:lumMod val="75000"/>
                    <a:lumOff val="25000"/>
                  </a:schemeClr>
                </a:solidFill>
              </a:rPr>
              <a:t>organisation</a:t>
            </a:r>
            <a:r>
              <a:rPr lang="en-US" altLang="en-US" b="1" dirty="0">
                <a:solidFill>
                  <a:schemeClr val="tx1">
                    <a:lumMod val="75000"/>
                    <a:lumOff val="25000"/>
                  </a:schemeClr>
                </a:solidFill>
              </a:rPr>
              <a:t>)</a:t>
            </a:r>
          </a:p>
          <a:p>
            <a:pPr marL="644525" indent="-457200">
              <a:spcBef>
                <a:spcPts val="1350"/>
              </a:spcBef>
              <a:buSzPct val="99000"/>
              <a:buFont typeface="+mj-lt"/>
              <a:buAutoNum type="arabicPeriod"/>
              <a:defRPr/>
            </a:pPr>
            <a:endParaRPr lang="en-US" altLang="en-US" sz="2300" b="1" dirty="0">
              <a:solidFill>
                <a:schemeClr val="tx1">
                  <a:lumMod val="75000"/>
                  <a:lumOff val="25000"/>
                </a:schemeClr>
              </a:solidFill>
            </a:endParaRPr>
          </a:p>
          <a:p>
            <a:pPr marL="355600" indent="-168275">
              <a:spcBef>
                <a:spcPts val="1350"/>
              </a:spcBef>
              <a:buSzPct val="99000"/>
              <a:buFontTx/>
              <a:buAutoNum type="arabicPeriod"/>
              <a:defRPr/>
            </a:pPr>
            <a:endParaRPr lang="en-US" altLang="en-US" sz="2300" b="1" dirty="0">
              <a:solidFill>
                <a:schemeClr val="tx1">
                  <a:lumMod val="75000"/>
                  <a:lumOff val="25000"/>
                </a:schemeClr>
              </a:solidFill>
            </a:endParaRPr>
          </a:p>
          <a:p>
            <a:pPr marL="355600" indent="-168275">
              <a:spcBef>
                <a:spcPts val="1350"/>
              </a:spcBef>
              <a:buSzPct val="99000"/>
              <a:buFontTx/>
              <a:buAutoNum type="arabicPeriod"/>
              <a:defRPr/>
            </a:pPr>
            <a:endParaRPr lang="en-US" altLang="en-US" sz="2300" b="1" dirty="0">
              <a:solidFill>
                <a:schemeClr val="tx1">
                  <a:lumMod val="75000"/>
                  <a:lumOff val="25000"/>
                </a:schemeClr>
              </a:solidFill>
            </a:endParaRPr>
          </a:p>
          <a:p>
            <a:pPr marL="355600" indent="-168275">
              <a:spcBef>
                <a:spcPts val="1350"/>
              </a:spcBef>
              <a:buSzPct val="99000"/>
              <a:buNone/>
              <a:defRPr/>
            </a:pPr>
            <a:endParaRPr lang="en-US" altLang="en-US" sz="2300" b="1" dirty="0">
              <a:solidFill>
                <a:schemeClr val="tx1">
                  <a:lumMod val="75000"/>
                  <a:lumOff val="25000"/>
                </a:schemeClr>
              </a:solidFill>
              <a:ea typeface="ヒラギノ角ゴ ProN W6"/>
              <a:cs typeface="ヒラギノ角ゴ ProN W6"/>
            </a:endParaRPr>
          </a:p>
        </p:txBody>
      </p:sp>
    </p:spTree>
    <p:extLst>
      <p:ext uri="{BB962C8B-B14F-4D97-AF65-F5344CB8AC3E}">
        <p14:creationId xmlns:p14="http://schemas.microsoft.com/office/powerpoint/2010/main" val="2626150409"/>
      </p:ext>
    </p:extLst>
  </p:cSld>
  <p:clrMapOvr>
    <a:masterClrMapping/>
  </p:clrMapOvr>
  <p:transition spd="slow">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3809" y="274730"/>
            <a:ext cx="7878536" cy="1325563"/>
          </a:xfrm>
        </p:spPr>
        <p:txBody>
          <a:bodyPr/>
          <a:lstStyle/>
          <a:p>
            <a:r>
              <a:rPr lang="en-GB" dirty="0"/>
              <a:t>Introduction</a:t>
            </a:r>
          </a:p>
        </p:txBody>
      </p:sp>
      <p:sp>
        <p:nvSpPr>
          <p:cNvPr id="3" name="Content Placeholder 2"/>
          <p:cNvSpPr>
            <a:spLocks noGrp="1"/>
          </p:cNvSpPr>
          <p:nvPr>
            <p:ph idx="1"/>
          </p:nvPr>
        </p:nvSpPr>
        <p:spPr>
          <a:xfrm>
            <a:off x="797757" y="1856375"/>
            <a:ext cx="10213006" cy="4596961"/>
          </a:xfrm>
        </p:spPr>
        <p:txBody>
          <a:bodyPr vert="horz" lIns="91440" tIns="45720" rIns="91440" bIns="45720" rtlCol="0" anchor="t">
            <a:normAutofit/>
          </a:bodyPr>
          <a:lstStyle/>
          <a:p>
            <a:pPr marL="0" indent="0">
              <a:buNone/>
            </a:pPr>
            <a:endParaRPr lang="en-GB" dirty="0">
              <a:cs typeface="Calibri" panose="020F0502020204030204"/>
            </a:endParaRPr>
          </a:p>
          <a:p>
            <a:pPr marL="0" indent="0">
              <a:buNone/>
            </a:pPr>
            <a:r>
              <a:rPr lang="en-GB" dirty="0"/>
              <a:t>The objectives are to:</a:t>
            </a:r>
          </a:p>
          <a:p>
            <a:pPr marL="575945" indent="-347345">
              <a:buFont typeface="Arial" pitchFamily="34" charset="0"/>
              <a:buChar char="–"/>
            </a:pPr>
            <a:r>
              <a:rPr lang="en-GB" dirty="0"/>
              <a:t>Outline the social and political context in which the concept of policing diversity has developed in recent times</a:t>
            </a:r>
            <a:endParaRPr lang="en-GB" dirty="0">
              <a:cs typeface="Calibri" panose="020F0502020204030204"/>
            </a:endParaRPr>
          </a:p>
          <a:p>
            <a:pPr marL="575945" indent="-347345">
              <a:buFont typeface="Arial" pitchFamily="34" charset="0"/>
              <a:buChar char="–"/>
            </a:pPr>
            <a:r>
              <a:rPr lang="en-GB" dirty="0"/>
              <a:t>Explore the widening understanding of ‘diversity’ issues</a:t>
            </a:r>
            <a:endParaRPr lang="en-GB" dirty="0">
              <a:cs typeface="Calibri" panose="020F0502020204030204"/>
            </a:endParaRPr>
          </a:p>
          <a:p>
            <a:pPr marL="575945" indent="-347345">
              <a:buFont typeface="Arial" pitchFamily="34" charset="0"/>
              <a:buChar char="–"/>
            </a:pPr>
            <a:endParaRPr lang="en-GB" dirty="0">
              <a:cs typeface="Calibri" panose="020F0502020204030204"/>
            </a:endParaRPr>
          </a:p>
          <a:p>
            <a:pPr indent="0" algn="ctr">
              <a:buNone/>
            </a:pPr>
            <a:r>
              <a:rPr lang="en-GB" b="1" dirty="0">
                <a:solidFill>
                  <a:srgbClr val="FF0000"/>
                </a:solidFill>
              </a:rPr>
              <a:t>Why is Diversity important as an issue?</a:t>
            </a:r>
          </a:p>
        </p:txBody>
      </p:sp>
    </p:spTree>
    <p:extLst>
      <p:ext uri="{BB962C8B-B14F-4D97-AF65-F5344CB8AC3E}">
        <p14:creationId xmlns:p14="http://schemas.microsoft.com/office/powerpoint/2010/main" val="3545816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3809" y="274730"/>
            <a:ext cx="7878536" cy="1325563"/>
          </a:xfrm>
        </p:spPr>
        <p:txBody>
          <a:bodyPr/>
          <a:lstStyle/>
          <a:p>
            <a:r>
              <a:rPr lang="en-GB" dirty="0"/>
              <a:t>Introduction</a:t>
            </a:r>
          </a:p>
        </p:txBody>
      </p:sp>
      <p:sp>
        <p:nvSpPr>
          <p:cNvPr id="3" name="Content Placeholder 2"/>
          <p:cNvSpPr>
            <a:spLocks noGrp="1"/>
          </p:cNvSpPr>
          <p:nvPr>
            <p:ph idx="1"/>
          </p:nvPr>
        </p:nvSpPr>
        <p:spPr>
          <a:xfrm>
            <a:off x="2051046" y="1856375"/>
            <a:ext cx="7886700" cy="4300462"/>
          </a:xfrm>
        </p:spPr>
        <p:txBody>
          <a:bodyPr>
            <a:normAutofit/>
          </a:bodyPr>
          <a:lstStyle/>
          <a:p>
            <a:pPr marL="576263" indent="-347663">
              <a:buFont typeface="Arial" pitchFamily="34" charset="0"/>
              <a:buChar char="–"/>
            </a:pPr>
            <a:r>
              <a:rPr lang="en-GB" dirty="0"/>
              <a:t>Consider why enhancing diversity is regarded as a priority for the police service</a:t>
            </a:r>
          </a:p>
          <a:p>
            <a:pPr marL="576263" indent="-347663">
              <a:buFont typeface="Arial" pitchFamily="34" charset="0"/>
              <a:buChar char="–"/>
            </a:pPr>
            <a:r>
              <a:rPr lang="en-GB" dirty="0"/>
              <a:t>Reflect upon the limitations of the diversity agenda for contemporary policing</a:t>
            </a:r>
          </a:p>
          <a:p>
            <a:endParaRPr lang="en-GB" dirty="0"/>
          </a:p>
          <a:p>
            <a:pPr marL="0" indent="0">
              <a:buNone/>
            </a:pPr>
            <a:r>
              <a:rPr lang="en-GB" dirty="0"/>
              <a:t>Contemporary problems are understood against the background of the perceived ‘golden era’ of British policing that followed World War II (Reiner, 2000). If a longer term perspective is taken, then a rather different picture of police–community relations emerges </a:t>
            </a:r>
          </a:p>
          <a:p>
            <a:pPr marL="576263" indent="-347663">
              <a:buFont typeface="Arial" pitchFamily="34" charset="0"/>
              <a:buChar char="–"/>
            </a:pPr>
            <a:endParaRPr lang="en-GB" dirty="0"/>
          </a:p>
        </p:txBody>
      </p:sp>
    </p:spTree>
    <p:extLst>
      <p:ext uri="{BB962C8B-B14F-4D97-AF65-F5344CB8AC3E}">
        <p14:creationId xmlns:p14="http://schemas.microsoft.com/office/powerpoint/2010/main" val="1879128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83FC2E3B-D683-435A-ABE6-AA122BAFA263}"/>
              </a:ext>
            </a:extLst>
          </p:cNvPr>
          <p:cNvSpPr>
            <a:spLocks noGrp="1"/>
          </p:cNvSpPr>
          <p:nvPr>
            <p:ph type="title"/>
          </p:nvPr>
        </p:nvSpPr>
        <p:spPr>
          <a:xfrm>
            <a:off x="2133600" y="609600"/>
            <a:ext cx="7058744" cy="1163216"/>
          </a:xfrm>
        </p:spPr>
        <p:txBody>
          <a:bodyPr rtlCol="0">
            <a:normAutofit/>
          </a:bodyPr>
          <a:lstStyle/>
          <a:p>
            <a:pPr>
              <a:defRPr/>
            </a:pPr>
            <a:r>
              <a:rPr lang="en-GB" altLang="en-US" dirty="0"/>
              <a:t>Prejudice, discrimination and extreme violence are nothing new</a:t>
            </a:r>
          </a:p>
        </p:txBody>
      </p:sp>
      <p:sp>
        <p:nvSpPr>
          <p:cNvPr id="16387" name="Content Placeholder 2">
            <a:extLst>
              <a:ext uri="{FF2B5EF4-FFF2-40B4-BE49-F238E27FC236}">
                <a16:creationId xmlns:a16="http://schemas.microsoft.com/office/drawing/2014/main" id="{56997E65-7472-47C0-A69D-A382D4016BBB}"/>
              </a:ext>
            </a:extLst>
          </p:cNvPr>
          <p:cNvSpPr>
            <a:spLocks noGrp="1"/>
          </p:cNvSpPr>
          <p:nvPr>
            <p:ph idx="1"/>
          </p:nvPr>
        </p:nvSpPr>
        <p:spPr>
          <a:xfrm>
            <a:off x="461348" y="1916833"/>
            <a:ext cx="7662586" cy="3881437"/>
          </a:xfrm>
        </p:spPr>
        <p:txBody>
          <a:bodyPr vert="horz" lIns="91440" tIns="45720" rIns="91440" bIns="45720" rtlCol="0" anchor="t">
            <a:normAutofit/>
          </a:bodyPr>
          <a:lstStyle/>
          <a:p>
            <a:pPr>
              <a:defRPr/>
            </a:pPr>
            <a:r>
              <a:rPr lang="en-GB" altLang="en-US" b="1" dirty="0">
                <a:solidFill>
                  <a:schemeClr val="tx1">
                    <a:lumMod val="75000"/>
                    <a:lumOff val="25000"/>
                  </a:schemeClr>
                </a:solidFill>
              </a:rPr>
              <a:t>Eugenics Movement - Started in Britain 1800s-1900s and spread (effectively selective breeding).</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Nazi Germany (Jewish people, gay people, gypsies and disabled – ‘social cleansing’)</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Stephen Lawrence (racist murder 1993) numerous other hate crime victims </a:t>
            </a:r>
            <a:endParaRPr lang="en-GB" altLang="en-US" b="1" dirty="0">
              <a:solidFill>
                <a:schemeClr val="tx1">
                  <a:lumMod val="75000"/>
                  <a:lumOff val="25000"/>
                </a:schemeClr>
              </a:solidFill>
              <a:cs typeface="Calibri"/>
            </a:endParaRPr>
          </a:p>
          <a:p>
            <a:pPr marL="0" indent="0">
              <a:buNone/>
              <a:defRPr/>
            </a:pPr>
            <a:r>
              <a:rPr lang="en-GB" altLang="en-US" b="1" dirty="0">
                <a:solidFill>
                  <a:schemeClr val="tx1">
                    <a:lumMod val="75000"/>
                    <a:lumOff val="25000"/>
                  </a:schemeClr>
                </a:solidFill>
              </a:rPr>
              <a:t>			Quarmby, 2011</a:t>
            </a:r>
            <a:endParaRPr lang="en-GB" altLang="en-US" b="1" dirty="0">
              <a:solidFill>
                <a:schemeClr val="tx1">
                  <a:lumMod val="75000"/>
                  <a:lumOff val="25000"/>
                </a:schemeClr>
              </a:solidFill>
              <a:cs typeface="Calibri"/>
            </a:endParaRPr>
          </a:p>
        </p:txBody>
      </p:sp>
      <p:pic>
        <p:nvPicPr>
          <p:cNvPr id="35844" name="Picture 5" descr="http://upload.wikimedia.org/wikipedia/en/f/fc/Stephen_Lawrence.jpg">
            <a:extLst>
              <a:ext uri="{FF2B5EF4-FFF2-40B4-BE49-F238E27FC236}">
                <a16:creationId xmlns:a16="http://schemas.microsoft.com/office/drawing/2014/main" id="{811348BC-4821-4CAA-8A57-64951DE629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3933" y="4942521"/>
            <a:ext cx="3762445" cy="1851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9473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E4C8E-2795-41D2-94EC-9875988E3A30}"/>
              </a:ext>
            </a:extLst>
          </p:cNvPr>
          <p:cNvSpPr>
            <a:spLocks noGrp="1"/>
          </p:cNvSpPr>
          <p:nvPr>
            <p:ph type="title"/>
          </p:nvPr>
        </p:nvSpPr>
        <p:spPr/>
        <p:txBody>
          <a:bodyPr/>
          <a:lstStyle/>
          <a:p>
            <a:endParaRPr lang="en-GB"/>
          </a:p>
        </p:txBody>
      </p:sp>
      <p:pic>
        <p:nvPicPr>
          <p:cNvPr id="4" name="Picture 4">
            <a:hlinkClick r:id="" action="ppaction://media"/>
            <a:extLst>
              <a:ext uri="{FF2B5EF4-FFF2-40B4-BE49-F238E27FC236}">
                <a16:creationId xmlns:a16="http://schemas.microsoft.com/office/drawing/2014/main" id="{35462730-90F7-4B44-8930-5F1DF2FA8D1A}"/>
              </a:ext>
            </a:extLst>
          </p:cNvPr>
          <p:cNvPicPr>
            <a:picLocks noGrp="1" noRot="1" noChangeAspect="1"/>
          </p:cNvPicPr>
          <p:nvPr>
            <p:ph idx="1"/>
            <a:videoFile r:link="rId1"/>
          </p:nvPr>
        </p:nvPicPr>
        <p:blipFill>
          <a:blip r:embed="rId3"/>
          <a:stretch>
            <a:fillRect/>
          </a:stretch>
        </p:blipFill>
        <p:spPr>
          <a:xfrm>
            <a:off x="1" y="795"/>
            <a:ext cx="12191998" cy="6852477"/>
          </a:xfrm>
        </p:spPr>
      </p:pic>
    </p:spTree>
    <p:extLst>
      <p:ext uri="{BB962C8B-B14F-4D97-AF65-F5344CB8AC3E}">
        <p14:creationId xmlns:p14="http://schemas.microsoft.com/office/powerpoint/2010/main" val="508502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E34DCA9-C1C0-49A4-AEAB-ADB4B7FA1A63}"/>
              </a:ext>
            </a:extLst>
          </p:cNvPr>
          <p:cNvSpPr>
            <a:spLocks noGrp="1"/>
          </p:cNvSpPr>
          <p:nvPr>
            <p:ph type="title"/>
          </p:nvPr>
        </p:nvSpPr>
        <p:spPr/>
        <p:txBody>
          <a:bodyPr rtlCol="0">
            <a:normAutofit/>
          </a:bodyPr>
          <a:lstStyle/>
          <a:p>
            <a:pPr>
              <a:defRPr/>
            </a:pPr>
            <a:r>
              <a:rPr lang="en-GB" altLang="en-US" sz="2800"/>
              <a:t>Many forms of ‘negativity’ or ‘-isms’ or ‘phobias’ are built into society and cultures –eg....</a:t>
            </a:r>
          </a:p>
        </p:txBody>
      </p:sp>
      <p:sp>
        <p:nvSpPr>
          <p:cNvPr id="6147" name="Content Placeholder 2">
            <a:extLst>
              <a:ext uri="{FF2B5EF4-FFF2-40B4-BE49-F238E27FC236}">
                <a16:creationId xmlns:a16="http://schemas.microsoft.com/office/drawing/2014/main" id="{ADE071BC-0BF9-4BAC-84C8-89CD6C2714ED}"/>
              </a:ext>
            </a:extLst>
          </p:cNvPr>
          <p:cNvSpPr>
            <a:spLocks noGrp="1"/>
          </p:cNvSpPr>
          <p:nvPr>
            <p:ph idx="1"/>
          </p:nvPr>
        </p:nvSpPr>
        <p:spPr>
          <a:xfrm>
            <a:off x="1775520" y="2506662"/>
            <a:ext cx="7886700" cy="4351338"/>
          </a:xfrm>
        </p:spPr>
        <p:txBody>
          <a:bodyPr vert="horz" lIns="91440" tIns="45720" rIns="91440" bIns="45720" rtlCol="0" anchor="t">
            <a:normAutofit/>
          </a:bodyPr>
          <a:lstStyle/>
          <a:p>
            <a:r>
              <a:rPr lang="en-GB" altLang="en-US" b="1" dirty="0"/>
              <a:t>Racism</a:t>
            </a:r>
            <a:endParaRPr lang="en-GB" altLang="en-US" b="1" dirty="0">
              <a:cs typeface="Calibri"/>
            </a:endParaRPr>
          </a:p>
          <a:p>
            <a:r>
              <a:rPr lang="en-GB" altLang="en-US" b="1" dirty="0"/>
              <a:t>Ageism</a:t>
            </a:r>
            <a:endParaRPr lang="en-GB" altLang="en-US" b="1" dirty="0">
              <a:cs typeface="Calibri"/>
            </a:endParaRPr>
          </a:p>
          <a:p>
            <a:r>
              <a:rPr lang="en-GB" altLang="en-US" b="1" dirty="0"/>
              <a:t>Sexism</a:t>
            </a:r>
            <a:endParaRPr lang="en-GB" altLang="en-US" b="1" dirty="0">
              <a:cs typeface="Calibri"/>
            </a:endParaRPr>
          </a:p>
          <a:p>
            <a:r>
              <a:rPr lang="en-GB" altLang="en-US" b="1" dirty="0" err="1"/>
              <a:t>Disablism</a:t>
            </a:r>
            <a:endParaRPr lang="en-GB" altLang="en-US" b="1" dirty="0">
              <a:cs typeface="Calibri"/>
            </a:endParaRPr>
          </a:p>
          <a:p>
            <a:r>
              <a:rPr lang="en-GB" altLang="en-US" b="1" dirty="0"/>
              <a:t>Homophobia</a:t>
            </a:r>
            <a:endParaRPr lang="en-GB" altLang="en-US" b="1" dirty="0">
              <a:cs typeface="Calibri"/>
            </a:endParaRPr>
          </a:p>
          <a:p>
            <a:r>
              <a:rPr lang="en-GB" altLang="en-US" b="1" dirty="0"/>
              <a:t>Islamophobia</a:t>
            </a:r>
            <a:endParaRPr lang="en-GB" altLang="en-US" b="1" dirty="0">
              <a:cs typeface="Calibri"/>
            </a:endParaRPr>
          </a:p>
          <a:p>
            <a:r>
              <a:rPr lang="en-GB" altLang="en-US" b="1" dirty="0"/>
              <a:t>Xenophobia (fear or hatred of foreigners/strangers or their cultures)</a:t>
            </a:r>
            <a:endParaRPr lang="en-GB" altLang="en-US" b="1" dirty="0">
              <a:cs typeface="Calibri"/>
            </a:endParaRPr>
          </a:p>
        </p:txBody>
      </p:sp>
      <p:pic>
        <p:nvPicPr>
          <p:cNvPr id="37892" name="Picture 5" descr="http://2.bp.blogspot.com/-SXYIo0_U4jM/Tl-lW3m69qI/AAAAAAAAD3Y/7F66mDySboQ/s320/racism.jpg">
            <a:extLst>
              <a:ext uri="{FF2B5EF4-FFF2-40B4-BE49-F238E27FC236}">
                <a16:creationId xmlns:a16="http://schemas.microsoft.com/office/drawing/2014/main" id="{3C81B99D-5EDD-40E1-8DD1-EE74B627DA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5888" y="1657769"/>
            <a:ext cx="2303463"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0802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4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147">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873" y="1856375"/>
            <a:ext cx="9353599" cy="4876526"/>
          </a:xfrm>
        </p:spPr>
        <p:txBody>
          <a:bodyPr vert="horz" lIns="91440" tIns="45720" rIns="91440" bIns="45720" rtlCol="0" anchor="t">
            <a:normAutofit/>
          </a:bodyPr>
          <a:lstStyle/>
          <a:p>
            <a:pPr>
              <a:spcBef>
                <a:spcPts val="300"/>
              </a:spcBef>
            </a:pPr>
            <a:r>
              <a:rPr lang="en-GB" b="1" dirty="0"/>
              <a:t>Police relations with Black and Minority Ethnic (BME) groups often have been fraught since the foundation of modern police forces in the mid-19th century. Similar concerns have applied in many other societies and have been a major issue in the US, Australia, Canada and elsewhere for many decades</a:t>
            </a:r>
            <a:endParaRPr lang="en-GB" b="1" dirty="0">
              <a:cs typeface="Calibri"/>
            </a:endParaRPr>
          </a:p>
          <a:p>
            <a:pPr>
              <a:spcBef>
                <a:spcPts val="300"/>
              </a:spcBef>
            </a:pPr>
            <a:endParaRPr lang="en-GB" b="1" dirty="0">
              <a:cs typeface="Calibri"/>
            </a:endParaRPr>
          </a:p>
          <a:p>
            <a:pPr>
              <a:spcBef>
                <a:spcPts val="300"/>
              </a:spcBef>
            </a:pPr>
            <a:r>
              <a:rPr lang="en-GB" b="1" dirty="0"/>
              <a:t>Relations with BME communities have formed an important strand in debates about policing but have been added to by concern about other aspects of diversity: these have related to relations with religious and faith communities, the disabled, those defined in terms of sexual orientation. </a:t>
            </a:r>
            <a:endParaRPr lang="en-GB" b="1" dirty="0">
              <a:cs typeface="Calibri"/>
            </a:endParaRPr>
          </a:p>
          <a:p>
            <a:pPr>
              <a:spcBef>
                <a:spcPts val="300"/>
              </a:spcBef>
            </a:pPr>
            <a:endParaRPr lang="en-GB" b="1" dirty="0">
              <a:cs typeface="Calibri"/>
            </a:endParaRPr>
          </a:p>
          <a:p>
            <a:pPr>
              <a:spcBef>
                <a:spcPts val="300"/>
              </a:spcBef>
            </a:pPr>
            <a:r>
              <a:rPr lang="en-GB" b="1" dirty="0"/>
              <a:t>The degree to which the ‘diversity agenda’ can be extended to include groups such as youth subcultures or sex workers has been debated in the recent past</a:t>
            </a:r>
            <a:endParaRPr lang="en-GB" b="1" dirty="0">
              <a:cs typeface="Calibri"/>
            </a:endParaRPr>
          </a:p>
        </p:txBody>
      </p:sp>
      <p:sp>
        <p:nvSpPr>
          <p:cNvPr id="7" name="Title 1"/>
          <p:cNvSpPr>
            <a:spLocks noGrp="1"/>
          </p:cNvSpPr>
          <p:nvPr>
            <p:ph type="title"/>
          </p:nvPr>
        </p:nvSpPr>
        <p:spPr>
          <a:xfrm>
            <a:off x="2033809" y="274730"/>
            <a:ext cx="7878536" cy="1325563"/>
          </a:xfrm>
        </p:spPr>
        <p:txBody>
          <a:bodyPr/>
          <a:lstStyle/>
          <a:p>
            <a:r>
              <a:rPr lang="en-GB" dirty="0"/>
              <a:t>Introduction</a:t>
            </a:r>
          </a:p>
        </p:txBody>
      </p:sp>
    </p:spTree>
    <p:extLst>
      <p:ext uri="{BB962C8B-B14F-4D97-AF65-F5344CB8AC3E}">
        <p14:creationId xmlns:p14="http://schemas.microsoft.com/office/powerpoint/2010/main" val="2923591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13D23-E956-43EE-903A-7D0457E8DAC7}"/>
              </a:ext>
            </a:extLst>
          </p:cNvPr>
          <p:cNvSpPr>
            <a:spLocks noGrp="1"/>
          </p:cNvSpPr>
          <p:nvPr>
            <p:ph type="title"/>
          </p:nvPr>
        </p:nvSpPr>
        <p:spPr/>
        <p:txBody>
          <a:bodyPr/>
          <a:lstStyle/>
          <a:p>
            <a:endParaRPr lang="en-GB"/>
          </a:p>
        </p:txBody>
      </p:sp>
      <p:pic>
        <p:nvPicPr>
          <p:cNvPr id="4" name="Picture 4">
            <a:hlinkClick r:id="" action="ppaction://media"/>
            <a:extLst>
              <a:ext uri="{FF2B5EF4-FFF2-40B4-BE49-F238E27FC236}">
                <a16:creationId xmlns:a16="http://schemas.microsoft.com/office/drawing/2014/main" id="{D516C82D-5BE7-4F74-812D-9B3C3F02E4DE}"/>
              </a:ext>
            </a:extLst>
          </p:cNvPr>
          <p:cNvPicPr>
            <a:picLocks noGrp="1" noRot="1" noChangeAspect="1"/>
          </p:cNvPicPr>
          <p:nvPr>
            <p:ph idx="1"/>
            <a:videoFile r:link="rId1"/>
          </p:nvPr>
        </p:nvPicPr>
        <p:blipFill>
          <a:blip r:embed="rId3"/>
          <a:stretch>
            <a:fillRect/>
          </a:stretch>
        </p:blipFill>
        <p:spPr>
          <a:xfrm>
            <a:off x="1" y="794"/>
            <a:ext cx="12191998" cy="6907695"/>
          </a:xfrm>
        </p:spPr>
      </p:pic>
    </p:spTree>
    <p:extLst>
      <p:ext uri="{BB962C8B-B14F-4D97-AF65-F5344CB8AC3E}">
        <p14:creationId xmlns:p14="http://schemas.microsoft.com/office/powerpoint/2010/main" val="2043275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67677" y="274730"/>
            <a:ext cx="7878536" cy="1325563"/>
          </a:xfrm>
        </p:spPr>
        <p:txBody>
          <a:bodyPr/>
          <a:lstStyle/>
          <a:p>
            <a:r>
              <a:rPr lang="en-GB" dirty="0"/>
              <a:t>The impact of the Lawrence inquiry</a:t>
            </a:r>
          </a:p>
        </p:txBody>
      </p:sp>
      <p:sp>
        <p:nvSpPr>
          <p:cNvPr id="5" name="Content Placeholder 2"/>
          <p:cNvSpPr>
            <a:spLocks noGrp="1"/>
          </p:cNvSpPr>
          <p:nvPr>
            <p:ph idx="1"/>
          </p:nvPr>
        </p:nvSpPr>
        <p:spPr>
          <a:xfrm>
            <a:off x="847307" y="1915644"/>
            <a:ext cx="9569173" cy="4825724"/>
          </a:xfrm>
        </p:spPr>
        <p:txBody>
          <a:bodyPr vert="horz" lIns="91440" tIns="45720" rIns="91440" bIns="45720" rtlCol="0" anchor="t">
            <a:normAutofit/>
          </a:bodyPr>
          <a:lstStyle/>
          <a:p>
            <a:r>
              <a:rPr lang="en-GB" b="1" dirty="0"/>
              <a:t>Although the facts of the murder of 18-year-old Stephen Lawrence are relatively straightforward and incontrovertible, the impact that the case has had in terms of policing in Britain and society’s attitudes toward racism has been wide-ranging and fundamental.</a:t>
            </a:r>
            <a:endParaRPr lang="en-GB" b="1" dirty="0">
              <a:cs typeface="Calibri"/>
            </a:endParaRPr>
          </a:p>
          <a:p>
            <a:endParaRPr lang="en-GB" b="1" dirty="0">
              <a:cs typeface="Calibri"/>
            </a:endParaRPr>
          </a:p>
          <a:p>
            <a:r>
              <a:rPr lang="en-GB" b="1" dirty="0"/>
              <a:t>While the focus here – and more widely – is on the implications that the Macpherson Report had for police relations with BME communities it is important to note that it also found professional incompetence and a failure of leadership marred the investigation into the murder of Stephen Lawrence. </a:t>
            </a:r>
          </a:p>
          <a:p>
            <a:endParaRPr lang="en-GB" b="1" dirty="0">
              <a:cs typeface="Calibri"/>
            </a:endParaRPr>
          </a:p>
          <a:p>
            <a:r>
              <a:rPr lang="en-GB" b="1" dirty="0"/>
              <a:t>Underpinning the specific recommendations was a more fundamental priority that the Home Secretary needed to improve the ‘trust and confidence’ that BME communities have in the police service. </a:t>
            </a:r>
            <a:endParaRPr lang="en-GB" b="1" dirty="0">
              <a:cs typeface="Calibri"/>
            </a:endParaRPr>
          </a:p>
        </p:txBody>
      </p:sp>
    </p:spTree>
    <p:extLst>
      <p:ext uri="{BB962C8B-B14F-4D97-AF65-F5344CB8AC3E}">
        <p14:creationId xmlns:p14="http://schemas.microsoft.com/office/powerpoint/2010/main" val="177985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547099" y="1856375"/>
            <a:ext cx="9400673" cy="4300462"/>
          </a:xfrm>
        </p:spPr>
        <p:txBody>
          <a:bodyPr vert="horz" lIns="91440" tIns="45720" rIns="91440" bIns="45720" rtlCol="0" anchor="t">
            <a:normAutofit/>
          </a:bodyPr>
          <a:lstStyle/>
          <a:p>
            <a:pPr marL="0" indent="0">
              <a:buNone/>
            </a:pPr>
            <a:r>
              <a:rPr lang="en-GB" dirty="0"/>
              <a:t>The Lawrence Report (1999) found that police were institutionally racist, defined as:</a:t>
            </a:r>
          </a:p>
          <a:p>
            <a:pPr marL="575945" indent="-347345">
              <a:buFont typeface="Arial" pitchFamily="34" charset="0"/>
              <a:buChar char="–"/>
            </a:pPr>
            <a:endParaRPr lang="en-GB" dirty="0">
              <a:cs typeface="Calibri" panose="020F0502020204030204"/>
            </a:endParaRPr>
          </a:p>
          <a:p>
            <a:pPr marL="571500" indent="-342900"/>
            <a:r>
              <a:rPr lang="en-GB" dirty="0"/>
              <a:t>The collective failure of an organisation to provide an appropriate and professional service to people because of their colour, culture or ethnic origin. </a:t>
            </a:r>
            <a:endParaRPr lang="en-GB" dirty="0">
              <a:cs typeface="Calibri" panose="020F0502020204030204"/>
            </a:endParaRPr>
          </a:p>
          <a:p>
            <a:pPr marL="571500" indent="-342900"/>
            <a:r>
              <a:rPr lang="en-GB" dirty="0"/>
              <a:t>It can be seen or detected in processes, attitudes and behaviour which amount to discrimination through unwitting prejudice, ignorance, thoughtlessness and racist stereotyping which disadvantages minority ethnic people</a:t>
            </a:r>
            <a:endParaRPr lang="en-GB" dirty="0">
              <a:cs typeface="Calibri" panose="020F0502020204030204"/>
            </a:endParaRPr>
          </a:p>
          <a:p>
            <a:pPr marL="0" indent="0">
              <a:buNone/>
            </a:pPr>
            <a:endParaRPr lang="en-GB" dirty="0"/>
          </a:p>
          <a:p>
            <a:pPr marL="0" indent="0" algn="ctr">
              <a:buNone/>
            </a:pPr>
            <a:r>
              <a:rPr lang="en-GB" b="1" dirty="0">
                <a:solidFill>
                  <a:srgbClr val="FF0000"/>
                </a:solidFill>
              </a:rPr>
              <a:t>Despite its apparent radical clarity, the term continues to be badly defined and contradictory</a:t>
            </a:r>
          </a:p>
        </p:txBody>
      </p:sp>
      <p:sp>
        <p:nvSpPr>
          <p:cNvPr id="8" name="Title 1"/>
          <p:cNvSpPr>
            <a:spLocks noGrp="1"/>
          </p:cNvSpPr>
          <p:nvPr>
            <p:ph type="title"/>
          </p:nvPr>
        </p:nvSpPr>
        <p:spPr>
          <a:xfrm>
            <a:off x="2067677" y="274730"/>
            <a:ext cx="7878536" cy="1325563"/>
          </a:xfrm>
        </p:spPr>
        <p:txBody>
          <a:bodyPr/>
          <a:lstStyle/>
          <a:p>
            <a:r>
              <a:rPr lang="en-GB" dirty="0"/>
              <a:t>The impact of the Lawrence inquiry</a:t>
            </a:r>
          </a:p>
        </p:txBody>
      </p:sp>
    </p:spTree>
    <p:extLst>
      <p:ext uri="{BB962C8B-B14F-4D97-AF65-F5344CB8AC3E}">
        <p14:creationId xmlns:p14="http://schemas.microsoft.com/office/powerpoint/2010/main" val="189433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87731" y="1866401"/>
            <a:ext cx="9160041" cy="4452945"/>
          </a:xfrm>
        </p:spPr>
        <p:txBody>
          <a:bodyPr>
            <a:normAutofit/>
          </a:bodyPr>
          <a:lstStyle/>
          <a:p>
            <a:pPr marL="0" indent="0">
              <a:buNone/>
            </a:pPr>
            <a:r>
              <a:rPr lang="en-GB" dirty="0"/>
              <a:t>The development of antiracist policing</a:t>
            </a:r>
          </a:p>
          <a:p>
            <a:pPr marL="576263" indent="-347663">
              <a:buFont typeface="Arial" pitchFamily="34" charset="0"/>
              <a:buChar char="–"/>
            </a:pPr>
            <a:endParaRPr lang="en-GB" dirty="0"/>
          </a:p>
          <a:p>
            <a:pPr marL="571500" indent="-342900"/>
            <a:r>
              <a:rPr lang="en-GB" dirty="0"/>
              <a:t>The predominant policing approach had been predicated on a ‘race relations’ or equal opportunities model. The key focus was to ensure that BME communities received an equitable service to that delivered to all members of society. </a:t>
            </a:r>
          </a:p>
          <a:p>
            <a:pPr marL="571500" indent="-342900"/>
            <a:r>
              <a:rPr lang="en-GB" dirty="0"/>
              <a:t>This perspective characterizes the role of the police as essentially neutral, in which officers’ proper concern is to enforce the law in a professional, even-handed, and effective manner. </a:t>
            </a:r>
          </a:p>
          <a:p>
            <a:pPr marL="571500" indent="-342900"/>
            <a:r>
              <a:rPr lang="en-GB" dirty="0"/>
              <a:t>Often the goal was to assure that officers refrained from behaving in certain ways considered to be illegal or morally and ethically undesirable</a:t>
            </a:r>
          </a:p>
          <a:p>
            <a:pPr>
              <a:buNone/>
            </a:pPr>
            <a:endParaRPr lang="en-US" dirty="0"/>
          </a:p>
        </p:txBody>
      </p:sp>
      <p:sp>
        <p:nvSpPr>
          <p:cNvPr id="8" name="Title 1"/>
          <p:cNvSpPr>
            <a:spLocks noGrp="1"/>
          </p:cNvSpPr>
          <p:nvPr>
            <p:ph type="title"/>
          </p:nvPr>
        </p:nvSpPr>
        <p:spPr>
          <a:xfrm>
            <a:off x="2067677" y="274730"/>
            <a:ext cx="7878536" cy="1325563"/>
          </a:xfrm>
        </p:spPr>
        <p:txBody>
          <a:bodyPr/>
          <a:lstStyle/>
          <a:p>
            <a:r>
              <a:rPr lang="en-GB" dirty="0"/>
              <a:t>The impact of the Lawrence inquiry</a:t>
            </a:r>
          </a:p>
        </p:txBody>
      </p:sp>
    </p:spTree>
    <p:extLst>
      <p:ext uri="{BB962C8B-B14F-4D97-AF65-F5344CB8AC3E}">
        <p14:creationId xmlns:p14="http://schemas.microsoft.com/office/powerpoint/2010/main" val="2428332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36020" y="1924111"/>
            <a:ext cx="9811752" cy="4300462"/>
          </a:xfrm>
        </p:spPr>
        <p:txBody>
          <a:bodyPr vert="horz" lIns="91440" tIns="45720" rIns="91440" bIns="45720" rtlCol="0" anchor="t">
            <a:normAutofit fontScale="92500" lnSpcReduction="20000"/>
          </a:bodyPr>
          <a:lstStyle/>
          <a:p>
            <a:pPr marL="571500" indent="-342900"/>
            <a:r>
              <a:rPr lang="en-GB" sz="2400" dirty="0"/>
              <a:t>Post-Lawrence, conceptualization of the police position in respect of minority groups has become one in which antiracism is a central theme. </a:t>
            </a:r>
            <a:endParaRPr lang="en-US"/>
          </a:p>
          <a:p>
            <a:pPr marL="571500" indent="-342900"/>
            <a:endParaRPr lang="en-GB" sz="2400" dirty="0"/>
          </a:p>
          <a:p>
            <a:pPr marL="571500" indent="-342900"/>
            <a:endParaRPr lang="en-GB" sz="2400" dirty="0">
              <a:cs typeface="Calibri"/>
            </a:endParaRPr>
          </a:p>
          <a:p>
            <a:pPr marL="571500" indent="-342900"/>
            <a:r>
              <a:rPr lang="en-GB" sz="2400" dirty="0"/>
              <a:t>Enshrined in the 2010 Equalities Act that prohibits discrimination on the grounds of race, age, gender, disability or sexual orientation and that police have a duty to eliminate discrimination, harassment and victimisation and to foster good relations</a:t>
            </a:r>
            <a:endParaRPr lang="en-US">
              <a:cs typeface="Calibri" panose="020F0502020204030204"/>
            </a:endParaRPr>
          </a:p>
          <a:p>
            <a:pPr marL="571500" indent="-342900"/>
            <a:endParaRPr lang="en-GB" sz="2400" dirty="0">
              <a:cs typeface="Calibri" panose="020F0502020204030204"/>
            </a:endParaRPr>
          </a:p>
          <a:p>
            <a:pPr marL="571500" indent="-342900"/>
            <a:endParaRPr lang="en-GB" sz="2400" dirty="0">
              <a:cs typeface="Calibri" panose="020F0502020204030204"/>
            </a:endParaRPr>
          </a:p>
          <a:p>
            <a:pPr marL="571500" indent="-342900"/>
            <a:r>
              <a:rPr lang="en-GB" sz="2400" dirty="0"/>
              <a:t>The principles of effective policing of a diverse society have formed part of a broader promotion of police professionalism and reflexive practice such that officers understand the impact that their actions have on the wider public</a:t>
            </a:r>
            <a:endParaRPr lang="en-GB" sz="2400" dirty="0">
              <a:cs typeface="Calibri" panose="020F0502020204030204"/>
            </a:endParaRPr>
          </a:p>
          <a:p>
            <a:endParaRPr lang="en-US" dirty="0">
              <a:cs typeface="Calibri" panose="020F0502020204030204"/>
            </a:endParaRPr>
          </a:p>
        </p:txBody>
      </p:sp>
      <p:sp>
        <p:nvSpPr>
          <p:cNvPr id="8" name="Title 1"/>
          <p:cNvSpPr>
            <a:spLocks noGrp="1"/>
          </p:cNvSpPr>
          <p:nvPr>
            <p:ph type="title"/>
          </p:nvPr>
        </p:nvSpPr>
        <p:spPr>
          <a:xfrm>
            <a:off x="2067677" y="274730"/>
            <a:ext cx="7878536" cy="1325563"/>
          </a:xfrm>
        </p:spPr>
        <p:txBody>
          <a:bodyPr/>
          <a:lstStyle/>
          <a:p>
            <a:r>
              <a:rPr lang="en-GB" dirty="0"/>
              <a:t>The impact of the Lawrence inquiry</a:t>
            </a:r>
          </a:p>
        </p:txBody>
      </p:sp>
    </p:spTree>
    <p:extLst>
      <p:ext uri="{BB962C8B-B14F-4D97-AF65-F5344CB8AC3E}">
        <p14:creationId xmlns:p14="http://schemas.microsoft.com/office/powerpoint/2010/main" val="3150737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7677" y="274730"/>
            <a:ext cx="7878536" cy="1325563"/>
          </a:xfrm>
        </p:spPr>
        <p:txBody>
          <a:bodyPr/>
          <a:lstStyle/>
          <a:p>
            <a:r>
              <a:rPr lang="en-GB" dirty="0"/>
              <a:t>Two dimensions of policing diversity</a:t>
            </a:r>
          </a:p>
        </p:txBody>
      </p:sp>
      <p:sp>
        <p:nvSpPr>
          <p:cNvPr id="3" name="Content Placeholder 2"/>
          <p:cNvSpPr>
            <a:spLocks noGrp="1"/>
          </p:cNvSpPr>
          <p:nvPr>
            <p:ph idx="1"/>
          </p:nvPr>
        </p:nvSpPr>
        <p:spPr>
          <a:xfrm>
            <a:off x="847889" y="1856375"/>
            <a:ext cx="9099883" cy="4300462"/>
          </a:xfrm>
        </p:spPr>
        <p:txBody>
          <a:bodyPr vert="horz" lIns="91440" tIns="45720" rIns="91440" bIns="45720" rtlCol="0" anchor="t">
            <a:normAutofit/>
          </a:bodyPr>
          <a:lstStyle/>
          <a:p>
            <a:pPr marL="0" indent="0">
              <a:buNone/>
            </a:pPr>
            <a:r>
              <a:rPr lang="en-GB" dirty="0"/>
              <a:t>The over-policing of minority ethnic officers and the under-policing of hate crime</a:t>
            </a:r>
          </a:p>
          <a:p>
            <a:pPr marL="0" indent="0">
              <a:buNone/>
            </a:pPr>
            <a:r>
              <a:rPr lang="en-GB" dirty="0"/>
              <a:t>Over-policing: Stop and search</a:t>
            </a:r>
          </a:p>
          <a:p>
            <a:pPr marL="571500" indent="-342900"/>
            <a:r>
              <a:rPr lang="en-GB" dirty="0"/>
              <a:t>Ministry of Justice data shows 17.9 in a 1,000 white people were stopped and searched in England and Wales in 2009/10. For black people the rate was seven times higher (125.7 per 1,000). </a:t>
            </a:r>
            <a:endParaRPr lang="en-GB" dirty="0">
              <a:cs typeface="Calibri" panose="020F0502020204030204"/>
            </a:endParaRPr>
          </a:p>
          <a:p>
            <a:pPr marL="571500" indent="-342900"/>
            <a:endParaRPr lang="en-GB" dirty="0"/>
          </a:p>
          <a:p>
            <a:pPr marL="571500" indent="-342900"/>
            <a:r>
              <a:rPr lang="en-GB" dirty="0"/>
              <a:t>The discrepancy between white and Asian people was less marked but the latter still experienced a rate more than double that of the former: 40.2 per 1,000 population</a:t>
            </a:r>
            <a:endParaRPr lang="en-GB">
              <a:cs typeface="Calibri" panose="020F0502020204030204"/>
            </a:endParaRPr>
          </a:p>
          <a:p>
            <a:pPr marL="575945" indent="-347345">
              <a:buFont typeface="Arial" pitchFamily="34" charset="0"/>
              <a:buChar char="–"/>
            </a:pPr>
            <a:endParaRPr lang="en-GB" dirty="0">
              <a:cs typeface="Calibri" panose="020F0502020204030204"/>
            </a:endParaRPr>
          </a:p>
          <a:p>
            <a:pPr indent="0" algn="ctr">
              <a:buNone/>
            </a:pPr>
            <a:r>
              <a:rPr lang="en-GB" b="1" dirty="0">
                <a:solidFill>
                  <a:srgbClr val="FF0000"/>
                </a:solidFill>
              </a:rPr>
              <a:t>But what about issues such as knife crime?</a:t>
            </a:r>
          </a:p>
        </p:txBody>
      </p:sp>
    </p:spTree>
    <p:extLst>
      <p:ext uri="{BB962C8B-B14F-4D97-AF65-F5344CB8AC3E}">
        <p14:creationId xmlns:p14="http://schemas.microsoft.com/office/powerpoint/2010/main" val="1545523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7677" y="274730"/>
            <a:ext cx="7878536" cy="1325563"/>
          </a:xfrm>
        </p:spPr>
        <p:txBody>
          <a:bodyPr/>
          <a:lstStyle/>
          <a:p>
            <a:r>
              <a:rPr lang="en-GB" dirty="0"/>
              <a:t>Two dimensions of policing diversity</a:t>
            </a:r>
          </a:p>
        </p:txBody>
      </p:sp>
      <p:sp>
        <p:nvSpPr>
          <p:cNvPr id="3" name="Content Placeholder 2"/>
          <p:cNvSpPr>
            <a:spLocks noGrp="1"/>
          </p:cNvSpPr>
          <p:nvPr>
            <p:ph idx="1"/>
          </p:nvPr>
        </p:nvSpPr>
        <p:spPr/>
        <p:txBody>
          <a:bodyPr>
            <a:normAutofit/>
          </a:bodyPr>
          <a:lstStyle/>
          <a:p>
            <a:pPr marL="576263" indent="-347663">
              <a:buFont typeface="Arial" pitchFamily="34" charset="0"/>
              <a:buChar char="–"/>
            </a:pPr>
            <a:endParaRPr lang="en-GB" dirty="0"/>
          </a:p>
          <a:p>
            <a:pPr marL="571500" indent="-342900"/>
            <a:r>
              <a:rPr lang="en-GB" dirty="0"/>
              <a:t>Stop and search was a key aspect of police discrimination and disrespect cited as a major cause of the 2011 riots (Guardian/LSE, 2011; Riots Communities and Victims Panel, 2012)</a:t>
            </a:r>
          </a:p>
          <a:p>
            <a:pPr marL="571500" indent="-342900"/>
            <a:endParaRPr lang="en-GB" dirty="0"/>
          </a:p>
          <a:p>
            <a:pPr marL="571500" indent="-342900"/>
            <a:endParaRPr lang="en-GB" dirty="0"/>
          </a:p>
          <a:p>
            <a:pPr marL="571500" indent="-342900"/>
            <a:r>
              <a:rPr lang="en-GB" dirty="0"/>
              <a:t>In 2010 the Equalities and Human Rights Commission reported that disparities in the use of stop and search powers against different ethnic groups were rooted in police policies and practices that could not be justified in terms of offending rates or demographic trends</a:t>
            </a:r>
          </a:p>
        </p:txBody>
      </p:sp>
    </p:spTree>
    <p:extLst>
      <p:ext uri="{BB962C8B-B14F-4D97-AF65-F5344CB8AC3E}">
        <p14:creationId xmlns:p14="http://schemas.microsoft.com/office/powerpoint/2010/main" val="2265236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Race and Crime</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US" dirty="0"/>
              <a:t>Today, social scientists refer to race as a “social construct”</a:t>
            </a:r>
            <a:endParaRPr lang="en-US"/>
          </a:p>
          <a:p>
            <a:endParaRPr lang="en-US" dirty="0"/>
          </a:p>
          <a:p>
            <a:pPr marL="0" indent="0">
              <a:buNone/>
            </a:pPr>
            <a:r>
              <a:rPr lang="en-US" dirty="0"/>
              <a:t>Consider the following definitions for the term “race”:</a:t>
            </a:r>
            <a:endParaRPr lang="en-US" dirty="0">
              <a:cs typeface="Calibri" panose="020F0502020204030204"/>
            </a:endParaRPr>
          </a:p>
          <a:p>
            <a:pPr lvl="1"/>
            <a:endParaRPr lang="en-US" dirty="0"/>
          </a:p>
          <a:p>
            <a:pPr lvl="1"/>
            <a:r>
              <a:rPr lang="en-US" dirty="0"/>
              <a:t>Race . . . refers to a group of persons characterized by common physical and/or biological traits that are transmitted in descent (Flowers,1988)</a:t>
            </a:r>
            <a:endParaRPr lang="en-US"/>
          </a:p>
          <a:p>
            <a:pPr lvl="1"/>
            <a:endParaRPr lang="en-US" dirty="0"/>
          </a:p>
          <a:p>
            <a:pPr lvl="1"/>
            <a:r>
              <a:rPr lang="en-US" dirty="0"/>
              <a:t>The concept of race . . . reflects self-identification by people according to the race or races with which they most closely identify (U.S. Census Bureau, 2000)</a:t>
            </a:r>
            <a:endParaRPr lang="en-US"/>
          </a:p>
          <a:p>
            <a:endParaRPr lang="en-US" dirty="0"/>
          </a:p>
        </p:txBody>
      </p:sp>
      <p:sp>
        <p:nvSpPr>
          <p:cNvPr id="7" name="Footer Placeholder 6"/>
          <p:cNvSpPr>
            <a:spLocks noGrp="1"/>
          </p:cNvSpPr>
          <p:nvPr>
            <p:ph type="ftr" sz="quarter" idx="11"/>
          </p:nvPr>
        </p:nvSpPr>
        <p:spPr/>
        <p:txBody>
          <a:bodyPr/>
          <a:lstStyle/>
          <a:p>
            <a:r>
              <a:rPr lang="en-IN" dirty="0"/>
              <a:t>Gabbidon, </a:t>
            </a:r>
            <a:r>
              <a:rPr lang="en-IN" i="1" dirty="0"/>
              <a:t>Race and Crime</a:t>
            </a:r>
            <a:r>
              <a:rPr lang="en-IN" dirty="0"/>
              <a:t>, 5e. © SAGE Publishing, 2019.</a:t>
            </a:r>
          </a:p>
        </p:txBody>
      </p:sp>
      <p:sp>
        <p:nvSpPr>
          <p:cNvPr id="8" name="Slide Number Placeholder 7"/>
          <p:cNvSpPr>
            <a:spLocks noGrp="1"/>
          </p:cNvSpPr>
          <p:nvPr>
            <p:ph type="sldNum" sz="quarter" idx="12"/>
          </p:nvPr>
        </p:nvSpPr>
        <p:spPr/>
        <p:txBody>
          <a:bodyPr/>
          <a:lstStyle/>
          <a:p>
            <a:fld id="{6EC6DD81-820D-4DF1-ABAE-1B083A88D4D7}" type="slidenum">
              <a:rPr lang="en-US" smtClean="0"/>
              <a:t>18</a:t>
            </a:fld>
            <a:endParaRPr lang="en-US" dirty="0"/>
          </a:p>
        </p:txBody>
      </p:sp>
    </p:spTree>
    <p:extLst>
      <p:ext uri="{BB962C8B-B14F-4D97-AF65-F5344CB8AC3E}">
        <p14:creationId xmlns:p14="http://schemas.microsoft.com/office/powerpoint/2010/main" val="1626309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Thoughts….</a:t>
            </a:r>
          </a:p>
        </p:txBody>
      </p:sp>
      <p:sp>
        <p:nvSpPr>
          <p:cNvPr id="3" name="Content Placeholder 2"/>
          <p:cNvSpPr>
            <a:spLocks noGrp="1"/>
          </p:cNvSpPr>
          <p:nvPr>
            <p:ph idx="1"/>
          </p:nvPr>
        </p:nvSpPr>
        <p:spPr/>
        <p:txBody>
          <a:bodyPr vert="horz" lIns="91440" tIns="45720" rIns="91440" bIns="45720" rtlCol="0" anchor="t">
            <a:normAutofit/>
          </a:bodyPr>
          <a:lstStyle/>
          <a:p>
            <a:r>
              <a:rPr lang="en-US" b="1" dirty="0"/>
              <a:t>Race has been used to divide populations</a:t>
            </a:r>
            <a:endParaRPr lang="en-US" b="1" dirty="0">
              <a:cs typeface="Calibri"/>
            </a:endParaRPr>
          </a:p>
          <a:p>
            <a:r>
              <a:rPr lang="en-US" b="1" dirty="0"/>
              <a:t>“Whiteness” has always been placed at the top of the racial hierarchy</a:t>
            </a:r>
            <a:endParaRPr lang="en-US" b="1" dirty="0">
              <a:cs typeface="Calibri"/>
            </a:endParaRPr>
          </a:p>
          <a:p>
            <a:r>
              <a:rPr lang="en-US" b="1" dirty="0"/>
              <a:t>The level of crime in each racial/ethnic group has varied over time, but all have engaged in crime to survive</a:t>
            </a:r>
            <a:endParaRPr lang="en-US" b="1" dirty="0">
              <a:cs typeface="Calibri"/>
            </a:endParaRPr>
          </a:p>
          <a:p>
            <a:r>
              <a:rPr lang="en-US" b="1" dirty="0"/>
              <a:t>European ethnic immigrants have assimilated and become a part of the “White” population</a:t>
            </a:r>
            <a:endParaRPr lang="en-US" b="1" dirty="0">
              <a:cs typeface="Calibri"/>
            </a:endParaRPr>
          </a:p>
          <a:p>
            <a:r>
              <a:rPr lang="en-US" b="1" dirty="0"/>
              <a:t>Other racial/ethnic groups have had difficulty assimilating</a:t>
            </a:r>
            <a:endParaRPr lang="en-US" b="1" dirty="0">
              <a:cs typeface="Calibri"/>
            </a:endParaRPr>
          </a:p>
          <a:p>
            <a:endParaRPr lang="en-US" b="1" dirty="0">
              <a:cs typeface="Calibri"/>
            </a:endParaRPr>
          </a:p>
          <a:p>
            <a:pPr marL="0" indent="0" algn="ctr">
              <a:buNone/>
            </a:pPr>
            <a:endParaRPr lang="en-US" b="1" dirty="0">
              <a:solidFill>
                <a:srgbClr val="FF0000"/>
              </a:solidFill>
            </a:endParaRPr>
          </a:p>
          <a:p>
            <a:pPr marL="0" indent="0" algn="ctr">
              <a:buNone/>
            </a:pPr>
            <a:r>
              <a:rPr lang="en-US" b="1" dirty="0">
                <a:solidFill>
                  <a:srgbClr val="FF0000"/>
                </a:solidFill>
              </a:rPr>
              <a:t>Why is this so critically important in policing</a:t>
            </a:r>
          </a:p>
          <a:p>
            <a:endParaRPr lang="en-US" dirty="0"/>
          </a:p>
        </p:txBody>
      </p:sp>
      <p:sp>
        <p:nvSpPr>
          <p:cNvPr id="7" name="Footer Placeholder 6"/>
          <p:cNvSpPr>
            <a:spLocks noGrp="1"/>
          </p:cNvSpPr>
          <p:nvPr>
            <p:ph type="ftr" sz="quarter" idx="11"/>
          </p:nvPr>
        </p:nvSpPr>
        <p:spPr/>
        <p:txBody>
          <a:bodyPr/>
          <a:lstStyle/>
          <a:p>
            <a:r>
              <a:rPr lang="en-IN" dirty="0"/>
              <a:t>Gabbidon, </a:t>
            </a:r>
            <a:r>
              <a:rPr lang="en-IN" i="1" dirty="0"/>
              <a:t>Race and Crime</a:t>
            </a:r>
            <a:r>
              <a:rPr lang="en-IN" dirty="0"/>
              <a:t>, 5e. © SAGE Publishing, 2019.</a:t>
            </a:r>
          </a:p>
        </p:txBody>
      </p:sp>
      <p:sp>
        <p:nvSpPr>
          <p:cNvPr id="8" name="Slide Number Placeholder 7"/>
          <p:cNvSpPr>
            <a:spLocks noGrp="1"/>
          </p:cNvSpPr>
          <p:nvPr>
            <p:ph type="sldNum" sz="quarter" idx="12"/>
          </p:nvPr>
        </p:nvSpPr>
        <p:spPr/>
        <p:txBody>
          <a:bodyPr/>
          <a:lstStyle/>
          <a:p>
            <a:fld id="{6EC6DD81-820D-4DF1-ABAE-1B083A88D4D7}" type="slidenum">
              <a:rPr lang="en-US" smtClean="0"/>
              <a:t>19</a:t>
            </a:fld>
            <a:endParaRPr lang="en-US" dirty="0"/>
          </a:p>
        </p:txBody>
      </p:sp>
    </p:spTree>
    <p:extLst>
      <p:ext uri="{BB962C8B-B14F-4D97-AF65-F5344CB8AC3E}">
        <p14:creationId xmlns:p14="http://schemas.microsoft.com/office/powerpoint/2010/main" val="2764610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7677" y="274730"/>
            <a:ext cx="7878536" cy="1325563"/>
          </a:xfrm>
        </p:spPr>
        <p:txBody>
          <a:bodyPr/>
          <a:lstStyle/>
          <a:p>
            <a:r>
              <a:rPr lang="en-GB" dirty="0"/>
              <a:t>The implications of police culture</a:t>
            </a:r>
          </a:p>
        </p:txBody>
      </p:sp>
      <p:sp>
        <p:nvSpPr>
          <p:cNvPr id="3" name="Content Placeholder 2"/>
          <p:cNvSpPr>
            <a:spLocks noGrp="1"/>
          </p:cNvSpPr>
          <p:nvPr>
            <p:ph idx="1"/>
          </p:nvPr>
        </p:nvSpPr>
        <p:spPr>
          <a:xfrm>
            <a:off x="647362" y="1856375"/>
            <a:ext cx="9300410" cy="4300462"/>
          </a:xfrm>
        </p:spPr>
        <p:txBody>
          <a:bodyPr vert="horz" lIns="91440" tIns="45720" rIns="91440" bIns="45720" rtlCol="0" anchor="t">
            <a:normAutofit/>
          </a:bodyPr>
          <a:lstStyle/>
          <a:p>
            <a:r>
              <a:rPr lang="en-GB" b="1" dirty="0"/>
              <a:t>Police culture might not offer a definitive basis to explain police behaviour</a:t>
            </a:r>
            <a:endParaRPr lang="en-GB" b="1" dirty="0">
              <a:cs typeface="Calibri"/>
            </a:endParaRPr>
          </a:p>
          <a:p>
            <a:endParaRPr lang="en-GB" b="1" dirty="0">
              <a:cs typeface="Calibri"/>
            </a:endParaRPr>
          </a:p>
          <a:p>
            <a:r>
              <a:rPr lang="en-GB" b="1" dirty="0"/>
              <a:t>Police culture is not ‘monolithic, universal or unchanging’ and it cannot be assumed that all officers share the values, attitudes and beliefs Reiner (2000) </a:t>
            </a:r>
            <a:endParaRPr lang="en-GB" b="1" dirty="0">
              <a:cs typeface="Calibri"/>
            </a:endParaRPr>
          </a:p>
          <a:p>
            <a:endParaRPr lang="en-GB" b="1" dirty="0">
              <a:cs typeface="Calibri"/>
            </a:endParaRPr>
          </a:p>
          <a:p>
            <a:r>
              <a:rPr lang="en-GB" b="1" dirty="0"/>
              <a:t>If the dynamics of police working life explain culture then it needs to be explained why many officers are not racist, sexist, homophobes. Clearly police culture does not provide any absolute guide to police behaviour</a:t>
            </a:r>
            <a:endParaRPr lang="en-GB" b="1" dirty="0">
              <a:cs typeface="Calibri"/>
            </a:endParaRPr>
          </a:p>
        </p:txBody>
      </p:sp>
    </p:spTree>
    <p:extLst>
      <p:ext uri="{BB962C8B-B14F-4D97-AF65-F5344CB8AC3E}">
        <p14:creationId xmlns:p14="http://schemas.microsoft.com/office/powerpoint/2010/main" val="475298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7677" y="274730"/>
            <a:ext cx="7878536" cy="1325563"/>
          </a:xfrm>
        </p:spPr>
        <p:txBody>
          <a:bodyPr/>
          <a:lstStyle/>
          <a:p>
            <a:r>
              <a:rPr lang="en-GB" dirty="0"/>
              <a:t>The implications of police culture</a:t>
            </a:r>
          </a:p>
        </p:txBody>
      </p:sp>
      <p:sp>
        <p:nvSpPr>
          <p:cNvPr id="3" name="Content Placeholder 2"/>
          <p:cNvSpPr>
            <a:spLocks noGrp="1"/>
          </p:cNvSpPr>
          <p:nvPr>
            <p:ph idx="1"/>
          </p:nvPr>
        </p:nvSpPr>
        <p:spPr>
          <a:xfrm>
            <a:off x="697376" y="1856375"/>
            <a:ext cx="9240370" cy="4300462"/>
          </a:xfrm>
        </p:spPr>
        <p:txBody>
          <a:bodyPr>
            <a:normAutofit/>
          </a:bodyPr>
          <a:lstStyle/>
          <a:p>
            <a:r>
              <a:rPr lang="en-GB" dirty="0"/>
              <a:t>Problematic tendency to conceive of police officers as passive dupes, unwittingly coaxed into a particular cultural domain: ‘while the culture may be powerful, it is nevertheless up to individuals to accommodate or resist its influence’ (Chan, 1997)</a:t>
            </a:r>
          </a:p>
          <a:p>
            <a:endParaRPr lang="en-GB" dirty="0"/>
          </a:p>
          <a:p>
            <a:r>
              <a:rPr lang="en-GB" dirty="0"/>
              <a:t>Culture needs also to be understood as a means of interpreting and rationalizing police work, and does not necessarily play a strong causal role in terms of shaping their behaviour (Waddington, 1999) </a:t>
            </a:r>
          </a:p>
        </p:txBody>
      </p:sp>
    </p:spTree>
    <p:extLst>
      <p:ext uri="{BB962C8B-B14F-4D97-AF65-F5344CB8AC3E}">
        <p14:creationId xmlns:p14="http://schemas.microsoft.com/office/powerpoint/2010/main" val="2951523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2276" y="774283"/>
            <a:ext cx="7878536" cy="1325563"/>
          </a:xfrm>
        </p:spPr>
        <p:txBody>
          <a:bodyPr>
            <a:noAutofit/>
          </a:bodyPr>
          <a:lstStyle/>
          <a:p>
            <a:r>
              <a:rPr lang="en-GB" dirty="0"/>
              <a:t>Broadening the horizon: culture and policing in wider perspective</a:t>
            </a:r>
          </a:p>
        </p:txBody>
      </p:sp>
      <p:sp>
        <p:nvSpPr>
          <p:cNvPr id="3" name="Content Placeholder 2"/>
          <p:cNvSpPr>
            <a:spLocks noGrp="1"/>
          </p:cNvSpPr>
          <p:nvPr>
            <p:ph idx="1"/>
          </p:nvPr>
        </p:nvSpPr>
        <p:spPr>
          <a:xfrm>
            <a:off x="2051046" y="2508335"/>
            <a:ext cx="7886700" cy="3656970"/>
          </a:xfrm>
        </p:spPr>
        <p:txBody>
          <a:bodyPr/>
          <a:lstStyle/>
          <a:p>
            <a:r>
              <a:rPr lang="en-GB" dirty="0"/>
              <a:t>The state, and the public police, is no longer the sole provider of policing </a:t>
            </a:r>
          </a:p>
          <a:p>
            <a:endParaRPr lang="en-GB" dirty="0"/>
          </a:p>
          <a:p>
            <a:r>
              <a:rPr lang="en-GB" dirty="0"/>
              <a:t>If the legitimate use of violence configures police subculture then it seems likely that the influence of this property will extend to other professions who have a role in policing in its extended sense</a:t>
            </a:r>
          </a:p>
        </p:txBody>
      </p:sp>
    </p:spTree>
    <p:extLst>
      <p:ext uri="{BB962C8B-B14F-4D97-AF65-F5344CB8AC3E}">
        <p14:creationId xmlns:p14="http://schemas.microsoft.com/office/powerpoint/2010/main" val="35596933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Police Culture?</a:t>
            </a:r>
          </a:p>
        </p:txBody>
      </p:sp>
      <p:sp>
        <p:nvSpPr>
          <p:cNvPr id="3" name="Content Placeholder 2"/>
          <p:cNvSpPr>
            <a:spLocks noGrp="1"/>
          </p:cNvSpPr>
          <p:nvPr>
            <p:ph idx="1"/>
          </p:nvPr>
        </p:nvSpPr>
        <p:spPr>
          <a:xfrm>
            <a:off x="687468" y="1866401"/>
            <a:ext cx="9250278" cy="4300462"/>
          </a:xfrm>
        </p:spPr>
        <p:txBody>
          <a:bodyPr>
            <a:normAutofit/>
          </a:bodyPr>
          <a:lstStyle/>
          <a:p>
            <a:pPr marL="0" indent="0">
              <a:buNone/>
            </a:pPr>
            <a:r>
              <a:rPr lang="en-GB" b="1" dirty="0">
                <a:solidFill>
                  <a:srgbClr val="FF0000"/>
                </a:solidFill>
              </a:rPr>
              <a:t>Two fundamental conclusions can be drawn: </a:t>
            </a:r>
          </a:p>
          <a:p>
            <a:pPr marL="576263" indent="-347663">
              <a:buFont typeface="Arial" pitchFamily="34" charset="0"/>
              <a:buChar char="–"/>
            </a:pPr>
            <a:endParaRPr lang="en-GB" dirty="0"/>
          </a:p>
          <a:p>
            <a:pPr marL="571500" indent="-342900"/>
            <a:r>
              <a:rPr lang="en-GB" b="1" dirty="0">
                <a:solidFill>
                  <a:srgbClr val="FF0000"/>
                </a:solidFill>
              </a:rPr>
              <a:t>Firstly</a:t>
            </a:r>
            <a:r>
              <a:rPr lang="en-GB" dirty="0"/>
              <a:t> that while the concept of police culture is vital to understanding policing it provides a poor guide to police behaviour in particular circumstances</a:t>
            </a:r>
          </a:p>
          <a:p>
            <a:pPr marL="571500" indent="-342900"/>
            <a:endParaRPr lang="en-GB" dirty="0"/>
          </a:p>
          <a:p>
            <a:pPr marL="571500" indent="-342900"/>
            <a:r>
              <a:rPr lang="en-GB" b="1" dirty="0">
                <a:solidFill>
                  <a:srgbClr val="FF0000"/>
                </a:solidFill>
              </a:rPr>
              <a:t>Secondly</a:t>
            </a:r>
            <a:r>
              <a:rPr lang="en-GB" dirty="0"/>
              <a:t>, if the defining characteristics of policing are increasingly shared with other agencies, then it seems likely that the cultural patterns that have emerged, partly in response to them, might themselves pervade networks of policing</a:t>
            </a:r>
          </a:p>
        </p:txBody>
      </p:sp>
    </p:spTree>
    <p:extLst>
      <p:ext uri="{BB962C8B-B14F-4D97-AF65-F5344CB8AC3E}">
        <p14:creationId xmlns:p14="http://schemas.microsoft.com/office/powerpoint/2010/main" val="2599202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B4DF67C5-92C5-42E9-AF94-F67AB71DC24D}"/>
              </a:ext>
            </a:extLst>
          </p:cNvPr>
          <p:cNvSpPr>
            <a:spLocks noGrp="1"/>
          </p:cNvSpPr>
          <p:nvPr>
            <p:ph type="title"/>
          </p:nvPr>
        </p:nvSpPr>
        <p:spPr/>
        <p:txBody>
          <a:bodyPr/>
          <a:lstStyle/>
          <a:p>
            <a:endParaRPr lang="en-GB" altLang="en-US"/>
          </a:p>
        </p:txBody>
      </p:sp>
      <p:sp>
        <p:nvSpPr>
          <p:cNvPr id="11267" name="Content Placeholder 2">
            <a:extLst>
              <a:ext uri="{FF2B5EF4-FFF2-40B4-BE49-F238E27FC236}">
                <a16:creationId xmlns:a16="http://schemas.microsoft.com/office/drawing/2014/main" id="{70C5A5F3-A349-4065-BDE5-E38925E97525}"/>
              </a:ext>
            </a:extLst>
          </p:cNvPr>
          <p:cNvSpPr>
            <a:spLocks noGrp="1"/>
          </p:cNvSpPr>
          <p:nvPr>
            <p:ph idx="1"/>
          </p:nvPr>
        </p:nvSpPr>
        <p:spPr>
          <a:xfrm>
            <a:off x="2639617" y="2780929"/>
            <a:ext cx="6348413" cy="3881437"/>
          </a:xfrm>
        </p:spPr>
        <p:txBody>
          <a:bodyPr/>
          <a:lstStyle/>
          <a:p>
            <a:pPr marL="0" indent="0" algn="ctr">
              <a:buNone/>
            </a:pPr>
            <a:r>
              <a:rPr lang="en-GB" altLang="en-US" sz="5400" dirty="0"/>
              <a:t>Police Culture </a:t>
            </a:r>
          </a:p>
        </p:txBody>
      </p:sp>
    </p:spTree>
    <p:extLst>
      <p:ext uri="{BB962C8B-B14F-4D97-AF65-F5344CB8AC3E}">
        <p14:creationId xmlns:p14="http://schemas.microsoft.com/office/powerpoint/2010/main" val="339649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a:extLst>
              <a:ext uri="{FF2B5EF4-FFF2-40B4-BE49-F238E27FC236}">
                <a16:creationId xmlns:a16="http://schemas.microsoft.com/office/drawing/2014/main" id="{405E0501-9A59-4507-B668-9769F4B61E92}"/>
              </a:ext>
            </a:extLst>
          </p:cNvPr>
          <p:cNvSpPr>
            <a:spLocks noGrp="1" noChangeArrowheads="1"/>
          </p:cNvSpPr>
          <p:nvPr>
            <p:ph idx="1"/>
          </p:nvPr>
        </p:nvSpPr>
        <p:spPr>
          <a:xfrm>
            <a:off x="2417763" y="1419225"/>
            <a:ext cx="7358062" cy="4019550"/>
          </a:xfrm>
        </p:spPr>
        <p:txBody>
          <a:bodyPr vert="horz" lIns="91440" tIns="45720" rIns="91440" bIns="45720" rtlCol="0" anchor="t">
            <a:normAutofit/>
          </a:bodyPr>
          <a:lstStyle/>
          <a:p>
            <a:pPr marL="0" indent="0" algn="ctr">
              <a:buNone/>
            </a:pPr>
            <a:r>
              <a:rPr lang="en-US" altLang="en-US" sz="3600" b="1" dirty="0"/>
              <a:t>Views?</a:t>
            </a:r>
          </a:p>
          <a:p>
            <a:pPr marL="0" indent="0" algn="ctr">
              <a:buNone/>
            </a:pPr>
            <a:r>
              <a:rPr lang="en-US" altLang="en-US" sz="3600" b="1" dirty="0">
                <a:ea typeface="ヒラギノ角ゴ ProN W6"/>
                <a:cs typeface="ヒラギノ角ゴ ProN W6"/>
              </a:rPr>
              <a:t>How can we change Police Culture?</a:t>
            </a:r>
          </a:p>
          <a:p>
            <a:pPr marL="0" indent="0" algn="ctr">
              <a:buNone/>
            </a:pPr>
            <a:r>
              <a:rPr lang="en-US" altLang="en-US" sz="3600" b="1" dirty="0">
                <a:ea typeface="ヒラギノ角ゴ ProN W6"/>
                <a:cs typeface="ヒラギノ角ゴ ProN W6"/>
              </a:rPr>
              <a:t>We have to know what it is!</a:t>
            </a:r>
          </a:p>
          <a:p>
            <a:pPr marL="0" indent="0" algn="ctr">
              <a:buNone/>
            </a:pPr>
            <a:endParaRPr lang="en-US" altLang="en-US" sz="3600" b="1" dirty="0">
              <a:ea typeface="ヒラギノ角ゴ ProN W6"/>
              <a:cs typeface="ヒラギノ角ゴ ProN W6"/>
            </a:endParaRPr>
          </a:p>
          <a:p>
            <a:pPr marL="0" indent="0" algn="ctr">
              <a:buNone/>
            </a:pPr>
            <a:r>
              <a:rPr lang="en-US" altLang="en-US" sz="3600" b="1" dirty="0">
                <a:solidFill>
                  <a:srgbClr val="FF0000"/>
                </a:solidFill>
                <a:ea typeface="ヒラギノ角ゴ ProN W6"/>
                <a:cs typeface="ヒラギノ角ゴ ProN W6"/>
              </a:rPr>
              <a:t>Have a 10-minute comfort break and we will discuss</a:t>
            </a:r>
          </a:p>
        </p:txBody>
      </p:sp>
    </p:spTree>
    <p:extLst>
      <p:ext uri="{BB962C8B-B14F-4D97-AF65-F5344CB8AC3E}">
        <p14:creationId xmlns:p14="http://schemas.microsoft.com/office/powerpoint/2010/main" val="1515346303"/>
      </p:ext>
    </p:extLst>
  </p:cSld>
  <p:clrMapOvr>
    <a:masterClrMapping/>
  </p:clrMapOvr>
  <p:transition spd="slow">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07883D4-2201-4AC5-A7C1-37F4EB6C46E5}"/>
              </a:ext>
            </a:extLst>
          </p:cNvPr>
          <p:cNvSpPr>
            <a:spLocks noGrp="1"/>
          </p:cNvSpPr>
          <p:nvPr>
            <p:ph type="title"/>
          </p:nvPr>
        </p:nvSpPr>
        <p:spPr/>
        <p:txBody>
          <a:bodyPr/>
          <a:lstStyle/>
          <a:p>
            <a:r>
              <a:rPr lang="en-GB" altLang="en-US"/>
              <a:t>Social Identity Theory</a:t>
            </a:r>
          </a:p>
        </p:txBody>
      </p:sp>
      <p:sp>
        <p:nvSpPr>
          <p:cNvPr id="7171" name="Content Placeholder 2">
            <a:extLst>
              <a:ext uri="{FF2B5EF4-FFF2-40B4-BE49-F238E27FC236}">
                <a16:creationId xmlns:a16="http://schemas.microsoft.com/office/drawing/2014/main" id="{EE5449CB-8221-434F-A962-62862F5D599E}"/>
              </a:ext>
            </a:extLst>
          </p:cNvPr>
          <p:cNvSpPr>
            <a:spLocks noGrp="1"/>
          </p:cNvSpPr>
          <p:nvPr>
            <p:ph idx="1"/>
          </p:nvPr>
        </p:nvSpPr>
        <p:spPr/>
        <p:txBody>
          <a:bodyPr vert="horz" lIns="91440" tIns="45720" rIns="91440" bIns="45720" rtlCol="0" anchor="t">
            <a:normAutofit/>
          </a:bodyPr>
          <a:lstStyle/>
          <a:p>
            <a:pPr>
              <a:defRPr/>
            </a:pPr>
            <a:r>
              <a:rPr lang="en-GB" altLang="en-US" b="1" dirty="0">
                <a:solidFill>
                  <a:schemeClr val="tx1">
                    <a:lumMod val="75000"/>
                    <a:lumOff val="25000"/>
                  </a:schemeClr>
                </a:solidFill>
              </a:rPr>
              <a:t>Key SIT theorist was Henri Tajfel (1982)</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SIT is concerned with the needs of individuals to identify with specific social groups</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Groups give people a sense of belonging/who they are/a framework for their lives</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This links to self-esteem needs</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Also the development of prejudice</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And discrimination as the process inevitably involves discriminating in favour of one’s own group and against the other group(s)</a:t>
            </a:r>
            <a:endParaRPr lang="en-GB" altLang="en-US" b="1" dirty="0">
              <a:solidFill>
                <a:schemeClr val="tx1">
                  <a:lumMod val="75000"/>
                  <a:lumOff val="25000"/>
                </a:schemeClr>
              </a:solidFill>
              <a:cs typeface="Calibri"/>
            </a:endParaRPr>
          </a:p>
          <a:p>
            <a:pPr>
              <a:buFont typeface="Wingdings 3" charset="2"/>
              <a:buChar char=""/>
              <a:defRPr/>
            </a:pPr>
            <a:endParaRPr lang="en-GB" altLang="en-US" b="1" dirty="0">
              <a:solidFill>
                <a:schemeClr val="tx1">
                  <a:lumMod val="75000"/>
                  <a:lumOff val="25000"/>
                </a:schemeClr>
              </a:solidFill>
              <a:cs typeface="Calibri"/>
            </a:endParaRPr>
          </a:p>
        </p:txBody>
      </p:sp>
      <p:sp>
        <p:nvSpPr>
          <p:cNvPr id="17412" name="Rectangle 3">
            <a:extLst>
              <a:ext uri="{FF2B5EF4-FFF2-40B4-BE49-F238E27FC236}">
                <a16:creationId xmlns:a16="http://schemas.microsoft.com/office/drawing/2014/main" id="{D8D2BB38-D374-43A2-9F21-E3B85B182908}"/>
              </a:ext>
            </a:extLst>
          </p:cNvPr>
          <p:cNvSpPr>
            <a:spLocks noChangeArrowheads="1"/>
          </p:cNvSpPr>
          <p:nvPr/>
        </p:nvSpPr>
        <p:spPr bwMode="auto">
          <a:xfrm>
            <a:off x="6743701" y="6165850"/>
            <a:ext cx="3463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GB" altLang="en-US">
                <a:solidFill>
                  <a:schemeClr val="tx1"/>
                </a:solidFill>
                <a:latin typeface="Arial" panose="020B0604020202020204" pitchFamily="34" charset="0"/>
              </a:rPr>
              <a:t>- see also Tajfel &amp; Turner (1986)</a:t>
            </a:r>
          </a:p>
        </p:txBody>
      </p:sp>
    </p:spTree>
    <p:extLst>
      <p:ext uri="{BB962C8B-B14F-4D97-AF65-F5344CB8AC3E}">
        <p14:creationId xmlns:p14="http://schemas.microsoft.com/office/powerpoint/2010/main" val="22100152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6923E191-5F58-4155-90FF-04C31AB16959}"/>
              </a:ext>
            </a:extLst>
          </p:cNvPr>
          <p:cNvSpPr>
            <a:spLocks noGrp="1"/>
          </p:cNvSpPr>
          <p:nvPr>
            <p:ph type="title"/>
          </p:nvPr>
        </p:nvSpPr>
        <p:spPr>
          <a:xfrm>
            <a:off x="2133601" y="260648"/>
            <a:ext cx="6348413" cy="1320800"/>
          </a:xfrm>
        </p:spPr>
        <p:txBody>
          <a:bodyPr rtlCol="0">
            <a:normAutofit/>
          </a:bodyPr>
          <a:lstStyle/>
          <a:p>
            <a:pPr>
              <a:defRPr/>
            </a:pPr>
            <a:r>
              <a:rPr lang="en-GB" altLang="en-US" dirty="0"/>
              <a:t>Groups are convenient concepts but they are imagined....not ‘fact’</a:t>
            </a:r>
          </a:p>
        </p:txBody>
      </p:sp>
      <p:sp>
        <p:nvSpPr>
          <p:cNvPr id="8195" name="Content Placeholder 2">
            <a:extLst>
              <a:ext uri="{FF2B5EF4-FFF2-40B4-BE49-F238E27FC236}">
                <a16:creationId xmlns:a16="http://schemas.microsoft.com/office/drawing/2014/main" id="{F0A9A846-CBEB-4EA8-9EA3-531FB98D424A}"/>
              </a:ext>
            </a:extLst>
          </p:cNvPr>
          <p:cNvSpPr>
            <a:spLocks noGrp="1"/>
          </p:cNvSpPr>
          <p:nvPr>
            <p:ph idx="1"/>
          </p:nvPr>
        </p:nvSpPr>
        <p:spPr/>
        <p:txBody>
          <a:bodyPr vert="horz" lIns="91440" tIns="45720" rIns="91440" bIns="45720" rtlCol="0" anchor="t">
            <a:normAutofit/>
          </a:bodyPr>
          <a:lstStyle/>
          <a:p>
            <a:pPr>
              <a:defRPr/>
            </a:pPr>
            <a:r>
              <a:rPr lang="en-GB" altLang="en-US" sz="2000" b="1" dirty="0">
                <a:solidFill>
                  <a:schemeClr val="tx1">
                    <a:lumMod val="75000"/>
                    <a:lumOff val="25000"/>
                  </a:schemeClr>
                </a:solidFill>
              </a:rPr>
              <a:t>People often rely on views of the world based on ideas of ‘groups’</a:t>
            </a:r>
            <a:endParaRPr lang="en-GB" altLang="en-US" sz="2000" b="1" dirty="0">
              <a:solidFill>
                <a:schemeClr val="tx1">
                  <a:lumMod val="75000"/>
                  <a:lumOff val="25000"/>
                </a:schemeClr>
              </a:solidFill>
              <a:cs typeface="Calibri"/>
            </a:endParaRPr>
          </a:p>
          <a:p>
            <a:pPr>
              <a:defRPr/>
            </a:pPr>
            <a:r>
              <a:rPr lang="en-GB" altLang="en-US" sz="2000" b="1" dirty="0">
                <a:solidFill>
                  <a:schemeClr val="tx1">
                    <a:lumMod val="75000"/>
                    <a:lumOff val="25000"/>
                  </a:schemeClr>
                </a:solidFill>
              </a:rPr>
              <a:t>This way we put an invisible boundary around a group of people – and we tend to attach certain characteristics to that group</a:t>
            </a:r>
            <a:endParaRPr lang="en-GB" altLang="en-US" sz="2000" b="1" dirty="0">
              <a:solidFill>
                <a:schemeClr val="tx1">
                  <a:lumMod val="75000"/>
                  <a:lumOff val="25000"/>
                </a:schemeClr>
              </a:solidFill>
              <a:cs typeface="Calibri"/>
            </a:endParaRPr>
          </a:p>
          <a:p>
            <a:pPr>
              <a:defRPr/>
            </a:pPr>
            <a:r>
              <a:rPr lang="en-GB" altLang="en-US" sz="2000" b="1" dirty="0" err="1">
                <a:solidFill>
                  <a:schemeClr val="tx1">
                    <a:lumMod val="75000"/>
                    <a:lumOff val="25000"/>
                  </a:schemeClr>
                </a:solidFill>
              </a:rPr>
              <a:t>Malim</a:t>
            </a:r>
            <a:r>
              <a:rPr lang="en-GB" altLang="en-US" sz="2000" b="1" dirty="0">
                <a:solidFill>
                  <a:schemeClr val="tx1">
                    <a:lumMod val="75000"/>
                    <a:lumOff val="25000"/>
                  </a:schemeClr>
                </a:solidFill>
              </a:rPr>
              <a:t> (1997) suggests that viewed from the outside, members of a group appear to be homogenous (internally the same)</a:t>
            </a:r>
            <a:endParaRPr lang="en-GB" altLang="en-US" sz="2000" b="1" dirty="0">
              <a:solidFill>
                <a:schemeClr val="tx1">
                  <a:lumMod val="75000"/>
                  <a:lumOff val="25000"/>
                </a:schemeClr>
              </a:solidFill>
              <a:cs typeface="Calibri"/>
            </a:endParaRPr>
          </a:p>
          <a:p>
            <a:pPr>
              <a:defRPr/>
            </a:pPr>
            <a:r>
              <a:rPr lang="en-GB" altLang="en-US" sz="2000" b="1" dirty="0">
                <a:solidFill>
                  <a:schemeClr val="tx1">
                    <a:lumMod val="75000"/>
                    <a:lumOff val="25000"/>
                  </a:schemeClr>
                </a:solidFill>
              </a:rPr>
              <a:t>But the reality is groups are never fixed – or internally homogenous</a:t>
            </a:r>
            <a:endParaRPr lang="en-GB" altLang="en-US" sz="2000" b="1" dirty="0">
              <a:solidFill>
                <a:schemeClr val="tx1">
                  <a:lumMod val="75000"/>
                  <a:lumOff val="25000"/>
                </a:schemeClr>
              </a:solidFill>
              <a:cs typeface="Calibri"/>
            </a:endParaRPr>
          </a:p>
          <a:p>
            <a:pPr>
              <a:defRPr/>
            </a:pPr>
            <a:r>
              <a:rPr lang="en-GB" altLang="en-US" sz="2000" b="1" dirty="0">
                <a:solidFill>
                  <a:schemeClr val="tx1">
                    <a:lumMod val="75000"/>
                    <a:lumOff val="25000"/>
                  </a:schemeClr>
                </a:solidFill>
              </a:rPr>
              <a:t>They are made up of different individuals</a:t>
            </a:r>
            <a:endParaRPr lang="en-GB" altLang="en-US" sz="2000" b="1" dirty="0">
              <a:solidFill>
                <a:schemeClr val="tx1">
                  <a:lumMod val="75000"/>
                  <a:lumOff val="25000"/>
                </a:schemeClr>
              </a:solidFill>
              <a:cs typeface="Calibri"/>
            </a:endParaRPr>
          </a:p>
        </p:txBody>
      </p:sp>
      <p:pic>
        <p:nvPicPr>
          <p:cNvPr id="19460" name="Picture 5" descr="http://www.plantsciences.ucdavis.edu/plantsciences_Faculty/Bloom/CAMEL/Art/Individual.jpg">
            <a:extLst>
              <a:ext uri="{FF2B5EF4-FFF2-40B4-BE49-F238E27FC236}">
                <a16:creationId xmlns:a16="http://schemas.microsoft.com/office/drawing/2014/main" id="{CFCE81D9-E80D-4C76-9472-116A3DD39B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12225" y="5074866"/>
            <a:ext cx="2565513" cy="1783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3229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E8458346-FE5F-4326-B312-BD0E4EDB22CA}"/>
              </a:ext>
            </a:extLst>
          </p:cNvPr>
          <p:cNvSpPr>
            <a:spLocks noGrp="1"/>
          </p:cNvSpPr>
          <p:nvPr>
            <p:ph type="title"/>
          </p:nvPr>
        </p:nvSpPr>
        <p:spPr>
          <a:xfrm>
            <a:off x="2106704" y="91976"/>
            <a:ext cx="6348413" cy="1320800"/>
          </a:xfrm>
        </p:spPr>
        <p:txBody>
          <a:bodyPr/>
          <a:lstStyle/>
          <a:p>
            <a:r>
              <a:rPr lang="en-GB" altLang="en-US" dirty="0"/>
              <a:t>Us and them </a:t>
            </a:r>
          </a:p>
        </p:txBody>
      </p:sp>
      <p:sp>
        <p:nvSpPr>
          <p:cNvPr id="9219" name="Content Placeholder 2">
            <a:extLst>
              <a:ext uri="{FF2B5EF4-FFF2-40B4-BE49-F238E27FC236}">
                <a16:creationId xmlns:a16="http://schemas.microsoft.com/office/drawing/2014/main" id="{816937D5-3ED5-427A-A24F-8AF73BD665B4}"/>
              </a:ext>
            </a:extLst>
          </p:cNvPr>
          <p:cNvSpPr>
            <a:spLocks noGrp="1"/>
          </p:cNvSpPr>
          <p:nvPr>
            <p:ph idx="1"/>
          </p:nvPr>
        </p:nvSpPr>
        <p:spPr>
          <a:xfrm>
            <a:off x="715920" y="1412777"/>
            <a:ext cx="7732044" cy="3881437"/>
          </a:xfrm>
        </p:spPr>
        <p:txBody>
          <a:bodyPr vert="horz" lIns="91440" tIns="45720" rIns="91440" bIns="45720" rtlCol="0" anchor="t">
            <a:normAutofit/>
          </a:bodyPr>
          <a:lstStyle/>
          <a:p>
            <a:pPr>
              <a:defRPr/>
            </a:pPr>
            <a:r>
              <a:rPr lang="en-GB" altLang="en-US" sz="2400" b="1" dirty="0">
                <a:solidFill>
                  <a:schemeClr val="tx1">
                    <a:lumMod val="75000"/>
                    <a:lumOff val="25000"/>
                  </a:schemeClr>
                </a:solidFill>
              </a:rPr>
              <a:t>‘</a:t>
            </a:r>
            <a:r>
              <a:rPr lang="en-GB" altLang="en-US" sz="1900" b="1" dirty="0">
                <a:solidFill>
                  <a:schemeClr val="tx1">
                    <a:lumMod val="75000"/>
                    <a:lumOff val="25000"/>
                  </a:schemeClr>
                </a:solidFill>
              </a:rPr>
              <a:t>Strangers’ or ‘newcomers’ can </a:t>
            </a:r>
            <a:r>
              <a:rPr lang="en-GB" altLang="en-US" sz="1900" b="1" dirty="0">
                <a:solidFill>
                  <a:srgbClr val="FF0000"/>
                </a:solidFill>
              </a:rPr>
              <a:t>threaten</a:t>
            </a:r>
            <a:r>
              <a:rPr lang="en-GB" altLang="en-US" sz="1900" b="1" dirty="0">
                <a:solidFill>
                  <a:schemeClr val="tx1">
                    <a:lumMod val="75000"/>
                    <a:lumOff val="25000"/>
                  </a:schemeClr>
                </a:solidFill>
              </a:rPr>
              <a:t> boundaries and identities</a:t>
            </a: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Norbert Elias (in Bauman &amp; May, 2001) refers to the ‘established’ and ‘outsiders’ </a:t>
            </a: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Think about the current immigration concerns surrounding the issue of possible influxes of migrants from E. Europe and elsewhere</a:t>
            </a: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Different parts of the country will respond differently to newcomers – and the idea of newcomers</a:t>
            </a:r>
            <a:endParaRPr lang="en-GB" altLang="en-US" sz="1900" b="1" dirty="0">
              <a:solidFill>
                <a:schemeClr val="tx1">
                  <a:lumMod val="75000"/>
                  <a:lumOff val="25000"/>
                </a:schemeClr>
              </a:solidFill>
              <a:cs typeface="Calibri"/>
            </a:endParaRPr>
          </a:p>
          <a:p>
            <a:pPr>
              <a:buFont typeface="Wingdings 3" charset="2"/>
              <a:buChar char=""/>
              <a:defRPr/>
            </a:pPr>
            <a:endParaRPr lang="en-GB" altLang="en-US" b="1" dirty="0">
              <a:solidFill>
                <a:schemeClr val="tx1">
                  <a:lumMod val="75000"/>
                  <a:lumOff val="25000"/>
                </a:schemeClr>
              </a:solidFill>
              <a:cs typeface="Calibri"/>
            </a:endParaRPr>
          </a:p>
        </p:txBody>
      </p:sp>
      <p:pic>
        <p:nvPicPr>
          <p:cNvPr id="21508" name="Picture 4" descr="http://museumvictoria.com.au/collections/itemimages/356/033/356033_Large.jpg">
            <a:extLst>
              <a:ext uri="{FF2B5EF4-FFF2-40B4-BE49-F238E27FC236}">
                <a16:creationId xmlns:a16="http://schemas.microsoft.com/office/drawing/2014/main" id="{4604D43D-7549-43B8-807C-17087A52E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9130" y="4201695"/>
            <a:ext cx="1800225"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6" descr="http://immigrationimpact.com/wp-content/uploads/2012/01/4479312951_fb36d58b80_z.jpg">
            <a:extLst>
              <a:ext uri="{FF2B5EF4-FFF2-40B4-BE49-F238E27FC236}">
                <a16:creationId xmlns:a16="http://schemas.microsoft.com/office/drawing/2014/main" id="{13FDFDD2-A720-4DB6-8148-789DAA90FF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85527" y="5052179"/>
            <a:ext cx="2376487"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25789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7D49206-249B-43FE-B881-7ED26F4086FE}"/>
              </a:ext>
            </a:extLst>
          </p:cNvPr>
          <p:cNvSpPr>
            <a:spLocks noGrp="1"/>
          </p:cNvSpPr>
          <p:nvPr>
            <p:ph type="title"/>
          </p:nvPr>
        </p:nvSpPr>
        <p:spPr>
          <a:xfrm>
            <a:off x="1981200" y="274639"/>
            <a:ext cx="8229600" cy="561975"/>
          </a:xfrm>
        </p:spPr>
        <p:txBody>
          <a:bodyPr rtlCol="0">
            <a:normAutofit fontScale="90000"/>
          </a:bodyPr>
          <a:lstStyle/>
          <a:p>
            <a:pPr>
              <a:defRPr/>
            </a:pPr>
            <a:r>
              <a:rPr lang="en-GB" altLang="en-US"/>
              <a:t>Police culture </a:t>
            </a:r>
          </a:p>
        </p:txBody>
      </p:sp>
      <p:sp>
        <p:nvSpPr>
          <p:cNvPr id="23555" name="Content Placeholder 2">
            <a:extLst>
              <a:ext uri="{FF2B5EF4-FFF2-40B4-BE49-F238E27FC236}">
                <a16:creationId xmlns:a16="http://schemas.microsoft.com/office/drawing/2014/main" id="{91188682-94E0-43B5-9FCA-FEF70771CD74}"/>
              </a:ext>
            </a:extLst>
          </p:cNvPr>
          <p:cNvSpPr>
            <a:spLocks noGrp="1"/>
          </p:cNvSpPr>
          <p:nvPr>
            <p:ph idx="1"/>
          </p:nvPr>
        </p:nvSpPr>
        <p:spPr>
          <a:xfrm>
            <a:off x="236622" y="1711679"/>
            <a:ext cx="9974178" cy="5145088"/>
          </a:xfrm>
        </p:spPr>
        <p:txBody>
          <a:bodyPr vert="horz" lIns="91440" tIns="45720" rIns="91440" bIns="45720" rtlCol="0" anchor="t">
            <a:normAutofit/>
          </a:bodyPr>
          <a:lstStyle/>
          <a:p>
            <a:r>
              <a:rPr lang="en-GB" altLang="en-US" b="1" dirty="0"/>
              <a:t>‘Working personality’ recurring theme in sociological studies of Policing. </a:t>
            </a:r>
            <a:endParaRPr lang="en-GB" altLang="en-US" b="1" dirty="0">
              <a:cs typeface="Calibri"/>
            </a:endParaRPr>
          </a:p>
          <a:p>
            <a:endParaRPr lang="en-GB" altLang="en-US" b="1" dirty="0">
              <a:cs typeface="Calibri"/>
            </a:endParaRPr>
          </a:p>
          <a:p>
            <a:r>
              <a:rPr lang="en-GB" altLang="en-US" b="1" dirty="0"/>
              <a:t>But difficult thing to define- subcultural groups – ‘patrol culture, canteen culture, cardigan squad’</a:t>
            </a:r>
            <a:endParaRPr lang="en-GB" altLang="en-US" b="1" dirty="0">
              <a:cs typeface="Calibri"/>
            </a:endParaRPr>
          </a:p>
          <a:p>
            <a:endParaRPr lang="en-GB" altLang="en-US" b="1" dirty="0">
              <a:cs typeface="Calibri"/>
            </a:endParaRPr>
          </a:p>
          <a:p>
            <a:r>
              <a:rPr lang="en-GB" altLang="en-US" b="1" dirty="0"/>
              <a:t>Are Police officers born or made?</a:t>
            </a:r>
            <a:endParaRPr lang="en-GB" altLang="en-US" b="1" dirty="0">
              <a:cs typeface="Calibri"/>
            </a:endParaRPr>
          </a:p>
          <a:p>
            <a:endParaRPr lang="en-GB" altLang="en-US" b="1" dirty="0">
              <a:cs typeface="Calibri"/>
            </a:endParaRPr>
          </a:p>
          <a:p>
            <a:r>
              <a:rPr lang="en-GB" altLang="en-US" b="1" dirty="0"/>
              <a:t>Presumption that a certain type of person joins the police – Ideas of their characteristics? </a:t>
            </a:r>
            <a:endParaRPr lang="en-GB" altLang="en-US" b="1" dirty="0">
              <a:cs typeface="Calibri"/>
            </a:endParaRPr>
          </a:p>
        </p:txBody>
      </p:sp>
    </p:spTree>
    <p:extLst>
      <p:ext uri="{BB962C8B-B14F-4D97-AF65-F5344CB8AC3E}">
        <p14:creationId xmlns:p14="http://schemas.microsoft.com/office/powerpoint/2010/main" val="4011962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C68841B7-FD05-4F0D-9722-E9C38ECA55B3}"/>
              </a:ext>
            </a:extLst>
          </p:cNvPr>
          <p:cNvSpPr>
            <a:spLocks noGrp="1"/>
          </p:cNvSpPr>
          <p:nvPr>
            <p:ph type="title"/>
          </p:nvPr>
        </p:nvSpPr>
        <p:spPr>
          <a:xfrm>
            <a:off x="1981200" y="274638"/>
            <a:ext cx="8229600" cy="633412"/>
          </a:xfrm>
        </p:spPr>
        <p:txBody>
          <a:bodyPr rtlCol="0">
            <a:normAutofit/>
          </a:bodyPr>
          <a:lstStyle/>
          <a:p>
            <a:pPr>
              <a:defRPr/>
            </a:pPr>
            <a:r>
              <a:rPr lang="en-GB" altLang="en-US"/>
              <a:t>Characteristics of Police Officers</a:t>
            </a:r>
          </a:p>
        </p:txBody>
      </p:sp>
      <p:sp>
        <p:nvSpPr>
          <p:cNvPr id="11267" name="Content Placeholder 2">
            <a:extLst>
              <a:ext uri="{FF2B5EF4-FFF2-40B4-BE49-F238E27FC236}">
                <a16:creationId xmlns:a16="http://schemas.microsoft.com/office/drawing/2014/main" id="{F06E3C01-871E-4C4D-9BD2-B85BA232E161}"/>
              </a:ext>
            </a:extLst>
          </p:cNvPr>
          <p:cNvSpPr>
            <a:spLocks noGrp="1"/>
          </p:cNvSpPr>
          <p:nvPr>
            <p:ph idx="1"/>
          </p:nvPr>
        </p:nvSpPr>
        <p:spPr>
          <a:xfrm>
            <a:off x="676273" y="1484784"/>
            <a:ext cx="9472863" cy="5289550"/>
          </a:xfrm>
        </p:spPr>
        <p:txBody>
          <a:bodyPr vert="horz" lIns="91440" tIns="45720" rIns="91440" bIns="45720" rtlCol="0" anchor="t">
            <a:normAutofit/>
          </a:bodyPr>
          <a:lstStyle/>
          <a:p>
            <a:pPr>
              <a:defRPr/>
            </a:pPr>
            <a:r>
              <a:rPr lang="en-GB" altLang="en-US" b="1" dirty="0">
                <a:solidFill>
                  <a:schemeClr val="tx1">
                    <a:lumMod val="75000"/>
                    <a:lumOff val="25000"/>
                  </a:schemeClr>
                </a:solidFill>
              </a:rPr>
              <a:t>Traditionally male, white, working class, few qualifications .</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Coleman and Adorno (1982) – police recruits had more illiberal and intolerance of issues such as migration and death penalty thank a control group. </a:t>
            </a: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Police officers enter the organisation  with regressive and insular attitudes.</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Tried to counter this by recruiting from diverse communities and allowing graduate entry. </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Transformational leadership. </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Improved training of recruits around diversity and equality. </a:t>
            </a:r>
            <a:endParaRPr lang="en-GB" altLang="en-US" b="1" dirty="0">
              <a:solidFill>
                <a:schemeClr val="tx1">
                  <a:lumMod val="75000"/>
                  <a:lumOff val="25000"/>
                </a:schemeClr>
              </a:solidFill>
              <a:cs typeface="Calibri"/>
            </a:endParaRPr>
          </a:p>
          <a:p>
            <a:pPr>
              <a:buFont typeface="Wingdings 3" charset="2"/>
              <a:buChar char=""/>
              <a:defRPr/>
            </a:pPr>
            <a:endParaRPr lang="en-GB" altLang="en-US" dirty="0">
              <a:solidFill>
                <a:schemeClr val="tx1">
                  <a:lumMod val="75000"/>
                  <a:lumOff val="25000"/>
                </a:schemeClr>
              </a:solidFill>
            </a:endParaRPr>
          </a:p>
        </p:txBody>
      </p:sp>
    </p:spTree>
    <p:extLst>
      <p:ext uri="{BB962C8B-B14F-4D97-AF65-F5344CB8AC3E}">
        <p14:creationId xmlns:p14="http://schemas.microsoft.com/office/powerpoint/2010/main" val="1539489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65945F27-F1C0-41D3-98DF-931256C33885}"/>
              </a:ext>
            </a:extLst>
          </p:cNvPr>
          <p:cNvSpPr>
            <a:spLocks noGrp="1"/>
          </p:cNvSpPr>
          <p:nvPr>
            <p:ph type="title"/>
          </p:nvPr>
        </p:nvSpPr>
        <p:spPr>
          <a:xfrm>
            <a:off x="1981200" y="274639"/>
            <a:ext cx="8229600" cy="561975"/>
          </a:xfrm>
        </p:spPr>
        <p:txBody>
          <a:bodyPr rtlCol="0">
            <a:normAutofit fontScale="90000"/>
          </a:bodyPr>
          <a:lstStyle/>
          <a:p>
            <a:pPr>
              <a:defRPr/>
            </a:pPr>
            <a:r>
              <a:rPr lang="en-GB" altLang="en-US"/>
              <a:t>But what about the nature of the job?</a:t>
            </a:r>
          </a:p>
        </p:txBody>
      </p:sp>
      <p:sp>
        <p:nvSpPr>
          <p:cNvPr id="12291" name="Content Placeholder 2">
            <a:extLst>
              <a:ext uri="{FF2B5EF4-FFF2-40B4-BE49-F238E27FC236}">
                <a16:creationId xmlns:a16="http://schemas.microsoft.com/office/drawing/2014/main" id="{0C14A975-E111-420E-974B-ADA1AEF7A5AB}"/>
              </a:ext>
            </a:extLst>
          </p:cNvPr>
          <p:cNvSpPr>
            <a:spLocks noGrp="1"/>
          </p:cNvSpPr>
          <p:nvPr>
            <p:ph idx="1"/>
          </p:nvPr>
        </p:nvSpPr>
        <p:spPr>
          <a:xfrm>
            <a:off x="447174" y="1484784"/>
            <a:ext cx="9763626" cy="5145088"/>
          </a:xfrm>
        </p:spPr>
        <p:txBody>
          <a:bodyPr vert="horz" lIns="91440" tIns="45720" rIns="91440" bIns="45720" rtlCol="0" anchor="t">
            <a:normAutofit/>
          </a:bodyPr>
          <a:lstStyle/>
          <a:p>
            <a:pPr>
              <a:defRPr/>
            </a:pPr>
            <a:r>
              <a:rPr lang="en-GB" altLang="en-US" b="1" dirty="0">
                <a:solidFill>
                  <a:schemeClr val="tx1">
                    <a:lumMod val="75000"/>
                    <a:lumOff val="25000"/>
                  </a:schemeClr>
                </a:solidFill>
              </a:rPr>
              <a:t>Shift work – restricts social relations outside of the organisation- encourages enhanced solidarity and insularity (Cain, 1973). </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Probationer training – until recently, prolonged period of training away from family and wider community</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Uncertainty of the everyday – officers become loyal to their group</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Pressures to be loyal creates an atmosphere that makes it difficult to challenge behaviour </a:t>
            </a:r>
            <a:endParaRPr lang="en-GB" altLang="en-US" b="1" dirty="0">
              <a:solidFill>
                <a:schemeClr val="tx1">
                  <a:lumMod val="75000"/>
                  <a:lumOff val="25000"/>
                </a:schemeClr>
              </a:solidFill>
              <a:cs typeface="Calibri"/>
            </a:endParaRPr>
          </a:p>
          <a:p>
            <a:pPr>
              <a:defRPr/>
            </a:pP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Nature of the job- fosters suspicion and cynicism, reinforcing stereotypes</a:t>
            </a:r>
            <a:endParaRPr lang="en-GB" altLang="en-US" b="1" dirty="0">
              <a:solidFill>
                <a:schemeClr val="tx1">
                  <a:lumMod val="75000"/>
                  <a:lumOff val="25000"/>
                </a:schemeClr>
              </a:solidFill>
              <a:cs typeface="Calibri"/>
            </a:endParaRPr>
          </a:p>
        </p:txBody>
      </p:sp>
    </p:spTree>
    <p:extLst>
      <p:ext uri="{BB962C8B-B14F-4D97-AF65-F5344CB8AC3E}">
        <p14:creationId xmlns:p14="http://schemas.microsoft.com/office/powerpoint/2010/main" val="1032619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22AB21B-3A99-4031-B692-00CD1BEF0D02}"/>
              </a:ext>
            </a:extLst>
          </p:cNvPr>
          <p:cNvSpPr>
            <a:spLocks noGrp="1"/>
          </p:cNvSpPr>
          <p:nvPr>
            <p:ph type="title"/>
          </p:nvPr>
        </p:nvSpPr>
        <p:spPr>
          <a:xfrm>
            <a:off x="1981200" y="274639"/>
            <a:ext cx="8229600" cy="490537"/>
          </a:xfrm>
        </p:spPr>
        <p:txBody>
          <a:bodyPr rtlCol="0">
            <a:normAutofit fontScale="90000"/>
          </a:bodyPr>
          <a:lstStyle/>
          <a:p>
            <a:pPr>
              <a:defRPr/>
            </a:pPr>
            <a:r>
              <a:rPr lang="en-GB" altLang="en-US"/>
              <a:t>Implications of police culture </a:t>
            </a:r>
          </a:p>
        </p:txBody>
      </p:sp>
      <p:sp>
        <p:nvSpPr>
          <p:cNvPr id="29699" name="Content Placeholder 2">
            <a:extLst>
              <a:ext uri="{FF2B5EF4-FFF2-40B4-BE49-F238E27FC236}">
                <a16:creationId xmlns:a16="http://schemas.microsoft.com/office/drawing/2014/main" id="{040B81E9-86FA-4A65-8386-4EAC9658891C}"/>
              </a:ext>
            </a:extLst>
          </p:cNvPr>
          <p:cNvSpPr>
            <a:spLocks noGrp="1"/>
          </p:cNvSpPr>
          <p:nvPr>
            <p:ph idx="1"/>
          </p:nvPr>
        </p:nvSpPr>
        <p:spPr>
          <a:xfrm>
            <a:off x="918411" y="836613"/>
            <a:ext cx="9292389" cy="5289550"/>
          </a:xfrm>
        </p:spPr>
        <p:txBody>
          <a:bodyPr vert="horz" lIns="91440" tIns="45720" rIns="91440" bIns="45720" rtlCol="0" anchor="t">
            <a:normAutofit/>
          </a:bodyPr>
          <a:lstStyle/>
          <a:p>
            <a:endParaRPr lang="en-GB" altLang="en-US" dirty="0"/>
          </a:p>
          <a:p>
            <a:endParaRPr lang="en-GB" altLang="en-US" dirty="0"/>
          </a:p>
          <a:p>
            <a:r>
              <a:rPr lang="en-GB" altLang="en-US" b="1" dirty="0"/>
              <a:t>Over policing of some communities</a:t>
            </a:r>
            <a:endParaRPr lang="en-GB" altLang="en-US" b="1" dirty="0">
              <a:cs typeface="Calibri"/>
            </a:endParaRPr>
          </a:p>
          <a:p>
            <a:endParaRPr lang="en-GB" altLang="en-US" b="1" dirty="0">
              <a:cs typeface="Calibri"/>
            </a:endParaRPr>
          </a:p>
          <a:p>
            <a:r>
              <a:rPr lang="en-GB" altLang="en-US" b="1" dirty="0"/>
              <a:t>Failure to provide an adequate response to victims of some types of crimes</a:t>
            </a:r>
            <a:endParaRPr lang="en-GB" altLang="en-US" b="1" dirty="0">
              <a:cs typeface="Calibri"/>
            </a:endParaRPr>
          </a:p>
          <a:p>
            <a:endParaRPr lang="en-GB" altLang="en-US" b="1" dirty="0">
              <a:cs typeface="Calibri"/>
            </a:endParaRPr>
          </a:p>
          <a:p>
            <a:r>
              <a:rPr lang="en-GB" altLang="en-US" b="1" dirty="0"/>
              <a:t>Media exposes of police work have contributed to a ‘folkloric construction of  police deviance’ which has undermined the legitimacy of the police (Reiner, 2000)</a:t>
            </a:r>
            <a:endParaRPr lang="en-GB" altLang="en-US" b="1" dirty="0">
              <a:cs typeface="Calibri"/>
            </a:endParaRPr>
          </a:p>
          <a:p>
            <a:endParaRPr lang="en-GB" altLang="en-US" b="1" dirty="0">
              <a:cs typeface="Calibri"/>
            </a:endParaRPr>
          </a:p>
        </p:txBody>
      </p:sp>
    </p:spTree>
    <p:extLst>
      <p:ext uri="{BB962C8B-B14F-4D97-AF65-F5344CB8AC3E}">
        <p14:creationId xmlns:p14="http://schemas.microsoft.com/office/powerpoint/2010/main" val="9943011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B2874A72-BA4E-4C07-831B-3F8A2A7E6152}"/>
              </a:ext>
            </a:extLst>
          </p:cNvPr>
          <p:cNvSpPr>
            <a:spLocks noGrp="1"/>
          </p:cNvSpPr>
          <p:nvPr>
            <p:ph type="title"/>
          </p:nvPr>
        </p:nvSpPr>
        <p:spPr>
          <a:xfrm>
            <a:off x="1981200" y="274638"/>
            <a:ext cx="8229600" cy="633412"/>
          </a:xfrm>
        </p:spPr>
        <p:txBody>
          <a:bodyPr rtlCol="0">
            <a:normAutofit/>
          </a:bodyPr>
          <a:lstStyle/>
          <a:p>
            <a:pPr>
              <a:defRPr/>
            </a:pPr>
            <a:r>
              <a:rPr lang="en-GB" altLang="en-US" dirty="0"/>
              <a:t>However….</a:t>
            </a:r>
          </a:p>
        </p:txBody>
      </p:sp>
      <p:sp>
        <p:nvSpPr>
          <p:cNvPr id="14339" name="Content Placeholder 2">
            <a:extLst>
              <a:ext uri="{FF2B5EF4-FFF2-40B4-BE49-F238E27FC236}">
                <a16:creationId xmlns:a16="http://schemas.microsoft.com/office/drawing/2014/main" id="{2CD06110-5870-4A43-B436-9D7DA62E8CED}"/>
              </a:ext>
            </a:extLst>
          </p:cNvPr>
          <p:cNvSpPr>
            <a:spLocks noGrp="1"/>
          </p:cNvSpPr>
          <p:nvPr>
            <p:ph idx="1"/>
          </p:nvPr>
        </p:nvSpPr>
        <p:spPr>
          <a:xfrm>
            <a:off x="465721" y="1484784"/>
            <a:ext cx="9683415" cy="5145088"/>
          </a:xfrm>
        </p:spPr>
        <p:txBody>
          <a:bodyPr vert="horz" lIns="91440" tIns="45720" rIns="91440" bIns="45720" rtlCol="0" anchor="t">
            <a:normAutofit/>
          </a:bodyPr>
          <a:lstStyle/>
          <a:p>
            <a:pPr>
              <a:defRPr/>
            </a:pPr>
            <a:r>
              <a:rPr lang="en-GB" altLang="en-US" sz="1900" b="1" dirty="0">
                <a:solidFill>
                  <a:schemeClr val="tx1">
                    <a:lumMod val="75000"/>
                    <a:lumOff val="25000"/>
                  </a:schemeClr>
                </a:solidFill>
              </a:rPr>
              <a:t>Police culture is  not monolithic, unchanging or universal- it varies across the service &amp; cannot be assumed that all police officers have the same values and norms (Reiner, 2000)</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Police culture does not provide an absolute guide to officer behaviour – discretion an key feature of policing </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Culture can be resisted – LGBT, women, BME officers </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marL="0" indent="0">
              <a:buNone/>
              <a:defRPr/>
            </a:pPr>
            <a:r>
              <a:rPr lang="en-GB" altLang="en-US" sz="1900" b="1" dirty="0">
                <a:solidFill>
                  <a:schemeClr val="tx1">
                    <a:lumMod val="75000"/>
                    <a:lumOff val="25000"/>
                  </a:schemeClr>
                </a:solidFill>
              </a:rPr>
              <a:t>Waddington (1999) – found that the behaviour police display in the ‘canteen’ does not necessarily transcend to the street</a:t>
            </a:r>
            <a:endParaRPr lang="en-GB" altLang="en-US" sz="1900" b="1" dirty="0">
              <a:solidFill>
                <a:schemeClr val="tx1">
                  <a:lumMod val="75000"/>
                  <a:lumOff val="25000"/>
                </a:schemeClr>
              </a:solidFill>
              <a:cs typeface="Calibri"/>
            </a:endParaRPr>
          </a:p>
          <a:p>
            <a:pPr>
              <a:buFontTx/>
              <a:buChar char="-"/>
              <a:defRPr/>
            </a:pPr>
            <a:r>
              <a:rPr lang="en-GB" altLang="en-US" sz="1900" b="1" dirty="0">
                <a:solidFill>
                  <a:schemeClr val="tx1">
                    <a:lumMod val="75000"/>
                    <a:lumOff val="25000"/>
                  </a:schemeClr>
                </a:solidFill>
              </a:rPr>
              <a:t>Police work is ‘dirty work’ normalising experience is part of the police role.</a:t>
            </a:r>
            <a:endParaRPr lang="en-GB" altLang="en-US" sz="1900" b="1" dirty="0">
              <a:solidFill>
                <a:schemeClr val="tx1">
                  <a:lumMod val="75000"/>
                  <a:lumOff val="25000"/>
                </a:schemeClr>
              </a:solidFill>
              <a:cs typeface="Calibri"/>
            </a:endParaRPr>
          </a:p>
          <a:p>
            <a:pPr>
              <a:buFontTx/>
              <a:buChar char="-"/>
              <a:defRPr/>
            </a:pPr>
            <a:r>
              <a:rPr lang="en-GB" altLang="en-US" sz="1900" b="1" dirty="0">
                <a:solidFill>
                  <a:schemeClr val="tx1">
                    <a:lumMod val="75000"/>
                    <a:lumOff val="25000"/>
                  </a:schemeClr>
                </a:solidFill>
              </a:rPr>
              <a:t>Researching police culture should seek to explain police behaviour and not simply seek to condemn it!</a:t>
            </a:r>
            <a:endParaRPr lang="en-GB" altLang="en-US" sz="1900" b="1" dirty="0">
              <a:solidFill>
                <a:schemeClr val="tx1">
                  <a:lumMod val="75000"/>
                  <a:lumOff val="25000"/>
                </a:schemeClr>
              </a:solidFill>
              <a:cs typeface="Calibri"/>
            </a:endParaRPr>
          </a:p>
          <a:p>
            <a:pPr>
              <a:defRPr/>
            </a:pPr>
            <a:endParaRPr lang="en-GB" altLang="en-US" sz="2400" b="1" dirty="0">
              <a:solidFill>
                <a:schemeClr val="tx1">
                  <a:lumMod val="75000"/>
                  <a:lumOff val="25000"/>
                </a:schemeClr>
              </a:solidFill>
              <a:cs typeface="Calibri"/>
            </a:endParaRPr>
          </a:p>
          <a:p>
            <a:pPr>
              <a:buNone/>
              <a:defRPr/>
            </a:pPr>
            <a:endParaRPr lang="en-GB" altLang="en-US" b="1" dirty="0">
              <a:solidFill>
                <a:schemeClr val="tx1">
                  <a:lumMod val="75000"/>
                  <a:lumOff val="25000"/>
                </a:schemeClr>
              </a:solidFill>
              <a:cs typeface="Calibri"/>
            </a:endParaRPr>
          </a:p>
          <a:p>
            <a:pPr>
              <a:buNone/>
              <a:defRPr/>
            </a:pPr>
            <a:endParaRPr lang="en-GB" altLang="en-US" b="1" dirty="0">
              <a:solidFill>
                <a:schemeClr val="tx1">
                  <a:lumMod val="75000"/>
                  <a:lumOff val="25000"/>
                </a:schemeClr>
              </a:solidFill>
              <a:cs typeface="Calibri"/>
            </a:endParaRPr>
          </a:p>
          <a:p>
            <a:pPr>
              <a:buNone/>
              <a:defRPr/>
            </a:pPr>
            <a:endParaRPr lang="en-GB" altLang="en-US" b="1" dirty="0">
              <a:solidFill>
                <a:schemeClr val="tx1">
                  <a:lumMod val="75000"/>
                  <a:lumOff val="25000"/>
                </a:schemeClr>
              </a:solidFill>
              <a:cs typeface="Calibri"/>
            </a:endParaRPr>
          </a:p>
          <a:p>
            <a:pPr>
              <a:buNone/>
              <a:defRPr/>
            </a:pPr>
            <a:endParaRPr lang="en-GB" altLang="en-US" b="1" dirty="0">
              <a:solidFill>
                <a:schemeClr val="tx1">
                  <a:lumMod val="75000"/>
                  <a:lumOff val="25000"/>
                </a:schemeClr>
              </a:solidFill>
              <a:cs typeface="Calibri"/>
            </a:endParaRPr>
          </a:p>
        </p:txBody>
      </p:sp>
    </p:spTree>
    <p:extLst>
      <p:ext uri="{BB962C8B-B14F-4D97-AF65-F5344CB8AC3E}">
        <p14:creationId xmlns:p14="http://schemas.microsoft.com/office/powerpoint/2010/main" val="15856908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A92C3EEA-23EF-445A-8DA1-24FB41986B04}"/>
              </a:ext>
            </a:extLst>
          </p:cNvPr>
          <p:cNvSpPr>
            <a:spLocks noGrp="1"/>
          </p:cNvSpPr>
          <p:nvPr>
            <p:ph type="title"/>
          </p:nvPr>
        </p:nvSpPr>
        <p:spPr>
          <a:xfrm>
            <a:off x="1981200" y="274639"/>
            <a:ext cx="8229600" cy="777875"/>
          </a:xfrm>
        </p:spPr>
        <p:txBody>
          <a:bodyPr/>
          <a:lstStyle/>
          <a:p>
            <a:r>
              <a:rPr lang="en-GB" altLang="en-US"/>
              <a:t>How conflict can arise in societies</a:t>
            </a:r>
          </a:p>
        </p:txBody>
      </p:sp>
      <p:sp>
        <p:nvSpPr>
          <p:cNvPr id="18435" name="Content Placeholder 2">
            <a:extLst>
              <a:ext uri="{FF2B5EF4-FFF2-40B4-BE49-F238E27FC236}">
                <a16:creationId xmlns:a16="http://schemas.microsoft.com/office/drawing/2014/main" id="{EF11AE40-E09E-444B-AC68-88327C73B77F}"/>
              </a:ext>
            </a:extLst>
          </p:cNvPr>
          <p:cNvSpPr>
            <a:spLocks noGrp="1"/>
          </p:cNvSpPr>
          <p:nvPr>
            <p:ph idx="1"/>
          </p:nvPr>
        </p:nvSpPr>
        <p:spPr>
          <a:xfrm>
            <a:off x="417095" y="1196975"/>
            <a:ext cx="9793705" cy="4919162"/>
          </a:xfrm>
        </p:spPr>
        <p:txBody>
          <a:bodyPr vert="horz" lIns="91440" tIns="45720" rIns="91440" bIns="45720" rtlCol="0" anchor="t">
            <a:normAutofit fontScale="77500" lnSpcReduction="20000"/>
          </a:bodyPr>
          <a:lstStyle/>
          <a:p>
            <a:pPr>
              <a:buNone/>
              <a:defRPr/>
            </a:pPr>
            <a:r>
              <a:rPr lang="en-GB" altLang="en-US" sz="2000" dirty="0">
                <a:solidFill>
                  <a:schemeClr val="tx1">
                    <a:lumMod val="75000"/>
                    <a:lumOff val="25000"/>
                  </a:schemeClr>
                </a:solidFill>
              </a:rPr>
              <a:t>	</a:t>
            </a:r>
            <a:r>
              <a:rPr lang="en-GB" altLang="en-US" sz="2300" b="1" dirty="0"/>
              <a:t>Society can be seen as comprising a variety of groups</a:t>
            </a:r>
            <a:endParaRPr lang="en-GB" altLang="en-US" sz="2300" b="1" dirty="0">
              <a:cs typeface="Calibri"/>
            </a:endParaRPr>
          </a:p>
          <a:p>
            <a:pPr>
              <a:buFont typeface="Wingdings 3" charset="2"/>
              <a:buChar char=""/>
              <a:defRPr/>
            </a:pPr>
            <a:endParaRPr lang="en-GB" altLang="en-US" sz="2300" b="1" dirty="0">
              <a:cs typeface="Calibri"/>
            </a:endParaRPr>
          </a:p>
          <a:p>
            <a:pPr>
              <a:defRPr/>
            </a:pPr>
            <a:r>
              <a:rPr lang="en-GB" altLang="en-US" sz="2300" b="1" dirty="0"/>
              <a:t>Differences in views, values, norms</a:t>
            </a:r>
            <a:endParaRPr lang="en-GB" altLang="en-US" sz="2300" b="1" dirty="0">
              <a:cs typeface="Calibri"/>
            </a:endParaRPr>
          </a:p>
          <a:p>
            <a:pPr>
              <a:defRPr/>
            </a:pPr>
            <a:r>
              <a:rPr lang="en-GB" altLang="en-US" sz="2300" b="1" dirty="0"/>
              <a:t>Cultural  or language differences</a:t>
            </a:r>
            <a:endParaRPr lang="en-GB" altLang="en-US" sz="2300" b="1" dirty="0">
              <a:cs typeface="Calibri"/>
            </a:endParaRPr>
          </a:p>
          <a:p>
            <a:pPr>
              <a:defRPr/>
            </a:pPr>
            <a:r>
              <a:rPr lang="en-GB" altLang="en-US" sz="2300" b="1" dirty="0"/>
              <a:t>Competition over valued/scarce resources (e.g. jobs, homes, health services, school places)</a:t>
            </a:r>
            <a:endParaRPr lang="en-GB" altLang="en-US" sz="2300" b="1" dirty="0">
              <a:cs typeface="Calibri"/>
            </a:endParaRPr>
          </a:p>
          <a:p>
            <a:pPr>
              <a:defRPr/>
            </a:pPr>
            <a:r>
              <a:rPr lang="en-GB" altLang="en-US" sz="2300" b="1" dirty="0"/>
              <a:t>People get ‘labelled’ in a certain way (eg. ‘benefits scrounger’; ‘extremist’)</a:t>
            </a:r>
            <a:endParaRPr lang="en-GB" altLang="en-US" sz="2300" b="1" dirty="0">
              <a:cs typeface="Calibri"/>
            </a:endParaRPr>
          </a:p>
          <a:p>
            <a:pPr>
              <a:defRPr/>
            </a:pPr>
            <a:r>
              <a:rPr lang="en-GB" altLang="en-US" sz="2300" b="1" dirty="0"/>
              <a:t>Pace of change (e.g. new migrations, new technology)</a:t>
            </a:r>
            <a:endParaRPr lang="en-GB" altLang="en-US" sz="2300" b="1" dirty="0">
              <a:cs typeface="Calibri"/>
            </a:endParaRPr>
          </a:p>
          <a:p>
            <a:pPr>
              <a:defRPr/>
            </a:pPr>
            <a:r>
              <a:rPr lang="en-GB" altLang="en-US" sz="2300" b="1" dirty="0"/>
              <a:t>Perceived loss of or sensed threat to identity, status, power</a:t>
            </a:r>
            <a:endParaRPr lang="en-GB" altLang="en-US" sz="2300" b="1" dirty="0">
              <a:cs typeface="Calibri"/>
            </a:endParaRPr>
          </a:p>
          <a:p>
            <a:pPr>
              <a:defRPr/>
            </a:pPr>
            <a:r>
              <a:rPr lang="en-GB" altLang="en-US" sz="2300" b="1" dirty="0"/>
              <a:t>Lack of or faulty knowledge of the ‘other’</a:t>
            </a:r>
            <a:endParaRPr lang="en-GB" altLang="en-US" sz="2300" b="1" dirty="0">
              <a:cs typeface="Calibri"/>
            </a:endParaRPr>
          </a:p>
          <a:p>
            <a:pPr>
              <a:defRPr/>
            </a:pPr>
            <a:r>
              <a:rPr lang="en-GB" altLang="en-US" sz="2300" b="1" dirty="0"/>
              <a:t>Social distance (one group not engaging with another)</a:t>
            </a:r>
            <a:endParaRPr lang="en-GB" altLang="en-US" sz="2300" b="1" dirty="0">
              <a:cs typeface="Calibri"/>
            </a:endParaRPr>
          </a:p>
          <a:p>
            <a:pPr>
              <a:defRPr/>
            </a:pPr>
            <a:r>
              <a:rPr lang="en-GB" altLang="en-US" sz="2300" b="1" dirty="0"/>
              <a:t>Police often have to intervene, to protect people, to uphold the law,</a:t>
            </a:r>
            <a:endParaRPr lang="en-GB" altLang="en-US" sz="2300" b="1" dirty="0">
              <a:cs typeface="Calibri"/>
            </a:endParaRPr>
          </a:p>
          <a:p>
            <a:pPr>
              <a:defRPr/>
            </a:pPr>
            <a:r>
              <a:rPr lang="en-GB" altLang="en-US" sz="2300" b="1" dirty="0"/>
              <a:t> to keep order or to safeguard people’s rights</a:t>
            </a:r>
            <a:endParaRPr lang="en-GB" altLang="en-US" sz="2300" b="1" dirty="0">
              <a:cs typeface="Calibri"/>
            </a:endParaRPr>
          </a:p>
          <a:p>
            <a:pPr>
              <a:defRPr/>
            </a:pPr>
            <a:r>
              <a:rPr lang="en-GB" altLang="en-US" sz="2300" b="1" dirty="0"/>
              <a:t>But what happens if the Police are the source of stigma, prejudice and discrimination?</a:t>
            </a:r>
            <a:endParaRPr lang="en-GB" altLang="en-US" sz="2300" b="1" dirty="0">
              <a:cs typeface="Calibri"/>
            </a:endParaRPr>
          </a:p>
          <a:p>
            <a:pPr>
              <a:defRPr/>
            </a:pPr>
            <a:r>
              <a:rPr lang="en-GB" altLang="en-US" sz="2300" b="1" dirty="0"/>
              <a:t> Does that enhance confidence in the Police? </a:t>
            </a:r>
            <a:endParaRPr lang="en-GB" altLang="en-US" sz="2300" b="1" dirty="0">
              <a:cs typeface="Calibri"/>
            </a:endParaRPr>
          </a:p>
        </p:txBody>
      </p:sp>
      <p:pic>
        <p:nvPicPr>
          <p:cNvPr id="39940" name="Picture 5" descr="http://images.dailyexpress.co.uk/img/dynamic/1/285x214/354848_1.jpg">
            <a:extLst>
              <a:ext uri="{FF2B5EF4-FFF2-40B4-BE49-F238E27FC236}">
                <a16:creationId xmlns:a16="http://schemas.microsoft.com/office/drawing/2014/main" id="{CEB3A61A-8DBB-4512-8F03-C278FE0CA1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9262" y="5672012"/>
            <a:ext cx="1582738"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5774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CDA2363B-5938-4B6B-AF32-EAA7FC411217}"/>
              </a:ext>
            </a:extLst>
          </p:cNvPr>
          <p:cNvSpPr>
            <a:spLocks noGrp="1"/>
          </p:cNvSpPr>
          <p:nvPr>
            <p:ph type="title"/>
          </p:nvPr>
        </p:nvSpPr>
        <p:spPr>
          <a:xfrm>
            <a:off x="2196542" y="116632"/>
            <a:ext cx="7931907" cy="720080"/>
          </a:xfrm>
        </p:spPr>
        <p:txBody>
          <a:bodyPr/>
          <a:lstStyle/>
          <a:p>
            <a:r>
              <a:rPr lang="en-GB" altLang="en-US" dirty="0"/>
              <a:t>People’s responses to ‘difference’</a:t>
            </a:r>
          </a:p>
        </p:txBody>
      </p:sp>
      <p:graphicFrame>
        <p:nvGraphicFramePr>
          <p:cNvPr id="6" name="Content Placeholder 5">
            <a:extLst>
              <a:ext uri="{FF2B5EF4-FFF2-40B4-BE49-F238E27FC236}">
                <a16:creationId xmlns:a16="http://schemas.microsoft.com/office/drawing/2014/main" id="{85BC7A67-7CD4-4249-BF60-BCBA65813ED2}"/>
              </a:ext>
            </a:extLst>
          </p:cNvPr>
          <p:cNvGraphicFramePr>
            <a:graphicFrameLocks noGrp="1"/>
          </p:cNvGraphicFramePr>
          <p:nvPr>
            <p:ph idx="1"/>
          </p:nvPr>
        </p:nvGraphicFramePr>
        <p:xfrm>
          <a:off x="1981200" y="1340768"/>
          <a:ext cx="6779096"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1988" name="TextBox 6">
            <a:extLst>
              <a:ext uri="{FF2B5EF4-FFF2-40B4-BE49-F238E27FC236}">
                <a16:creationId xmlns:a16="http://schemas.microsoft.com/office/drawing/2014/main" id="{43B79247-DA29-4856-958E-B4B9478A686F}"/>
              </a:ext>
            </a:extLst>
          </p:cNvPr>
          <p:cNvSpPr txBox="1">
            <a:spLocks noChangeArrowheads="1"/>
          </p:cNvSpPr>
          <p:nvPr/>
        </p:nvSpPr>
        <p:spPr bwMode="auto">
          <a:xfrm>
            <a:off x="8759826" y="2420938"/>
            <a:ext cx="158432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a:solidFill>
                  <a:schemeClr val="tx1"/>
                </a:solidFill>
                <a:latin typeface="Arial" panose="020B0604020202020204" pitchFamily="34" charset="0"/>
              </a:rPr>
              <a:t>Mental attitude and feelings are one thing: what about how those thoughts and feelings affect behaviour?</a:t>
            </a:r>
          </a:p>
        </p:txBody>
      </p:sp>
    </p:spTree>
    <p:extLst>
      <p:ext uri="{BB962C8B-B14F-4D97-AF65-F5344CB8AC3E}">
        <p14:creationId xmlns:p14="http://schemas.microsoft.com/office/powerpoint/2010/main" val="35228155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9969B14E-023F-49A1-8715-39D5C6D80BB4}"/>
              </a:ext>
            </a:extLst>
          </p:cNvPr>
          <p:cNvSpPr>
            <a:spLocks noGrp="1"/>
          </p:cNvSpPr>
          <p:nvPr>
            <p:ph type="title"/>
          </p:nvPr>
        </p:nvSpPr>
        <p:spPr/>
        <p:txBody>
          <a:bodyPr rtlCol="0">
            <a:normAutofit/>
          </a:bodyPr>
          <a:lstStyle/>
          <a:p>
            <a:pPr>
              <a:defRPr/>
            </a:pPr>
            <a:r>
              <a:rPr lang="en-GB" altLang="en-US"/>
              <a:t>What happens when prejudice is turned into action....</a:t>
            </a:r>
          </a:p>
        </p:txBody>
      </p:sp>
      <p:sp>
        <p:nvSpPr>
          <p:cNvPr id="10243" name="Content Placeholder 2">
            <a:extLst>
              <a:ext uri="{FF2B5EF4-FFF2-40B4-BE49-F238E27FC236}">
                <a16:creationId xmlns:a16="http://schemas.microsoft.com/office/drawing/2014/main" id="{46C5028F-9C7F-4815-9E8C-90EFE218C70B}"/>
              </a:ext>
            </a:extLst>
          </p:cNvPr>
          <p:cNvSpPr>
            <a:spLocks noGrp="1"/>
          </p:cNvSpPr>
          <p:nvPr>
            <p:ph idx="1"/>
          </p:nvPr>
        </p:nvSpPr>
        <p:spPr/>
        <p:txBody>
          <a:bodyPr vert="horz" lIns="91440" tIns="45720" rIns="91440" bIns="45720" rtlCol="0" anchor="t">
            <a:normAutofit fontScale="92500" lnSpcReduction="10000"/>
          </a:bodyPr>
          <a:lstStyle/>
          <a:p>
            <a:pPr>
              <a:defRPr/>
            </a:pPr>
            <a:r>
              <a:rPr lang="en-GB" altLang="en-US" sz="1900" dirty="0">
                <a:solidFill>
                  <a:schemeClr val="tx1">
                    <a:lumMod val="75000"/>
                    <a:lumOff val="25000"/>
                  </a:schemeClr>
                </a:solidFill>
              </a:rPr>
              <a:t> </a:t>
            </a:r>
            <a:r>
              <a:rPr lang="en-GB" altLang="en-US" sz="1900" b="1" dirty="0">
                <a:solidFill>
                  <a:schemeClr val="tx1">
                    <a:lumMod val="75000"/>
                    <a:lumOff val="25000"/>
                  </a:schemeClr>
                </a:solidFill>
              </a:rPr>
              <a:t>Power - personal strength</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Or from having a ‘gang’ around them</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Or power from their position at work (the boss)</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Or political power (a politician)</a:t>
            </a:r>
            <a:endParaRPr lang="en-GB" altLang="en-US" sz="1900" b="1" dirty="0">
              <a:solidFill>
                <a:schemeClr val="tx1">
                  <a:lumMod val="75000"/>
                  <a:lumOff val="25000"/>
                </a:schemeClr>
              </a:solidFill>
              <a:cs typeface="Calibri"/>
            </a:endParaRPr>
          </a:p>
          <a:p>
            <a:pPr>
              <a:defRPr/>
            </a:pPr>
            <a:endParaRPr lang="en-GB" altLang="en-US" sz="1900" b="1" dirty="0">
              <a:solidFill>
                <a:schemeClr val="tx1">
                  <a:lumMod val="75000"/>
                  <a:lumOff val="25000"/>
                </a:schemeClr>
              </a:solidFill>
              <a:cs typeface="Calibri"/>
            </a:endParaRPr>
          </a:p>
          <a:p>
            <a:pPr>
              <a:defRPr/>
            </a:pPr>
            <a:r>
              <a:rPr lang="en-GB" altLang="en-US" sz="1900" b="1" dirty="0">
                <a:solidFill>
                  <a:schemeClr val="tx1">
                    <a:lumMod val="75000"/>
                    <a:lumOff val="25000"/>
                  </a:schemeClr>
                </a:solidFill>
              </a:rPr>
              <a:t>Or power in law (police, judge)</a:t>
            </a:r>
            <a:endParaRPr lang="en-GB" altLang="en-US" sz="1900" b="1" dirty="0">
              <a:solidFill>
                <a:schemeClr val="tx1">
                  <a:lumMod val="75000"/>
                  <a:lumOff val="25000"/>
                </a:schemeClr>
              </a:solidFill>
              <a:cs typeface="Calibri"/>
            </a:endParaRPr>
          </a:p>
          <a:p>
            <a:pPr marL="0" indent="0">
              <a:buNone/>
              <a:defRPr/>
            </a:pPr>
            <a:endParaRPr lang="en-GB" altLang="en-US" b="1" dirty="0">
              <a:solidFill>
                <a:schemeClr val="tx1">
                  <a:lumMod val="75000"/>
                  <a:lumOff val="25000"/>
                </a:schemeClr>
              </a:solidFill>
              <a:cs typeface="Calibri"/>
            </a:endParaRPr>
          </a:p>
          <a:p>
            <a:pPr marL="0" indent="0">
              <a:buNone/>
              <a:defRPr/>
            </a:pPr>
            <a:endParaRPr lang="en-GB" altLang="en-US" b="1" dirty="0">
              <a:solidFill>
                <a:schemeClr val="tx1">
                  <a:lumMod val="75000"/>
                  <a:lumOff val="25000"/>
                </a:schemeClr>
              </a:solidFill>
              <a:cs typeface="Calibri"/>
            </a:endParaRPr>
          </a:p>
          <a:p>
            <a:pPr marL="0" indent="0">
              <a:buNone/>
              <a:defRPr/>
            </a:pPr>
            <a:r>
              <a:rPr lang="en-GB" altLang="en-US" b="1" dirty="0">
                <a:solidFill>
                  <a:schemeClr val="tx1">
                    <a:lumMod val="75000"/>
                    <a:lumOff val="25000"/>
                  </a:schemeClr>
                </a:solidFill>
              </a:rPr>
              <a:t>Prejudice becomes discrimination….</a:t>
            </a:r>
            <a:endParaRPr lang="en-GB" altLang="en-US" b="1" dirty="0">
              <a:solidFill>
                <a:schemeClr val="tx1">
                  <a:lumMod val="75000"/>
                  <a:lumOff val="25000"/>
                </a:schemeClr>
              </a:solidFill>
              <a:cs typeface="Calibri"/>
            </a:endParaRPr>
          </a:p>
          <a:p>
            <a:pPr marL="0" indent="0">
              <a:buNone/>
              <a:defRPr/>
            </a:pPr>
            <a:endParaRPr lang="en-GB" altLang="en-US" dirty="0">
              <a:solidFill>
                <a:schemeClr val="tx1">
                  <a:lumMod val="75000"/>
                  <a:lumOff val="25000"/>
                </a:schemeClr>
              </a:solidFill>
            </a:endParaRPr>
          </a:p>
        </p:txBody>
      </p:sp>
      <p:pic>
        <p:nvPicPr>
          <p:cNvPr id="44036" name="Picture 2" descr="http://www.bet.com/news/global/photos/2013/04/stop-and-frisk-vs-stop-and-search/_jcr_content/leftcol/flipbook/flipbookimage_10.flipfeature.dimg/041013-global-stop-frisk-london-uk-police-search-person-frisking-stop.jpg">
            <a:extLst>
              <a:ext uri="{FF2B5EF4-FFF2-40B4-BE49-F238E27FC236}">
                <a16:creationId xmlns:a16="http://schemas.microsoft.com/office/drawing/2014/main" id="{274B772D-EEA6-4C5E-9272-2F33B94CD0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6200" y="5301208"/>
            <a:ext cx="2593206" cy="146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052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7BEC0400-0C37-4450-A64E-7391A0CFC560}"/>
              </a:ext>
            </a:extLst>
          </p:cNvPr>
          <p:cNvSpPr>
            <a:spLocks noGrp="1"/>
          </p:cNvSpPr>
          <p:nvPr>
            <p:ph type="title"/>
          </p:nvPr>
        </p:nvSpPr>
        <p:spPr/>
        <p:txBody>
          <a:bodyPr/>
          <a:lstStyle/>
          <a:p>
            <a:r>
              <a:rPr lang="en-GB" altLang="en-US"/>
              <a:t>Discrimination</a:t>
            </a:r>
          </a:p>
        </p:txBody>
      </p:sp>
      <p:sp>
        <p:nvSpPr>
          <p:cNvPr id="46083" name="Content Placeholder 2">
            <a:extLst>
              <a:ext uri="{FF2B5EF4-FFF2-40B4-BE49-F238E27FC236}">
                <a16:creationId xmlns:a16="http://schemas.microsoft.com/office/drawing/2014/main" id="{F35E08D0-2E16-40E3-8C40-7DA5B426C429}"/>
              </a:ext>
            </a:extLst>
          </p:cNvPr>
          <p:cNvSpPr>
            <a:spLocks noGrp="1"/>
          </p:cNvSpPr>
          <p:nvPr>
            <p:ph idx="1"/>
          </p:nvPr>
        </p:nvSpPr>
        <p:spPr/>
        <p:txBody>
          <a:bodyPr vert="horz" lIns="91440" tIns="45720" rIns="91440" bIns="45720" rtlCol="0" anchor="t">
            <a:normAutofit/>
          </a:bodyPr>
          <a:lstStyle/>
          <a:p>
            <a:r>
              <a:rPr lang="en-GB" altLang="en-US" b="1" dirty="0"/>
              <a:t>Thompson (2012: 47) defines discrimination as ‘unfair or unequal treatment of individuals or groups based on an actual or perceived difference...’.  </a:t>
            </a:r>
            <a:endParaRPr lang="en-GB" altLang="en-US" b="1" dirty="0">
              <a:cs typeface="Calibri"/>
            </a:endParaRPr>
          </a:p>
          <a:p>
            <a:endParaRPr lang="en-GB" altLang="en-US" b="1" dirty="0">
              <a:cs typeface="Calibri"/>
            </a:endParaRPr>
          </a:p>
          <a:p>
            <a:r>
              <a:rPr lang="en-GB" altLang="en-US" b="1" dirty="0"/>
              <a:t>It has been more simply defined as ‘</a:t>
            </a:r>
            <a:r>
              <a:rPr lang="en-GB" altLang="en-US" b="1" dirty="0">
                <a:solidFill>
                  <a:srgbClr val="FF0000"/>
                </a:solidFill>
              </a:rPr>
              <a:t>prejudice plus power</a:t>
            </a:r>
            <a:r>
              <a:rPr lang="en-GB" altLang="en-US" b="1" dirty="0"/>
              <a:t>’ or ‘</a:t>
            </a:r>
            <a:r>
              <a:rPr lang="en-GB" altLang="en-US" b="1" dirty="0">
                <a:solidFill>
                  <a:srgbClr val="FF0000"/>
                </a:solidFill>
              </a:rPr>
              <a:t>prejudice in action</a:t>
            </a:r>
            <a:r>
              <a:rPr lang="en-GB" altLang="en-US" b="1" dirty="0"/>
              <a:t>’ </a:t>
            </a:r>
            <a:r>
              <a:rPr lang="en-GB" altLang="en-US" sz="2000" b="1" dirty="0"/>
              <a:t>(see Barron and Byrne, 1994, cited in Hall, 2005: 23).</a:t>
            </a:r>
            <a:endParaRPr lang="en-GB" altLang="en-US" sz="2000" b="1" dirty="0">
              <a:cs typeface="Calibri"/>
            </a:endParaRPr>
          </a:p>
        </p:txBody>
      </p:sp>
      <p:pic>
        <p:nvPicPr>
          <p:cNvPr id="46084" name="Picture 5" descr="http://glutendude.com/wp-content/uploads/2012/05/celiac-discrimination1.jpg">
            <a:extLst>
              <a:ext uri="{FF2B5EF4-FFF2-40B4-BE49-F238E27FC236}">
                <a16:creationId xmlns:a16="http://schemas.microsoft.com/office/drawing/2014/main" id="{67CBB145-3361-4D0D-BBE6-47C94BD207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46363" y="4197769"/>
            <a:ext cx="5469856" cy="261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0517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C4FEEDC4-E24B-4086-A5CD-7DE9D13A4355}"/>
              </a:ext>
            </a:extLst>
          </p:cNvPr>
          <p:cNvSpPr>
            <a:spLocks noGrp="1"/>
          </p:cNvSpPr>
          <p:nvPr>
            <p:ph type="title"/>
          </p:nvPr>
        </p:nvSpPr>
        <p:spPr/>
        <p:txBody>
          <a:bodyPr/>
          <a:lstStyle/>
          <a:p>
            <a:r>
              <a:rPr lang="en-GB" altLang="en-US"/>
              <a:t>Stereotypes</a:t>
            </a:r>
          </a:p>
        </p:txBody>
      </p:sp>
      <p:sp>
        <p:nvSpPr>
          <p:cNvPr id="48131" name="Content Placeholder 2">
            <a:extLst>
              <a:ext uri="{FF2B5EF4-FFF2-40B4-BE49-F238E27FC236}">
                <a16:creationId xmlns:a16="http://schemas.microsoft.com/office/drawing/2014/main" id="{40FD6F3D-AAD4-4540-B496-432B7A11AD83}"/>
              </a:ext>
            </a:extLst>
          </p:cNvPr>
          <p:cNvSpPr>
            <a:spLocks noGrp="1"/>
          </p:cNvSpPr>
          <p:nvPr>
            <p:ph idx="1"/>
          </p:nvPr>
        </p:nvSpPr>
        <p:spPr>
          <a:xfrm>
            <a:off x="727911" y="1988840"/>
            <a:ext cx="9482889" cy="4525962"/>
          </a:xfrm>
        </p:spPr>
        <p:txBody>
          <a:bodyPr vert="horz" lIns="91440" tIns="45720" rIns="91440" bIns="45720" rtlCol="0" anchor="t">
            <a:normAutofit/>
          </a:bodyPr>
          <a:lstStyle/>
          <a:p>
            <a:r>
              <a:rPr lang="en-GB" altLang="en-US" b="1" dirty="0"/>
              <a:t>The ‘pictures in our heads’ (Lippman, 1922)</a:t>
            </a:r>
            <a:endParaRPr lang="en-GB" altLang="en-US" b="1" dirty="0">
              <a:cs typeface="Calibri"/>
            </a:endParaRPr>
          </a:p>
          <a:p>
            <a:r>
              <a:rPr lang="en-GB" altLang="en-US" b="1" dirty="0"/>
              <a:t>They help us with everyday life</a:t>
            </a:r>
            <a:endParaRPr lang="en-GB" altLang="en-US" b="1" dirty="0">
              <a:cs typeface="Calibri"/>
            </a:endParaRPr>
          </a:p>
          <a:p>
            <a:r>
              <a:rPr lang="en-GB" altLang="en-US" b="1" dirty="0"/>
              <a:t>The problem with stereotypes is they are stubbornly resistant to new information</a:t>
            </a:r>
            <a:endParaRPr lang="en-GB" altLang="en-US" b="1" dirty="0">
              <a:cs typeface="Calibri"/>
            </a:endParaRPr>
          </a:p>
          <a:p>
            <a:r>
              <a:rPr lang="en-GB" altLang="en-US" b="1" dirty="0"/>
              <a:t>“...an over-simplified, biased and above all inflexible conception of a social group.”</a:t>
            </a:r>
            <a:endParaRPr lang="en-GB" altLang="en-US" b="1" dirty="0">
              <a:cs typeface="Calibri"/>
            </a:endParaRPr>
          </a:p>
          <a:p>
            <a:pPr>
              <a:buFont typeface="Arial" panose="020B0604020202020204" pitchFamily="34" charset="0"/>
              <a:buNone/>
            </a:pPr>
            <a:r>
              <a:rPr lang="en-GB" altLang="en-US" b="1" dirty="0"/>
              <a:t>	</a:t>
            </a:r>
            <a:r>
              <a:rPr lang="en-GB" altLang="en-US" sz="2000" b="1" dirty="0"/>
              <a:t>		- Argyle &amp; Colman (1995: 104)</a:t>
            </a:r>
            <a:endParaRPr lang="en-GB" altLang="en-US" sz="2000" b="1" dirty="0">
              <a:cs typeface="Calibri"/>
            </a:endParaRPr>
          </a:p>
        </p:txBody>
      </p:sp>
      <p:pic>
        <p:nvPicPr>
          <p:cNvPr id="48132" name="Picture 5" descr="https://encrypted-tbn1.gstatic.com/images?q=tbn:ANd9GcTE67Pj-YPVyMmCzDidZ11vILtQ3_GTdX90iDIYu1A4RWhYyJqG">
            <a:extLst>
              <a:ext uri="{FF2B5EF4-FFF2-40B4-BE49-F238E27FC236}">
                <a16:creationId xmlns:a16="http://schemas.microsoft.com/office/drawing/2014/main" id="{EADF66ED-7B19-4DEA-86ED-EF9793413C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8388" y="5300664"/>
            <a:ext cx="17081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8366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F58A4DF0-27AB-4123-BD16-F0CF2EEB1068}"/>
              </a:ext>
            </a:extLst>
          </p:cNvPr>
          <p:cNvSpPr>
            <a:spLocks noGrp="1"/>
          </p:cNvSpPr>
          <p:nvPr>
            <p:ph type="title"/>
          </p:nvPr>
        </p:nvSpPr>
        <p:spPr/>
        <p:txBody>
          <a:bodyPr/>
          <a:lstStyle/>
          <a:p>
            <a:r>
              <a:rPr lang="en-GB" altLang="en-US"/>
              <a:t>Stigma</a:t>
            </a:r>
          </a:p>
        </p:txBody>
      </p:sp>
      <p:sp>
        <p:nvSpPr>
          <p:cNvPr id="50179" name="Content Placeholder 2">
            <a:extLst>
              <a:ext uri="{FF2B5EF4-FFF2-40B4-BE49-F238E27FC236}">
                <a16:creationId xmlns:a16="http://schemas.microsoft.com/office/drawing/2014/main" id="{85A387F7-8AE2-4D4D-8850-76EA86610585}"/>
              </a:ext>
            </a:extLst>
          </p:cNvPr>
          <p:cNvSpPr>
            <a:spLocks noGrp="1"/>
          </p:cNvSpPr>
          <p:nvPr>
            <p:ph idx="1"/>
          </p:nvPr>
        </p:nvSpPr>
        <p:spPr>
          <a:xfrm>
            <a:off x="915277" y="1752763"/>
            <a:ext cx="8229600" cy="4857750"/>
          </a:xfrm>
        </p:spPr>
        <p:txBody>
          <a:bodyPr vert="horz" lIns="91440" tIns="45720" rIns="91440" bIns="45720" rtlCol="0" anchor="t">
            <a:normAutofit/>
          </a:bodyPr>
          <a:lstStyle/>
          <a:p>
            <a:r>
              <a:rPr lang="en-GB" altLang="en-US" b="1" dirty="0"/>
              <a:t>“Stigma – the situation of the individual who is disqualified from full social acceptance” (Goffman, 1990: 9)</a:t>
            </a:r>
            <a:endParaRPr lang="en-GB" altLang="en-US" b="1" dirty="0">
              <a:cs typeface="Calibri"/>
            </a:endParaRPr>
          </a:p>
          <a:p>
            <a:endParaRPr lang="en-GB" altLang="en-US" b="1" dirty="0">
              <a:cs typeface="Calibri"/>
            </a:endParaRPr>
          </a:p>
          <a:p>
            <a:r>
              <a:rPr lang="en-GB" altLang="en-US" b="1" dirty="0"/>
              <a:t>Term/concept dates back to Ancient times</a:t>
            </a:r>
            <a:endParaRPr lang="en-GB" altLang="en-US" b="1" dirty="0">
              <a:cs typeface="Calibri"/>
            </a:endParaRPr>
          </a:p>
          <a:p>
            <a:endParaRPr lang="en-GB" altLang="en-US" b="1" dirty="0">
              <a:cs typeface="Calibri"/>
            </a:endParaRPr>
          </a:p>
          <a:p>
            <a:r>
              <a:rPr lang="en-GB" altLang="en-US" b="1" dirty="0"/>
              <a:t>Linked to idea of ‘scapegoat’ – someone ‘we’ can attach our fears and blames to in respect of everyday problems</a:t>
            </a:r>
            <a:endParaRPr lang="en-GB" altLang="en-US" b="1" dirty="0">
              <a:cs typeface="Calibri"/>
            </a:endParaRPr>
          </a:p>
          <a:p>
            <a:pPr marL="0" indent="0">
              <a:buNone/>
            </a:pPr>
            <a:endParaRPr lang="en-GB" altLang="en-US" sz="2400" dirty="0"/>
          </a:p>
        </p:txBody>
      </p:sp>
      <p:pic>
        <p:nvPicPr>
          <p:cNvPr id="50180" name="Picture 5" descr="http://img.thebody.com/images/slideshow/wad_stigma.png">
            <a:extLst>
              <a:ext uri="{FF2B5EF4-FFF2-40B4-BE49-F238E27FC236}">
                <a16:creationId xmlns:a16="http://schemas.microsoft.com/office/drawing/2014/main" id="{D721ED1E-B294-42CE-BA1D-765B647209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1914" y="4871955"/>
            <a:ext cx="4389771" cy="191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74283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7D437C1C-CC82-4845-976B-634228446DFC}"/>
              </a:ext>
            </a:extLst>
          </p:cNvPr>
          <p:cNvSpPr>
            <a:spLocks noGrp="1" noChangeArrowheads="1"/>
          </p:cNvSpPr>
          <p:nvPr>
            <p:ph type="title"/>
          </p:nvPr>
        </p:nvSpPr>
        <p:spPr/>
        <p:txBody>
          <a:bodyPr/>
          <a:lstStyle/>
          <a:p>
            <a:r>
              <a:rPr lang="en-GB" altLang="en-US" sz="3200" dirty="0"/>
              <a:t>Legislation</a:t>
            </a:r>
          </a:p>
        </p:txBody>
      </p:sp>
      <p:sp>
        <p:nvSpPr>
          <p:cNvPr id="24578" name="Rectangle 3">
            <a:extLst>
              <a:ext uri="{FF2B5EF4-FFF2-40B4-BE49-F238E27FC236}">
                <a16:creationId xmlns:a16="http://schemas.microsoft.com/office/drawing/2014/main" id="{EE0B51AD-D49B-4172-B16E-E856122C42E0}"/>
              </a:ext>
            </a:extLst>
          </p:cNvPr>
          <p:cNvSpPr>
            <a:spLocks noGrp="1" noChangeArrowheads="1"/>
          </p:cNvSpPr>
          <p:nvPr>
            <p:ph idx="1"/>
          </p:nvPr>
        </p:nvSpPr>
        <p:spPr/>
        <p:txBody>
          <a:bodyPr vert="horz" lIns="91440" tIns="45720" rIns="91440" bIns="45720" rtlCol="0" anchor="t">
            <a:noAutofit/>
          </a:bodyPr>
          <a:lstStyle/>
          <a:p>
            <a:pPr>
              <a:defRPr/>
            </a:pPr>
            <a:r>
              <a:rPr lang="en-GB" altLang="en-US" b="1" dirty="0">
                <a:solidFill>
                  <a:schemeClr val="tx1">
                    <a:lumMod val="75000"/>
                    <a:lumOff val="25000"/>
                  </a:schemeClr>
                </a:solidFill>
              </a:rPr>
              <a:t>Sex Discrimination Act 1975</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Race Relations Act 1976</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Disability Discrimination Act 1995</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Special Educational Needs and Disability Act 2001</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Maastricht Treaty 1992</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Race Relations (Amendment) Act 2000</a:t>
            </a:r>
            <a:endParaRPr lang="en-GB" altLang="en-US" b="1" dirty="0">
              <a:solidFill>
                <a:schemeClr val="tx1">
                  <a:lumMod val="75000"/>
                  <a:lumOff val="25000"/>
                </a:schemeClr>
              </a:solidFill>
              <a:cs typeface="Calibri"/>
            </a:endParaRPr>
          </a:p>
          <a:p>
            <a:pPr>
              <a:defRPr/>
            </a:pPr>
            <a:r>
              <a:rPr lang="en-US" altLang="en-US" b="1" dirty="0">
                <a:solidFill>
                  <a:schemeClr val="tx1">
                    <a:lumMod val="75000"/>
                    <a:lumOff val="25000"/>
                  </a:schemeClr>
                </a:solidFill>
              </a:rPr>
              <a:t>Employment Equality (Sexual Orientation) Regulations 2003 </a:t>
            </a:r>
          </a:p>
          <a:p>
            <a:pPr>
              <a:defRPr/>
            </a:pPr>
            <a:r>
              <a:rPr lang="en-US" altLang="en-US" b="1" dirty="0">
                <a:solidFill>
                  <a:schemeClr val="tx1">
                    <a:lumMod val="75000"/>
                    <a:lumOff val="25000"/>
                  </a:schemeClr>
                </a:solidFill>
              </a:rPr>
              <a:t>Employment Equality (Age) Regulations 2006</a:t>
            </a:r>
            <a:endParaRPr lang="en-US"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Equality Act 2006</a:t>
            </a:r>
            <a:endParaRPr lang="en-GB" altLang="en-US" b="1" dirty="0">
              <a:solidFill>
                <a:schemeClr val="tx1">
                  <a:lumMod val="75000"/>
                  <a:lumOff val="25000"/>
                </a:schemeClr>
              </a:solidFill>
              <a:cs typeface="Calibri"/>
            </a:endParaRPr>
          </a:p>
          <a:p>
            <a:pPr>
              <a:defRPr/>
            </a:pPr>
            <a:r>
              <a:rPr lang="en-GB" altLang="en-US" b="1" dirty="0">
                <a:solidFill>
                  <a:srgbClr val="FF0000"/>
                </a:solidFill>
              </a:rPr>
              <a:t>Equality Act 2010 </a:t>
            </a:r>
            <a:r>
              <a:rPr lang="en-GB" altLang="en-US" b="1" dirty="0">
                <a:solidFill>
                  <a:schemeClr val="tx1">
                    <a:lumMod val="75000"/>
                    <a:lumOff val="25000"/>
                  </a:schemeClr>
                </a:solidFill>
              </a:rPr>
              <a:t> brings together  these previous ‘equality’ laws</a:t>
            </a:r>
            <a:endParaRPr lang="en-GB" altLang="en-US" b="1" dirty="0">
              <a:solidFill>
                <a:schemeClr val="tx1">
                  <a:lumMod val="75000"/>
                  <a:lumOff val="25000"/>
                </a:schemeClr>
              </a:solidFill>
              <a:cs typeface="Calibri"/>
            </a:endParaRPr>
          </a:p>
        </p:txBody>
      </p:sp>
    </p:spTree>
    <p:extLst>
      <p:ext uri="{BB962C8B-B14F-4D97-AF65-F5344CB8AC3E}">
        <p14:creationId xmlns:p14="http://schemas.microsoft.com/office/powerpoint/2010/main" val="2059512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858844E9-E83F-4DF7-9E13-359AEE44152A}"/>
              </a:ext>
            </a:extLst>
          </p:cNvPr>
          <p:cNvSpPr>
            <a:spLocks noGrp="1"/>
          </p:cNvSpPr>
          <p:nvPr>
            <p:ph type="title"/>
          </p:nvPr>
        </p:nvSpPr>
        <p:spPr/>
        <p:txBody>
          <a:bodyPr/>
          <a:lstStyle/>
          <a:p>
            <a:r>
              <a:rPr lang="en-GB" altLang="en-US"/>
              <a:t>Equality Act (EA) 2010: Overview</a:t>
            </a:r>
          </a:p>
        </p:txBody>
      </p:sp>
      <p:sp>
        <p:nvSpPr>
          <p:cNvPr id="25603" name="Content Placeholder 2">
            <a:extLst>
              <a:ext uri="{FF2B5EF4-FFF2-40B4-BE49-F238E27FC236}">
                <a16:creationId xmlns:a16="http://schemas.microsoft.com/office/drawing/2014/main" id="{1945B819-5948-48CB-8EB1-4363B676E0B8}"/>
              </a:ext>
            </a:extLst>
          </p:cNvPr>
          <p:cNvSpPr>
            <a:spLocks noGrp="1"/>
          </p:cNvSpPr>
          <p:nvPr>
            <p:ph idx="1"/>
          </p:nvPr>
        </p:nvSpPr>
        <p:spPr/>
        <p:txBody>
          <a:bodyPr vert="horz" lIns="91440" tIns="45720" rIns="91440" bIns="45720" rtlCol="0" anchor="t">
            <a:normAutofit/>
          </a:bodyPr>
          <a:lstStyle/>
          <a:p>
            <a:pPr>
              <a:defRPr/>
            </a:pPr>
            <a:r>
              <a:rPr lang="en-GB" altLang="en-US" b="1" dirty="0">
                <a:solidFill>
                  <a:schemeClr val="tx1">
                    <a:lumMod val="75000"/>
                    <a:lumOff val="25000"/>
                  </a:schemeClr>
                </a:solidFill>
              </a:rPr>
              <a:t>The Equality Act provides a modern, single legal framework with clear, streamlined law to more effectively tackle disadvantage and discrimination.</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It replaced previous anti-discrimination laws with a single Act, making the law easier to understand and strengthening protection in some situations. </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It sets out the different ways in which it’s unlawful to treat someone.</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Refers to ‘public authorities’ such as police</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Talks about an ‘equality duty’</a:t>
            </a:r>
            <a:endParaRPr lang="en-GB" altLang="en-US" b="1" dirty="0">
              <a:solidFill>
                <a:schemeClr val="tx1">
                  <a:lumMod val="75000"/>
                  <a:lumOff val="25000"/>
                </a:schemeClr>
              </a:solidFill>
              <a:cs typeface="Calibri"/>
            </a:endParaRPr>
          </a:p>
          <a:p>
            <a:pPr>
              <a:defRPr/>
            </a:pPr>
            <a:r>
              <a:rPr lang="en-GB" altLang="en-US" b="1" dirty="0">
                <a:solidFill>
                  <a:schemeClr val="tx1">
                    <a:lumMod val="75000"/>
                    <a:lumOff val="25000"/>
                  </a:schemeClr>
                </a:solidFill>
              </a:rPr>
              <a:t>‘Protected characteristics’</a:t>
            </a:r>
            <a:endParaRPr lang="en-GB" altLang="en-US" b="1" dirty="0">
              <a:solidFill>
                <a:schemeClr val="tx1">
                  <a:lumMod val="75000"/>
                  <a:lumOff val="25000"/>
                </a:schemeClr>
              </a:solidFill>
              <a:cs typeface="Calibri"/>
            </a:endParaRPr>
          </a:p>
          <a:p>
            <a:pPr>
              <a:buFont typeface="Wingdings 3" charset="2"/>
              <a:buChar char=""/>
              <a:defRPr/>
            </a:pPr>
            <a:endParaRPr lang="en-GB" altLang="en-US" dirty="0">
              <a:solidFill>
                <a:schemeClr val="tx1">
                  <a:lumMod val="75000"/>
                  <a:lumOff val="25000"/>
                </a:schemeClr>
              </a:solidFill>
            </a:endParaRPr>
          </a:p>
        </p:txBody>
      </p:sp>
      <p:pic>
        <p:nvPicPr>
          <p:cNvPr id="54276" name="Picture 5" descr="https://www.evolve.agilenation.co.uk/images/equality-act-2010-9-protected-characteristics-v6.jpg">
            <a:extLst>
              <a:ext uri="{FF2B5EF4-FFF2-40B4-BE49-F238E27FC236}">
                <a16:creationId xmlns:a16="http://schemas.microsoft.com/office/drawing/2014/main" id="{A73A11F2-3EAA-42E3-A9A2-A95F835D79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93062" y="5275262"/>
            <a:ext cx="4198938"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68744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5104C-BAF0-4D3C-ABB4-3668CAB0F444}"/>
              </a:ext>
            </a:extLst>
          </p:cNvPr>
          <p:cNvSpPr>
            <a:spLocks noGrp="1"/>
          </p:cNvSpPr>
          <p:nvPr>
            <p:ph type="title"/>
          </p:nvPr>
        </p:nvSpPr>
        <p:spPr/>
        <p:txBody>
          <a:bodyPr rtlCol="0">
            <a:normAutofit/>
          </a:bodyPr>
          <a:lstStyle/>
          <a:p>
            <a:pPr>
              <a:defRPr/>
            </a:pPr>
            <a:r>
              <a:rPr lang="en-GB" dirty="0"/>
              <a:t>Example of due regard for the</a:t>
            </a:r>
            <a:br>
              <a:rPr lang="en-GB" dirty="0"/>
            </a:br>
            <a:r>
              <a:rPr lang="en-GB" dirty="0"/>
              <a:t> Equality Duty</a:t>
            </a:r>
          </a:p>
        </p:txBody>
      </p:sp>
      <p:sp>
        <p:nvSpPr>
          <p:cNvPr id="56323" name="Content Placeholder 2">
            <a:extLst>
              <a:ext uri="{FF2B5EF4-FFF2-40B4-BE49-F238E27FC236}">
                <a16:creationId xmlns:a16="http://schemas.microsoft.com/office/drawing/2014/main" id="{188C5B19-B913-461F-823B-D79462D4F649}"/>
              </a:ext>
            </a:extLst>
          </p:cNvPr>
          <p:cNvSpPr>
            <a:spLocks noGrp="1"/>
          </p:cNvSpPr>
          <p:nvPr>
            <p:ph idx="1"/>
          </p:nvPr>
        </p:nvSpPr>
        <p:spPr/>
        <p:txBody>
          <a:bodyPr vert="horz" lIns="91440" tIns="45720" rIns="91440" bIns="45720" rtlCol="0" anchor="t">
            <a:normAutofit/>
          </a:bodyPr>
          <a:lstStyle/>
          <a:p>
            <a:pPr marL="0" indent="0">
              <a:buNone/>
            </a:pPr>
            <a:endParaRPr lang="en-GB" altLang="en-US" dirty="0"/>
          </a:p>
          <a:p>
            <a:pPr marL="0" indent="0">
              <a:buNone/>
            </a:pPr>
            <a:r>
              <a:rPr lang="en-GB" altLang="en-US" b="1" dirty="0"/>
              <a:t>A police  service, when reviewing its policy on hate crime, finds that 68% of all hate crime reported is described as being homophobic. The police take account of the extremely high occurrence of hate crime on the local LGBT population in drawing up and implementing its new policy addressing hate crime.</a:t>
            </a:r>
            <a:endParaRPr lang="en-GB" altLang="en-US" b="1" dirty="0">
              <a:cs typeface="Calibri"/>
            </a:endParaRPr>
          </a:p>
          <a:p>
            <a:pPr marL="0" indent="0">
              <a:buNone/>
            </a:pPr>
            <a:r>
              <a:rPr lang="en-GB" altLang="en-US" b="1" dirty="0" err="1">
                <a:solidFill>
                  <a:srgbClr val="C00000"/>
                </a:solidFill>
              </a:rPr>
              <a:t>Eg</a:t>
            </a:r>
            <a:r>
              <a:rPr lang="en-GB" altLang="en-US" b="1" dirty="0">
                <a:solidFill>
                  <a:srgbClr val="C00000"/>
                </a:solidFill>
              </a:rPr>
              <a:t> – consulting more closely with LGB communities; setting up improved reporting schemes; nominating police liaison officers.</a:t>
            </a:r>
            <a:endParaRPr lang="en-GB" altLang="en-US" b="1" dirty="0">
              <a:solidFill>
                <a:srgbClr val="C00000"/>
              </a:solidFill>
              <a:cs typeface="Calibri"/>
            </a:endParaRPr>
          </a:p>
        </p:txBody>
      </p:sp>
    </p:spTree>
    <p:extLst>
      <p:ext uri="{BB962C8B-B14F-4D97-AF65-F5344CB8AC3E}">
        <p14:creationId xmlns:p14="http://schemas.microsoft.com/office/powerpoint/2010/main" val="41564660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www.healthequalitynortheast.nhs.uk/files/backup/protected_charast(1).png">
            <a:extLst>
              <a:ext uri="{FF2B5EF4-FFF2-40B4-BE49-F238E27FC236}">
                <a16:creationId xmlns:a16="http://schemas.microsoft.com/office/drawing/2014/main" id="{1FA61EBD-7B7A-443E-BE98-8FCF31B4FD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879" y="1503823"/>
            <a:ext cx="10524373" cy="5213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Rectangle 2">
            <a:extLst>
              <a:ext uri="{FF2B5EF4-FFF2-40B4-BE49-F238E27FC236}">
                <a16:creationId xmlns:a16="http://schemas.microsoft.com/office/drawing/2014/main" id="{2AE6F8BF-F93C-4E66-B412-897634791218}"/>
              </a:ext>
            </a:extLst>
          </p:cNvPr>
          <p:cNvSpPr>
            <a:spLocks noChangeArrowheads="1"/>
          </p:cNvSpPr>
          <p:nvPr/>
        </p:nvSpPr>
        <p:spPr bwMode="auto">
          <a:xfrm>
            <a:off x="1703513" y="115888"/>
            <a:ext cx="79928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b="1" dirty="0">
                <a:solidFill>
                  <a:schemeClr val="tx1"/>
                </a:solidFill>
                <a:latin typeface="Arial" panose="020B0604020202020204" pitchFamily="34" charset="0"/>
              </a:rPr>
              <a:t>The 9 Protected Characteristics (s.4 Equality Act 2010)</a:t>
            </a:r>
            <a:endParaRPr lang="en-GB" altLang="en-US" dirty="0">
              <a:solidFill>
                <a:schemeClr val="tx1"/>
              </a:solidFill>
              <a:latin typeface="Arial" panose="020B0604020202020204" pitchFamily="34" charset="0"/>
            </a:endParaRPr>
          </a:p>
        </p:txBody>
      </p:sp>
      <p:sp>
        <p:nvSpPr>
          <p:cNvPr id="58372" name="Rectangle 3">
            <a:extLst>
              <a:ext uri="{FF2B5EF4-FFF2-40B4-BE49-F238E27FC236}">
                <a16:creationId xmlns:a16="http://schemas.microsoft.com/office/drawing/2014/main" id="{85154B42-043B-4BA2-9A98-85620E7915F3}"/>
              </a:ext>
            </a:extLst>
          </p:cNvPr>
          <p:cNvSpPr>
            <a:spLocks noChangeArrowheads="1"/>
          </p:cNvSpPr>
          <p:nvPr/>
        </p:nvSpPr>
        <p:spPr bwMode="auto">
          <a:xfrm>
            <a:off x="1631505" y="765175"/>
            <a:ext cx="87126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GB" altLang="en-US" sz="1400" dirty="0">
              <a:solidFill>
                <a:schemeClr val="tx1"/>
              </a:solidFill>
              <a:latin typeface="Arial" panose="020B0604020202020204" pitchFamily="34" charset="0"/>
              <a:cs typeface="Arial"/>
            </a:endParaRPr>
          </a:p>
        </p:txBody>
      </p:sp>
    </p:spTree>
    <p:extLst>
      <p:ext uri="{BB962C8B-B14F-4D97-AF65-F5344CB8AC3E}">
        <p14:creationId xmlns:p14="http://schemas.microsoft.com/office/powerpoint/2010/main" val="26557854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7E13608A-6979-4DB4-B88F-E2F44B82C51D}"/>
              </a:ext>
            </a:extLst>
          </p:cNvPr>
          <p:cNvSpPr>
            <a:spLocks noGrp="1"/>
          </p:cNvSpPr>
          <p:nvPr>
            <p:ph type="title"/>
          </p:nvPr>
        </p:nvSpPr>
        <p:spPr/>
        <p:txBody>
          <a:bodyPr/>
          <a:lstStyle/>
          <a:p>
            <a:r>
              <a:rPr lang="en-GB" altLang="en-US"/>
              <a:t>Finally</a:t>
            </a:r>
          </a:p>
        </p:txBody>
      </p:sp>
      <p:sp>
        <p:nvSpPr>
          <p:cNvPr id="74755" name="Content Placeholder 2">
            <a:extLst>
              <a:ext uri="{FF2B5EF4-FFF2-40B4-BE49-F238E27FC236}">
                <a16:creationId xmlns:a16="http://schemas.microsoft.com/office/drawing/2014/main" id="{43BC2341-CC43-442B-9080-9A39B85B6690}"/>
              </a:ext>
            </a:extLst>
          </p:cNvPr>
          <p:cNvSpPr>
            <a:spLocks noGrp="1"/>
          </p:cNvSpPr>
          <p:nvPr>
            <p:ph idx="1"/>
          </p:nvPr>
        </p:nvSpPr>
        <p:spPr/>
        <p:txBody>
          <a:bodyPr vert="horz" lIns="91440" tIns="45720" rIns="91440" bIns="45720" rtlCol="0" anchor="t">
            <a:normAutofit/>
          </a:bodyPr>
          <a:lstStyle/>
          <a:p>
            <a:r>
              <a:rPr lang="en-GB" altLang="en-US" b="1" dirty="0"/>
              <a:t>Police have a particular role and responsibility within modern societies</a:t>
            </a:r>
            <a:endParaRPr lang="en-GB" altLang="en-US" b="1" dirty="0">
              <a:cs typeface="Calibri"/>
            </a:endParaRPr>
          </a:p>
          <a:p>
            <a:r>
              <a:rPr lang="en-GB" altLang="en-US" b="1" dirty="0"/>
              <a:t>They have a legal, ethical and professional responsibility to treat people fairly</a:t>
            </a:r>
            <a:endParaRPr lang="en-GB" altLang="en-US" b="1" dirty="0">
              <a:cs typeface="Calibri"/>
            </a:endParaRPr>
          </a:p>
          <a:p>
            <a:r>
              <a:rPr lang="en-GB" altLang="en-US" b="1" dirty="0"/>
              <a:t>Primary concern is to keep people safe</a:t>
            </a:r>
            <a:endParaRPr lang="en-GB" altLang="en-US" b="1" dirty="0">
              <a:cs typeface="Calibri"/>
            </a:endParaRPr>
          </a:p>
          <a:p>
            <a:r>
              <a:rPr lang="en-GB" altLang="en-US" b="1" dirty="0"/>
              <a:t>This means different things to different people and groups of people</a:t>
            </a:r>
            <a:endParaRPr lang="en-GB" altLang="en-US" b="1" dirty="0">
              <a:cs typeface="Calibri"/>
            </a:endParaRPr>
          </a:p>
          <a:p>
            <a:r>
              <a:rPr lang="en-GB" altLang="en-US" b="1" dirty="0"/>
              <a:t>Police must be sensitive to this diversity</a:t>
            </a:r>
            <a:endParaRPr lang="en-GB" altLang="en-US" b="1" dirty="0">
              <a:cs typeface="Calibri"/>
            </a:endParaRPr>
          </a:p>
          <a:p>
            <a:r>
              <a:rPr lang="en-GB" altLang="en-US" b="1" dirty="0"/>
              <a:t>And to the limitations within their own staff, culture(s) and institution – and look for continuous improvements</a:t>
            </a:r>
            <a:endParaRPr lang="en-GB" altLang="en-US" b="1" dirty="0">
              <a:cs typeface="Calibri"/>
            </a:endParaRPr>
          </a:p>
        </p:txBody>
      </p:sp>
    </p:spTree>
    <p:extLst>
      <p:ext uri="{BB962C8B-B14F-4D97-AF65-F5344CB8AC3E}">
        <p14:creationId xmlns:p14="http://schemas.microsoft.com/office/powerpoint/2010/main" val="2240455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78252-AD52-4764-8F2F-D0359E029617}"/>
              </a:ext>
            </a:extLst>
          </p:cNvPr>
          <p:cNvSpPr>
            <a:spLocks noGrp="1"/>
          </p:cNvSpPr>
          <p:nvPr>
            <p:ph type="title"/>
          </p:nvPr>
        </p:nvSpPr>
        <p:spPr/>
        <p:txBody>
          <a:bodyPr/>
          <a:lstStyle/>
          <a:p>
            <a:endParaRPr lang="en-GB"/>
          </a:p>
        </p:txBody>
      </p:sp>
      <p:pic>
        <p:nvPicPr>
          <p:cNvPr id="4" name="Picture 4">
            <a:hlinkClick r:id="" action="ppaction://media"/>
            <a:extLst>
              <a:ext uri="{FF2B5EF4-FFF2-40B4-BE49-F238E27FC236}">
                <a16:creationId xmlns:a16="http://schemas.microsoft.com/office/drawing/2014/main" id="{B70F9400-7B5F-4C9D-B82E-1F9F4962F69A}"/>
              </a:ext>
            </a:extLst>
          </p:cNvPr>
          <p:cNvPicPr>
            <a:picLocks noGrp="1" noRot="1" noChangeAspect="1"/>
          </p:cNvPicPr>
          <p:nvPr>
            <p:ph idx="1"/>
            <a:videoFile r:link="rId1"/>
          </p:nvPr>
        </p:nvPicPr>
        <p:blipFill>
          <a:blip r:embed="rId3"/>
          <a:stretch>
            <a:fillRect/>
          </a:stretch>
        </p:blipFill>
        <p:spPr>
          <a:xfrm>
            <a:off x="60158" y="794"/>
            <a:ext cx="12131842" cy="6817894"/>
          </a:xfrm>
        </p:spPr>
      </p:pic>
    </p:spTree>
    <p:extLst>
      <p:ext uri="{BB962C8B-B14F-4D97-AF65-F5344CB8AC3E}">
        <p14:creationId xmlns:p14="http://schemas.microsoft.com/office/powerpoint/2010/main" val="13648486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26C04948-211C-4164-85C7-B5589B34C487}"/>
              </a:ext>
            </a:extLst>
          </p:cNvPr>
          <p:cNvSpPr>
            <a:spLocks noGrp="1"/>
          </p:cNvSpPr>
          <p:nvPr>
            <p:ph type="title"/>
          </p:nvPr>
        </p:nvSpPr>
        <p:spPr/>
        <p:txBody>
          <a:bodyPr/>
          <a:lstStyle/>
          <a:p>
            <a:r>
              <a:rPr lang="en-GB" altLang="en-US"/>
              <a:t>References/Further Reading</a:t>
            </a:r>
          </a:p>
        </p:txBody>
      </p:sp>
      <p:sp>
        <p:nvSpPr>
          <p:cNvPr id="36867" name="Content Placeholder 2">
            <a:extLst>
              <a:ext uri="{FF2B5EF4-FFF2-40B4-BE49-F238E27FC236}">
                <a16:creationId xmlns:a16="http://schemas.microsoft.com/office/drawing/2014/main" id="{F0DFB956-E8B0-49F3-A128-FA7BB3A08E71}"/>
              </a:ext>
            </a:extLst>
          </p:cNvPr>
          <p:cNvSpPr>
            <a:spLocks noGrp="1"/>
          </p:cNvSpPr>
          <p:nvPr>
            <p:ph idx="1"/>
          </p:nvPr>
        </p:nvSpPr>
        <p:spPr/>
        <p:txBody>
          <a:bodyPr rtlCol="0">
            <a:normAutofit/>
          </a:bodyPr>
          <a:lstStyle/>
          <a:p>
            <a:pPr>
              <a:buFont typeface="Wingdings 3" charset="2"/>
              <a:buChar char=""/>
              <a:defRPr/>
            </a:pPr>
            <a:endParaRPr lang="en-GB" altLang="en-US" sz="1400">
              <a:solidFill>
                <a:schemeClr val="tx1">
                  <a:lumMod val="75000"/>
                  <a:lumOff val="25000"/>
                </a:schemeClr>
              </a:solidFill>
            </a:endParaRPr>
          </a:p>
          <a:p>
            <a:pPr>
              <a:buFont typeface="Wingdings 3" charset="2"/>
              <a:buChar char=""/>
              <a:defRPr/>
            </a:pPr>
            <a:r>
              <a:rPr lang="en-GB" altLang="en-US" sz="1400">
                <a:solidFill>
                  <a:schemeClr val="tx1">
                    <a:lumMod val="75000"/>
                    <a:lumOff val="25000"/>
                  </a:schemeClr>
                </a:solidFill>
              </a:rPr>
              <a:t>ACAS (2011) </a:t>
            </a:r>
            <a:r>
              <a:rPr lang="en-GB" altLang="en-US" sz="1400" i="1">
                <a:solidFill>
                  <a:schemeClr val="tx1">
                    <a:lumMod val="75000"/>
                    <a:lumOff val="25000"/>
                  </a:schemeClr>
                </a:solidFill>
              </a:rPr>
              <a:t>The Equality Act – What’s new for employers?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3"/>
              </a:rPr>
              <a:t>http://www.acas.org.uk/media/pdf/n/8/Equality_Act_2010_guide_for_employers-accessible-version-Nov-2011.pdf on 17/8/13</a:t>
            </a:r>
            <a:endParaRPr lang="en-GB" altLang="en-US" sz="1400">
              <a:solidFill>
                <a:schemeClr val="tx1">
                  <a:lumMod val="75000"/>
                  <a:lumOff val="25000"/>
                </a:schemeClr>
              </a:solidFill>
            </a:endParaRPr>
          </a:p>
          <a:p>
            <a:pPr>
              <a:buFont typeface="Wingdings 3" charset="2"/>
              <a:buChar char=""/>
              <a:defRPr/>
            </a:pPr>
            <a:r>
              <a:rPr lang="en-GB" altLang="en-US" sz="1400">
                <a:solidFill>
                  <a:schemeClr val="tx1">
                    <a:lumMod val="75000"/>
                    <a:lumOff val="25000"/>
                  </a:schemeClr>
                </a:solidFill>
              </a:rPr>
              <a:t>Mental HealthCare (2013) </a:t>
            </a:r>
            <a:r>
              <a:rPr lang="en-GB" altLang="en-US" sz="1400" i="1">
                <a:solidFill>
                  <a:schemeClr val="tx1">
                    <a:lumMod val="75000"/>
                    <a:lumOff val="25000"/>
                  </a:schemeClr>
                </a:solidFill>
              </a:rPr>
              <a:t>Employment,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4"/>
              </a:rPr>
              <a:t>http://www.mentalhealthcare.org.uk/employment</a:t>
            </a:r>
            <a:r>
              <a:rPr lang="en-GB" altLang="en-US" sz="1400">
                <a:solidFill>
                  <a:schemeClr val="tx1">
                    <a:lumMod val="75000"/>
                    <a:lumOff val="25000"/>
                  </a:schemeClr>
                </a:solidFill>
              </a:rPr>
              <a:t> on 24/10/13.</a:t>
            </a:r>
          </a:p>
          <a:p>
            <a:pPr>
              <a:buFont typeface="Wingdings 3" charset="2"/>
              <a:buChar char=""/>
              <a:defRPr/>
            </a:pPr>
            <a:r>
              <a:rPr lang="en-GB" altLang="en-US" sz="1400">
                <a:solidFill>
                  <a:schemeClr val="tx1">
                    <a:lumMod val="75000"/>
                    <a:lumOff val="25000"/>
                  </a:schemeClr>
                </a:solidFill>
              </a:rPr>
              <a:t>Commonwealth Human Rights Initiative (2005) </a:t>
            </a:r>
            <a:r>
              <a:rPr lang="en-GB" altLang="en-US" sz="1400" i="1">
                <a:solidFill>
                  <a:schemeClr val="tx1">
                    <a:lumMod val="75000"/>
                    <a:lumOff val="25000"/>
                  </a:schemeClr>
                </a:solidFill>
              </a:rPr>
              <a:t>Police Accountability, Too Important t Neglect, Too Urgent To Delay</a:t>
            </a:r>
            <a:r>
              <a:rPr lang="en-GB" altLang="en-US" sz="1400">
                <a:solidFill>
                  <a:schemeClr val="tx1">
                    <a:lumMod val="75000"/>
                    <a:lumOff val="25000"/>
                  </a:schemeClr>
                </a:solidFill>
              </a:rPr>
              <a:t>, New Delhi, CHRI.</a:t>
            </a:r>
          </a:p>
          <a:p>
            <a:pPr>
              <a:buFont typeface="Wingdings 3" charset="2"/>
              <a:buChar char=""/>
              <a:defRPr/>
            </a:pPr>
            <a:r>
              <a:rPr lang="en-GB" altLang="en-US" sz="1400">
                <a:solidFill>
                  <a:schemeClr val="tx1">
                    <a:lumMod val="75000"/>
                    <a:lumOff val="25000"/>
                  </a:schemeClr>
                </a:solidFill>
              </a:rPr>
              <a:t>Dept of Health (n.d.) </a:t>
            </a:r>
            <a:r>
              <a:rPr lang="en-GB" altLang="en-US" sz="1400" i="1">
                <a:solidFill>
                  <a:schemeClr val="tx1">
                    <a:lumMod val="75000"/>
                    <a:lumOff val="25000"/>
                  </a:schemeClr>
                </a:solidFill>
              </a:rPr>
              <a:t>Advice for employers on workplace adjustments for mental health conditions,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5"/>
              </a:rPr>
              <a:t>https://responsibilitydeal.dh.gov.uk/wp-content/uploads/2012/09/Advice-for-employers-on-workplace-adjustments-for-mental-health-conditions.pdf</a:t>
            </a:r>
            <a:r>
              <a:rPr lang="en-GB" altLang="en-US" sz="1400">
                <a:solidFill>
                  <a:schemeClr val="tx1">
                    <a:lumMod val="75000"/>
                    <a:lumOff val="25000"/>
                  </a:schemeClr>
                </a:solidFill>
              </a:rPr>
              <a:t> on 24/10/13.</a:t>
            </a:r>
            <a:endParaRPr lang="en-GB" altLang="en-US" sz="1400" i="1">
              <a:solidFill>
                <a:schemeClr val="tx1">
                  <a:lumMod val="75000"/>
                  <a:lumOff val="25000"/>
                </a:schemeClr>
              </a:solidFill>
            </a:endParaRPr>
          </a:p>
          <a:p>
            <a:pPr>
              <a:buFont typeface="Wingdings 3" charset="2"/>
              <a:buChar char=""/>
              <a:defRPr/>
            </a:pPr>
            <a:r>
              <a:rPr lang="en-GB" altLang="en-US" sz="1400">
                <a:solidFill>
                  <a:schemeClr val="tx1">
                    <a:lumMod val="75000"/>
                    <a:lumOff val="25000"/>
                  </a:schemeClr>
                </a:solidFill>
              </a:rPr>
              <a:t>Equality and Human Rights Commission: (2013a) </a:t>
            </a:r>
            <a:r>
              <a:rPr lang="en-GB" altLang="en-US" sz="1400" i="1">
                <a:solidFill>
                  <a:schemeClr val="tx1">
                    <a:lumMod val="75000"/>
                    <a:lumOff val="25000"/>
                  </a:schemeClr>
                </a:solidFill>
              </a:rPr>
              <a:t>New Equality Act Guidance,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6"/>
              </a:rPr>
              <a:t>http://www.equalityhumanrights.com/advice-and-guidance/new-equality-act-guidance/</a:t>
            </a:r>
            <a:r>
              <a:rPr lang="en-GB" altLang="en-US" sz="1400">
                <a:solidFill>
                  <a:schemeClr val="tx1">
                    <a:lumMod val="75000"/>
                    <a:lumOff val="25000"/>
                  </a:schemeClr>
                </a:solidFill>
              </a:rPr>
              <a:t> on 24/10/13.</a:t>
            </a:r>
          </a:p>
          <a:p>
            <a:pPr>
              <a:buFont typeface="Wingdings 3" charset="2"/>
              <a:buChar char=""/>
              <a:defRPr/>
            </a:pPr>
            <a:r>
              <a:rPr lang="en-GB" altLang="en-US" sz="1400">
                <a:solidFill>
                  <a:schemeClr val="tx1">
                    <a:lumMod val="75000"/>
                    <a:lumOff val="25000"/>
                  </a:schemeClr>
                </a:solidFill>
              </a:rPr>
              <a:t>Equality and Human Rights Commission: (2013b)  </a:t>
            </a:r>
            <a:r>
              <a:rPr lang="en-GB" altLang="en-US" sz="1400" i="1">
                <a:solidFill>
                  <a:schemeClr val="tx1">
                    <a:lumMod val="75000"/>
                    <a:lumOff val="25000"/>
                  </a:schemeClr>
                </a:solidFill>
              </a:rPr>
              <a:t>Human Rights Case Studies,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7"/>
              </a:rPr>
              <a:t>http://www.equalityhumanrights.com/advice-and-guidance/equal-rights-equal-respect/useful-information/human-rights-case-studies/</a:t>
            </a:r>
            <a:r>
              <a:rPr lang="en-GB" altLang="en-US" sz="1400">
                <a:solidFill>
                  <a:schemeClr val="tx1">
                    <a:lumMod val="75000"/>
                    <a:lumOff val="25000"/>
                  </a:schemeClr>
                </a:solidFill>
              </a:rPr>
              <a:t> on 21/10/13</a:t>
            </a:r>
          </a:p>
          <a:p>
            <a:pPr>
              <a:buFont typeface="Wingdings 3" charset="2"/>
              <a:buChar char=""/>
              <a:defRPr/>
            </a:pPr>
            <a:r>
              <a:rPr lang="en-GB" altLang="en-US" sz="1400">
                <a:solidFill>
                  <a:schemeClr val="tx1">
                    <a:lumMod val="75000"/>
                    <a:lumOff val="25000"/>
                  </a:schemeClr>
                </a:solidFill>
              </a:rPr>
              <a:t>Govt. Equalities Office (2011) Equality Act 2010: Public Sector Equality Duty. What Do I Need To Know? A quick Start Guide For Public Sector Organisations,</a:t>
            </a:r>
            <a:r>
              <a:rPr lang="en-GB" altLang="en-US" sz="1400">
                <a:solidFill>
                  <a:schemeClr val="tx1">
                    <a:lumMod val="75000"/>
                    <a:lumOff val="25000"/>
                  </a:schemeClr>
                </a:solidFill>
                <a:hlinkClick r:id="rId8"/>
              </a:rPr>
              <a:t> </a:t>
            </a:r>
            <a:r>
              <a:rPr lang="en-GB" altLang="en-US" sz="1400">
                <a:solidFill>
                  <a:schemeClr val="tx1">
                    <a:lumMod val="75000"/>
                    <a:lumOff val="25000"/>
                  </a:schemeClr>
                </a:solidFill>
                <a:hlinkClick r:id="rId9"/>
              </a:rPr>
              <a:t>www.gov.uk/government/uploads/system/uploads/attachment_data/file/85041/equality-duty.pdf on 20/8/13</a:t>
            </a:r>
            <a:endParaRPr lang="en-GB" altLang="en-US" sz="1400">
              <a:solidFill>
                <a:schemeClr val="tx1">
                  <a:lumMod val="75000"/>
                  <a:lumOff val="25000"/>
                </a:schemeClr>
              </a:solidFill>
            </a:endParaRPr>
          </a:p>
          <a:p>
            <a:pPr>
              <a:buFont typeface="Wingdings 3" charset="2"/>
              <a:buChar char=""/>
              <a:defRPr/>
            </a:pPr>
            <a:endParaRPr lang="en-GB" altLang="en-US" sz="1400">
              <a:solidFill>
                <a:schemeClr val="tx1">
                  <a:lumMod val="75000"/>
                  <a:lumOff val="25000"/>
                </a:schemeClr>
              </a:solidFill>
            </a:endParaRPr>
          </a:p>
        </p:txBody>
      </p:sp>
    </p:spTree>
    <p:extLst>
      <p:ext uri="{BB962C8B-B14F-4D97-AF65-F5344CB8AC3E}">
        <p14:creationId xmlns:p14="http://schemas.microsoft.com/office/powerpoint/2010/main" val="3496868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07A7B4C5-3250-4F84-8F56-2B4ED475AD34}"/>
              </a:ext>
            </a:extLst>
          </p:cNvPr>
          <p:cNvSpPr>
            <a:spLocks noGrp="1"/>
          </p:cNvSpPr>
          <p:nvPr>
            <p:ph type="title"/>
          </p:nvPr>
        </p:nvSpPr>
        <p:spPr/>
        <p:txBody>
          <a:bodyPr/>
          <a:lstStyle/>
          <a:p>
            <a:r>
              <a:rPr lang="en-GB" altLang="en-US"/>
              <a:t>References/Further Reading</a:t>
            </a:r>
          </a:p>
        </p:txBody>
      </p:sp>
      <p:sp>
        <p:nvSpPr>
          <p:cNvPr id="37891" name="Content Placeholder 2">
            <a:extLst>
              <a:ext uri="{FF2B5EF4-FFF2-40B4-BE49-F238E27FC236}">
                <a16:creationId xmlns:a16="http://schemas.microsoft.com/office/drawing/2014/main" id="{1897C48A-901E-4A89-B78C-A02EF031B9C2}"/>
              </a:ext>
            </a:extLst>
          </p:cNvPr>
          <p:cNvSpPr>
            <a:spLocks noGrp="1"/>
          </p:cNvSpPr>
          <p:nvPr>
            <p:ph idx="1"/>
          </p:nvPr>
        </p:nvSpPr>
        <p:spPr/>
        <p:txBody>
          <a:bodyPr rtlCol="0">
            <a:normAutofit/>
          </a:bodyPr>
          <a:lstStyle/>
          <a:p>
            <a:pPr>
              <a:buFont typeface="Wingdings 3" charset="2"/>
              <a:buChar char=""/>
              <a:defRPr/>
            </a:pPr>
            <a:r>
              <a:rPr lang="en-GB" altLang="en-US" sz="1400">
                <a:solidFill>
                  <a:schemeClr val="tx1">
                    <a:lumMod val="75000"/>
                    <a:lumOff val="25000"/>
                  </a:schemeClr>
                </a:solidFill>
              </a:rPr>
              <a:t>Gov.UK (2013a) </a:t>
            </a:r>
            <a:r>
              <a:rPr lang="en-GB" altLang="en-US" sz="1400" i="1">
                <a:solidFill>
                  <a:schemeClr val="tx1">
                    <a:lumMod val="75000"/>
                    <a:lumOff val="25000"/>
                  </a:schemeClr>
                </a:solidFill>
              </a:rPr>
              <a:t>Equality Act 2010: guidance,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3"/>
              </a:rPr>
              <a:t>https://www.gov.uk/equality-act-2010-guidance on 20/8/13</a:t>
            </a:r>
            <a:endParaRPr lang="en-GB" altLang="en-US" sz="1400">
              <a:solidFill>
                <a:schemeClr val="tx1">
                  <a:lumMod val="75000"/>
                  <a:lumOff val="25000"/>
                </a:schemeClr>
              </a:solidFill>
            </a:endParaRPr>
          </a:p>
          <a:p>
            <a:pPr>
              <a:buFont typeface="Wingdings 3" charset="2"/>
              <a:buChar char=""/>
              <a:defRPr/>
            </a:pPr>
            <a:r>
              <a:rPr lang="en-GB" altLang="en-US" sz="1400">
                <a:solidFill>
                  <a:schemeClr val="tx1">
                    <a:lumMod val="75000"/>
                    <a:lumOff val="25000"/>
                  </a:schemeClr>
                </a:solidFill>
              </a:rPr>
              <a:t>Gov.UK (2013b) </a:t>
            </a:r>
            <a:r>
              <a:rPr lang="en-GB" altLang="en-US" sz="1400" i="1">
                <a:solidFill>
                  <a:schemeClr val="tx1">
                    <a:lumMod val="75000"/>
                    <a:lumOff val="25000"/>
                  </a:schemeClr>
                </a:solidFill>
              </a:rPr>
              <a:t>Discrimination: your rights,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4"/>
              </a:rPr>
              <a:t>https://www.gov.uk/discrimination-your-rights/types-of-discrimination</a:t>
            </a:r>
            <a:r>
              <a:rPr lang="en-GB" altLang="en-US" sz="1400">
                <a:solidFill>
                  <a:schemeClr val="tx1">
                    <a:lumMod val="75000"/>
                    <a:lumOff val="25000"/>
                  </a:schemeClr>
                </a:solidFill>
              </a:rPr>
              <a:t> on 16/8/13</a:t>
            </a:r>
          </a:p>
          <a:p>
            <a:pPr>
              <a:buFont typeface="Wingdings 3" charset="2"/>
              <a:buChar char=""/>
              <a:defRPr/>
            </a:pPr>
            <a:r>
              <a:rPr lang="en-GB" altLang="en-US" sz="1400">
                <a:solidFill>
                  <a:schemeClr val="tx1">
                    <a:lumMod val="75000"/>
                    <a:lumOff val="25000"/>
                  </a:schemeClr>
                </a:solidFill>
              </a:rPr>
              <a:t>LJM (2013) </a:t>
            </a:r>
            <a:r>
              <a:rPr lang="en-GB" altLang="en-US" sz="1400" i="1">
                <a:solidFill>
                  <a:schemeClr val="tx1">
                    <a:lumMod val="75000"/>
                    <a:lumOff val="25000"/>
                  </a:schemeClr>
                </a:solidFill>
              </a:rPr>
              <a:t>Useful Definitions under the Equality Act 2010,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5"/>
              </a:rPr>
              <a:t>http://www.ljmu.ac.uk/EOU/116201.htm on 20/8/13</a:t>
            </a:r>
            <a:endParaRPr lang="en-GB" altLang="en-US" sz="1400">
              <a:solidFill>
                <a:schemeClr val="tx1">
                  <a:lumMod val="75000"/>
                  <a:lumOff val="25000"/>
                </a:schemeClr>
              </a:solidFill>
            </a:endParaRPr>
          </a:p>
          <a:p>
            <a:pPr>
              <a:buFont typeface="Wingdings 3" charset="2"/>
              <a:buChar char=""/>
              <a:defRPr/>
            </a:pPr>
            <a:r>
              <a:rPr lang="en-GB" altLang="en-US" sz="1400">
                <a:solidFill>
                  <a:schemeClr val="tx1">
                    <a:lumMod val="75000"/>
                    <a:lumOff val="25000"/>
                  </a:schemeClr>
                </a:solidFill>
              </a:rPr>
              <a:t>Ministry of Justice (2006) </a:t>
            </a:r>
            <a:r>
              <a:rPr lang="en-GB" altLang="en-US" sz="1400" i="1">
                <a:solidFill>
                  <a:schemeClr val="tx1">
                    <a:lumMod val="75000"/>
                    <a:lumOff val="25000"/>
                  </a:schemeClr>
                </a:solidFill>
              </a:rPr>
              <a:t>Making sense of human rights</a:t>
            </a:r>
            <a:r>
              <a:rPr lang="en-GB" altLang="en-US" sz="1400">
                <a:solidFill>
                  <a:schemeClr val="tx1">
                    <a:lumMod val="75000"/>
                    <a:lumOff val="25000"/>
                  </a:schemeClr>
                </a:solidFill>
              </a:rPr>
              <a:t>, at </a:t>
            </a:r>
            <a:r>
              <a:rPr lang="en-GB" altLang="en-US" sz="1400">
                <a:solidFill>
                  <a:schemeClr val="tx1">
                    <a:lumMod val="75000"/>
                    <a:lumOff val="25000"/>
                  </a:schemeClr>
                </a:solidFill>
                <a:hlinkClick r:id="rId6"/>
              </a:rPr>
              <a:t>http://www.justice.gov.uk/downloads/human-rights/human-rights-making-sense-human-rights.pdf</a:t>
            </a:r>
            <a:r>
              <a:rPr lang="en-GB" altLang="en-US" sz="1400">
                <a:solidFill>
                  <a:schemeClr val="tx1">
                    <a:lumMod val="75000"/>
                    <a:lumOff val="25000"/>
                  </a:schemeClr>
                </a:solidFill>
              </a:rPr>
              <a:t> on 24/10/13</a:t>
            </a:r>
          </a:p>
          <a:p>
            <a:pPr>
              <a:buFont typeface="Wingdings 3" charset="2"/>
              <a:buChar char=""/>
              <a:defRPr/>
            </a:pPr>
            <a:r>
              <a:rPr lang="en-GB" altLang="en-US" sz="1400">
                <a:solidFill>
                  <a:schemeClr val="tx1">
                    <a:lumMod val="75000"/>
                    <a:lumOff val="25000"/>
                  </a:schemeClr>
                </a:solidFill>
              </a:rPr>
              <a:t>National Council for Civil Liberties (2010) </a:t>
            </a:r>
            <a:r>
              <a:rPr lang="en-GB" altLang="en-US" sz="1400" i="1">
                <a:solidFill>
                  <a:schemeClr val="tx1">
                    <a:lumMod val="75000"/>
                    <a:lumOff val="25000"/>
                  </a:schemeClr>
                </a:solidFill>
              </a:rPr>
              <a:t>A Parliamentarian’s Guide to the Human Right’s Act,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7"/>
              </a:rPr>
              <a:t>http://www.liberty-human-rights.org.uk/policy/reports/parliamentarian-s-guide-to-the-human-rights-act-sept-2010.pdf on 20/10/13</a:t>
            </a:r>
            <a:r>
              <a:rPr lang="en-GB" altLang="en-US" sz="1400">
                <a:solidFill>
                  <a:schemeClr val="tx1">
                    <a:lumMod val="75000"/>
                    <a:lumOff val="25000"/>
                  </a:schemeClr>
                </a:solidFill>
              </a:rPr>
              <a:t> (p. 4; p.7); CPS (2013) </a:t>
            </a:r>
            <a:r>
              <a:rPr lang="en-GB" altLang="en-US" sz="1400" i="1">
                <a:solidFill>
                  <a:schemeClr val="tx1">
                    <a:lumMod val="75000"/>
                    <a:lumOff val="25000"/>
                  </a:schemeClr>
                </a:solidFill>
              </a:rPr>
              <a:t>Human Rights and Criminal Prosecutions </a:t>
            </a:r>
            <a:r>
              <a:rPr lang="en-GB" altLang="en-US" sz="1400">
                <a:solidFill>
                  <a:schemeClr val="tx1">
                    <a:lumMod val="75000"/>
                    <a:lumOff val="25000"/>
                  </a:schemeClr>
                </a:solidFill>
              </a:rPr>
              <a:t>at </a:t>
            </a:r>
            <a:r>
              <a:rPr lang="en-GB" altLang="en-US" sz="1400">
                <a:solidFill>
                  <a:schemeClr val="tx1">
                    <a:lumMod val="75000"/>
                    <a:lumOff val="25000"/>
                  </a:schemeClr>
                </a:solidFill>
                <a:hlinkClick r:id="rId8"/>
              </a:rPr>
              <a:t>http://www.cps.gov.uk/legal/h_to_k/human_rights_and_criminal_prosecutions_general_principles/</a:t>
            </a:r>
            <a:r>
              <a:rPr lang="en-GB" altLang="en-US" sz="1400">
                <a:solidFill>
                  <a:schemeClr val="tx1">
                    <a:lumMod val="75000"/>
                    <a:lumOff val="25000"/>
                  </a:schemeClr>
                </a:solidFill>
              </a:rPr>
              <a:t> on 20/10/13</a:t>
            </a:r>
          </a:p>
          <a:p>
            <a:pPr>
              <a:buFont typeface="Wingdings 3" charset="2"/>
              <a:buChar char=""/>
              <a:defRPr/>
            </a:pPr>
            <a:r>
              <a:rPr lang="en-GB" altLang="en-US" sz="1400">
                <a:solidFill>
                  <a:schemeClr val="tx1">
                    <a:lumMod val="75000"/>
                    <a:lumOff val="25000"/>
                  </a:schemeClr>
                </a:solidFill>
              </a:rPr>
              <a:t>Simpson, S. (2010) </a:t>
            </a:r>
            <a:r>
              <a:rPr lang="en-GB" altLang="en-US" sz="1400" i="1">
                <a:solidFill>
                  <a:schemeClr val="tx1">
                    <a:lumMod val="75000"/>
                    <a:lumOff val="25000"/>
                  </a:schemeClr>
                </a:solidFill>
              </a:rPr>
              <a:t>Equality Act 2010: ten example dual discrimination scenarios, </a:t>
            </a:r>
            <a:r>
              <a:rPr lang="en-GB" altLang="en-US" sz="1400">
                <a:solidFill>
                  <a:schemeClr val="tx1">
                    <a:lumMod val="75000"/>
                    <a:lumOff val="25000"/>
                  </a:schemeClr>
                </a:solidFill>
              </a:rPr>
              <a:t>Personnel Today,  08 Sept.  at  </a:t>
            </a:r>
            <a:r>
              <a:rPr lang="en-GB" altLang="en-US" sz="1400">
                <a:solidFill>
                  <a:schemeClr val="tx1">
                    <a:lumMod val="75000"/>
                    <a:lumOff val="25000"/>
                  </a:schemeClr>
                </a:solidFill>
                <a:hlinkClick r:id="rId9"/>
              </a:rPr>
              <a:t>http://www.personneltoday.com/articles/08/09/2010/56507/equality-act-2010-ten-example-dual-discrimination-scenarios.htm</a:t>
            </a:r>
            <a:r>
              <a:rPr lang="en-GB" altLang="en-US" sz="1400">
                <a:solidFill>
                  <a:schemeClr val="tx1">
                    <a:lumMod val="75000"/>
                    <a:lumOff val="25000"/>
                  </a:schemeClr>
                </a:solidFill>
              </a:rPr>
              <a:t> on 20.8.13</a:t>
            </a:r>
          </a:p>
          <a:p>
            <a:pPr>
              <a:buFont typeface="Wingdings 3" charset="2"/>
              <a:buChar char=""/>
              <a:defRPr/>
            </a:pPr>
            <a:endParaRPr lang="en-GB" altLang="en-US">
              <a:solidFill>
                <a:schemeClr val="tx1">
                  <a:lumMod val="75000"/>
                  <a:lumOff val="25000"/>
                </a:schemeClr>
              </a:solidFill>
            </a:endParaRPr>
          </a:p>
        </p:txBody>
      </p:sp>
    </p:spTree>
    <p:extLst>
      <p:ext uri="{BB962C8B-B14F-4D97-AF65-F5344CB8AC3E}">
        <p14:creationId xmlns:p14="http://schemas.microsoft.com/office/powerpoint/2010/main" val="23598465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4544</Words>
  <Application>Microsoft Office PowerPoint</Application>
  <PresentationFormat>Widescreen</PresentationFormat>
  <Paragraphs>493</Paragraphs>
  <Slides>47</Slides>
  <Notes>28</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What Conclusions Can We Draw From This Video?  We can discuss on the 13th of March    Any Questions Please?</vt:lpstr>
      <vt:lpstr>Culture &amp; Diversity</vt:lpstr>
      <vt:lpstr>Objectives of the Lecture  </vt:lpstr>
      <vt:lpstr>Introduction</vt:lpstr>
      <vt:lpstr>Introduction</vt:lpstr>
      <vt:lpstr>Prejudice, discrimination and extreme violence are nothing new</vt:lpstr>
      <vt:lpstr>PowerPoint Presentation</vt:lpstr>
      <vt:lpstr>Many forms of ‘negativity’ or ‘-isms’ or ‘phobias’ are built into society and cultures –eg....</vt:lpstr>
      <vt:lpstr>Introduction</vt:lpstr>
      <vt:lpstr>PowerPoint Presentation</vt:lpstr>
      <vt:lpstr>The impact of the Lawrence inquiry</vt:lpstr>
      <vt:lpstr>The impact of the Lawrence inquiry</vt:lpstr>
      <vt:lpstr>The impact of the Lawrence inquiry</vt:lpstr>
      <vt:lpstr>The impact of the Lawrence inquiry</vt:lpstr>
      <vt:lpstr>Two dimensions of policing diversity</vt:lpstr>
      <vt:lpstr>Two dimensions of policing diversity</vt:lpstr>
      <vt:lpstr>Overview of Race and Crime</vt:lpstr>
      <vt:lpstr>Thoughts….</vt:lpstr>
      <vt:lpstr>The implications of police culture</vt:lpstr>
      <vt:lpstr>The implications of police culture</vt:lpstr>
      <vt:lpstr>Broadening the horizon: culture and policing in wider perspective</vt:lpstr>
      <vt:lpstr>What is Police Culture?</vt:lpstr>
      <vt:lpstr>PowerPoint Presentation</vt:lpstr>
      <vt:lpstr>PowerPoint Presentation</vt:lpstr>
      <vt:lpstr>Social Identity Theory</vt:lpstr>
      <vt:lpstr>Groups are convenient concepts but they are imagined....not ‘fact’</vt:lpstr>
      <vt:lpstr>Us and them </vt:lpstr>
      <vt:lpstr>Police culture </vt:lpstr>
      <vt:lpstr>Characteristics of Police Officers</vt:lpstr>
      <vt:lpstr>But what about the nature of the job?</vt:lpstr>
      <vt:lpstr>Implications of police culture </vt:lpstr>
      <vt:lpstr>However….</vt:lpstr>
      <vt:lpstr>How conflict can arise in societies</vt:lpstr>
      <vt:lpstr>People’s responses to ‘difference’</vt:lpstr>
      <vt:lpstr>What happens when prejudice is turned into action....</vt:lpstr>
      <vt:lpstr>Discrimination</vt:lpstr>
      <vt:lpstr>Stereotypes</vt:lpstr>
      <vt:lpstr>Stigma</vt:lpstr>
      <vt:lpstr>Legislation</vt:lpstr>
      <vt:lpstr>Equality Act (EA) 2010: Overview</vt:lpstr>
      <vt:lpstr>Example of due regard for the  Equality Duty</vt:lpstr>
      <vt:lpstr>PowerPoint Presentation</vt:lpstr>
      <vt:lpstr>Finally</vt:lpstr>
      <vt:lpstr>PowerPoint Presentation</vt:lpstr>
      <vt:lpstr>References/Further Reading</vt:lpstr>
      <vt:lpstr>References/Further Reading</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Cultures of the UK</dc:title>
  <dc:creator>Peter Doyle</dc:creator>
  <cp:lastModifiedBy>Peter Doyle</cp:lastModifiedBy>
  <cp:revision>152</cp:revision>
  <dcterms:created xsi:type="dcterms:W3CDTF">2019-06-26T14:10:46Z</dcterms:created>
  <dcterms:modified xsi:type="dcterms:W3CDTF">2020-03-13T08:28:28Z</dcterms:modified>
</cp:coreProperties>
</file>