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5"/>
  </p:notesMasterIdLst>
  <p:sldIdLst>
    <p:sldId id="256" r:id="rId5"/>
    <p:sldId id="257" r:id="rId6"/>
    <p:sldId id="258" r:id="rId7"/>
    <p:sldId id="259" r:id="rId8"/>
    <p:sldId id="260" r:id="rId9"/>
    <p:sldId id="262" r:id="rId10"/>
    <p:sldId id="268"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7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5C3509-326B-3306-B161-4F35AA897CEA}" v="339" dt="2025-11-09T17:16:52.504"/>
    <p1510:client id="{27E629DF-D618-24E3-60AD-A68A9854EBDD}" v="2223" dt="2025-11-10T06:00:15.329"/>
    <p1510:client id="{6C9FBFED-4560-3628-5625-5136F5AE9773}" v="732" dt="2025-11-08T22:26:44.602"/>
    <p1510:client id="{A7D8AEC7-B619-615A-0FBC-BFDFFA24D8AF}" v="53" dt="2025-11-09T19:36:04.8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107" d="100"/>
          <a:sy n="107" d="100"/>
        </p:scale>
        <p:origin x="75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riana Shpyt (2437386)" userId="S::2437386@student.uwtsd.ac.uk::0ab9d8d4-7242-4e37-945c-36cf7e27c5dc" providerId="AD" clId="Web-{1E5C3509-326B-3306-B161-4F35AA897CEA}"/>
    <pc:docChg chg="addSld delSld modSld">
      <pc:chgData name="Zoriana Shpyt (2437386)" userId="S::2437386@student.uwtsd.ac.uk::0ab9d8d4-7242-4e37-945c-36cf7e27c5dc" providerId="AD" clId="Web-{1E5C3509-326B-3306-B161-4F35AA897CEA}" dt="2025-11-09T17:16:52.504" v="334" actId="20577"/>
      <pc:docMkLst>
        <pc:docMk/>
      </pc:docMkLst>
      <pc:sldChg chg="modSp">
        <pc:chgData name="Zoriana Shpyt (2437386)" userId="S::2437386@student.uwtsd.ac.uk::0ab9d8d4-7242-4e37-945c-36cf7e27c5dc" providerId="AD" clId="Web-{1E5C3509-326B-3306-B161-4F35AA897CEA}" dt="2025-11-09T17:16:52.504" v="334" actId="20577"/>
        <pc:sldMkLst>
          <pc:docMk/>
          <pc:sldMk cId="2715806010" sldId="257"/>
        </pc:sldMkLst>
        <pc:spChg chg="mod">
          <ac:chgData name="Zoriana Shpyt (2437386)" userId="S::2437386@student.uwtsd.ac.uk::0ab9d8d4-7242-4e37-945c-36cf7e27c5dc" providerId="AD" clId="Web-{1E5C3509-326B-3306-B161-4F35AA897CEA}" dt="2025-11-09T17:16:52.504" v="334" actId="20577"/>
          <ac:spMkLst>
            <pc:docMk/>
            <pc:sldMk cId="2715806010" sldId="257"/>
            <ac:spMk id="3" creationId="{3986ECFC-4802-880F-CAC4-59F9E04E17F0}"/>
          </ac:spMkLst>
        </pc:spChg>
      </pc:sldChg>
      <pc:sldChg chg="modSp">
        <pc:chgData name="Zoriana Shpyt (2437386)" userId="S::2437386@student.uwtsd.ac.uk::0ab9d8d4-7242-4e37-945c-36cf7e27c5dc" providerId="AD" clId="Web-{1E5C3509-326B-3306-B161-4F35AA897CEA}" dt="2025-11-09T17:01:44.043" v="77" actId="20577"/>
        <pc:sldMkLst>
          <pc:docMk/>
          <pc:sldMk cId="1424087263" sldId="260"/>
        </pc:sldMkLst>
        <pc:spChg chg="mod">
          <ac:chgData name="Zoriana Shpyt (2437386)" userId="S::2437386@student.uwtsd.ac.uk::0ab9d8d4-7242-4e37-945c-36cf7e27c5dc" providerId="AD" clId="Web-{1E5C3509-326B-3306-B161-4F35AA897CEA}" dt="2025-11-09T17:01:44.043" v="77" actId="20577"/>
          <ac:spMkLst>
            <pc:docMk/>
            <pc:sldMk cId="1424087263" sldId="260"/>
            <ac:spMk id="3" creationId="{E73EC453-8E6E-AAA5-639A-7F2EB8FCDBC5}"/>
          </ac:spMkLst>
        </pc:spChg>
      </pc:sldChg>
      <pc:sldChg chg="modSp">
        <pc:chgData name="Zoriana Shpyt (2437386)" userId="S::2437386@student.uwtsd.ac.uk::0ab9d8d4-7242-4e37-945c-36cf7e27c5dc" providerId="AD" clId="Web-{1E5C3509-326B-3306-B161-4F35AA897CEA}" dt="2025-11-09T17:09:26.186" v="295"/>
        <pc:sldMkLst>
          <pc:docMk/>
          <pc:sldMk cId="1382716628" sldId="262"/>
        </pc:sldMkLst>
        <pc:graphicFrameChg chg="mod modGraphic">
          <ac:chgData name="Zoriana Shpyt (2437386)" userId="S::2437386@student.uwtsd.ac.uk::0ab9d8d4-7242-4e37-945c-36cf7e27c5dc" providerId="AD" clId="Web-{1E5C3509-326B-3306-B161-4F35AA897CEA}" dt="2025-11-09T17:09:26.186" v="295"/>
          <ac:graphicFrameMkLst>
            <pc:docMk/>
            <pc:sldMk cId="1382716628" sldId="262"/>
            <ac:graphicFrameMk id="4" creationId="{340FBFE8-00EF-C46F-A145-AE319A3838C8}"/>
          </ac:graphicFrameMkLst>
        </pc:graphicFrameChg>
      </pc:sldChg>
      <pc:sldChg chg="new del">
        <pc:chgData name="Zoriana Shpyt (2437386)" userId="S::2437386@student.uwtsd.ac.uk::0ab9d8d4-7242-4e37-945c-36cf7e27c5dc" providerId="AD" clId="Web-{1E5C3509-326B-3306-B161-4F35AA897CEA}" dt="2025-11-09T17:00:02.753" v="67"/>
        <pc:sldMkLst>
          <pc:docMk/>
          <pc:sldMk cId="3463271488" sldId="269"/>
        </pc:sldMkLst>
      </pc:sldChg>
    </pc:docChg>
  </pc:docChgLst>
  <pc:docChgLst>
    <pc:chgData name="Zoriana Shpyt (2437386)" userId="0ab9d8d4-7242-4e37-945c-36cf7e27c5dc" providerId="ADAL" clId="{A973E65B-CF85-4EB4-BEDB-73A480C03C55}"/>
    <pc:docChg chg="undo custSel modSld">
      <pc:chgData name="Zoriana Shpyt (2437386)" userId="0ab9d8d4-7242-4e37-945c-36cf7e27c5dc" providerId="ADAL" clId="{A973E65B-CF85-4EB4-BEDB-73A480C03C55}" dt="2025-11-08T11:27:38.409" v="206" actId="20577"/>
      <pc:docMkLst>
        <pc:docMk/>
      </pc:docMkLst>
      <pc:sldChg chg="addSp modSp mod">
        <pc:chgData name="Zoriana Shpyt (2437386)" userId="0ab9d8d4-7242-4e37-945c-36cf7e27c5dc" providerId="ADAL" clId="{A973E65B-CF85-4EB4-BEDB-73A480C03C55}" dt="2025-11-08T10:57:13.597" v="37" actId="20577"/>
        <pc:sldMkLst>
          <pc:docMk/>
          <pc:sldMk cId="2563627717" sldId="256"/>
        </pc:sldMkLst>
        <pc:spChg chg="mod">
          <ac:chgData name="Zoriana Shpyt (2437386)" userId="0ab9d8d4-7242-4e37-945c-36cf7e27c5dc" providerId="ADAL" clId="{A973E65B-CF85-4EB4-BEDB-73A480C03C55}" dt="2025-11-08T10:57:13.597" v="37" actId="20577"/>
          <ac:spMkLst>
            <pc:docMk/>
            <pc:sldMk cId="2563627717" sldId="256"/>
            <ac:spMk id="2" creationId="{13877589-7B87-1810-7D1A-B5A2048E3490}"/>
          </ac:spMkLst>
        </pc:spChg>
        <pc:picChg chg="add mod">
          <ac:chgData name="Zoriana Shpyt (2437386)" userId="0ab9d8d4-7242-4e37-945c-36cf7e27c5dc" providerId="ADAL" clId="{A973E65B-CF85-4EB4-BEDB-73A480C03C55}" dt="2025-11-08T10:56:47.527" v="22" actId="1076"/>
          <ac:picMkLst>
            <pc:docMk/>
            <pc:sldMk cId="2563627717" sldId="256"/>
            <ac:picMk id="4" creationId="{4615BE6F-088C-B344-F79C-55FAE06B93FB}"/>
          </ac:picMkLst>
        </pc:picChg>
      </pc:sldChg>
      <pc:sldChg chg="modSp mod">
        <pc:chgData name="Zoriana Shpyt (2437386)" userId="0ab9d8d4-7242-4e37-945c-36cf7e27c5dc" providerId="ADAL" clId="{A973E65B-CF85-4EB4-BEDB-73A480C03C55}" dt="2025-11-08T11:00:12.437" v="53" actId="20577"/>
        <pc:sldMkLst>
          <pc:docMk/>
          <pc:sldMk cId="2715806010" sldId="257"/>
        </pc:sldMkLst>
        <pc:spChg chg="mod">
          <ac:chgData name="Zoriana Shpyt (2437386)" userId="0ab9d8d4-7242-4e37-945c-36cf7e27c5dc" providerId="ADAL" clId="{A973E65B-CF85-4EB4-BEDB-73A480C03C55}" dt="2025-11-08T11:00:12.437" v="53" actId="20577"/>
          <ac:spMkLst>
            <pc:docMk/>
            <pc:sldMk cId="2715806010" sldId="257"/>
            <ac:spMk id="3" creationId="{3986ECFC-4802-880F-CAC4-59F9E04E17F0}"/>
          </ac:spMkLst>
        </pc:spChg>
      </pc:sldChg>
      <pc:sldChg chg="modSp mod">
        <pc:chgData name="Zoriana Shpyt (2437386)" userId="0ab9d8d4-7242-4e37-945c-36cf7e27c5dc" providerId="ADAL" clId="{A973E65B-CF85-4EB4-BEDB-73A480C03C55}" dt="2025-11-08T11:27:38.409" v="206" actId="20577"/>
        <pc:sldMkLst>
          <pc:docMk/>
          <pc:sldMk cId="2897957523" sldId="258"/>
        </pc:sldMkLst>
        <pc:spChg chg="mod">
          <ac:chgData name="Zoriana Shpyt (2437386)" userId="0ab9d8d4-7242-4e37-945c-36cf7e27c5dc" providerId="ADAL" clId="{A973E65B-CF85-4EB4-BEDB-73A480C03C55}" dt="2025-11-08T11:27:38.409" v="206" actId="20577"/>
          <ac:spMkLst>
            <pc:docMk/>
            <pc:sldMk cId="2897957523" sldId="258"/>
            <ac:spMk id="3" creationId="{028A8359-438A-7EDF-F235-AE5BAE7FB208}"/>
          </ac:spMkLst>
        </pc:spChg>
      </pc:sldChg>
    </pc:docChg>
  </pc:docChgLst>
  <pc:docChgLst>
    <pc:chgData name="Zoriana Shpyt (2437386)" userId="S::2437386@student.uwtsd.ac.uk::0ab9d8d4-7242-4e37-945c-36cf7e27c5dc" providerId="AD" clId="Web-{6C9FBFED-4560-3628-5625-5136F5AE9773}"/>
    <pc:docChg chg="modSld">
      <pc:chgData name="Zoriana Shpyt (2437386)" userId="S::2437386@student.uwtsd.ac.uk::0ab9d8d4-7242-4e37-945c-36cf7e27c5dc" providerId="AD" clId="Web-{6C9FBFED-4560-3628-5625-5136F5AE9773}" dt="2025-11-08T22:26:44.602" v="714" actId="20577"/>
      <pc:docMkLst>
        <pc:docMk/>
      </pc:docMkLst>
      <pc:sldChg chg="modSp">
        <pc:chgData name="Zoriana Shpyt (2437386)" userId="S::2437386@student.uwtsd.ac.uk::0ab9d8d4-7242-4e37-945c-36cf7e27c5dc" providerId="AD" clId="Web-{6C9FBFED-4560-3628-5625-5136F5AE9773}" dt="2025-11-08T21:34:16.350" v="19" actId="20577"/>
        <pc:sldMkLst>
          <pc:docMk/>
          <pc:sldMk cId="2897957523" sldId="258"/>
        </pc:sldMkLst>
        <pc:spChg chg="mod">
          <ac:chgData name="Zoriana Shpyt (2437386)" userId="S::2437386@student.uwtsd.ac.uk::0ab9d8d4-7242-4e37-945c-36cf7e27c5dc" providerId="AD" clId="Web-{6C9FBFED-4560-3628-5625-5136F5AE9773}" dt="2025-11-08T21:34:16.350" v="19" actId="20577"/>
          <ac:spMkLst>
            <pc:docMk/>
            <pc:sldMk cId="2897957523" sldId="258"/>
            <ac:spMk id="3" creationId="{028A8359-438A-7EDF-F235-AE5BAE7FB208}"/>
          </ac:spMkLst>
        </pc:spChg>
      </pc:sldChg>
      <pc:sldChg chg="modSp">
        <pc:chgData name="Zoriana Shpyt (2437386)" userId="S::2437386@student.uwtsd.ac.uk::0ab9d8d4-7242-4e37-945c-36cf7e27c5dc" providerId="AD" clId="Web-{6C9FBFED-4560-3628-5625-5136F5AE9773}" dt="2025-11-08T22:12:59.358" v="676"/>
        <pc:sldMkLst>
          <pc:docMk/>
          <pc:sldMk cId="1382716628" sldId="262"/>
        </pc:sldMkLst>
        <pc:graphicFrameChg chg="mod modGraphic">
          <ac:chgData name="Zoriana Shpyt (2437386)" userId="S::2437386@student.uwtsd.ac.uk::0ab9d8d4-7242-4e37-945c-36cf7e27c5dc" providerId="AD" clId="Web-{6C9FBFED-4560-3628-5625-5136F5AE9773}" dt="2025-11-08T22:12:59.358" v="676"/>
          <ac:graphicFrameMkLst>
            <pc:docMk/>
            <pc:sldMk cId="1382716628" sldId="262"/>
            <ac:graphicFrameMk id="4" creationId="{340FBFE8-00EF-C46F-A145-AE319A3838C8}"/>
          </ac:graphicFrameMkLst>
        </pc:graphicFrameChg>
      </pc:sldChg>
      <pc:sldChg chg="modSp">
        <pc:chgData name="Zoriana Shpyt (2437386)" userId="S::2437386@student.uwtsd.ac.uk::0ab9d8d4-7242-4e37-945c-36cf7e27c5dc" providerId="AD" clId="Web-{6C9FBFED-4560-3628-5625-5136F5AE9773}" dt="2025-11-08T22:26:44.602" v="714" actId="20577"/>
        <pc:sldMkLst>
          <pc:docMk/>
          <pc:sldMk cId="359125969" sldId="265"/>
        </pc:sldMkLst>
        <pc:spChg chg="mod">
          <ac:chgData name="Zoriana Shpyt (2437386)" userId="S::2437386@student.uwtsd.ac.uk::0ab9d8d4-7242-4e37-945c-36cf7e27c5dc" providerId="AD" clId="Web-{6C9FBFED-4560-3628-5625-5136F5AE9773}" dt="2025-11-08T22:26:44.602" v="714" actId="20577"/>
          <ac:spMkLst>
            <pc:docMk/>
            <pc:sldMk cId="359125969" sldId="265"/>
            <ac:spMk id="3" creationId="{5F8D0C3B-0DFC-3E5A-28D7-AC7CD95B6A10}"/>
          </ac:spMkLst>
        </pc:spChg>
      </pc:sldChg>
    </pc:docChg>
  </pc:docChgLst>
  <pc:docChgLst>
    <pc:chgData name="Zoriana Shpyt (2437386)" userId="0ab9d8d4-7242-4e37-945c-36cf7e27c5dc" providerId="ADAL" clId="{8AF7BEAE-D25C-4881-A444-6D3BEDCD8F87}"/>
    <pc:docChg chg="undo custSel delSld modSld">
      <pc:chgData name="Zoriana Shpyt (2437386)" userId="0ab9d8d4-7242-4e37-945c-36cf7e27c5dc" providerId="ADAL" clId="{8AF7BEAE-D25C-4881-A444-6D3BEDCD8F87}" dt="2025-11-08T13:28:22.154" v="1344" actId="2696"/>
      <pc:docMkLst>
        <pc:docMk/>
      </pc:docMkLst>
      <pc:sldChg chg="modSp mod">
        <pc:chgData name="Zoriana Shpyt (2437386)" userId="0ab9d8d4-7242-4e37-945c-36cf7e27c5dc" providerId="ADAL" clId="{8AF7BEAE-D25C-4881-A444-6D3BEDCD8F87}" dt="2025-11-08T13:24:04.339" v="1275" actId="255"/>
        <pc:sldMkLst>
          <pc:docMk/>
          <pc:sldMk cId="2897957523" sldId="258"/>
        </pc:sldMkLst>
        <pc:spChg chg="mod">
          <ac:chgData name="Zoriana Shpyt (2437386)" userId="0ab9d8d4-7242-4e37-945c-36cf7e27c5dc" providerId="ADAL" clId="{8AF7BEAE-D25C-4881-A444-6D3BEDCD8F87}" dt="2025-11-08T13:24:04.339" v="1275" actId="255"/>
          <ac:spMkLst>
            <pc:docMk/>
            <pc:sldMk cId="2897957523" sldId="258"/>
            <ac:spMk id="3" creationId="{028A8359-438A-7EDF-F235-AE5BAE7FB208}"/>
          </ac:spMkLst>
        </pc:spChg>
      </pc:sldChg>
      <pc:sldChg chg="modSp mod">
        <pc:chgData name="Zoriana Shpyt (2437386)" userId="0ab9d8d4-7242-4e37-945c-36cf7e27c5dc" providerId="ADAL" clId="{8AF7BEAE-D25C-4881-A444-6D3BEDCD8F87}" dt="2025-11-08T13:18:34.376" v="1274" actId="20577"/>
        <pc:sldMkLst>
          <pc:docMk/>
          <pc:sldMk cId="1424087263" sldId="260"/>
        </pc:sldMkLst>
        <pc:spChg chg="mod">
          <ac:chgData name="Zoriana Shpyt (2437386)" userId="0ab9d8d4-7242-4e37-945c-36cf7e27c5dc" providerId="ADAL" clId="{8AF7BEAE-D25C-4881-A444-6D3BEDCD8F87}" dt="2025-11-08T13:18:34.376" v="1274" actId="20577"/>
          <ac:spMkLst>
            <pc:docMk/>
            <pc:sldMk cId="1424087263" sldId="260"/>
            <ac:spMk id="3" creationId="{E73EC453-8E6E-AAA5-639A-7F2EB8FCDBC5}"/>
          </ac:spMkLst>
        </pc:spChg>
      </pc:sldChg>
      <pc:sldChg chg="addSp modSp mod">
        <pc:chgData name="Zoriana Shpyt (2437386)" userId="0ab9d8d4-7242-4e37-945c-36cf7e27c5dc" providerId="ADAL" clId="{8AF7BEAE-D25C-4881-A444-6D3BEDCD8F87}" dt="2025-11-08T13:27:55.720" v="1343" actId="113"/>
        <pc:sldMkLst>
          <pc:docMk/>
          <pc:sldMk cId="1382716628" sldId="262"/>
        </pc:sldMkLst>
        <pc:spChg chg="mod">
          <ac:chgData name="Zoriana Shpyt (2437386)" userId="0ab9d8d4-7242-4e37-945c-36cf7e27c5dc" providerId="ADAL" clId="{8AF7BEAE-D25C-4881-A444-6D3BEDCD8F87}" dt="2025-11-08T13:25:43.658" v="1307" actId="20577"/>
          <ac:spMkLst>
            <pc:docMk/>
            <pc:sldMk cId="1382716628" sldId="262"/>
            <ac:spMk id="3" creationId="{87B96C4E-C633-AD44-2B5D-616D8D99EE4D}"/>
          </ac:spMkLst>
        </pc:spChg>
        <pc:graphicFrameChg chg="add mod modGraphic">
          <ac:chgData name="Zoriana Shpyt (2437386)" userId="0ab9d8d4-7242-4e37-945c-36cf7e27c5dc" providerId="ADAL" clId="{8AF7BEAE-D25C-4881-A444-6D3BEDCD8F87}" dt="2025-11-08T13:27:55.720" v="1343" actId="113"/>
          <ac:graphicFrameMkLst>
            <pc:docMk/>
            <pc:sldMk cId="1382716628" sldId="262"/>
            <ac:graphicFrameMk id="4" creationId="{340FBFE8-00EF-C46F-A145-AE319A3838C8}"/>
          </ac:graphicFrameMkLst>
        </pc:graphicFrameChg>
      </pc:sldChg>
      <pc:sldChg chg="modSp mod">
        <pc:chgData name="Zoriana Shpyt (2437386)" userId="0ab9d8d4-7242-4e37-945c-36cf7e27c5dc" providerId="ADAL" clId="{8AF7BEAE-D25C-4881-A444-6D3BEDCD8F87}" dt="2025-11-08T12:36:51.717" v="282" actId="20577"/>
        <pc:sldMkLst>
          <pc:docMk/>
          <pc:sldMk cId="3970473306" sldId="264"/>
        </pc:sldMkLst>
        <pc:spChg chg="mod">
          <ac:chgData name="Zoriana Shpyt (2437386)" userId="0ab9d8d4-7242-4e37-945c-36cf7e27c5dc" providerId="ADAL" clId="{8AF7BEAE-D25C-4881-A444-6D3BEDCD8F87}" dt="2025-11-08T12:36:51.717" v="282" actId="20577"/>
          <ac:spMkLst>
            <pc:docMk/>
            <pc:sldMk cId="3970473306" sldId="264"/>
            <ac:spMk id="2" creationId="{42D99987-98D1-706D-2E63-5B8DDBF317C6}"/>
          </ac:spMkLst>
        </pc:spChg>
      </pc:sldChg>
      <pc:sldChg chg="addSp delSp modSp mod">
        <pc:chgData name="Zoriana Shpyt (2437386)" userId="0ab9d8d4-7242-4e37-945c-36cf7e27c5dc" providerId="ADAL" clId="{8AF7BEAE-D25C-4881-A444-6D3BEDCD8F87}" dt="2025-11-08T13:11:24.310" v="1032" actId="20577"/>
        <pc:sldMkLst>
          <pc:docMk/>
          <pc:sldMk cId="2850782885" sldId="266"/>
        </pc:sldMkLst>
        <pc:spChg chg="mod ord">
          <ac:chgData name="Zoriana Shpyt (2437386)" userId="0ab9d8d4-7242-4e37-945c-36cf7e27c5dc" providerId="ADAL" clId="{8AF7BEAE-D25C-4881-A444-6D3BEDCD8F87}" dt="2025-11-08T13:11:24.310" v="1032" actId="20577"/>
          <ac:spMkLst>
            <pc:docMk/>
            <pc:sldMk cId="2850782885" sldId="266"/>
            <ac:spMk id="2" creationId="{522107DF-28D1-AECE-299A-375E6A01AF85}"/>
          </ac:spMkLst>
        </pc:spChg>
        <pc:spChg chg="add">
          <ac:chgData name="Zoriana Shpyt (2437386)" userId="0ab9d8d4-7242-4e37-945c-36cf7e27c5dc" providerId="ADAL" clId="{8AF7BEAE-D25C-4881-A444-6D3BEDCD8F87}" dt="2025-11-08T13:08:32.121" v="910" actId="26606"/>
          <ac:spMkLst>
            <pc:docMk/>
            <pc:sldMk cId="2850782885" sldId="266"/>
            <ac:spMk id="1297" creationId="{DE91395A-2D18-4AF6-A0AC-AAA7189FED11}"/>
          </ac:spMkLst>
        </pc:spChg>
        <pc:spChg chg="add">
          <ac:chgData name="Zoriana Shpyt (2437386)" userId="0ab9d8d4-7242-4e37-945c-36cf7e27c5dc" providerId="ADAL" clId="{8AF7BEAE-D25C-4881-A444-6D3BEDCD8F87}" dt="2025-11-08T13:08:32.121" v="910" actId="26606"/>
          <ac:spMkLst>
            <pc:docMk/>
            <pc:sldMk cId="2850782885" sldId="266"/>
            <ac:spMk id="1299" creationId="{7BD08880-457D-4C62-A3B5-6A9B0878C7E9}"/>
          </ac:spMkLst>
        </pc:spChg>
        <pc:spChg chg="add">
          <ac:chgData name="Zoriana Shpyt (2437386)" userId="0ab9d8d4-7242-4e37-945c-36cf7e27c5dc" providerId="ADAL" clId="{8AF7BEAE-D25C-4881-A444-6D3BEDCD8F87}" dt="2025-11-08T13:08:32.121" v="910" actId="26606"/>
          <ac:spMkLst>
            <pc:docMk/>
            <pc:sldMk cId="2850782885" sldId="266"/>
            <ac:spMk id="1301" creationId="{0BC7D22A-3C31-4046-A4DD-443AA6A6D398}"/>
          </ac:spMkLst>
        </pc:spChg>
        <pc:spChg chg="add">
          <ac:chgData name="Zoriana Shpyt (2437386)" userId="0ab9d8d4-7242-4e37-945c-36cf7e27c5dc" providerId="ADAL" clId="{8AF7BEAE-D25C-4881-A444-6D3BEDCD8F87}" dt="2025-11-08T13:08:32.121" v="910" actId="26606"/>
          <ac:spMkLst>
            <pc:docMk/>
            <pc:sldMk cId="2850782885" sldId="266"/>
            <ac:spMk id="1333" creationId="{6292912F-F5FC-4001-9EA1-927D886F6FE5}"/>
          </ac:spMkLst>
        </pc:spChg>
        <pc:picChg chg="add mod">
          <ac:chgData name="Zoriana Shpyt (2437386)" userId="0ab9d8d4-7242-4e37-945c-36cf7e27c5dc" providerId="ADAL" clId="{8AF7BEAE-D25C-4881-A444-6D3BEDCD8F87}" dt="2025-11-08T13:08:37.354" v="912" actId="962"/>
          <ac:picMkLst>
            <pc:docMk/>
            <pc:sldMk cId="2850782885" sldId="266"/>
            <ac:picMk id="8" creationId="{27928753-2EFD-655F-1D80-5D8567B3563C}"/>
          </ac:picMkLst>
        </pc:picChg>
      </pc:sldChg>
    </pc:docChg>
  </pc:docChgLst>
  <pc:docChgLst>
    <pc:chgData name="Zoriana Shpyt (2437386)" userId="S::2437386@student.uwtsd.ac.uk::0ab9d8d4-7242-4e37-945c-36cf7e27c5dc" providerId="AD" clId="Web-{A7D8AEC7-B619-615A-0FBC-BFDFFA24D8AF}"/>
    <pc:docChg chg="modSld">
      <pc:chgData name="Zoriana Shpyt (2437386)" userId="S::2437386@student.uwtsd.ac.uk::0ab9d8d4-7242-4e37-945c-36cf7e27c5dc" providerId="AD" clId="Web-{A7D8AEC7-B619-615A-0FBC-BFDFFA24D8AF}" dt="2025-11-09T19:36:04.827" v="52" actId="20577"/>
      <pc:docMkLst>
        <pc:docMk/>
      </pc:docMkLst>
      <pc:sldChg chg="addSp delSp modSp">
        <pc:chgData name="Zoriana Shpyt (2437386)" userId="S::2437386@student.uwtsd.ac.uk::0ab9d8d4-7242-4e37-945c-36cf7e27c5dc" providerId="AD" clId="Web-{A7D8AEC7-B619-615A-0FBC-BFDFFA24D8AF}" dt="2025-11-09T19:36:04.827" v="52" actId="20577"/>
        <pc:sldMkLst>
          <pc:docMk/>
          <pc:sldMk cId="3645478630" sldId="268"/>
        </pc:sldMkLst>
        <pc:spChg chg="mod">
          <ac:chgData name="Zoriana Shpyt (2437386)" userId="S::2437386@student.uwtsd.ac.uk::0ab9d8d4-7242-4e37-945c-36cf7e27c5dc" providerId="AD" clId="Web-{A7D8AEC7-B619-615A-0FBC-BFDFFA24D8AF}" dt="2025-11-09T19:36:04.827" v="52" actId="20577"/>
          <ac:spMkLst>
            <pc:docMk/>
            <pc:sldMk cId="3645478630" sldId="268"/>
            <ac:spMk id="3" creationId="{6ED3E622-CB09-1362-15C9-BF616871B4C4}"/>
          </ac:spMkLst>
        </pc:spChg>
        <pc:inkChg chg="add del">
          <ac:chgData name="Zoriana Shpyt (2437386)" userId="S::2437386@student.uwtsd.ac.uk::0ab9d8d4-7242-4e37-945c-36cf7e27c5dc" providerId="AD" clId="Web-{A7D8AEC7-B619-615A-0FBC-BFDFFA24D8AF}" dt="2025-11-09T19:19:31.737" v="1"/>
          <ac:inkMkLst>
            <pc:docMk/>
            <pc:sldMk cId="3645478630" sldId="268"/>
            <ac:inkMk id="4" creationId="{F12C989E-C52E-8E51-2E8C-429A1AFBAA0F}"/>
          </ac:inkMkLst>
        </pc:inkChg>
        <pc:inkChg chg="add del">
          <ac:chgData name="Zoriana Shpyt (2437386)" userId="S::2437386@student.uwtsd.ac.uk::0ab9d8d4-7242-4e37-945c-36cf7e27c5dc" providerId="AD" clId="Web-{A7D8AEC7-B619-615A-0FBC-BFDFFA24D8AF}" dt="2025-11-09T19:20:04.413" v="3"/>
          <ac:inkMkLst>
            <pc:docMk/>
            <pc:sldMk cId="3645478630" sldId="268"/>
            <ac:inkMk id="5" creationId="{AC2A64AC-E74E-863E-EACD-D14127DBBC81}"/>
          </ac:inkMkLst>
        </pc:inkChg>
        <pc:inkChg chg="add del">
          <ac:chgData name="Zoriana Shpyt (2437386)" userId="S::2437386@student.uwtsd.ac.uk::0ab9d8d4-7242-4e37-945c-36cf7e27c5dc" providerId="AD" clId="Web-{A7D8AEC7-B619-615A-0FBC-BFDFFA24D8AF}" dt="2025-11-09T19:23:00.285" v="5"/>
          <ac:inkMkLst>
            <pc:docMk/>
            <pc:sldMk cId="3645478630" sldId="268"/>
            <ac:inkMk id="6" creationId="{8DB9BB24-589F-5A08-9FDD-32BF2A395039}"/>
          </ac:inkMkLst>
        </pc:inkChg>
        <pc:inkChg chg="add del">
          <ac:chgData name="Zoriana Shpyt (2437386)" userId="S::2437386@student.uwtsd.ac.uk::0ab9d8d4-7242-4e37-945c-36cf7e27c5dc" providerId="AD" clId="Web-{A7D8AEC7-B619-615A-0FBC-BFDFFA24D8AF}" dt="2025-11-09T19:23:08.629" v="7"/>
          <ac:inkMkLst>
            <pc:docMk/>
            <pc:sldMk cId="3645478630" sldId="268"/>
            <ac:inkMk id="7" creationId="{0F5CA1BC-E555-2A33-FA68-1EF57980BD35}"/>
          </ac:inkMkLst>
        </pc:inkChg>
        <pc:inkChg chg="add del">
          <ac:chgData name="Zoriana Shpyt (2437386)" userId="S::2437386@student.uwtsd.ac.uk::0ab9d8d4-7242-4e37-945c-36cf7e27c5dc" providerId="AD" clId="Web-{A7D8AEC7-B619-615A-0FBC-BFDFFA24D8AF}" dt="2025-11-09T19:29:24.992" v="14"/>
          <ac:inkMkLst>
            <pc:docMk/>
            <pc:sldMk cId="3645478630" sldId="268"/>
            <ac:inkMk id="10" creationId="{D04AE22E-7EF6-512E-22F0-17150B31E8A5}"/>
          </ac:inkMkLst>
        </pc:inkChg>
        <pc:inkChg chg="add del">
          <ac:chgData name="Zoriana Shpyt (2437386)" userId="S::2437386@student.uwtsd.ac.uk::0ab9d8d4-7242-4e37-945c-36cf7e27c5dc" providerId="AD" clId="Web-{A7D8AEC7-B619-615A-0FBC-BFDFFA24D8AF}" dt="2025-11-09T19:29:20.367" v="13"/>
          <ac:inkMkLst>
            <pc:docMk/>
            <pc:sldMk cId="3645478630" sldId="268"/>
            <ac:inkMk id="11" creationId="{BB39AD4B-B199-9546-5418-3F05E95036DC}"/>
          </ac:inkMkLst>
        </pc:inkChg>
        <pc:inkChg chg="add del">
          <ac:chgData name="Zoriana Shpyt (2437386)" userId="S::2437386@student.uwtsd.ac.uk::0ab9d8d4-7242-4e37-945c-36cf7e27c5dc" providerId="AD" clId="Web-{A7D8AEC7-B619-615A-0FBC-BFDFFA24D8AF}" dt="2025-11-09T19:29:29.024" v="16"/>
          <ac:inkMkLst>
            <pc:docMk/>
            <pc:sldMk cId="3645478630" sldId="268"/>
            <ac:inkMk id="12" creationId="{4056F364-E89F-C1C6-C6AE-451968F4F570}"/>
          </ac:inkMkLst>
        </pc:inkChg>
        <pc:cxnChg chg="add del">
          <ac:chgData name="Zoriana Shpyt (2437386)" userId="S::2437386@student.uwtsd.ac.uk::0ab9d8d4-7242-4e37-945c-36cf7e27c5dc" providerId="AD" clId="Web-{A7D8AEC7-B619-615A-0FBC-BFDFFA24D8AF}" dt="2025-11-09T19:29:09.195" v="9"/>
          <ac:cxnSpMkLst>
            <pc:docMk/>
            <pc:sldMk cId="3645478630" sldId="268"/>
            <ac:cxnSpMk id="8" creationId="{CE71ACAA-2FA4-332E-8C31-F283D3C28465}"/>
          </ac:cxnSpMkLst>
        </pc:cxnChg>
        <pc:cxnChg chg="add mod">
          <ac:chgData name="Zoriana Shpyt (2437386)" userId="S::2437386@student.uwtsd.ac.uk::0ab9d8d4-7242-4e37-945c-36cf7e27c5dc" providerId="AD" clId="Web-{A7D8AEC7-B619-615A-0FBC-BFDFFA24D8AF}" dt="2025-11-09T19:30:25.697" v="26" actId="14100"/>
          <ac:cxnSpMkLst>
            <pc:docMk/>
            <pc:sldMk cId="3645478630" sldId="268"/>
            <ac:cxnSpMk id="9" creationId="{530E91F9-525D-376E-D244-8D7BE5DC86DC}"/>
          </ac:cxnSpMkLst>
        </pc:cxnChg>
        <pc:cxnChg chg="add mod">
          <ac:chgData name="Zoriana Shpyt (2437386)" userId="S::2437386@student.uwtsd.ac.uk::0ab9d8d4-7242-4e37-945c-36cf7e27c5dc" providerId="AD" clId="Web-{A7D8AEC7-B619-615A-0FBC-BFDFFA24D8AF}" dt="2025-11-09T19:33:31.496" v="37"/>
          <ac:cxnSpMkLst>
            <pc:docMk/>
            <pc:sldMk cId="3645478630" sldId="268"/>
            <ac:cxnSpMk id="13" creationId="{97CC3DCA-0244-2CD0-EB04-ACC690EE6B5D}"/>
          </ac:cxnSpMkLst>
        </pc:cxnChg>
        <pc:cxnChg chg="add del">
          <ac:chgData name="Zoriana Shpyt (2437386)" userId="S::2437386@student.uwtsd.ac.uk::0ab9d8d4-7242-4e37-945c-36cf7e27c5dc" providerId="AD" clId="Web-{A7D8AEC7-B619-615A-0FBC-BFDFFA24D8AF}" dt="2025-11-09T19:31:05.166" v="29"/>
          <ac:cxnSpMkLst>
            <pc:docMk/>
            <pc:sldMk cId="3645478630" sldId="268"/>
            <ac:cxnSpMk id="14" creationId="{64975527-5D81-CEB0-19F2-0E586B873495}"/>
          </ac:cxnSpMkLst>
        </pc:cxnChg>
        <pc:cxnChg chg="add mod">
          <ac:chgData name="Zoriana Shpyt (2437386)" userId="S::2437386@student.uwtsd.ac.uk::0ab9d8d4-7242-4e37-945c-36cf7e27c5dc" providerId="AD" clId="Web-{A7D8AEC7-B619-615A-0FBC-BFDFFA24D8AF}" dt="2025-11-09T19:31:33.807" v="31"/>
          <ac:cxnSpMkLst>
            <pc:docMk/>
            <pc:sldMk cId="3645478630" sldId="268"/>
            <ac:cxnSpMk id="15" creationId="{93E16A76-566B-1D38-598D-3A61BBAA640F}"/>
          </ac:cxnSpMkLst>
        </pc:cxnChg>
        <pc:cxnChg chg="add del mod">
          <ac:chgData name="Zoriana Shpyt (2437386)" userId="S::2437386@student.uwtsd.ac.uk::0ab9d8d4-7242-4e37-945c-36cf7e27c5dc" providerId="AD" clId="Web-{A7D8AEC7-B619-615A-0FBC-BFDFFA24D8AF}" dt="2025-11-09T19:32:40.902" v="36"/>
          <ac:cxnSpMkLst>
            <pc:docMk/>
            <pc:sldMk cId="3645478630" sldId="268"/>
            <ac:cxnSpMk id="16" creationId="{5B275EA4-5DAB-59B3-C87F-8AF1B71F9CC3}"/>
          </ac:cxnSpMkLst>
        </pc:cxnChg>
      </pc:sldChg>
    </pc:docChg>
  </pc:docChgLst>
  <pc:docChgLst>
    <pc:chgData name="Zoriana Shpyt (2437386)" userId="S::2437386@student.uwtsd.ac.uk::0ab9d8d4-7242-4e37-945c-36cf7e27c5dc" providerId="AD" clId="Web-{27E629DF-D618-24E3-60AD-A68A9854EBDD}"/>
    <pc:docChg chg="modSld">
      <pc:chgData name="Zoriana Shpyt (2437386)" userId="S::2437386@student.uwtsd.ac.uk::0ab9d8d4-7242-4e37-945c-36cf7e27c5dc" providerId="AD" clId="Web-{27E629DF-D618-24E3-60AD-A68A9854EBDD}" dt="2025-11-10T06:00:15.329" v="1988" actId="14100"/>
      <pc:docMkLst>
        <pc:docMk/>
      </pc:docMkLst>
      <pc:sldChg chg="addSp modSp mod setBg">
        <pc:chgData name="Zoriana Shpyt (2437386)" userId="S::2437386@student.uwtsd.ac.uk::0ab9d8d4-7242-4e37-945c-36cf7e27c5dc" providerId="AD" clId="Web-{27E629DF-D618-24E3-60AD-A68A9854EBDD}" dt="2025-11-09T22:15:05.791" v="1284"/>
        <pc:sldMkLst>
          <pc:docMk/>
          <pc:sldMk cId="2715806010" sldId="257"/>
        </pc:sldMkLst>
        <pc:spChg chg="mod">
          <ac:chgData name="Zoriana Shpyt (2437386)" userId="S::2437386@student.uwtsd.ac.uk::0ab9d8d4-7242-4e37-945c-36cf7e27c5dc" providerId="AD" clId="Web-{27E629DF-D618-24E3-60AD-A68A9854EBDD}" dt="2025-11-09T22:15:05.791" v="1284"/>
          <ac:spMkLst>
            <pc:docMk/>
            <pc:sldMk cId="2715806010" sldId="257"/>
            <ac:spMk id="2" creationId="{84E262C7-2C0D-83A7-4B68-88CCFBE724BB}"/>
          </ac:spMkLst>
        </pc:spChg>
        <pc:spChg chg="mod">
          <ac:chgData name="Zoriana Shpyt (2437386)" userId="S::2437386@student.uwtsd.ac.uk::0ab9d8d4-7242-4e37-945c-36cf7e27c5dc" providerId="AD" clId="Web-{27E629DF-D618-24E3-60AD-A68A9854EBDD}" dt="2025-11-09T22:15:05.791" v="1284"/>
          <ac:spMkLst>
            <pc:docMk/>
            <pc:sldMk cId="2715806010" sldId="257"/>
            <ac:spMk id="3" creationId="{3986ECFC-4802-880F-CAC4-59F9E04E17F0}"/>
          </ac:spMkLst>
        </pc:spChg>
        <pc:spChg chg="add">
          <ac:chgData name="Zoriana Shpyt (2437386)" userId="S::2437386@student.uwtsd.ac.uk::0ab9d8d4-7242-4e37-945c-36cf7e27c5dc" providerId="AD" clId="Web-{27E629DF-D618-24E3-60AD-A68A9854EBDD}" dt="2025-11-09T22:15:05.791" v="1284"/>
          <ac:spMkLst>
            <pc:docMk/>
            <pc:sldMk cId="2715806010" sldId="257"/>
            <ac:spMk id="36" creationId="{CE6C63DC-BAE4-42B6-8FDF-F6467C2D23AC}"/>
          </ac:spMkLst>
        </pc:spChg>
        <pc:spChg chg="add">
          <ac:chgData name="Zoriana Shpyt (2437386)" userId="S::2437386@student.uwtsd.ac.uk::0ab9d8d4-7242-4e37-945c-36cf7e27c5dc" providerId="AD" clId="Web-{27E629DF-D618-24E3-60AD-A68A9854EBDD}" dt="2025-11-09T22:15:05.791" v="1284"/>
          <ac:spMkLst>
            <pc:docMk/>
            <pc:sldMk cId="2715806010" sldId="257"/>
            <ac:spMk id="38" creationId="{5BD23F8E-2E78-4C84-8EFB-FE6C8ACB7F1F}"/>
          </ac:spMkLst>
        </pc:spChg>
        <pc:spChg chg="add">
          <ac:chgData name="Zoriana Shpyt (2437386)" userId="S::2437386@student.uwtsd.ac.uk::0ab9d8d4-7242-4e37-945c-36cf7e27c5dc" providerId="AD" clId="Web-{27E629DF-D618-24E3-60AD-A68A9854EBDD}" dt="2025-11-09T22:15:05.791" v="1284"/>
          <ac:spMkLst>
            <pc:docMk/>
            <pc:sldMk cId="2715806010" sldId="257"/>
            <ac:spMk id="40" creationId="{57ABABA7-0420-4200-9B65-1C1967CE9373}"/>
          </ac:spMkLst>
        </pc:spChg>
        <pc:spChg chg="add">
          <ac:chgData name="Zoriana Shpyt (2437386)" userId="S::2437386@student.uwtsd.ac.uk::0ab9d8d4-7242-4e37-945c-36cf7e27c5dc" providerId="AD" clId="Web-{27E629DF-D618-24E3-60AD-A68A9854EBDD}" dt="2025-11-09T22:15:05.791" v="1284"/>
          <ac:spMkLst>
            <pc:docMk/>
            <pc:sldMk cId="2715806010" sldId="257"/>
            <ac:spMk id="56" creationId="{8576F020-8157-45CE-B1D9-6FA47AFEB4FA}"/>
          </ac:spMkLst>
        </pc:spChg>
        <pc:grpChg chg="add">
          <ac:chgData name="Zoriana Shpyt (2437386)" userId="S::2437386@student.uwtsd.ac.uk::0ab9d8d4-7242-4e37-945c-36cf7e27c5dc" providerId="AD" clId="Web-{27E629DF-D618-24E3-60AD-A68A9854EBDD}" dt="2025-11-09T22:15:05.791" v="1284"/>
          <ac:grpSpMkLst>
            <pc:docMk/>
            <pc:sldMk cId="2715806010" sldId="257"/>
            <ac:grpSpMk id="8" creationId="{8CD25866-F15D-40A4-AEC5-47C044637AB7}"/>
          </ac:grpSpMkLst>
        </pc:grpChg>
        <pc:grpChg chg="add">
          <ac:chgData name="Zoriana Shpyt (2437386)" userId="S::2437386@student.uwtsd.ac.uk::0ab9d8d4-7242-4e37-945c-36cf7e27c5dc" providerId="AD" clId="Web-{27E629DF-D618-24E3-60AD-A68A9854EBDD}" dt="2025-11-09T22:15:05.791" v="1284"/>
          <ac:grpSpMkLst>
            <pc:docMk/>
            <pc:sldMk cId="2715806010" sldId="257"/>
            <ac:grpSpMk id="22" creationId="{0C4A17ED-96AA-44A6-A050-E1A7A1CDD9E7}"/>
          </ac:grpSpMkLst>
        </pc:grpChg>
        <pc:grpChg chg="add">
          <ac:chgData name="Zoriana Shpyt (2437386)" userId="S::2437386@student.uwtsd.ac.uk::0ab9d8d4-7242-4e37-945c-36cf7e27c5dc" providerId="AD" clId="Web-{27E629DF-D618-24E3-60AD-A68A9854EBDD}" dt="2025-11-09T22:15:05.791" v="1284"/>
          <ac:grpSpMkLst>
            <pc:docMk/>
            <pc:sldMk cId="2715806010" sldId="257"/>
            <ac:grpSpMk id="42" creationId="{7A03E380-9CD1-4ABA-A763-9F9D252B8908}"/>
          </ac:grpSpMkLst>
        </pc:grpChg>
      </pc:sldChg>
      <pc:sldChg chg="addSp delSp modSp mod setBg">
        <pc:chgData name="Zoriana Shpyt (2437386)" userId="S::2437386@student.uwtsd.ac.uk::0ab9d8d4-7242-4e37-945c-36cf7e27c5dc" providerId="AD" clId="Web-{27E629DF-D618-24E3-60AD-A68A9854EBDD}" dt="2025-11-10T06:00:15.329" v="1988" actId="14100"/>
        <pc:sldMkLst>
          <pc:docMk/>
          <pc:sldMk cId="2897957523" sldId="258"/>
        </pc:sldMkLst>
        <pc:spChg chg="del mod">
          <ac:chgData name="Zoriana Shpyt (2437386)" userId="S::2437386@student.uwtsd.ac.uk::0ab9d8d4-7242-4e37-945c-36cf7e27c5dc" providerId="AD" clId="Web-{27E629DF-D618-24E3-60AD-A68A9854EBDD}" dt="2025-11-10T05:37:09.297" v="1829"/>
          <ac:spMkLst>
            <pc:docMk/>
            <pc:sldMk cId="2897957523" sldId="258"/>
            <ac:spMk id="2" creationId="{4351C092-CB50-5179-72FB-94CBECED5425}"/>
          </ac:spMkLst>
        </pc:spChg>
        <pc:spChg chg="mod">
          <ac:chgData name="Zoriana Shpyt (2437386)" userId="S::2437386@student.uwtsd.ac.uk::0ab9d8d4-7242-4e37-945c-36cf7e27c5dc" providerId="AD" clId="Web-{27E629DF-D618-24E3-60AD-A68A9854EBDD}" dt="2025-11-10T05:53:24.977" v="1875" actId="20577"/>
          <ac:spMkLst>
            <pc:docMk/>
            <pc:sldMk cId="2897957523" sldId="258"/>
            <ac:spMk id="3" creationId="{028A8359-438A-7EDF-F235-AE5BAE7FB208}"/>
          </ac:spMkLst>
        </pc:spChg>
        <pc:spChg chg="add del">
          <ac:chgData name="Zoriana Shpyt (2437386)" userId="S::2437386@student.uwtsd.ac.uk::0ab9d8d4-7242-4e37-945c-36cf7e27c5dc" providerId="AD" clId="Web-{27E629DF-D618-24E3-60AD-A68A9854EBDD}" dt="2025-11-10T05:43:52.226" v="1843"/>
          <ac:spMkLst>
            <pc:docMk/>
            <pc:sldMk cId="2897957523" sldId="258"/>
            <ac:spMk id="37" creationId="{1996130F-9AB5-4DE9-8574-3AF891C5C172}"/>
          </ac:spMkLst>
        </pc:spChg>
        <pc:spChg chg="add del">
          <ac:chgData name="Zoriana Shpyt (2437386)" userId="S::2437386@student.uwtsd.ac.uk::0ab9d8d4-7242-4e37-945c-36cf7e27c5dc" providerId="AD" clId="Web-{27E629DF-D618-24E3-60AD-A68A9854EBDD}" dt="2025-11-10T05:43:52.226" v="1843"/>
          <ac:spMkLst>
            <pc:docMk/>
            <pc:sldMk cId="2897957523" sldId="258"/>
            <ac:spMk id="39" creationId="{3623DEAC-F39C-45D6-86DC-1033F6429528}"/>
          </ac:spMkLst>
        </pc:spChg>
        <pc:spChg chg="add del">
          <ac:chgData name="Zoriana Shpyt (2437386)" userId="S::2437386@student.uwtsd.ac.uk::0ab9d8d4-7242-4e37-945c-36cf7e27c5dc" providerId="AD" clId="Web-{27E629DF-D618-24E3-60AD-A68A9854EBDD}" dt="2025-11-10T05:43:52.226" v="1843"/>
          <ac:spMkLst>
            <pc:docMk/>
            <pc:sldMk cId="2897957523" sldId="258"/>
            <ac:spMk id="41" creationId="{513EBF72-EDB5-4278-94B8-34AAC2FA6E83}"/>
          </ac:spMkLst>
        </pc:spChg>
        <pc:spChg chg="add del">
          <ac:chgData name="Zoriana Shpyt (2437386)" userId="S::2437386@student.uwtsd.ac.uk::0ab9d8d4-7242-4e37-945c-36cf7e27c5dc" providerId="AD" clId="Web-{27E629DF-D618-24E3-60AD-A68A9854EBDD}" dt="2025-11-10T05:43:38.007" v="1841"/>
          <ac:spMkLst>
            <pc:docMk/>
            <pc:sldMk cId="2897957523" sldId="258"/>
            <ac:spMk id="43" creationId="{DBD486FF-4365-499B-AFF7-0F07549D97B5}"/>
          </ac:spMkLst>
        </pc:spChg>
        <pc:spChg chg="add del">
          <ac:chgData name="Zoriana Shpyt (2437386)" userId="S::2437386@student.uwtsd.ac.uk::0ab9d8d4-7242-4e37-945c-36cf7e27c5dc" providerId="AD" clId="Web-{27E629DF-D618-24E3-60AD-A68A9854EBDD}" dt="2025-11-10T05:43:52.226" v="1843"/>
          <ac:spMkLst>
            <pc:docMk/>
            <pc:sldMk cId="2897957523" sldId="258"/>
            <ac:spMk id="73" creationId="{AEC89D32-0839-4A5D-80DB-D12259CA406E}"/>
          </ac:spMkLst>
        </pc:spChg>
        <pc:spChg chg="add">
          <ac:chgData name="Zoriana Shpyt (2437386)" userId="S::2437386@student.uwtsd.ac.uk::0ab9d8d4-7242-4e37-945c-36cf7e27c5dc" providerId="AD" clId="Web-{27E629DF-D618-24E3-60AD-A68A9854EBDD}" dt="2025-11-10T05:43:52.210" v="1842"/>
          <ac:spMkLst>
            <pc:docMk/>
            <pc:sldMk cId="2897957523" sldId="258"/>
            <ac:spMk id="75" creationId="{7229C60D-EFB4-4944-AEB7-4773C1A7B20F}"/>
          </ac:spMkLst>
        </pc:spChg>
        <pc:spChg chg="add del">
          <ac:chgData name="Zoriana Shpyt (2437386)" userId="S::2437386@student.uwtsd.ac.uk::0ab9d8d4-7242-4e37-945c-36cf7e27c5dc" providerId="AD" clId="Web-{27E629DF-D618-24E3-60AD-A68A9854EBDD}" dt="2025-11-10T05:43:52.210" v="1842"/>
          <ac:spMkLst>
            <pc:docMk/>
            <pc:sldMk cId="2897957523" sldId="258"/>
            <ac:spMk id="108" creationId="{CE6C63DC-BAE4-42B6-8FDF-F6467C2D23AC}"/>
          </ac:spMkLst>
        </pc:spChg>
        <pc:spChg chg="add del">
          <ac:chgData name="Zoriana Shpyt (2437386)" userId="S::2437386@student.uwtsd.ac.uk::0ab9d8d4-7242-4e37-945c-36cf7e27c5dc" providerId="AD" clId="Web-{27E629DF-D618-24E3-60AD-A68A9854EBDD}" dt="2025-11-10T05:43:52.210" v="1842"/>
          <ac:spMkLst>
            <pc:docMk/>
            <pc:sldMk cId="2897957523" sldId="258"/>
            <ac:spMk id="110" creationId="{5BD23F8E-2E78-4C84-8EFB-FE6C8ACB7F1F}"/>
          </ac:spMkLst>
        </pc:spChg>
        <pc:spChg chg="add del">
          <ac:chgData name="Zoriana Shpyt (2437386)" userId="S::2437386@student.uwtsd.ac.uk::0ab9d8d4-7242-4e37-945c-36cf7e27c5dc" providerId="AD" clId="Web-{27E629DF-D618-24E3-60AD-A68A9854EBDD}" dt="2025-11-10T05:43:52.210" v="1842"/>
          <ac:spMkLst>
            <pc:docMk/>
            <pc:sldMk cId="2897957523" sldId="258"/>
            <ac:spMk id="112" creationId="{57ABABA7-0420-4200-9B65-1C1967CE9373}"/>
          </ac:spMkLst>
        </pc:spChg>
        <pc:spChg chg="add del">
          <ac:chgData name="Zoriana Shpyt (2437386)" userId="S::2437386@student.uwtsd.ac.uk::0ab9d8d4-7242-4e37-945c-36cf7e27c5dc" providerId="AD" clId="Web-{27E629DF-D618-24E3-60AD-A68A9854EBDD}" dt="2025-11-10T05:43:52.210" v="1842"/>
          <ac:spMkLst>
            <pc:docMk/>
            <pc:sldMk cId="2897957523" sldId="258"/>
            <ac:spMk id="114" creationId="{1E86F813-D67B-409D-AA77-FA8878C28E40}"/>
          </ac:spMkLst>
        </pc:spChg>
        <pc:spChg chg="add">
          <ac:chgData name="Zoriana Shpyt (2437386)" userId="S::2437386@student.uwtsd.ac.uk::0ab9d8d4-7242-4e37-945c-36cf7e27c5dc" providerId="AD" clId="Web-{27E629DF-D618-24E3-60AD-A68A9854EBDD}" dt="2025-11-10T05:43:52.226" v="1843"/>
          <ac:spMkLst>
            <pc:docMk/>
            <pc:sldMk cId="2897957523" sldId="258"/>
            <ac:spMk id="144" creationId="{1310EFE2-B91D-47E7-B117-C2A802800A7C}"/>
          </ac:spMkLst>
        </pc:spChg>
        <pc:spChg chg="add">
          <ac:chgData name="Zoriana Shpyt (2437386)" userId="S::2437386@student.uwtsd.ac.uk::0ab9d8d4-7242-4e37-945c-36cf7e27c5dc" providerId="AD" clId="Web-{27E629DF-D618-24E3-60AD-A68A9854EBDD}" dt="2025-11-10T05:43:52.226" v="1843"/>
          <ac:spMkLst>
            <pc:docMk/>
            <pc:sldMk cId="2897957523" sldId="258"/>
            <ac:spMk id="145" creationId="{CE6C63DC-BAE4-42B6-8FDF-F6467C2D23AC}"/>
          </ac:spMkLst>
        </pc:spChg>
        <pc:spChg chg="add">
          <ac:chgData name="Zoriana Shpyt (2437386)" userId="S::2437386@student.uwtsd.ac.uk::0ab9d8d4-7242-4e37-945c-36cf7e27c5dc" providerId="AD" clId="Web-{27E629DF-D618-24E3-60AD-A68A9854EBDD}" dt="2025-11-10T05:43:52.226" v="1843"/>
          <ac:spMkLst>
            <pc:docMk/>
            <pc:sldMk cId="2897957523" sldId="258"/>
            <ac:spMk id="146" creationId="{5BD23F8E-2E78-4C84-8EFB-FE6C8ACB7F1F}"/>
          </ac:spMkLst>
        </pc:spChg>
        <pc:spChg chg="add">
          <ac:chgData name="Zoriana Shpyt (2437386)" userId="S::2437386@student.uwtsd.ac.uk::0ab9d8d4-7242-4e37-945c-36cf7e27c5dc" providerId="AD" clId="Web-{27E629DF-D618-24E3-60AD-A68A9854EBDD}" dt="2025-11-10T05:43:52.226" v="1843"/>
          <ac:spMkLst>
            <pc:docMk/>
            <pc:sldMk cId="2897957523" sldId="258"/>
            <ac:spMk id="147" creationId="{F81819F9-8CAC-4A6C-8F06-0482027F9736}"/>
          </ac:spMkLst>
        </pc:spChg>
        <pc:spChg chg="add">
          <ac:chgData name="Zoriana Shpyt (2437386)" userId="S::2437386@student.uwtsd.ac.uk::0ab9d8d4-7242-4e37-945c-36cf7e27c5dc" providerId="AD" clId="Web-{27E629DF-D618-24E3-60AD-A68A9854EBDD}" dt="2025-11-10T05:43:52.226" v="1843"/>
          <ac:spMkLst>
            <pc:docMk/>
            <pc:sldMk cId="2897957523" sldId="258"/>
            <ac:spMk id="148" creationId="{4A98CC08-AEC2-4E8F-8F52-0F5C6372DB4F}"/>
          </ac:spMkLst>
        </pc:spChg>
        <pc:grpChg chg="add">
          <ac:chgData name="Zoriana Shpyt (2437386)" userId="S::2437386@student.uwtsd.ac.uk::0ab9d8d4-7242-4e37-945c-36cf7e27c5dc" providerId="AD" clId="Web-{27E629DF-D618-24E3-60AD-A68A9854EBDD}" dt="2025-11-10T05:38:58.347" v="1836"/>
          <ac:grpSpMkLst>
            <pc:docMk/>
            <pc:sldMk cId="2897957523" sldId="258"/>
            <ac:grpSpMk id="9" creationId="{166BF9EE-F7AC-4FA5-AC7E-001B3A642F75}"/>
          </ac:grpSpMkLst>
        </pc:grpChg>
        <pc:grpChg chg="add">
          <ac:chgData name="Zoriana Shpyt (2437386)" userId="S::2437386@student.uwtsd.ac.uk::0ab9d8d4-7242-4e37-945c-36cf7e27c5dc" providerId="AD" clId="Web-{27E629DF-D618-24E3-60AD-A68A9854EBDD}" dt="2025-11-10T05:38:58.347" v="1836"/>
          <ac:grpSpMkLst>
            <pc:docMk/>
            <pc:sldMk cId="2897957523" sldId="258"/>
            <ac:grpSpMk id="59" creationId="{3D79CD01-D829-46FC-843C-D4F80BD91CFA}"/>
          </ac:grpSpMkLst>
        </pc:grpChg>
        <pc:picChg chg="add del mod">
          <ac:chgData name="Zoriana Shpyt (2437386)" userId="S::2437386@student.uwtsd.ac.uk::0ab9d8d4-7242-4e37-945c-36cf7e27c5dc" providerId="AD" clId="Web-{27E629DF-D618-24E3-60AD-A68A9854EBDD}" dt="2025-11-10T05:43:25.398" v="1840"/>
          <ac:picMkLst>
            <pc:docMk/>
            <pc:sldMk cId="2897957523" sldId="258"/>
            <ac:picMk id="4" creationId="{46068350-B27B-B7FA-0567-FCC209EA9CE3}"/>
          </ac:picMkLst>
        </pc:picChg>
        <pc:picChg chg="add mod">
          <ac:chgData name="Zoriana Shpyt (2437386)" userId="S::2437386@student.uwtsd.ac.uk::0ab9d8d4-7242-4e37-945c-36cf7e27c5dc" providerId="AD" clId="Web-{27E629DF-D618-24E3-60AD-A68A9854EBDD}" dt="2025-11-10T06:00:15.329" v="1988" actId="14100"/>
          <ac:picMkLst>
            <pc:docMk/>
            <pc:sldMk cId="2897957523" sldId="258"/>
            <ac:picMk id="5" creationId="{71B80189-846C-83A9-EC10-2E49D3EEA61F}"/>
          </ac:picMkLst>
        </pc:picChg>
      </pc:sldChg>
      <pc:sldChg chg="addSp delSp modSp">
        <pc:chgData name="Zoriana Shpyt (2437386)" userId="S::2437386@student.uwtsd.ac.uk::0ab9d8d4-7242-4e37-945c-36cf7e27c5dc" providerId="AD" clId="Web-{27E629DF-D618-24E3-60AD-A68A9854EBDD}" dt="2025-11-09T22:21:11.500" v="1297" actId="20577"/>
        <pc:sldMkLst>
          <pc:docMk/>
          <pc:sldMk cId="1748499028" sldId="259"/>
        </pc:sldMkLst>
        <pc:spChg chg="mod">
          <ac:chgData name="Zoriana Shpyt (2437386)" userId="S::2437386@student.uwtsd.ac.uk::0ab9d8d4-7242-4e37-945c-36cf7e27c5dc" providerId="AD" clId="Web-{27E629DF-D618-24E3-60AD-A68A9854EBDD}" dt="2025-11-09T22:14:31.853" v="1278" actId="20577"/>
          <ac:spMkLst>
            <pc:docMk/>
            <pc:sldMk cId="1748499028" sldId="259"/>
            <ac:spMk id="2" creationId="{61C7DAA2-C26F-4546-8B0F-C81CFB47F842}"/>
          </ac:spMkLst>
        </pc:spChg>
        <pc:spChg chg="add del mod">
          <ac:chgData name="Zoriana Shpyt (2437386)" userId="S::2437386@student.uwtsd.ac.uk::0ab9d8d4-7242-4e37-945c-36cf7e27c5dc" providerId="AD" clId="Web-{27E629DF-D618-24E3-60AD-A68A9854EBDD}" dt="2025-11-09T22:21:11.500" v="1297" actId="20577"/>
          <ac:spMkLst>
            <pc:docMk/>
            <pc:sldMk cId="1748499028" sldId="259"/>
            <ac:spMk id="3" creationId="{F9C1CCB3-874D-5E4A-629C-E7AA4A8AB46C}"/>
          </ac:spMkLst>
        </pc:spChg>
        <pc:graphicFrameChg chg="add del">
          <ac:chgData name="Zoriana Shpyt (2437386)" userId="S::2437386@student.uwtsd.ac.uk::0ab9d8d4-7242-4e37-945c-36cf7e27c5dc" providerId="AD" clId="Web-{27E629DF-D618-24E3-60AD-A68A9854EBDD}" dt="2025-11-09T22:12:57.476" v="1265"/>
          <ac:graphicFrameMkLst>
            <pc:docMk/>
            <pc:sldMk cId="1748499028" sldId="259"/>
            <ac:graphicFrameMk id="6" creationId="{6526DC2E-D00D-9F84-A991-3B8FC73EB428}"/>
          </ac:graphicFrameMkLst>
        </pc:graphicFrameChg>
        <pc:picChg chg="add mod">
          <ac:chgData name="Zoriana Shpyt (2437386)" userId="S::2437386@student.uwtsd.ac.uk::0ab9d8d4-7242-4e37-945c-36cf7e27c5dc" providerId="AD" clId="Web-{27E629DF-D618-24E3-60AD-A68A9854EBDD}" dt="2025-11-09T22:13:55.477" v="1271" actId="14100"/>
          <ac:picMkLst>
            <pc:docMk/>
            <pc:sldMk cId="1748499028" sldId="259"/>
            <ac:picMk id="4" creationId="{61DA69D5-A26F-AC73-4CDC-D28C6B8D390D}"/>
          </ac:picMkLst>
        </pc:picChg>
      </pc:sldChg>
      <pc:sldChg chg="modSp">
        <pc:chgData name="Zoriana Shpyt (2437386)" userId="S::2437386@student.uwtsd.ac.uk::0ab9d8d4-7242-4e37-945c-36cf7e27c5dc" providerId="AD" clId="Web-{27E629DF-D618-24E3-60AD-A68A9854EBDD}" dt="2025-11-09T21:25:26.315" v="883" actId="20577"/>
        <pc:sldMkLst>
          <pc:docMk/>
          <pc:sldMk cId="1424087263" sldId="260"/>
        </pc:sldMkLst>
        <pc:spChg chg="mod">
          <ac:chgData name="Zoriana Shpyt (2437386)" userId="S::2437386@student.uwtsd.ac.uk::0ab9d8d4-7242-4e37-945c-36cf7e27c5dc" providerId="AD" clId="Web-{27E629DF-D618-24E3-60AD-A68A9854EBDD}" dt="2025-11-09T21:25:09.424" v="881"/>
          <ac:spMkLst>
            <pc:docMk/>
            <pc:sldMk cId="1424087263" sldId="260"/>
            <ac:spMk id="2" creationId="{3DD839E5-539A-6BA2-F020-0AEF28846AB2}"/>
          </ac:spMkLst>
        </pc:spChg>
        <pc:spChg chg="mod">
          <ac:chgData name="Zoriana Shpyt (2437386)" userId="S::2437386@student.uwtsd.ac.uk::0ab9d8d4-7242-4e37-945c-36cf7e27c5dc" providerId="AD" clId="Web-{27E629DF-D618-24E3-60AD-A68A9854EBDD}" dt="2025-11-09T21:25:26.315" v="883" actId="20577"/>
          <ac:spMkLst>
            <pc:docMk/>
            <pc:sldMk cId="1424087263" sldId="260"/>
            <ac:spMk id="3" creationId="{E73EC453-8E6E-AAA5-639A-7F2EB8FCDBC5}"/>
          </ac:spMkLst>
        </pc:spChg>
      </pc:sldChg>
      <pc:sldChg chg="modSp">
        <pc:chgData name="Zoriana Shpyt (2437386)" userId="S::2437386@student.uwtsd.ac.uk::0ab9d8d4-7242-4e37-945c-36cf7e27c5dc" providerId="AD" clId="Web-{27E629DF-D618-24E3-60AD-A68A9854EBDD}" dt="2025-11-10T05:53:44.556" v="1914"/>
        <pc:sldMkLst>
          <pc:docMk/>
          <pc:sldMk cId="1382716628" sldId="262"/>
        </pc:sldMkLst>
        <pc:graphicFrameChg chg="mod modGraphic">
          <ac:chgData name="Zoriana Shpyt (2437386)" userId="S::2437386@student.uwtsd.ac.uk::0ab9d8d4-7242-4e37-945c-36cf7e27c5dc" providerId="AD" clId="Web-{27E629DF-D618-24E3-60AD-A68A9854EBDD}" dt="2025-11-10T05:53:44.556" v="1914"/>
          <ac:graphicFrameMkLst>
            <pc:docMk/>
            <pc:sldMk cId="1382716628" sldId="262"/>
            <ac:graphicFrameMk id="4" creationId="{340FBFE8-00EF-C46F-A145-AE319A3838C8}"/>
          </ac:graphicFrameMkLst>
        </pc:graphicFrameChg>
      </pc:sldChg>
      <pc:sldChg chg="modSp">
        <pc:chgData name="Zoriana Shpyt (2437386)" userId="S::2437386@student.uwtsd.ac.uk::0ab9d8d4-7242-4e37-945c-36cf7e27c5dc" providerId="AD" clId="Web-{27E629DF-D618-24E3-60AD-A68A9854EBDD}" dt="2025-11-10T05:54:26.791" v="1919" actId="20577"/>
        <pc:sldMkLst>
          <pc:docMk/>
          <pc:sldMk cId="3970473306" sldId="264"/>
        </pc:sldMkLst>
        <pc:spChg chg="mod">
          <ac:chgData name="Zoriana Shpyt (2437386)" userId="S::2437386@student.uwtsd.ac.uk::0ab9d8d4-7242-4e37-945c-36cf7e27c5dc" providerId="AD" clId="Web-{27E629DF-D618-24E3-60AD-A68A9854EBDD}" dt="2025-11-10T05:54:26.791" v="1919" actId="20577"/>
          <ac:spMkLst>
            <pc:docMk/>
            <pc:sldMk cId="3970473306" sldId="264"/>
            <ac:spMk id="3" creationId="{4A53051C-8483-F6FD-7AB5-FC885653EC99}"/>
          </ac:spMkLst>
        </pc:spChg>
      </pc:sldChg>
      <pc:sldChg chg="modSp">
        <pc:chgData name="Zoriana Shpyt (2437386)" userId="S::2437386@student.uwtsd.ac.uk::0ab9d8d4-7242-4e37-945c-36cf7e27c5dc" providerId="AD" clId="Web-{27E629DF-D618-24E3-60AD-A68A9854EBDD}" dt="2025-11-10T05:59:14.765" v="1980" actId="20577"/>
        <pc:sldMkLst>
          <pc:docMk/>
          <pc:sldMk cId="359125969" sldId="265"/>
        </pc:sldMkLst>
        <pc:spChg chg="mod">
          <ac:chgData name="Zoriana Shpyt (2437386)" userId="S::2437386@student.uwtsd.ac.uk::0ab9d8d4-7242-4e37-945c-36cf7e27c5dc" providerId="AD" clId="Web-{27E629DF-D618-24E3-60AD-A68A9854EBDD}" dt="2025-11-10T05:59:14.765" v="1980" actId="20577"/>
          <ac:spMkLst>
            <pc:docMk/>
            <pc:sldMk cId="359125969" sldId="265"/>
            <ac:spMk id="3" creationId="{5F8D0C3B-0DFC-3E5A-28D7-AC7CD95B6A10}"/>
          </ac:spMkLst>
        </pc:spChg>
      </pc:sldChg>
      <pc:sldChg chg="modSp">
        <pc:chgData name="Zoriana Shpyt (2437386)" userId="S::2437386@student.uwtsd.ac.uk::0ab9d8d4-7242-4e37-945c-36cf7e27c5dc" providerId="AD" clId="Web-{27E629DF-D618-24E3-60AD-A68A9854EBDD}" dt="2025-11-10T05:59:31.188" v="1984" actId="14100"/>
        <pc:sldMkLst>
          <pc:docMk/>
          <pc:sldMk cId="2850782885" sldId="266"/>
        </pc:sldMkLst>
        <pc:spChg chg="mod">
          <ac:chgData name="Zoriana Shpyt (2437386)" userId="S::2437386@student.uwtsd.ac.uk::0ab9d8d4-7242-4e37-945c-36cf7e27c5dc" providerId="AD" clId="Web-{27E629DF-D618-24E3-60AD-A68A9854EBDD}" dt="2025-11-10T05:59:31.188" v="1984" actId="14100"/>
          <ac:spMkLst>
            <pc:docMk/>
            <pc:sldMk cId="2850782885" sldId="266"/>
            <ac:spMk id="2" creationId="{522107DF-28D1-AECE-299A-375E6A01AF85}"/>
          </ac:spMkLst>
        </pc:spChg>
      </pc:sldChg>
      <pc:sldChg chg="addSp delSp modSp">
        <pc:chgData name="Zoriana Shpyt (2437386)" userId="S::2437386@student.uwtsd.ac.uk::0ab9d8d4-7242-4e37-945c-36cf7e27c5dc" providerId="AD" clId="Web-{27E629DF-D618-24E3-60AD-A68A9854EBDD}" dt="2025-11-09T21:17:54.707" v="705" actId="20577"/>
        <pc:sldMkLst>
          <pc:docMk/>
          <pc:sldMk cId="3645478630" sldId="268"/>
        </pc:sldMkLst>
        <pc:spChg chg="mod">
          <ac:chgData name="Zoriana Shpyt (2437386)" userId="S::2437386@student.uwtsd.ac.uk::0ab9d8d4-7242-4e37-945c-36cf7e27c5dc" providerId="AD" clId="Web-{27E629DF-D618-24E3-60AD-A68A9854EBDD}" dt="2025-11-09T20:08:38.066" v="113" actId="14100"/>
          <ac:spMkLst>
            <pc:docMk/>
            <pc:sldMk cId="3645478630" sldId="268"/>
            <ac:spMk id="2" creationId="{3FC915AA-9AD6-9DEC-20C0-9E11999F2E2F}"/>
          </ac:spMkLst>
        </pc:spChg>
        <pc:spChg chg="mod">
          <ac:chgData name="Zoriana Shpyt (2437386)" userId="S::2437386@student.uwtsd.ac.uk::0ab9d8d4-7242-4e37-945c-36cf7e27c5dc" providerId="AD" clId="Web-{27E629DF-D618-24E3-60AD-A68A9854EBDD}" dt="2025-11-09T20:08:16.096" v="109" actId="14100"/>
          <ac:spMkLst>
            <pc:docMk/>
            <pc:sldMk cId="3645478630" sldId="268"/>
            <ac:spMk id="3" creationId="{6ED3E622-CB09-1362-15C9-BF616871B4C4}"/>
          </ac:spMkLst>
        </pc:spChg>
        <pc:spChg chg="add mod">
          <ac:chgData name="Zoriana Shpyt (2437386)" userId="S::2437386@student.uwtsd.ac.uk::0ab9d8d4-7242-4e37-945c-36cf7e27c5dc" providerId="AD" clId="Web-{27E629DF-D618-24E3-60AD-A68A9854EBDD}" dt="2025-11-09T21:17:54.707" v="705" actId="20577"/>
          <ac:spMkLst>
            <pc:docMk/>
            <pc:sldMk cId="3645478630" sldId="268"/>
            <ac:spMk id="6" creationId="{475266F0-1921-10D2-AB96-D21865BCC266}"/>
          </ac:spMkLst>
        </pc:spChg>
        <pc:spChg chg="add del mod">
          <ac:chgData name="Zoriana Shpyt (2437386)" userId="S::2437386@student.uwtsd.ac.uk::0ab9d8d4-7242-4e37-945c-36cf7e27c5dc" providerId="AD" clId="Web-{27E629DF-D618-24E3-60AD-A68A9854EBDD}" dt="2025-11-09T19:59:12.845" v="55"/>
          <ac:spMkLst>
            <pc:docMk/>
            <pc:sldMk cId="3645478630" sldId="268"/>
            <ac:spMk id="7" creationId="{5158B48C-910F-21B8-B037-B60D67205449}"/>
          </ac:spMkLst>
        </pc:spChg>
        <pc:spChg chg="add del">
          <ac:chgData name="Zoriana Shpyt (2437386)" userId="S::2437386@student.uwtsd.ac.uk::0ab9d8d4-7242-4e37-945c-36cf7e27c5dc" providerId="AD" clId="Web-{27E629DF-D618-24E3-60AD-A68A9854EBDD}" dt="2025-11-09T20:05:39.397" v="93"/>
          <ac:spMkLst>
            <pc:docMk/>
            <pc:sldMk cId="3645478630" sldId="268"/>
            <ac:spMk id="12" creationId="{1DFA7031-C1BD-503F-BA23-B14FB9B84724}"/>
          </ac:spMkLst>
        </pc:spChg>
        <pc:spChg chg="add del">
          <ac:chgData name="Zoriana Shpyt (2437386)" userId="S::2437386@student.uwtsd.ac.uk::0ab9d8d4-7242-4e37-945c-36cf7e27c5dc" providerId="AD" clId="Web-{27E629DF-D618-24E3-60AD-A68A9854EBDD}" dt="2025-11-09T20:07:23.232" v="100"/>
          <ac:spMkLst>
            <pc:docMk/>
            <pc:sldMk cId="3645478630" sldId="268"/>
            <ac:spMk id="14" creationId="{B12E6761-A7A1-A289-A37B-450E87AB4EEA}"/>
          </ac:spMkLst>
        </pc:spChg>
        <pc:spChg chg="add del">
          <ac:chgData name="Zoriana Shpyt (2437386)" userId="S::2437386@student.uwtsd.ac.uk::0ab9d8d4-7242-4e37-945c-36cf7e27c5dc" providerId="AD" clId="Web-{27E629DF-D618-24E3-60AD-A68A9854EBDD}" dt="2025-11-09T20:07:29.920" v="102"/>
          <ac:spMkLst>
            <pc:docMk/>
            <pc:sldMk cId="3645478630" sldId="268"/>
            <ac:spMk id="16" creationId="{5BB2FE34-8884-8250-E6B7-73BAFF391C35}"/>
          </ac:spMkLst>
        </pc:spChg>
        <pc:spChg chg="add del">
          <ac:chgData name="Zoriana Shpyt (2437386)" userId="S::2437386@student.uwtsd.ac.uk::0ab9d8d4-7242-4e37-945c-36cf7e27c5dc" providerId="AD" clId="Web-{27E629DF-D618-24E3-60AD-A68A9854EBDD}" dt="2025-11-09T20:07:54.860" v="106"/>
          <ac:spMkLst>
            <pc:docMk/>
            <pc:sldMk cId="3645478630" sldId="268"/>
            <ac:spMk id="17" creationId="{97D9EE5F-6D51-5F46-B2E6-6B27E5D0B17A}"/>
          </ac:spMkLst>
        </pc:spChg>
        <pc:spChg chg="add del">
          <ac:chgData name="Zoriana Shpyt (2437386)" userId="S::2437386@student.uwtsd.ac.uk::0ab9d8d4-7242-4e37-945c-36cf7e27c5dc" providerId="AD" clId="Web-{27E629DF-D618-24E3-60AD-A68A9854EBDD}" dt="2025-11-09T20:08:24.362" v="112"/>
          <ac:spMkLst>
            <pc:docMk/>
            <pc:sldMk cId="3645478630" sldId="268"/>
            <ac:spMk id="18" creationId="{E5146330-A1AE-FF2D-8F0F-8EA7658D873B}"/>
          </ac:spMkLst>
        </pc:spChg>
        <pc:spChg chg="add mod">
          <ac:chgData name="Zoriana Shpyt (2437386)" userId="S::2437386@student.uwtsd.ac.uk::0ab9d8d4-7242-4e37-945c-36cf7e27c5dc" providerId="AD" clId="Web-{27E629DF-D618-24E3-60AD-A68A9854EBDD}" dt="2025-11-09T20:41:53.193" v="354" actId="1076"/>
          <ac:spMkLst>
            <pc:docMk/>
            <pc:sldMk cId="3645478630" sldId="268"/>
            <ac:spMk id="19" creationId="{8AC75D1F-2513-F442-516F-21B18C4953B8}"/>
          </ac:spMkLst>
        </pc:spChg>
        <pc:spChg chg="add del">
          <ac:chgData name="Zoriana Shpyt (2437386)" userId="S::2437386@student.uwtsd.ac.uk::0ab9d8d4-7242-4e37-945c-36cf7e27c5dc" providerId="AD" clId="Web-{27E629DF-D618-24E3-60AD-A68A9854EBDD}" dt="2025-11-09T20:13:06.234" v="133"/>
          <ac:spMkLst>
            <pc:docMk/>
            <pc:sldMk cId="3645478630" sldId="268"/>
            <ac:spMk id="20" creationId="{4B606E36-F4FA-48E4-DF43-91143C3A595B}"/>
          </ac:spMkLst>
        </pc:spChg>
        <pc:spChg chg="add mod">
          <ac:chgData name="Zoriana Shpyt (2437386)" userId="S::2437386@student.uwtsd.ac.uk::0ab9d8d4-7242-4e37-945c-36cf7e27c5dc" providerId="AD" clId="Web-{27E629DF-D618-24E3-60AD-A68A9854EBDD}" dt="2025-11-09T20:41:43.318" v="352" actId="1076"/>
          <ac:spMkLst>
            <pc:docMk/>
            <pc:sldMk cId="3645478630" sldId="268"/>
            <ac:spMk id="21" creationId="{01188099-1D8A-1AB9-C4D9-BE4EBA2F1A58}"/>
          </ac:spMkLst>
        </pc:spChg>
        <pc:spChg chg="add mod">
          <ac:chgData name="Zoriana Shpyt (2437386)" userId="S::2437386@student.uwtsd.ac.uk::0ab9d8d4-7242-4e37-945c-36cf7e27c5dc" providerId="AD" clId="Web-{27E629DF-D618-24E3-60AD-A68A9854EBDD}" dt="2025-11-09T20:41:19.800" v="347" actId="1076"/>
          <ac:spMkLst>
            <pc:docMk/>
            <pc:sldMk cId="3645478630" sldId="268"/>
            <ac:spMk id="22" creationId="{C56CA877-5E87-C271-AB57-97A381EDD84C}"/>
          </ac:spMkLst>
        </pc:spChg>
        <pc:spChg chg="add del">
          <ac:chgData name="Zoriana Shpyt (2437386)" userId="S::2437386@student.uwtsd.ac.uk::0ab9d8d4-7242-4e37-945c-36cf7e27c5dc" providerId="AD" clId="Web-{27E629DF-D618-24E3-60AD-A68A9854EBDD}" dt="2025-11-09T20:21:30.478" v="193"/>
          <ac:spMkLst>
            <pc:docMk/>
            <pc:sldMk cId="3645478630" sldId="268"/>
            <ac:spMk id="23" creationId="{B0AD9427-F22E-1A07-D30A-A02DE3012006}"/>
          </ac:spMkLst>
        </pc:spChg>
        <pc:spChg chg="add mod">
          <ac:chgData name="Zoriana Shpyt (2437386)" userId="S::2437386@student.uwtsd.ac.uk::0ab9d8d4-7242-4e37-945c-36cf7e27c5dc" providerId="AD" clId="Web-{27E629DF-D618-24E3-60AD-A68A9854EBDD}" dt="2025-11-09T20:40:11.388" v="336" actId="1076"/>
          <ac:spMkLst>
            <pc:docMk/>
            <pc:sldMk cId="3645478630" sldId="268"/>
            <ac:spMk id="24" creationId="{54D93D44-AD30-1B43-3ACF-234F96FB7C92}"/>
          </ac:spMkLst>
        </pc:spChg>
        <pc:spChg chg="add mod">
          <ac:chgData name="Zoriana Shpyt (2437386)" userId="S::2437386@student.uwtsd.ac.uk::0ab9d8d4-7242-4e37-945c-36cf7e27c5dc" providerId="AD" clId="Web-{27E629DF-D618-24E3-60AD-A68A9854EBDD}" dt="2025-11-09T20:57:33.220" v="506" actId="1076"/>
          <ac:spMkLst>
            <pc:docMk/>
            <pc:sldMk cId="3645478630" sldId="268"/>
            <ac:spMk id="25" creationId="{C2DA5231-2105-E034-E90E-EC681CCE24C3}"/>
          </ac:spMkLst>
        </pc:spChg>
        <pc:spChg chg="add del mod">
          <ac:chgData name="Zoriana Shpyt (2437386)" userId="S::2437386@student.uwtsd.ac.uk::0ab9d8d4-7242-4e37-945c-36cf7e27c5dc" providerId="AD" clId="Web-{27E629DF-D618-24E3-60AD-A68A9854EBDD}" dt="2025-11-09T20:35:13.166" v="301"/>
          <ac:spMkLst>
            <pc:docMk/>
            <pc:sldMk cId="3645478630" sldId="268"/>
            <ac:spMk id="26" creationId="{B73000B8-DA10-0F1C-0A40-D1175BCB43F9}"/>
          </ac:spMkLst>
        </pc:spChg>
        <pc:spChg chg="add mod">
          <ac:chgData name="Zoriana Shpyt (2437386)" userId="S::2437386@student.uwtsd.ac.uk::0ab9d8d4-7242-4e37-945c-36cf7e27c5dc" providerId="AD" clId="Web-{27E629DF-D618-24E3-60AD-A68A9854EBDD}" dt="2025-11-09T20:43:23.309" v="370" actId="1076"/>
          <ac:spMkLst>
            <pc:docMk/>
            <pc:sldMk cId="3645478630" sldId="268"/>
            <ac:spMk id="28" creationId="{537724C2-3FF9-1C80-FD8C-777C4D98A43F}"/>
          </ac:spMkLst>
        </pc:spChg>
        <pc:spChg chg="add mod">
          <ac:chgData name="Zoriana Shpyt (2437386)" userId="S::2437386@student.uwtsd.ac.uk::0ab9d8d4-7242-4e37-945c-36cf7e27c5dc" providerId="AD" clId="Web-{27E629DF-D618-24E3-60AD-A68A9854EBDD}" dt="2025-11-09T20:47:09.662" v="400" actId="1076"/>
          <ac:spMkLst>
            <pc:docMk/>
            <pc:sldMk cId="3645478630" sldId="268"/>
            <ac:spMk id="29" creationId="{6C48D8D5-87C7-0890-52D2-FBCDED14F576}"/>
          </ac:spMkLst>
        </pc:spChg>
        <pc:spChg chg="add mod">
          <ac:chgData name="Zoriana Shpyt (2437386)" userId="S::2437386@student.uwtsd.ac.uk::0ab9d8d4-7242-4e37-945c-36cf7e27c5dc" providerId="AD" clId="Web-{27E629DF-D618-24E3-60AD-A68A9854EBDD}" dt="2025-11-09T20:50:04.276" v="424" actId="1076"/>
          <ac:spMkLst>
            <pc:docMk/>
            <pc:sldMk cId="3645478630" sldId="268"/>
            <ac:spMk id="32" creationId="{949E6ED1-BE1C-7589-0579-CE15C7F3A6FB}"/>
          </ac:spMkLst>
        </pc:spChg>
        <pc:spChg chg="add">
          <ac:chgData name="Zoriana Shpyt (2437386)" userId="S::2437386@student.uwtsd.ac.uk::0ab9d8d4-7242-4e37-945c-36cf7e27c5dc" providerId="AD" clId="Web-{27E629DF-D618-24E3-60AD-A68A9854EBDD}" dt="2025-11-09T20:51:28.543" v="433"/>
          <ac:spMkLst>
            <pc:docMk/>
            <pc:sldMk cId="3645478630" sldId="268"/>
            <ac:spMk id="34" creationId="{CB91156D-45A9-4B36-8DD1-68829F668499}"/>
          </ac:spMkLst>
        </pc:spChg>
        <pc:spChg chg="add mod">
          <ac:chgData name="Zoriana Shpyt (2437386)" userId="S::2437386@student.uwtsd.ac.uk::0ab9d8d4-7242-4e37-945c-36cf7e27c5dc" providerId="AD" clId="Web-{27E629DF-D618-24E3-60AD-A68A9854EBDD}" dt="2025-11-09T20:52:59.232" v="462" actId="1076"/>
          <ac:spMkLst>
            <pc:docMk/>
            <pc:sldMk cId="3645478630" sldId="268"/>
            <ac:spMk id="35" creationId="{D8437B67-C6DA-2F74-2656-BD7526AF7BC4}"/>
          </ac:spMkLst>
        </pc:spChg>
        <pc:spChg chg="add mod">
          <ac:chgData name="Zoriana Shpyt (2437386)" userId="S::2437386@student.uwtsd.ac.uk::0ab9d8d4-7242-4e37-945c-36cf7e27c5dc" providerId="AD" clId="Web-{27E629DF-D618-24E3-60AD-A68A9854EBDD}" dt="2025-11-09T20:55:38.937" v="486" actId="1076"/>
          <ac:spMkLst>
            <pc:docMk/>
            <pc:sldMk cId="3645478630" sldId="268"/>
            <ac:spMk id="37" creationId="{72636549-6FC0-AD2B-FCCF-BFF8BE2DF2C8}"/>
          </ac:spMkLst>
        </pc:spChg>
        <pc:spChg chg="add mod">
          <ac:chgData name="Zoriana Shpyt (2437386)" userId="S::2437386@student.uwtsd.ac.uk::0ab9d8d4-7242-4e37-945c-36cf7e27c5dc" providerId="AD" clId="Web-{27E629DF-D618-24E3-60AD-A68A9854EBDD}" dt="2025-11-09T20:57:39.643" v="507"/>
          <ac:spMkLst>
            <pc:docMk/>
            <pc:sldMk cId="3645478630" sldId="268"/>
            <ac:spMk id="39" creationId="{99CD0C7D-1443-B056-36AE-C59762242FC4}"/>
          </ac:spMkLst>
        </pc:spChg>
        <pc:spChg chg="add del mod">
          <ac:chgData name="Zoriana Shpyt (2437386)" userId="S::2437386@student.uwtsd.ac.uk::0ab9d8d4-7242-4e37-945c-36cf7e27c5dc" providerId="AD" clId="Web-{27E629DF-D618-24E3-60AD-A68A9854EBDD}" dt="2025-11-09T21:05:25.683" v="541"/>
          <ac:spMkLst>
            <pc:docMk/>
            <pc:sldMk cId="3645478630" sldId="268"/>
            <ac:spMk id="41" creationId="{A6492B0D-C4C9-4042-7176-FB71199CD648}"/>
          </ac:spMkLst>
        </pc:spChg>
        <pc:spChg chg="add mod">
          <ac:chgData name="Zoriana Shpyt (2437386)" userId="S::2437386@student.uwtsd.ac.uk::0ab9d8d4-7242-4e37-945c-36cf7e27c5dc" providerId="AD" clId="Web-{27E629DF-D618-24E3-60AD-A68A9854EBDD}" dt="2025-11-09T21:08:10.921" v="583" actId="14100"/>
          <ac:spMkLst>
            <pc:docMk/>
            <pc:sldMk cId="3645478630" sldId="268"/>
            <ac:spMk id="42" creationId="{76D563E7-E54A-9E16-E76E-B5654EA74698}"/>
          </ac:spMkLst>
        </pc:spChg>
        <pc:spChg chg="add mod">
          <ac:chgData name="Zoriana Shpyt (2437386)" userId="S::2437386@student.uwtsd.ac.uk::0ab9d8d4-7242-4e37-945c-36cf7e27c5dc" providerId="AD" clId="Web-{27E629DF-D618-24E3-60AD-A68A9854EBDD}" dt="2025-11-09T21:10:54.033" v="621" actId="1076"/>
          <ac:spMkLst>
            <pc:docMk/>
            <pc:sldMk cId="3645478630" sldId="268"/>
            <ac:spMk id="44" creationId="{26D80937-88C7-2167-4B8E-AF0137830C12}"/>
          </ac:spMkLst>
        </pc:spChg>
        <pc:spChg chg="add">
          <ac:chgData name="Zoriana Shpyt (2437386)" userId="S::2437386@student.uwtsd.ac.uk::0ab9d8d4-7242-4e37-945c-36cf7e27c5dc" providerId="AD" clId="Web-{27E629DF-D618-24E3-60AD-A68A9854EBDD}" dt="2025-11-09T21:11:57.893" v="623"/>
          <ac:spMkLst>
            <pc:docMk/>
            <pc:sldMk cId="3645478630" sldId="268"/>
            <ac:spMk id="45" creationId="{81F19F85-FC19-265A-C3D4-250A367AE110}"/>
          </ac:spMkLst>
        </pc:spChg>
        <pc:spChg chg="add mod">
          <ac:chgData name="Zoriana Shpyt (2437386)" userId="S::2437386@student.uwtsd.ac.uk::0ab9d8d4-7242-4e37-945c-36cf7e27c5dc" providerId="AD" clId="Web-{27E629DF-D618-24E3-60AD-A68A9854EBDD}" dt="2025-11-09T21:16:06.091" v="683" actId="1076"/>
          <ac:spMkLst>
            <pc:docMk/>
            <pc:sldMk cId="3645478630" sldId="268"/>
            <ac:spMk id="46" creationId="{8DE8F0DB-BE8E-F204-9A00-5E160D2C1E3B}"/>
          </ac:spMkLst>
        </pc:spChg>
        <pc:inkChg chg="add del">
          <ac:chgData name="Zoriana Shpyt (2437386)" userId="S::2437386@student.uwtsd.ac.uk::0ab9d8d4-7242-4e37-945c-36cf7e27c5dc" providerId="AD" clId="Web-{27E629DF-D618-24E3-60AD-A68A9854EBDD}" dt="2025-11-09T20:45:37.643" v="387"/>
          <ac:inkMkLst>
            <pc:docMk/>
            <pc:sldMk cId="3645478630" sldId="268"/>
            <ac:inkMk id="30" creationId="{C7AD192D-9FCD-00E6-1934-BD83EDDF5A40}"/>
          </ac:inkMkLst>
        </pc:inkChg>
        <pc:cxnChg chg="add mod">
          <ac:chgData name="Zoriana Shpyt (2437386)" userId="S::2437386@student.uwtsd.ac.uk::0ab9d8d4-7242-4e37-945c-36cf7e27c5dc" providerId="AD" clId="Web-{27E629DF-D618-24E3-60AD-A68A9854EBDD}" dt="2025-11-09T20:39:59.169" v="335" actId="1076"/>
          <ac:cxnSpMkLst>
            <pc:docMk/>
            <pc:sldMk cId="3645478630" sldId="268"/>
            <ac:cxnSpMk id="4" creationId="{C33ABE5E-E3AA-0C7F-8674-91E8B0363395}"/>
          </ac:cxnSpMkLst>
        </pc:cxnChg>
        <pc:cxnChg chg="add mod">
          <ac:chgData name="Zoriana Shpyt (2437386)" userId="S::2437386@student.uwtsd.ac.uk::0ab9d8d4-7242-4e37-945c-36cf7e27c5dc" providerId="AD" clId="Web-{27E629DF-D618-24E3-60AD-A68A9854EBDD}" dt="2025-11-09T21:10:36.986" v="619" actId="1076"/>
          <ac:cxnSpMkLst>
            <pc:docMk/>
            <pc:sldMk cId="3645478630" sldId="268"/>
            <ac:cxnSpMk id="5" creationId="{1FB2757D-950F-A2D7-00AC-50DF3C6F36EC}"/>
          </ac:cxnSpMkLst>
        </pc:cxnChg>
        <pc:cxnChg chg="add del">
          <ac:chgData name="Zoriana Shpyt (2437386)" userId="S::2437386@student.uwtsd.ac.uk::0ab9d8d4-7242-4e37-945c-36cf7e27c5dc" providerId="AD" clId="Web-{27E629DF-D618-24E3-60AD-A68A9854EBDD}" dt="2025-11-09T19:59:29.970" v="57"/>
          <ac:cxnSpMkLst>
            <pc:docMk/>
            <pc:sldMk cId="3645478630" sldId="268"/>
            <ac:cxnSpMk id="8" creationId="{C32A99E1-A5FE-3FE8-7985-9365B5AF0DAC}"/>
          </ac:cxnSpMkLst>
        </pc:cxnChg>
        <pc:cxnChg chg="mod">
          <ac:chgData name="Zoriana Shpyt (2437386)" userId="S::2437386@student.uwtsd.ac.uk::0ab9d8d4-7242-4e37-945c-36cf7e27c5dc" providerId="AD" clId="Web-{27E629DF-D618-24E3-60AD-A68A9854EBDD}" dt="2025-11-09T20:39:32.216" v="331" actId="1076"/>
          <ac:cxnSpMkLst>
            <pc:docMk/>
            <pc:sldMk cId="3645478630" sldId="268"/>
            <ac:cxnSpMk id="9" creationId="{530E91F9-525D-376E-D244-8D7BE5DC86DC}"/>
          </ac:cxnSpMkLst>
        </pc:cxnChg>
        <pc:cxnChg chg="add mod">
          <ac:chgData name="Zoriana Shpyt (2437386)" userId="S::2437386@student.uwtsd.ac.uk::0ab9d8d4-7242-4e37-945c-36cf7e27c5dc" providerId="AD" clId="Web-{27E629DF-D618-24E3-60AD-A68A9854EBDD}" dt="2025-11-09T21:11:36.189" v="622" actId="14100"/>
          <ac:cxnSpMkLst>
            <pc:docMk/>
            <pc:sldMk cId="3645478630" sldId="268"/>
            <ac:cxnSpMk id="10" creationId="{7AD7E2F7-E59C-8C3E-FAC6-75491D482CBB}"/>
          </ac:cxnSpMkLst>
        </pc:cxnChg>
        <pc:cxnChg chg="add mod">
          <ac:chgData name="Zoriana Shpyt (2437386)" userId="S::2437386@student.uwtsd.ac.uk::0ab9d8d4-7242-4e37-945c-36cf7e27c5dc" providerId="AD" clId="Web-{27E629DF-D618-24E3-60AD-A68A9854EBDD}" dt="2025-11-09T20:57:26.876" v="505" actId="1076"/>
          <ac:cxnSpMkLst>
            <pc:docMk/>
            <pc:sldMk cId="3645478630" sldId="268"/>
            <ac:cxnSpMk id="11" creationId="{889104F4-D3C9-A152-FE60-1AF0999F94E5}"/>
          </ac:cxnSpMkLst>
        </pc:cxnChg>
        <pc:cxnChg chg="mod">
          <ac:chgData name="Zoriana Shpyt (2437386)" userId="S::2437386@student.uwtsd.ac.uk::0ab9d8d4-7242-4e37-945c-36cf7e27c5dc" providerId="AD" clId="Web-{27E629DF-D618-24E3-60AD-A68A9854EBDD}" dt="2025-11-09T20:42:00.460" v="355" actId="14100"/>
          <ac:cxnSpMkLst>
            <pc:docMk/>
            <pc:sldMk cId="3645478630" sldId="268"/>
            <ac:cxnSpMk id="13" creationId="{97CC3DCA-0244-2CD0-EB04-ACC690EE6B5D}"/>
          </ac:cxnSpMkLst>
        </pc:cxnChg>
        <pc:cxnChg chg="mod">
          <ac:chgData name="Zoriana Shpyt (2437386)" userId="S::2437386@student.uwtsd.ac.uk::0ab9d8d4-7242-4e37-945c-36cf7e27c5dc" providerId="AD" clId="Web-{27E629DF-D618-24E3-60AD-A68A9854EBDD}" dt="2025-11-09T20:41:48.912" v="353" actId="14100"/>
          <ac:cxnSpMkLst>
            <pc:docMk/>
            <pc:sldMk cId="3645478630" sldId="268"/>
            <ac:cxnSpMk id="15" creationId="{93E16A76-566B-1D38-598D-3A61BBAA640F}"/>
          </ac:cxnSpMkLst>
        </pc:cxnChg>
        <pc:cxnChg chg="add mod">
          <ac:chgData name="Zoriana Shpyt (2437386)" userId="S::2437386@student.uwtsd.ac.uk::0ab9d8d4-7242-4e37-945c-36cf7e27c5dc" providerId="AD" clId="Web-{27E629DF-D618-24E3-60AD-A68A9854EBDD}" dt="2025-11-09T20:42:36.447" v="359" actId="14100"/>
          <ac:cxnSpMkLst>
            <pc:docMk/>
            <pc:sldMk cId="3645478630" sldId="268"/>
            <ac:cxnSpMk id="27" creationId="{BFE37B40-D77D-E9E6-BA14-11EA4EDFB50F}"/>
          </ac:cxnSpMkLst>
        </pc:cxnChg>
        <pc:cxnChg chg="add mod">
          <ac:chgData name="Zoriana Shpyt (2437386)" userId="S::2437386@student.uwtsd.ac.uk::0ab9d8d4-7242-4e37-945c-36cf7e27c5dc" providerId="AD" clId="Web-{27E629DF-D618-24E3-60AD-A68A9854EBDD}" dt="2025-11-09T20:47:22.319" v="401" actId="14100"/>
          <ac:cxnSpMkLst>
            <pc:docMk/>
            <pc:sldMk cId="3645478630" sldId="268"/>
            <ac:cxnSpMk id="31" creationId="{405FC34D-16E9-C2FF-BEEE-5CD40B6A397B}"/>
          </ac:cxnSpMkLst>
        </pc:cxnChg>
        <pc:cxnChg chg="add mod">
          <ac:chgData name="Zoriana Shpyt (2437386)" userId="S::2437386@student.uwtsd.ac.uk::0ab9d8d4-7242-4e37-945c-36cf7e27c5dc" providerId="AD" clId="Web-{27E629DF-D618-24E3-60AD-A68A9854EBDD}" dt="2025-11-09T20:51:10.668" v="432" actId="14100"/>
          <ac:cxnSpMkLst>
            <pc:docMk/>
            <pc:sldMk cId="3645478630" sldId="268"/>
            <ac:cxnSpMk id="33" creationId="{60967546-7CEB-AF4C-6726-41FD1B12F8B1}"/>
          </ac:cxnSpMkLst>
        </pc:cxnChg>
        <pc:cxnChg chg="add mod">
          <ac:chgData name="Zoriana Shpyt (2437386)" userId="S::2437386@student.uwtsd.ac.uk::0ab9d8d4-7242-4e37-945c-36cf7e27c5dc" providerId="AD" clId="Web-{27E629DF-D618-24E3-60AD-A68A9854EBDD}" dt="2025-11-09T20:52:50.497" v="461" actId="1076"/>
          <ac:cxnSpMkLst>
            <pc:docMk/>
            <pc:sldMk cId="3645478630" sldId="268"/>
            <ac:cxnSpMk id="36" creationId="{34154B61-CC49-E9E5-0A7B-C033BA9BF7C8}"/>
          </ac:cxnSpMkLst>
        </pc:cxnChg>
        <pc:cxnChg chg="add mod">
          <ac:chgData name="Zoriana Shpyt (2437386)" userId="S::2437386@student.uwtsd.ac.uk::0ab9d8d4-7242-4e37-945c-36cf7e27c5dc" providerId="AD" clId="Web-{27E629DF-D618-24E3-60AD-A68A9854EBDD}" dt="2025-11-09T20:55:29.125" v="485" actId="14100"/>
          <ac:cxnSpMkLst>
            <pc:docMk/>
            <pc:sldMk cId="3645478630" sldId="268"/>
            <ac:cxnSpMk id="38" creationId="{DBC89A50-4657-EBB8-0190-0AA349F78CF3}"/>
          </ac:cxnSpMkLst>
        </pc:cxnChg>
        <pc:cxnChg chg="add mod">
          <ac:chgData name="Zoriana Shpyt (2437386)" userId="S::2437386@student.uwtsd.ac.uk::0ab9d8d4-7242-4e37-945c-36cf7e27c5dc" providerId="AD" clId="Web-{27E629DF-D618-24E3-60AD-A68A9854EBDD}" dt="2025-11-09T21:07:59.170" v="581" actId="1076"/>
          <ac:cxnSpMkLst>
            <pc:docMk/>
            <pc:sldMk cId="3645478630" sldId="268"/>
            <ac:cxnSpMk id="40" creationId="{647816D9-43EC-F4A9-8E4B-57161F49AEC2}"/>
          </ac:cxnSpMkLst>
        </pc:cxnChg>
        <pc:cxnChg chg="add mod">
          <ac:chgData name="Zoriana Shpyt (2437386)" userId="S::2437386@student.uwtsd.ac.uk::0ab9d8d4-7242-4e37-945c-36cf7e27c5dc" providerId="AD" clId="Web-{27E629DF-D618-24E3-60AD-A68A9854EBDD}" dt="2025-11-09T21:10:42.986" v="620" actId="1076"/>
          <ac:cxnSpMkLst>
            <pc:docMk/>
            <pc:sldMk cId="3645478630" sldId="268"/>
            <ac:cxnSpMk id="43" creationId="{FD1AD2A2-DB4A-9A88-444D-9A5AECD6C765}"/>
          </ac:cxnSpMkLst>
        </pc:cxnChg>
        <pc:cxnChg chg="add mod">
          <ac:chgData name="Zoriana Shpyt (2437386)" userId="S::2437386@student.uwtsd.ac.uk::0ab9d8d4-7242-4e37-945c-36cf7e27c5dc" providerId="AD" clId="Web-{27E629DF-D618-24E3-60AD-A68A9854EBDD}" dt="2025-11-09T21:16:47.500" v="685" actId="14100"/>
          <ac:cxnSpMkLst>
            <pc:docMk/>
            <pc:sldMk cId="3645478630" sldId="268"/>
            <ac:cxnSpMk id="47" creationId="{0FBD122D-2D38-01F0-EE73-69BE9853B553}"/>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calculatorultra.com/en/tool/drop-in-sales-calculator.html#google_vignette" TargetMode="External"/><Relationship Id="rId2" Type="http://schemas.openxmlformats.org/officeDocument/2006/relationships/hyperlink" Target="https://www.bbc.co.uk/bitesize/guides/zcjhfcw/revision/2" TargetMode="External"/><Relationship Id="rId1" Type="http://schemas.openxmlformats.org/officeDocument/2006/relationships/slideLayout" Target="../slideLayouts/slideLayout3.xml"/><Relationship Id="rId4" Type="http://schemas.openxmlformats.org/officeDocument/2006/relationships/hyperlink" Target="https://www.legislation.gov.uk/eur/2016/679/article/32"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785226" y="2276908"/>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Zoriana Shpyt</a:t>
            </a:r>
            <a:br>
              <a:rPr lang="en-GB" sz="3200" dirty="0">
                <a:latin typeface="A"/>
              </a:rPr>
            </a:br>
            <a:r>
              <a:rPr lang="en-GB" sz="3200" dirty="0">
                <a:latin typeface="A"/>
              </a:rPr>
              <a:t>STUDENT ID: 2437386 </a:t>
            </a:r>
            <a:br>
              <a:rPr lang="en-GB" sz="3200" dirty="0">
                <a:latin typeface="A"/>
              </a:rPr>
            </a:br>
            <a:r>
              <a:rPr lang="en-GB" sz="3200" dirty="0">
                <a:latin typeface="A"/>
              </a:rPr>
              <a:t>LECTURER: Toyin </a:t>
            </a:r>
            <a:r>
              <a:rPr lang="en-GB" sz="3200" dirty="0" err="1">
                <a:latin typeface="A"/>
              </a:rPr>
              <a:t>Adisa</a:t>
            </a:r>
            <a:br>
              <a:rPr lang="en-GB" sz="3200" dirty="0">
                <a:latin typeface="A"/>
              </a:rPr>
            </a:br>
            <a:r>
              <a:rPr lang="en-GB" sz="3200" dirty="0">
                <a:latin typeface="A"/>
              </a:rPr>
              <a:t>Assignment 1: Presentation</a:t>
            </a:r>
          </a:p>
        </p:txBody>
      </p:sp>
      <p:pic>
        <p:nvPicPr>
          <p:cNvPr id="4" name="Picture 3" descr="A black and yellow logo&#10;&#10;Description automatically generated">
            <a:extLst>
              <a:ext uri="{FF2B5EF4-FFF2-40B4-BE49-F238E27FC236}">
                <a16:creationId xmlns:a16="http://schemas.microsoft.com/office/drawing/2014/main" id="{4615BE6F-088C-B344-F79C-55FAE06B93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7392" y="0"/>
            <a:ext cx="3795524" cy="2083777"/>
          </a:xfrm>
          <a:prstGeom prst="rect">
            <a:avLst/>
          </a:prstGeom>
        </p:spPr>
      </p:pic>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0" name="Rectangle 3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43"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4"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5"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6"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7"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8"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9"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0"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1"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2"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3"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4"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56"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p>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987215" y="1318590"/>
            <a:ext cx="5102159" cy="4220820"/>
          </a:xfrm>
        </p:spPr>
        <p:txBody>
          <a:bodyPr vert="horz" lIns="91440" tIns="45720" rIns="91440" bIns="45720" rtlCol="0" anchor="ctr">
            <a:normAutofit/>
          </a:bodyPr>
          <a:lstStyle/>
          <a:p>
            <a:r>
              <a:rPr lang="en-US" sz="5400" b="1">
                <a:solidFill>
                  <a:srgbClr val="FFFFFF"/>
                </a:solidFill>
              </a:rPr>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7712032" y="804334"/>
            <a:ext cx="3675634" cy="5249332"/>
          </a:xfrm>
        </p:spPr>
        <p:txBody>
          <a:bodyPr vert="horz" lIns="91440" tIns="45720" rIns="91440" bIns="45720" rtlCol="0" anchor="ctr">
            <a:normAutofit/>
          </a:bodyPr>
          <a:lstStyle/>
          <a:p>
            <a:r>
              <a:rPr lang="en-US" sz="1800" b="1">
                <a:solidFill>
                  <a:schemeClr val="tx1"/>
                </a:solidFill>
              </a:rPr>
              <a:t>Introduction </a:t>
            </a:r>
          </a:p>
          <a:p>
            <a:r>
              <a:rPr lang="en-US" sz="1800" b="1" dirty="0">
                <a:solidFill>
                  <a:schemeClr val="tx1"/>
                </a:solidFill>
              </a:rPr>
              <a:t>Company history</a:t>
            </a:r>
          </a:p>
          <a:p>
            <a:r>
              <a:rPr lang="en-US" sz="1800" b="1">
                <a:solidFill>
                  <a:schemeClr val="tx1"/>
                </a:solidFill>
              </a:rPr>
              <a:t>5W2H ANALYSIS</a:t>
            </a:r>
          </a:p>
          <a:p>
            <a:r>
              <a:rPr lang="en-US" sz="1800" b="1">
                <a:solidFill>
                  <a:schemeClr val="tx1"/>
                </a:solidFill>
              </a:rPr>
              <a:t>PESTLE ANALYSIS: Green Haven Florists</a:t>
            </a:r>
          </a:p>
          <a:p>
            <a:r>
              <a:rPr lang="en-US" sz="1800" b="1">
                <a:solidFill>
                  <a:schemeClr val="tx1"/>
                </a:solidFill>
              </a:rPr>
              <a:t>Cause and effect analysis: Fishbone diagram</a:t>
            </a:r>
          </a:p>
          <a:p>
            <a:r>
              <a:rPr lang="en-US" sz="1800" b="1">
                <a:solidFill>
                  <a:schemeClr val="tx1"/>
                </a:solidFill>
              </a:rPr>
              <a:t>Final analysis</a:t>
            </a:r>
          </a:p>
          <a:p>
            <a:r>
              <a:rPr lang="en-US" sz="1800" b="1">
                <a:solidFill>
                  <a:schemeClr val="tx1"/>
                </a:solidFill>
              </a:rPr>
              <a:t>References</a:t>
            </a:r>
          </a:p>
          <a:p>
            <a:endParaRPr lang="en-US" sz="1800">
              <a:solidFill>
                <a:schemeClr val="tx1"/>
              </a:solidFill>
            </a:endParaRPr>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29" name="Group 79">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1"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82"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83"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84"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85"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86"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87"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88"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89"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90"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91"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92"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43" name="Group 93">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5"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96"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97"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98"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99"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00"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01"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02"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03"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04"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05"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06"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45" name="Rectangle 107">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46"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47" name="Rectangle 111">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3299994" y="3543096"/>
            <a:ext cx="8131550" cy="2806857"/>
          </a:xfrm>
        </p:spPr>
        <p:txBody>
          <a:bodyPr vert="horz" lIns="91440" tIns="45720" rIns="91440" bIns="45720" rtlCol="0" anchor="t">
            <a:noAutofit/>
          </a:bodyPr>
          <a:lstStyle/>
          <a:p>
            <a:pPr>
              <a:lnSpc>
                <a:spcPct val="90000"/>
              </a:lnSpc>
            </a:pPr>
            <a:r>
              <a:rPr lang="en-US" dirty="0">
                <a:solidFill>
                  <a:schemeClr val="tx1"/>
                </a:solidFill>
                <a:latin typeface="Arial"/>
                <a:cs typeface="Arial"/>
              </a:rPr>
              <a:t>In my presentation I will provide a company history of Green Haven Florists, it`s business issues, I will analyse it with 5W2H, PESTLE - </a:t>
            </a:r>
            <a:r>
              <a:rPr lang="en-US" dirty="0">
                <a:solidFill>
                  <a:schemeClr val="tx1"/>
                </a:solidFill>
                <a:latin typeface="Arial"/>
                <a:ea typeface="+mn-lt"/>
                <a:cs typeface="+mn-lt"/>
              </a:rPr>
              <a:t>analysis is a technique used to understand the impact of outside factors on a location, business or </a:t>
            </a:r>
            <a:r>
              <a:rPr lang="en-US" dirty="0" err="1">
                <a:solidFill>
                  <a:schemeClr val="tx1"/>
                </a:solidFill>
                <a:latin typeface="Arial"/>
                <a:ea typeface="+mn-lt"/>
                <a:cs typeface="+mn-lt"/>
              </a:rPr>
              <a:t>organisation</a:t>
            </a:r>
            <a:r>
              <a:rPr lang="en-US" dirty="0">
                <a:solidFill>
                  <a:schemeClr val="tx1"/>
                </a:solidFill>
                <a:latin typeface="Arial"/>
                <a:cs typeface="Arial"/>
              </a:rPr>
              <a:t> (BBC, 2025) and Cause-and-Effect: Fishbone diagram and sum up. The main focus of my presentation will be why company faced a decline in revenue and how to refine it on business level. Those analysis, what I mentioned above  will help me to understand the main problem, root causes, the ways how you can prevent it or improve it.</a:t>
            </a:r>
          </a:p>
        </p:txBody>
      </p:sp>
      <p:sp>
        <p:nvSpPr>
          <p:cNvPr id="148" name="Rectangle 113">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6" name="Group 115">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17"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18"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19"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20"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21"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22"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23"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24"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25"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26"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27"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28"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30" name="Group 129">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131"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32"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3"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34"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35"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36"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37"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38"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39"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40"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41"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42"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144"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pic>
        <p:nvPicPr>
          <p:cNvPr id="5" name="Рисунок 4" descr="Зображення, що містить текст, канцелярські товари й офісне обладнання, дизайн, інструменти для письма&#10;&#10;Вміст на основі ШІ може бути неправильним.">
            <a:extLst>
              <a:ext uri="{FF2B5EF4-FFF2-40B4-BE49-F238E27FC236}">
                <a16:creationId xmlns:a16="http://schemas.microsoft.com/office/drawing/2014/main" id="{71B80189-846C-83A9-EC10-2E49D3EEA61F}"/>
              </a:ext>
            </a:extLst>
          </p:cNvPr>
          <p:cNvPicPr>
            <a:picLocks noChangeAspect="1"/>
          </p:cNvPicPr>
          <p:nvPr/>
        </p:nvPicPr>
        <p:blipFill>
          <a:blip r:embed="rId2"/>
          <a:stretch>
            <a:fillRect/>
          </a:stretch>
        </p:blipFill>
        <p:spPr>
          <a:xfrm>
            <a:off x="5364663" y="1315885"/>
            <a:ext cx="3289386" cy="1971544"/>
          </a:xfrm>
          <a:prstGeom prst="rect">
            <a:avLst/>
          </a:prstGeom>
        </p:spPr>
      </p:pic>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history</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317989" y="1464836"/>
            <a:ext cx="10186622" cy="4506196"/>
          </a:xfrm>
        </p:spPr>
        <p:txBody>
          <a:bodyPr/>
          <a:lstStyle/>
          <a:p>
            <a:r>
              <a:rPr lang="en-GB" sz="2400" dirty="0">
                <a:solidFill>
                  <a:schemeClr val="tx1"/>
                </a:solidFill>
                <a:latin typeface="Calibri"/>
                <a:ea typeface="Calibri"/>
                <a:cs typeface="Calibri"/>
              </a:rPr>
              <a:t>Green Haven Florists is a small, independent flower shop, located in Norwich. The shop was founded in 2026, by partners Liam and Priya Patel. In the town shop has built a strong reputation, because of its bespoke floral arrangements, eco-friendly packaging and strong community ties. </a:t>
            </a:r>
          </a:p>
          <a:p>
            <a:r>
              <a:rPr lang="en-GB" sz="2400" dirty="0">
                <a:solidFill>
                  <a:schemeClr val="tx1"/>
                </a:solidFill>
                <a:latin typeface="Calibri"/>
                <a:ea typeface="Calibri"/>
                <a:cs typeface="Calibri"/>
              </a:rPr>
              <a:t>They provide service from walk-in client to corporate clients and weddings. </a:t>
            </a:r>
          </a:p>
          <a:p>
            <a:r>
              <a:rPr lang="en-GB" sz="2400" dirty="0">
                <a:solidFill>
                  <a:schemeClr val="tx1"/>
                </a:solidFill>
                <a:latin typeface="Calibri"/>
                <a:ea typeface="Calibri"/>
                <a:cs typeface="Calibri"/>
              </a:rPr>
              <a:t>But, over the past year they faced with significant downturn in revenue and foot traffic. It happened due to rising operational costs and increased competition from online flower delivery shops.</a:t>
            </a:r>
            <a:endParaRPr lang="en-GB">
              <a:solidFill>
                <a:schemeClr val="tx1"/>
              </a:solidFill>
            </a:endParaRPr>
          </a:p>
          <a:p>
            <a:endParaRPr lang="en-GB" b="1" dirty="0">
              <a:solidFill>
                <a:schemeClr val="tx1"/>
              </a:solidFill>
              <a:latin typeface="Calibri"/>
              <a:ea typeface="+mn-lt"/>
              <a:cs typeface="+mn-lt"/>
            </a:endParaRPr>
          </a:p>
        </p:txBody>
      </p:sp>
      <p:pic>
        <p:nvPicPr>
          <p:cNvPr id="4" name="Рисунок 3">
            <a:extLst>
              <a:ext uri="{FF2B5EF4-FFF2-40B4-BE49-F238E27FC236}">
                <a16:creationId xmlns:a16="http://schemas.microsoft.com/office/drawing/2014/main" id="{61DA69D5-A26F-AC73-4CDC-D28C6B8D390D}"/>
              </a:ext>
            </a:extLst>
          </p:cNvPr>
          <p:cNvPicPr>
            <a:picLocks noChangeAspect="1"/>
          </p:cNvPicPr>
          <p:nvPr/>
        </p:nvPicPr>
        <p:blipFill>
          <a:blip r:embed="rId2"/>
          <a:stretch>
            <a:fillRect/>
          </a:stretch>
        </p:blipFill>
        <p:spPr>
          <a:xfrm>
            <a:off x="8704807" y="4487450"/>
            <a:ext cx="2799044" cy="2048004"/>
          </a:xfrm>
          <a:prstGeom prst="rect">
            <a:avLst/>
          </a:prstGeom>
        </p:spPr>
      </p:pic>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1858528" y="243136"/>
            <a:ext cx="8915399" cy="713232"/>
          </a:xfrm>
        </p:spPr>
        <p:txBody>
          <a:bodyPr/>
          <a:lstStyle/>
          <a:p>
            <a:pPr algn="ctr"/>
            <a:r>
              <a:rPr lang="en-GB" b="1" dirty="0"/>
              <a:t>5W2H ANALYSIS</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102505"/>
            <a:ext cx="10065503" cy="5515578"/>
          </a:xfrm>
        </p:spPr>
        <p:txBody>
          <a:bodyPr>
            <a:normAutofit/>
          </a:bodyPr>
          <a:lstStyle/>
          <a:p>
            <a:r>
              <a:rPr lang="en-GB" sz="2500" b="1" dirty="0">
                <a:solidFill>
                  <a:schemeClr val="tx1"/>
                </a:solidFill>
                <a:latin typeface="Calibri"/>
                <a:ea typeface="Calibri"/>
                <a:cs typeface="Calibri"/>
              </a:rPr>
              <a:t>Who</a:t>
            </a:r>
            <a:r>
              <a:rPr lang="en-GB" sz="2500" dirty="0">
                <a:solidFill>
                  <a:schemeClr val="tx1"/>
                </a:solidFill>
                <a:latin typeface="Calibri"/>
                <a:ea typeface="Calibri"/>
                <a:cs typeface="Calibri"/>
              </a:rPr>
              <a:t>: </a:t>
            </a:r>
            <a:r>
              <a:rPr lang="en-GB" sz="2500" dirty="0">
                <a:solidFill>
                  <a:schemeClr val="tx1"/>
                </a:solidFill>
                <a:latin typeface="Calibri"/>
                <a:ea typeface="+mn-lt"/>
                <a:cs typeface="+mn-lt"/>
              </a:rPr>
              <a:t>Liam and Priya Patel, flower shop Green Haven Florists.</a:t>
            </a:r>
            <a:endParaRPr lang="en-GB" sz="2500" b="1">
              <a:solidFill>
                <a:schemeClr val="tx1"/>
              </a:solidFill>
              <a:latin typeface="Calibri"/>
              <a:ea typeface="+mn-lt"/>
              <a:cs typeface="+mn-lt"/>
            </a:endParaRPr>
          </a:p>
          <a:p>
            <a:r>
              <a:rPr lang="en-GB" sz="2500" b="1" dirty="0">
                <a:solidFill>
                  <a:schemeClr val="tx1"/>
                </a:solidFill>
                <a:latin typeface="Calibri"/>
                <a:ea typeface="Calibri"/>
                <a:cs typeface="Calibri"/>
              </a:rPr>
              <a:t>What</a:t>
            </a:r>
            <a:r>
              <a:rPr lang="en-GB" sz="2500" dirty="0">
                <a:solidFill>
                  <a:schemeClr val="tx1"/>
                </a:solidFill>
                <a:latin typeface="Calibri"/>
                <a:ea typeface="Calibri"/>
                <a:cs typeface="Calibri"/>
              </a:rPr>
              <a:t>: Green Haven Florists, significant downturn in revenue and foot traffic.</a:t>
            </a:r>
          </a:p>
          <a:p>
            <a:r>
              <a:rPr lang="en-GB" sz="2500" b="1" dirty="0">
                <a:solidFill>
                  <a:schemeClr val="tx1"/>
                </a:solidFill>
                <a:latin typeface="Calibri"/>
                <a:ea typeface="Calibri"/>
                <a:cs typeface="Calibri"/>
              </a:rPr>
              <a:t>Where</a:t>
            </a:r>
            <a:r>
              <a:rPr lang="en-GB" sz="2500" dirty="0">
                <a:solidFill>
                  <a:schemeClr val="tx1"/>
                </a:solidFill>
                <a:latin typeface="Calibri"/>
                <a:ea typeface="Calibri"/>
                <a:cs typeface="Calibri"/>
              </a:rPr>
              <a:t>: Norwich, UK.</a:t>
            </a:r>
          </a:p>
          <a:p>
            <a:r>
              <a:rPr lang="en-GB" sz="2500" b="1" dirty="0">
                <a:solidFill>
                  <a:schemeClr val="tx1"/>
                </a:solidFill>
                <a:latin typeface="Calibri"/>
                <a:ea typeface="Calibri"/>
                <a:cs typeface="Calibri"/>
              </a:rPr>
              <a:t>When</a:t>
            </a:r>
            <a:r>
              <a:rPr lang="en-GB" sz="2500" dirty="0">
                <a:solidFill>
                  <a:schemeClr val="tx1"/>
                </a:solidFill>
                <a:latin typeface="Calibri"/>
                <a:ea typeface="Calibri"/>
                <a:cs typeface="Calibri"/>
              </a:rPr>
              <a:t>: Founded in 2016.</a:t>
            </a:r>
            <a:endParaRPr lang="en-GB">
              <a:solidFill>
                <a:schemeClr val="tx1"/>
              </a:solidFill>
              <a:latin typeface="Calibri"/>
              <a:ea typeface="Calibri"/>
              <a:cs typeface="Calibri"/>
            </a:endParaRPr>
          </a:p>
          <a:p>
            <a:r>
              <a:rPr lang="en-GB" sz="2500" b="1" dirty="0">
                <a:solidFill>
                  <a:schemeClr val="tx1"/>
                </a:solidFill>
                <a:latin typeface="Calibri"/>
                <a:ea typeface="Calibri"/>
                <a:cs typeface="Calibri"/>
              </a:rPr>
              <a:t>Why</a:t>
            </a:r>
            <a:r>
              <a:rPr lang="en-GB" sz="2500" dirty="0">
                <a:solidFill>
                  <a:schemeClr val="tx1"/>
                </a:solidFill>
                <a:latin typeface="Calibri"/>
                <a:ea typeface="Calibri"/>
                <a:cs typeface="Calibri"/>
              </a:rPr>
              <a:t>: Due to rising operational costs and increased competition from online flower </a:t>
            </a:r>
            <a:r>
              <a:rPr lang="en-GB" sz="2500" err="1">
                <a:solidFill>
                  <a:schemeClr val="tx1"/>
                </a:solidFill>
                <a:latin typeface="Calibri"/>
                <a:ea typeface="Calibri"/>
                <a:cs typeface="Calibri"/>
              </a:rPr>
              <a:t>deliverys</a:t>
            </a:r>
            <a:r>
              <a:rPr lang="en-GB" sz="2500" dirty="0">
                <a:solidFill>
                  <a:schemeClr val="tx1"/>
                </a:solidFill>
                <a:latin typeface="Calibri"/>
                <a:ea typeface="Calibri"/>
                <a:cs typeface="Calibri"/>
              </a:rPr>
              <a:t>.</a:t>
            </a:r>
          </a:p>
          <a:p>
            <a:r>
              <a:rPr lang="en-GB" sz="2500" b="1" dirty="0">
                <a:solidFill>
                  <a:schemeClr val="tx1"/>
                </a:solidFill>
                <a:latin typeface="Calibri"/>
                <a:ea typeface="Calibri"/>
                <a:cs typeface="Calibri"/>
              </a:rPr>
              <a:t>How</a:t>
            </a:r>
            <a:r>
              <a:rPr lang="en-GB" sz="2500" dirty="0">
                <a:solidFill>
                  <a:schemeClr val="tx1"/>
                </a:solidFill>
                <a:latin typeface="Calibri"/>
                <a:ea typeface="Calibri"/>
                <a:cs typeface="Calibri"/>
              </a:rPr>
              <a:t>: Because of reduced in-store purchases, limited digital engagement and supply chain issues, what affects on pricing.</a:t>
            </a:r>
          </a:p>
          <a:p>
            <a:r>
              <a:rPr lang="en-GB" sz="2500" b="1" dirty="0">
                <a:solidFill>
                  <a:schemeClr val="tx1"/>
                </a:solidFill>
                <a:latin typeface="Calibri"/>
                <a:ea typeface="Calibri"/>
                <a:cs typeface="Calibri"/>
              </a:rPr>
              <a:t>How much</a:t>
            </a:r>
            <a:r>
              <a:rPr lang="en-GB" sz="2500" dirty="0">
                <a:solidFill>
                  <a:schemeClr val="tx1"/>
                </a:solidFill>
                <a:latin typeface="Calibri"/>
                <a:ea typeface="Calibri"/>
                <a:cs typeface="Calibri"/>
              </a:rPr>
              <a:t>: In the last 12 months – 30% decline in in-store sales.</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lstStyle/>
          <a:p>
            <a:endParaRPr lang="en-GB" b="1" dirty="0"/>
          </a:p>
        </p:txBody>
      </p:sp>
      <p:graphicFrame>
        <p:nvGraphicFramePr>
          <p:cNvPr id="4" name="Table 3">
            <a:extLst>
              <a:ext uri="{FF2B5EF4-FFF2-40B4-BE49-F238E27FC236}">
                <a16:creationId xmlns:a16="http://schemas.microsoft.com/office/drawing/2014/main" id="{340FBFE8-00EF-C46F-A145-AE319A3838C8}"/>
              </a:ext>
            </a:extLst>
          </p:cNvPr>
          <p:cNvGraphicFramePr>
            <a:graphicFrameLocks noGrp="1"/>
          </p:cNvGraphicFramePr>
          <p:nvPr>
            <p:extLst>
              <p:ext uri="{D42A27DB-BD31-4B8C-83A1-F6EECF244321}">
                <p14:modId xmlns:p14="http://schemas.microsoft.com/office/powerpoint/2010/main" val="1080467591"/>
              </p:ext>
            </p:extLst>
          </p:nvPr>
        </p:nvGraphicFramePr>
        <p:xfrm>
          <a:off x="1586630" y="981205"/>
          <a:ext cx="9879768" cy="5708935"/>
        </p:xfrm>
        <a:graphic>
          <a:graphicData uri="http://schemas.openxmlformats.org/drawingml/2006/table">
            <a:tbl>
              <a:tblPr bandRow="1">
                <a:tableStyleId>{5C22544A-7EE6-4342-B048-85BDC9FD1C3A}</a:tableStyleId>
              </a:tblPr>
              <a:tblGrid>
                <a:gridCol w="3293256">
                  <a:extLst>
                    <a:ext uri="{9D8B030D-6E8A-4147-A177-3AD203B41FA5}">
                      <a16:colId xmlns:a16="http://schemas.microsoft.com/office/drawing/2014/main" val="2756398833"/>
                    </a:ext>
                  </a:extLst>
                </a:gridCol>
                <a:gridCol w="3293256">
                  <a:extLst>
                    <a:ext uri="{9D8B030D-6E8A-4147-A177-3AD203B41FA5}">
                      <a16:colId xmlns:a16="http://schemas.microsoft.com/office/drawing/2014/main" val="1250196170"/>
                    </a:ext>
                  </a:extLst>
                </a:gridCol>
                <a:gridCol w="3293256">
                  <a:extLst>
                    <a:ext uri="{9D8B030D-6E8A-4147-A177-3AD203B41FA5}">
                      <a16:colId xmlns:a16="http://schemas.microsoft.com/office/drawing/2014/main" val="3970226628"/>
                    </a:ext>
                  </a:extLst>
                </a:gridCol>
              </a:tblGrid>
              <a:tr h="854850">
                <a:tc>
                  <a:txBody>
                    <a:bodyPr/>
                    <a:lstStyle/>
                    <a:p>
                      <a:r>
                        <a:rPr lang="en-GB" b="1" dirty="0"/>
                        <a:t>Political</a:t>
                      </a:r>
                    </a:p>
                  </a:txBody>
                  <a:tcPr>
                    <a:solidFill>
                      <a:schemeClr val="bg2"/>
                    </a:solidFill>
                  </a:tcPr>
                </a:tc>
                <a:tc>
                  <a:txBody>
                    <a:bodyPr/>
                    <a:lstStyle/>
                    <a:p>
                      <a:pPr marL="342900" indent="-342900" algn="l">
                        <a:buAutoNum type="arabicParenR"/>
                      </a:pPr>
                      <a:r>
                        <a:rPr lang="en-GB" sz="1800" dirty="0">
                          <a:solidFill>
                            <a:schemeClr val="tx1"/>
                          </a:solidFill>
                          <a:latin typeface="Arial"/>
                        </a:rPr>
                        <a:t>Local government promoting eco-friendly practices.</a:t>
                      </a:r>
                    </a:p>
                  </a:txBody>
                  <a:tcPr/>
                </a:tc>
                <a:tc>
                  <a:txBody>
                    <a:bodyPr/>
                    <a:lstStyle/>
                    <a:p>
                      <a:pPr algn="l"/>
                      <a:r>
                        <a:rPr lang="en-GB" sz="1800" dirty="0">
                          <a:solidFill>
                            <a:schemeClr val="tx1"/>
                          </a:solidFill>
                          <a:latin typeface="Arial"/>
                        </a:rPr>
                        <a:t>2) Trade policies: </a:t>
                      </a:r>
                      <a:r>
                        <a:rPr lang="en-GB" sz="1800" err="1">
                          <a:solidFill>
                            <a:schemeClr val="tx1"/>
                          </a:solidFill>
                          <a:latin typeface="Arial"/>
                        </a:rPr>
                        <a:t>tariifs</a:t>
                      </a:r>
                      <a:r>
                        <a:rPr lang="en-GB" sz="1800" dirty="0">
                          <a:solidFill>
                            <a:schemeClr val="tx1"/>
                          </a:solidFill>
                          <a:latin typeface="Arial"/>
                        </a:rPr>
                        <a:t> on import flowers and plants.</a:t>
                      </a:r>
                    </a:p>
                  </a:txBody>
                  <a:tcPr/>
                </a:tc>
                <a:extLst>
                  <a:ext uri="{0D108BD9-81ED-4DB2-BD59-A6C34878D82A}">
                    <a16:rowId xmlns:a16="http://schemas.microsoft.com/office/drawing/2014/main" val="3470751564"/>
                  </a:ext>
                </a:extLst>
              </a:tr>
              <a:tr h="1111305">
                <a:tc>
                  <a:txBody>
                    <a:bodyPr/>
                    <a:lstStyle/>
                    <a:p>
                      <a:pPr lvl="0">
                        <a:buNone/>
                      </a:pPr>
                      <a:r>
                        <a:rPr lang="en-GB" b="1" dirty="0"/>
                        <a:t>Economic</a:t>
                      </a:r>
                      <a:endParaRPr lang="uk-UA"/>
                    </a:p>
                  </a:txBody>
                  <a:tcPr>
                    <a:solidFill>
                      <a:schemeClr val="bg2"/>
                    </a:solidFill>
                  </a:tcPr>
                </a:tc>
                <a:tc>
                  <a:txBody>
                    <a:bodyPr/>
                    <a:lstStyle/>
                    <a:p>
                      <a:pPr marL="342900" indent="-342900" algn="l">
                        <a:buAutoNum type="arabicParenR"/>
                      </a:pPr>
                      <a:r>
                        <a:rPr lang="uk-UA" sz="1800" err="1">
                          <a:solidFill>
                            <a:schemeClr val="tx1"/>
                          </a:solidFill>
                          <a:latin typeface="Arial"/>
                        </a:rPr>
                        <a:t>Increasing</a:t>
                      </a:r>
                      <a:r>
                        <a:rPr lang="uk-UA" sz="1800" dirty="0">
                          <a:solidFill>
                            <a:schemeClr val="tx1"/>
                          </a:solidFill>
                          <a:latin typeface="Arial"/>
                        </a:rPr>
                        <a:t> </a:t>
                      </a:r>
                      <a:r>
                        <a:rPr lang="uk-UA" sz="1800" err="1">
                          <a:solidFill>
                            <a:schemeClr val="tx1"/>
                          </a:solidFill>
                          <a:latin typeface="Arial"/>
                        </a:rPr>
                        <a:t>operational</a:t>
                      </a:r>
                      <a:r>
                        <a:rPr lang="uk-UA" sz="1800" dirty="0">
                          <a:solidFill>
                            <a:schemeClr val="tx1"/>
                          </a:solidFill>
                          <a:latin typeface="Arial"/>
                        </a:rPr>
                        <a:t> </a:t>
                      </a:r>
                      <a:r>
                        <a:rPr lang="uk-UA" sz="1800" err="1">
                          <a:solidFill>
                            <a:schemeClr val="tx1"/>
                          </a:solidFill>
                          <a:latin typeface="Arial"/>
                        </a:rPr>
                        <a:t>costs</a:t>
                      </a:r>
                      <a:r>
                        <a:rPr lang="uk-UA" sz="1800" dirty="0">
                          <a:solidFill>
                            <a:schemeClr val="tx1"/>
                          </a:solidFill>
                          <a:latin typeface="Arial"/>
                        </a:rPr>
                        <a:t>, </a:t>
                      </a:r>
                      <a:r>
                        <a:rPr lang="uk-UA" sz="1800" err="1">
                          <a:solidFill>
                            <a:schemeClr val="tx1"/>
                          </a:solidFill>
                          <a:latin typeface="Arial"/>
                        </a:rPr>
                        <a:t>bills</a:t>
                      </a:r>
                      <a:r>
                        <a:rPr lang="uk-UA" sz="1800" dirty="0">
                          <a:solidFill>
                            <a:schemeClr val="tx1"/>
                          </a:solidFill>
                          <a:latin typeface="Arial"/>
                        </a:rPr>
                        <a:t> </a:t>
                      </a:r>
                      <a:r>
                        <a:rPr lang="uk-UA" sz="1800" err="1">
                          <a:solidFill>
                            <a:schemeClr val="tx1"/>
                          </a:solidFill>
                          <a:latin typeface="Arial"/>
                        </a:rPr>
                        <a:t>etc</a:t>
                      </a:r>
                      <a:r>
                        <a:rPr lang="uk-UA" sz="1800" dirty="0">
                          <a:solidFill>
                            <a:schemeClr val="tx1"/>
                          </a:solidFill>
                          <a:latin typeface="Arial"/>
                        </a:rPr>
                        <a:t>.</a:t>
                      </a:r>
                    </a:p>
                  </a:txBody>
                  <a:tcPr/>
                </a:tc>
                <a:tc>
                  <a:txBody>
                    <a:bodyPr/>
                    <a:lstStyle/>
                    <a:p>
                      <a:pPr algn="l"/>
                      <a:r>
                        <a:rPr lang="en-GB" sz="1800" dirty="0">
                          <a:solidFill>
                            <a:schemeClr val="tx1"/>
                          </a:solidFill>
                          <a:latin typeface="Arial"/>
                        </a:rPr>
                        <a:t>2) Reduced profit margins: customer choose cheaper competitor or online options.</a:t>
                      </a:r>
                    </a:p>
                  </a:txBody>
                  <a:tcPr/>
                </a:tc>
                <a:extLst>
                  <a:ext uri="{0D108BD9-81ED-4DB2-BD59-A6C34878D82A}">
                    <a16:rowId xmlns:a16="http://schemas.microsoft.com/office/drawing/2014/main" val="480786741"/>
                  </a:ext>
                </a:extLst>
              </a:tr>
              <a:tr h="669633">
                <a:tc>
                  <a:txBody>
                    <a:bodyPr/>
                    <a:lstStyle/>
                    <a:p>
                      <a:r>
                        <a:rPr lang="en-GB" b="1" dirty="0"/>
                        <a:t>Social</a:t>
                      </a:r>
                    </a:p>
                  </a:txBody>
                  <a:tcPr>
                    <a:solidFill>
                      <a:schemeClr val="bg2"/>
                    </a:solidFill>
                  </a:tcPr>
                </a:tc>
                <a:tc>
                  <a:txBody>
                    <a:bodyPr/>
                    <a:lstStyle/>
                    <a:p>
                      <a:pPr marL="342900" indent="-342900" algn="l">
                        <a:buAutoNum type="arabicParenR"/>
                      </a:pPr>
                      <a:r>
                        <a:rPr lang="en-GB" sz="1800" dirty="0">
                          <a:solidFill>
                            <a:schemeClr val="tx1"/>
                          </a:solidFill>
                          <a:latin typeface="Arial"/>
                        </a:rPr>
                        <a:t>Loss of in-store customers.</a:t>
                      </a:r>
                    </a:p>
                  </a:txBody>
                  <a:tcPr/>
                </a:tc>
                <a:tc>
                  <a:txBody>
                    <a:bodyPr/>
                    <a:lstStyle/>
                    <a:p>
                      <a:pPr algn="l"/>
                      <a:r>
                        <a:rPr lang="en-GB" sz="1800" dirty="0">
                          <a:solidFill>
                            <a:schemeClr val="tx1"/>
                          </a:solidFill>
                          <a:latin typeface="Arial"/>
                        </a:rPr>
                        <a:t>2) Customer more prefer online shopping.</a:t>
                      </a:r>
                    </a:p>
                  </a:txBody>
                  <a:tcPr/>
                </a:tc>
                <a:extLst>
                  <a:ext uri="{0D108BD9-81ED-4DB2-BD59-A6C34878D82A}">
                    <a16:rowId xmlns:a16="http://schemas.microsoft.com/office/drawing/2014/main" val="2004442748"/>
                  </a:ext>
                </a:extLst>
              </a:tr>
              <a:tr h="1111305">
                <a:tc>
                  <a:txBody>
                    <a:bodyPr/>
                    <a:lstStyle/>
                    <a:p>
                      <a:r>
                        <a:rPr lang="en-GB" b="1" dirty="0" err="1"/>
                        <a:t>Techological</a:t>
                      </a:r>
                      <a:endParaRPr lang="en-GB" b="1" dirty="0"/>
                    </a:p>
                  </a:txBody>
                  <a:tcPr>
                    <a:solidFill>
                      <a:schemeClr val="bg2"/>
                    </a:solidFill>
                  </a:tcPr>
                </a:tc>
                <a:tc>
                  <a:txBody>
                    <a:bodyPr/>
                    <a:lstStyle/>
                    <a:p>
                      <a:pPr marL="342900" indent="-342900" algn="l">
                        <a:buAutoNum type="arabicParenR"/>
                      </a:pPr>
                      <a:r>
                        <a:rPr lang="en-GB" sz="1800" dirty="0">
                          <a:solidFill>
                            <a:schemeClr val="tx1"/>
                          </a:solidFill>
                          <a:latin typeface="Arial"/>
                        </a:rPr>
                        <a:t>Limited digital engagement.</a:t>
                      </a:r>
                    </a:p>
                  </a:txBody>
                  <a:tcPr/>
                </a:tc>
                <a:tc>
                  <a:txBody>
                    <a:bodyPr/>
                    <a:lstStyle/>
                    <a:p>
                      <a:pPr algn="l"/>
                      <a:r>
                        <a:rPr lang="en-GB" sz="1800" dirty="0">
                          <a:solidFill>
                            <a:schemeClr val="tx1"/>
                          </a:solidFill>
                          <a:latin typeface="Arial"/>
                        </a:rPr>
                        <a:t>2) Supply chain technology: good developed logistic can have high affect on success of company.</a:t>
                      </a:r>
                    </a:p>
                  </a:txBody>
                  <a:tcPr/>
                </a:tc>
                <a:extLst>
                  <a:ext uri="{0D108BD9-81ED-4DB2-BD59-A6C34878D82A}">
                    <a16:rowId xmlns:a16="http://schemas.microsoft.com/office/drawing/2014/main" val="2421388051"/>
                  </a:ext>
                </a:extLst>
              </a:tr>
              <a:tr h="854850">
                <a:tc>
                  <a:txBody>
                    <a:bodyPr/>
                    <a:lstStyle/>
                    <a:p>
                      <a:r>
                        <a:rPr lang="en-GB" b="1" dirty="0"/>
                        <a:t>Legal</a:t>
                      </a:r>
                    </a:p>
                  </a:txBody>
                  <a:tcPr>
                    <a:solidFill>
                      <a:schemeClr val="bg2"/>
                    </a:solidFill>
                  </a:tcPr>
                </a:tc>
                <a:tc>
                  <a:txBody>
                    <a:bodyPr/>
                    <a:lstStyle/>
                    <a:p>
                      <a:pPr marL="342900" indent="-342900" algn="l">
                        <a:buAutoNum type="arabicParenR"/>
                      </a:pPr>
                      <a:r>
                        <a:rPr lang="en-GB" sz="1800" dirty="0">
                          <a:solidFill>
                            <a:schemeClr val="tx1"/>
                          </a:solidFill>
                          <a:latin typeface="Arial"/>
                        </a:rPr>
                        <a:t>Must ensure compliance to avoid fines.</a:t>
                      </a:r>
                    </a:p>
                  </a:txBody>
                  <a:tcPr/>
                </a:tc>
                <a:tc>
                  <a:txBody>
                    <a:bodyPr/>
                    <a:lstStyle/>
                    <a:p>
                      <a:pPr marL="0" indent="0" algn="l">
                        <a:buNone/>
                      </a:pPr>
                      <a:r>
                        <a:rPr lang="en-GB" sz="1800" dirty="0">
                          <a:solidFill>
                            <a:schemeClr val="tx1"/>
                          </a:solidFill>
                          <a:latin typeface="Arial"/>
                        </a:rPr>
                        <a:t>2) Data protection (2018, GDPR) compliance for online transactions.</a:t>
                      </a:r>
                    </a:p>
                  </a:txBody>
                  <a:tcPr/>
                </a:tc>
                <a:extLst>
                  <a:ext uri="{0D108BD9-81ED-4DB2-BD59-A6C34878D82A}">
                    <a16:rowId xmlns:a16="http://schemas.microsoft.com/office/drawing/2014/main" val="1474080568"/>
                  </a:ext>
                </a:extLst>
              </a:tr>
              <a:tr h="910477">
                <a:tc>
                  <a:txBody>
                    <a:bodyPr/>
                    <a:lstStyle/>
                    <a:p>
                      <a:r>
                        <a:rPr lang="en-GB" b="1" dirty="0"/>
                        <a:t>Environmental</a:t>
                      </a:r>
                    </a:p>
                  </a:txBody>
                  <a:tcPr>
                    <a:solidFill>
                      <a:schemeClr val="bg2"/>
                    </a:solidFill>
                  </a:tcPr>
                </a:tc>
                <a:tc>
                  <a:txBody>
                    <a:bodyPr/>
                    <a:lstStyle/>
                    <a:p>
                      <a:pPr marL="342900" indent="-342900" algn="l">
                        <a:buAutoNum type="arabicParenR"/>
                      </a:pPr>
                      <a:r>
                        <a:rPr lang="en-GB" sz="1800" dirty="0">
                          <a:solidFill>
                            <a:schemeClr val="tx1"/>
                          </a:solidFill>
                          <a:latin typeface="Arial"/>
                        </a:rPr>
                        <a:t>Using of biodegradable wrapping.</a:t>
                      </a:r>
                    </a:p>
                  </a:txBody>
                  <a:tcPr/>
                </a:tc>
                <a:tc>
                  <a:txBody>
                    <a:bodyPr/>
                    <a:lstStyle/>
                    <a:p>
                      <a:pPr algn="l"/>
                      <a:r>
                        <a:rPr lang="en-GB" sz="1800" dirty="0">
                          <a:solidFill>
                            <a:schemeClr val="tx1"/>
                          </a:solidFill>
                          <a:latin typeface="Arial"/>
                        </a:rPr>
                        <a:t>2) Using locally sourced blooms.</a:t>
                      </a:r>
                      <a:endParaRPr lang="uk-UA" sz="1800">
                        <a:solidFill>
                          <a:schemeClr val="tx1"/>
                        </a:solidFill>
                        <a:latin typeface="Arial"/>
                      </a:endParaRPr>
                    </a:p>
                  </a:txBody>
                  <a:tcPr/>
                </a:tc>
                <a:extLst>
                  <a:ext uri="{0D108BD9-81ED-4DB2-BD59-A6C34878D82A}">
                    <a16:rowId xmlns:a16="http://schemas.microsoft.com/office/drawing/2014/main" val="3156531353"/>
                  </a:ext>
                </a:extLst>
              </a:tr>
            </a:tbl>
          </a:graphicData>
        </a:graphic>
      </p:graphicFrame>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500410" y="651981"/>
            <a:ext cx="10004201" cy="491449"/>
          </a:xfrm>
        </p:spPr>
        <p:txBody>
          <a:bodyPr>
            <a:normAutofit fontScale="90000"/>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166717" y="839765"/>
            <a:ext cx="11337895" cy="4967811"/>
          </a:xfrm>
        </p:spPr>
        <p:txBody>
          <a:bodyPr/>
          <a:lstStyle/>
          <a:p>
            <a:r>
              <a:rPr lang="en-US" dirty="0"/>
              <a:t>                                                                                                                                       </a:t>
            </a:r>
          </a:p>
          <a:p>
            <a:r>
              <a:rPr lang="en-US" dirty="0"/>
              <a:t>                   </a:t>
            </a:r>
          </a:p>
          <a:p>
            <a:endParaRPr lang="en-US" dirty="0"/>
          </a:p>
        </p:txBody>
      </p:sp>
      <p:cxnSp>
        <p:nvCxnSpPr>
          <p:cNvPr id="9" name="Пряма зі стрілкою 8">
            <a:extLst>
              <a:ext uri="{FF2B5EF4-FFF2-40B4-BE49-F238E27FC236}">
                <a16:creationId xmlns:a16="http://schemas.microsoft.com/office/drawing/2014/main" id="{530E91F9-525D-376E-D244-8D7BE5DC86DC}"/>
              </a:ext>
            </a:extLst>
          </p:cNvPr>
          <p:cNvCxnSpPr/>
          <p:nvPr/>
        </p:nvCxnSpPr>
        <p:spPr>
          <a:xfrm>
            <a:off x="2770417" y="3301959"/>
            <a:ext cx="6124130" cy="70264"/>
          </a:xfrm>
          <a:prstGeom prst="straightConnector1">
            <a:avLst/>
          </a:prstGeom>
          <a:ln/>
        </p:spPr>
        <p:style>
          <a:lnRef idx="3">
            <a:schemeClr val="dk1"/>
          </a:lnRef>
          <a:fillRef idx="0">
            <a:schemeClr val="dk1"/>
          </a:fillRef>
          <a:effectRef idx="2">
            <a:schemeClr val="dk1"/>
          </a:effectRef>
          <a:fontRef idx="minor">
            <a:schemeClr val="tx1"/>
          </a:fontRef>
        </p:style>
      </p:cxnSp>
      <p:cxnSp>
        <p:nvCxnSpPr>
          <p:cNvPr id="13" name="Пряма зі стрілкою 12" descr="hjjh">
            <a:extLst>
              <a:ext uri="{FF2B5EF4-FFF2-40B4-BE49-F238E27FC236}">
                <a16:creationId xmlns:a16="http://schemas.microsoft.com/office/drawing/2014/main" id="{97CC3DCA-0244-2CD0-EB04-ACC690EE6B5D}"/>
              </a:ext>
            </a:extLst>
          </p:cNvPr>
          <p:cNvCxnSpPr/>
          <p:nvPr/>
        </p:nvCxnSpPr>
        <p:spPr>
          <a:xfrm>
            <a:off x="1753965" y="1640298"/>
            <a:ext cx="1265668" cy="164339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5" name="Пряма зі стрілкою 14">
            <a:extLst>
              <a:ext uri="{FF2B5EF4-FFF2-40B4-BE49-F238E27FC236}">
                <a16:creationId xmlns:a16="http://schemas.microsoft.com/office/drawing/2014/main" id="{93E16A76-566B-1D38-598D-3A61BBAA640F}"/>
              </a:ext>
            </a:extLst>
          </p:cNvPr>
          <p:cNvCxnSpPr/>
          <p:nvPr/>
        </p:nvCxnSpPr>
        <p:spPr>
          <a:xfrm>
            <a:off x="4041993" y="1650829"/>
            <a:ext cx="1377278" cy="165785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4" name="Пряма зі стрілкою 3">
            <a:extLst>
              <a:ext uri="{FF2B5EF4-FFF2-40B4-BE49-F238E27FC236}">
                <a16:creationId xmlns:a16="http://schemas.microsoft.com/office/drawing/2014/main" id="{C33ABE5E-E3AA-0C7F-8674-91E8B0363395}"/>
              </a:ext>
            </a:extLst>
          </p:cNvPr>
          <p:cNvCxnSpPr/>
          <p:nvPr/>
        </p:nvCxnSpPr>
        <p:spPr>
          <a:xfrm flipV="1">
            <a:off x="1873661" y="3278562"/>
            <a:ext cx="1137493" cy="141487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5" name="Пряма зі стрілкою 4">
            <a:extLst>
              <a:ext uri="{FF2B5EF4-FFF2-40B4-BE49-F238E27FC236}">
                <a16:creationId xmlns:a16="http://schemas.microsoft.com/office/drawing/2014/main" id="{1FB2757D-950F-A2D7-00AC-50DF3C6F36EC}"/>
              </a:ext>
            </a:extLst>
          </p:cNvPr>
          <p:cNvCxnSpPr/>
          <p:nvPr/>
        </p:nvCxnSpPr>
        <p:spPr>
          <a:xfrm flipV="1">
            <a:off x="4787827" y="3250332"/>
            <a:ext cx="895633" cy="140761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6" name="Стрілка: п’ятикутник 5">
            <a:extLst>
              <a:ext uri="{FF2B5EF4-FFF2-40B4-BE49-F238E27FC236}">
                <a16:creationId xmlns:a16="http://schemas.microsoft.com/office/drawing/2014/main" id="{475266F0-1921-10D2-AB96-D21865BCC266}"/>
              </a:ext>
            </a:extLst>
          </p:cNvPr>
          <p:cNvSpPr/>
          <p:nvPr/>
        </p:nvSpPr>
        <p:spPr>
          <a:xfrm>
            <a:off x="8884981" y="1864959"/>
            <a:ext cx="2773805" cy="1946001"/>
          </a:xfrm>
          <a:prstGeom prst="homePlate">
            <a:avLst/>
          </a:prstGeom>
          <a:solidFill>
            <a:srgbClr val="F0F7D5"/>
          </a:solidFill>
          <a:ln w="57150">
            <a:solidFill>
              <a:schemeClr val="tx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uk-UA" b="1" dirty="0"/>
              <a:t>DECREASING IN IN-STORE SALES</a:t>
            </a:r>
          </a:p>
        </p:txBody>
      </p:sp>
      <p:cxnSp>
        <p:nvCxnSpPr>
          <p:cNvPr id="10" name="Пряма зі стрілкою 9">
            <a:extLst>
              <a:ext uri="{FF2B5EF4-FFF2-40B4-BE49-F238E27FC236}">
                <a16:creationId xmlns:a16="http://schemas.microsoft.com/office/drawing/2014/main" id="{7AD7E2F7-E59C-8C3E-FAC6-75491D482CBB}"/>
              </a:ext>
            </a:extLst>
          </p:cNvPr>
          <p:cNvCxnSpPr/>
          <p:nvPr/>
        </p:nvCxnSpPr>
        <p:spPr>
          <a:xfrm>
            <a:off x="6884841" y="1638742"/>
            <a:ext cx="1277985" cy="168332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Пряма зі стрілкою 10">
            <a:extLst>
              <a:ext uri="{FF2B5EF4-FFF2-40B4-BE49-F238E27FC236}">
                <a16:creationId xmlns:a16="http://schemas.microsoft.com/office/drawing/2014/main" id="{889104F4-D3C9-A152-FE60-1AF0999F94E5}"/>
              </a:ext>
            </a:extLst>
          </p:cNvPr>
          <p:cNvCxnSpPr/>
          <p:nvPr/>
        </p:nvCxnSpPr>
        <p:spPr>
          <a:xfrm flipV="1">
            <a:off x="7545549" y="3359515"/>
            <a:ext cx="584675" cy="136331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9" name="TextBox 18">
            <a:extLst>
              <a:ext uri="{FF2B5EF4-FFF2-40B4-BE49-F238E27FC236}">
                <a16:creationId xmlns:a16="http://schemas.microsoft.com/office/drawing/2014/main" id="{8AC75D1F-2513-F442-516F-21B18C4953B8}"/>
              </a:ext>
            </a:extLst>
          </p:cNvPr>
          <p:cNvSpPr txBox="1"/>
          <p:nvPr/>
        </p:nvSpPr>
        <p:spPr>
          <a:xfrm>
            <a:off x="488426" y="1236679"/>
            <a:ext cx="2024819" cy="369332"/>
          </a:xfrm>
          <a:prstGeom prst="rect">
            <a:avLst/>
          </a:prstGeom>
          <a:solidFill>
            <a:schemeClr val="bg2"/>
          </a:solidFill>
          <a:ln>
            <a:solidFill>
              <a:schemeClr val="tx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uk-UA" b="1" err="1"/>
              <a:t>Competition</a:t>
            </a:r>
            <a:endParaRPr lang="uk-UA" b="1"/>
          </a:p>
        </p:txBody>
      </p:sp>
      <p:sp>
        <p:nvSpPr>
          <p:cNvPr id="21" name="TextBox 20">
            <a:extLst>
              <a:ext uri="{FF2B5EF4-FFF2-40B4-BE49-F238E27FC236}">
                <a16:creationId xmlns:a16="http://schemas.microsoft.com/office/drawing/2014/main" id="{01188099-1D8A-1AB9-C4D9-BE4EBA2F1A58}"/>
              </a:ext>
            </a:extLst>
          </p:cNvPr>
          <p:cNvSpPr txBox="1"/>
          <p:nvPr/>
        </p:nvSpPr>
        <p:spPr>
          <a:xfrm>
            <a:off x="3348523" y="1234663"/>
            <a:ext cx="2276670" cy="369332"/>
          </a:xfrm>
          <a:prstGeom prst="rect">
            <a:avLst/>
          </a:prstGeom>
          <a:solidFill>
            <a:schemeClr val="bg2"/>
          </a:solidFill>
          <a:ln>
            <a:solidFill>
              <a:schemeClr val="tx1"/>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uk-UA" b="1" err="1"/>
              <a:t>Digitalization</a:t>
            </a:r>
            <a:endParaRPr lang="uk-UA" b="1" dirty="0" err="1"/>
          </a:p>
        </p:txBody>
      </p:sp>
      <p:sp>
        <p:nvSpPr>
          <p:cNvPr id="22" name="TextBox 21">
            <a:extLst>
              <a:ext uri="{FF2B5EF4-FFF2-40B4-BE49-F238E27FC236}">
                <a16:creationId xmlns:a16="http://schemas.microsoft.com/office/drawing/2014/main" id="{C56CA877-5E87-C271-AB57-97A381EDD84C}"/>
              </a:ext>
            </a:extLst>
          </p:cNvPr>
          <p:cNvSpPr txBox="1"/>
          <p:nvPr/>
        </p:nvSpPr>
        <p:spPr>
          <a:xfrm>
            <a:off x="6226860" y="1235012"/>
            <a:ext cx="2465597" cy="369332"/>
          </a:xfrm>
          <a:prstGeom prst="rect">
            <a:avLst/>
          </a:prstGeom>
          <a:solidFill>
            <a:schemeClr val="bg2"/>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uk-UA" b="1" err="1"/>
              <a:t>Marketing</a:t>
            </a:r>
            <a:endParaRPr lang="uk-UA" b="1"/>
          </a:p>
        </p:txBody>
      </p:sp>
      <p:sp>
        <p:nvSpPr>
          <p:cNvPr id="24" name="TextBox 23">
            <a:extLst>
              <a:ext uri="{FF2B5EF4-FFF2-40B4-BE49-F238E27FC236}">
                <a16:creationId xmlns:a16="http://schemas.microsoft.com/office/drawing/2014/main" id="{54D93D44-AD30-1B43-3ACF-234F96FB7C92}"/>
              </a:ext>
            </a:extLst>
          </p:cNvPr>
          <p:cNvSpPr txBox="1"/>
          <p:nvPr/>
        </p:nvSpPr>
        <p:spPr>
          <a:xfrm>
            <a:off x="959025" y="4658293"/>
            <a:ext cx="2392361" cy="369332"/>
          </a:xfrm>
          <a:prstGeom prst="rect">
            <a:avLst/>
          </a:prstGeom>
          <a:solidFill>
            <a:schemeClr val="bg2"/>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uk-UA" b="1" err="1"/>
              <a:t>Environment</a:t>
            </a:r>
            <a:endParaRPr lang="uk-UA" b="1"/>
          </a:p>
        </p:txBody>
      </p:sp>
      <p:sp>
        <p:nvSpPr>
          <p:cNvPr id="25" name="TextBox 24">
            <a:extLst>
              <a:ext uri="{FF2B5EF4-FFF2-40B4-BE49-F238E27FC236}">
                <a16:creationId xmlns:a16="http://schemas.microsoft.com/office/drawing/2014/main" id="{C2DA5231-2105-E034-E90E-EC681CCE24C3}"/>
              </a:ext>
            </a:extLst>
          </p:cNvPr>
          <p:cNvSpPr txBox="1"/>
          <p:nvPr/>
        </p:nvSpPr>
        <p:spPr>
          <a:xfrm>
            <a:off x="6864220" y="4684224"/>
            <a:ext cx="2626042" cy="369332"/>
          </a:xfrm>
          <a:prstGeom prst="rect">
            <a:avLst/>
          </a:prstGeom>
          <a:solidFill>
            <a:schemeClr val="bg2"/>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uk-UA" b="1" err="1"/>
              <a:t>People</a:t>
            </a:r>
            <a:endParaRPr lang="uk-UA" b="1"/>
          </a:p>
        </p:txBody>
      </p:sp>
      <p:cxnSp>
        <p:nvCxnSpPr>
          <p:cNvPr id="27" name="Пряма зі стрілкою 26" descr="mmkn">
            <a:extLst>
              <a:ext uri="{FF2B5EF4-FFF2-40B4-BE49-F238E27FC236}">
                <a16:creationId xmlns:a16="http://schemas.microsoft.com/office/drawing/2014/main" id="{BFE37B40-D77D-E9E6-BA14-11EA4EDFB50F}"/>
              </a:ext>
            </a:extLst>
          </p:cNvPr>
          <p:cNvCxnSpPr/>
          <p:nvPr/>
        </p:nvCxnSpPr>
        <p:spPr>
          <a:xfrm flipV="1">
            <a:off x="673655" y="2531672"/>
            <a:ext cx="1763384" cy="6869"/>
          </a:xfrm>
          <a:prstGeom prst="straightConnector1">
            <a:avLst/>
          </a:prstGeom>
          <a:ln/>
        </p:spPr>
        <p:style>
          <a:lnRef idx="3">
            <a:schemeClr val="dk1"/>
          </a:lnRef>
          <a:fillRef idx="0">
            <a:schemeClr val="dk1"/>
          </a:fillRef>
          <a:effectRef idx="2">
            <a:schemeClr val="dk1"/>
          </a:effectRef>
          <a:fontRef idx="minor">
            <a:schemeClr val="tx1"/>
          </a:fontRef>
        </p:style>
      </p:cxnSp>
      <p:sp>
        <p:nvSpPr>
          <p:cNvPr id="28" name="TextBox 27">
            <a:extLst>
              <a:ext uri="{FF2B5EF4-FFF2-40B4-BE49-F238E27FC236}">
                <a16:creationId xmlns:a16="http://schemas.microsoft.com/office/drawing/2014/main" id="{537724C2-3FF9-1C80-FD8C-777C4D98A43F}"/>
              </a:ext>
            </a:extLst>
          </p:cNvPr>
          <p:cNvSpPr txBox="1"/>
          <p:nvPr/>
        </p:nvSpPr>
        <p:spPr>
          <a:xfrm>
            <a:off x="484832" y="2179935"/>
            <a:ext cx="1873909" cy="307777"/>
          </a:xfrm>
          <a:prstGeom prst="rect">
            <a:avLst/>
          </a:prstGeom>
          <a:noFill/>
          <a:ln>
            <a:noFill/>
          </a:ln>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uk-UA" sz="1400" dirty="0"/>
              <a:t>2 </a:t>
            </a:r>
            <a:r>
              <a:rPr lang="uk-UA" sz="1400" err="1"/>
              <a:t>new</a:t>
            </a:r>
            <a:r>
              <a:rPr lang="uk-UA" sz="1400" dirty="0"/>
              <a:t> </a:t>
            </a:r>
            <a:r>
              <a:rPr lang="uk-UA" sz="1400" err="1"/>
              <a:t>competitors</a:t>
            </a:r>
            <a:endParaRPr lang="uk-UA" sz="1400"/>
          </a:p>
        </p:txBody>
      </p:sp>
      <p:sp>
        <p:nvSpPr>
          <p:cNvPr id="29" name="TextBox 28">
            <a:extLst>
              <a:ext uri="{FF2B5EF4-FFF2-40B4-BE49-F238E27FC236}">
                <a16:creationId xmlns:a16="http://schemas.microsoft.com/office/drawing/2014/main" id="{6C48D8D5-87C7-0890-52D2-FBCDED14F576}"/>
              </a:ext>
            </a:extLst>
          </p:cNvPr>
          <p:cNvSpPr txBox="1"/>
          <p:nvPr/>
        </p:nvSpPr>
        <p:spPr>
          <a:xfrm>
            <a:off x="2574574" y="1915314"/>
            <a:ext cx="203502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uk-UA" sz="1400" err="1"/>
              <a:t>Outdated</a:t>
            </a:r>
            <a:r>
              <a:rPr lang="uk-UA" sz="1400" dirty="0"/>
              <a:t> </a:t>
            </a:r>
            <a:r>
              <a:rPr lang="uk-UA" sz="1400" err="1"/>
              <a:t>website</a:t>
            </a:r>
            <a:endParaRPr lang="uk-UA" sz="1400"/>
          </a:p>
        </p:txBody>
      </p:sp>
      <p:cxnSp>
        <p:nvCxnSpPr>
          <p:cNvPr id="31" name="Пряма зі стрілкою 30">
            <a:extLst>
              <a:ext uri="{FF2B5EF4-FFF2-40B4-BE49-F238E27FC236}">
                <a16:creationId xmlns:a16="http://schemas.microsoft.com/office/drawing/2014/main" id="{405FC34D-16E9-C2FF-BEEE-5CD40B6A397B}"/>
              </a:ext>
            </a:extLst>
          </p:cNvPr>
          <p:cNvCxnSpPr/>
          <p:nvPr/>
        </p:nvCxnSpPr>
        <p:spPr>
          <a:xfrm flipV="1">
            <a:off x="2589841" y="2275291"/>
            <a:ext cx="2014000" cy="19560"/>
          </a:xfrm>
          <a:prstGeom prst="straightConnector1">
            <a:avLst/>
          </a:prstGeom>
          <a:ln/>
        </p:spPr>
        <p:style>
          <a:lnRef idx="3">
            <a:schemeClr val="dk1"/>
          </a:lnRef>
          <a:fillRef idx="0">
            <a:schemeClr val="dk1"/>
          </a:fillRef>
          <a:effectRef idx="2">
            <a:schemeClr val="dk1"/>
          </a:effectRef>
          <a:fontRef idx="minor">
            <a:schemeClr val="tx1"/>
          </a:fontRef>
        </p:style>
      </p:cxnSp>
      <p:sp>
        <p:nvSpPr>
          <p:cNvPr id="32" name="TextBox 31">
            <a:extLst>
              <a:ext uri="{FF2B5EF4-FFF2-40B4-BE49-F238E27FC236}">
                <a16:creationId xmlns:a16="http://schemas.microsoft.com/office/drawing/2014/main" id="{949E6ED1-BE1C-7589-0579-CE15C7F3A6FB}"/>
              </a:ext>
            </a:extLst>
          </p:cNvPr>
          <p:cNvSpPr txBox="1"/>
          <p:nvPr/>
        </p:nvSpPr>
        <p:spPr>
          <a:xfrm>
            <a:off x="3001962" y="2593866"/>
            <a:ext cx="200910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uk-UA" sz="1400" err="1"/>
              <a:t>Difficult</a:t>
            </a:r>
            <a:r>
              <a:rPr lang="uk-UA" sz="1400" dirty="0"/>
              <a:t> </a:t>
            </a:r>
            <a:r>
              <a:rPr lang="uk-UA" sz="1400" err="1"/>
              <a:t>to</a:t>
            </a:r>
            <a:r>
              <a:rPr lang="uk-UA" sz="1400" dirty="0"/>
              <a:t> </a:t>
            </a:r>
            <a:r>
              <a:rPr lang="uk-UA" sz="1400" err="1"/>
              <a:t>navigate</a:t>
            </a:r>
            <a:endParaRPr lang="uk-UA" sz="1400"/>
          </a:p>
        </p:txBody>
      </p:sp>
      <p:cxnSp>
        <p:nvCxnSpPr>
          <p:cNvPr id="33" name="Пряма зі стрілкою 32">
            <a:extLst>
              <a:ext uri="{FF2B5EF4-FFF2-40B4-BE49-F238E27FC236}">
                <a16:creationId xmlns:a16="http://schemas.microsoft.com/office/drawing/2014/main" id="{60967546-7CEB-AF4C-6726-41FD1B12F8B1}"/>
              </a:ext>
            </a:extLst>
          </p:cNvPr>
          <p:cNvCxnSpPr/>
          <p:nvPr/>
        </p:nvCxnSpPr>
        <p:spPr>
          <a:xfrm>
            <a:off x="3343839" y="2940370"/>
            <a:ext cx="1769859" cy="17079"/>
          </a:xfrm>
          <a:prstGeom prst="straightConnector1">
            <a:avLst/>
          </a:prstGeom>
          <a:ln/>
        </p:spPr>
        <p:style>
          <a:lnRef idx="3">
            <a:schemeClr val="dk1"/>
          </a:lnRef>
          <a:fillRef idx="0">
            <a:schemeClr val="dk1"/>
          </a:fillRef>
          <a:effectRef idx="2">
            <a:schemeClr val="dk1"/>
          </a:effectRef>
          <a:fontRef idx="minor">
            <a:schemeClr val="tx1"/>
          </a:fontRef>
        </p:style>
      </p:cxnSp>
      <p:sp>
        <p:nvSpPr>
          <p:cNvPr id="34" name="TextBox 33">
            <a:extLst>
              <a:ext uri="{FF2B5EF4-FFF2-40B4-BE49-F238E27FC236}">
                <a16:creationId xmlns:a16="http://schemas.microsoft.com/office/drawing/2014/main" id="{CB91156D-45A9-4B36-8DD1-68829F668499}"/>
              </a:ext>
            </a:extLst>
          </p:cNvPr>
          <p:cNvSpPr txBox="1"/>
          <p:nvPr/>
        </p:nvSpPr>
        <p:spPr>
          <a:xfrm>
            <a:off x="4015749" y="5053253"/>
            <a:ext cx="1708829" cy="3417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uk-UA"/>
          </a:p>
        </p:txBody>
      </p:sp>
      <p:sp>
        <p:nvSpPr>
          <p:cNvPr id="35" name="TextBox 34">
            <a:extLst>
              <a:ext uri="{FF2B5EF4-FFF2-40B4-BE49-F238E27FC236}">
                <a16:creationId xmlns:a16="http://schemas.microsoft.com/office/drawing/2014/main" id="{D8437B67-C6DA-2F74-2656-BD7526AF7BC4}"/>
              </a:ext>
            </a:extLst>
          </p:cNvPr>
          <p:cNvSpPr txBox="1"/>
          <p:nvPr/>
        </p:nvSpPr>
        <p:spPr>
          <a:xfrm>
            <a:off x="5628526" y="1868147"/>
            <a:ext cx="16233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uk-UA" sz="1400" err="1"/>
              <a:t>Poor</a:t>
            </a:r>
            <a:r>
              <a:rPr lang="uk-UA" sz="1400" dirty="0"/>
              <a:t> </a:t>
            </a:r>
            <a:r>
              <a:rPr lang="uk-UA" sz="1400" err="1"/>
              <a:t>instagram</a:t>
            </a:r>
            <a:endParaRPr lang="uk-UA"/>
          </a:p>
        </p:txBody>
      </p:sp>
      <p:cxnSp>
        <p:nvCxnSpPr>
          <p:cNvPr id="36" name="Пряма зі стрілкою 35">
            <a:extLst>
              <a:ext uri="{FF2B5EF4-FFF2-40B4-BE49-F238E27FC236}">
                <a16:creationId xmlns:a16="http://schemas.microsoft.com/office/drawing/2014/main" id="{34154B61-CC49-E9E5-0A7B-C033BA9BF7C8}"/>
              </a:ext>
            </a:extLst>
          </p:cNvPr>
          <p:cNvCxnSpPr/>
          <p:nvPr/>
        </p:nvCxnSpPr>
        <p:spPr>
          <a:xfrm>
            <a:off x="5627290" y="2171105"/>
            <a:ext cx="1642904" cy="7287"/>
          </a:xfrm>
          <a:prstGeom prst="straightConnector1">
            <a:avLst/>
          </a:prstGeom>
          <a:ln/>
        </p:spPr>
        <p:style>
          <a:lnRef idx="3">
            <a:schemeClr val="dk1"/>
          </a:lnRef>
          <a:fillRef idx="0">
            <a:schemeClr val="dk1"/>
          </a:fillRef>
          <a:effectRef idx="2">
            <a:schemeClr val="dk1"/>
          </a:effectRef>
          <a:fontRef idx="minor">
            <a:schemeClr val="tx1"/>
          </a:fontRef>
        </p:style>
      </p:cxnSp>
      <p:sp>
        <p:nvSpPr>
          <p:cNvPr id="37" name="TextBox 36">
            <a:extLst>
              <a:ext uri="{FF2B5EF4-FFF2-40B4-BE49-F238E27FC236}">
                <a16:creationId xmlns:a16="http://schemas.microsoft.com/office/drawing/2014/main" id="{72636549-6FC0-AD2B-FCCF-BFF8BE2DF2C8}"/>
              </a:ext>
            </a:extLst>
          </p:cNvPr>
          <p:cNvSpPr txBox="1"/>
          <p:nvPr/>
        </p:nvSpPr>
        <p:spPr>
          <a:xfrm>
            <a:off x="5454376" y="2400626"/>
            <a:ext cx="216787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uk-UA" sz="1400" err="1"/>
              <a:t>Lake</a:t>
            </a:r>
            <a:r>
              <a:rPr lang="uk-UA" sz="1400" dirty="0"/>
              <a:t> </a:t>
            </a:r>
            <a:r>
              <a:rPr lang="uk-UA" sz="1400" err="1"/>
              <a:t>of</a:t>
            </a:r>
            <a:r>
              <a:rPr lang="uk-UA" sz="1400" dirty="0"/>
              <a:t> </a:t>
            </a:r>
            <a:r>
              <a:rPr lang="uk-UA" sz="1400" err="1"/>
              <a:t>customer</a:t>
            </a:r>
            <a:r>
              <a:rPr lang="uk-UA" sz="1400" dirty="0"/>
              <a:t> </a:t>
            </a:r>
            <a:r>
              <a:rPr lang="uk-UA" sz="1400" err="1"/>
              <a:t>engagement</a:t>
            </a:r>
            <a:endParaRPr lang="uk-UA" sz="1400"/>
          </a:p>
        </p:txBody>
      </p:sp>
      <p:cxnSp>
        <p:nvCxnSpPr>
          <p:cNvPr id="38" name="Пряма зі стрілкою 37">
            <a:extLst>
              <a:ext uri="{FF2B5EF4-FFF2-40B4-BE49-F238E27FC236}">
                <a16:creationId xmlns:a16="http://schemas.microsoft.com/office/drawing/2014/main" id="{DBC89A50-4657-EBB8-0190-0AA349F78CF3}"/>
              </a:ext>
            </a:extLst>
          </p:cNvPr>
          <p:cNvCxnSpPr/>
          <p:nvPr/>
        </p:nvCxnSpPr>
        <p:spPr>
          <a:xfrm flipV="1">
            <a:off x="5870623" y="2906054"/>
            <a:ext cx="1923752" cy="14665"/>
          </a:xfrm>
          <a:prstGeom prst="straightConnector1">
            <a:avLst/>
          </a:prstGeom>
          <a:ln/>
        </p:spPr>
        <p:style>
          <a:lnRef idx="3">
            <a:schemeClr val="dk1"/>
          </a:lnRef>
          <a:fillRef idx="0">
            <a:schemeClr val="dk1"/>
          </a:fillRef>
          <a:effectRef idx="2">
            <a:schemeClr val="dk1"/>
          </a:effectRef>
          <a:fontRef idx="minor">
            <a:schemeClr val="tx1"/>
          </a:fontRef>
        </p:style>
      </p:cxnSp>
      <p:sp>
        <p:nvSpPr>
          <p:cNvPr id="39" name="TextBox 38">
            <a:extLst>
              <a:ext uri="{FF2B5EF4-FFF2-40B4-BE49-F238E27FC236}">
                <a16:creationId xmlns:a16="http://schemas.microsoft.com/office/drawing/2014/main" id="{99CD0C7D-1443-B056-36AE-C59762242FC4}"/>
              </a:ext>
            </a:extLst>
          </p:cNvPr>
          <p:cNvSpPr txBox="1"/>
          <p:nvPr/>
        </p:nvSpPr>
        <p:spPr>
          <a:xfrm>
            <a:off x="3803487" y="4713519"/>
            <a:ext cx="2294714" cy="369332"/>
          </a:xfrm>
          <a:prstGeom prst="rect">
            <a:avLst/>
          </a:prstGeom>
          <a:solidFill>
            <a:schemeClr val="bg2"/>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uk-UA" b="1" err="1"/>
              <a:t>Logistic</a:t>
            </a:r>
            <a:endParaRPr lang="uk-UA"/>
          </a:p>
        </p:txBody>
      </p:sp>
      <p:cxnSp>
        <p:nvCxnSpPr>
          <p:cNvPr id="40" name="Пряма зі стрілкою 39">
            <a:extLst>
              <a:ext uri="{FF2B5EF4-FFF2-40B4-BE49-F238E27FC236}">
                <a16:creationId xmlns:a16="http://schemas.microsoft.com/office/drawing/2014/main" id="{647816D9-43EC-F4A9-8E4B-57161F49AEC2}"/>
              </a:ext>
            </a:extLst>
          </p:cNvPr>
          <p:cNvCxnSpPr/>
          <p:nvPr/>
        </p:nvCxnSpPr>
        <p:spPr>
          <a:xfrm>
            <a:off x="7715761" y="4432491"/>
            <a:ext cx="1977360" cy="24411"/>
          </a:xfrm>
          <a:prstGeom prst="straightConnector1">
            <a:avLst/>
          </a:prstGeom>
          <a:ln/>
        </p:spPr>
        <p:style>
          <a:lnRef idx="3">
            <a:schemeClr val="dk1"/>
          </a:lnRef>
          <a:fillRef idx="0">
            <a:schemeClr val="dk1"/>
          </a:fillRef>
          <a:effectRef idx="2">
            <a:schemeClr val="dk1"/>
          </a:effectRef>
          <a:fontRef idx="minor">
            <a:schemeClr val="tx1"/>
          </a:fontRef>
        </p:style>
      </p:cxnSp>
      <p:sp>
        <p:nvSpPr>
          <p:cNvPr id="42" name="TextBox 41">
            <a:extLst>
              <a:ext uri="{FF2B5EF4-FFF2-40B4-BE49-F238E27FC236}">
                <a16:creationId xmlns:a16="http://schemas.microsoft.com/office/drawing/2014/main" id="{76D563E7-E54A-9E16-E76E-B5654EA74698}"/>
              </a:ext>
            </a:extLst>
          </p:cNvPr>
          <p:cNvSpPr txBox="1"/>
          <p:nvPr/>
        </p:nvSpPr>
        <p:spPr>
          <a:xfrm>
            <a:off x="7619966" y="3824565"/>
            <a:ext cx="247800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uk-UA" sz="1400" err="1"/>
              <a:t>Prefferences</a:t>
            </a:r>
            <a:r>
              <a:rPr lang="uk-UA" sz="1400" dirty="0"/>
              <a:t> </a:t>
            </a:r>
            <a:r>
              <a:rPr lang="uk-UA" sz="1400" err="1"/>
              <a:t>in</a:t>
            </a:r>
            <a:r>
              <a:rPr lang="uk-UA" sz="1400" dirty="0"/>
              <a:t> </a:t>
            </a:r>
            <a:r>
              <a:rPr lang="uk-UA" sz="1400" err="1"/>
              <a:t>online</a:t>
            </a:r>
            <a:r>
              <a:rPr lang="uk-UA" sz="1400" dirty="0"/>
              <a:t> </a:t>
            </a:r>
            <a:r>
              <a:rPr lang="uk-UA" sz="1400" err="1"/>
              <a:t>shopping</a:t>
            </a:r>
            <a:endParaRPr lang="uk-UA" sz="1400"/>
          </a:p>
        </p:txBody>
      </p:sp>
      <p:cxnSp>
        <p:nvCxnSpPr>
          <p:cNvPr id="43" name="Пряма зі стрілкою 42">
            <a:extLst>
              <a:ext uri="{FF2B5EF4-FFF2-40B4-BE49-F238E27FC236}">
                <a16:creationId xmlns:a16="http://schemas.microsoft.com/office/drawing/2014/main" id="{FD1AD2A2-DB4A-9A88-444D-9A5AECD6C765}"/>
              </a:ext>
            </a:extLst>
          </p:cNvPr>
          <p:cNvCxnSpPr/>
          <p:nvPr/>
        </p:nvCxnSpPr>
        <p:spPr>
          <a:xfrm>
            <a:off x="5013037" y="4388636"/>
            <a:ext cx="1820918" cy="29284"/>
          </a:xfrm>
          <a:prstGeom prst="straightConnector1">
            <a:avLst/>
          </a:prstGeom>
          <a:ln/>
        </p:spPr>
        <p:style>
          <a:lnRef idx="3">
            <a:schemeClr val="dk1"/>
          </a:lnRef>
          <a:fillRef idx="0">
            <a:schemeClr val="dk1"/>
          </a:fillRef>
          <a:effectRef idx="2">
            <a:schemeClr val="dk1"/>
          </a:effectRef>
          <a:fontRef idx="minor">
            <a:schemeClr val="tx1"/>
          </a:fontRef>
        </p:style>
      </p:cxnSp>
      <p:sp>
        <p:nvSpPr>
          <p:cNvPr id="44" name="TextBox 43">
            <a:extLst>
              <a:ext uri="{FF2B5EF4-FFF2-40B4-BE49-F238E27FC236}">
                <a16:creationId xmlns:a16="http://schemas.microsoft.com/office/drawing/2014/main" id="{26D80937-88C7-2167-4B8E-AF0137830C12}"/>
              </a:ext>
            </a:extLst>
          </p:cNvPr>
          <p:cNvSpPr txBox="1"/>
          <p:nvPr/>
        </p:nvSpPr>
        <p:spPr>
          <a:xfrm>
            <a:off x="5160849" y="3814548"/>
            <a:ext cx="230692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uk-UA" sz="1400" err="1"/>
              <a:t>Customer</a:t>
            </a:r>
            <a:r>
              <a:rPr lang="uk-UA" sz="1400" dirty="0"/>
              <a:t> </a:t>
            </a:r>
            <a:r>
              <a:rPr lang="uk-UA" sz="1400" err="1"/>
              <a:t>desire</a:t>
            </a:r>
            <a:r>
              <a:rPr lang="uk-UA" sz="1400" dirty="0"/>
              <a:t> </a:t>
            </a:r>
            <a:r>
              <a:rPr lang="uk-UA" sz="1400" err="1"/>
              <a:t>more</a:t>
            </a:r>
            <a:r>
              <a:rPr lang="uk-UA" sz="1400" dirty="0"/>
              <a:t> </a:t>
            </a:r>
            <a:r>
              <a:rPr lang="uk-UA" sz="1400" err="1"/>
              <a:t>flexible</a:t>
            </a:r>
            <a:r>
              <a:rPr lang="uk-UA" sz="1400" dirty="0"/>
              <a:t> </a:t>
            </a:r>
            <a:r>
              <a:rPr lang="uk-UA" sz="1400" err="1"/>
              <a:t>delivery</a:t>
            </a:r>
            <a:r>
              <a:rPr lang="uk-UA" sz="1400" dirty="0"/>
              <a:t> </a:t>
            </a:r>
            <a:r>
              <a:rPr lang="uk-UA" sz="1400" err="1"/>
              <a:t>options</a:t>
            </a:r>
            <a:endParaRPr lang="uk-UA" sz="1400"/>
          </a:p>
        </p:txBody>
      </p:sp>
      <p:sp>
        <p:nvSpPr>
          <p:cNvPr id="45" name="TextBox 44">
            <a:extLst>
              <a:ext uri="{FF2B5EF4-FFF2-40B4-BE49-F238E27FC236}">
                <a16:creationId xmlns:a16="http://schemas.microsoft.com/office/drawing/2014/main" id="{81F19F85-FC19-265A-C3D4-250A367AE110}"/>
              </a:ext>
            </a:extLst>
          </p:cNvPr>
          <p:cNvSpPr txBox="1"/>
          <p:nvPr/>
        </p:nvSpPr>
        <p:spPr>
          <a:xfrm>
            <a:off x="4406339" y="5895462"/>
            <a:ext cx="2819568" cy="4394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uk-UA"/>
          </a:p>
        </p:txBody>
      </p:sp>
      <p:sp>
        <p:nvSpPr>
          <p:cNvPr id="46" name="TextBox 45">
            <a:extLst>
              <a:ext uri="{FF2B5EF4-FFF2-40B4-BE49-F238E27FC236}">
                <a16:creationId xmlns:a16="http://schemas.microsoft.com/office/drawing/2014/main" id="{8DE8F0DB-BE8E-F204-9A00-5E160D2C1E3B}"/>
              </a:ext>
            </a:extLst>
          </p:cNvPr>
          <p:cNvSpPr txBox="1"/>
          <p:nvPr/>
        </p:nvSpPr>
        <p:spPr>
          <a:xfrm>
            <a:off x="2557921" y="3658420"/>
            <a:ext cx="207500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uk-UA" sz="1400" err="1"/>
              <a:t>Using</a:t>
            </a:r>
            <a:r>
              <a:rPr lang="uk-UA" sz="1400" dirty="0"/>
              <a:t> </a:t>
            </a:r>
            <a:r>
              <a:rPr lang="uk-UA" sz="1400" err="1"/>
              <a:t>of</a:t>
            </a:r>
            <a:r>
              <a:rPr lang="uk-UA" sz="1400" dirty="0"/>
              <a:t> </a:t>
            </a:r>
            <a:r>
              <a:rPr lang="uk-UA" sz="1400" err="1"/>
              <a:t>biodegrable</a:t>
            </a:r>
            <a:r>
              <a:rPr lang="uk-UA" sz="1400" dirty="0"/>
              <a:t> </a:t>
            </a:r>
            <a:r>
              <a:rPr lang="uk-UA" sz="1400" err="1"/>
              <a:t>wrapping</a:t>
            </a:r>
            <a:r>
              <a:rPr lang="uk-UA" sz="1400" dirty="0"/>
              <a:t> </a:t>
            </a:r>
            <a:r>
              <a:rPr lang="uk-UA" sz="1400" err="1"/>
              <a:t>and</a:t>
            </a:r>
            <a:r>
              <a:rPr lang="uk-UA" sz="1400" dirty="0"/>
              <a:t> </a:t>
            </a:r>
            <a:r>
              <a:rPr lang="uk-UA" sz="1400" err="1"/>
              <a:t>locally</a:t>
            </a:r>
            <a:r>
              <a:rPr lang="uk-UA" sz="1400" dirty="0"/>
              <a:t> </a:t>
            </a:r>
            <a:r>
              <a:rPr lang="uk-UA" sz="1400" err="1"/>
              <a:t>sourced</a:t>
            </a:r>
            <a:r>
              <a:rPr lang="uk-UA" sz="1400" dirty="0"/>
              <a:t> </a:t>
            </a:r>
            <a:r>
              <a:rPr lang="uk-UA" sz="1400" err="1"/>
              <a:t>blooms</a:t>
            </a:r>
            <a:endParaRPr lang="uk-UA" sz="1400"/>
          </a:p>
        </p:txBody>
      </p:sp>
      <p:cxnSp>
        <p:nvCxnSpPr>
          <p:cNvPr id="47" name="Пряма зі стрілкою 46">
            <a:extLst>
              <a:ext uri="{FF2B5EF4-FFF2-40B4-BE49-F238E27FC236}">
                <a16:creationId xmlns:a16="http://schemas.microsoft.com/office/drawing/2014/main" id="{0FBD122D-2D38-01F0-EE73-69BE9853B553}"/>
              </a:ext>
            </a:extLst>
          </p:cNvPr>
          <p:cNvCxnSpPr>
            <a:cxnSpLocks/>
          </p:cNvCxnSpPr>
          <p:nvPr/>
        </p:nvCxnSpPr>
        <p:spPr>
          <a:xfrm flipH="1" flipV="1">
            <a:off x="2112385" y="4392254"/>
            <a:ext cx="2398967" cy="811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645478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Final analysis</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858527" y="1710095"/>
            <a:ext cx="8915399" cy="4160520"/>
          </a:xfrm>
        </p:spPr>
        <p:txBody>
          <a:bodyPr vert="horz" lIns="91440" tIns="45720" rIns="91440" bIns="45720" rtlCol="0" anchor="t">
            <a:noAutofit/>
          </a:bodyPr>
          <a:lstStyle/>
          <a:p>
            <a:r>
              <a:rPr lang="en-GB" dirty="0">
                <a:solidFill>
                  <a:schemeClr val="tx1"/>
                </a:solidFill>
                <a:latin typeface="Arial"/>
                <a:cs typeface="Arial"/>
              </a:rPr>
              <a:t>Based on those analysis, we can see the weak sides of company, and from where it get started. Due to rising competition, outdated website and limited delivery, minimal digital marketing activity the shop experienced a 30% drop in in-store sales - "decrease in the amount sold or revenue generated between two periods" (Calculator ultra, 2025). So, I would suggest Priya and Patel:</a:t>
            </a:r>
          </a:p>
          <a:p>
            <a:pPr marL="457200" indent="-457200">
              <a:buAutoNum type="arabicParenR"/>
            </a:pPr>
            <a:r>
              <a:rPr lang="en-GB" dirty="0">
                <a:solidFill>
                  <a:schemeClr val="tx1"/>
                </a:solidFill>
                <a:latin typeface="Arial"/>
                <a:cs typeface="Arial"/>
              </a:rPr>
              <a:t>To enhance digital presence (refine the web site,  introduce online ordering and subscription options)</a:t>
            </a:r>
          </a:p>
          <a:p>
            <a:pPr marL="457200" indent="-457200">
              <a:buAutoNum type="arabicParenR"/>
            </a:pPr>
            <a:r>
              <a:rPr lang="en-GB" dirty="0">
                <a:solidFill>
                  <a:schemeClr val="tx1"/>
                </a:solidFill>
                <a:latin typeface="Arial"/>
                <a:cs typeface="Arial"/>
              </a:rPr>
              <a:t>Develop marketing (boost Instagram, and email marketing, collaborate with </a:t>
            </a:r>
            <a:r>
              <a:rPr lang="en-GB" err="1">
                <a:solidFill>
                  <a:schemeClr val="tx1"/>
                </a:solidFill>
                <a:latin typeface="Arial"/>
                <a:cs typeface="Arial"/>
              </a:rPr>
              <a:t>ifluencers</a:t>
            </a:r>
            <a:r>
              <a:rPr lang="en-GB" dirty="0">
                <a:solidFill>
                  <a:schemeClr val="tx1"/>
                </a:solidFill>
                <a:latin typeface="Arial"/>
                <a:cs typeface="Arial"/>
              </a:rPr>
              <a:t>)</a:t>
            </a:r>
          </a:p>
          <a:p>
            <a:pPr marL="457200" indent="-457200">
              <a:buAutoNum type="arabicParenR"/>
            </a:pPr>
            <a:r>
              <a:rPr lang="en-GB" dirty="0">
                <a:solidFill>
                  <a:schemeClr val="tx1"/>
                </a:solidFill>
                <a:latin typeface="Arial"/>
                <a:cs typeface="Arial"/>
              </a:rPr>
              <a:t>Expand delivery services</a:t>
            </a:r>
          </a:p>
          <a:p>
            <a:r>
              <a:rPr lang="en-GB" dirty="0">
                <a:solidFill>
                  <a:schemeClr val="tx1"/>
                </a:solidFill>
                <a:latin typeface="Arial"/>
                <a:cs typeface="Arial"/>
              </a:rPr>
              <a:t>I strongly believe that with these approaches company will see positive result in a very short time and will have long-term growth.</a:t>
            </a:r>
          </a:p>
          <a:p>
            <a:pPr marL="457200" indent="-457200">
              <a:buAutoNum type="arabicParenR"/>
            </a:pPr>
            <a:endParaRPr lang="en-GB" dirty="0">
              <a:solidFill>
                <a:schemeClr val="tx1"/>
              </a:solidFill>
            </a:endParaRPr>
          </a:p>
        </p:txBody>
      </p:sp>
    </p:spTree>
    <p:extLst>
      <p:ext uri="{BB962C8B-B14F-4D97-AF65-F5344CB8AC3E}">
        <p14:creationId xmlns:p14="http://schemas.microsoft.com/office/powerpoint/2010/main" val="3970473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a:noFill/>
        </p:spPr>
        <p:txBody>
          <a:bodyPr/>
          <a:lstStyle/>
          <a:p>
            <a:pPr marL="342900" indent="-342900">
              <a:buAutoNum type="arabicPeriod"/>
            </a:pPr>
            <a:r>
              <a:rPr lang="en-GB" sz="1800" b="1" dirty="0">
                <a:solidFill>
                  <a:schemeClr val="tx1"/>
                </a:solidFill>
                <a:latin typeface="Calibri"/>
                <a:ea typeface="Roboto"/>
                <a:cs typeface="Roboto"/>
              </a:rPr>
              <a:t>BBC (2025) </a:t>
            </a:r>
            <a:r>
              <a:rPr lang="en-GB" sz="1800" b="1" dirty="0">
                <a:solidFill>
                  <a:srgbClr val="141414"/>
                </a:solidFill>
                <a:latin typeface="Calibri"/>
                <a:ea typeface="Calibri"/>
                <a:cs typeface="Calibri"/>
              </a:rPr>
              <a:t>PESTLE analysis. Available at: </a:t>
            </a:r>
            <a:r>
              <a:rPr lang="en-GB" sz="1800" dirty="0">
                <a:solidFill>
                  <a:srgbClr val="141414"/>
                </a:solidFill>
                <a:latin typeface="Calibri"/>
                <a:ea typeface="+mn-lt"/>
                <a:cs typeface="+mn-lt"/>
                <a:hlinkClick r:id="rId2"/>
              </a:rPr>
              <a:t>https://www.bbc.co.uk/bitesize/guides/zcjhfcw/revision/2</a:t>
            </a:r>
            <a:r>
              <a:rPr lang="en-GB" sz="1800" b="1" dirty="0">
                <a:solidFill>
                  <a:schemeClr val="tx1"/>
                </a:solidFill>
                <a:latin typeface="Calibri"/>
                <a:ea typeface="Roboto"/>
                <a:cs typeface="Roboto"/>
              </a:rPr>
              <a:t>  (Accessed 9 </a:t>
            </a:r>
            <a:r>
              <a:rPr lang="en-GB" sz="1800" b="1" err="1">
                <a:solidFill>
                  <a:schemeClr val="tx1"/>
                </a:solidFill>
                <a:latin typeface="Calibri"/>
                <a:ea typeface="Roboto"/>
                <a:cs typeface="Roboto"/>
              </a:rPr>
              <a:t>november</a:t>
            </a:r>
            <a:r>
              <a:rPr lang="en-GB" sz="1800" b="1" dirty="0">
                <a:solidFill>
                  <a:schemeClr val="tx1"/>
                </a:solidFill>
                <a:latin typeface="Calibri"/>
                <a:ea typeface="Roboto"/>
                <a:cs typeface="Roboto"/>
              </a:rPr>
              <a:t> 2025)</a:t>
            </a:r>
            <a:endParaRPr lang="uk-UA" sz="1800">
              <a:solidFill>
                <a:schemeClr val="tx1"/>
              </a:solidFill>
              <a:latin typeface="Calibri"/>
              <a:ea typeface="Calibri"/>
              <a:cs typeface="Calibri"/>
            </a:endParaRPr>
          </a:p>
          <a:p>
            <a:pPr marL="342900" indent="-342900">
              <a:buAutoNum type="arabicPeriod"/>
            </a:pPr>
            <a:r>
              <a:rPr lang="en-GB" sz="1800" dirty="0">
                <a:solidFill>
                  <a:schemeClr val="tx1"/>
                </a:solidFill>
                <a:latin typeface="Calibri"/>
                <a:ea typeface="Roboto"/>
                <a:cs typeface="Roboto"/>
              </a:rPr>
              <a:t>2.</a:t>
            </a:r>
            <a:r>
              <a:rPr lang="en-GB" sz="1800" b="1" dirty="0">
                <a:solidFill>
                  <a:schemeClr val="tx1"/>
                </a:solidFill>
                <a:latin typeface="Calibri"/>
                <a:ea typeface="Roboto"/>
                <a:cs typeface="Arial"/>
              </a:rPr>
              <a:t>Calculator Ultra (2025)</a:t>
            </a:r>
            <a:r>
              <a:rPr lang="en-GB" sz="1800" b="1" i="1" dirty="0">
                <a:solidFill>
                  <a:schemeClr val="tx1"/>
                </a:solidFill>
                <a:latin typeface="Calibri"/>
                <a:ea typeface="Roboto"/>
                <a:cs typeface="Arial"/>
              </a:rPr>
              <a:t> Find More Calculator</a:t>
            </a:r>
            <a:r>
              <a:rPr lang="en-GB" sz="1800" b="1" dirty="0">
                <a:solidFill>
                  <a:schemeClr val="tx1"/>
                </a:solidFill>
                <a:latin typeface="Calibri"/>
                <a:ea typeface="Roboto"/>
                <a:cs typeface="Arial"/>
              </a:rPr>
              <a:t> Available at: </a:t>
            </a:r>
            <a:r>
              <a:rPr lang="en-GB" sz="1800" dirty="0">
                <a:solidFill>
                  <a:srgbClr val="000000"/>
                </a:solidFill>
                <a:latin typeface="Calibri"/>
                <a:ea typeface="Roboto"/>
                <a:cs typeface="Arial"/>
                <a:hlinkClick r:id="rId3">
                  <a:extLst>
                    <a:ext uri="{A12FA001-AC4F-418D-AE19-62706E023703}">
                      <ahyp:hlinkClr xmlns:ahyp="http://schemas.microsoft.com/office/drawing/2018/hyperlinkcolor" val="tx"/>
                    </a:ext>
                  </a:extLst>
                </a:hlinkClick>
              </a:rPr>
              <a:t>Drop in Sales Calculator &amp; Formula Online Calculator Ultra</a:t>
            </a:r>
            <a:r>
              <a:rPr lang="en-GB" sz="1800" b="1" i="1" dirty="0">
                <a:solidFill>
                  <a:schemeClr val="tx1"/>
                </a:solidFill>
                <a:latin typeface="Calibri"/>
                <a:ea typeface="Roboto"/>
                <a:cs typeface="Arial"/>
              </a:rPr>
              <a:t> </a:t>
            </a:r>
            <a:r>
              <a:rPr lang="en-GB" sz="1800" b="1" dirty="0">
                <a:solidFill>
                  <a:schemeClr val="tx1"/>
                </a:solidFill>
                <a:latin typeface="Calibri"/>
                <a:ea typeface="Roboto"/>
                <a:cs typeface="Arial"/>
              </a:rPr>
              <a:t>(Accessed: 9 </a:t>
            </a:r>
            <a:r>
              <a:rPr lang="en-GB" sz="1800" b="1" err="1">
                <a:solidFill>
                  <a:schemeClr val="tx1"/>
                </a:solidFill>
                <a:latin typeface="Calibri"/>
                <a:ea typeface="Roboto"/>
                <a:cs typeface="Arial"/>
              </a:rPr>
              <a:t>november</a:t>
            </a:r>
            <a:r>
              <a:rPr lang="en-GB" sz="1800" b="1">
                <a:solidFill>
                  <a:schemeClr val="tx1"/>
                </a:solidFill>
                <a:latin typeface="Calibri"/>
                <a:ea typeface="Roboto"/>
                <a:cs typeface="Arial"/>
              </a:rPr>
              <a:t> 2025).</a:t>
            </a:r>
            <a:endParaRPr lang="uk-UA" sz="1800">
              <a:solidFill>
                <a:schemeClr val="tx1"/>
              </a:solidFill>
              <a:latin typeface="Calibri"/>
              <a:ea typeface="Calibri"/>
              <a:cs typeface="Calibri"/>
            </a:endParaRPr>
          </a:p>
          <a:p>
            <a:pPr marL="342900" indent="-342900">
              <a:buAutoNum type="arabicPeriod"/>
            </a:pPr>
            <a:r>
              <a:rPr lang="en-GB" sz="1800" b="1" dirty="0">
                <a:solidFill>
                  <a:schemeClr val="tx1"/>
                </a:solidFill>
                <a:latin typeface="Calibri"/>
                <a:ea typeface="Roboto"/>
                <a:cs typeface="Roboto"/>
              </a:rPr>
              <a:t>3. </a:t>
            </a:r>
            <a:r>
              <a:rPr lang="en-GB" sz="1800" i="1" dirty="0">
                <a:solidFill>
                  <a:srgbClr val="0A0A0A"/>
                </a:solidFill>
                <a:latin typeface="Calibri"/>
                <a:ea typeface="Roboto"/>
                <a:cs typeface="Arial"/>
              </a:rPr>
              <a:t>European</a:t>
            </a:r>
            <a:r>
              <a:rPr lang="en-GB" sz="1800" i="1" dirty="0">
                <a:solidFill>
                  <a:srgbClr val="0A0A0A"/>
                </a:solidFill>
                <a:latin typeface="Calibri"/>
                <a:ea typeface="+mn-lt"/>
                <a:cs typeface="Arial"/>
              </a:rPr>
              <a:t> Union, 2016.</a:t>
            </a:r>
            <a:r>
              <a:rPr lang="en-GB" sz="1800" dirty="0">
                <a:solidFill>
                  <a:srgbClr val="0A0A0A"/>
                </a:solidFill>
                <a:latin typeface="Calibri"/>
                <a:ea typeface="+mn-lt"/>
                <a:cs typeface="Arial"/>
              </a:rPr>
              <a:t> Article 32 of Regulation (EU) 2016/679 of the European Parliament and of the Council of 27 April 2016 on the protection of natural persons with regard to the processing of personal data and on the free movement of such data, and repealing Directive 95/46/EC (General Data Protection Regulation). Available at: </a:t>
            </a:r>
            <a:r>
              <a:rPr lang="en-GB" sz="1800" dirty="0">
                <a:solidFill>
                  <a:srgbClr val="0A0A0A"/>
                </a:solidFill>
                <a:latin typeface="Calibri"/>
                <a:ea typeface="+mn-lt"/>
                <a:cs typeface="+mn-lt"/>
                <a:hlinkClick r:id="rId4"/>
              </a:rPr>
              <a:t>https://www.legislation.gov.uk/eur/2016/679/article/32</a:t>
            </a:r>
            <a:r>
              <a:rPr lang="en-GB" sz="1800" dirty="0">
                <a:solidFill>
                  <a:srgbClr val="0A0A0A"/>
                </a:solidFill>
                <a:latin typeface="Calibri"/>
                <a:ea typeface="+mn-lt"/>
                <a:cs typeface="+mn-lt"/>
              </a:rPr>
              <a:t>  (Accessed: 8 </a:t>
            </a:r>
            <a:r>
              <a:rPr lang="en-GB" sz="1800" dirty="0" err="1">
                <a:solidFill>
                  <a:srgbClr val="0A0A0A"/>
                </a:solidFill>
                <a:latin typeface="Calibri"/>
                <a:ea typeface="+mn-lt"/>
                <a:cs typeface="+mn-lt"/>
              </a:rPr>
              <a:t>november</a:t>
            </a:r>
            <a:r>
              <a:rPr lang="en-GB" sz="1800" dirty="0">
                <a:solidFill>
                  <a:srgbClr val="0A0A0A"/>
                </a:solidFill>
                <a:latin typeface="Calibri"/>
                <a:ea typeface="+mn-lt"/>
                <a:cs typeface="+mn-lt"/>
              </a:rPr>
              <a:t> 2025)</a:t>
            </a:r>
            <a:endParaRPr lang="uk-UA" sz="1800">
              <a:latin typeface="Calibri"/>
              <a:ea typeface="Calibri"/>
              <a:cs typeface="Calibri"/>
            </a:endParaRPr>
          </a:p>
          <a:p>
            <a:endParaRPr lang="en-GB" sz="1800" b="1" dirty="0">
              <a:solidFill>
                <a:schemeClr val="tx1"/>
              </a:solidFill>
              <a:latin typeface="Arial"/>
              <a:ea typeface="+mn-lt"/>
              <a:cs typeface="Arial"/>
            </a:endParaRPr>
          </a:p>
        </p:txBody>
      </p:sp>
    </p:spTree>
    <p:extLst>
      <p:ext uri="{BB962C8B-B14F-4D97-AF65-F5344CB8AC3E}">
        <p14:creationId xmlns:p14="http://schemas.microsoft.com/office/powerpoint/2010/main" val="359125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269" name="Group 126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27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7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7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27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27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27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27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27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27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28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28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283" name="Group 128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28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8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28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28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28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28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29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29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29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29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29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29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297" name="Rectangle 129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99"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301" name="Rectangle 1300">
            <a:extLst>
              <a:ext uri="{FF2B5EF4-FFF2-40B4-BE49-F238E27FC236}">
                <a16:creationId xmlns:a16="http://schemas.microsoft.com/office/drawing/2014/main" id="{0BC7D22A-3C31-4046-A4DD-443AA6A6D3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03" name="Group 1302">
            <a:extLst>
              <a:ext uri="{FF2B5EF4-FFF2-40B4-BE49-F238E27FC236}">
                <a16:creationId xmlns:a16="http://schemas.microsoft.com/office/drawing/2014/main" id="{F8D5C6AE-ED4F-4CBA-A76C-9B5FB0DB0B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304" name="Freeform 11">
              <a:extLst>
                <a:ext uri="{FF2B5EF4-FFF2-40B4-BE49-F238E27FC236}">
                  <a16:creationId xmlns:a16="http://schemas.microsoft.com/office/drawing/2014/main" id="{41ED80F9-2570-4956-B71C-46595B604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05" name="Freeform 12">
              <a:extLst>
                <a:ext uri="{FF2B5EF4-FFF2-40B4-BE49-F238E27FC236}">
                  <a16:creationId xmlns:a16="http://schemas.microsoft.com/office/drawing/2014/main" id="{7C5A4893-9CCD-46F0-98BD-3FECFB7A5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06" name="Freeform 13">
              <a:extLst>
                <a:ext uri="{FF2B5EF4-FFF2-40B4-BE49-F238E27FC236}">
                  <a16:creationId xmlns:a16="http://schemas.microsoft.com/office/drawing/2014/main" id="{B589D522-7164-489B-A975-33CA327F4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07" name="Freeform 14">
              <a:extLst>
                <a:ext uri="{FF2B5EF4-FFF2-40B4-BE49-F238E27FC236}">
                  <a16:creationId xmlns:a16="http://schemas.microsoft.com/office/drawing/2014/main" id="{B4F85399-8692-43F0-85D1-67ED7CB40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08" name="Freeform 15">
              <a:extLst>
                <a:ext uri="{FF2B5EF4-FFF2-40B4-BE49-F238E27FC236}">
                  <a16:creationId xmlns:a16="http://schemas.microsoft.com/office/drawing/2014/main" id="{B53E62C1-3FF0-40F9-ADBB-08E0BFBC5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309" name="Freeform 16">
              <a:extLst>
                <a:ext uri="{FF2B5EF4-FFF2-40B4-BE49-F238E27FC236}">
                  <a16:creationId xmlns:a16="http://schemas.microsoft.com/office/drawing/2014/main" id="{FF121ACB-BC0C-4DFA-B382-25B79E784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310" name="Freeform 17">
              <a:extLst>
                <a:ext uri="{FF2B5EF4-FFF2-40B4-BE49-F238E27FC236}">
                  <a16:creationId xmlns:a16="http://schemas.microsoft.com/office/drawing/2014/main" id="{A58394D9-3789-4BEA-A789-FEA079072B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311" name="Freeform 18">
              <a:extLst>
                <a:ext uri="{FF2B5EF4-FFF2-40B4-BE49-F238E27FC236}">
                  <a16:creationId xmlns:a16="http://schemas.microsoft.com/office/drawing/2014/main" id="{E1BAAD7A-4A6B-4557-BFDD-0F30D8E9A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312" name="Freeform 19">
              <a:extLst>
                <a:ext uri="{FF2B5EF4-FFF2-40B4-BE49-F238E27FC236}">
                  <a16:creationId xmlns:a16="http://schemas.microsoft.com/office/drawing/2014/main" id="{5B105CAF-1476-4DB5-AB48-0840BB257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313" name="Freeform 20">
              <a:extLst>
                <a:ext uri="{FF2B5EF4-FFF2-40B4-BE49-F238E27FC236}">
                  <a16:creationId xmlns:a16="http://schemas.microsoft.com/office/drawing/2014/main" id="{7D1B070A-B475-4F8E-BCA1-FDF0346E77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314" name="Freeform 21">
              <a:extLst>
                <a:ext uri="{FF2B5EF4-FFF2-40B4-BE49-F238E27FC236}">
                  <a16:creationId xmlns:a16="http://schemas.microsoft.com/office/drawing/2014/main" id="{192B1344-7B9B-4BC9-B560-D3EC9ECDD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315" name="Freeform 22">
              <a:extLst>
                <a:ext uri="{FF2B5EF4-FFF2-40B4-BE49-F238E27FC236}">
                  <a16:creationId xmlns:a16="http://schemas.microsoft.com/office/drawing/2014/main" id="{29C35314-956E-4521-9A13-980A05FCCB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pic>
        <p:nvPicPr>
          <p:cNvPr id="8" name="Picture 7" descr="A stack of wooden blocks with black text">
            <a:extLst>
              <a:ext uri="{FF2B5EF4-FFF2-40B4-BE49-F238E27FC236}">
                <a16:creationId xmlns:a16="http://schemas.microsoft.com/office/drawing/2014/main" id="{27928753-2EFD-655F-1D80-5D8567B3563C}"/>
              </a:ext>
            </a:extLst>
          </p:cNvPr>
          <p:cNvPicPr>
            <a:picLocks noChangeAspect="1"/>
          </p:cNvPicPr>
          <p:nvPr/>
        </p:nvPicPr>
        <p:blipFill>
          <a:blip r:embed="rId2">
            <a:extLst>
              <a:ext uri="{28A0092B-C50C-407E-A947-70E740481C1C}">
                <a14:useLocalDpi xmlns:a14="http://schemas.microsoft.com/office/drawing/2010/main" val="0"/>
              </a:ext>
            </a:extLst>
          </a:blip>
          <a:srcRect l="24741" r="25667" b="-1"/>
          <a:stretch>
            <a:fillRect/>
          </a:stretch>
        </p:blipFill>
        <p:spPr>
          <a:xfrm>
            <a:off x="1" y="10"/>
            <a:ext cx="6100402" cy="6857990"/>
          </a:xfrm>
          <a:prstGeom prst="rect">
            <a:avLst/>
          </a:prstGeom>
        </p:spPr>
      </p:pic>
      <p:grpSp>
        <p:nvGrpSpPr>
          <p:cNvPr id="1317" name="Group 1316">
            <a:extLst>
              <a:ext uri="{FF2B5EF4-FFF2-40B4-BE49-F238E27FC236}">
                <a16:creationId xmlns:a16="http://schemas.microsoft.com/office/drawing/2014/main" id="{12A59AA7-650F-4999-9CA5-3766542897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318" name="Freeform 27">
              <a:extLst>
                <a:ext uri="{FF2B5EF4-FFF2-40B4-BE49-F238E27FC236}">
                  <a16:creationId xmlns:a16="http://schemas.microsoft.com/office/drawing/2014/main" id="{D46E80DF-1070-4942-8D8C-68B2687898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319" name="Freeform 28">
              <a:extLst>
                <a:ext uri="{FF2B5EF4-FFF2-40B4-BE49-F238E27FC236}">
                  <a16:creationId xmlns:a16="http://schemas.microsoft.com/office/drawing/2014/main" id="{4EC4F99E-13A3-4C47-B6BE-5A3F5EB21C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20" name="Freeform 29">
              <a:extLst>
                <a:ext uri="{FF2B5EF4-FFF2-40B4-BE49-F238E27FC236}">
                  <a16:creationId xmlns:a16="http://schemas.microsoft.com/office/drawing/2014/main" id="{45E840C0-D999-43D6-B94B-C7CBCAC9E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321" name="Freeform 30">
              <a:extLst>
                <a:ext uri="{FF2B5EF4-FFF2-40B4-BE49-F238E27FC236}">
                  <a16:creationId xmlns:a16="http://schemas.microsoft.com/office/drawing/2014/main" id="{10685953-9653-4CA1-8B8A-96E8B6CEC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322" name="Freeform 31">
              <a:extLst>
                <a:ext uri="{FF2B5EF4-FFF2-40B4-BE49-F238E27FC236}">
                  <a16:creationId xmlns:a16="http://schemas.microsoft.com/office/drawing/2014/main" id="{09D300D0-C755-4A21-8A66-E7C43DB5BC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323" name="Freeform 32">
              <a:extLst>
                <a:ext uri="{FF2B5EF4-FFF2-40B4-BE49-F238E27FC236}">
                  <a16:creationId xmlns:a16="http://schemas.microsoft.com/office/drawing/2014/main" id="{67F70228-CC75-473D-9220-52CFBB91C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324" name="Freeform 33">
              <a:extLst>
                <a:ext uri="{FF2B5EF4-FFF2-40B4-BE49-F238E27FC236}">
                  <a16:creationId xmlns:a16="http://schemas.microsoft.com/office/drawing/2014/main" id="{DD04006F-1DA1-4640-8CB4-F36CB441EF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325" name="Freeform 34">
              <a:extLst>
                <a:ext uri="{FF2B5EF4-FFF2-40B4-BE49-F238E27FC236}">
                  <a16:creationId xmlns:a16="http://schemas.microsoft.com/office/drawing/2014/main" id="{BB29BE4A-FA75-43BE-B406-32F311B4C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326" name="Freeform 35">
              <a:extLst>
                <a:ext uri="{FF2B5EF4-FFF2-40B4-BE49-F238E27FC236}">
                  <a16:creationId xmlns:a16="http://schemas.microsoft.com/office/drawing/2014/main" id="{EDC9D240-B519-46A8-9E00-9F11AF02E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327" name="Freeform 36">
              <a:extLst>
                <a:ext uri="{FF2B5EF4-FFF2-40B4-BE49-F238E27FC236}">
                  <a16:creationId xmlns:a16="http://schemas.microsoft.com/office/drawing/2014/main" id="{F6F6A2F8-D301-4B55-8AF7-F6B6ECC12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328" name="Freeform 37">
              <a:extLst>
                <a:ext uri="{FF2B5EF4-FFF2-40B4-BE49-F238E27FC236}">
                  <a16:creationId xmlns:a16="http://schemas.microsoft.com/office/drawing/2014/main" id="{364CB1D7-4A03-4305-86B4-9BF39D906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329" name="Freeform 38">
              <a:extLst>
                <a:ext uri="{FF2B5EF4-FFF2-40B4-BE49-F238E27FC236}">
                  <a16:creationId xmlns:a16="http://schemas.microsoft.com/office/drawing/2014/main" id="{F6AB9314-140A-41AE-BC1C-1EE29670F7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8103733" y="935646"/>
            <a:ext cx="3759530" cy="3786518"/>
          </a:xfrm>
        </p:spPr>
        <p:txBody>
          <a:bodyPr vert="horz" lIns="91440" tIns="45720" rIns="91440" bIns="45720" rtlCol="0" anchor="b">
            <a:normAutofit/>
          </a:bodyPr>
          <a:lstStyle/>
          <a:p>
            <a:pPr algn="ctr"/>
            <a:r>
              <a:rPr lang="en-US" sz="5000" b="1" dirty="0">
                <a:latin typeface="+mn-lt"/>
                <a:cs typeface="BrowalliaUPC"/>
              </a:rPr>
              <a:t>Any Questions?</a:t>
            </a:r>
            <a:endParaRPr lang="en-US" sz="5000" b="1" dirty="0">
              <a:latin typeface="+mn-lt"/>
              <a:cs typeface="BrowalliaUPC" panose="020B0502040204020203" pitchFamily="34" charset="-34"/>
            </a:endParaRPr>
          </a:p>
        </p:txBody>
      </p:sp>
      <p:sp>
        <p:nvSpPr>
          <p:cNvPr id="1331" name="Rectangle 1330">
            <a:extLst>
              <a:ext uri="{FF2B5EF4-FFF2-40B4-BE49-F238E27FC236}">
                <a16:creationId xmlns:a16="http://schemas.microsoft.com/office/drawing/2014/main" id="{51268182-6E4D-42DF-81E8-EF1F829BC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33" name="Freeform 33">
            <a:extLst>
              <a:ext uri="{FF2B5EF4-FFF2-40B4-BE49-F238E27FC236}">
                <a16:creationId xmlns:a16="http://schemas.microsoft.com/office/drawing/2014/main" id="{6292912F-F5FC-4001-9EA1-927D886F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a2c97316ce19611d7732bbd77bdb2f8c">
  <xsd:schema xmlns:xsd="http://www.w3.org/2001/XMLSchema" xmlns:xs="http://www.w3.org/2001/XMLSchema" xmlns:p="http://schemas.microsoft.com/office/2006/metadata/properties" xmlns:ns3="04d956d8-1ffd-4dba-87ce-03f615e16f58" targetNamespace="http://schemas.microsoft.com/office/2006/metadata/properties" ma:root="true" ma:fieldsID="ca47c0e152e2aff3c015b6339ea51299" ns3:_="">
    <xsd:import namespace="04d956d8-1ffd-4dba-87ce-03f615e16f58"/>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6ED4A9D7-7CF9-4688-9A84-23607F525AEF}">
  <ds:schemaRefs>
    <ds:schemaRef ds:uri="http://schemas.microsoft.com/sharepoint/v3/contenttype/forms"/>
  </ds:schemaRefs>
</ds:datastoreItem>
</file>

<file path=customXml/itemProps2.xml><?xml version="1.0" encoding="utf-8"?>
<ds:datastoreItem xmlns:ds="http://schemas.openxmlformats.org/officeDocument/2006/customXml" ds:itemID="{8E856E30-494A-4ABF-B6B2-E5FCA34702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210142C-BA95-4EE2-87F5-A97442ECB813}">
  <ds:schemaRefs>
    <ds:schemaRef ds:uri="http://schemas.openxmlformats.org/package/2006/metadata/core-properties"/>
    <ds:schemaRef ds:uri="http://purl.org/dc/dcmitype/"/>
    <ds:schemaRef ds:uri="04d956d8-1ffd-4dba-87ce-03f615e16f58"/>
    <ds:schemaRef ds:uri="http://www.w3.org/XML/1998/namespace"/>
    <ds:schemaRef ds:uri="http://purl.org/dc/elements/1.1/"/>
    <ds:schemaRef ds:uri="http://schemas.microsoft.com/office/2006/documentManagement/types"/>
    <ds:schemaRef ds:uri="http://purl.org/dc/terms/"/>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Wisp</Template>
  <TotalTime>366</TotalTime>
  <Words>329</Words>
  <Application>Microsoft Office PowerPoint</Application>
  <PresentationFormat>Широкий екран</PresentationFormat>
  <Paragraphs>41</Paragraphs>
  <Slides>10</Slides>
  <Notes>1</Notes>
  <HiddenSlides>0</HiddenSlides>
  <MMClips>0</MMClips>
  <ScaleCrop>false</ScaleCrop>
  <HeadingPairs>
    <vt:vector size="4" baseType="variant">
      <vt:variant>
        <vt:lpstr>Тема</vt:lpstr>
      </vt:variant>
      <vt:variant>
        <vt:i4>1</vt:i4>
      </vt:variant>
      <vt:variant>
        <vt:lpstr>Заголовки слайдів</vt:lpstr>
      </vt:variant>
      <vt:variant>
        <vt:i4>10</vt:i4>
      </vt:variant>
    </vt:vector>
  </HeadingPairs>
  <TitlesOfParts>
    <vt:vector size="11" baseType="lpstr">
      <vt:lpstr>Wisp</vt:lpstr>
      <vt:lpstr>MODULE NAME: Problem Solving and Decision Making MODULE CODE: LCLM4004 STUDENT NAME: Zoriana Shpyt STUDENT ID: 2437386  LECTURER: Toyin Adisa Assignment 1: Presentation</vt:lpstr>
      <vt:lpstr>OVERVIEW</vt:lpstr>
      <vt:lpstr>Презентація PowerPoint</vt:lpstr>
      <vt:lpstr>Company history</vt:lpstr>
      <vt:lpstr>5W2H ANALYSIS</vt:lpstr>
      <vt:lpstr>PESTLE ANALYSIS: Green Haven Florists </vt:lpstr>
      <vt:lpstr>Cause and effect analysis: Fishbone diagram </vt:lpstr>
      <vt:lpstr>Final analysis</vt:lpstr>
      <vt:lpstr>References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Problem Solving and Decision Making MODULE CODE: LCLM4004 STUDENT NAME: Zoriana Shpyt STUDENT ID: 2437386  LECTURER: Toyin Adisa Assignment 1: Presentation</dc:title>
  <dc:creator>Anita Nan</dc:creator>
  <cp:lastModifiedBy>Zoriana Shpyt (2437386)</cp:lastModifiedBy>
  <cp:revision>1118</cp:revision>
  <dcterms:created xsi:type="dcterms:W3CDTF">2024-10-08T15:58:04Z</dcterms:created>
  <dcterms:modified xsi:type="dcterms:W3CDTF">2025-11-10T06:00:16Z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