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EF91B7-4451-08D0-BC6E-54260DE67D31}" v="10" dt="2022-11-10T10:18:51.790"/>
    <p1510:client id="{A9695D9A-8EE4-9EB7-A3AA-ABD19B5C4917}" v="381" dt="2022-11-10T09:28:53.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79" d="100"/>
          <a:sy n="79" d="100"/>
        </p:scale>
        <p:origin x="187"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ti Bangoura (2120469)" userId="S::2120469@student.uwtsd.ac.uk::9ac5d43f-51e2-4e7f-827a-290612284b1e" providerId="AD" clId="Web-{A9695D9A-8EE4-9EB7-A3AA-ABD19B5C4917}"/>
    <pc:docChg chg="modSld">
      <pc:chgData name="Tati Bangoura (2120469)" userId="S::2120469@student.uwtsd.ac.uk::9ac5d43f-51e2-4e7f-827a-290612284b1e" providerId="AD" clId="Web-{A9695D9A-8EE4-9EB7-A3AA-ABD19B5C4917}" dt="2022-11-10T09:28:53.638" v="409" actId="14100"/>
      <pc:docMkLst>
        <pc:docMk/>
      </pc:docMkLst>
      <pc:sldChg chg="modSp">
        <pc:chgData name="Tati Bangoura (2120469)" userId="S::2120469@student.uwtsd.ac.uk::9ac5d43f-51e2-4e7f-827a-290612284b1e" providerId="AD" clId="Web-{A9695D9A-8EE4-9EB7-A3AA-ABD19B5C4917}" dt="2022-11-07T19:51:26.950" v="236" actId="1076"/>
        <pc:sldMkLst>
          <pc:docMk/>
          <pc:sldMk cId="1277544864" sldId="256"/>
        </pc:sldMkLst>
        <pc:spChg chg="mod">
          <ac:chgData name="Tati Bangoura (2120469)" userId="S::2120469@student.uwtsd.ac.uk::9ac5d43f-51e2-4e7f-827a-290612284b1e" providerId="AD" clId="Web-{A9695D9A-8EE4-9EB7-A3AA-ABD19B5C4917}" dt="2022-11-07T19:50:57.715" v="235" actId="1076"/>
          <ac:spMkLst>
            <pc:docMk/>
            <pc:sldMk cId="1277544864" sldId="256"/>
            <ac:spMk id="2" creationId="{1CEA0C35-5CE8-F5A4-C044-D39872C4CFFB}"/>
          </ac:spMkLst>
        </pc:spChg>
        <pc:spChg chg="mod">
          <ac:chgData name="Tati Bangoura (2120469)" userId="S::2120469@student.uwtsd.ac.uk::9ac5d43f-51e2-4e7f-827a-290612284b1e" providerId="AD" clId="Web-{A9695D9A-8EE4-9EB7-A3AA-ABD19B5C4917}" dt="2022-11-07T19:51:26.950" v="236" actId="1076"/>
          <ac:spMkLst>
            <pc:docMk/>
            <pc:sldMk cId="1277544864" sldId="256"/>
            <ac:spMk id="3" creationId="{3A1AD573-3FBD-584C-044A-D0FB2197B333}"/>
          </ac:spMkLst>
        </pc:spChg>
        <pc:picChg chg="mod">
          <ac:chgData name="Tati Bangoura (2120469)" userId="S::2120469@student.uwtsd.ac.uk::9ac5d43f-51e2-4e7f-827a-290612284b1e" providerId="AD" clId="Web-{A9695D9A-8EE4-9EB7-A3AA-ABD19B5C4917}" dt="2022-11-07T19:34:58.791" v="28" actId="14100"/>
          <ac:picMkLst>
            <pc:docMk/>
            <pc:sldMk cId="1277544864" sldId="256"/>
            <ac:picMk id="4" creationId="{71E16791-62F2-D3FC-EADE-0AFE95346607}"/>
          </ac:picMkLst>
        </pc:picChg>
      </pc:sldChg>
      <pc:sldChg chg="modSp">
        <pc:chgData name="Tati Bangoura (2120469)" userId="S::2120469@student.uwtsd.ac.uk::9ac5d43f-51e2-4e7f-827a-290612284b1e" providerId="AD" clId="Web-{A9695D9A-8EE4-9EB7-A3AA-ABD19B5C4917}" dt="2022-11-07T19:56:32.623" v="262" actId="1076"/>
        <pc:sldMkLst>
          <pc:docMk/>
          <pc:sldMk cId="2047164860" sldId="257"/>
        </pc:sldMkLst>
        <pc:spChg chg="mod">
          <ac:chgData name="Tati Bangoura (2120469)" userId="S::2120469@student.uwtsd.ac.uk::9ac5d43f-51e2-4e7f-827a-290612284b1e" providerId="AD" clId="Web-{A9695D9A-8EE4-9EB7-A3AA-ABD19B5C4917}" dt="2022-11-07T19:56:32.623" v="262" actId="1076"/>
          <ac:spMkLst>
            <pc:docMk/>
            <pc:sldMk cId="2047164860" sldId="257"/>
            <ac:spMk id="2" creationId="{EB50E670-2755-B685-6E35-0124A308D20F}"/>
          </ac:spMkLst>
        </pc:spChg>
        <pc:spChg chg="mod">
          <ac:chgData name="Tati Bangoura (2120469)" userId="S::2120469@student.uwtsd.ac.uk::9ac5d43f-51e2-4e7f-827a-290612284b1e" providerId="AD" clId="Web-{A9695D9A-8EE4-9EB7-A3AA-ABD19B5C4917}" dt="2022-11-07T19:55:37.871" v="256" actId="14100"/>
          <ac:spMkLst>
            <pc:docMk/>
            <pc:sldMk cId="2047164860" sldId="257"/>
            <ac:spMk id="3" creationId="{3AE86F3D-031A-FCBB-4CE3-7922BE81AD5C}"/>
          </ac:spMkLst>
        </pc:spChg>
      </pc:sldChg>
      <pc:sldChg chg="addSp delSp modSp mod setBg">
        <pc:chgData name="Tati Bangoura (2120469)" userId="S::2120469@student.uwtsd.ac.uk::9ac5d43f-51e2-4e7f-827a-290612284b1e" providerId="AD" clId="Web-{A9695D9A-8EE4-9EB7-A3AA-ABD19B5C4917}" dt="2022-11-10T09:28:53.638" v="409" actId="14100"/>
        <pc:sldMkLst>
          <pc:docMk/>
          <pc:sldMk cId="4211948384" sldId="258"/>
        </pc:sldMkLst>
        <pc:spChg chg="mod">
          <ac:chgData name="Tati Bangoura (2120469)" userId="S::2120469@student.uwtsd.ac.uk::9ac5d43f-51e2-4e7f-827a-290612284b1e" providerId="AD" clId="Web-{A9695D9A-8EE4-9EB7-A3AA-ABD19B5C4917}" dt="2022-11-07T20:24:19.071" v="358" actId="20577"/>
          <ac:spMkLst>
            <pc:docMk/>
            <pc:sldMk cId="4211948384" sldId="258"/>
            <ac:spMk id="2" creationId="{E366C788-40AD-C8DB-212E-D8B126A4FD0D}"/>
          </ac:spMkLst>
        </pc:spChg>
        <pc:spChg chg="del">
          <ac:chgData name="Tati Bangoura (2120469)" userId="S::2120469@student.uwtsd.ac.uk::9ac5d43f-51e2-4e7f-827a-290612284b1e" providerId="AD" clId="Web-{A9695D9A-8EE4-9EB7-A3AA-ABD19B5C4917}" dt="2022-11-07T20:11:00.950" v="265"/>
          <ac:spMkLst>
            <pc:docMk/>
            <pc:sldMk cId="4211948384" sldId="258"/>
            <ac:spMk id="3" creationId="{689C54A2-8158-6B07-99BC-B05740DB512B}"/>
          </ac:spMkLst>
        </pc:spChg>
        <pc:spChg chg="add del">
          <ac:chgData name="Tati Bangoura (2120469)" userId="S::2120469@student.uwtsd.ac.uk::9ac5d43f-51e2-4e7f-827a-290612284b1e" providerId="AD" clId="Web-{A9695D9A-8EE4-9EB7-A3AA-ABD19B5C4917}" dt="2022-11-07T20:12:36.734" v="267"/>
          <ac:spMkLst>
            <pc:docMk/>
            <pc:sldMk cId="4211948384" sldId="258"/>
            <ac:spMk id="12" creationId="{DB66C9CD-6BF4-44CA-8078-0BB819080761}"/>
          </ac:spMkLst>
        </pc:spChg>
        <pc:spChg chg="add del">
          <ac:chgData name="Tati Bangoura (2120469)" userId="S::2120469@student.uwtsd.ac.uk::9ac5d43f-51e2-4e7f-827a-290612284b1e" providerId="AD" clId="Web-{A9695D9A-8EE4-9EB7-A3AA-ABD19B5C4917}" dt="2022-11-07T20:13:16.017" v="269"/>
          <ac:spMkLst>
            <pc:docMk/>
            <pc:sldMk cId="4211948384" sldId="258"/>
            <ac:spMk id="16" creationId="{B65AA36A-D7CC-493C-A0EE-F8AC3564D17D}"/>
          </ac:spMkLst>
        </pc:spChg>
        <pc:spChg chg="add del">
          <ac:chgData name="Tati Bangoura (2120469)" userId="S::2120469@student.uwtsd.ac.uk::9ac5d43f-51e2-4e7f-827a-290612284b1e" providerId="AD" clId="Web-{A9695D9A-8EE4-9EB7-A3AA-ABD19B5C4917}" dt="2022-11-07T20:14:19.910" v="270"/>
          <ac:spMkLst>
            <pc:docMk/>
            <pc:sldMk cId="4211948384" sldId="258"/>
            <ac:spMk id="22" creationId="{B65AA36A-D7CC-493C-A0EE-F8AC3564D17D}"/>
          </ac:spMkLst>
        </pc:spChg>
        <pc:spChg chg="add">
          <ac:chgData name="Tati Bangoura (2120469)" userId="S::2120469@student.uwtsd.ac.uk::9ac5d43f-51e2-4e7f-827a-290612284b1e" providerId="AD" clId="Web-{A9695D9A-8EE4-9EB7-A3AA-ABD19B5C4917}" dt="2022-11-07T20:14:19.910" v="270"/>
          <ac:spMkLst>
            <pc:docMk/>
            <pc:sldMk cId="4211948384" sldId="258"/>
            <ac:spMk id="29" creationId="{EEE96A74-B62B-4642-AB22-7776A5F48CE7}"/>
          </ac:spMkLst>
        </pc:spChg>
        <pc:graphicFrameChg chg="add mod ord modGraphic">
          <ac:chgData name="Tati Bangoura (2120469)" userId="S::2120469@student.uwtsd.ac.uk::9ac5d43f-51e2-4e7f-827a-290612284b1e" providerId="AD" clId="Web-{A9695D9A-8EE4-9EB7-A3AA-ABD19B5C4917}" dt="2022-11-07T20:25:57.121" v="364" actId="1076"/>
          <ac:graphicFrameMkLst>
            <pc:docMk/>
            <pc:sldMk cId="4211948384" sldId="258"/>
            <ac:graphicFrameMk id="7" creationId="{5115E254-A203-400A-2CAB-95B6776EE0F0}"/>
          </ac:graphicFrameMkLst>
        </pc:graphicFrameChg>
        <pc:picChg chg="mod">
          <ac:chgData name="Tati Bangoura (2120469)" userId="S::2120469@student.uwtsd.ac.uk::9ac5d43f-51e2-4e7f-827a-290612284b1e" providerId="AD" clId="Web-{A9695D9A-8EE4-9EB7-A3AA-ABD19B5C4917}" dt="2022-11-10T09:28:53.638" v="409" actId="14100"/>
          <ac:picMkLst>
            <pc:docMk/>
            <pc:sldMk cId="4211948384" sldId="258"/>
            <ac:picMk id="5" creationId="{78A29E9E-0DCD-222E-631F-16EEF908C744}"/>
          </ac:picMkLst>
        </pc:picChg>
        <pc:cxnChg chg="add del">
          <ac:chgData name="Tati Bangoura (2120469)" userId="S::2120469@student.uwtsd.ac.uk::9ac5d43f-51e2-4e7f-827a-290612284b1e" providerId="AD" clId="Web-{A9695D9A-8EE4-9EB7-A3AA-ABD19B5C4917}" dt="2022-11-07T20:12:36.734" v="267"/>
          <ac:cxnSpMkLst>
            <pc:docMk/>
            <pc:sldMk cId="4211948384" sldId="258"/>
            <ac:cxnSpMk id="14" creationId="{77C6DF49-CBE3-4038-AC78-35DE4FD7CE8E}"/>
          </ac:cxnSpMkLst>
        </pc:cxnChg>
        <pc:cxnChg chg="add del">
          <ac:chgData name="Tati Bangoura (2120469)" userId="S::2120469@student.uwtsd.ac.uk::9ac5d43f-51e2-4e7f-827a-290612284b1e" providerId="AD" clId="Web-{A9695D9A-8EE4-9EB7-A3AA-ABD19B5C4917}" dt="2022-11-07T20:13:16.017" v="269"/>
          <ac:cxnSpMkLst>
            <pc:docMk/>
            <pc:sldMk cId="4211948384" sldId="258"/>
            <ac:cxnSpMk id="17" creationId="{E1C2E33F-4B1D-4F8B-B721-96313EA29404}"/>
          </ac:cxnSpMkLst>
        </pc:cxnChg>
        <pc:cxnChg chg="add del">
          <ac:chgData name="Tati Bangoura (2120469)" userId="S::2120469@student.uwtsd.ac.uk::9ac5d43f-51e2-4e7f-827a-290612284b1e" providerId="AD" clId="Web-{A9695D9A-8EE4-9EB7-A3AA-ABD19B5C4917}" dt="2022-11-07T20:14:19.910" v="270"/>
          <ac:cxnSpMkLst>
            <pc:docMk/>
            <pc:sldMk cId="4211948384" sldId="258"/>
            <ac:cxnSpMk id="24" creationId="{1850A2DA-FC3C-4E59-9724-29CF2777D32C}"/>
          </ac:cxnSpMkLst>
        </pc:cxnChg>
        <pc:cxnChg chg="add">
          <ac:chgData name="Tati Bangoura (2120469)" userId="S::2120469@student.uwtsd.ac.uk::9ac5d43f-51e2-4e7f-827a-290612284b1e" providerId="AD" clId="Web-{A9695D9A-8EE4-9EB7-A3AA-ABD19B5C4917}" dt="2022-11-07T20:14:19.910" v="270"/>
          <ac:cxnSpMkLst>
            <pc:docMk/>
            <pc:sldMk cId="4211948384" sldId="258"/>
            <ac:cxnSpMk id="31" creationId="{3A513CAD-9784-4D35-BAF9-1F7DDD697BDB}"/>
          </ac:cxnSpMkLst>
        </pc:cxnChg>
      </pc:sldChg>
      <pc:sldChg chg="addSp delSp modSp mod setBg">
        <pc:chgData name="Tati Bangoura (2120469)" userId="S::2120469@student.uwtsd.ac.uk::9ac5d43f-51e2-4e7f-827a-290612284b1e" providerId="AD" clId="Web-{A9695D9A-8EE4-9EB7-A3AA-ABD19B5C4917}" dt="2022-11-07T20:37:32.442" v="393" actId="1076"/>
        <pc:sldMkLst>
          <pc:docMk/>
          <pc:sldMk cId="423757038" sldId="259"/>
        </pc:sldMkLst>
        <pc:spChg chg="mod">
          <ac:chgData name="Tati Bangoura (2120469)" userId="S::2120469@student.uwtsd.ac.uk::9ac5d43f-51e2-4e7f-827a-290612284b1e" providerId="AD" clId="Web-{A9695D9A-8EE4-9EB7-A3AA-ABD19B5C4917}" dt="2022-11-07T20:36:07.204" v="390" actId="14100"/>
          <ac:spMkLst>
            <pc:docMk/>
            <pc:sldMk cId="423757038" sldId="259"/>
            <ac:spMk id="2" creationId="{6C5BF7D6-3D11-B9C3-5759-E648C1B2530C}"/>
          </ac:spMkLst>
        </pc:spChg>
        <pc:spChg chg="mod ord">
          <ac:chgData name="Tati Bangoura (2120469)" userId="S::2120469@student.uwtsd.ac.uk::9ac5d43f-51e2-4e7f-827a-290612284b1e" providerId="AD" clId="Web-{A9695D9A-8EE4-9EB7-A3AA-ABD19B5C4917}" dt="2022-11-07T20:37:32.442" v="393" actId="1076"/>
          <ac:spMkLst>
            <pc:docMk/>
            <pc:sldMk cId="423757038" sldId="259"/>
            <ac:spMk id="3" creationId="{9D9D7AF5-06E6-378B-B48C-0228E6B7B25A}"/>
          </ac:spMkLst>
        </pc:spChg>
        <pc:spChg chg="add del">
          <ac:chgData name="Tati Bangoura (2120469)" userId="S::2120469@student.uwtsd.ac.uk::9ac5d43f-51e2-4e7f-827a-290612284b1e" providerId="AD" clId="Web-{A9695D9A-8EE4-9EB7-A3AA-ABD19B5C4917}" dt="2022-11-07T20:32:13.853" v="372"/>
          <ac:spMkLst>
            <pc:docMk/>
            <pc:sldMk cId="423757038" sldId="259"/>
            <ac:spMk id="10" creationId="{1F4CD6D0-88B6-45F4-AC60-54587D3C92A0}"/>
          </ac:spMkLst>
        </pc:spChg>
        <pc:spChg chg="add del">
          <ac:chgData name="Tati Bangoura (2120469)" userId="S::2120469@student.uwtsd.ac.uk::9ac5d43f-51e2-4e7f-827a-290612284b1e" providerId="AD" clId="Web-{A9695D9A-8EE4-9EB7-A3AA-ABD19B5C4917}" dt="2022-11-07T20:32:13.853" v="372"/>
          <ac:spMkLst>
            <pc:docMk/>
            <pc:sldMk cId="423757038" sldId="259"/>
            <ac:spMk id="12" creationId="{DCFCE6BC-4706-49A2-816A-A44669F98A30}"/>
          </ac:spMkLst>
        </pc:spChg>
        <pc:spChg chg="add del">
          <ac:chgData name="Tati Bangoura (2120469)" userId="S::2120469@student.uwtsd.ac.uk::9ac5d43f-51e2-4e7f-827a-290612284b1e" providerId="AD" clId="Web-{A9695D9A-8EE4-9EB7-A3AA-ABD19B5C4917}" dt="2022-11-07T20:32:17.431" v="374"/>
          <ac:spMkLst>
            <pc:docMk/>
            <pc:sldMk cId="423757038" sldId="259"/>
            <ac:spMk id="16" creationId="{DB66C9CD-6BF4-44CA-8078-0BB819080761}"/>
          </ac:spMkLst>
        </pc:spChg>
        <pc:spChg chg="add del">
          <ac:chgData name="Tati Bangoura (2120469)" userId="S::2120469@student.uwtsd.ac.uk::9ac5d43f-51e2-4e7f-827a-290612284b1e" providerId="AD" clId="Web-{A9695D9A-8EE4-9EB7-A3AA-ABD19B5C4917}" dt="2022-11-07T20:33:01.917" v="376"/>
          <ac:spMkLst>
            <pc:docMk/>
            <pc:sldMk cId="423757038" sldId="259"/>
            <ac:spMk id="18" creationId="{B65AA36A-D7CC-493C-A0EE-F8AC3564D17D}"/>
          </ac:spMkLst>
        </pc:spChg>
        <pc:spChg chg="add del">
          <ac:chgData name="Tati Bangoura (2120469)" userId="S::2120469@student.uwtsd.ac.uk::9ac5d43f-51e2-4e7f-827a-290612284b1e" providerId="AD" clId="Web-{A9695D9A-8EE4-9EB7-A3AA-ABD19B5C4917}" dt="2022-11-07T20:33:27.527" v="378"/>
          <ac:spMkLst>
            <pc:docMk/>
            <pc:sldMk cId="423757038" sldId="259"/>
            <ac:spMk id="23" creationId="{3011B0B3-5679-4759-90B8-3B908C4CBD21}"/>
          </ac:spMkLst>
        </pc:spChg>
        <pc:spChg chg="add del">
          <ac:chgData name="Tati Bangoura (2120469)" userId="S::2120469@student.uwtsd.ac.uk::9ac5d43f-51e2-4e7f-827a-290612284b1e" providerId="AD" clId="Web-{A9695D9A-8EE4-9EB7-A3AA-ABD19B5C4917}" dt="2022-11-07T20:33:27.527" v="378"/>
          <ac:spMkLst>
            <pc:docMk/>
            <pc:sldMk cId="423757038" sldId="259"/>
            <ac:spMk id="24" creationId="{1B5DF063-A889-4037-8C0F-D6D424107150}"/>
          </ac:spMkLst>
        </pc:spChg>
        <pc:spChg chg="add">
          <ac:chgData name="Tati Bangoura (2120469)" userId="S::2120469@student.uwtsd.ac.uk::9ac5d43f-51e2-4e7f-827a-290612284b1e" providerId="AD" clId="Web-{A9695D9A-8EE4-9EB7-A3AA-ABD19B5C4917}" dt="2022-11-07T20:33:27.527" v="378"/>
          <ac:spMkLst>
            <pc:docMk/>
            <pc:sldMk cId="423757038" sldId="259"/>
            <ac:spMk id="34" creationId="{B65AA36A-D7CC-493C-A0EE-F8AC3564D17D}"/>
          </ac:spMkLst>
        </pc:spChg>
        <pc:grpChg chg="add del">
          <ac:chgData name="Tati Bangoura (2120469)" userId="S::2120469@student.uwtsd.ac.uk::9ac5d43f-51e2-4e7f-827a-290612284b1e" providerId="AD" clId="Web-{A9695D9A-8EE4-9EB7-A3AA-ABD19B5C4917}" dt="2022-11-07T20:33:27.527" v="378"/>
          <ac:grpSpMkLst>
            <pc:docMk/>
            <pc:sldMk cId="423757038" sldId="259"/>
            <ac:grpSpMk id="25" creationId="{50F37AA1-A09B-4E28-987B-38E5060E1BAE}"/>
          </ac:grpSpMkLst>
        </pc:grpChg>
        <pc:picChg chg="mod ord">
          <ac:chgData name="Tati Bangoura (2120469)" userId="S::2120469@student.uwtsd.ac.uk::9ac5d43f-51e2-4e7f-827a-290612284b1e" providerId="AD" clId="Web-{A9695D9A-8EE4-9EB7-A3AA-ABD19B5C4917}" dt="2022-11-07T20:33:27.527" v="378"/>
          <ac:picMkLst>
            <pc:docMk/>
            <pc:sldMk cId="423757038" sldId="259"/>
            <ac:picMk id="5" creationId="{52E1BC54-F7C5-521A-6E0B-AE8097AE6988}"/>
          </ac:picMkLst>
        </pc:picChg>
        <pc:cxnChg chg="add del">
          <ac:chgData name="Tati Bangoura (2120469)" userId="S::2120469@student.uwtsd.ac.uk::9ac5d43f-51e2-4e7f-827a-290612284b1e" providerId="AD" clId="Web-{A9695D9A-8EE4-9EB7-A3AA-ABD19B5C4917}" dt="2022-11-07T20:32:13.853" v="372"/>
          <ac:cxnSpMkLst>
            <pc:docMk/>
            <pc:sldMk cId="423757038" sldId="259"/>
            <ac:cxnSpMk id="14" creationId="{9E7C23BC-DAA6-40E1-8166-B8C4439D1430}"/>
          </ac:cxnSpMkLst>
        </pc:cxnChg>
        <pc:cxnChg chg="add del">
          <ac:chgData name="Tati Bangoura (2120469)" userId="S::2120469@student.uwtsd.ac.uk::9ac5d43f-51e2-4e7f-827a-290612284b1e" providerId="AD" clId="Web-{A9695D9A-8EE4-9EB7-A3AA-ABD19B5C4917}" dt="2022-11-07T20:33:01.917" v="376"/>
          <ac:cxnSpMkLst>
            <pc:docMk/>
            <pc:sldMk cId="423757038" sldId="259"/>
            <ac:cxnSpMk id="19" creationId="{E1C2E33F-4B1D-4F8B-B721-96313EA29404}"/>
          </ac:cxnSpMkLst>
        </pc:cxnChg>
        <pc:cxnChg chg="add">
          <ac:chgData name="Tati Bangoura (2120469)" userId="S::2120469@student.uwtsd.ac.uk::9ac5d43f-51e2-4e7f-827a-290612284b1e" providerId="AD" clId="Web-{A9695D9A-8EE4-9EB7-A3AA-ABD19B5C4917}" dt="2022-11-07T20:33:27.527" v="378"/>
          <ac:cxnSpMkLst>
            <pc:docMk/>
            <pc:sldMk cId="423757038" sldId="259"/>
            <ac:cxnSpMk id="36" creationId="{1850A2DA-FC3C-4E59-9724-29CF2777D32C}"/>
          </ac:cxnSpMkLst>
        </pc:cxnChg>
      </pc:sldChg>
      <pc:sldChg chg="modSp">
        <pc:chgData name="Tati Bangoura (2120469)" userId="S::2120469@student.uwtsd.ac.uk::9ac5d43f-51e2-4e7f-827a-290612284b1e" providerId="AD" clId="Web-{A9695D9A-8EE4-9EB7-A3AA-ABD19B5C4917}" dt="2022-11-07T20:38:28.928" v="396" actId="20577"/>
        <pc:sldMkLst>
          <pc:docMk/>
          <pc:sldMk cId="921720432" sldId="260"/>
        </pc:sldMkLst>
        <pc:spChg chg="mod">
          <ac:chgData name="Tati Bangoura (2120469)" userId="S::2120469@student.uwtsd.ac.uk::9ac5d43f-51e2-4e7f-827a-290612284b1e" providerId="AD" clId="Web-{A9695D9A-8EE4-9EB7-A3AA-ABD19B5C4917}" dt="2022-11-07T20:38:28.928" v="396" actId="20577"/>
          <ac:spMkLst>
            <pc:docMk/>
            <pc:sldMk cId="921720432" sldId="260"/>
            <ac:spMk id="2" creationId="{230FBBB8-1387-1647-D539-3779176A2256}"/>
          </ac:spMkLst>
        </pc:spChg>
      </pc:sldChg>
      <pc:sldChg chg="modSp">
        <pc:chgData name="Tati Bangoura (2120469)" userId="S::2120469@student.uwtsd.ac.uk::9ac5d43f-51e2-4e7f-827a-290612284b1e" providerId="AD" clId="Web-{A9695D9A-8EE4-9EB7-A3AA-ABD19B5C4917}" dt="2022-11-07T20:41:48.528" v="398" actId="20577"/>
        <pc:sldMkLst>
          <pc:docMk/>
          <pc:sldMk cId="3300053163" sldId="262"/>
        </pc:sldMkLst>
        <pc:spChg chg="mod">
          <ac:chgData name="Tati Bangoura (2120469)" userId="S::2120469@student.uwtsd.ac.uk::9ac5d43f-51e2-4e7f-827a-290612284b1e" providerId="AD" clId="Web-{A9695D9A-8EE4-9EB7-A3AA-ABD19B5C4917}" dt="2022-11-07T20:41:48.528" v="398" actId="20577"/>
          <ac:spMkLst>
            <pc:docMk/>
            <pc:sldMk cId="3300053163" sldId="262"/>
            <ac:spMk id="2" creationId="{4C5BCC1A-63F3-F440-DFB7-96BBE649FB09}"/>
          </ac:spMkLst>
        </pc:spChg>
      </pc:sldChg>
      <pc:sldChg chg="modSp">
        <pc:chgData name="Tati Bangoura (2120469)" userId="S::2120469@student.uwtsd.ac.uk::9ac5d43f-51e2-4e7f-827a-290612284b1e" providerId="AD" clId="Web-{A9695D9A-8EE4-9EB7-A3AA-ABD19B5C4917}" dt="2022-11-07T20:43:57.720" v="403" actId="20577"/>
        <pc:sldMkLst>
          <pc:docMk/>
          <pc:sldMk cId="4111374494" sldId="263"/>
        </pc:sldMkLst>
        <pc:spChg chg="mod">
          <ac:chgData name="Tati Bangoura (2120469)" userId="S::2120469@student.uwtsd.ac.uk::9ac5d43f-51e2-4e7f-827a-290612284b1e" providerId="AD" clId="Web-{A9695D9A-8EE4-9EB7-A3AA-ABD19B5C4917}" dt="2022-11-07T20:43:57.720" v="403" actId="20577"/>
          <ac:spMkLst>
            <pc:docMk/>
            <pc:sldMk cId="4111374494" sldId="263"/>
            <ac:spMk id="3" creationId="{597E4715-B371-16B8-3668-23D2D821AE22}"/>
          </ac:spMkLst>
        </pc:spChg>
      </pc:sldChg>
    </pc:docChg>
  </pc:docChgLst>
  <pc:docChgLst>
    <pc:chgData name="Tati Bangoura (2120469)" userId="S::2120469@student.uwtsd.ac.uk::9ac5d43f-51e2-4e7f-827a-290612284b1e" providerId="AD" clId="Web-{3CEF91B7-4451-08D0-BC6E-54260DE67D31}"/>
    <pc:docChg chg="modSld sldOrd">
      <pc:chgData name="Tati Bangoura (2120469)" userId="S::2120469@student.uwtsd.ac.uk::9ac5d43f-51e2-4e7f-827a-290612284b1e" providerId="AD" clId="Web-{3CEF91B7-4451-08D0-BC6E-54260DE67D31}" dt="2022-11-10T10:18:51.790" v="9"/>
      <pc:docMkLst>
        <pc:docMk/>
      </pc:docMkLst>
      <pc:sldChg chg="modSp">
        <pc:chgData name="Tati Bangoura (2120469)" userId="S::2120469@student.uwtsd.ac.uk::9ac5d43f-51e2-4e7f-827a-290612284b1e" providerId="AD" clId="Web-{3CEF91B7-4451-08D0-BC6E-54260DE67D31}" dt="2022-11-10T10:18:10.898" v="7" actId="20577"/>
        <pc:sldMkLst>
          <pc:docMk/>
          <pc:sldMk cId="921720432" sldId="260"/>
        </pc:sldMkLst>
        <pc:spChg chg="mod">
          <ac:chgData name="Tati Bangoura (2120469)" userId="S::2120469@student.uwtsd.ac.uk::9ac5d43f-51e2-4e7f-827a-290612284b1e" providerId="AD" clId="Web-{3CEF91B7-4451-08D0-BC6E-54260DE67D31}" dt="2022-11-10T10:18:10.898" v="7" actId="20577"/>
          <ac:spMkLst>
            <pc:docMk/>
            <pc:sldMk cId="921720432" sldId="260"/>
            <ac:spMk id="3" creationId="{3579D01F-348E-E4AE-C629-AE9D660E811B}"/>
          </ac:spMkLst>
        </pc:spChg>
      </pc:sldChg>
      <pc:sldChg chg="modSp">
        <pc:chgData name="Tati Bangoura (2120469)" userId="S::2120469@student.uwtsd.ac.uk::9ac5d43f-51e2-4e7f-827a-290612284b1e" providerId="AD" clId="Web-{3CEF91B7-4451-08D0-BC6E-54260DE67D31}" dt="2022-11-10T10:17:17.303" v="1" actId="20577"/>
        <pc:sldMkLst>
          <pc:docMk/>
          <pc:sldMk cId="817663418" sldId="261"/>
        </pc:sldMkLst>
        <pc:spChg chg="mod">
          <ac:chgData name="Tati Bangoura (2120469)" userId="S::2120469@student.uwtsd.ac.uk::9ac5d43f-51e2-4e7f-827a-290612284b1e" providerId="AD" clId="Web-{3CEF91B7-4451-08D0-BC6E-54260DE67D31}" dt="2022-11-10T10:17:17.303" v="1" actId="20577"/>
          <ac:spMkLst>
            <pc:docMk/>
            <pc:sldMk cId="817663418" sldId="261"/>
            <ac:spMk id="3" creationId="{B567B45A-815D-2E72-A4B0-56F80DE612AB}"/>
          </ac:spMkLst>
        </pc:spChg>
      </pc:sldChg>
      <pc:sldChg chg="ord">
        <pc:chgData name="Tati Bangoura (2120469)" userId="S::2120469@student.uwtsd.ac.uk::9ac5d43f-51e2-4e7f-827a-290612284b1e" providerId="AD" clId="Web-{3CEF91B7-4451-08D0-BC6E-54260DE67D31}" dt="2022-11-10T10:18:51.790" v="9"/>
        <pc:sldMkLst>
          <pc:docMk/>
          <pc:sldMk cId="4111374494" sldId="26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4BEE5F-A24C-475A-93FA-9604CDC62150}"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60F3AD80-EBA3-4AD3-969C-F2AE52DB150C}">
      <dgm:prSet/>
      <dgm:spPr/>
      <dgm:t>
        <a:bodyPr/>
        <a:lstStyle/>
        <a:p>
          <a:r>
            <a:rPr lang="en-US" b="0" i="0" baseline="0"/>
            <a:t>“</a:t>
          </a:r>
          <a:r>
            <a:rPr lang="en-GB" b="0" i="0" baseline="0"/>
            <a:t>Psychology is the scientific study of the mind and how it dictates and influences our behaviour, from communication and memory to thought and emotion.”(BPS, 2020a, paragraph 1 and 2)</a:t>
          </a:r>
          <a:endParaRPr lang="en-US"/>
        </a:p>
      </dgm:t>
    </dgm:pt>
    <dgm:pt modelId="{C169E156-6D58-4C27-AC75-498C71A2BE3C}" type="parTrans" cxnId="{C735E926-4D0C-4CDE-B097-D6B433C8232D}">
      <dgm:prSet/>
      <dgm:spPr/>
      <dgm:t>
        <a:bodyPr/>
        <a:lstStyle/>
        <a:p>
          <a:endParaRPr lang="en-US"/>
        </a:p>
      </dgm:t>
    </dgm:pt>
    <dgm:pt modelId="{EB1D281C-A029-47A9-B10B-2EC6A0BBAC4D}" type="sibTrans" cxnId="{C735E926-4D0C-4CDE-B097-D6B433C8232D}">
      <dgm:prSet/>
      <dgm:spPr/>
      <dgm:t>
        <a:bodyPr/>
        <a:lstStyle/>
        <a:p>
          <a:endParaRPr lang="en-US"/>
        </a:p>
      </dgm:t>
    </dgm:pt>
    <dgm:pt modelId="{002AF21B-E601-41B3-B2FA-198753C0BBF3}">
      <dgm:prSet/>
      <dgm:spPr/>
      <dgm:t>
        <a:bodyPr/>
        <a:lstStyle/>
        <a:p>
          <a:r>
            <a:rPr lang="en-GB"/>
            <a:t>Psychology is important in health care because of the need of interaction between patients and health care assistants ( their behaviour and our approaches to them).</a:t>
          </a:r>
          <a:endParaRPr lang="en-US"/>
        </a:p>
      </dgm:t>
    </dgm:pt>
    <dgm:pt modelId="{5763B032-FD7C-480E-BE33-52AFD47C9CA1}" type="parTrans" cxnId="{0FB75778-F9DD-41A1-8D8C-5CB1E21CE140}">
      <dgm:prSet/>
      <dgm:spPr/>
      <dgm:t>
        <a:bodyPr/>
        <a:lstStyle/>
        <a:p>
          <a:endParaRPr lang="en-US"/>
        </a:p>
      </dgm:t>
    </dgm:pt>
    <dgm:pt modelId="{CFFA9109-CCEB-49DB-9B94-9FD4293950BC}" type="sibTrans" cxnId="{0FB75778-F9DD-41A1-8D8C-5CB1E21CE140}">
      <dgm:prSet/>
      <dgm:spPr/>
      <dgm:t>
        <a:bodyPr/>
        <a:lstStyle/>
        <a:p>
          <a:endParaRPr lang="en-US"/>
        </a:p>
      </dgm:t>
    </dgm:pt>
    <dgm:pt modelId="{D9654A73-79A1-4C10-9F57-C472ECE696E2}">
      <dgm:prSet/>
      <dgm:spPr/>
      <dgm:t>
        <a:bodyPr/>
        <a:lstStyle/>
        <a:p>
          <a:r>
            <a:rPr lang="en-GB"/>
            <a:t>Schofield, M. (1969) states that “Psychology is both a health science and a health profession” </a:t>
          </a:r>
          <a:endParaRPr lang="en-US"/>
        </a:p>
      </dgm:t>
    </dgm:pt>
    <dgm:pt modelId="{FF1307F8-9D41-4A42-AE98-A70796A1F3C8}" type="parTrans" cxnId="{DEF84D93-28F6-467B-9D87-56E63A705BDF}">
      <dgm:prSet/>
      <dgm:spPr/>
      <dgm:t>
        <a:bodyPr/>
        <a:lstStyle/>
        <a:p>
          <a:endParaRPr lang="en-US"/>
        </a:p>
      </dgm:t>
    </dgm:pt>
    <dgm:pt modelId="{F2BE6EFE-F0B5-4EA5-844E-3F8275F4F990}" type="sibTrans" cxnId="{DEF84D93-28F6-467B-9D87-56E63A705BDF}">
      <dgm:prSet/>
      <dgm:spPr/>
      <dgm:t>
        <a:bodyPr/>
        <a:lstStyle/>
        <a:p>
          <a:endParaRPr lang="en-US"/>
        </a:p>
      </dgm:t>
    </dgm:pt>
    <dgm:pt modelId="{A795B85F-DA4F-4135-B75A-F12E5240DB99}" type="pres">
      <dgm:prSet presAssocID="{584BEE5F-A24C-475A-93FA-9604CDC62150}" presName="vert0" presStyleCnt="0">
        <dgm:presLayoutVars>
          <dgm:dir/>
          <dgm:animOne val="branch"/>
          <dgm:animLvl val="lvl"/>
        </dgm:presLayoutVars>
      </dgm:prSet>
      <dgm:spPr/>
    </dgm:pt>
    <dgm:pt modelId="{F13AEA90-EDC6-44D8-87DE-4174DDE71189}" type="pres">
      <dgm:prSet presAssocID="{60F3AD80-EBA3-4AD3-969C-F2AE52DB150C}" presName="thickLine" presStyleLbl="alignNode1" presStyleIdx="0" presStyleCnt="3"/>
      <dgm:spPr/>
    </dgm:pt>
    <dgm:pt modelId="{5E2F0122-B704-47B8-950A-6F8E69DDAF21}" type="pres">
      <dgm:prSet presAssocID="{60F3AD80-EBA3-4AD3-969C-F2AE52DB150C}" presName="horz1" presStyleCnt="0"/>
      <dgm:spPr/>
    </dgm:pt>
    <dgm:pt modelId="{DED88578-F8FA-4A89-B2CC-E4DA86A1A177}" type="pres">
      <dgm:prSet presAssocID="{60F3AD80-EBA3-4AD3-969C-F2AE52DB150C}" presName="tx1" presStyleLbl="revTx" presStyleIdx="0" presStyleCnt="3"/>
      <dgm:spPr/>
    </dgm:pt>
    <dgm:pt modelId="{395D8BE4-5339-4502-AE9C-D6E50593EDFC}" type="pres">
      <dgm:prSet presAssocID="{60F3AD80-EBA3-4AD3-969C-F2AE52DB150C}" presName="vert1" presStyleCnt="0"/>
      <dgm:spPr/>
    </dgm:pt>
    <dgm:pt modelId="{90A906B0-7996-4E2A-8907-3EE1EA5EA03B}" type="pres">
      <dgm:prSet presAssocID="{002AF21B-E601-41B3-B2FA-198753C0BBF3}" presName="thickLine" presStyleLbl="alignNode1" presStyleIdx="1" presStyleCnt="3"/>
      <dgm:spPr/>
    </dgm:pt>
    <dgm:pt modelId="{F9CA0FCF-600A-41C8-B6C6-2297EEB600B9}" type="pres">
      <dgm:prSet presAssocID="{002AF21B-E601-41B3-B2FA-198753C0BBF3}" presName="horz1" presStyleCnt="0"/>
      <dgm:spPr/>
    </dgm:pt>
    <dgm:pt modelId="{5EF2FC2C-397D-4E22-9AE6-8A8BB8D4E502}" type="pres">
      <dgm:prSet presAssocID="{002AF21B-E601-41B3-B2FA-198753C0BBF3}" presName="tx1" presStyleLbl="revTx" presStyleIdx="1" presStyleCnt="3"/>
      <dgm:spPr/>
    </dgm:pt>
    <dgm:pt modelId="{549F8F1C-73BF-4362-8DF5-62F94926E673}" type="pres">
      <dgm:prSet presAssocID="{002AF21B-E601-41B3-B2FA-198753C0BBF3}" presName="vert1" presStyleCnt="0"/>
      <dgm:spPr/>
    </dgm:pt>
    <dgm:pt modelId="{D97548B8-FE53-4DD9-A3C2-883E178C70EA}" type="pres">
      <dgm:prSet presAssocID="{D9654A73-79A1-4C10-9F57-C472ECE696E2}" presName="thickLine" presStyleLbl="alignNode1" presStyleIdx="2" presStyleCnt="3"/>
      <dgm:spPr/>
    </dgm:pt>
    <dgm:pt modelId="{D9C64C0B-A0E9-4866-821D-C0BBB9AA4B5B}" type="pres">
      <dgm:prSet presAssocID="{D9654A73-79A1-4C10-9F57-C472ECE696E2}" presName="horz1" presStyleCnt="0"/>
      <dgm:spPr/>
    </dgm:pt>
    <dgm:pt modelId="{F07A51E9-1112-470B-91C1-771D13E73037}" type="pres">
      <dgm:prSet presAssocID="{D9654A73-79A1-4C10-9F57-C472ECE696E2}" presName="tx1" presStyleLbl="revTx" presStyleIdx="2" presStyleCnt="3"/>
      <dgm:spPr/>
    </dgm:pt>
    <dgm:pt modelId="{EF2675C0-C1C0-4096-979D-F84BEDAD2592}" type="pres">
      <dgm:prSet presAssocID="{D9654A73-79A1-4C10-9F57-C472ECE696E2}" presName="vert1" presStyleCnt="0"/>
      <dgm:spPr/>
    </dgm:pt>
  </dgm:ptLst>
  <dgm:cxnLst>
    <dgm:cxn modelId="{C735E926-4D0C-4CDE-B097-D6B433C8232D}" srcId="{584BEE5F-A24C-475A-93FA-9604CDC62150}" destId="{60F3AD80-EBA3-4AD3-969C-F2AE52DB150C}" srcOrd="0" destOrd="0" parTransId="{C169E156-6D58-4C27-AC75-498C71A2BE3C}" sibTransId="{EB1D281C-A029-47A9-B10B-2EC6A0BBAC4D}"/>
    <dgm:cxn modelId="{0FB75778-F9DD-41A1-8D8C-5CB1E21CE140}" srcId="{584BEE5F-A24C-475A-93FA-9604CDC62150}" destId="{002AF21B-E601-41B3-B2FA-198753C0BBF3}" srcOrd="1" destOrd="0" parTransId="{5763B032-FD7C-480E-BE33-52AFD47C9CA1}" sibTransId="{CFFA9109-CCEB-49DB-9B94-9FD4293950BC}"/>
    <dgm:cxn modelId="{FC15F67A-4D01-436E-9DD4-174EC3FAD2C8}" type="presOf" srcId="{60F3AD80-EBA3-4AD3-969C-F2AE52DB150C}" destId="{DED88578-F8FA-4A89-B2CC-E4DA86A1A177}" srcOrd="0" destOrd="0" presId="urn:microsoft.com/office/officeart/2008/layout/LinedList"/>
    <dgm:cxn modelId="{DEF84D93-28F6-467B-9D87-56E63A705BDF}" srcId="{584BEE5F-A24C-475A-93FA-9604CDC62150}" destId="{D9654A73-79A1-4C10-9F57-C472ECE696E2}" srcOrd="2" destOrd="0" parTransId="{FF1307F8-9D41-4A42-AE98-A70796A1F3C8}" sibTransId="{F2BE6EFE-F0B5-4EA5-844E-3F8275F4F990}"/>
    <dgm:cxn modelId="{2E07839F-4581-4F8B-B0BE-C66EE260A6EA}" type="presOf" srcId="{584BEE5F-A24C-475A-93FA-9604CDC62150}" destId="{A795B85F-DA4F-4135-B75A-F12E5240DB99}" srcOrd="0" destOrd="0" presId="urn:microsoft.com/office/officeart/2008/layout/LinedList"/>
    <dgm:cxn modelId="{9BE308B9-4FDD-4B34-8129-A1C582AF84C8}" type="presOf" srcId="{D9654A73-79A1-4C10-9F57-C472ECE696E2}" destId="{F07A51E9-1112-470B-91C1-771D13E73037}" srcOrd="0" destOrd="0" presId="urn:microsoft.com/office/officeart/2008/layout/LinedList"/>
    <dgm:cxn modelId="{4F0DCAF9-7799-4264-9A02-A58BD3734D3D}" type="presOf" srcId="{002AF21B-E601-41B3-B2FA-198753C0BBF3}" destId="{5EF2FC2C-397D-4E22-9AE6-8A8BB8D4E502}" srcOrd="0" destOrd="0" presId="urn:microsoft.com/office/officeart/2008/layout/LinedList"/>
    <dgm:cxn modelId="{58F14D0B-183E-48AC-BDB4-2546E0FBBF3E}" type="presParOf" srcId="{A795B85F-DA4F-4135-B75A-F12E5240DB99}" destId="{F13AEA90-EDC6-44D8-87DE-4174DDE71189}" srcOrd="0" destOrd="0" presId="urn:microsoft.com/office/officeart/2008/layout/LinedList"/>
    <dgm:cxn modelId="{3275C5C9-F263-4407-9572-8D2AAD6B9146}" type="presParOf" srcId="{A795B85F-DA4F-4135-B75A-F12E5240DB99}" destId="{5E2F0122-B704-47B8-950A-6F8E69DDAF21}" srcOrd="1" destOrd="0" presId="urn:microsoft.com/office/officeart/2008/layout/LinedList"/>
    <dgm:cxn modelId="{5CD2CF2F-E0B4-4925-8027-F72F12E8097E}" type="presParOf" srcId="{5E2F0122-B704-47B8-950A-6F8E69DDAF21}" destId="{DED88578-F8FA-4A89-B2CC-E4DA86A1A177}" srcOrd="0" destOrd="0" presId="urn:microsoft.com/office/officeart/2008/layout/LinedList"/>
    <dgm:cxn modelId="{DB5007E1-30DA-4193-BF9F-5231E1786723}" type="presParOf" srcId="{5E2F0122-B704-47B8-950A-6F8E69DDAF21}" destId="{395D8BE4-5339-4502-AE9C-D6E50593EDFC}" srcOrd="1" destOrd="0" presId="urn:microsoft.com/office/officeart/2008/layout/LinedList"/>
    <dgm:cxn modelId="{56D65330-F412-417E-8D99-2515FCECA661}" type="presParOf" srcId="{A795B85F-DA4F-4135-B75A-F12E5240DB99}" destId="{90A906B0-7996-4E2A-8907-3EE1EA5EA03B}" srcOrd="2" destOrd="0" presId="urn:microsoft.com/office/officeart/2008/layout/LinedList"/>
    <dgm:cxn modelId="{E77C7FC6-2406-4BCA-8540-3201F8057478}" type="presParOf" srcId="{A795B85F-DA4F-4135-B75A-F12E5240DB99}" destId="{F9CA0FCF-600A-41C8-B6C6-2297EEB600B9}" srcOrd="3" destOrd="0" presId="urn:microsoft.com/office/officeart/2008/layout/LinedList"/>
    <dgm:cxn modelId="{A03614A2-D0D8-4BB2-AD85-C95511367A3E}" type="presParOf" srcId="{F9CA0FCF-600A-41C8-B6C6-2297EEB600B9}" destId="{5EF2FC2C-397D-4E22-9AE6-8A8BB8D4E502}" srcOrd="0" destOrd="0" presId="urn:microsoft.com/office/officeart/2008/layout/LinedList"/>
    <dgm:cxn modelId="{DC95AAD6-E5B4-4DF0-A66F-C6AB929B7042}" type="presParOf" srcId="{F9CA0FCF-600A-41C8-B6C6-2297EEB600B9}" destId="{549F8F1C-73BF-4362-8DF5-62F94926E673}" srcOrd="1" destOrd="0" presId="urn:microsoft.com/office/officeart/2008/layout/LinedList"/>
    <dgm:cxn modelId="{828505C0-B533-49FC-A5F5-240F521195B1}" type="presParOf" srcId="{A795B85F-DA4F-4135-B75A-F12E5240DB99}" destId="{D97548B8-FE53-4DD9-A3C2-883E178C70EA}" srcOrd="4" destOrd="0" presId="urn:microsoft.com/office/officeart/2008/layout/LinedList"/>
    <dgm:cxn modelId="{F038A154-5BE2-4AAB-AE15-29E1D97BD660}" type="presParOf" srcId="{A795B85F-DA4F-4135-B75A-F12E5240DB99}" destId="{D9C64C0B-A0E9-4866-821D-C0BBB9AA4B5B}" srcOrd="5" destOrd="0" presId="urn:microsoft.com/office/officeart/2008/layout/LinedList"/>
    <dgm:cxn modelId="{368CCFF8-2F29-4F41-8AD6-C2293E8F7EA9}" type="presParOf" srcId="{D9C64C0B-A0E9-4866-821D-C0BBB9AA4B5B}" destId="{F07A51E9-1112-470B-91C1-771D13E73037}" srcOrd="0" destOrd="0" presId="urn:microsoft.com/office/officeart/2008/layout/LinedList"/>
    <dgm:cxn modelId="{2831CF87-7F2D-4C3C-B204-9317F5B6190A}" type="presParOf" srcId="{D9C64C0B-A0E9-4866-821D-C0BBB9AA4B5B}" destId="{EF2675C0-C1C0-4096-979D-F84BEDAD259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AEA90-EDC6-44D8-87DE-4174DDE71189}">
      <dsp:nvSpPr>
        <dsp:cNvPr id="0" name=""/>
        <dsp:cNvSpPr/>
      </dsp:nvSpPr>
      <dsp:spPr>
        <a:xfrm>
          <a:off x="0" y="1212"/>
          <a:ext cx="6107460"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ED88578-F8FA-4A89-B2CC-E4DA86A1A177}">
      <dsp:nvSpPr>
        <dsp:cNvPr id="0" name=""/>
        <dsp:cNvSpPr/>
      </dsp:nvSpPr>
      <dsp:spPr>
        <a:xfrm>
          <a:off x="0" y="1212"/>
          <a:ext cx="6107460" cy="827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a:t>
          </a:r>
          <a:r>
            <a:rPr lang="en-GB" sz="1600" b="0" i="0" kern="1200" baseline="0"/>
            <a:t>Psychology is the scientific study of the mind and how it dictates and influences our behaviour, from communication and memory to thought and emotion.”(BPS, 2020a, paragraph 1 and 2)</a:t>
          </a:r>
          <a:endParaRPr lang="en-US" sz="1600" kern="1200"/>
        </a:p>
      </dsp:txBody>
      <dsp:txXfrm>
        <a:off x="0" y="1212"/>
        <a:ext cx="6107460" cy="827191"/>
      </dsp:txXfrm>
    </dsp:sp>
    <dsp:sp modelId="{90A906B0-7996-4E2A-8907-3EE1EA5EA03B}">
      <dsp:nvSpPr>
        <dsp:cNvPr id="0" name=""/>
        <dsp:cNvSpPr/>
      </dsp:nvSpPr>
      <dsp:spPr>
        <a:xfrm>
          <a:off x="0" y="828404"/>
          <a:ext cx="6107460"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EF2FC2C-397D-4E22-9AE6-8A8BB8D4E502}">
      <dsp:nvSpPr>
        <dsp:cNvPr id="0" name=""/>
        <dsp:cNvSpPr/>
      </dsp:nvSpPr>
      <dsp:spPr>
        <a:xfrm>
          <a:off x="0" y="828404"/>
          <a:ext cx="6107460" cy="827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Psychology is important in health care because of the need of interaction between patients and health care assistants ( their behaviour and our approaches to them).</a:t>
          </a:r>
          <a:endParaRPr lang="en-US" sz="1600" kern="1200"/>
        </a:p>
      </dsp:txBody>
      <dsp:txXfrm>
        <a:off x="0" y="828404"/>
        <a:ext cx="6107460" cy="827191"/>
      </dsp:txXfrm>
    </dsp:sp>
    <dsp:sp modelId="{D97548B8-FE53-4DD9-A3C2-883E178C70EA}">
      <dsp:nvSpPr>
        <dsp:cNvPr id="0" name=""/>
        <dsp:cNvSpPr/>
      </dsp:nvSpPr>
      <dsp:spPr>
        <a:xfrm>
          <a:off x="0" y="1655595"/>
          <a:ext cx="6107460"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07A51E9-1112-470B-91C1-771D13E73037}">
      <dsp:nvSpPr>
        <dsp:cNvPr id="0" name=""/>
        <dsp:cNvSpPr/>
      </dsp:nvSpPr>
      <dsp:spPr>
        <a:xfrm>
          <a:off x="0" y="1655595"/>
          <a:ext cx="6107460" cy="827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Schofield, M. (1969) states that “Psychology is both a health science and a health profession” </a:t>
          </a:r>
          <a:endParaRPr lang="en-US" sz="1600" kern="1200"/>
        </a:p>
      </dsp:txBody>
      <dsp:txXfrm>
        <a:off x="0" y="1655595"/>
        <a:ext cx="6107460" cy="8271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CBFDCA-05C4-4889-A64F-184F38891702}" type="datetimeFigureOut">
              <a:rPr lang="en-US" smtClean="0"/>
              <a:t>11/10/2022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2C6C15-4C4B-494C-820D-FC4A059915D7}" type="slidenum">
              <a:rPr lang="en-US" smtClean="0"/>
              <a:t>‹#›</a:t>
            </a:fld>
            <a:endParaRPr lang="en-US"/>
          </a:p>
        </p:txBody>
      </p:sp>
    </p:spTree>
    <p:extLst>
      <p:ext uri="{BB962C8B-B14F-4D97-AF65-F5344CB8AC3E}">
        <p14:creationId xmlns:p14="http://schemas.microsoft.com/office/powerpoint/2010/main" val="1518437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0" i="0" u="none" strike="noStrike" kern="1200" cap="none" spc="0" normalizeH="0" baseline="0" noProof="0" dirty="0">
                <a:ln>
                  <a:noFill/>
                </a:ln>
                <a:solidFill>
                  <a:srgbClr val="292934"/>
                </a:solidFill>
                <a:effectLst/>
                <a:uLnTx/>
                <a:uFillTx/>
                <a:latin typeface="Arial"/>
                <a:ea typeface="+mn-ea"/>
                <a:cs typeface="+mn-cs"/>
              </a:rPr>
              <a:t>It's about understanding what makes people tick and how this understanding can help us address many of the problems and issues in society today</a:t>
            </a:r>
            <a:endParaRPr lang="en-US" dirty="0"/>
          </a:p>
        </p:txBody>
      </p:sp>
      <p:sp>
        <p:nvSpPr>
          <p:cNvPr id="4" name="Slide Number Placeholder 3"/>
          <p:cNvSpPr>
            <a:spLocks noGrp="1"/>
          </p:cNvSpPr>
          <p:nvPr>
            <p:ph type="sldNum" sz="quarter" idx="5"/>
          </p:nvPr>
        </p:nvSpPr>
        <p:spPr/>
        <p:txBody>
          <a:bodyPr/>
          <a:lstStyle/>
          <a:p>
            <a:fld id="{A82C6C15-4C4B-494C-820D-FC4A059915D7}" type="slidenum">
              <a:rPr lang="en-US" smtClean="0"/>
              <a:t>3</a:t>
            </a:fld>
            <a:endParaRPr lang="en-US"/>
          </a:p>
        </p:txBody>
      </p:sp>
    </p:spTree>
    <p:extLst>
      <p:ext uri="{BB962C8B-B14F-4D97-AF65-F5344CB8AC3E}">
        <p14:creationId xmlns:p14="http://schemas.microsoft.com/office/powerpoint/2010/main" val="1774380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18517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33029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11/10/2022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871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48251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98269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68974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10099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518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604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1140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11/10/2022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0081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11/10/2022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12059818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www.trentu.ca/online-legacy/modules/Psych/modules.html"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hyperlink" Target="https://historia-biografia.com/erik-erikson/"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vghosal.blogspot.com/2018/02/anger-management-10-tips-to-tame-your.html" TargetMode="External"/><Relationship Id="rId13" Type="http://schemas.openxmlformats.org/officeDocument/2006/relationships/hyperlink" Target="https://creativecommons.org/licenses/by/3.0/" TargetMode="External"/><Relationship Id="rId3" Type="http://schemas.openxmlformats.org/officeDocument/2006/relationships/hyperlink" Target="http://homeless-mankind.blogspot.com/2016/11/achievements-and-success-young-achievers.html" TargetMode="External"/><Relationship Id="rId7" Type="http://schemas.openxmlformats.org/officeDocument/2006/relationships/image" Target="../media/image8.jpg"/><Relationship Id="rId12" Type="http://schemas.openxmlformats.org/officeDocument/2006/relationships/hyperlink" Target="https://leadershipfreak.blog/2012/11/01/the-top-5-mistakes-of-unsuccessful-leaders/" TargetMode="External"/><Relationship Id="rId2" Type="http://schemas.openxmlformats.org/officeDocument/2006/relationships/image" Target="../media/image5.jpg"/><Relationship Id="rId1" Type="http://schemas.openxmlformats.org/officeDocument/2006/relationships/slideLayout" Target="../slideLayouts/slideLayout1.xml"/><Relationship Id="rId6" Type="http://schemas.openxmlformats.org/officeDocument/2006/relationships/image" Target="../media/image7.jpg"/><Relationship Id="rId11" Type="http://schemas.openxmlformats.org/officeDocument/2006/relationships/image" Target="../media/image10.jpg"/><Relationship Id="rId5" Type="http://schemas.openxmlformats.org/officeDocument/2006/relationships/hyperlink" Target="https://managingpeople.blogspot.com/2008/10/employee-satisfaction-equals.html" TargetMode="External"/><Relationship Id="rId10" Type="http://schemas.openxmlformats.org/officeDocument/2006/relationships/hyperlink" Target="https://engranajesycadenas.blogspot.com/2013/08/algo-de-psicologia-frustracion-y.html" TargetMode="External"/><Relationship Id="rId4" Type="http://schemas.openxmlformats.org/officeDocument/2006/relationships/image" Target="../media/image6.jpg"/><Relationship Id="rId9"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psycnet.apa.org/doi/10.1037/h0027998" TargetMode="External"/><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1.xml"/><Relationship Id="rId4" Type="http://schemas.openxmlformats.org/officeDocument/2006/relationships/hyperlink" Target="https://www.youtube.com/watch?v=V09FuazW8b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A0C35-5CE8-F5A4-C044-D39872C4CFFB}"/>
              </a:ext>
            </a:extLst>
          </p:cNvPr>
          <p:cNvSpPr>
            <a:spLocks noGrp="1"/>
          </p:cNvSpPr>
          <p:nvPr>
            <p:ph type="ctrTitle"/>
          </p:nvPr>
        </p:nvSpPr>
        <p:spPr>
          <a:xfrm>
            <a:off x="5621546" y="2063063"/>
            <a:ext cx="6569292" cy="4428314"/>
          </a:xfrm>
        </p:spPr>
        <p:txBody>
          <a:bodyPr>
            <a:normAutofit/>
          </a:bodyPr>
          <a:lstStyle/>
          <a:p>
            <a:pPr algn="l"/>
            <a:r>
              <a:rPr lang="en-US" dirty="0">
                <a:latin typeface="Arial"/>
                <a:cs typeface="Arial"/>
              </a:rPr>
              <a:t>Why is psychology important when </a:t>
            </a:r>
            <a:r>
              <a:rPr lang="en-US" sz="4400" dirty="0">
                <a:latin typeface="Arial"/>
                <a:cs typeface="Arial"/>
              </a:rPr>
              <a:t>working as a </a:t>
            </a:r>
            <a:r>
              <a:rPr lang="en-GB" sz="4400" dirty="0">
                <a:latin typeface="Arial"/>
                <a:cs typeface="Arial"/>
              </a:rPr>
              <a:t>d</a:t>
            </a:r>
            <a:r>
              <a:rPr lang="en-GB" sz="4400" dirty="0">
                <a:effectLst/>
                <a:latin typeface="Arial"/>
                <a:ea typeface="Times New Roman" panose="02020603050405020304" pitchFamily="18" charset="0"/>
                <a:cs typeface="Arial"/>
              </a:rPr>
              <a:t>omiciliary</a:t>
            </a:r>
            <a:r>
              <a:rPr lang="en-US" sz="4400" dirty="0">
                <a:latin typeface="Arial"/>
                <a:cs typeface="Arial"/>
              </a:rPr>
              <a:t> care assistant working with older adults?</a:t>
            </a:r>
            <a:br>
              <a:rPr lang="en-US" sz="4400" dirty="0">
                <a:latin typeface="Arial"/>
                <a:cs typeface="Arial"/>
              </a:rPr>
            </a:br>
            <a:r>
              <a:rPr lang="en-US" sz="4400" dirty="0">
                <a:latin typeface="Arial"/>
                <a:cs typeface="Arial"/>
              </a:rPr>
              <a:t>     Presentation</a:t>
            </a:r>
          </a:p>
        </p:txBody>
      </p:sp>
      <p:sp>
        <p:nvSpPr>
          <p:cNvPr id="3" name="Subtitle 2">
            <a:extLst>
              <a:ext uri="{FF2B5EF4-FFF2-40B4-BE49-F238E27FC236}">
                <a16:creationId xmlns:a16="http://schemas.microsoft.com/office/drawing/2014/main" id="{3A1AD573-3FBD-584C-044A-D0FB2197B333}"/>
              </a:ext>
            </a:extLst>
          </p:cNvPr>
          <p:cNvSpPr>
            <a:spLocks noGrp="1"/>
          </p:cNvSpPr>
          <p:nvPr>
            <p:ph type="subTitle" idx="1"/>
          </p:nvPr>
        </p:nvSpPr>
        <p:spPr>
          <a:xfrm>
            <a:off x="-100641" y="308603"/>
            <a:ext cx="5470045" cy="3027661"/>
          </a:xfrm>
        </p:spPr>
        <p:txBody>
          <a:bodyPr vert="horz" lIns="91440" tIns="45720" rIns="91440" bIns="45720" rtlCol="0" anchor="t">
            <a:normAutofit fontScale="92500" lnSpcReduction="10000"/>
          </a:bodyPr>
          <a:lstStyle/>
          <a:p>
            <a:r>
              <a:rPr lang="en-US" dirty="0">
                <a:solidFill>
                  <a:schemeClr val="tx1"/>
                </a:solidFill>
                <a:latin typeface="Arial Black"/>
              </a:rPr>
              <a:t>Module Psychology for health and social</a:t>
            </a:r>
          </a:p>
          <a:p>
            <a:r>
              <a:rPr lang="en-US" dirty="0">
                <a:solidFill>
                  <a:schemeClr val="tx1"/>
                </a:solidFill>
                <a:latin typeface="Arial Black"/>
              </a:rPr>
              <a:t>Module code: BMHP 4003 BIRM</a:t>
            </a:r>
            <a:endParaRPr lang="en-US" dirty="0">
              <a:solidFill>
                <a:schemeClr val="tx1"/>
              </a:solidFill>
              <a:latin typeface="Arial Black" panose="020B0A04020102020204" pitchFamily="34" charset="0"/>
            </a:endParaRPr>
          </a:p>
          <a:p>
            <a:r>
              <a:rPr lang="en-US" dirty="0">
                <a:solidFill>
                  <a:schemeClr val="tx1"/>
                </a:solidFill>
                <a:latin typeface="Arial Black"/>
              </a:rPr>
              <a:t>Student name: Tati Bangoura</a:t>
            </a:r>
            <a:endParaRPr lang="en-US" dirty="0">
              <a:solidFill>
                <a:schemeClr val="tx1"/>
              </a:solidFill>
              <a:latin typeface="Arial Black" panose="020B0A04020102020204" pitchFamily="34" charset="0"/>
            </a:endParaRPr>
          </a:p>
          <a:p>
            <a:r>
              <a:rPr lang="en-US" dirty="0">
                <a:solidFill>
                  <a:schemeClr val="tx1"/>
                </a:solidFill>
                <a:latin typeface="Arial Black"/>
              </a:rPr>
              <a:t>Student ID: 2120469</a:t>
            </a:r>
            <a:endParaRPr lang="en-US" dirty="0">
              <a:solidFill>
                <a:schemeClr val="tx1"/>
              </a:solidFill>
              <a:latin typeface="Arial Black" panose="020B0A04020102020204" pitchFamily="34" charset="0"/>
            </a:endParaRPr>
          </a:p>
          <a:p>
            <a:r>
              <a:rPr lang="en-US" dirty="0">
                <a:solidFill>
                  <a:schemeClr val="tx1"/>
                </a:solidFill>
                <a:latin typeface="Arial Black"/>
              </a:rPr>
              <a:t>Alice Clayton</a:t>
            </a:r>
            <a:endParaRPr lang="en-US" dirty="0">
              <a:solidFill>
                <a:schemeClr val="tx1"/>
              </a:solidFill>
              <a:latin typeface="Arial Black" panose="020B0A04020102020204" pitchFamily="34" charset="0"/>
            </a:endParaRPr>
          </a:p>
          <a:p>
            <a:endParaRPr lang="en-US" dirty="0">
              <a:solidFill>
                <a:schemeClr val="tx1"/>
              </a:solidFill>
              <a:latin typeface="Arial Black" panose="020B0A04020102020204" pitchFamily="34" charset="0"/>
            </a:endParaRPr>
          </a:p>
          <a:p>
            <a:endParaRPr lang="en-US" dirty="0">
              <a:solidFill>
                <a:schemeClr val="tx1"/>
              </a:solidFill>
              <a:latin typeface="Arial Black" panose="020B0A04020102020204" pitchFamily="34" charset="0"/>
            </a:endParaRPr>
          </a:p>
        </p:txBody>
      </p:sp>
      <p:grpSp>
        <p:nvGrpSpPr>
          <p:cNvPr id="11" name="Group 10">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2" name="Rectangle 11">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4" name="Group 13">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4"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6"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4" name="Picture 3" descr="Isolated twigs and flowers on a white surface">
            <a:extLst>
              <a:ext uri="{FF2B5EF4-FFF2-40B4-BE49-F238E27FC236}">
                <a16:creationId xmlns:a16="http://schemas.microsoft.com/office/drawing/2014/main" id="{71E16791-62F2-D3FC-EADE-0AFE95346607}"/>
              </a:ext>
            </a:extLst>
          </p:cNvPr>
          <p:cNvPicPr>
            <a:picLocks noChangeAspect="1"/>
          </p:cNvPicPr>
          <p:nvPr/>
        </p:nvPicPr>
        <p:blipFill rotWithShape="1">
          <a:blip r:embed="rId2"/>
          <a:srcRect l="25870" r="11973" b="1"/>
          <a:stretch/>
        </p:blipFill>
        <p:spPr>
          <a:xfrm flipH="1" flipV="1">
            <a:off x="9906001" y="2019137"/>
            <a:ext cx="300763" cy="86263"/>
          </a:xfrm>
          <a:prstGeom prst="rect">
            <a:avLst/>
          </a:prstGeom>
        </p:spPr>
      </p:pic>
    </p:spTree>
    <p:extLst>
      <p:ext uri="{BB962C8B-B14F-4D97-AF65-F5344CB8AC3E}">
        <p14:creationId xmlns:p14="http://schemas.microsoft.com/office/powerpoint/2010/main" val="1277544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0E670-2755-B685-6E35-0124A308D20F}"/>
              </a:ext>
            </a:extLst>
          </p:cNvPr>
          <p:cNvSpPr>
            <a:spLocks noGrp="1"/>
          </p:cNvSpPr>
          <p:nvPr>
            <p:ph type="ctrTitle"/>
          </p:nvPr>
        </p:nvSpPr>
        <p:spPr>
          <a:xfrm>
            <a:off x="1884710" y="410463"/>
            <a:ext cx="8063864" cy="1001753"/>
          </a:xfrm>
        </p:spPr>
        <p:txBody>
          <a:bodyPr>
            <a:noAutofit/>
          </a:bodyPr>
          <a:lstStyle/>
          <a:p>
            <a:r>
              <a:rPr lang="en-US" sz="6000" b="1" dirty="0">
                <a:latin typeface="Arial"/>
                <a:cs typeface="Arial"/>
              </a:rPr>
              <a:t>Introduction</a:t>
            </a:r>
          </a:p>
        </p:txBody>
      </p:sp>
      <p:sp>
        <p:nvSpPr>
          <p:cNvPr id="3" name="Subtitle 2">
            <a:extLst>
              <a:ext uri="{FF2B5EF4-FFF2-40B4-BE49-F238E27FC236}">
                <a16:creationId xmlns:a16="http://schemas.microsoft.com/office/drawing/2014/main" id="{3AE86F3D-031A-FCBB-4CE3-7922BE81AD5C}"/>
              </a:ext>
            </a:extLst>
          </p:cNvPr>
          <p:cNvSpPr>
            <a:spLocks noGrp="1"/>
          </p:cNvSpPr>
          <p:nvPr>
            <p:ph type="subTitle" idx="1"/>
          </p:nvPr>
        </p:nvSpPr>
        <p:spPr>
          <a:xfrm>
            <a:off x="393365" y="2181955"/>
            <a:ext cx="6752037" cy="3960579"/>
          </a:xfrm>
        </p:spPr>
        <p:txBody>
          <a:bodyPr vert="horz" lIns="91440" tIns="45720" rIns="91440" bIns="45720" rtlCol="0" anchor="t">
            <a:noAutofit/>
          </a:bodyPr>
          <a:lstStyle/>
          <a:p>
            <a:r>
              <a:rPr lang="en-US" sz="1800" b="1" dirty="0">
                <a:solidFill>
                  <a:schemeClr val="tx1"/>
                </a:solidFill>
                <a:latin typeface="Arial"/>
                <a:cs typeface="Arial"/>
              </a:rPr>
              <a:t>Home care services are significantly important for improving the mental health of an elderly person. Everyone would feel safer and more comfortable when recovering in his own home, instead of being in a hospital or another health care facility. Domiciliary care helps the patients recover faster and much more effective. Caregivers should have knowledge about the particular and use individual approach to   them. “</a:t>
            </a:r>
            <a:r>
              <a:rPr lang="en-US" sz="1800" b="1" i="0" dirty="0">
                <a:solidFill>
                  <a:schemeClr val="tx1"/>
                </a:solidFill>
                <a:effectLst/>
                <a:latin typeface="Arial"/>
                <a:cs typeface="Arial"/>
              </a:rPr>
              <a:t>Their contribution needs to be positively acknowledged by purposefully allocating time to understand their perspective and needs.”</a:t>
            </a:r>
            <a:endParaRPr lang="en-US" sz="1800" b="1" dirty="0">
              <a:solidFill>
                <a:schemeClr val="tx1"/>
              </a:solidFill>
              <a:latin typeface="Arial"/>
              <a:cs typeface="Arial"/>
            </a:endParaRPr>
          </a:p>
        </p:txBody>
      </p:sp>
    </p:spTree>
    <p:extLst>
      <p:ext uri="{BB962C8B-B14F-4D97-AF65-F5344CB8AC3E}">
        <p14:creationId xmlns:p14="http://schemas.microsoft.com/office/powerpoint/2010/main" val="2047164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6C788-40AD-C8DB-212E-D8B126A4FD0D}"/>
              </a:ext>
            </a:extLst>
          </p:cNvPr>
          <p:cNvSpPr>
            <a:spLocks noGrp="1"/>
          </p:cNvSpPr>
          <p:nvPr>
            <p:ph type="title"/>
          </p:nvPr>
        </p:nvSpPr>
        <p:spPr>
          <a:xfrm>
            <a:off x="1982038" y="252452"/>
            <a:ext cx="5526452" cy="2101930"/>
          </a:xfrm>
        </p:spPr>
        <p:txBody>
          <a:bodyPr anchor="ctr">
            <a:normAutofit/>
          </a:bodyPr>
          <a:lstStyle/>
          <a:p>
            <a:pPr algn="r">
              <a:lnSpc>
                <a:spcPct val="90000"/>
              </a:lnSpc>
            </a:pPr>
            <a:r>
              <a:rPr lang="en-US" sz="2800" b="1" dirty="0"/>
              <a:t>                   </a:t>
            </a:r>
            <a:r>
              <a:rPr lang="en-US" sz="3600" b="1" dirty="0"/>
              <a:t> What is </a:t>
            </a:r>
            <a:r>
              <a:rPr lang="en-US" sz="3600" b="1" dirty="0" err="1"/>
              <a:t>Psycnology</a:t>
            </a:r>
            <a:r>
              <a:rPr lang="en-US" sz="3600" b="1" dirty="0"/>
              <a:t>?</a:t>
            </a:r>
            <a:br>
              <a:rPr lang="en-US" sz="3600" b="1" dirty="0"/>
            </a:br>
            <a:r>
              <a:rPr lang="en-US" sz="3600" b="1" dirty="0"/>
              <a:t>Why </a:t>
            </a:r>
            <a:r>
              <a:rPr lang="en-US" sz="3600" b="1" dirty="0" err="1"/>
              <a:t>pschology</a:t>
            </a:r>
            <a:r>
              <a:rPr lang="en-US" sz="3600" b="1" dirty="0"/>
              <a:t> is Important in health care?</a:t>
            </a:r>
          </a:p>
        </p:txBody>
      </p:sp>
      <p:cxnSp>
        <p:nvCxnSpPr>
          <p:cNvPr id="31" name="Straight Connector 3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metalware, gear, chain">
            <a:extLst>
              <a:ext uri="{FF2B5EF4-FFF2-40B4-BE49-F238E27FC236}">
                <a16:creationId xmlns:a16="http://schemas.microsoft.com/office/drawing/2014/main" id="{78A29E9E-0DCD-222E-631F-16EEF908C74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811" r="22689"/>
          <a:stretch/>
        </p:blipFill>
        <p:spPr>
          <a:xfrm>
            <a:off x="2269962" y="3975973"/>
            <a:ext cx="2550154" cy="2382066"/>
          </a:xfrm>
          <a:prstGeom prst="rect">
            <a:avLst/>
          </a:prstGeom>
        </p:spPr>
      </p:pic>
      <p:graphicFrame>
        <p:nvGraphicFramePr>
          <p:cNvPr id="7" name="Content Placeholder 2">
            <a:extLst>
              <a:ext uri="{FF2B5EF4-FFF2-40B4-BE49-F238E27FC236}">
                <a16:creationId xmlns:a16="http://schemas.microsoft.com/office/drawing/2014/main" id="{5115E254-A203-400A-2CAB-95B6776EE0F0}"/>
              </a:ext>
            </a:extLst>
          </p:cNvPr>
          <p:cNvGraphicFramePr>
            <a:graphicFrameLocks noGrp="1"/>
          </p:cNvGraphicFramePr>
          <p:nvPr>
            <p:ph idx="1"/>
            <p:extLst>
              <p:ext uri="{D42A27DB-BD31-4B8C-83A1-F6EECF244321}">
                <p14:modId xmlns:p14="http://schemas.microsoft.com/office/powerpoint/2010/main" val="583534963"/>
              </p:ext>
            </p:extLst>
          </p:nvPr>
        </p:nvGraphicFramePr>
        <p:xfrm>
          <a:off x="5716081" y="3670529"/>
          <a:ext cx="6107460" cy="248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1194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5BF7D6-3D11-B9C3-5759-E648C1B2530C}"/>
              </a:ext>
            </a:extLst>
          </p:cNvPr>
          <p:cNvSpPr>
            <a:spLocks noGrp="1"/>
          </p:cNvSpPr>
          <p:nvPr>
            <p:ph type="ctrTitle"/>
          </p:nvPr>
        </p:nvSpPr>
        <p:spPr>
          <a:xfrm>
            <a:off x="7112369" y="395297"/>
            <a:ext cx="4078800" cy="1177339"/>
          </a:xfrm>
        </p:spPr>
        <p:txBody>
          <a:bodyPr vert="horz" wrap="square" lIns="91440" tIns="45720" rIns="91440" bIns="45720" rtlCol="0" anchor="b" anchorCtr="0">
            <a:normAutofit/>
          </a:bodyPr>
          <a:lstStyle/>
          <a:p>
            <a:r>
              <a:rPr lang="en-US" sz="3200" kern="1200" cap="none" spc="0" baseline="0">
                <a:solidFill>
                  <a:schemeClr val="tx1"/>
                </a:solidFill>
                <a:latin typeface="+mj-lt"/>
                <a:ea typeface="+mj-ea"/>
                <a:cs typeface="+mj-cs"/>
              </a:rPr>
              <a:t>Erik Erikson</a:t>
            </a:r>
            <a:br>
              <a:rPr lang="en-US" sz="3200" kern="1200" cap="none" spc="0" baseline="0">
                <a:solidFill>
                  <a:schemeClr val="tx1"/>
                </a:solidFill>
                <a:latin typeface="+mj-lt"/>
                <a:ea typeface="+mj-ea"/>
                <a:cs typeface="+mj-cs"/>
              </a:rPr>
            </a:br>
            <a:r>
              <a:rPr lang="en-US" sz="3200" kern="1200" cap="none" spc="0" baseline="0">
                <a:solidFill>
                  <a:schemeClr val="tx1"/>
                </a:solidFill>
                <a:latin typeface="+mj-lt"/>
                <a:ea typeface="+mj-ea"/>
                <a:cs typeface="+mj-cs"/>
              </a:rPr>
              <a:t>(1902-1994)</a:t>
            </a:r>
          </a:p>
        </p:txBody>
      </p:sp>
      <p:pic>
        <p:nvPicPr>
          <p:cNvPr id="5" name="Picture 4" descr="A picture containing person, person, wearing, indoor&#10;&#10;Description automatically generated">
            <a:extLst>
              <a:ext uri="{FF2B5EF4-FFF2-40B4-BE49-F238E27FC236}">
                <a16:creationId xmlns:a16="http://schemas.microsoft.com/office/drawing/2014/main" id="{52E1BC54-F7C5-521A-6E0B-AE8097AE698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500" r="23751" b="1"/>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36" name="Straight Connector 35">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9D9D7AF5-06E6-378B-B48C-0228E6B7B25A}"/>
              </a:ext>
            </a:extLst>
          </p:cNvPr>
          <p:cNvSpPr>
            <a:spLocks noGrp="1"/>
          </p:cNvSpPr>
          <p:nvPr>
            <p:ph type="subTitle" idx="1"/>
          </p:nvPr>
        </p:nvSpPr>
        <p:spPr>
          <a:xfrm>
            <a:off x="7500557" y="1568678"/>
            <a:ext cx="4078800" cy="5259369"/>
          </a:xfrm>
        </p:spPr>
        <p:txBody>
          <a:bodyPr vert="horz" lIns="91440" tIns="45720" rIns="91440" bIns="45720" rtlCol="0" anchor="t">
            <a:noAutofit/>
          </a:bodyPr>
          <a:lstStyle/>
          <a:p>
            <a:pPr algn="l">
              <a:lnSpc>
                <a:spcPct val="140000"/>
              </a:lnSpc>
            </a:pPr>
            <a:r>
              <a:rPr lang="en-US" sz="1800" b="1" dirty="0"/>
              <a:t>Erik Erikson believes that :</a:t>
            </a:r>
            <a:endParaRPr lang="en-US" sz="1800" b="1">
              <a:solidFill>
                <a:srgbClr val="000000">
                  <a:alpha val="60000"/>
                </a:srgbClr>
              </a:solidFill>
            </a:endParaRPr>
          </a:p>
          <a:p>
            <a:pPr algn="l">
              <a:lnSpc>
                <a:spcPct val="140000"/>
              </a:lnSpc>
            </a:pPr>
            <a:r>
              <a:rPr lang="en-US" sz="1800" b="1" dirty="0"/>
              <a:t>A person must successfully or unsuccessfully complete eight stages of development in order to progress. Each stage of development is linked to social experiences across the life spam.   </a:t>
            </a:r>
            <a:endParaRPr lang="en-US" sz="1800" b="1">
              <a:solidFill>
                <a:srgbClr val="000000">
                  <a:alpha val="60000"/>
                </a:srgbClr>
              </a:solidFill>
            </a:endParaRPr>
          </a:p>
          <a:p>
            <a:pPr marL="342900" indent="-342900" algn="l">
              <a:lnSpc>
                <a:spcPct val="140000"/>
              </a:lnSpc>
              <a:buFont typeface="Wingdings" panose="05000000000000000000" pitchFamily="2" charset="2"/>
              <a:buChar char="Ø"/>
            </a:pPr>
            <a:r>
              <a:rPr lang="en-US" sz="1800" b="1" dirty="0"/>
              <a:t>Success- gaining enough strength for the next stage.</a:t>
            </a:r>
            <a:endParaRPr lang="en-US" sz="1800" b="1">
              <a:solidFill>
                <a:srgbClr val="000000">
                  <a:alpha val="60000"/>
                </a:srgbClr>
              </a:solidFill>
            </a:endParaRPr>
          </a:p>
          <a:p>
            <a:pPr marL="342900" indent="-342900" algn="l">
              <a:lnSpc>
                <a:spcPct val="140000"/>
              </a:lnSpc>
              <a:buFont typeface="Wingdings" panose="05000000000000000000" pitchFamily="2" charset="2"/>
              <a:buChar char="Ø"/>
            </a:pPr>
            <a:r>
              <a:rPr lang="en-US" sz="1800" b="1" dirty="0"/>
              <a:t>Unsuccessful- still passing next stage but more likely problems will acquire.</a:t>
            </a:r>
            <a:endParaRPr lang="en-US" sz="1800" b="1">
              <a:solidFill>
                <a:srgbClr val="000000">
                  <a:alpha val="60000"/>
                </a:srgbClr>
              </a:solidFill>
            </a:endParaRPr>
          </a:p>
          <a:p>
            <a:pPr algn="l">
              <a:lnSpc>
                <a:spcPct val="140000"/>
              </a:lnSpc>
            </a:pPr>
            <a:endParaRPr lang="en-US" sz="1800" dirty="0">
              <a:solidFill>
                <a:srgbClr val="000000">
                  <a:alpha val="60000"/>
                </a:srgbClr>
              </a:solidFill>
            </a:endParaRPr>
          </a:p>
        </p:txBody>
      </p:sp>
    </p:spTree>
    <p:extLst>
      <p:ext uri="{BB962C8B-B14F-4D97-AF65-F5344CB8AC3E}">
        <p14:creationId xmlns:p14="http://schemas.microsoft.com/office/powerpoint/2010/main" val="423757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BBB8-1387-1647-D539-3779176A2256}"/>
              </a:ext>
            </a:extLst>
          </p:cNvPr>
          <p:cNvSpPr>
            <a:spLocks noGrp="1"/>
          </p:cNvSpPr>
          <p:nvPr>
            <p:ph type="ctrTitle"/>
          </p:nvPr>
        </p:nvSpPr>
        <p:spPr>
          <a:xfrm>
            <a:off x="-554182" y="36652"/>
            <a:ext cx="6096000" cy="1459640"/>
          </a:xfrm>
        </p:spPr>
        <p:txBody>
          <a:bodyPr>
            <a:normAutofit fontScale="90000"/>
          </a:bodyPr>
          <a:lstStyle/>
          <a:p>
            <a:r>
              <a:rPr lang="en-US" dirty="0"/>
              <a:t>Erikson’s Psycho-Social Development</a:t>
            </a:r>
          </a:p>
        </p:txBody>
      </p:sp>
      <p:sp>
        <p:nvSpPr>
          <p:cNvPr id="3" name="Subtitle 2">
            <a:extLst>
              <a:ext uri="{FF2B5EF4-FFF2-40B4-BE49-F238E27FC236}">
                <a16:creationId xmlns:a16="http://schemas.microsoft.com/office/drawing/2014/main" id="{3579D01F-348E-E4AE-C629-AE9D660E811B}"/>
              </a:ext>
            </a:extLst>
          </p:cNvPr>
          <p:cNvSpPr>
            <a:spLocks noGrp="1"/>
          </p:cNvSpPr>
          <p:nvPr>
            <p:ph type="subTitle" idx="1"/>
          </p:nvPr>
        </p:nvSpPr>
        <p:spPr>
          <a:xfrm>
            <a:off x="5864086" y="36652"/>
            <a:ext cx="6327913" cy="6821348"/>
          </a:xfrm>
        </p:spPr>
        <p:txBody>
          <a:bodyPr vert="horz" lIns="91440" tIns="45720" rIns="91440" bIns="45720" rtlCol="0" anchor="t">
            <a:normAutofit fontScale="92500" lnSpcReduction="10000"/>
          </a:bodyPr>
          <a:lstStyle/>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1: Birth to age 1 (trust vs mistrust)</a:t>
            </a:r>
          </a:p>
          <a:p>
            <a:r>
              <a:rPr lang="en-US" sz="2000" dirty="0">
                <a:solidFill>
                  <a:schemeClr val="tx1"/>
                </a:solidFill>
                <a:latin typeface="Arial" panose="020B0604020202020204" pitchFamily="34" charset="0"/>
                <a:cs typeface="Arial" panose="020B0604020202020204" pitchFamily="34" charset="0"/>
              </a:rPr>
              <a:t> Hope!</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2: Ages 1-3 (Autonomy vs shame and doubt) </a:t>
            </a:r>
            <a:r>
              <a:rPr lang="en-US" sz="2000" dirty="0">
                <a:solidFill>
                  <a:schemeClr val="tx1"/>
                </a:solidFill>
                <a:latin typeface="Arial" panose="020B0604020202020204" pitchFamily="34" charset="0"/>
                <a:cs typeface="Arial" panose="020B0604020202020204" pitchFamily="34" charset="0"/>
              </a:rPr>
              <a:t>Will!</a:t>
            </a:r>
            <a:endParaRPr lang="en-US" sz="2000">
              <a:solidFill>
                <a:schemeClr val="tx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US" sz="2000" dirty="0">
                <a:solidFill>
                  <a:schemeClr val="accent5">
                    <a:lumMod val="50000"/>
                  </a:schemeClr>
                </a:solidFill>
                <a:latin typeface="Arial"/>
                <a:cs typeface="Arial"/>
              </a:rPr>
              <a:t>Stage 3: Ages 3-5(Initiative vs guilt) </a:t>
            </a:r>
            <a:endParaRPr lang="en-US" sz="2000" dirty="0">
              <a:solidFill>
                <a:schemeClr val="accent5">
                  <a:lumMod val="50000"/>
                </a:schemeClr>
              </a:solidFill>
              <a:latin typeface="Arial" panose="020B0604020202020204" pitchFamily="34" charset="0"/>
              <a:cs typeface="Arial" panose="020B0604020202020204" pitchFamily="34" charset="0"/>
            </a:endParaRPr>
          </a:p>
          <a:p>
            <a:r>
              <a:rPr lang="en-US" sz="2000" dirty="0">
                <a:solidFill>
                  <a:schemeClr val="tx1"/>
                </a:solidFill>
                <a:latin typeface="Arial" panose="020B0604020202020204" pitchFamily="34" charset="0"/>
                <a:cs typeface="Arial" panose="020B0604020202020204" pitchFamily="34" charset="0"/>
              </a:rPr>
              <a:t>Purpose!</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4: Ages 6-11 (Industry vs inferiority) </a:t>
            </a:r>
            <a:r>
              <a:rPr lang="en-US" sz="2000" dirty="0">
                <a:solidFill>
                  <a:schemeClr val="tx1"/>
                </a:solidFill>
                <a:latin typeface="Arial" panose="020B0604020202020204" pitchFamily="34" charset="0"/>
                <a:cs typeface="Arial" panose="020B0604020202020204" pitchFamily="34" charset="0"/>
              </a:rPr>
              <a:t>Competence!</a:t>
            </a:r>
            <a:endParaRPr lang="en-US" sz="2000">
              <a:solidFill>
                <a:schemeClr val="tx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US" sz="2000" dirty="0">
                <a:solidFill>
                  <a:schemeClr val="tx1">
                    <a:lumMod val="75000"/>
                    <a:lumOff val="25000"/>
                  </a:schemeClr>
                </a:solidFill>
                <a:latin typeface="Arial"/>
                <a:cs typeface="Arial"/>
              </a:rPr>
              <a:t>Stage 5: Ages 12-18 (Identity vs role confusion) Fidelity!</a:t>
            </a:r>
          </a:p>
          <a:p>
            <a:pPr marL="342900" indent="-342900">
              <a:buFont typeface="Wingdings" panose="05000000000000000000" pitchFamily="2" charset="2"/>
              <a:buChar char="ü"/>
            </a:pPr>
            <a:r>
              <a:rPr lang="en-US" sz="2000" dirty="0">
                <a:solidFill>
                  <a:schemeClr val="tx1">
                    <a:lumMod val="75000"/>
                    <a:lumOff val="25000"/>
                  </a:schemeClr>
                </a:solidFill>
                <a:latin typeface="Arial"/>
                <a:cs typeface="Arial"/>
              </a:rPr>
              <a:t>Stage 6: Ages 18-35 (Intimacy vs isolation)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r>
              <a:rPr lang="en-US" sz="2000" dirty="0">
                <a:solidFill>
                  <a:schemeClr val="tx1">
                    <a:lumMod val="75000"/>
                    <a:lumOff val="25000"/>
                  </a:schemeClr>
                </a:solidFill>
                <a:latin typeface="Arial"/>
                <a:cs typeface="Arial"/>
              </a:rPr>
              <a:t>Love</a:t>
            </a:r>
          </a:p>
          <a:p>
            <a:pPr marL="342900" indent="-342900">
              <a:buFont typeface="Wingdings" panose="05000000000000000000" pitchFamily="2" charset="2"/>
              <a:buChar char="ü"/>
            </a:pPr>
            <a:r>
              <a:rPr lang="en-US" sz="2000" dirty="0">
                <a:solidFill>
                  <a:schemeClr val="tx1">
                    <a:lumMod val="75000"/>
                    <a:lumOff val="25000"/>
                  </a:schemeClr>
                </a:solidFill>
                <a:latin typeface="Arial"/>
                <a:cs typeface="Arial"/>
              </a:rPr>
              <a:t>Stage 7: Ages 35-55 (Generativity vs stagnation) Care</a:t>
            </a:r>
          </a:p>
          <a:p>
            <a:pPr marL="342900" indent="-342900">
              <a:buFont typeface="Wingdings" panose="05000000000000000000" pitchFamily="2" charset="2"/>
              <a:buChar char="ü"/>
            </a:pPr>
            <a:r>
              <a:rPr lang="en-US" sz="2000" dirty="0">
                <a:solidFill>
                  <a:schemeClr val="tx1">
                    <a:lumMod val="75000"/>
                    <a:lumOff val="25000"/>
                  </a:schemeClr>
                </a:solidFill>
                <a:latin typeface="Arial"/>
                <a:cs typeface="Arial"/>
              </a:rPr>
              <a:t>Stage 8: Ages 55+(Ego integrity vs despair)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US" sz="2000" dirty="0">
                <a:solidFill>
                  <a:schemeClr val="tx1">
                    <a:lumMod val="75000"/>
                    <a:lumOff val="25000"/>
                  </a:schemeClr>
                </a:solidFill>
                <a:latin typeface="Arial"/>
                <a:cs typeface="Arial"/>
              </a:rPr>
              <a:t>Wisdom</a:t>
            </a:r>
          </a:p>
        </p:txBody>
      </p:sp>
      <p:pic>
        <p:nvPicPr>
          <p:cNvPr id="7" name="Контейнер за картина 4">
            <a:extLst>
              <a:ext uri="{FF2B5EF4-FFF2-40B4-BE49-F238E27FC236}">
                <a16:creationId xmlns:a16="http://schemas.microsoft.com/office/drawing/2014/main" id="{F2BDA08E-3CAC-58FD-4127-8C688B99DA59}"/>
              </a:ext>
            </a:extLst>
          </p:cNvPr>
          <p:cNvPicPr>
            <a:picLocks noChangeAspect="1"/>
          </p:cNvPicPr>
          <p:nvPr/>
        </p:nvPicPr>
        <p:blipFill>
          <a:blip r:embed="rId2"/>
          <a:srcRect r="2" b="1653"/>
          <a:stretch>
            <a:fillRect/>
          </a:stretch>
        </p:blipFill>
        <p:spPr>
          <a:xfrm>
            <a:off x="0" y="2072765"/>
            <a:ext cx="4721087" cy="4019921"/>
          </a:xfrm>
          <a:prstGeom prst="rect">
            <a:avLst/>
          </a:prstGeom>
          <a:noFill/>
          <a:ln>
            <a:noFill/>
          </a:ln>
        </p:spPr>
      </p:pic>
      <p:sp>
        <p:nvSpPr>
          <p:cNvPr id="10" name="Arrow: Down 9">
            <a:extLst>
              <a:ext uri="{FF2B5EF4-FFF2-40B4-BE49-F238E27FC236}">
                <a16:creationId xmlns:a16="http://schemas.microsoft.com/office/drawing/2014/main" id="{6FAF5A36-5F83-7C58-7237-DA6F0BAEE24D}"/>
              </a:ext>
            </a:extLst>
          </p:cNvPr>
          <p:cNvSpPr/>
          <p:nvPr/>
        </p:nvSpPr>
        <p:spPr>
          <a:xfrm>
            <a:off x="5541818" y="3447326"/>
            <a:ext cx="322268" cy="2805692"/>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D03C65B-5895-C010-330B-9D8F5AC3E630}"/>
              </a:ext>
            </a:extLst>
          </p:cNvPr>
          <p:cNvSpPr txBox="1"/>
          <p:nvPr/>
        </p:nvSpPr>
        <p:spPr>
          <a:xfrm>
            <a:off x="4613061" y="6373275"/>
            <a:ext cx="2179782" cy="369332"/>
          </a:xfrm>
          <a:prstGeom prst="rect">
            <a:avLst/>
          </a:prstGeom>
          <a:noFill/>
        </p:spPr>
        <p:txBody>
          <a:bodyPr wrap="square" rtlCol="0">
            <a:spAutoFit/>
          </a:bodyPr>
          <a:lstStyle/>
          <a:p>
            <a:r>
              <a:rPr lang="en-US" dirty="0"/>
              <a:t>Dependance</a:t>
            </a:r>
          </a:p>
        </p:txBody>
      </p:sp>
    </p:spTree>
    <p:extLst>
      <p:ext uri="{BB962C8B-B14F-4D97-AF65-F5344CB8AC3E}">
        <p14:creationId xmlns:p14="http://schemas.microsoft.com/office/powerpoint/2010/main" val="921720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55484-8786-3E7C-875F-53F1E4F938A8}"/>
              </a:ext>
            </a:extLst>
          </p:cNvPr>
          <p:cNvSpPr>
            <a:spLocks noGrp="1"/>
          </p:cNvSpPr>
          <p:nvPr>
            <p:ph type="ctrTitle"/>
          </p:nvPr>
        </p:nvSpPr>
        <p:spPr>
          <a:xfrm>
            <a:off x="2254981" y="36651"/>
            <a:ext cx="7977600" cy="1385749"/>
          </a:xfrm>
        </p:spPr>
        <p:txBody>
          <a:bodyPr>
            <a:normAutofit fontScale="90000"/>
          </a:bodyPr>
          <a:lstStyle/>
          <a:p>
            <a:r>
              <a:rPr lang="en-US" dirty="0"/>
              <a:t>Ego integrity vs Despair</a:t>
            </a:r>
            <a:br>
              <a:rPr lang="en-US" dirty="0"/>
            </a:br>
            <a:r>
              <a:rPr lang="en-US" dirty="0"/>
              <a:t>The evaluation of our life</a:t>
            </a:r>
          </a:p>
        </p:txBody>
      </p:sp>
      <p:sp>
        <p:nvSpPr>
          <p:cNvPr id="3" name="Subtitle 2">
            <a:extLst>
              <a:ext uri="{FF2B5EF4-FFF2-40B4-BE49-F238E27FC236}">
                <a16:creationId xmlns:a16="http://schemas.microsoft.com/office/drawing/2014/main" id="{B567B45A-815D-2E72-A4B0-56F80DE612AB}"/>
              </a:ext>
            </a:extLst>
          </p:cNvPr>
          <p:cNvSpPr>
            <a:spLocks noGrp="1"/>
          </p:cNvSpPr>
          <p:nvPr>
            <p:ph type="subTitle" idx="1"/>
          </p:nvPr>
        </p:nvSpPr>
        <p:spPr>
          <a:xfrm>
            <a:off x="3336073" y="1581262"/>
            <a:ext cx="5760000" cy="524629"/>
          </a:xfrm>
        </p:spPr>
        <p:txBody>
          <a:bodyPr vert="horz" lIns="91440" tIns="45720" rIns="91440" bIns="45720" rtlCol="0" anchor="t">
            <a:normAutofit/>
          </a:bodyPr>
          <a:lstStyle/>
          <a:p>
            <a:r>
              <a:rPr lang="en-US" dirty="0">
                <a:solidFill>
                  <a:schemeClr val="tx1">
                    <a:lumMod val="75000"/>
                    <a:lumOff val="25000"/>
                  </a:schemeClr>
                </a:solidFill>
                <a:latin typeface="Arial Black"/>
              </a:rPr>
              <a:t>Are we happy with our life ?</a:t>
            </a:r>
          </a:p>
        </p:txBody>
      </p:sp>
      <p:pic>
        <p:nvPicPr>
          <p:cNvPr id="5" name="Picture 4" descr="A person jumping off a cliff">
            <a:extLst>
              <a:ext uri="{FF2B5EF4-FFF2-40B4-BE49-F238E27FC236}">
                <a16:creationId xmlns:a16="http://schemas.microsoft.com/office/drawing/2014/main" id="{51F75F27-CF29-89B5-5911-0A4A2D8C37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651"/>
            <a:ext cx="2522455" cy="3196269"/>
          </a:xfrm>
          <a:prstGeom prst="rect">
            <a:avLst/>
          </a:prstGeom>
        </p:spPr>
      </p:pic>
      <p:pic>
        <p:nvPicPr>
          <p:cNvPr id="8" name="Picture 7" descr="A picture containing person, person, blurry, crowd&#10;&#10;Description automatically generated">
            <a:extLst>
              <a:ext uri="{FF2B5EF4-FFF2-40B4-BE49-F238E27FC236}">
                <a16:creationId xmlns:a16="http://schemas.microsoft.com/office/drawing/2014/main" id="{FFEBDC63-1826-EF01-623F-98E96029E8A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429000"/>
            <a:ext cx="2647950" cy="2876550"/>
          </a:xfrm>
          <a:prstGeom prst="rect">
            <a:avLst/>
          </a:prstGeom>
        </p:spPr>
      </p:pic>
      <p:sp>
        <p:nvSpPr>
          <p:cNvPr id="10" name="Freeform: Shape 9">
            <a:extLst>
              <a:ext uri="{FF2B5EF4-FFF2-40B4-BE49-F238E27FC236}">
                <a16:creationId xmlns:a16="http://schemas.microsoft.com/office/drawing/2014/main" id="{4D6F2893-A031-47D6-FD67-34E3D145AC58}"/>
              </a:ext>
            </a:extLst>
          </p:cNvPr>
          <p:cNvSpPr/>
          <p:nvPr/>
        </p:nvSpPr>
        <p:spPr>
          <a:xfrm>
            <a:off x="2887745" y="4422527"/>
            <a:ext cx="2732977" cy="1883023"/>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blipFill>
            <a:blip r:embed="rId6">
              <a:alphaModFix/>
            </a:blip>
            <a:stretch>
              <a:fillRect/>
            </a:stretch>
          </a:blipFill>
          <a:ln w="12701" cap="flat">
            <a:solidFill>
              <a:srgbClr val="FFFFFF"/>
            </a:solidFill>
            <a:prstDash val="solid"/>
            <a:miter/>
          </a:ln>
        </p:spPr>
        <p:txBody>
          <a:bodyPr lIns="0" tIns="0" rIns="0" bIns="0"/>
          <a:lstStyle/>
          <a:p>
            <a:endParaRPr lang="en-US">
              <a:solidFill>
                <a:prstClr val="black"/>
              </a:solidFill>
              <a:latin typeface="Calibri" panose="020F0502020204030204"/>
            </a:endParaRPr>
          </a:p>
        </p:txBody>
      </p:sp>
      <p:pic>
        <p:nvPicPr>
          <p:cNvPr id="12" name="Picture 11" descr="A picture containing person, smiling">
            <a:extLst>
              <a:ext uri="{FF2B5EF4-FFF2-40B4-BE49-F238E27FC236}">
                <a16:creationId xmlns:a16="http://schemas.microsoft.com/office/drawing/2014/main" id="{20BFEB18-2708-9969-3E97-FFB57C4C69A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96000" y="4422527"/>
            <a:ext cx="2857500" cy="1883023"/>
          </a:xfrm>
          <a:prstGeom prst="rect">
            <a:avLst/>
          </a:prstGeom>
        </p:spPr>
      </p:pic>
      <p:pic>
        <p:nvPicPr>
          <p:cNvPr id="18" name="Picture 17" descr="A person with the hands on the head">
            <a:extLst>
              <a:ext uri="{FF2B5EF4-FFF2-40B4-BE49-F238E27FC236}">
                <a16:creationId xmlns:a16="http://schemas.microsoft.com/office/drawing/2014/main" id="{3CF4CB3D-E0E4-1B83-E39C-F3E709CE41A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304254" y="3429000"/>
            <a:ext cx="2887745" cy="2876550"/>
          </a:xfrm>
          <a:prstGeom prst="rect">
            <a:avLst/>
          </a:prstGeom>
        </p:spPr>
      </p:pic>
      <p:pic>
        <p:nvPicPr>
          <p:cNvPr id="21" name="Picture 20" descr="A picture containing tool">
            <a:extLst>
              <a:ext uri="{FF2B5EF4-FFF2-40B4-BE49-F238E27FC236}">
                <a16:creationId xmlns:a16="http://schemas.microsoft.com/office/drawing/2014/main" id="{39835B35-4C4C-0BF4-209D-49ABE743246B}"/>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9096072" y="36650"/>
            <a:ext cx="3095927" cy="3196269"/>
          </a:xfrm>
          <a:prstGeom prst="rect">
            <a:avLst/>
          </a:prstGeom>
        </p:spPr>
      </p:pic>
      <p:sp>
        <p:nvSpPr>
          <p:cNvPr id="22" name="TextBox 21">
            <a:extLst>
              <a:ext uri="{FF2B5EF4-FFF2-40B4-BE49-F238E27FC236}">
                <a16:creationId xmlns:a16="http://schemas.microsoft.com/office/drawing/2014/main" id="{4B76BBAC-1CD1-1F8F-36F4-158815639121}"/>
              </a:ext>
            </a:extLst>
          </p:cNvPr>
          <p:cNvSpPr txBox="1"/>
          <p:nvPr/>
        </p:nvSpPr>
        <p:spPr>
          <a:xfrm>
            <a:off x="2438400" y="4781550"/>
            <a:ext cx="7315200" cy="230832"/>
          </a:xfrm>
          <a:prstGeom prst="rect">
            <a:avLst/>
          </a:prstGeom>
          <a:noFill/>
        </p:spPr>
        <p:txBody>
          <a:bodyPr wrap="square" rtlCol="0">
            <a:spAutoFit/>
          </a:bodyPr>
          <a:lstStyle/>
          <a:p>
            <a:r>
              <a:rPr lang="en-US" sz="900">
                <a:hlinkClick r:id="rId12" tooltip="https://leadershipfreak.blog/2012/11/01/the-top-5-mistakes-of-unsuccessful-leaders/"/>
              </a:rPr>
              <a:t>This Photo</a:t>
            </a:r>
            <a:r>
              <a:rPr lang="en-US" sz="900"/>
              <a:t> by Unknown Author is licensed under </a:t>
            </a:r>
            <a:r>
              <a:rPr lang="en-US" sz="900">
                <a:hlinkClick r:id="rId13" tooltip="https://creativecommons.org/licenses/by/3.0/"/>
              </a:rPr>
              <a:t>CC BY</a:t>
            </a:r>
            <a:endParaRPr lang="en-US" sz="900"/>
          </a:p>
        </p:txBody>
      </p:sp>
      <p:sp>
        <p:nvSpPr>
          <p:cNvPr id="23" name="TextBox 22">
            <a:extLst>
              <a:ext uri="{FF2B5EF4-FFF2-40B4-BE49-F238E27FC236}">
                <a16:creationId xmlns:a16="http://schemas.microsoft.com/office/drawing/2014/main" id="{F3391616-20F4-4799-3D22-C05812719AE5}"/>
              </a:ext>
            </a:extLst>
          </p:cNvPr>
          <p:cNvSpPr txBox="1"/>
          <p:nvPr/>
        </p:nvSpPr>
        <p:spPr>
          <a:xfrm>
            <a:off x="3740880" y="2418528"/>
            <a:ext cx="1167363"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Success</a:t>
            </a:r>
          </a:p>
        </p:txBody>
      </p:sp>
      <p:sp>
        <p:nvSpPr>
          <p:cNvPr id="24" name="TextBox 23">
            <a:extLst>
              <a:ext uri="{FF2B5EF4-FFF2-40B4-BE49-F238E27FC236}">
                <a16:creationId xmlns:a16="http://schemas.microsoft.com/office/drawing/2014/main" id="{20E3BEB3-0758-F8BC-AD55-AEF42E8729C5}"/>
              </a:ext>
            </a:extLst>
          </p:cNvPr>
          <p:cNvSpPr txBox="1"/>
          <p:nvPr/>
        </p:nvSpPr>
        <p:spPr>
          <a:xfrm>
            <a:off x="7283758" y="2464914"/>
            <a:ext cx="1253765"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Fail</a:t>
            </a:r>
          </a:p>
        </p:txBody>
      </p:sp>
      <p:sp>
        <p:nvSpPr>
          <p:cNvPr id="25" name="TextBox 24">
            <a:extLst>
              <a:ext uri="{FF2B5EF4-FFF2-40B4-BE49-F238E27FC236}">
                <a16:creationId xmlns:a16="http://schemas.microsoft.com/office/drawing/2014/main" id="{C0A85BAB-A4C6-0434-046D-A5670BA37CEE}"/>
              </a:ext>
            </a:extLst>
          </p:cNvPr>
          <p:cNvSpPr txBox="1"/>
          <p:nvPr/>
        </p:nvSpPr>
        <p:spPr>
          <a:xfrm>
            <a:off x="5863472" y="2424625"/>
            <a:ext cx="735291"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or</a:t>
            </a:r>
          </a:p>
        </p:txBody>
      </p:sp>
    </p:spTree>
    <p:extLst>
      <p:ext uri="{BB962C8B-B14F-4D97-AF65-F5344CB8AC3E}">
        <p14:creationId xmlns:p14="http://schemas.microsoft.com/office/powerpoint/2010/main" val="81766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BCC1A-63F3-F440-DFB7-96BBE649FB09}"/>
              </a:ext>
            </a:extLst>
          </p:cNvPr>
          <p:cNvSpPr>
            <a:spLocks noGrp="1"/>
          </p:cNvSpPr>
          <p:nvPr>
            <p:ph type="ctrTitle"/>
          </p:nvPr>
        </p:nvSpPr>
        <p:spPr>
          <a:xfrm>
            <a:off x="1852677" y="0"/>
            <a:ext cx="7977600" cy="1602557"/>
          </a:xfrm>
        </p:spPr>
        <p:txBody>
          <a:bodyPr/>
          <a:lstStyle/>
          <a:p>
            <a:r>
              <a:rPr lang="en-US" b="1" dirty="0">
                <a:latin typeface="Algerian"/>
              </a:rPr>
              <a:t>The difference we make in their life</a:t>
            </a:r>
          </a:p>
        </p:txBody>
      </p:sp>
      <p:sp>
        <p:nvSpPr>
          <p:cNvPr id="3" name="Subtitle 2">
            <a:extLst>
              <a:ext uri="{FF2B5EF4-FFF2-40B4-BE49-F238E27FC236}">
                <a16:creationId xmlns:a16="http://schemas.microsoft.com/office/drawing/2014/main" id="{1A812AAD-CF22-0169-2F3C-B8B2FFDD4B21}"/>
              </a:ext>
            </a:extLst>
          </p:cNvPr>
          <p:cNvSpPr>
            <a:spLocks noGrp="1"/>
          </p:cNvSpPr>
          <p:nvPr>
            <p:ph type="subTitle" idx="1"/>
          </p:nvPr>
        </p:nvSpPr>
        <p:spPr>
          <a:xfrm>
            <a:off x="0" y="1602557"/>
            <a:ext cx="5760000" cy="5137607"/>
          </a:xfrm>
        </p:spPr>
        <p:txBody>
          <a:bodyPr>
            <a:normAutofit fontScale="85000" lnSpcReduction="10000"/>
          </a:bodyPr>
          <a:lstStyle/>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Planning activities </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Playing and smiling with them</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Understanding the needs of our patients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Observing their behavior</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Understanding their behavior</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Building trust</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Having different approach but treating them equally</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Make them feeling comfortable at anytime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Support them in taking decisions even if they are not the right ones.</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pic>
        <p:nvPicPr>
          <p:cNvPr id="4" name="Контейнер за съдържание 4" descr="Person holding a hand">
            <a:extLst>
              <a:ext uri="{FF2B5EF4-FFF2-40B4-BE49-F238E27FC236}">
                <a16:creationId xmlns:a16="http://schemas.microsoft.com/office/drawing/2014/main" id="{D7C030BC-7877-0025-6B45-ED852C70EF80}"/>
              </a:ext>
            </a:extLst>
          </p:cNvPr>
          <p:cNvPicPr>
            <a:picLocks noChangeAspect="1"/>
          </p:cNvPicPr>
          <p:nvPr/>
        </p:nvPicPr>
        <p:blipFill>
          <a:blip r:embed="rId2"/>
          <a:srcRect t="5225" r="23298" b="3866"/>
          <a:stretch>
            <a:fillRect/>
          </a:stretch>
        </p:blipFill>
        <p:spPr>
          <a:xfrm>
            <a:off x="5618922" y="1488416"/>
            <a:ext cx="6573078" cy="5365887"/>
          </a:xfrm>
          <a:prstGeom prst="rect">
            <a:avLst/>
          </a:prstGeom>
          <a:noFill/>
          <a:ln cap="flat">
            <a:noFill/>
          </a:ln>
        </p:spPr>
      </p:pic>
    </p:spTree>
    <p:extLst>
      <p:ext uri="{BB962C8B-B14F-4D97-AF65-F5344CB8AC3E}">
        <p14:creationId xmlns:p14="http://schemas.microsoft.com/office/powerpoint/2010/main" val="3300053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EC41-E114-4950-B293-E819B7D501D2}"/>
              </a:ext>
            </a:extLst>
          </p:cNvPr>
          <p:cNvSpPr>
            <a:spLocks noGrp="1"/>
          </p:cNvSpPr>
          <p:nvPr>
            <p:ph type="ctrTitle"/>
          </p:nvPr>
        </p:nvSpPr>
        <p:spPr>
          <a:xfrm>
            <a:off x="1858722" y="313981"/>
            <a:ext cx="7977600" cy="741774"/>
          </a:xfrm>
        </p:spPr>
        <p:txBody>
          <a:bodyPr>
            <a:normAutofit fontScale="90000"/>
          </a:bodyPr>
          <a:lstStyle/>
          <a:p>
            <a:r>
              <a:rPr lang="en-US" dirty="0"/>
              <a:t>Conclusion</a:t>
            </a:r>
          </a:p>
        </p:txBody>
      </p:sp>
      <p:sp>
        <p:nvSpPr>
          <p:cNvPr id="3" name="Subtitle 2">
            <a:extLst>
              <a:ext uri="{FF2B5EF4-FFF2-40B4-BE49-F238E27FC236}">
                <a16:creationId xmlns:a16="http://schemas.microsoft.com/office/drawing/2014/main" id="{597E4715-B371-16B8-3668-23D2D821AE22}"/>
              </a:ext>
            </a:extLst>
          </p:cNvPr>
          <p:cNvSpPr>
            <a:spLocks noGrp="1"/>
          </p:cNvSpPr>
          <p:nvPr>
            <p:ph type="subTitle" idx="1"/>
          </p:nvPr>
        </p:nvSpPr>
        <p:spPr>
          <a:xfrm>
            <a:off x="336000" y="2077214"/>
            <a:ext cx="11626614" cy="4653524"/>
          </a:xfrm>
        </p:spPr>
        <p:txBody>
          <a:bodyPr vert="horz" lIns="91440" tIns="45720" rIns="91440" bIns="45720" rtlCol="0" anchor="t">
            <a:normAutofit/>
          </a:bodyPr>
          <a:lstStyle/>
          <a:p>
            <a:pPr lvl="0"/>
            <a:r>
              <a:rPr lang="en-GB" sz="2600" dirty="0">
                <a:solidFill>
                  <a:schemeClr val="tx1"/>
                </a:solidFill>
                <a:latin typeface="Arial"/>
                <a:cs typeface="Arial"/>
              </a:rPr>
              <a:t>“Most human behaviour is learned observationally through modelling: observing others, one forms an idea of how new behaviours are performed and on later occasions this coded information served as a guided attention” (Social Learning Theory, 1997)</a:t>
            </a:r>
          </a:p>
          <a:p>
            <a:r>
              <a:rPr lang="en-GB" sz="2600" dirty="0">
                <a:solidFill>
                  <a:srgbClr val="C00000"/>
                </a:solidFill>
                <a:latin typeface="Arial"/>
                <a:cs typeface="Arial"/>
              </a:rPr>
              <a:t>The role of the domiciliary health care assistant is significant in every elder patient via observing, recognising patterns and providing the right support. The ability to understand their behaviour and help them with their choices using social cognitive theories. </a:t>
            </a:r>
            <a:endParaRPr lang="en-US" sz="2600">
              <a:solidFill>
                <a:srgbClr val="C00000"/>
              </a:solidFill>
              <a:latin typeface="Arial" panose="020B0604020202020204" pitchFamily="34" charset="0"/>
              <a:cs typeface="Arial" panose="020B0604020202020204" pitchFamily="34" charset="0"/>
            </a:endParaRPr>
          </a:p>
          <a:p>
            <a:pPr lvl="0"/>
            <a:endParaRPr lang="en-US" dirty="0"/>
          </a:p>
          <a:p>
            <a:endParaRPr lang="en-US" dirty="0"/>
          </a:p>
        </p:txBody>
      </p:sp>
    </p:spTree>
    <p:extLst>
      <p:ext uri="{BB962C8B-B14F-4D97-AF65-F5344CB8AC3E}">
        <p14:creationId xmlns:p14="http://schemas.microsoft.com/office/powerpoint/2010/main" val="4111374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81693-CAA5-4F22-959B-873990E4CD59}"/>
              </a:ext>
            </a:extLst>
          </p:cNvPr>
          <p:cNvSpPr>
            <a:spLocks noGrp="1"/>
          </p:cNvSpPr>
          <p:nvPr>
            <p:ph type="ctrTitle"/>
          </p:nvPr>
        </p:nvSpPr>
        <p:spPr>
          <a:xfrm>
            <a:off x="1871530" y="288301"/>
            <a:ext cx="7977600" cy="1024066"/>
          </a:xfrm>
        </p:spPr>
        <p:txBody>
          <a:bodyPr/>
          <a:lstStyle/>
          <a:p>
            <a:r>
              <a:rPr lang="en-US" dirty="0"/>
              <a:t>References</a:t>
            </a:r>
          </a:p>
        </p:txBody>
      </p:sp>
      <p:sp>
        <p:nvSpPr>
          <p:cNvPr id="3" name="Subtitle 2">
            <a:extLst>
              <a:ext uri="{FF2B5EF4-FFF2-40B4-BE49-F238E27FC236}">
                <a16:creationId xmlns:a16="http://schemas.microsoft.com/office/drawing/2014/main" id="{9700A57D-22A3-C71E-F3C9-1B50A8338928}"/>
              </a:ext>
            </a:extLst>
          </p:cNvPr>
          <p:cNvSpPr>
            <a:spLocks noGrp="1"/>
          </p:cNvSpPr>
          <p:nvPr>
            <p:ph type="subTitle" idx="1"/>
          </p:nvPr>
        </p:nvSpPr>
        <p:spPr>
          <a:xfrm>
            <a:off x="0" y="1819373"/>
            <a:ext cx="12192000" cy="3959128"/>
          </a:xfrm>
        </p:spPr>
        <p:txBody>
          <a:bodyPr>
            <a:normAutofit lnSpcReduction="10000"/>
          </a:bodyPr>
          <a:lstStyle/>
          <a:p>
            <a:pPr algn="l"/>
            <a:endParaRPr lang="en-US" dirty="0"/>
          </a:p>
          <a:p>
            <a:pPr marL="0" marR="0" algn="l">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Bandura, A. (1977).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Social Learning Theory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New York: General Learning Press</a:t>
            </a:r>
          </a:p>
          <a:p>
            <a:pPr marL="0" marR="0" algn="l">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BPS., (2020a) The British Psychological Society, What is psychology</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https://www.bps.org.uk/public/what-is-psychology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7 October 2022).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Eysenck, M., 2017,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Simply Psychology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Taylor &amp; Francis Group, ProQuest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Ebook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Central.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4.McLeod, S., (2013).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Erik Erikson's stages of psychosocial development.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5. Schofield, W. (1969).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role of psychology in the delivery of health services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American Psychologist, 24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565–584.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https://doi.org/10.1037/h0027998</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7 October 2022)</a:t>
            </a:r>
          </a:p>
          <a:p>
            <a:pPr marL="0" marR="0" algn="l">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6. Sprouts,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John Watson’s Theory of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Behaviorism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[video] available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https://www.youtube.com/watch?v=V09FuazW8bc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07/10/2022]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US" sz="1800" dirty="0">
                <a:effectLst/>
                <a:latin typeface="Calibri" panose="020F0502020204030204" pitchFamily="34" charset="0"/>
                <a:ea typeface="Calibri" panose="020F0502020204030204" pitchFamily="34" charset="0"/>
                <a:cs typeface="Times New Roman" panose="02020603050405020304" pitchFamily="18" charset="0"/>
              </a:rPr>
              <a:t>7. Young, J., 1996. Caring for older people: rehabilitation and older people.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BMJ</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313</a:t>
            </a:r>
            <a:r>
              <a:rPr lang="en-US" sz="1800" dirty="0">
                <a:effectLst/>
                <a:latin typeface="Calibri" panose="020F0502020204030204" pitchFamily="34" charset="0"/>
                <a:ea typeface="Calibri" panose="020F0502020204030204" pitchFamily="34" charset="0"/>
                <a:cs typeface="Times New Roman" panose="02020603050405020304" pitchFamily="18" charset="0"/>
              </a:rPr>
              <a:t>(7058), pp.677-681.</a:t>
            </a:r>
            <a:endParaRPr lang="en-US" dirty="0"/>
          </a:p>
        </p:txBody>
      </p:sp>
    </p:spTree>
    <p:extLst>
      <p:ext uri="{BB962C8B-B14F-4D97-AF65-F5344CB8AC3E}">
        <p14:creationId xmlns:p14="http://schemas.microsoft.com/office/powerpoint/2010/main" val="3263038348"/>
      </p:ext>
    </p:extLst>
  </p:cSld>
  <p:clrMapOvr>
    <a:masterClrMapping/>
  </p:clrMapOvr>
</p:sld>
</file>

<file path=ppt/theme/theme1.xml><?xml version="1.0" encoding="utf-8"?>
<a:theme xmlns:a="http://schemas.openxmlformats.org/drawingml/2006/main" name="FrostyVTI">
  <a:themeElements>
    <a:clrScheme name="AnalogousFromRegularSeedRightStep">
      <a:dk1>
        <a:srgbClr val="000000"/>
      </a:dk1>
      <a:lt1>
        <a:srgbClr val="FFFFFF"/>
      </a:lt1>
      <a:dk2>
        <a:srgbClr val="34381F"/>
      </a:dk2>
      <a:lt2>
        <a:srgbClr val="E2E6E8"/>
      </a:lt2>
      <a:accent1>
        <a:srgbClr val="C3724D"/>
      </a:accent1>
      <a:accent2>
        <a:srgbClr val="B1923B"/>
      </a:accent2>
      <a:accent3>
        <a:srgbClr val="9BAB43"/>
      </a:accent3>
      <a:accent4>
        <a:srgbClr val="6EB13B"/>
      </a:accent4>
      <a:accent5>
        <a:srgbClr val="4AB848"/>
      </a:accent5>
      <a:accent6>
        <a:srgbClr val="3BB16A"/>
      </a:accent6>
      <a:hlink>
        <a:srgbClr val="3A8BB0"/>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E788F46-0EC9-453A-84E7-79F74C0BD948}">
  <ds:schemaRefs>
    <ds:schemaRef ds:uri="http://schemas.microsoft.com/sharepoint/v3/contenttype/forms"/>
  </ds:schemaRefs>
</ds:datastoreItem>
</file>

<file path=customXml/itemProps2.xml><?xml version="1.0" encoding="utf-8"?>
<ds:datastoreItem xmlns:ds="http://schemas.openxmlformats.org/officeDocument/2006/customXml" ds:itemID="{A4655237-28F6-4BAC-A6F9-1455D8E4BD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B19F80-A4D2-408B-A279-A0965108A384}">
  <ds:schemaRefs>
    <ds:schemaRef ds:uri="http://www.w3.org/XML/1998/namespace"/>
    <ds:schemaRef ds:uri="http://purl.org/dc/terms/"/>
    <ds:schemaRef ds:uri="0e7fbce4-8ae7-4085-8b0a-9efa4c7cae6d"/>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4eb0a523-77d0-454a-93a8-50ca111d3c44"/>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611</TotalTime>
  <Words>795</Words>
  <Application>Microsoft Office PowerPoint</Application>
  <PresentationFormat>Widescreen</PresentationFormat>
  <Paragraphs>67</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FrostyVTI</vt:lpstr>
      <vt:lpstr>Why is psychology important when working as a domiciliary care assistant working with older adults?      Presentation</vt:lpstr>
      <vt:lpstr>Introduction</vt:lpstr>
      <vt:lpstr>                    What is Psycnology? Why pschology is Important in health care?</vt:lpstr>
      <vt:lpstr>Erik Erikson (1902-1994)</vt:lpstr>
      <vt:lpstr>Erikson’s Psycho-Social Development</vt:lpstr>
      <vt:lpstr>Ego integrity vs Despair The evaluation of our life</vt:lpstr>
      <vt:lpstr>The difference we make in their life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psychology important when working as a health care assistant working with older adults? presentation</dc:title>
  <dc:creator>Borimir Petkov (2118523)</dc:creator>
  <cp:lastModifiedBy>Borimir Petkov</cp:lastModifiedBy>
  <cp:revision>245</cp:revision>
  <dcterms:created xsi:type="dcterms:W3CDTF">2022-10-07T07:49:43Z</dcterms:created>
  <dcterms:modified xsi:type="dcterms:W3CDTF">2022-11-10T10:18:52Z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