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1" r:id="rId1"/>
  </p:sldMasterIdLst>
  <p:notesMasterIdLst>
    <p:notesMasterId r:id="rId10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676F98-FA87-49B8-818A-F9B7F24B5C61}" v="276" dt="2025-06-13T10:36:26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2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ina Cozma" userId="e2a2aee5dcb7b286" providerId="LiveId" clId="{CD676F98-FA87-49B8-818A-F9B7F24B5C61}"/>
    <pc:docChg chg="undo custSel addSld modSld modMainMaster">
      <pc:chgData name="adelina Cozma" userId="e2a2aee5dcb7b286" providerId="LiveId" clId="{CD676F98-FA87-49B8-818A-F9B7F24B5C61}" dt="2025-06-13T10:36:26.933" v="472"/>
      <pc:docMkLst>
        <pc:docMk/>
      </pc:docMkLst>
      <pc:sldChg chg="addSp delSp modSp mod addAnim delAnim modAnim">
        <pc:chgData name="adelina Cozma" userId="e2a2aee5dcb7b286" providerId="LiveId" clId="{CD676F98-FA87-49B8-818A-F9B7F24B5C61}" dt="2025-06-12T15:49:44.630" v="311" actId="27636"/>
        <pc:sldMkLst>
          <pc:docMk/>
          <pc:sldMk cId="1978186580" sldId="256"/>
        </pc:sldMkLst>
        <pc:spChg chg="mod">
          <ac:chgData name="adelina Cozma" userId="e2a2aee5dcb7b286" providerId="LiveId" clId="{CD676F98-FA87-49B8-818A-F9B7F24B5C61}" dt="2025-06-12T15:22:49.167" v="179" actId="255"/>
          <ac:spMkLst>
            <pc:docMk/>
            <pc:sldMk cId="1978186580" sldId="256"/>
            <ac:spMk id="2" creationId="{50B571CF-8E04-9123-DE69-ADF91DE6FA3E}"/>
          </ac:spMkLst>
        </pc:spChg>
        <pc:spChg chg="mod">
          <ac:chgData name="adelina Cozma" userId="e2a2aee5dcb7b286" providerId="LiveId" clId="{CD676F98-FA87-49B8-818A-F9B7F24B5C61}" dt="2025-06-12T15:49:44.630" v="311" actId="27636"/>
          <ac:spMkLst>
            <pc:docMk/>
            <pc:sldMk cId="1978186580" sldId="256"/>
            <ac:spMk id="3" creationId="{43C9D7F3-D8C3-981F-3473-6AC84C24DA2D}"/>
          </ac:spMkLst>
        </pc:spChg>
        <pc:spChg chg="add del">
          <ac:chgData name="adelina Cozma" userId="e2a2aee5dcb7b286" providerId="LiveId" clId="{CD676F98-FA87-49B8-818A-F9B7F24B5C61}" dt="2025-06-12T15:22:23.806" v="124" actId="22"/>
          <ac:spMkLst>
            <pc:docMk/>
            <pc:sldMk cId="1978186580" sldId="256"/>
            <ac:spMk id="6" creationId="{E5720FFD-F4B5-24A6-8037-F04D5BE599CF}"/>
          </ac:spMkLst>
        </pc:spChg>
      </pc:sldChg>
      <pc:sldChg chg="modSp mod modAnim">
        <pc:chgData name="adelina Cozma" userId="e2a2aee5dcb7b286" providerId="LiveId" clId="{CD676F98-FA87-49B8-818A-F9B7F24B5C61}" dt="2025-06-13T10:28:14.059" v="446" actId="255"/>
        <pc:sldMkLst>
          <pc:docMk/>
          <pc:sldMk cId="1723741197" sldId="257"/>
        </pc:sldMkLst>
        <pc:spChg chg="mod">
          <ac:chgData name="adelina Cozma" userId="e2a2aee5dcb7b286" providerId="LiveId" clId="{CD676F98-FA87-49B8-818A-F9B7F24B5C61}" dt="2025-06-13T10:05:08.159" v="408" actId="20577"/>
          <ac:spMkLst>
            <pc:docMk/>
            <pc:sldMk cId="1723741197" sldId="257"/>
            <ac:spMk id="2" creationId="{2E43336D-54FD-2576-4228-C81185D97082}"/>
          </ac:spMkLst>
        </pc:spChg>
        <pc:spChg chg="mod">
          <ac:chgData name="adelina Cozma" userId="e2a2aee5dcb7b286" providerId="LiveId" clId="{CD676F98-FA87-49B8-818A-F9B7F24B5C61}" dt="2025-06-13T10:28:14.059" v="446" actId="255"/>
          <ac:spMkLst>
            <pc:docMk/>
            <pc:sldMk cId="1723741197" sldId="257"/>
            <ac:spMk id="3" creationId="{BF643505-B62E-EA29-88BB-108197FBB3B5}"/>
          </ac:spMkLst>
        </pc:spChg>
      </pc:sldChg>
      <pc:sldChg chg="modSp mod modTransition modAnim">
        <pc:chgData name="adelina Cozma" userId="e2a2aee5dcb7b286" providerId="LiveId" clId="{CD676F98-FA87-49B8-818A-F9B7F24B5C61}" dt="2025-06-12T16:02:03.647" v="399" actId="27636"/>
        <pc:sldMkLst>
          <pc:docMk/>
          <pc:sldMk cId="3335049844" sldId="258"/>
        </pc:sldMkLst>
        <pc:spChg chg="mod">
          <ac:chgData name="adelina Cozma" userId="e2a2aee5dcb7b286" providerId="LiveId" clId="{CD676F98-FA87-49B8-818A-F9B7F24B5C61}" dt="2025-06-12T15:23:36.537" v="185" actId="1076"/>
          <ac:spMkLst>
            <pc:docMk/>
            <pc:sldMk cId="3335049844" sldId="258"/>
            <ac:spMk id="2" creationId="{2B6CE219-88AC-375F-6744-32EF1E9F91DF}"/>
          </ac:spMkLst>
        </pc:spChg>
        <pc:spChg chg="mod">
          <ac:chgData name="adelina Cozma" userId="e2a2aee5dcb7b286" providerId="LiveId" clId="{CD676F98-FA87-49B8-818A-F9B7F24B5C61}" dt="2025-06-12T16:02:03.647" v="399" actId="27636"/>
          <ac:spMkLst>
            <pc:docMk/>
            <pc:sldMk cId="3335049844" sldId="258"/>
            <ac:spMk id="3" creationId="{885562AD-C8F1-2165-1F08-FF2970F66F7A}"/>
          </ac:spMkLst>
        </pc:spChg>
      </pc:sldChg>
      <pc:sldChg chg="addSp delSp modSp new mod modTransition setBg modAnim">
        <pc:chgData name="adelina Cozma" userId="e2a2aee5dcb7b286" providerId="LiveId" clId="{CD676F98-FA87-49B8-818A-F9B7F24B5C61}" dt="2025-06-13T10:33:55.615" v="471" actId="20577"/>
        <pc:sldMkLst>
          <pc:docMk/>
          <pc:sldMk cId="3456978604" sldId="259"/>
        </pc:sldMkLst>
        <pc:spChg chg="mod">
          <ac:chgData name="adelina Cozma" userId="e2a2aee5dcb7b286" providerId="LiveId" clId="{CD676F98-FA87-49B8-818A-F9B7F24B5C61}" dt="2025-06-13T10:09:04.960" v="432" actId="27636"/>
          <ac:spMkLst>
            <pc:docMk/>
            <pc:sldMk cId="3456978604" sldId="259"/>
            <ac:spMk id="2" creationId="{7DDA6701-9DBB-5A00-6357-FD2553EC5538}"/>
          </ac:spMkLst>
        </pc:spChg>
        <pc:spChg chg="del">
          <ac:chgData name="adelina Cozma" userId="e2a2aee5dcb7b286" providerId="LiveId" clId="{CD676F98-FA87-49B8-818A-F9B7F24B5C61}" dt="2025-06-12T15:16:35.866" v="92"/>
          <ac:spMkLst>
            <pc:docMk/>
            <pc:sldMk cId="3456978604" sldId="259"/>
            <ac:spMk id="3" creationId="{B7C5C782-7B66-3B40-D19E-9A11D203F3D0}"/>
          </ac:spMkLst>
        </pc:spChg>
        <pc:spChg chg="add mod">
          <ac:chgData name="adelina Cozma" userId="e2a2aee5dcb7b286" providerId="LiveId" clId="{CD676F98-FA87-49B8-818A-F9B7F24B5C61}" dt="2025-06-12T15:28:03.678" v="215" actId="20577"/>
          <ac:spMkLst>
            <pc:docMk/>
            <pc:sldMk cId="3456978604" sldId="259"/>
            <ac:spMk id="6" creationId="{AB849FB3-4D91-DB18-0A97-291D1687DA7F}"/>
          </ac:spMkLst>
        </pc:spChg>
        <pc:spChg chg="add mod">
          <ac:chgData name="adelina Cozma" userId="e2a2aee5dcb7b286" providerId="LiveId" clId="{CD676F98-FA87-49B8-818A-F9B7F24B5C61}" dt="2025-06-13T10:33:55.615" v="471" actId="20577"/>
          <ac:spMkLst>
            <pc:docMk/>
            <pc:sldMk cId="3456978604" sldId="259"/>
            <ac:spMk id="8" creationId="{C2A04F56-E4F5-68AF-92E7-A90472206F44}"/>
          </ac:spMkLst>
        </pc:spChg>
        <pc:spChg chg="add">
          <ac:chgData name="adelina Cozma" userId="e2a2aee5dcb7b286" providerId="LiveId" clId="{CD676F98-FA87-49B8-818A-F9B7F24B5C61}" dt="2025-06-12T15:16:54.574" v="95" actId="26606"/>
          <ac:spMkLst>
            <pc:docMk/>
            <pc:sldMk cId="3456978604" sldId="259"/>
            <ac:spMk id="11" creationId="{572F6A24-139E-4EB5-86D2-431F42EF85CB}"/>
          </ac:spMkLst>
        </pc:spChg>
        <pc:spChg chg="add">
          <ac:chgData name="adelina Cozma" userId="e2a2aee5dcb7b286" providerId="LiveId" clId="{CD676F98-FA87-49B8-818A-F9B7F24B5C61}" dt="2025-06-12T15:16:54.574" v="95" actId="26606"/>
          <ac:spMkLst>
            <pc:docMk/>
            <pc:sldMk cId="3456978604" sldId="259"/>
            <ac:spMk id="19" creationId="{C9DA5B05-DD14-4860-AC45-02A8D2EE1AA5}"/>
          </ac:spMkLst>
        </pc:spChg>
        <pc:grpChg chg="add">
          <ac:chgData name="adelina Cozma" userId="e2a2aee5dcb7b286" providerId="LiveId" clId="{CD676F98-FA87-49B8-818A-F9B7F24B5C61}" dt="2025-06-12T15:16:54.574" v="95" actId="26606"/>
          <ac:grpSpMkLst>
            <pc:docMk/>
            <pc:sldMk cId="3456978604" sldId="259"/>
            <ac:grpSpMk id="13" creationId="{3963AE85-BE5D-4975-BACF-DDDCC9C2ACDE}"/>
          </ac:grpSpMkLst>
        </pc:grpChg>
        <pc:picChg chg="add mod">
          <ac:chgData name="adelina Cozma" userId="e2a2aee5dcb7b286" providerId="LiveId" clId="{CD676F98-FA87-49B8-818A-F9B7F24B5C61}" dt="2025-06-12T15:27:34.521" v="211" actId="1076"/>
          <ac:picMkLst>
            <pc:docMk/>
            <pc:sldMk cId="3456978604" sldId="259"/>
            <ac:picMk id="4" creationId="{8BD6CFBE-7AD0-F072-D2EC-7B6E581F3E7C}"/>
          </ac:picMkLst>
        </pc:picChg>
        <pc:cxnChg chg="add">
          <ac:chgData name="adelina Cozma" userId="e2a2aee5dcb7b286" providerId="LiveId" clId="{CD676F98-FA87-49B8-818A-F9B7F24B5C61}" dt="2025-06-12T15:16:54.574" v="95" actId="26606"/>
          <ac:cxnSpMkLst>
            <pc:docMk/>
            <pc:sldMk cId="3456978604" sldId="259"/>
            <ac:cxnSpMk id="21" creationId="{36BE37AC-AD36-4C42-9B8C-C5500F4E7C63}"/>
          </ac:cxnSpMkLst>
        </pc:cxnChg>
      </pc:sldChg>
      <pc:sldChg chg="addSp delSp modSp new mod setBg modAnim">
        <pc:chgData name="adelina Cozma" userId="e2a2aee5dcb7b286" providerId="LiveId" clId="{CD676F98-FA87-49B8-818A-F9B7F24B5C61}" dt="2025-06-12T15:38:50.699" v="238"/>
        <pc:sldMkLst>
          <pc:docMk/>
          <pc:sldMk cId="1879866782" sldId="260"/>
        </pc:sldMkLst>
        <pc:spChg chg="mod">
          <ac:chgData name="adelina Cozma" userId="e2a2aee5dcb7b286" providerId="LiveId" clId="{CD676F98-FA87-49B8-818A-F9B7F24B5C61}" dt="2025-06-12T15:31:44.496" v="225" actId="14100"/>
          <ac:spMkLst>
            <pc:docMk/>
            <pc:sldMk cId="1879866782" sldId="260"/>
            <ac:spMk id="2" creationId="{769B99D0-5999-81FD-5DC9-03DC1DE0E1E1}"/>
          </ac:spMkLst>
        </pc:spChg>
        <pc:spChg chg="del">
          <ac:chgData name="adelina Cozma" userId="e2a2aee5dcb7b286" providerId="LiveId" clId="{CD676F98-FA87-49B8-818A-F9B7F24B5C61}" dt="2025-06-12T15:31:01.483" v="217"/>
          <ac:spMkLst>
            <pc:docMk/>
            <pc:sldMk cId="1879866782" sldId="260"/>
            <ac:spMk id="3" creationId="{656E7901-80E1-0228-08CE-2EF8D480D62D}"/>
          </ac:spMkLst>
        </pc:spChg>
        <pc:spChg chg="add mod">
          <ac:chgData name="adelina Cozma" userId="e2a2aee5dcb7b286" providerId="LiveId" clId="{CD676F98-FA87-49B8-818A-F9B7F24B5C61}" dt="2025-06-12T15:38:15.606" v="235" actId="255"/>
          <ac:spMkLst>
            <pc:docMk/>
            <pc:sldMk cId="1879866782" sldId="260"/>
            <ac:spMk id="8" creationId="{E1671868-837C-7058-9D23-34CB0FB37CED}"/>
          </ac:spMkLst>
        </pc:spChg>
        <pc:spChg chg="add">
          <ac:chgData name="adelina Cozma" userId="e2a2aee5dcb7b286" providerId="LiveId" clId="{CD676F98-FA87-49B8-818A-F9B7F24B5C61}" dt="2025-06-12T15:31:06.489" v="218" actId="26606"/>
          <ac:spMkLst>
            <pc:docMk/>
            <pc:sldMk cId="1879866782" sldId="260"/>
            <ac:spMk id="11" creationId="{7E61F402-3445-458A-9A2B-D28FD288390C}"/>
          </ac:spMkLst>
        </pc:spChg>
        <pc:grpChg chg="add">
          <ac:chgData name="adelina Cozma" userId="e2a2aee5dcb7b286" providerId="LiveId" clId="{CD676F98-FA87-49B8-818A-F9B7F24B5C61}" dt="2025-06-12T15:31:06.489" v="218" actId="26606"/>
          <ac:grpSpMkLst>
            <pc:docMk/>
            <pc:sldMk cId="1879866782" sldId="260"/>
            <ac:grpSpMk id="13" creationId="{A673C096-95AE-4644-B76C-1DF1B667DC44}"/>
          </ac:grpSpMkLst>
        </pc:grpChg>
        <pc:picChg chg="add mod">
          <ac:chgData name="adelina Cozma" userId="e2a2aee5dcb7b286" providerId="LiveId" clId="{CD676F98-FA87-49B8-818A-F9B7F24B5C61}" dt="2025-06-12T15:31:09.529" v="219" actId="14100"/>
          <ac:picMkLst>
            <pc:docMk/>
            <pc:sldMk cId="1879866782" sldId="260"/>
            <ac:picMk id="4" creationId="{F529BAC0-D1E3-D5AB-704E-F7976714ED87}"/>
          </ac:picMkLst>
        </pc:picChg>
        <pc:cxnChg chg="add">
          <ac:chgData name="adelina Cozma" userId="e2a2aee5dcb7b286" providerId="LiveId" clId="{CD676F98-FA87-49B8-818A-F9B7F24B5C61}" dt="2025-06-12T15:31:06.489" v="218" actId="26606"/>
          <ac:cxnSpMkLst>
            <pc:docMk/>
            <pc:sldMk cId="1879866782" sldId="260"/>
            <ac:cxnSpMk id="19" creationId="{2BE880E9-2B86-4CDB-B5B7-308745CDD19D}"/>
          </ac:cxnSpMkLst>
        </pc:cxnChg>
      </pc:sldChg>
      <pc:sldChg chg="delSp modSp new mod modAnim">
        <pc:chgData name="adelina Cozma" userId="e2a2aee5dcb7b286" providerId="LiveId" clId="{CD676F98-FA87-49B8-818A-F9B7F24B5C61}" dt="2025-06-13T10:36:26.933" v="472"/>
        <pc:sldMkLst>
          <pc:docMk/>
          <pc:sldMk cId="438731558" sldId="261"/>
        </pc:sldMkLst>
        <pc:spChg chg="del">
          <ac:chgData name="adelina Cozma" userId="e2a2aee5dcb7b286" providerId="LiveId" clId="{CD676F98-FA87-49B8-818A-F9B7F24B5C61}" dt="2025-06-12T15:42:05.132" v="263" actId="21"/>
          <ac:spMkLst>
            <pc:docMk/>
            <pc:sldMk cId="438731558" sldId="261"/>
            <ac:spMk id="2" creationId="{D0D1900D-8268-C0AA-6320-0B19AD571D39}"/>
          </ac:spMkLst>
        </pc:spChg>
        <pc:spChg chg="mod">
          <ac:chgData name="adelina Cozma" userId="e2a2aee5dcb7b286" providerId="LiveId" clId="{CD676F98-FA87-49B8-818A-F9B7F24B5C61}" dt="2025-06-13T10:10:18.724" v="438" actId="20577"/>
          <ac:spMkLst>
            <pc:docMk/>
            <pc:sldMk cId="438731558" sldId="261"/>
            <ac:spMk id="3" creationId="{9E7BB8F9-571C-D46B-506B-1D96147A4C92}"/>
          </ac:spMkLst>
        </pc:spChg>
      </pc:sldChg>
      <pc:sldChg chg="modSp new mod">
        <pc:chgData name="adelina Cozma" userId="e2a2aee5dcb7b286" providerId="LiveId" clId="{CD676F98-FA87-49B8-818A-F9B7F24B5C61}" dt="2025-06-12T15:46:00.246" v="289" actId="113"/>
        <pc:sldMkLst>
          <pc:docMk/>
          <pc:sldMk cId="545895414" sldId="262"/>
        </pc:sldMkLst>
        <pc:spChg chg="mod">
          <ac:chgData name="adelina Cozma" userId="e2a2aee5dcb7b286" providerId="LiveId" clId="{CD676F98-FA87-49B8-818A-F9B7F24B5C61}" dt="2025-06-12T15:46:00.246" v="289" actId="113"/>
          <ac:spMkLst>
            <pc:docMk/>
            <pc:sldMk cId="545895414" sldId="262"/>
            <ac:spMk id="2" creationId="{5C45C07A-7352-49EA-B657-97679C6B5078}"/>
          </ac:spMkLst>
        </pc:spChg>
        <pc:spChg chg="mod">
          <ac:chgData name="adelina Cozma" userId="e2a2aee5dcb7b286" providerId="LiveId" clId="{CD676F98-FA87-49B8-818A-F9B7F24B5C61}" dt="2025-06-12T15:45:53.164" v="288" actId="27636"/>
          <ac:spMkLst>
            <pc:docMk/>
            <pc:sldMk cId="545895414" sldId="262"/>
            <ac:spMk id="3" creationId="{385CF123-3D89-0B3C-5614-3C97A6B08DF8}"/>
          </ac:spMkLst>
        </pc:spChg>
      </pc:sldChg>
      <pc:sldChg chg="modSp new mod modAnim">
        <pc:chgData name="adelina Cozma" userId="e2a2aee5dcb7b286" providerId="LiveId" clId="{CD676F98-FA87-49B8-818A-F9B7F24B5C61}" dt="2025-06-13T10:08:09.611" v="412" actId="115"/>
        <pc:sldMkLst>
          <pc:docMk/>
          <pc:sldMk cId="1646926660" sldId="263"/>
        </pc:sldMkLst>
        <pc:spChg chg="mod">
          <ac:chgData name="adelina Cozma" userId="e2a2aee5dcb7b286" providerId="LiveId" clId="{CD676F98-FA87-49B8-818A-F9B7F24B5C61}" dt="2025-06-13T10:07:32.860" v="410" actId="20577"/>
          <ac:spMkLst>
            <pc:docMk/>
            <pc:sldMk cId="1646926660" sldId="263"/>
            <ac:spMk id="2" creationId="{7DBC673A-E6A2-984C-342B-BA814C3046DF}"/>
          </ac:spMkLst>
        </pc:spChg>
        <pc:spChg chg="mod">
          <ac:chgData name="adelina Cozma" userId="e2a2aee5dcb7b286" providerId="LiveId" clId="{CD676F98-FA87-49B8-818A-F9B7F24B5C61}" dt="2025-06-13T10:08:09.611" v="412" actId="115"/>
          <ac:spMkLst>
            <pc:docMk/>
            <pc:sldMk cId="1646926660" sldId="263"/>
            <ac:spMk id="3" creationId="{13168D7D-B8E7-6ADD-58DE-DE919AB26E06}"/>
          </ac:spMkLst>
        </pc:spChg>
      </pc:sldChg>
      <pc:sldMasterChg chg="addSp">
        <pc:chgData name="adelina Cozma" userId="e2a2aee5dcb7b286" providerId="LiveId" clId="{CD676F98-FA87-49B8-818A-F9B7F24B5C61}" dt="2025-06-12T15:12:13.052" v="51"/>
        <pc:sldMasterMkLst>
          <pc:docMk/>
          <pc:sldMasterMk cId="3143927683" sldId="2147483761"/>
        </pc:sldMasterMkLst>
        <pc:picChg chg="add">
          <ac:chgData name="adelina Cozma" userId="e2a2aee5dcb7b286" providerId="LiveId" clId="{CD676F98-FA87-49B8-818A-F9B7F24B5C61}" dt="2025-06-12T15:12:13.052" v="51"/>
          <ac:picMkLst>
            <pc:docMk/>
            <pc:sldMasterMk cId="3143927683" sldId="2147483761"/>
            <ac:picMk id="14" creationId="{0E298760-EC6D-19FD-353B-065E8AA9DED2}"/>
          </ac:picMkLst>
        </pc:picChg>
      </pc:sldMasterChg>
      <pc:sldMasterChg chg="addSp">
        <pc:chgData name="adelina Cozma" userId="e2a2aee5dcb7b286" providerId="LiveId" clId="{CD676F98-FA87-49B8-818A-F9B7F24B5C61}" dt="2025-06-12T15:12:32.796" v="55"/>
        <pc:sldMasterMkLst>
          <pc:docMk/>
          <pc:sldMasterMk cId="3415370583" sldId="2147483779"/>
        </pc:sldMasterMkLst>
        <pc:picChg chg="add">
          <ac:chgData name="adelina Cozma" userId="e2a2aee5dcb7b286" providerId="LiveId" clId="{CD676F98-FA87-49B8-818A-F9B7F24B5C61}" dt="2025-06-12T15:12:32.796" v="55"/>
          <ac:picMkLst>
            <pc:docMk/>
            <pc:sldMasterMk cId="3415370583" sldId="2147483779"/>
            <ac:picMk id="7" creationId="{C030ECAC-AAC1-DDB8-90A2-843C88FB2E7C}"/>
          </ac:picMkLst>
        </pc:picChg>
      </pc:sldMasterChg>
      <pc:sldMasterChg chg="addSp">
        <pc:chgData name="adelina Cozma" userId="e2a2aee5dcb7b286" providerId="LiveId" clId="{CD676F98-FA87-49B8-818A-F9B7F24B5C61}" dt="2025-06-12T15:12:46.055" v="59"/>
        <pc:sldMasterMkLst>
          <pc:docMk/>
          <pc:sldMasterMk cId="4226561538" sldId="2147483791"/>
        </pc:sldMasterMkLst>
        <pc:picChg chg="add">
          <ac:chgData name="adelina Cozma" userId="e2a2aee5dcb7b286" providerId="LiveId" clId="{CD676F98-FA87-49B8-818A-F9B7F24B5C61}" dt="2025-06-12T15:12:46.055" v="59"/>
          <ac:picMkLst>
            <pc:docMk/>
            <pc:sldMasterMk cId="4226561538" sldId="2147483791"/>
            <ac:picMk id="12" creationId="{16E16BB1-E71A-3DE5-B643-962A40E701DB}"/>
          </ac:picMkLst>
        </pc:pic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E0804-B30F-45CC-8392-7B6D41111821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0109A-AF3A-4F17-B839-8C3736E23F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613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80109A-AF3A-4F17-B839-8C3736E23FC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053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2203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567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614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767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0972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844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401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358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194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382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2973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12135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178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374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2438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27574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5263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5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12" name="Picture 11" descr="A close-up of black text&#10;&#10;AI-generated content may be incorrect.">
            <a:extLst>
              <a:ext uri="{FF2B5EF4-FFF2-40B4-BE49-F238E27FC236}">
                <a16:creationId xmlns:a16="http://schemas.microsoft.com/office/drawing/2014/main" id="{16E16BB1-E71A-3DE5-B643-962A40E701DB}"/>
              </a:ext>
            </a:extLst>
          </p:cNvPr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143" y="5619134"/>
            <a:ext cx="1399466" cy="55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561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3" r:id="rId12"/>
    <p:sldLayoutId id="2147483804" r:id="rId13"/>
    <p:sldLayoutId id="2147483805" r:id="rId14"/>
    <p:sldLayoutId id="2147483806" r:id="rId15"/>
    <p:sldLayoutId id="2147483807" r:id="rId16"/>
    <p:sldLayoutId id="214748380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applying-for-university/university-life/7-time-management-tips-for-students#:~:text=7%20time%20management,September%2C%202023" TargetMode="External"/><Relationship Id="rId7" Type="http://schemas.openxmlformats.org/officeDocument/2006/relationships/hyperlink" Target="https://www.nshss.org/resources/blog/blog-posts/time-management-what-is-it-and-why-is-it-importan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chtarget.com/whatis/definition/pomodoro-technique" TargetMode="External"/><Relationship Id="rId5" Type="http://schemas.openxmlformats.org/officeDocument/2006/relationships/hyperlink" Target="https://doi.org/10.3389/fpsyg.2021.711416" TargetMode="External"/><Relationship Id="rId4" Type="http://schemas.openxmlformats.org/officeDocument/2006/relationships/hyperlink" Target="https://e-student.org/eisenhower-matrix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571CF-8E04-9123-DE69-ADF91DE6FA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40313" y="699845"/>
            <a:ext cx="8681764" cy="1128956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sz="4800" b="1" dirty="0"/>
              <a:t>Time-Management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C9D7F3-D8C3-981F-3473-6AC84C24DA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2570" y="2107773"/>
            <a:ext cx="9138425" cy="3322871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400" b="1" dirty="0"/>
              <a:t>What is Time Management?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400" b="1" dirty="0"/>
              <a:t>Why it is important for student in Higher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500" b="1" dirty="0"/>
              <a:t>Challenges Faced by Students in the Digital Era 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1" dirty="0"/>
              <a:t>Tools and Strategies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18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3336D-54FD-2576-4228-C81185D97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43505-B62E-EA29-88BB-108197FBB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sz="4300" b="1" dirty="0"/>
              <a:t>Time management is a process of planning how much time to spend on specific activities, increasing productivity and reducing stress.</a:t>
            </a:r>
          </a:p>
          <a:p>
            <a:pPr lvl="1" algn="r"/>
            <a:br>
              <a:rPr lang="en-GB" sz="4000" dirty="0"/>
            </a:br>
            <a:r>
              <a:rPr lang="en-GB" sz="4000" dirty="0"/>
              <a:t>(</a:t>
            </a:r>
            <a:r>
              <a:rPr lang="en-GB" b="1" u="sng" dirty="0"/>
              <a:t>Sarah </a:t>
            </a:r>
            <a:r>
              <a:rPr lang="en-GB" b="1" u="sng" dirty="0" err="1"/>
              <a:t>Zoloth</a:t>
            </a:r>
            <a:r>
              <a:rPr lang="en-GB" b="1" u="sng" dirty="0"/>
              <a:t>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723741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CE219-88AC-375F-6744-32EF1E9F9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4611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Why it is important for students in Higher Education?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562AD-C8F1-2165-1F08-FF2970F66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300" b="1" dirty="0"/>
              <a:t>Allows students to prioritise academic tasks while also maintaining a personal life.</a:t>
            </a:r>
          </a:p>
          <a:p>
            <a:r>
              <a:rPr lang="en-GB" sz="3300" b="1" dirty="0"/>
              <a:t>Students who apply time Management achieve better academic results and experience lower levels of stress. </a:t>
            </a:r>
          </a:p>
          <a:p>
            <a:r>
              <a:rPr lang="en-GB" sz="3300" b="1" dirty="0"/>
              <a:t>Students who plan their learning, and prioritise their workload, are less likely to suffer from burnout. (Zoloth Sara, 2023) </a:t>
            </a:r>
          </a:p>
          <a:p>
            <a:pPr algn="just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35049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C673A-E6A2-984C-342B-BA814C304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Challenges faced by Students in the Digital Era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68D7D-B8E7-6ADD-58DE-DE919AB26E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u="sng" dirty="0"/>
              <a:t>Digital Distraction </a:t>
            </a:r>
            <a:r>
              <a:rPr lang="en-GB" sz="4000" b="1" dirty="0"/>
              <a:t>which are platforms like TikTok, Instagram, or YouTube.</a:t>
            </a:r>
          </a:p>
          <a:p>
            <a:pPr marL="0" indent="0">
              <a:buNone/>
            </a:pPr>
            <a:r>
              <a:rPr lang="en-GB" sz="4000" b="1" u="sng" dirty="0"/>
              <a:t>Procrastination</a:t>
            </a:r>
            <a:r>
              <a:rPr lang="en-GB" sz="4000" b="1" dirty="0"/>
              <a:t>, due to fear of failure, perfectionism, or lack of motivation.</a:t>
            </a:r>
          </a:p>
          <a:p>
            <a:pPr marL="0" indent="0">
              <a:buNone/>
            </a:pPr>
            <a:r>
              <a:rPr lang="en-GB" b="1" dirty="0"/>
              <a:t>(</a:t>
            </a:r>
            <a:r>
              <a:rPr lang="en-GB" b="1" dirty="0" err="1"/>
              <a:t>Koessmeier</a:t>
            </a:r>
            <a:r>
              <a:rPr lang="en-GB" b="1" dirty="0"/>
              <a:t>, C; Buttner, O.B. 2021)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646926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DA6701-9DBB-5A00-6357-FD2553EC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284" y="982132"/>
            <a:ext cx="4802314" cy="698831"/>
          </a:xfrm>
        </p:spPr>
        <p:txBody>
          <a:bodyPr>
            <a:normAutofit fontScale="90000"/>
          </a:bodyPr>
          <a:lstStyle/>
          <a:p>
            <a:r>
              <a:rPr lang="en-GB" sz="4100" b="1" dirty="0"/>
              <a:t>Tools and Strategies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tomato with a computer&#10;&#10;AI-generated content may be incorrect.">
            <a:extLst>
              <a:ext uri="{FF2B5EF4-FFF2-40B4-BE49-F238E27FC236}">
                <a16:creationId xmlns:a16="http://schemas.microsoft.com/office/drawing/2014/main" id="{8BD6CFBE-7AD0-F072-D2EC-7B6E581F3E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98"/>
          <a:stretch>
            <a:fillRect/>
          </a:stretch>
        </p:blipFill>
        <p:spPr bwMode="auto">
          <a:xfrm>
            <a:off x="1246135" y="1371951"/>
            <a:ext cx="3876801" cy="3858780"/>
          </a:xfrm>
          <a:prstGeom prst="rect">
            <a:avLst/>
          </a:prstGeom>
          <a:noFill/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2A04F56-E4F5-68AF-92E7-A90472206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8469" y="1609783"/>
            <a:ext cx="5324061" cy="3854716"/>
          </a:xfrm>
        </p:spPr>
        <p:txBody>
          <a:bodyPr>
            <a:noAutofit/>
          </a:bodyPr>
          <a:lstStyle/>
          <a:p>
            <a:r>
              <a:rPr lang="en-GB" sz="3200" b="1" dirty="0"/>
              <a:t>Francesco Cirillo developed in 1980’s The Pomodoro Technique, which is a method commonly used by students. This technique involves working for 25 minutes followed by a 5-minutes break, repeated 4 times. (Sheldon Robert)</a:t>
            </a:r>
          </a:p>
          <a:p>
            <a:endParaRPr lang="en-US" sz="32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849FB3-4D91-DB18-0A97-291D1687DA7F}"/>
              </a:ext>
            </a:extLst>
          </p:cNvPr>
          <p:cNvSpPr txBox="1"/>
          <p:nvPr/>
        </p:nvSpPr>
        <p:spPr>
          <a:xfrm>
            <a:off x="3884862" y="4641104"/>
            <a:ext cx="1225954" cy="880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Pinteres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69786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69B99D0-5999-81FD-5DC9-03DC1DE0E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39" y="982133"/>
            <a:ext cx="4372719" cy="1325372"/>
          </a:xfrm>
        </p:spPr>
        <p:txBody>
          <a:bodyPr anchor="b">
            <a:normAutofit fontScale="90000"/>
          </a:bodyPr>
          <a:lstStyle/>
          <a:p>
            <a:r>
              <a:rPr lang="en-GB" b="1" dirty="0"/>
              <a:t>Eisenhower Matrix </a:t>
            </a:r>
            <a:endParaRPr lang="en-GB" sz="2800" b="1" dirty="0">
              <a:solidFill>
                <a:srgbClr val="262626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1671868-837C-7058-9D23-34CB0FB37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703" y="2493774"/>
            <a:ext cx="4018756" cy="3382094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Identifies the highest priority tasks, reducing the time spent on low-priority activities and helping students focus on more essential academic work. </a:t>
            </a:r>
          </a:p>
          <a:p>
            <a:pPr algn="ctr"/>
            <a:endParaRPr lang="en-US" sz="1600" dirty="0">
              <a:solidFill>
                <a:srgbClr val="262626"/>
              </a:solidFill>
            </a:endParaRPr>
          </a:p>
        </p:txBody>
      </p:sp>
      <p:pic>
        <p:nvPicPr>
          <p:cNvPr id="4" name="Content Placeholder 3" descr="The Eisenhower Matrix: What It Is and How to Use It, Picture">
            <a:extLst>
              <a:ext uri="{FF2B5EF4-FFF2-40B4-BE49-F238E27FC236}">
                <a16:creationId xmlns:a16="http://schemas.microsoft.com/office/drawing/2014/main" id="{F529BAC0-D1E3-D5AB-704E-F7976714ED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8667" y="1377948"/>
            <a:ext cx="6280823" cy="4710618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879866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BB8F9-571C-D46B-506B-1D96147A4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1260088"/>
            <a:ext cx="9601196" cy="4615780"/>
          </a:xfrm>
        </p:spPr>
        <p:txBody>
          <a:bodyPr>
            <a:normAutofit lnSpcReduction="10000"/>
          </a:bodyPr>
          <a:lstStyle/>
          <a:p>
            <a:r>
              <a:rPr lang="en-GB" sz="4800" b="1" dirty="0"/>
              <a:t>With suitable time management, students can study efficiently, complete all their tasks, and maintain a balance between personal and academic life</a:t>
            </a:r>
          </a:p>
          <a:p>
            <a:r>
              <a:rPr lang="en-GB" sz="4800" b="1" dirty="0"/>
              <a:t>(Zoloth Sara, 2023) </a:t>
            </a:r>
          </a:p>
          <a:p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43873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5C07A-7352-49EA-B657-97679C6B5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CF123-3D89-0B3C-5614-3C97A6B08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900" b="1" dirty="0"/>
              <a:t> Darcy, N. (2023) ‘7 Time Management Tips for Students.’ </a:t>
            </a:r>
            <a:r>
              <a:rPr lang="en-GB" sz="2900" b="1" i="1" dirty="0"/>
              <a:t>Prospects</a:t>
            </a:r>
            <a:r>
              <a:rPr lang="en-GB" sz="2900" b="1" dirty="0"/>
              <a:t> Available at: </a:t>
            </a:r>
            <a:r>
              <a:rPr lang="en-GB" sz="2900" b="1" u="sng" dirty="0">
                <a:hlinkClick r:id="rId3"/>
              </a:rPr>
              <a:t>https://www.prospects.ac.uk/applying-for-university/university-life/7-time-management-tips-for-students#:~:text=7%20time%20management,September%2C%202023</a:t>
            </a:r>
            <a:r>
              <a:rPr lang="en-GB" sz="2900" b="1" dirty="0"/>
              <a:t> </a:t>
            </a:r>
          </a:p>
          <a:p>
            <a:r>
              <a:rPr lang="en-GB" sz="2900" b="1" dirty="0"/>
              <a:t>Holt, P. (2023) Task Prioritization with the Eisenhower Matrix: A Step-by-Step Guide. </a:t>
            </a:r>
            <a:r>
              <a:rPr lang="en-GB" sz="2900" b="1" i="1" dirty="0"/>
              <a:t>E-student.org</a:t>
            </a:r>
            <a:r>
              <a:rPr lang="en-GB" sz="2900" b="1" dirty="0"/>
              <a:t>. Available at: </a:t>
            </a:r>
            <a:r>
              <a:rPr lang="en-GB" sz="2900" b="1" u="sng" dirty="0">
                <a:hlinkClick r:id="rId4"/>
              </a:rPr>
              <a:t>https://e-student.org/eisenhower-matrix/</a:t>
            </a:r>
            <a:r>
              <a:rPr lang="en-GB" sz="2900" b="1" dirty="0"/>
              <a:t> </a:t>
            </a:r>
          </a:p>
          <a:p>
            <a:r>
              <a:rPr lang="en-GB" sz="2900" b="1" dirty="0" err="1"/>
              <a:t>Koessmeier</a:t>
            </a:r>
            <a:r>
              <a:rPr lang="en-GB" sz="2900" b="1" dirty="0"/>
              <a:t>, C; Buttner, O.B. (2021) ‘Why Are We Distracted by social media? Distraction Situations and Strategies, Reasons for Distraction, and Individual Differences.’  </a:t>
            </a:r>
            <a:r>
              <a:rPr lang="en-GB" sz="2900" b="1" i="1" dirty="0"/>
              <a:t>Psychol.</a:t>
            </a:r>
            <a:r>
              <a:rPr lang="en-GB" sz="2900" b="1" dirty="0"/>
              <a:t>, 02 December 2021 Sec. Human-Media Interaction Volume 12 - 2021 |  </a:t>
            </a:r>
            <a:r>
              <a:rPr lang="en-GB" sz="2900" b="1" u="sng" dirty="0">
                <a:hlinkClick r:id="rId5"/>
              </a:rPr>
              <a:t>https://doi.org/10.3389/fpsyg.2021.711416</a:t>
            </a:r>
            <a:r>
              <a:rPr lang="en-GB" sz="2900" b="1" dirty="0"/>
              <a:t> </a:t>
            </a:r>
          </a:p>
          <a:p>
            <a:r>
              <a:rPr lang="en-GB" sz="2900" b="1" dirty="0"/>
              <a:t>Sheldon, R., (2022) Pomodoro Technique. </a:t>
            </a:r>
            <a:r>
              <a:rPr lang="en-GB" sz="2900" b="1" i="1" dirty="0"/>
              <a:t>Tech Target.</a:t>
            </a:r>
            <a:r>
              <a:rPr lang="en-GB" sz="2900" b="1" dirty="0"/>
              <a:t> [online] Available at: </a:t>
            </a:r>
            <a:r>
              <a:rPr lang="en-GB" sz="2900" b="1" u="sng" dirty="0">
                <a:hlinkClick r:id="rId6"/>
              </a:rPr>
              <a:t>https://www.techtarget.com/whatis/definition/pomodoro-technique</a:t>
            </a:r>
            <a:r>
              <a:rPr lang="en-GB" sz="2900" b="1" dirty="0"/>
              <a:t> </a:t>
            </a:r>
          </a:p>
          <a:p>
            <a:r>
              <a:rPr lang="en-GB" sz="2900" b="1" dirty="0"/>
              <a:t>Zoloth, S (2023) Time Management: What Is It and Why Is It Important? Available at: </a:t>
            </a:r>
            <a:r>
              <a:rPr lang="en-GB" sz="2900" b="1" u="sng" dirty="0">
                <a:hlinkClick r:id="rId7"/>
              </a:rPr>
              <a:t>What Is Time Management And Why Is It Important? | NSHSS | National Society of High School Scholars</a:t>
            </a:r>
            <a:endParaRPr lang="en-GB" sz="2900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458954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168</TotalTime>
  <Words>489</Words>
  <Application>Microsoft Office PowerPoint</Application>
  <PresentationFormat>Widescreen</PresentationFormat>
  <Paragraphs>30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Garamond</vt:lpstr>
      <vt:lpstr>Organic</vt:lpstr>
      <vt:lpstr>Time-Management </vt:lpstr>
      <vt:lpstr>What is time management?</vt:lpstr>
      <vt:lpstr>Why it is important for students in Higher Education? </vt:lpstr>
      <vt:lpstr>Challenges faced by Students in the Digital Era  </vt:lpstr>
      <vt:lpstr>Tools and Strategies </vt:lpstr>
      <vt:lpstr>Eisenhower Matrix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adelina Cozma</dc:creator>
  <cp:lastModifiedBy>adelina Cozma</cp:lastModifiedBy>
  <cp:revision>1</cp:revision>
  <dcterms:created xsi:type="dcterms:W3CDTF">2025-06-12T13:36:07Z</dcterms:created>
  <dcterms:modified xsi:type="dcterms:W3CDTF">2025-06-13T10:36:37Z</dcterms:modified>
</cp:coreProperties>
</file>