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61" r:id="rId3"/>
    <p:sldId id="259" r:id="rId4"/>
    <p:sldId id="266" r:id="rId5"/>
    <p:sldId id="262" r:id="rId6"/>
    <p:sldId id="263" r:id="rId7"/>
    <p:sldId id="264" r:id="rId8"/>
    <p:sldId id="265" r:id="rId9"/>
    <p:sldId id="270" r:id="rId10"/>
    <p:sldId id="275" r:id="rId11"/>
    <p:sldId id="272" r:id="rId12"/>
    <p:sldId id="273" r:id="rId13"/>
    <p:sldId id="274" r:id="rId14"/>
    <p:sldId id="276" r:id="rId15"/>
    <p:sldId id="27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DC797F-41F1-428B-8368-4AB7AC10D3DB}" v="628" dt="2025-05-14T19:05:21.1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aine Robinson" userId="570c6c558e620f66" providerId="LiveId" clId="{FADC797F-41F1-428B-8368-4AB7AC10D3DB}"/>
    <pc:docChg chg="undo custSel addSld delSld modSld sldOrd">
      <pc:chgData name="Elaine Robinson" userId="570c6c558e620f66" providerId="LiveId" clId="{FADC797F-41F1-428B-8368-4AB7AC10D3DB}" dt="2025-05-14T19:53:35.883" v="9334" actId="20577"/>
      <pc:docMkLst>
        <pc:docMk/>
      </pc:docMkLst>
      <pc:sldChg chg="addSp delSp modSp mod delDesignElem">
        <pc:chgData name="Elaine Robinson" userId="570c6c558e620f66" providerId="LiveId" clId="{FADC797F-41F1-428B-8368-4AB7AC10D3DB}" dt="2025-05-13T11:52:34.942" v="3272"/>
        <pc:sldMkLst>
          <pc:docMk/>
          <pc:sldMk cId="3505891506" sldId="256"/>
        </pc:sldMkLst>
        <pc:spChg chg="mod">
          <ac:chgData name="Elaine Robinson" userId="570c6c558e620f66" providerId="LiveId" clId="{FADC797F-41F1-428B-8368-4AB7AC10D3DB}" dt="2025-05-12T09:29:43.528" v="6" actId="20577"/>
          <ac:spMkLst>
            <pc:docMk/>
            <pc:sldMk cId="3505891506" sldId="256"/>
            <ac:spMk id="2" creationId="{592D01CD-459B-2233-1EB2-668ACABBDD27}"/>
          </ac:spMkLst>
        </pc:spChg>
        <pc:spChg chg="add del">
          <ac:chgData name="Elaine Robinson" userId="570c6c558e620f66" providerId="LiveId" clId="{FADC797F-41F1-428B-8368-4AB7AC10D3DB}" dt="2025-05-13T11:52:34.942" v="3272"/>
          <ac:spMkLst>
            <pc:docMk/>
            <pc:sldMk cId="3505891506" sldId="256"/>
            <ac:spMk id="9" creationId="{4EFE82FE-7465-AE46-88DF-34D347E83B84}"/>
          </ac:spMkLst>
        </pc:spChg>
        <pc:spChg chg="add del">
          <ac:chgData name="Elaine Robinson" userId="570c6c558e620f66" providerId="LiveId" clId="{FADC797F-41F1-428B-8368-4AB7AC10D3DB}" dt="2025-05-13T11:52:34.942" v="3272"/>
          <ac:spMkLst>
            <pc:docMk/>
            <pc:sldMk cId="3505891506" sldId="256"/>
            <ac:spMk id="11" creationId="{B4F75AE3-A3AC-DE4C-98FE-EC9DC3BF8DA5}"/>
          </ac:spMkLst>
        </pc:spChg>
        <pc:grpChg chg="add del">
          <ac:chgData name="Elaine Robinson" userId="570c6c558e620f66" providerId="LiveId" clId="{FADC797F-41F1-428B-8368-4AB7AC10D3DB}" dt="2025-05-13T11:52:34.942" v="3272"/>
          <ac:grpSpMkLst>
            <pc:docMk/>
            <pc:sldMk cId="3505891506" sldId="256"/>
            <ac:grpSpMk id="15" creationId="{44406D7A-DB1A-D940-8AD1-93FAF9DD7199}"/>
          </ac:grpSpMkLst>
        </pc:grpChg>
        <pc:cxnChg chg="add del">
          <ac:chgData name="Elaine Robinson" userId="570c6c558e620f66" providerId="LiveId" clId="{FADC797F-41F1-428B-8368-4AB7AC10D3DB}" dt="2025-05-13T11:52:34.942" v="3272"/>
          <ac:cxnSpMkLst>
            <pc:docMk/>
            <pc:sldMk cId="3505891506" sldId="256"/>
            <ac:cxnSpMk id="13" creationId="{41C79BB7-CCAB-2243-9830-5569626C4D01}"/>
          </ac:cxnSpMkLst>
        </pc:cxnChg>
      </pc:sldChg>
      <pc:sldChg chg="addSp delSp modSp new del mod ord setBg delDesignElem">
        <pc:chgData name="Elaine Robinson" userId="570c6c558e620f66" providerId="LiveId" clId="{FADC797F-41F1-428B-8368-4AB7AC10D3DB}" dt="2025-05-14T13:58:50.732" v="4815" actId="2696"/>
        <pc:sldMkLst>
          <pc:docMk/>
          <pc:sldMk cId="682552400" sldId="257"/>
        </pc:sldMkLst>
        <pc:spChg chg="add del">
          <ac:chgData name="Elaine Robinson" userId="570c6c558e620f66" providerId="LiveId" clId="{FADC797F-41F1-428B-8368-4AB7AC10D3DB}" dt="2025-05-13T11:52:34.942" v="3272"/>
          <ac:spMkLst>
            <pc:docMk/>
            <pc:sldMk cId="682552400" sldId="257"/>
            <ac:spMk id="9" creationId="{C7F2E4D6-EF46-1C43-8F3E-3620C3C83F36}"/>
          </ac:spMkLst>
        </pc:spChg>
        <pc:graphicFrameChg chg="add mod">
          <ac:chgData name="Elaine Robinson" userId="570c6c558e620f66" providerId="LiveId" clId="{FADC797F-41F1-428B-8368-4AB7AC10D3DB}" dt="2025-05-13T12:05:11.638" v="3835" actId="20577"/>
          <ac:graphicFrameMkLst>
            <pc:docMk/>
            <pc:sldMk cId="682552400" sldId="257"/>
            <ac:graphicFrameMk id="5" creationId="{87C1D81A-C336-2801-3F32-A75D6506EE16}"/>
          </ac:graphicFrameMkLst>
        </pc:graphicFrameChg>
        <pc:cxnChg chg="add del">
          <ac:chgData name="Elaine Robinson" userId="570c6c558e620f66" providerId="LiveId" clId="{FADC797F-41F1-428B-8368-4AB7AC10D3DB}" dt="2025-05-13T11:52:34.942" v="3272"/>
          <ac:cxnSpMkLst>
            <pc:docMk/>
            <pc:sldMk cId="682552400" sldId="257"/>
            <ac:cxnSpMk id="11" creationId="{BF3CF3DF-4809-5B42-9F22-981391379297}"/>
          </ac:cxnSpMkLst>
        </pc:cxnChg>
      </pc:sldChg>
      <pc:sldChg chg="addSp delSp modSp new del mod setBg delDesignElem">
        <pc:chgData name="Elaine Robinson" userId="570c6c558e620f66" providerId="LiveId" clId="{FADC797F-41F1-428B-8368-4AB7AC10D3DB}" dt="2025-05-13T12:05:31.890" v="3836" actId="2696"/>
        <pc:sldMkLst>
          <pc:docMk/>
          <pc:sldMk cId="2277399035" sldId="258"/>
        </pc:sldMkLst>
        <pc:spChg chg="add del">
          <ac:chgData name="Elaine Robinson" userId="570c6c558e620f66" providerId="LiveId" clId="{FADC797F-41F1-428B-8368-4AB7AC10D3DB}" dt="2025-05-13T11:52:34.942" v="3272"/>
          <ac:spMkLst>
            <pc:docMk/>
            <pc:sldMk cId="2277399035" sldId="258"/>
            <ac:spMk id="9" creationId="{C7F2E4D6-EF46-1C43-8F3E-3620C3C83F36}"/>
          </ac:spMkLst>
        </pc:spChg>
        <pc:cxnChg chg="add del">
          <ac:chgData name="Elaine Robinson" userId="570c6c558e620f66" providerId="LiveId" clId="{FADC797F-41F1-428B-8368-4AB7AC10D3DB}" dt="2025-05-13T11:52:34.942" v="3272"/>
          <ac:cxnSpMkLst>
            <pc:docMk/>
            <pc:sldMk cId="2277399035" sldId="258"/>
            <ac:cxnSpMk id="11" creationId="{BF3CF3DF-4809-5B42-9F22-981391379297}"/>
          </ac:cxnSpMkLst>
        </pc:cxnChg>
      </pc:sldChg>
      <pc:sldChg chg="addSp delSp modSp new mod ord setBg delDesignElem">
        <pc:chgData name="Elaine Robinson" userId="570c6c558e620f66" providerId="LiveId" clId="{FADC797F-41F1-428B-8368-4AB7AC10D3DB}" dt="2025-05-14T16:41:02.108" v="7743"/>
        <pc:sldMkLst>
          <pc:docMk/>
          <pc:sldMk cId="3208922142" sldId="259"/>
        </pc:sldMkLst>
        <pc:spChg chg="mod">
          <ac:chgData name="Elaine Robinson" userId="570c6c558e620f66" providerId="LiveId" clId="{FADC797F-41F1-428B-8368-4AB7AC10D3DB}" dt="2025-05-13T11:54:03.501" v="3277" actId="26606"/>
          <ac:spMkLst>
            <pc:docMk/>
            <pc:sldMk cId="3208922142" sldId="259"/>
            <ac:spMk id="2" creationId="{595B36BD-2E60-34FC-4FD2-36C1374936F0}"/>
          </ac:spMkLst>
        </pc:spChg>
        <pc:spChg chg="add del mod">
          <ac:chgData name="Elaine Robinson" userId="570c6c558e620f66" providerId="LiveId" clId="{FADC797F-41F1-428B-8368-4AB7AC10D3DB}" dt="2025-05-14T13:36:46.536" v="4197"/>
          <ac:spMkLst>
            <pc:docMk/>
            <pc:sldMk cId="3208922142" sldId="259"/>
            <ac:spMk id="4" creationId="{CEFBA5E2-00E1-D0B2-14D1-FD1AF6417D2A}"/>
          </ac:spMkLst>
        </pc:spChg>
        <pc:spChg chg="add mod">
          <ac:chgData name="Elaine Robinson" userId="570c6c558e620f66" providerId="LiveId" clId="{FADC797F-41F1-428B-8368-4AB7AC10D3DB}" dt="2025-05-14T13:47:24.916" v="4539" actId="20577"/>
          <ac:spMkLst>
            <pc:docMk/>
            <pc:sldMk cId="3208922142" sldId="259"/>
            <ac:spMk id="6" creationId="{61744CCD-CE70-303A-3F46-8570D7A7F53E}"/>
          </ac:spMkLst>
        </pc:spChg>
        <pc:spChg chg="add del">
          <ac:chgData name="Elaine Robinson" userId="570c6c558e620f66" providerId="LiveId" clId="{FADC797F-41F1-428B-8368-4AB7AC10D3DB}" dt="2025-05-13T11:54:03.501" v="3277" actId="26606"/>
          <ac:spMkLst>
            <pc:docMk/>
            <pc:sldMk cId="3208922142" sldId="259"/>
            <ac:spMk id="9" creationId="{C7F2E4D6-EF46-1C43-8F3E-3620C3C83F36}"/>
          </ac:spMkLst>
        </pc:spChg>
        <pc:spChg chg="add del">
          <ac:chgData name="Elaine Robinson" userId="570c6c558e620f66" providerId="LiveId" clId="{FADC797F-41F1-428B-8368-4AB7AC10D3DB}" dt="2025-05-13T11:54:03.330" v="3276" actId="26606"/>
          <ac:spMkLst>
            <pc:docMk/>
            <pc:sldMk cId="3208922142" sldId="259"/>
            <ac:spMk id="16" creationId="{C7F2E4D6-EF46-1C43-8F3E-3620C3C83F36}"/>
          </ac:spMkLst>
        </pc:spChg>
        <pc:spChg chg="add">
          <ac:chgData name="Elaine Robinson" userId="570c6c558e620f66" providerId="LiveId" clId="{FADC797F-41F1-428B-8368-4AB7AC10D3DB}" dt="2025-05-13T11:54:03.501" v="3277" actId="26606"/>
          <ac:spMkLst>
            <pc:docMk/>
            <pc:sldMk cId="3208922142" sldId="259"/>
            <ac:spMk id="23" creationId="{C7F2E4D6-EF46-1C43-8F3E-3620C3C83F36}"/>
          </ac:spMkLst>
        </pc:spChg>
        <pc:grpChg chg="add">
          <ac:chgData name="Elaine Robinson" userId="570c6c558e620f66" providerId="LiveId" clId="{FADC797F-41F1-428B-8368-4AB7AC10D3DB}" dt="2025-05-13T11:54:03.501" v="3277" actId="26606"/>
          <ac:grpSpMkLst>
            <pc:docMk/>
            <pc:sldMk cId="3208922142" sldId="259"/>
            <ac:grpSpMk id="25" creationId="{0D40C408-1C95-CC45-87A7-61CE8B1F9362}"/>
          </ac:grpSpMkLst>
        </pc:grpChg>
        <pc:graphicFrameChg chg="add mod modGraphic">
          <ac:chgData name="Elaine Robinson" userId="570c6c558e620f66" providerId="LiveId" clId="{FADC797F-41F1-428B-8368-4AB7AC10D3DB}" dt="2025-05-14T16:35:42.795" v="7627" actId="26606"/>
          <ac:graphicFrameMkLst>
            <pc:docMk/>
            <pc:sldMk cId="3208922142" sldId="259"/>
            <ac:graphicFrameMk id="5" creationId="{CDE6E035-28B9-5369-AA01-611CEB2992B0}"/>
          </ac:graphicFrameMkLst>
        </pc:graphicFrameChg>
        <pc:cxnChg chg="add del">
          <ac:chgData name="Elaine Robinson" userId="570c6c558e620f66" providerId="LiveId" clId="{FADC797F-41F1-428B-8368-4AB7AC10D3DB}" dt="2025-05-13T11:54:03.501" v="3277" actId="26606"/>
          <ac:cxnSpMkLst>
            <pc:docMk/>
            <pc:sldMk cId="3208922142" sldId="259"/>
            <ac:cxnSpMk id="11" creationId="{65824CF1-E973-7D48-9ECB-68CF79EC0DEF}"/>
          </ac:cxnSpMkLst>
        </pc:cxnChg>
        <pc:cxnChg chg="add del">
          <ac:chgData name="Elaine Robinson" userId="570c6c558e620f66" providerId="LiveId" clId="{FADC797F-41F1-428B-8368-4AB7AC10D3DB}" dt="2025-05-13T11:54:03.330" v="3276" actId="26606"/>
          <ac:cxnSpMkLst>
            <pc:docMk/>
            <pc:sldMk cId="3208922142" sldId="259"/>
            <ac:cxnSpMk id="18" creationId="{BF3CF3DF-4809-5B42-9F22-981391379297}"/>
          </ac:cxnSpMkLst>
        </pc:cxnChg>
        <pc:cxnChg chg="add">
          <ac:chgData name="Elaine Robinson" userId="570c6c558e620f66" providerId="LiveId" clId="{FADC797F-41F1-428B-8368-4AB7AC10D3DB}" dt="2025-05-13T11:54:03.501" v="3277" actId="26606"/>
          <ac:cxnSpMkLst>
            <pc:docMk/>
            <pc:sldMk cId="3208922142" sldId="259"/>
            <ac:cxnSpMk id="24" creationId="{BF3CF3DF-4809-5B42-9F22-981391379297}"/>
          </ac:cxnSpMkLst>
        </pc:cxnChg>
      </pc:sldChg>
      <pc:sldChg chg="modSp new del mod">
        <pc:chgData name="Elaine Robinson" userId="570c6c558e620f66" providerId="LiveId" clId="{FADC797F-41F1-428B-8368-4AB7AC10D3DB}" dt="2025-05-13T13:31:29.703" v="3861" actId="2696"/>
        <pc:sldMkLst>
          <pc:docMk/>
          <pc:sldMk cId="3765137484" sldId="260"/>
        </pc:sldMkLst>
        <pc:spChg chg="mod">
          <ac:chgData name="Elaine Robinson" userId="570c6c558e620f66" providerId="LiveId" clId="{FADC797F-41F1-428B-8368-4AB7AC10D3DB}" dt="2025-05-13T11:52:34.942" v="3272"/>
          <ac:spMkLst>
            <pc:docMk/>
            <pc:sldMk cId="3765137484" sldId="260"/>
            <ac:spMk id="2" creationId="{374F5C4C-BBB6-9CA5-368E-1BBC4C30E82D}"/>
          </ac:spMkLst>
        </pc:spChg>
        <pc:spChg chg="mod">
          <ac:chgData name="Elaine Robinson" userId="570c6c558e620f66" providerId="LiveId" clId="{FADC797F-41F1-428B-8368-4AB7AC10D3DB}" dt="2025-05-13T11:52:34.942" v="3272"/>
          <ac:spMkLst>
            <pc:docMk/>
            <pc:sldMk cId="3765137484" sldId="260"/>
            <ac:spMk id="3" creationId="{FB4AA0AB-A3EB-A6B2-EB93-50124AE30B55}"/>
          </ac:spMkLst>
        </pc:spChg>
      </pc:sldChg>
      <pc:sldChg chg="addSp delSp modSp new mod ord setBg delDesignElem">
        <pc:chgData name="Elaine Robinson" userId="570c6c558e620f66" providerId="LiveId" clId="{FADC797F-41F1-428B-8368-4AB7AC10D3DB}" dt="2025-05-14T16:39:17.556" v="7708" actId="20577"/>
        <pc:sldMkLst>
          <pc:docMk/>
          <pc:sldMk cId="12325249" sldId="261"/>
        </pc:sldMkLst>
        <pc:spChg chg="mod">
          <ac:chgData name="Elaine Robinson" userId="570c6c558e620f66" providerId="LiveId" clId="{FADC797F-41F1-428B-8368-4AB7AC10D3DB}" dt="2025-05-13T11:50:51.296" v="3251" actId="26606"/>
          <ac:spMkLst>
            <pc:docMk/>
            <pc:sldMk cId="12325249" sldId="261"/>
            <ac:spMk id="2" creationId="{1FF2FB86-88EE-AAA0-B5C4-D7916BB207EC}"/>
          </ac:spMkLst>
        </pc:spChg>
        <pc:spChg chg="del mod">
          <ac:chgData name="Elaine Robinson" userId="570c6c558e620f66" providerId="LiveId" clId="{FADC797F-41F1-428B-8368-4AB7AC10D3DB}" dt="2025-05-13T11:50:51.296" v="3251" actId="26606"/>
          <ac:spMkLst>
            <pc:docMk/>
            <pc:sldMk cId="12325249" sldId="261"/>
            <ac:spMk id="3" creationId="{D5E6635E-F36F-F52A-6605-D933B123455A}"/>
          </ac:spMkLst>
        </pc:spChg>
        <pc:spChg chg="add del">
          <ac:chgData name="Elaine Robinson" userId="570c6c558e620f66" providerId="LiveId" clId="{FADC797F-41F1-428B-8368-4AB7AC10D3DB}" dt="2025-05-13T11:52:34.942" v="3272"/>
          <ac:spMkLst>
            <pc:docMk/>
            <pc:sldMk cId="12325249" sldId="261"/>
            <ac:spMk id="9" creationId="{C7F2E4D6-EF46-1C43-8F3E-3620C3C83F36}"/>
          </ac:spMkLst>
        </pc:spChg>
        <pc:graphicFrameChg chg="add mod">
          <ac:chgData name="Elaine Robinson" userId="570c6c558e620f66" providerId="LiveId" clId="{FADC797F-41F1-428B-8368-4AB7AC10D3DB}" dt="2025-05-14T16:39:17.556" v="7708" actId="20577"/>
          <ac:graphicFrameMkLst>
            <pc:docMk/>
            <pc:sldMk cId="12325249" sldId="261"/>
            <ac:graphicFrameMk id="5" creationId="{4EA6FC37-62FB-126E-63E6-F37A86357CE2}"/>
          </ac:graphicFrameMkLst>
        </pc:graphicFrameChg>
        <pc:cxnChg chg="add del">
          <ac:chgData name="Elaine Robinson" userId="570c6c558e620f66" providerId="LiveId" clId="{FADC797F-41F1-428B-8368-4AB7AC10D3DB}" dt="2025-05-13T11:52:34.942" v="3272"/>
          <ac:cxnSpMkLst>
            <pc:docMk/>
            <pc:sldMk cId="12325249" sldId="261"/>
            <ac:cxnSpMk id="11" creationId="{BF3CF3DF-4809-5B42-9F22-981391379297}"/>
          </ac:cxnSpMkLst>
        </pc:cxnChg>
      </pc:sldChg>
      <pc:sldChg chg="addSp delSp modSp new mod ord setBg delDesignElem">
        <pc:chgData name="Elaine Robinson" userId="570c6c558e620f66" providerId="LiveId" clId="{FADC797F-41F1-428B-8368-4AB7AC10D3DB}" dt="2025-05-14T16:42:28.123" v="7753"/>
        <pc:sldMkLst>
          <pc:docMk/>
          <pc:sldMk cId="3182633902" sldId="262"/>
        </pc:sldMkLst>
        <pc:spChg chg="mod">
          <ac:chgData name="Elaine Robinson" userId="570c6c558e620f66" providerId="LiveId" clId="{FADC797F-41F1-428B-8368-4AB7AC10D3DB}" dt="2025-05-13T11:56:26.382" v="3325" actId="20577"/>
          <ac:spMkLst>
            <pc:docMk/>
            <pc:sldMk cId="3182633902" sldId="262"/>
            <ac:spMk id="2" creationId="{A1B88804-1280-4A0F-93CC-968F9D67EE71}"/>
          </ac:spMkLst>
        </pc:spChg>
        <pc:spChg chg="del mod">
          <ac:chgData name="Elaine Robinson" userId="570c6c558e620f66" providerId="LiveId" clId="{FADC797F-41F1-428B-8368-4AB7AC10D3DB}" dt="2025-05-13T11:33:56.592" v="2045" actId="26606"/>
          <ac:spMkLst>
            <pc:docMk/>
            <pc:sldMk cId="3182633902" sldId="262"/>
            <ac:spMk id="3" creationId="{EAB23ED8-A674-CDEA-13C2-43E7129837A7}"/>
          </ac:spMkLst>
        </pc:spChg>
        <pc:spChg chg="add del">
          <ac:chgData name="Elaine Robinson" userId="570c6c558e620f66" providerId="LiveId" clId="{FADC797F-41F1-428B-8368-4AB7AC10D3DB}" dt="2025-05-13T11:48:49.493" v="3246" actId="26606"/>
          <ac:spMkLst>
            <pc:docMk/>
            <pc:sldMk cId="3182633902" sldId="262"/>
            <ac:spMk id="9" creationId="{C7F2E4D6-EF46-1C43-8F3E-3620C3C83F36}"/>
          </ac:spMkLst>
        </pc:spChg>
        <pc:spChg chg="add del">
          <ac:chgData name="Elaine Robinson" userId="570c6c558e620f66" providerId="LiveId" clId="{FADC797F-41F1-428B-8368-4AB7AC10D3DB}" dt="2025-05-13T11:48:44.225" v="3241" actId="26606"/>
          <ac:spMkLst>
            <pc:docMk/>
            <pc:sldMk cId="3182633902" sldId="262"/>
            <ac:spMk id="16" creationId="{C7F2E4D6-EF46-1C43-8F3E-3620C3C83F36}"/>
          </ac:spMkLst>
        </pc:spChg>
        <pc:spChg chg="add del">
          <ac:chgData name="Elaine Robinson" userId="570c6c558e620f66" providerId="LiveId" clId="{FADC797F-41F1-428B-8368-4AB7AC10D3DB}" dt="2025-05-13T11:48:47.822" v="3243" actId="26606"/>
          <ac:spMkLst>
            <pc:docMk/>
            <pc:sldMk cId="3182633902" sldId="262"/>
            <ac:spMk id="20" creationId="{C7F2E4D6-EF46-1C43-8F3E-3620C3C83F36}"/>
          </ac:spMkLst>
        </pc:spChg>
        <pc:spChg chg="add del">
          <ac:chgData name="Elaine Robinson" userId="570c6c558e620f66" providerId="LiveId" clId="{FADC797F-41F1-428B-8368-4AB7AC10D3DB}" dt="2025-05-13T11:48:49.373" v="3245" actId="26606"/>
          <ac:spMkLst>
            <pc:docMk/>
            <pc:sldMk cId="3182633902" sldId="262"/>
            <ac:spMk id="23" creationId="{C7F2E4D6-EF46-1C43-8F3E-3620C3C83F36}"/>
          </ac:spMkLst>
        </pc:spChg>
        <pc:spChg chg="add del">
          <ac:chgData name="Elaine Robinson" userId="570c6c558e620f66" providerId="LiveId" clId="{FADC797F-41F1-428B-8368-4AB7AC10D3DB}" dt="2025-05-13T11:49:46.205" v="3249" actId="26606"/>
          <ac:spMkLst>
            <pc:docMk/>
            <pc:sldMk cId="3182633902" sldId="262"/>
            <ac:spMk id="26" creationId="{C7F2E4D6-EF46-1C43-8F3E-3620C3C83F36}"/>
          </ac:spMkLst>
        </pc:spChg>
        <pc:spChg chg="add del">
          <ac:chgData name="Elaine Robinson" userId="570c6c558e620f66" providerId="LiveId" clId="{FADC797F-41F1-428B-8368-4AB7AC10D3DB}" dt="2025-05-13T11:52:34.942" v="3272"/>
          <ac:spMkLst>
            <pc:docMk/>
            <pc:sldMk cId="3182633902" sldId="262"/>
            <ac:spMk id="32" creationId="{C7F2E4D6-EF46-1C43-8F3E-3620C3C83F36}"/>
          </ac:spMkLst>
        </pc:spChg>
        <pc:graphicFrameChg chg="add mod modGraphic">
          <ac:chgData name="Elaine Robinson" userId="570c6c558e620f66" providerId="LiveId" clId="{FADC797F-41F1-428B-8368-4AB7AC10D3DB}" dt="2025-05-13T11:56:03.681" v="3313" actId="20577"/>
          <ac:graphicFrameMkLst>
            <pc:docMk/>
            <pc:sldMk cId="3182633902" sldId="262"/>
            <ac:graphicFrameMk id="5" creationId="{63F18251-127E-D30B-677A-1C8616C38714}"/>
          </ac:graphicFrameMkLst>
        </pc:graphicFrameChg>
        <pc:cxnChg chg="add del">
          <ac:chgData name="Elaine Robinson" userId="570c6c558e620f66" providerId="LiveId" clId="{FADC797F-41F1-428B-8368-4AB7AC10D3DB}" dt="2025-05-13T11:48:49.493" v="3246" actId="26606"/>
          <ac:cxnSpMkLst>
            <pc:docMk/>
            <pc:sldMk cId="3182633902" sldId="262"/>
            <ac:cxnSpMk id="11" creationId="{BF3CF3DF-4809-5B42-9F22-981391379297}"/>
          </ac:cxnSpMkLst>
        </pc:cxnChg>
        <pc:cxnChg chg="add del">
          <ac:chgData name="Elaine Robinson" userId="570c6c558e620f66" providerId="LiveId" clId="{FADC797F-41F1-428B-8368-4AB7AC10D3DB}" dt="2025-05-13T11:48:44.225" v="3241" actId="26606"/>
          <ac:cxnSpMkLst>
            <pc:docMk/>
            <pc:sldMk cId="3182633902" sldId="262"/>
            <ac:cxnSpMk id="18" creationId="{BF3CF3DF-4809-5B42-9F22-981391379297}"/>
          </ac:cxnSpMkLst>
        </pc:cxnChg>
        <pc:cxnChg chg="add del">
          <ac:chgData name="Elaine Robinson" userId="570c6c558e620f66" providerId="LiveId" clId="{FADC797F-41F1-428B-8368-4AB7AC10D3DB}" dt="2025-05-13T11:48:47.822" v="3243" actId="26606"/>
          <ac:cxnSpMkLst>
            <pc:docMk/>
            <pc:sldMk cId="3182633902" sldId="262"/>
            <ac:cxnSpMk id="21" creationId="{BF3CF3DF-4809-5B42-9F22-981391379297}"/>
          </ac:cxnSpMkLst>
        </pc:cxnChg>
        <pc:cxnChg chg="add del">
          <ac:chgData name="Elaine Robinson" userId="570c6c558e620f66" providerId="LiveId" clId="{FADC797F-41F1-428B-8368-4AB7AC10D3DB}" dt="2025-05-13T11:48:49.373" v="3245" actId="26606"/>
          <ac:cxnSpMkLst>
            <pc:docMk/>
            <pc:sldMk cId="3182633902" sldId="262"/>
            <ac:cxnSpMk id="24" creationId="{BF3CF3DF-4809-5B42-9F22-981391379297}"/>
          </ac:cxnSpMkLst>
        </pc:cxnChg>
        <pc:cxnChg chg="add del">
          <ac:chgData name="Elaine Robinson" userId="570c6c558e620f66" providerId="LiveId" clId="{FADC797F-41F1-428B-8368-4AB7AC10D3DB}" dt="2025-05-13T11:49:46.205" v="3249" actId="26606"/>
          <ac:cxnSpMkLst>
            <pc:docMk/>
            <pc:sldMk cId="3182633902" sldId="262"/>
            <ac:cxnSpMk id="27" creationId="{BF3CF3DF-4809-5B42-9F22-981391379297}"/>
          </ac:cxnSpMkLst>
        </pc:cxnChg>
        <pc:cxnChg chg="add del">
          <ac:chgData name="Elaine Robinson" userId="570c6c558e620f66" providerId="LiveId" clId="{FADC797F-41F1-428B-8368-4AB7AC10D3DB}" dt="2025-05-13T11:52:34.942" v="3272"/>
          <ac:cxnSpMkLst>
            <pc:docMk/>
            <pc:sldMk cId="3182633902" sldId="262"/>
            <ac:cxnSpMk id="34" creationId="{BF3CF3DF-4809-5B42-9F22-981391379297}"/>
          </ac:cxnSpMkLst>
        </pc:cxnChg>
      </pc:sldChg>
      <pc:sldChg chg="addSp delSp modSp new mod ord setBg delDesignElem">
        <pc:chgData name="Elaine Robinson" userId="570c6c558e620f66" providerId="LiveId" clId="{FADC797F-41F1-428B-8368-4AB7AC10D3DB}" dt="2025-05-14T19:04:56.820" v="7889"/>
        <pc:sldMkLst>
          <pc:docMk/>
          <pc:sldMk cId="2339581604" sldId="263"/>
        </pc:sldMkLst>
        <pc:spChg chg="mod">
          <ac:chgData name="Elaine Robinson" userId="570c6c558e620f66" providerId="LiveId" clId="{FADC797F-41F1-428B-8368-4AB7AC10D3DB}" dt="2025-05-13T11:49:13.883" v="3247" actId="26606"/>
          <ac:spMkLst>
            <pc:docMk/>
            <pc:sldMk cId="2339581604" sldId="263"/>
            <ac:spMk id="2" creationId="{771C0C7B-FB22-6006-BBFE-F59BFE503E58}"/>
          </ac:spMkLst>
        </pc:spChg>
        <pc:spChg chg="del mod">
          <ac:chgData name="Elaine Robinson" userId="570c6c558e620f66" providerId="LiveId" clId="{FADC797F-41F1-428B-8368-4AB7AC10D3DB}" dt="2025-05-13T11:48:06.095" v="3239" actId="26606"/>
          <ac:spMkLst>
            <pc:docMk/>
            <pc:sldMk cId="2339581604" sldId="263"/>
            <ac:spMk id="3" creationId="{6EA2D5A1-2002-3F1F-500F-859F42C7ABB0}"/>
          </ac:spMkLst>
        </pc:spChg>
        <pc:spChg chg="add del">
          <ac:chgData name="Elaine Robinson" userId="570c6c558e620f66" providerId="LiveId" clId="{FADC797F-41F1-428B-8368-4AB7AC10D3DB}" dt="2025-05-13T11:49:13.883" v="3247" actId="26606"/>
          <ac:spMkLst>
            <pc:docMk/>
            <pc:sldMk cId="2339581604" sldId="263"/>
            <ac:spMk id="9" creationId="{C7F2E4D6-EF46-1C43-8F3E-3620C3C83F36}"/>
          </ac:spMkLst>
        </pc:spChg>
        <pc:spChg chg="add del">
          <ac:chgData name="Elaine Robinson" userId="570c6c558e620f66" providerId="LiveId" clId="{FADC797F-41F1-428B-8368-4AB7AC10D3DB}" dt="2025-05-13T11:52:34.942" v="3272"/>
          <ac:spMkLst>
            <pc:docMk/>
            <pc:sldMk cId="2339581604" sldId="263"/>
            <ac:spMk id="16" creationId="{C7F2E4D6-EF46-1C43-8F3E-3620C3C83F36}"/>
          </ac:spMkLst>
        </pc:spChg>
        <pc:grpChg chg="add del">
          <ac:chgData name="Elaine Robinson" userId="570c6c558e620f66" providerId="LiveId" clId="{FADC797F-41F1-428B-8368-4AB7AC10D3DB}" dt="2025-05-13T11:52:34.942" v="3272"/>
          <ac:grpSpMkLst>
            <pc:docMk/>
            <pc:sldMk cId="2339581604" sldId="263"/>
            <ac:grpSpMk id="18" creationId="{05ADD15B-C747-D340-BF8A-A1DD2A6A9324}"/>
          </ac:grpSpMkLst>
        </pc:grpChg>
        <pc:graphicFrameChg chg="add mod modGraphic">
          <ac:chgData name="Elaine Robinson" userId="570c6c558e620f66" providerId="LiveId" clId="{FADC797F-41F1-428B-8368-4AB7AC10D3DB}" dt="2025-05-13T11:49:13.883" v="3247" actId="26606"/>
          <ac:graphicFrameMkLst>
            <pc:docMk/>
            <pc:sldMk cId="2339581604" sldId="263"/>
            <ac:graphicFrameMk id="5" creationId="{A54F9EF2-D2C0-7A95-54F8-C1B985BB12B6}"/>
          </ac:graphicFrameMkLst>
        </pc:graphicFrameChg>
        <pc:cxnChg chg="add del">
          <ac:chgData name="Elaine Robinson" userId="570c6c558e620f66" providerId="LiveId" clId="{FADC797F-41F1-428B-8368-4AB7AC10D3DB}" dt="2025-05-13T11:49:13.883" v="3247" actId="26606"/>
          <ac:cxnSpMkLst>
            <pc:docMk/>
            <pc:sldMk cId="2339581604" sldId="263"/>
            <ac:cxnSpMk id="11" creationId="{BF3CF3DF-4809-5B42-9F22-981391379297}"/>
          </ac:cxnSpMkLst>
        </pc:cxnChg>
        <pc:cxnChg chg="add del">
          <ac:chgData name="Elaine Robinson" userId="570c6c558e620f66" providerId="LiveId" clId="{FADC797F-41F1-428B-8368-4AB7AC10D3DB}" dt="2025-05-13T11:52:34.942" v="3272"/>
          <ac:cxnSpMkLst>
            <pc:docMk/>
            <pc:sldMk cId="2339581604" sldId="263"/>
            <ac:cxnSpMk id="24" creationId="{1FE039F1-6D47-C642-B506-452A83B0AB11}"/>
          </ac:cxnSpMkLst>
        </pc:cxnChg>
      </pc:sldChg>
      <pc:sldChg chg="addSp delSp modSp new mod ord setBg delDesignElem">
        <pc:chgData name="Elaine Robinson" userId="570c6c558e620f66" providerId="LiveId" clId="{FADC797F-41F1-428B-8368-4AB7AC10D3DB}" dt="2025-05-14T16:42:24.017" v="7749"/>
        <pc:sldMkLst>
          <pc:docMk/>
          <pc:sldMk cId="2212341572" sldId="264"/>
        </pc:sldMkLst>
        <pc:spChg chg="mod">
          <ac:chgData name="Elaine Robinson" userId="570c6c558e620f66" providerId="LiveId" clId="{FADC797F-41F1-428B-8368-4AB7AC10D3DB}" dt="2025-05-13T11:49:22.527" v="3248" actId="26606"/>
          <ac:spMkLst>
            <pc:docMk/>
            <pc:sldMk cId="2212341572" sldId="264"/>
            <ac:spMk id="2" creationId="{97780F0D-A1DF-7B58-49F8-35EA2B498A9C}"/>
          </ac:spMkLst>
        </pc:spChg>
        <pc:spChg chg="del mod">
          <ac:chgData name="Elaine Robinson" userId="570c6c558e620f66" providerId="LiveId" clId="{FADC797F-41F1-428B-8368-4AB7AC10D3DB}" dt="2025-05-13T11:43:51.135" v="2918" actId="26606"/>
          <ac:spMkLst>
            <pc:docMk/>
            <pc:sldMk cId="2212341572" sldId="264"/>
            <ac:spMk id="3" creationId="{068EB952-430B-0780-5E30-8C65DD927422}"/>
          </ac:spMkLst>
        </pc:spChg>
        <pc:spChg chg="add del">
          <ac:chgData name="Elaine Robinson" userId="570c6c558e620f66" providerId="LiveId" clId="{FADC797F-41F1-428B-8368-4AB7AC10D3DB}" dt="2025-05-13T11:49:22.527" v="3248" actId="26606"/>
          <ac:spMkLst>
            <pc:docMk/>
            <pc:sldMk cId="2212341572" sldId="264"/>
            <ac:spMk id="9" creationId="{C7F2E4D6-EF46-1C43-8F3E-3620C3C83F36}"/>
          </ac:spMkLst>
        </pc:spChg>
        <pc:spChg chg="add del">
          <ac:chgData name="Elaine Robinson" userId="570c6c558e620f66" providerId="LiveId" clId="{FADC797F-41F1-428B-8368-4AB7AC10D3DB}" dt="2025-05-13T11:52:34.942" v="3272"/>
          <ac:spMkLst>
            <pc:docMk/>
            <pc:sldMk cId="2212341572" sldId="264"/>
            <ac:spMk id="13" creationId="{C7F2E4D6-EF46-1C43-8F3E-3620C3C83F36}"/>
          </ac:spMkLst>
        </pc:spChg>
        <pc:spChg chg="add del">
          <ac:chgData name="Elaine Robinson" userId="570c6c558e620f66" providerId="LiveId" clId="{FADC797F-41F1-428B-8368-4AB7AC10D3DB}" dt="2025-05-13T11:47:36.971" v="3236" actId="26606"/>
          <ac:spMkLst>
            <pc:docMk/>
            <pc:sldMk cId="2212341572" sldId="264"/>
            <ac:spMk id="16" creationId="{C7F2E4D6-EF46-1C43-8F3E-3620C3C83F36}"/>
          </ac:spMkLst>
        </pc:spChg>
        <pc:spChg chg="add del">
          <ac:chgData name="Elaine Robinson" userId="570c6c558e620f66" providerId="LiveId" clId="{FADC797F-41F1-428B-8368-4AB7AC10D3DB}" dt="2025-05-13T11:47:53.771" v="3238" actId="26606"/>
          <ac:spMkLst>
            <pc:docMk/>
            <pc:sldMk cId="2212341572" sldId="264"/>
            <ac:spMk id="26" creationId="{C7F2E4D6-EF46-1C43-8F3E-3620C3C83F36}"/>
          </ac:spMkLst>
        </pc:spChg>
        <pc:grpChg chg="add del">
          <ac:chgData name="Elaine Robinson" userId="570c6c558e620f66" providerId="LiveId" clId="{FADC797F-41F1-428B-8368-4AB7AC10D3DB}" dt="2025-05-13T11:52:34.942" v="3272"/>
          <ac:grpSpMkLst>
            <pc:docMk/>
            <pc:sldMk cId="2212341572" sldId="264"/>
            <ac:grpSpMk id="14" creationId="{05ADD15B-C747-D340-BF8A-A1DD2A6A9324}"/>
          </ac:grpSpMkLst>
        </pc:grpChg>
        <pc:grpChg chg="add del">
          <ac:chgData name="Elaine Robinson" userId="570c6c558e620f66" providerId="LiveId" clId="{FADC797F-41F1-428B-8368-4AB7AC10D3DB}" dt="2025-05-13T11:47:36.971" v="3236" actId="26606"/>
          <ac:grpSpMkLst>
            <pc:docMk/>
            <pc:sldMk cId="2212341572" sldId="264"/>
            <ac:grpSpMk id="18" creationId="{97620302-BEE8-1447-8324-5F4178AA169B}"/>
          </ac:grpSpMkLst>
        </pc:grpChg>
        <pc:grpChg chg="add del">
          <ac:chgData name="Elaine Robinson" userId="570c6c558e620f66" providerId="LiveId" clId="{FADC797F-41F1-428B-8368-4AB7AC10D3DB}" dt="2025-05-13T11:47:53.771" v="3238" actId="26606"/>
          <ac:grpSpMkLst>
            <pc:docMk/>
            <pc:sldMk cId="2212341572" sldId="264"/>
            <ac:grpSpMk id="27" creationId="{8E67A6F5-F47F-BD4C-9336-30E0A60EB961}"/>
          </ac:grpSpMkLst>
        </pc:grpChg>
        <pc:graphicFrameChg chg="add mod modGraphic">
          <ac:chgData name="Elaine Robinson" userId="570c6c558e620f66" providerId="LiveId" clId="{FADC797F-41F1-428B-8368-4AB7AC10D3DB}" dt="2025-05-13T11:49:22.527" v="3248" actId="26606"/>
          <ac:graphicFrameMkLst>
            <pc:docMk/>
            <pc:sldMk cId="2212341572" sldId="264"/>
            <ac:graphicFrameMk id="5" creationId="{D65E6FA6-0881-422E-4CC6-2C04A9355E39}"/>
          </ac:graphicFrameMkLst>
        </pc:graphicFrameChg>
        <pc:cxnChg chg="add del">
          <ac:chgData name="Elaine Robinson" userId="570c6c558e620f66" providerId="LiveId" clId="{FADC797F-41F1-428B-8368-4AB7AC10D3DB}" dt="2025-05-13T11:49:22.527" v="3248" actId="26606"/>
          <ac:cxnSpMkLst>
            <pc:docMk/>
            <pc:sldMk cId="2212341572" sldId="264"/>
            <ac:cxnSpMk id="11" creationId="{BF3CF3DF-4809-5B42-9F22-981391379297}"/>
          </ac:cxnSpMkLst>
        </pc:cxnChg>
        <pc:cxnChg chg="add del">
          <ac:chgData name="Elaine Robinson" userId="570c6c558e620f66" providerId="LiveId" clId="{FADC797F-41F1-428B-8368-4AB7AC10D3DB}" dt="2025-05-13T11:52:34.942" v="3272"/>
          <ac:cxnSpMkLst>
            <pc:docMk/>
            <pc:sldMk cId="2212341572" sldId="264"/>
            <ac:cxnSpMk id="15" creationId="{1FE039F1-6D47-C642-B506-452A83B0AB11}"/>
          </ac:cxnSpMkLst>
        </pc:cxnChg>
        <pc:cxnChg chg="add del">
          <ac:chgData name="Elaine Robinson" userId="570c6c558e620f66" providerId="LiveId" clId="{FADC797F-41F1-428B-8368-4AB7AC10D3DB}" dt="2025-05-13T11:47:36.971" v="3236" actId="26606"/>
          <ac:cxnSpMkLst>
            <pc:docMk/>
            <pc:sldMk cId="2212341572" sldId="264"/>
            <ac:cxnSpMk id="24" creationId="{68C50EA3-7CF1-9542-A21D-5B3EBACC5009}"/>
          </ac:cxnSpMkLst>
        </pc:cxnChg>
        <pc:cxnChg chg="add del">
          <ac:chgData name="Elaine Robinson" userId="570c6c558e620f66" providerId="LiveId" clId="{FADC797F-41F1-428B-8368-4AB7AC10D3DB}" dt="2025-05-13T11:47:53.771" v="3238" actId="26606"/>
          <ac:cxnSpMkLst>
            <pc:docMk/>
            <pc:sldMk cId="2212341572" sldId="264"/>
            <ac:cxnSpMk id="32" creationId="{BF3CF3DF-4809-5B42-9F22-981391379297}"/>
          </ac:cxnSpMkLst>
        </pc:cxnChg>
      </pc:sldChg>
      <pc:sldChg chg="addSp delSp modSp new mod ord setBg delDesignElem">
        <pc:chgData name="Elaine Robinson" userId="570c6c558e620f66" providerId="LiveId" clId="{FADC797F-41F1-428B-8368-4AB7AC10D3DB}" dt="2025-05-14T16:42:44.983" v="7755"/>
        <pc:sldMkLst>
          <pc:docMk/>
          <pc:sldMk cId="1396624911" sldId="265"/>
        </pc:sldMkLst>
        <pc:spChg chg="mod">
          <ac:chgData name="Elaine Robinson" userId="570c6c558e620f66" providerId="LiveId" clId="{FADC797F-41F1-428B-8368-4AB7AC10D3DB}" dt="2025-05-13T11:52:34.942" v="3272"/>
          <ac:spMkLst>
            <pc:docMk/>
            <pc:sldMk cId="1396624911" sldId="265"/>
            <ac:spMk id="2" creationId="{2B95545C-B0DE-FA5E-CFD7-A3B4C1B2D72D}"/>
          </ac:spMkLst>
        </pc:spChg>
        <pc:spChg chg="del mod">
          <ac:chgData name="Elaine Robinson" userId="570c6c558e620f66" providerId="LiveId" clId="{FADC797F-41F1-428B-8368-4AB7AC10D3DB}" dt="2025-05-13T11:47:08.517" v="3234" actId="26606"/>
          <ac:spMkLst>
            <pc:docMk/>
            <pc:sldMk cId="1396624911" sldId="265"/>
            <ac:spMk id="3" creationId="{D0EEBF00-E3B2-27D8-D7F8-5E32ABDCBEA3}"/>
          </ac:spMkLst>
        </pc:spChg>
        <pc:spChg chg="add del">
          <ac:chgData name="Elaine Robinson" userId="570c6c558e620f66" providerId="LiveId" clId="{FADC797F-41F1-428B-8368-4AB7AC10D3DB}" dt="2025-05-13T11:52:34.942" v="3272"/>
          <ac:spMkLst>
            <pc:docMk/>
            <pc:sldMk cId="1396624911" sldId="265"/>
            <ac:spMk id="9" creationId="{C7F2E4D6-EF46-1C43-8F3E-3620C3C83F36}"/>
          </ac:spMkLst>
        </pc:spChg>
        <pc:graphicFrameChg chg="add mod modGraphic">
          <ac:chgData name="Elaine Robinson" userId="570c6c558e620f66" providerId="LiveId" clId="{FADC797F-41F1-428B-8368-4AB7AC10D3DB}" dt="2025-05-13T12:07:38.040" v="3860" actId="20577"/>
          <ac:graphicFrameMkLst>
            <pc:docMk/>
            <pc:sldMk cId="1396624911" sldId="265"/>
            <ac:graphicFrameMk id="5" creationId="{C4018735-D77F-F235-7E7D-A54796663F57}"/>
          </ac:graphicFrameMkLst>
        </pc:graphicFrameChg>
        <pc:cxnChg chg="add del">
          <ac:chgData name="Elaine Robinson" userId="570c6c558e620f66" providerId="LiveId" clId="{FADC797F-41F1-428B-8368-4AB7AC10D3DB}" dt="2025-05-13T11:52:34.942" v="3272"/>
          <ac:cxnSpMkLst>
            <pc:docMk/>
            <pc:sldMk cId="1396624911" sldId="265"/>
            <ac:cxnSpMk id="11" creationId="{65824CF1-E973-7D48-9ECB-68CF79EC0DEF}"/>
          </ac:cxnSpMkLst>
        </pc:cxnChg>
      </pc:sldChg>
      <pc:sldChg chg="addSp delSp modSp new mod ord setBg">
        <pc:chgData name="Elaine Robinson" userId="570c6c558e620f66" providerId="LiveId" clId="{FADC797F-41F1-428B-8368-4AB7AC10D3DB}" dt="2025-05-14T16:42:25.886" v="7751"/>
        <pc:sldMkLst>
          <pc:docMk/>
          <pc:sldMk cId="1773818048" sldId="266"/>
        </pc:sldMkLst>
        <pc:spChg chg="mod">
          <ac:chgData name="Elaine Robinson" userId="570c6c558e620f66" providerId="LiveId" clId="{FADC797F-41F1-428B-8368-4AB7AC10D3DB}" dt="2025-05-14T14:13:34.353" v="5222" actId="20577"/>
          <ac:spMkLst>
            <pc:docMk/>
            <pc:sldMk cId="1773818048" sldId="266"/>
            <ac:spMk id="2" creationId="{EC3DA98B-86A8-8032-F54A-67F5B7FE80E9}"/>
          </ac:spMkLst>
        </pc:spChg>
        <pc:spChg chg="del mod">
          <ac:chgData name="Elaine Robinson" userId="570c6c558e620f66" providerId="LiveId" clId="{FADC797F-41F1-428B-8368-4AB7AC10D3DB}" dt="2025-05-13T12:05:40.818" v="3837" actId="26606"/>
          <ac:spMkLst>
            <pc:docMk/>
            <pc:sldMk cId="1773818048" sldId="266"/>
            <ac:spMk id="3" creationId="{DD25BEC2-0E59-2952-9F3E-09D73C9BDA58}"/>
          </ac:spMkLst>
        </pc:spChg>
        <pc:spChg chg="add mod">
          <ac:chgData name="Elaine Robinson" userId="570c6c558e620f66" providerId="LiveId" clId="{FADC797F-41F1-428B-8368-4AB7AC10D3DB}" dt="2025-05-14T15:37:46.206" v="5583" actId="1076"/>
          <ac:spMkLst>
            <pc:docMk/>
            <pc:sldMk cId="1773818048" sldId="266"/>
            <ac:spMk id="4" creationId="{411054F7-CBB6-3B4E-71F3-83BB9885CEA3}"/>
          </ac:spMkLst>
        </pc:spChg>
        <pc:spChg chg="add">
          <ac:chgData name="Elaine Robinson" userId="570c6c558e620f66" providerId="LiveId" clId="{FADC797F-41F1-428B-8368-4AB7AC10D3DB}" dt="2025-05-13T12:05:40.818" v="3837" actId="26606"/>
          <ac:spMkLst>
            <pc:docMk/>
            <pc:sldMk cId="1773818048" sldId="266"/>
            <ac:spMk id="9" creationId="{C7F2E4D6-EF46-1C43-8F3E-3620C3C83F36}"/>
          </ac:spMkLst>
        </pc:spChg>
        <pc:graphicFrameChg chg="add mod">
          <ac:chgData name="Elaine Robinson" userId="570c6c558e620f66" providerId="LiveId" clId="{FADC797F-41F1-428B-8368-4AB7AC10D3DB}" dt="2025-05-14T15:37:04.235" v="5561" actId="20577"/>
          <ac:graphicFrameMkLst>
            <pc:docMk/>
            <pc:sldMk cId="1773818048" sldId="266"/>
            <ac:graphicFrameMk id="5" creationId="{07143AD5-6934-E678-92B5-0253E879E05F}"/>
          </ac:graphicFrameMkLst>
        </pc:graphicFrameChg>
        <pc:cxnChg chg="add">
          <ac:chgData name="Elaine Robinson" userId="570c6c558e620f66" providerId="LiveId" clId="{FADC797F-41F1-428B-8368-4AB7AC10D3DB}" dt="2025-05-13T12:05:40.818" v="3837" actId="26606"/>
          <ac:cxnSpMkLst>
            <pc:docMk/>
            <pc:sldMk cId="1773818048" sldId="266"/>
            <ac:cxnSpMk id="11" creationId="{BF3CF3DF-4809-5B42-9F22-981391379297}"/>
          </ac:cxnSpMkLst>
        </pc:cxnChg>
      </pc:sldChg>
      <pc:sldChg chg="new del">
        <pc:chgData name="Elaine Robinson" userId="570c6c558e620f66" providerId="LiveId" clId="{FADC797F-41F1-428B-8368-4AB7AC10D3DB}" dt="2025-05-14T13:58:23.303" v="4812" actId="2696"/>
        <pc:sldMkLst>
          <pc:docMk/>
          <pc:sldMk cId="1850374774" sldId="267"/>
        </pc:sldMkLst>
      </pc:sldChg>
      <pc:sldChg chg="modSp new mod ord">
        <pc:chgData name="Elaine Robinson" userId="570c6c558e620f66" providerId="LiveId" clId="{FADC797F-41F1-428B-8368-4AB7AC10D3DB}" dt="2025-05-14T19:53:35.883" v="9334" actId="20577"/>
        <pc:sldMkLst>
          <pc:docMk/>
          <pc:sldMk cId="949995316" sldId="268"/>
        </pc:sldMkLst>
        <pc:spChg chg="mod">
          <ac:chgData name="Elaine Robinson" userId="570c6c558e620f66" providerId="LiveId" clId="{FADC797F-41F1-428B-8368-4AB7AC10D3DB}" dt="2025-05-14T10:56:15.852" v="4032" actId="27636"/>
          <ac:spMkLst>
            <pc:docMk/>
            <pc:sldMk cId="949995316" sldId="268"/>
            <ac:spMk id="2" creationId="{13685D0C-24A1-FEB6-D843-56337FBA156E}"/>
          </ac:spMkLst>
        </pc:spChg>
        <pc:spChg chg="mod">
          <ac:chgData name="Elaine Robinson" userId="570c6c558e620f66" providerId="LiveId" clId="{FADC797F-41F1-428B-8368-4AB7AC10D3DB}" dt="2025-05-14T19:53:35.883" v="9334" actId="20577"/>
          <ac:spMkLst>
            <pc:docMk/>
            <pc:sldMk cId="949995316" sldId="268"/>
            <ac:spMk id="3" creationId="{BFD63558-4DC7-1360-903E-803D905FF1D1}"/>
          </ac:spMkLst>
        </pc:spChg>
      </pc:sldChg>
      <pc:sldChg chg="addSp modSp new del mod setBg">
        <pc:chgData name="Elaine Robinson" userId="570c6c558e620f66" providerId="LiveId" clId="{FADC797F-41F1-428B-8368-4AB7AC10D3DB}" dt="2025-05-14T16:15:06.072" v="6827" actId="2696"/>
        <pc:sldMkLst>
          <pc:docMk/>
          <pc:sldMk cId="2415329428" sldId="269"/>
        </pc:sldMkLst>
        <pc:spChg chg="mod">
          <ac:chgData name="Elaine Robinson" userId="570c6c558e620f66" providerId="LiveId" clId="{FADC797F-41F1-428B-8368-4AB7AC10D3DB}" dt="2025-05-14T15:46:51.649" v="5785" actId="26606"/>
          <ac:spMkLst>
            <pc:docMk/>
            <pc:sldMk cId="2415329428" sldId="269"/>
            <ac:spMk id="2" creationId="{947EA2CE-588D-161C-CDE0-2A46D9281F28}"/>
          </ac:spMkLst>
        </pc:spChg>
        <pc:spChg chg="mod">
          <ac:chgData name="Elaine Robinson" userId="570c6c558e620f66" providerId="LiveId" clId="{FADC797F-41F1-428B-8368-4AB7AC10D3DB}" dt="2025-05-14T15:46:51.649" v="5785" actId="26606"/>
          <ac:spMkLst>
            <pc:docMk/>
            <pc:sldMk cId="2415329428" sldId="269"/>
            <ac:spMk id="3" creationId="{29705B8C-485A-B96C-F178-8F0AA34C866A}"/>
          </ac:spMkLst>
        </pc:spChg>
        <pc:spChg chg="add">
          <ac:chgData name="Elaine Robinson" userId="570c6c558e620f66" providerId="LiveId" clId="{FADC797F-41F1-428B-8368-4AB7AC10D3DB}" dt="2025-05-14T15:46:51.649" v="5785" actId="26606"/>
          <ac:spMkLst>
            <pc:docMk/>
            <pc:sldMk cId="2415329428" sldId="269"/>
            <ac:spMk id="8" creationId="{4EFE82FE-7465-AE46-88DF-34D347E83B84}"/>
          </ac:spMkLst>
        </pc:spChg>
        <pc:grpChg chg="add">
          <ac:chgData name="Elaine Robinson" userId="570c6c558e620f66" providerId="LiveId" clId="{FADC797F-41F1-428B-8368-4AB7AC10D3DB}" dt="2025-05-14T15:46:51.649" v="5785" actId="26606"/>
          <ac:grpSpMkLst>
            <pc:docMk/>
            <pc:sldMk cId="2415329428" sldId="269"/>
            <ac:grpSpMk id="12" creationId="{A6B8E30F-B99D-4646-9EF5-E882312911A7}"/>
          </ac:grpSpMkLst>
        </pc:grpChg>
        <pc:cxnChg chg="add">
          <ac:chgData name="Elaine Robinson" userId="570c6c558e620f66" providerId="LiveId" clId="{FADC797F-41F1-428B-8368-4AB7AC10D3DB}" dt="2025-05-14T15:46:51.649" v="5785" actId="26606"/>
          <ac:cxnSpMkLst>
            <pc:docMk/>
            <pc:sldMk cId="2415329428" sldId="269"/>
            <ac:cxnSpMk id="10" creationId="{EEA70831-9A8D-3B4D-8EA5-EE32F93E94E9}"/>
          </ac:cxnSpMkLst>
        </pc:cxnChg>
      </pc:sldChg>
      <pc:sldChg chg="addSp delSp modSp new mod ord setBg">
        <pc:chgData name="Elaine Robinson" userId="570c6c558e620f66" providerId="LiveId" clId="{FADC797F-41F1-428B-8368-4AB7AC10D3DB}" dt="2025-05-14T19:05:39.036" v="7926" actId="20577"/>
        <pc:sldMkLst>
          <pc:docMk/>
          <pc:sldMk cId="1777782399" sldId="270"/>
        </pc:sldMkLst>
        <pc:spChg chg="mod">
          <ac:chgData name="Elaine Robinson" userId="570c6c558e620f66" providerId="LiveId" clId="{FADC797F-41F1-428B-8368-4AB7AC10D3DB}" dt="2025-05-14T15:50:04.811" v="5835" actId="26606"/>
          <ac:spMkLst>
            <pc:docMk/>
            <pc:sldMk cId="1777782399" sldId="270"/>
            <ac:spMk id="2" creationId="{229371DD-A7F6-4839-C85A-816CB95093D8}"/>
          </ac:spMkLst>
        </pc:spChg>
        <pc:spChg chg="del mod">
          <ac:chgData name="Elaine Robinson" userId="570c6c558e620f66" providerId="LiveId" clId="{FADC797F-41F1-428B-8368-4AB7AC10D3DB}" dt="2025-05-14T15:50:04.811" v="5835" actId="26606"/>
          <ac:spMkLst>
            <pc:docMk/>
            <pc:sldMk cId="1777782399" sldId="270"/>
            <ac:spMk id="3" creationId="{CC8350CE-F243-0091-C9D4-204CA372AC82}"/>
          </ac:spMkLst>
        </pc:spChg>
        <pc:spChg chg="add mod">
          <ac:chgData name="Elaine Robinson" userId="570c6c558e620f66" providerId="LiveId" clId="{FADC797F-41F1-428B-8368-4AB7AC10D3DB}" dt="2025-05-14T19:05:39.036" v="7926" actId="20577"/>
          <ac:spMkLst>
            <pc:docMk/>
            <pc:sldMk cId="1777782399" sldId="270"/>
            <ac:spMk id="3" creationId="{E310A982-94F4-A81F-9800-84BFCE4B4577}"/>
          </ac:spMkLst>
        </pc:spChg>
        <pc:spChg chg="add">
          <ac:chgData name="Elaine Robinson" userId="570c6c558e620f66" providerId="LiveId" clId="{FADC797F-41F1-428B-8368-4AB7AC10D3DB}" dt="2025-05-14T15:50:04.811" v="5835" actId="26606"/>
          <ac:spMkLst>
            <pc:docMk/>
            <pc:sldMk cId="1777782399" sldId="270"/>
            <ac:spMk id="9" creationId="{C7F2E4D6-EF46-1C43-8F3E-3620C3C83F36}"/>
          </ac:spMkLst>
        </pc:spChg>
        <pc:graphicFrameChg chg="add">
          <ac:chgData name="Elaine Robinson" userId="570c6c558e620f66" providerId="LiveId" clId="{FADC797F-41F1-428B-8368-4AB7AC10D3DB}" dt="2025-05-14T15:50:04.811" v="5835" actId="26606"/>
          <ac:graphicFrameMkLst>
            <pc:docMk/>
            <pc:sldMk cId="1777782399" sldId="270"/>
            <ac:graphicFrameMk id="5" creationId="{A0706094-3CC4-99CD-7253-88E13C3BE337}"/>
          </ac:graphicFrameMkLst>
        </pc:graphicFrameChg>
        <pc:cxnChg chg="add">
          <ac:chgData name="Elaine Robinson" userId="570c6c558e620f66" providerId="LiveId" clId="{FADC797F-41F1-428B-8368-4AB7AC10D3DB}" dt="2025-05-14T15:50:04.811" v="5835" actId="26606"/>
          <ac:cxnSpMkLst>
            <pc:docMk/>
            <pc:sldMk cId="1777782399" sldId="270"/>
            <ac:cxnSpMk id="11" creationId="{BF3CF3DF-4809-5B42-9F22-981391379297}"/>
          </ac:cxnSpMkLst>
        </pc:cxnChg>
      </pc:sldChg>
      <pc:sldChg chg="addSp delSp modSp new add del mod setBg">
        <pc:chgData name="Elaine Robinson" userId="570c6c558e620f66" providerId="LiveId" clId="{FADC797F-41F1-428B-8368-4AB7AC10D3DB}" dt="2025-05-14T16:37:17.215" v="7630" actId="2696"/>
        <pc:sldMkLst>
          <pc:docMk/>
          <pc:sldMk cId="2435208460" sldId="271"/>
        </pc:sldMkLst>
        <pc:spChg chg="mod">
          <ac:chgData name="Elaine Robinson" userId="570c6c558e620f66" providerId="LiveId" clId="{FADC797F-41F1-428B-8368-4AB7AC10D3DB}" dt="2025-05-14T16:13:31.615" v="6821" actId="27636"/>
          <ac:spMkLst>
            <pc:docMk/>
            <pc:sldMk cId="2435208460" sldId="271"/>
            <ac:spMk id="2" creationId="{A0728058-F4A7-ACDA-DEED-6107D51CDE53}"/>
          </ac:spMkLst>
        </pc:spChg>
        <pc:spChg chg="add del mod">
          <ac:chgData name="Elaine Robinson" userId="570c6c558e620f66" providerId="LiveId" clId="{FADC797F-41F1-428B-8368-4AB7AC10D3DB}" dt="2025-05-14T16:04:40.286" v="6348" actId="26606"/>
          <ac:spMkLst>
            <pc:docMk/>
            <pc:sldMk cId="2435208460" sldId="271"/>
            <ac:spMk id="3" creationId="{5AE66F32-ADF3-7D67-35FB-1CD2D5673F54}"/>
          </ac:spMkLst>
        </pc:spChg>
        <pc:spChg chg="add del">
          <ac:chgData name="Elaine Robinson" userId="570c6c558e620f66" providerId="LiveId" clId="{FADC797F-41F1-428B-8368-4AB7AC10D3DB}" dt="2025-05-14T16:06:37.180" v="6498" actId="26606"/>
          <ac:spMkLst>
            <pc:docMk/>
            <pc:sldMk cId="2435208460" sldId="271"/>
            <ac:spMk id="8" creationId="{4EFE82FE-7465-AE46-88DF-34D347E83B84}"/>
          </ac:spMkLst>
        </pc:spChg>
        <pc:spChg chg="add del">
          <ac:chgData name="Elaine Robinson" userId="570c6c558e620f66" providerId="LiveId" clId="{FADC797F-41F1-428B-8368-4AB7AC10D3DB}" dt="2025-05-14T16:04:40.263" v="6347" actId="26606"/>
          <ac:spMkLst>
            <pc:docMk/>
            <pc:sldMk cId="2435208460" sldId="271"/>
            <ac:spMk id="9" creationId="{C7F2E4D6-EF46-1C43-8F3E-3620C3C83F36}"/>
          </ac:spMkLst>
        </pc:spChg>
        <pc:spChg chg="add del mod">
          <ac:chgData name="Elaine Robinson" userId="570c6c558e620f66" providerId="LiveId" clId="{FADC797F-41F1-428B-8368-4AB7AC10D3DB}" dt="2025-05-14T16:06:37.180" v="6498" actId="26606"/>
          <ac:spMkLst>
            <pc:docMk/>
            <pc:sldMk cId="2435208460" sldId="271"/>
            <ac:spMk id="26" creationId="{5AE66F32-ADF3-7D67-35FB-1CD2D5673F54}"/>
          </ac:spMkLst>
        </pc:spChg>
        <pc:spChg chg="add del">
          <ac:chgData name="Elaine Robinson" userId="570c6c558e620f66" providerId="LiveId" clId="{FADC797F-41F1-428B-8368-4AB7AC10D3DB}" dt="2025-05-14T16:13:06.116" v="6819" actId="26606"/>
          <ac:spMkLst>
            <pc:docMk/>
            <pc:sldMk cId="2435208460" sldId="271"/>
            <ac:spMk id="31" creationId="{4EFE82FE-7465-AE46-88DF-34D347E83B84}"/>
          </ac:spMkLst>
        </pc:spChg>
        <pc:spChg chg="add del">
          <ac:chgData name="Elaine Robinson" userId="570c6c558e620f66" providerId="LiveId" clId="{FADC797F-41F1-428B-8368-4AB7AC10D3DB}" dt="2025-05-14T16:06:37.134" v="6497" actId="26606"/>
          <ac:spMkLst>
            <pc:docMk/>
            <pc:sldMk cId="2435208460" sldId="271"/>
            <ac:spMk id="32" creationId="{C7F2E4D6-EF46-1C43-8F3E-3620C3C83F36}"/>
          </ac:spMkLst>
        </pc:spChg>
        <pc:spChg chg="add del mod">
          <ac:chgData name="Elaine Robinson" userId="570c6c558e620f66" providerId="LiveId" clId="{FADC797F-41F1-428B-8368-4AB7AC10D3DB}" dt="2025-05-14T16:13:06.116" v="6819" actId="26606"/>
          <ac:spMkLst>
            <pc:docMk/>
            <pc:sldMk cId="2435208460" sldId="271"/>
            <ac:spMk id="60" creationId="{5AE66F32-ADF3-7D67-35FB-1CD2D5673F54}"/>
          </ac:spMkLst>
        </pc:spChg>
        <pc:spChg chg="add">
          <ac:chgData name="Elaine Robinson" userId="570c6c558e620f66" providerId="LiveId" clId="{FADC797F-41F1-428B-8368-4AB7AC10D3DB}" dt="2025-05-14T16:13:06.116" v="6819" actId="26606"/>
          <ac:spMkLst>
            <pc:docMk/>
            <pc:sldMk cId="2435208460" sldId="271"/>
            <ac:spMk id="66" creationId="{C7F2E4D6-EF46-1C43-8F3E-3620C3C83F36}"/>
          </ac:spMkLst>
        </pc:spChg>
        <pc:grpChg chg="add del">
          <ac:chgData name="Elaine Robinson" userId="570c6c558e620f66" providerId="LiveId" clId="{FADC797F-41F1-428B-8368-4AB7AC10D3DB}" dt="2025-05-14T16:06:37.180" v="6498" actId="26606"/>
          <ac:grpSpMkLst>
            <pc:docMk/>
            <pc:sldMk cId="2435208460" sldId="271"/>
            <ac:grpSpMk id="12" creationId="{1C054FC3-922A-EC40-AC25-A59AF5378B18}"/>
          </ac:grpSpMkLst>
        </pc:grpChg>
        <pc:grpChg chg="add del">
          <ac:chgData name="Elaine Robinson" userId="570c6c558e620f66" providerId="LiveId" clId="{FADC797F-41F1-428B-8368-4AB7AC10D3DB}" dt="2025-05-14T16:13:06.116" v="6819" actId="26606"/>
          <ac:grpSpMkLst>
            <pc:docMk/>
            <pc:sldMk cId="2435208460" sldId="271"/>
            <ac:grpSpMk id="35" creationId="{A6B8E30F-B99D-4646-9EF5-E882312911A7}"/>
          </ac:grpSpMkLst>
        </pc:grpChg>
        <pc:grpChg chg="add">
          <ac:chgData name="Elaine Robinson" userId="570c6c558e620f66" providerId="LiveId" clId="{FADC797F-41F1-428B-8368-4AB7AC10D3DB}" dt="2025-05-14T16:13:06.116" v="6819" actId="26606"/>
          <ac:grpSpMkLst>
            <pc:docMk/>
            <pc:sldMk cId="2435208460" sldId="271"/>
            <ac:grpSpMk id="68" creationId="{0D40C408-1C95-CC45-87A7-61CE8B1F9362}"/>
          </ac:grpSpMkLst>
        </pc:grpChg>
        <pc:graphicFrameChg chg="add del">
          <ac:chgData name="Elaine Robinson" userId="570c6c558e620f66" providerId="LiveId" clId="{FADC797F-41F1-428B-8368-4AB7AC10D3DB}" dt="2025-05-14T16:04:40.263" v="6347" actId="26606"/>
          <ac:graphicFrameMkLst>
            <pc:docMk/>
            <pc:sldMk cId="2435208460" sldId="271"/>
            <ac:graphicFrameMk id="5" creationId="{B10E8576-99E4-B812-3E94-BD308A2D4F88}"/>
          </ac:graphicFrameMkLst>
        </pc:graphicFrameChg>
        <pc:graphicFrameChg chg="add del">
          <ac:chgData name="Elaine Robinson" userId="570c6c558e620f66" providerId="LiveId" clId="{FADC797F-41F1-428B-8368-4AB7AC10D3DB}" dt="2025-05-14T16:06:37.134" v="6497" actId="26606"/>
          <ac:graphicFrameMkLst>
            <pc:docMk/>
            <pc:sldMk cId="2435208460" sldId="271"/>
            <ac:graphicFrameMk id="28" creationId="{60A6EABE-926C-E58F-627E-9D878F5551CB}"/>
          </ac:graphicFrameMkLst>
        </pc:graphicFrameChg>
        <pc:graphicFrameChg chg="add mod">
          <ac:chgData name="Elaine Robinson" userId="570c6c558e620f66" providerId="LiveId" clId="{FADC797F-41F1-428B-8368-4AB7AC10D3DB}" dt="2025-05-14T16:14:08.841" v="6826"/>
          <ac:graphicFrameMkLst>
            <pc:docMk/>
            <pc:sldMk cId="2435208460" sldId="271"/>
            <ac:graphicFrameMk id="62" creationId="{839312CE-431B-20A3-9841-B464DE00042B}"/>
          </ac:graphicFrameMkLst>
        </pc:graphicFrameChg>
        <pc:cxnChg chg="add del">
          <ac:chgData name="Elaine Robinson" userId="570c6c558e620f66" providerId="LiveId" clId="{FADC797F-41F1-428B-8368-4AB7AC10D3DB}" dt="2025-05-14T16:06:37.180" v="6498" actId="26606"/>
          <ac:cxnSpMkLst>
            <pc:docMk/>
            <pc:sldMk cId="2435208460" sldId="271"/>
            <ac:cxnSpMk id="10" creationId="{BA7C2670-8081-9C42-82A1-23BBFAEAAABC}"/>
          </ac:cxnSpMkLst>
        </pc:cxnChg>
        <pc:cxnChg chg="add del">
          <ac:chgData name="Elaine Robinson" userId="570c6c558e620f66" providerId="LiveId" clId="{FADC797F-41F1-428B-8368-4AB7AC10D3DB}" dt="2025-05-14T16:04:40.263" v="6347" actId="26606"/>
          <ac:cxnSpMkLst>
            <pc:docMk/>
            <pc:sldMk cId="2435208460" sldId="271"/>
            <ac:cxnSpMk id="11" creationId="{BF3CF3DF-4809-5B42-9F22-981391379297}"/>
          </ac:cxnSpMkLst>
        </pc:cxnChg>
        <pc:cxnChg chg="add del">
          <ac:chgData name="Elaine Robinson" userId="570c6c558e620f66" providerId="LiveId" clId="{FADC797F-41F1-428B-8368-4AB7AC10D3DB}" dt="2025-05-14T16:13:06.116" v="6819" actId="26606"/>
          <ac:cxnSpMkLst>
            <pc:docMk/>
            <pc:sldMk cId="2435208460" sldId="271"/>
            <ac:cxnSpMk id="33" creationId="{EEA70831-9A8D-3B4D-8EA5-EE32F93E94E9}"/>
          </ac:cxnSpMkLst>
        </pc:cxnChg>
        <pc:cxnChg chg="add del">
          <ac:chgData name="Elaine Robinson" userId="570c6c558e620f66" providerId="LiveId" clId="{FADC797F-41F1-428B-8368-4AB7AC10D3DB}" dt="2025-05-14T16:06:37.134" v="6497" actId="26606"/>
          <ac:cxnSpMkLst>
            <pc:docMk/>
            <pc:sldMk cId="2435208460" sldId="271"/>
            <ac:cxnSpMk id="34" creationId="{BF3CF3DF-4809-5B42-9F22-981391379297}"/>
          </ac:cxnSpMkLst>
        </pc:cxnChg>
        <pc:cxnChg chg="add">
          <ac:chgData name="Elaine Robinson" userId="570c6c558e620f66" providerId="LiveId" clId="{FADC797F-41F1-428B-8368-4AB7AC10D3DB}" dt="2025-05-14T16:13:06.116" v="6819" actId="26606"/>
          <ac:cxnSpMkLst>
            <pc:docMk/>
            <pc:sldMk cId="2435208460" sldId="271"/>
            <ac:cxnSpMk id="74" creationId="{BF3CF3DF-4809-5B42-9F22-981391379297}"/>
          </ac:cxnSpMkLst>
        </pc:cxnChg>
      </pc:sldChg>
      <pc:sldChg chg="addSp modSp new mod setBg">
        <pc:chgData name="Elaine Robinson" userId="570c6c558e620f66" providerId="LiveId" clId="{FADC797F-41F1-428B-8368-4AB7AC10D3DB}" dt="2025-05-14T16:39:53.659" v="7739" actId="20577"/>
        <pc:sldMkLst>
          <pc:docMk/>
          <pc:sldMk cId="195898770" sldId="272"/>
        </pc:sldMkLst>
        <pc:spChg chg="mod">
          <ac:chgData name="Elaine Robinson" userId="570c6c558e620f66" providerId="LiveId" clId="{FADC797F-41F1-428B-8368-4AB7AC10D3DB}" dt="2025-05-14T16:34:34.150" v="7609" actId="26606"/>
          <ac:spMkLst>
            <pc:docMk/>
            <pc:sldMk cId="195898770" sldId="272"/>
            <ac:spMk id="2" creationId="{A89CBA2B-7387-58D3-E580-7874DA010FC3}"/>
          </ac:spMkLst>
        </pc:spChg>
        <pc:spChg chg="mod">
          <ac:chgData name="Elaine Robinson" userId="570c6c558e620f66" providerId="LiveId" clId="{FADC797F-41F1-428B-8368-4AB7AC10D3DB}" dt="2025-05-14T16:39:53.659" v="7739" actId="20577"/>
          <ac:spMkLst>
            <pc:docMk/>
            <pc:sldMk cId="195898770" sldId="272"/>
            <ac:spMk id="3" creationId="{BF56DCC6-F47C-8736-1EB7-7255883E9A97}"/>
          </ac:spMkLst>
        </pc:spChg>
        <pc:spChg chg="add">
          <ac:chgData name="Elaine Robinson" userId="570c6c558e620f66" providerId="LiveId" clId="{FADC797F-41F1-428B-8368-4AB7AC10D3DB}" dt="2025-05-14T16:34:34.150" v="7609" actId="26606"/>
          <ac:spMkLst>
            <pc:docMk/>
            <pc:sldMk cId="195898770" sldId="272"/>
            <ac:spMk id="8" creationId="{4EFE82FE-7465-AE46-88DF-34D347E83B84}"/>
          </ac:spMkLst>
        </pc:spChg>
        <pc:grpChg chg="add">
          <ac:chgData name="Elaine Robinson" userId="570c6c558e620f66" providerId="LiveId" clId="{FADC797F-41F1-428B-8368-4AB7AC10D3DB}" dt="2025-05-14T16:34:34.150" v="7609" actId="26606"/>
          <ac:grpSpMkLst>
            <pc:docMk/>
            <pc:sldMk cId="195898770" sldId="272"/>
            <ac:grpSpMk id="12" creationId="{75BEF7CB-BB00-3345-8542-8F0FAFE1C48B}"/>
          </ac:grpSpMkLst>
        </pc:grpChg>
        <pc:cxnChg chg="add">
          <ac:chgData name="Elaine Robinson" userId="570c6c558e620f66" providerId="LiveId" clId="{FADC797F-41F1-428B-8368-4AB7AC10D3DB}" dt="2025-05-14T16:34:34.150" v="7609" actId="26606"/>
          <ac:cxnSpMkLst>
            <pc:docMk/>
            <pc:sldMk cId="195898770" sldId="272"/>
            <ac:cxnSpMk id="10" creationId="{BA7C2670-8081-9C42-82A1-23BBFAEAAABC}"/>
          </ac:cxnSpMkLst>
        </pc:cxnChg>
      </pc:sldChg>
      <pc:sldChg chg="modSp new mod">
        <pc:chgData name="Elaine Robinson" userId="570c6c558e620f66" providerId="LiveId" clId="{FADC797F-41F1-428B-8368-4AB7AC10D3DB}" dt="2025-05-14T16:30:20.824" v="7496" actId="12"/>
        <pc:sldMkLst>
          <pc:docMk/>
          <pc:sldMk cId="1312849775" sldId="273"/>
        </pc:sldMkLst>
        <pc:spChg chg="mod">
          <ac:chgData name="Elaine Robinson" userId="570c6c558e620f66" providerId="LiveId" clId="{FADC797F-41F1-428B-8368-4AB7AC10D3DB}" dt="2025-05-14T16:20:18.048" v="6932" actId="20577"/>
          <ac:spMkLst>
            <pc:docMk/>
            <pc:sldMk cId="1312849775" sldId="273"/>
            <ac:spMk id="2" creationId="{D8D681DC-31D1-EA1B-9116-2F308706D5FF}"/>
          </ac:spMkLst>
        </pc:spChg>
        <pc:spChg chg="mod">
          <ac:chgData name="Elaine Robinson" userId="570c6c558e620f66" providerId="LiveId" clId="{FADC797F-41F1-428B-8368-4AB7AC10D3DB}" dt="2025-05-14T16:30:20.824" v="7496" actId="12"/>
          <ac:spMkLst>
            <pc:docMk/>
            <pc:sldMk cId="1312849775" sldId="273"/>
            <ac:spMk id="3" creationId="{C695D198-5F57-E40B-2A79-9758B7ACDF52}"/>
          </ac:spMkLst>
        </pc:spChg>
      </pc:sldChg>
      <pc:sldChg chg="modSp new mod">
        <pc:chgData name="Elaine Robinson" userId="570c6c558e620f66" providerId="LiveId" clId="{FADC797F-41F1-428B-8368-4AB7AC10D3DB}" dt="2025-05-14T16:26:04.788" v="7211" actId="20577"/>
        <pc:sldMkLst>
          <pc:docMk/>
          <pc:sldMk cId="4156774236" sldId="274"/>
        </pc:sldMkLst>
        <pc:spChg chg="mod">
          <ac:chgData name="Elaine Robinson" userId="570c6c558e620f66" providerId="LiveId" clId="{FADC797F-41F1-428B-8368-4AB7AC10D3DB}" dt="2025-05-14T16:23:39.314" v="7014" actId="20577"/>
          <ac:spMkLst>
            <pc:docMk/>
            <pc:sldMk cId="4156774236" sldId="274"/>
            <ac:spMk id="2" creationId="{5183C5AB-AB63-F0B5-087F-23D978455467}"/>
          </ac:spMkLst>
        </pc:spChg>
        <pc:spChg chg="mod">
          <ac:chgData name="Elaine Robinson" userId="570c6c558e620f66" providerId="LiveId" clId="{FADC797F-41F1-428B-8368-4AB7AC10D3DB}" dt="2025-05-14T16:26:04.788" v="7211" actId="20577"/>
          <ac:spMkLst>
            <pc:docMk/>
            <pc:sldMk cId="4156774236" sldId="274"/>
            <ac:spMk id="3" creationId="{FFD6745F-9AE9-C48D-E70E-9381B460DB14}"/>
          </ac:spMkLst>
        </pc:spChg>
      </pc:sldChg>
      <pc:sldChg chg="addSp modSp new mod setBg">
        <pc:chgData name="Elaine Robinson" userId="570c6c558e620f66" providerId="LiveId" clId="{FADC797F-41F1-428B-8368-4AB7AC10D3DB}" dt="2025-05-14T16:34:15.908" v="7608" actId="26606"/>
        <pc:sldMkLst>
          <pc:docMk/>
          <pc:sldMk cId="1815497860" sldId="275"/>
        </pc:sldMkLst>
        <pc:spChg chg="mod">
          <ac:chgData name="Elaine Robinson" userId="570c6c558e620f66" providerId="LiveId" clId="{FADC797F-41F1-428B-8368-4AB7AC10D3DB}" dt="2025-05-14T16:34:15.908" v="7608" actId="26606"/>
          <ac:spMkLst>
            <pc:docMk/>
            <pc:sldMk cId="1815497860" sldId="275"/>
            <ac:spMk id="2" creationId="{BDECD63D-37B1-2DD2-F2E9-5452BE4BDF47}"/>
          </ac:spMkLst>
        </pc:spChg>
        <pc:spChg chg="mod">
          <ac:chgData name="Elaine Robinson" userId="570c6c558e620f66" providerId="LiveId" clId="{FADC797F-41F1-428B-8368-4AB7AC10D3DB}" dt="2025-05-14T16:34:15.908" v="7608" actId="26606"/>
          <ac:spMkLst>
            <pc:docMk/>
            <pc:sldMk cId="1815497860" sldId="275"/>
            <ac:spMk id="3" creationId="{835C651F-C3EA-C1A3-87B9-F01656FCFA13}"/>
          </ac:spMkLst>
        </pc:spChg>
        <pc:spChg chg="add">
          <ac:chgData name="Elaine Robinson" userId="570c6c558e620f66" providerId="LiveId" clId="{FADC797F-41F1-428B-8368-4AB7AC10D3DB}" dt="2025-05-14T16:34:15.908" v="7608" actId="26606"/>
          <ac:spMkLst>
            <pc:docMk/>
            <pc:sldMk cId="1815497860" sldId="275"/>
            <ac:spMk id="8" creationId="{4EFE82FE-7465-AE46-88DF-34D347E83B84}"/>
          </ac:spMkLst>
        </pc:spChg>
        <pc:grpChg chg="add">
          <ac:chgData name="Elaine Robinson" userId="570c6c558e620f66" providerId="LiveId" clId="{FADC797F-41F1-428B-8368-4AB7AC10D3DB}" dt="2025-05-14T16:34:15.908" v="7608" actId="26606"/>
          <ac:grpSpMkLst>
            <pc:docMk/>
            <pc:sldMk cId="1815497860" sldId="275"/>
            <ac:grpSpMk id="12" creationId="{A6B8E30F-B99D-4646-9EF5-E882312911A7}"/>
          </ac:grpSpMkLst>
        </pc:grpChg>
        <pc:cxnChg chg="add">
          <ac:chgData name="Elaine Robinson" userId="570c6c558e620f66" providerId="LiveId" clId="{FADC797F-41F1-428B-8368-4AB7AC10D3DB}" dt="2025-05-14T16:34:15.908" v="7608" actId="26606"/>
          <ac:cxnSpMkLst>
            <pc:docMk/>
            <pc:sldMk cId="1815497860" sldId="275"/>
            <ac:cxnSpMk id="10" creationId="{EEA70831-9A8D-3B4D-8EA5-EE32F93E94E9}"/>
          </ac:cxnSpMkLst>
        </pc:cxnChg>
      </pc:sldChg>
      <pc:sldChg chg="modSp new mod">
        <pc:chgData name="Elaine Robinson" userId="570c6c558e620f66" providerId="LiveId" clId="{FADC797F-41F1-428B-8368-4AB7AC10D3DB}" dt="2025-05-14T19:31:08.920" v="8442" actId="255"/>
        <pc:sldMkLst>
          <pc:docMk/>
          <pc:sldMk cId="1666498221" sldId="276"/>
        </pc:sldMkLst>
        <pc:spChg chg="mod">
          <ac:chgData name="Elaine Robinson" userId="570c6c558e620f66" providerId="LiveId" clId="{FADC797F-41F1-428B-8368-4AB7AC10D3DB}" dt="2025-05-14T19:22:27.030" v="8205" actId="20577"/>
          <ac:spMkLst>
            <pc:docMk/>
            <pc:sldMk cId="1666498221" sldId="276"/>
            <ac:spMk id="2" creationId="{D7FF8EDE-233C-4587-99EB-FB1E4F48A5A5}"/>
          </ac:spMkLst>
        </pc:spChg>
        <pc:spChg chg="mod">
          <ac:chgData name="Elaine Robinson" userId="570c6c558e620f66" providerId="LiveId" clId="{FADC797F-41F1-428B-8368-4AB7AC10D3DB}" dt="2025-05-14T19:31:08.920" v="8442" actId="255"/>
          <ac:spMkLst>
            <pc:docMk/>
            <pc:sldMk cId="1666498221" sldId="276"/>
            <ac:spMk id="3" creationId="{BA01DD62-4549-BA64-2CA2-BA790C23D813}"/>
          </ac:spMkLst>
        </pc:spChg>
      </pc:sldChg>
      <pc:sldChg chg="modSp new mod">
        <pc:chgData name="Elaine Robinson" userId="570c6c558e620f66" providerId="LiveId" clId="{FADC797F-41F1-428B-8368-4AB7AC10D3DB}" dt="2025-05-14T19:48:05.069" v="9060" actId="255"/>
        <pc:sldMkLst>
          <pc:docMk/>
          <pc:sldMk cId="1656807638" sldId="277"/>
        </pc:sldMkLst>
        <pc:spChg chg="mod">
          <ac:chgData name="Elaine Robinson" userId="570c6c558e620f66" providerId="LiveId" clId="{FADC797F-41F1-428B-8368-4AB7AC10D3DB}" dt="2025-05-14T19:40:53.099" v="8705" actId="20577"/>
          <ac:spMkLst>
            <pc:docMk/>
            <pc:sldMk cId="1656807638" sldId="277"/>
            <ac:spMk id="2" creationId="{B92BEFB6-07A7-972B-0024-81328DED11B7}"/>
          </ac:spMkLst>
        </pc:spChg>
        <pc:spChg chg="mod">
          <ac:chgData name="Elaine Robinson" userId="570c6c558e620f66" providerId="LiveId" clId="{FADC797F-41F1-428B-8368-4AB7AC10D3DB}" dt="2025-05-14T19:48:05.069" v="9060" actId="255"/>
          <ac:spMkLst>
            <pc:docMk/>
            <pc:sldMk cId="1656807638" sldId="277"/>
            <ac:spMk id="3" creationId="{47257B1C-8EB2-C683-7269-A9697063AEA5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B4CDE3-70CA-4043-B592-83E259E0512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DE1B6F2-E2B0-48CE-9110-75EAFFA9E5C3}">
      <dgm:prSet/>
      <dgm:spPr/>
      <dgm:t>
        <a:bodyPr/>
        <a:lstStyle/>
        <a:p>
          <a:r>
            <a:rPr lang="en-US" dirty="0"/>
            <a:t>Listening skills as a key component of the role</a:t>
          </a:r>
        </a:p>
      </dgm:t>
    </dgm:pt>
    <dgm:pt modelId="{55E958E2-EF08-4397-8680-D5EA20E9C2E3}" type="parTrans" cxnId="{64420DC3-DD78-4D74-99B0-B39557F3CEE3}">
      <dgm:prSet/>
      <dgm:spPr/>
      <dgm:t>
        <a:bodyPr/>
        <a:lstStyle/>
        <a:p>
          <a:endParaRPr lang="en-US"/>
        </a:p>
      </dgm:t>
    </dgm:pt>
    <dgm:pt modelId="{802C4F3D-15FA-42EB-BA7E-AAED71F40A33}" type="sibTrans" cxnId="{64420DC3-DD78-4D74-99B0-B39557F3CEE3}">
      <dgm:prSet/>
      <dgm:spPr/>
      <dgm:t>
        <a:bodyPr/>
        <a:lstStyle/>
        <a:p>
          <a:endParaRPr lang="en-US"/>
        </a:p>
      </dgm:t>
    </dgm:pt>
    <dgm:pt modelId="{89CE238D-BFED-4430-9C6C-EF62864FFF59}">
      <dgm:prSet/>
      <dgm:spPr/>
      <dgm:t>
        <a:bodyPr/>
        <a:lstStyle/>
        <a:p>
          <a:r>
            <a:rPr lang="en-GB" dirty="0"/>
            <a:t>Situational experience of listening skills</a:t>
          </a:r>
          <a:endParaRPr lang="en-US" dirty="0"/>
        </a:p>
      </dgm:t>
    </dgm:pt>
    <dgm:pt modelId="{F9CB87E1-E90D-49A0-96AC-70CBE79D072C}" type="parTrans" cxnId="{7E3D4856-52A9-4BFA-A8B9-99EA3ABE8586}">
      <dgm:prSet/>
      <dgm:spPr/>
      <dgm:t>
        <a:bodyPr/>
        <a:lstStyle/>
        <a:p>
          <a:endParaRPr lang="en-US"/>
        </a:p>
      </dgm:t>
    </dgm:pt>
    <dgm:pt modelId="{6E773A67-75DB-4509-8FF2-E05842353FB2}" type="sibTrans" cxnId="{7E3D4856-52A9-4BFA-A8B9-99EA3ABE8586}">
      <dgm:prSet/>
      <dgm:spPr/>
      <dgm:t>
        <a:bodyPr/>
        <a:lstStyle/>
        <a:p>
          <a:endParaRPr lang="en-US"/>
        </a:p>
      </dgm:t>
    </dgm:pt>
    <dgm:pt modelId="{3E796733-05E5-4495-8F91-DAC4B8C14AEC}">
      <dgm:prSet/>
      <dgm:spPr/>
      <dgm:t>
        <a:bodyPr/>
        <a:lstStyle/>
        <a:p>
          <a:r>
            <a:rPr lang="en-GB" dirty="0"/>
            <a:t>Research skills as a component of the role</a:t>
          </a:r>
          <a:endParaRPr lang="en-US" dirty="0"/>
        </a:p>
      </dgm:t>
    </dgm:pt>
    <dgm:pt modelId="{602DC689-073B-4731-B7F5-8123C54403AF}" type="parTrans" cxnId="{7DEA2092-D6F0-466A-8E6F-0C7421B1B9B2}">
      <dgm:prSet/>
      <dgm:spPr/>
      <dgm:t>
        <a:bodyPr/>
        <a:lstStyle/>
        <a:p>
          <a:endParaRPr lang="en-US"/>
        </a:p>
      </dgm:t>
    </dgm:pt>
    <dgm:pt modelId="{7D1FEF9B-65E5-45D1-9063-DFE7E8D65A50}" type="sibTrans" cxnId="{7DEA2092-D6F0-466A-8E6F-0C7421B1B9B2}">
      <dgm:prSet/>
      <dgm:spPr/>
      <dgm:t>
        <a:bodyPr/>
        <a:lstStyle/>
        <a:p>
          <a:endParaRPr lang="en-US"/>
        </a:p>
      </dgm:t>
    </dgm:pt>
    <dgm:pt modelId="{0C7D480B-9555-4604-8907-764A2EEBE21C}">
      <dgm:prSet/>
      <dgm:spPr/>
      <dgm:t>
        <a:bodyPr/>
        <a:lstStyle/>
        <a:p>
          <a:r>
            <a:rPr lang="en-GB" dirty="0"/>
            <a:t>Situational experience of research skills</a:t>
          </a:r>
          <a:endParaRPr lang="en-US" dirty="0"/>
        </a:p>
      </dgm:t>
    </dgm:pt>
    <dgm:pt modelId="{CC52A44D-F613-4A68-9588-D2AB63A3212F}" type="parTrans" cxnId="{23DB3A80-794D-4D37-883E-A5E3140AACE6}">
      <dgm:prSet/>
      <dgm:spPr/>
      <dgm:t>
        <a:bodyPr/>
        <a:lstStyle/>
        <a:p>
          <a:endParaRPr lang="en-US"/>
        </a:p>
      </dgm:t>
    </dgm:pt>
    <dgm:pt modelId="{7DBE8657-3B8C-4659-A2A2-CB6EEB91D8D1}" type="sibTrans" cxnId="{23DB3A80-794D-4D37-883E-A5E3140AACE6}">
      <dgm:prSet/>
      <dgm:spPr/>
      <dgm:t>
        <a:bodyPr/>
        <a:lstStyle/>
        <a:p>
          <a:endParaRPr lang="en-US"/>
        </a:p>
      </dgm:t>
    </dgm:pt>
    <dgm:pt modelId="{26183A9F-E275-41AD-8618-AC38F4453910}">
      <dgm:prSet/>
      <dgm:spPr/>
      <dgm:t>
        <a:bodyPr/>
        <a:lstStyle/>
        <a:p>
          <a:r>
            <a:rPr lang="en-GB" dirty="0"/>
            <a:t>Conclude with experience and understanding of the issues facing society today</a:t>
          </a:r>
          <a:endParaRPr lang="en-US" dirty="0"/>
        </a:p>
      </dgm:t>
    </dgm:pt>
    <dgm:pt modelId="{33BAA99B-7420-4281-AD2E-FEFFECE93AD4}" type="parTrans" cxnId="{766706ED-F52E-4EC7-B6A8-BAE12C655AF0}">
      <dgm:prSet/>
      <dgm:spPr/>
      <dgm:t>
        <a:bodyPr/>
        <a:lstStyle/>
        <a:p>
          <a:endParaRPr lang="en-US"/>
        </a:p>
      </dgm:t>
    </dgm:pt>
    <dgm:pt modelId="{67AA8761-3687-48CD-B399-5523EFE5E16D}" type="sibTrans" cxnId="{766706ED-F52E-4EC7-B6A8-BAE12C655AF0}">
      <dgm:prSet/>
      <dgm:spPr/>
      <dgm:t>
        <a:bodyPr/>
        <a:lstStyle/>
        <a:p>
          <a:endParaRPr lang="en-US"/>
        </a:p>
      </dgm:t>
    </dgm:pt>
    <dgm:pt modelId="{414390B0-4F9A-407D-B0FF-4C534056169E}" type="pres">
      <dgm:prSet presAssocID="{57B4CDE3-70CA-4043-B592-83E259E0512C}" presName="root" presStyleCnt="0">
        <dgm:presLayoutVars>
          <dgm:dir/>
          <dgm:resizeHandles val="exact"/>
        </dgm:presLayoutVars>
      </dgm:prSet>
      <dgm:spPr/>
    </dgm:pt>
    <dgm:pt modelId="{744CD742-9562-498F-AF49-9E6400173C88}" type="pres">
      <dgm:prSet presAssocID="{ADE1B6F2-E2B0-48CE-9110-75EAFFA9E5C3}" presName="compNode" presStyleCnt="0"/>
      <dgm:spPr/>
    </dgm:pt>
    <dgm:pt modelId="{E7E82DE2-F984-4848-B8CA-CA4DCAE51C86}" type="pres">
      <dgm:prSet presAssocID="{ADE1B6F2-E2B0-48CE-9110-75EAFFA9E5C3}" presName="bgRect" presStyleLbl="bgShp" presStyleIdx="0" presStyleCnt="5"/>
      <dgm:spPr/>
    </dgm:pt>
    <dgm:pt modelId="{91F8FE3F-B98E-43DA-A46A-9B620C374BB7}" type="pres">
      <dgm:prSet presAssocID="{ADE1B6F2-E2B0-48CE-9110-75EAFFA9E5C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6EA651AA-3651-490A-B693-356D5BF5935D}" type="pres">
      <dgm:prSet presAssocID="{ADE1B6F2-E2B0-48CE-9110-75EAFFA9E5C3}" presName="spaceRect" presStyleCnt="0"/>
      <dgm:spPr/>
    </dgm:pt>
    <dgm:pt modelId="{979C1F7E-CC61-4DC8-B7C7-4F142DBC2407}" type="pres">
      <dgm:prSet presAssocID="{ADE1B6F2-E2B0-48CE-9110-75EAFFA9E5C3}" presName="parTx" presStyleLbl="revTx" presStyleIdx="0" presStyleCnt="5">
        <dgm:presLayoutVars>
          <dgm:chMax val="0"/>
          <dgm:chPref val="0"/>
        </dgm:presLayoutVars>
      </dgm:prSet>
      <dgm:spPr/>
    </dgm:pt>
    <dgm:pt modelId="{5303435D-F457-48F6-81B0-9D4F30A2CDDC}" type="pres">
      <dgm:prSet presAssocID="{802C4F3D-15FA-42EB-BA7E-AAED71F40A33}" presName="sibTrans" presStyleCnt="0"/>
      <dgm:spPr/>
    </dgm:pt>
    <dgm:pt modelId="{90B5FCD2-9418-4E39-B9AF-60115EA3BCA6}" type="pres">
      <dgm:prSet presAssocID="{89CE238D-BFED-4430-9C6C-EF62864FFF59}" presName="compNode" presStyleCnt="0"/>
      <dgm:spPr/>
    </dgm:pt>
    <dgm:pt modelId="{BEC4EF77-7F19-4103-93E2-1026A6B2D5C2}" type="pres">
      <dgm:prSet presAssocID="{89CE238D-BFED-4430-9C6C-EF62864FFF59}" presName="bgRect" presStyleLbl="bgShp" presStyleIdx="1" presStyleCnt="5"/>
      <dgm:spPr/>
    </dgm:pt>
    <dgm:pt modelId="{8009D064-8F83-4297-A2EE-5DB017908DFB}" type="pres">
      <dgm:prSet presAssocID="{89CE238D-BFED-4430-9C6C-EF62864FFF5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AD5B370-8D9C-467A-96F8-21125B16B220}" type="pres">
      <dgm:prSet presAssocID="{89CE238D-BFED-4430-9C6C-EF62864FFF59}" presName="spaceRect" presStyleCnt="0"/>
      <dgm:spPr/>
    </dgm:pt>
    <dgm:pt modelId="{5998299B-3F79-4410-9AEF-E7C1B5D74DEF}" type="pres">
      <dgm:prSet presAssocID="{89CE238D-BFED-4430-9C6C-EF62864FFF59}" presName="parTx" presStyleLbl="revTx" presStyleIdx="1" presStyleCnt="5">
        <dgm:presLayoutVars>
          <dgm:chMax val="0"/>
          <dgm:chPref val="0"/>
        </dgm:presLayoutVars>
      </dgm:prSet>
      <dgm:spPr/>
    </dgm:pt>
    <dgm:pt modelId="{A1B82DED-09F0-4376-B017-4BD85814F5A5}" type="pres">
      <dgm:prSet presAssocID="{6E773A67-75DB-4509-8FF2-E05842353FB2}" presName="sibTrans" presStyleCnt="0"/>
      <dgm:spPr/>
    </dgm:pt>
    <dgm:pt modelId="{7F715C36-072D-4A15-857F-C0877BC3B945}" type="pres">
      <dgm:prSet presAssocID="{3E796733-05E5-4495-8F91-DAC4B8C14AEC}" presName="compNode" presStyleCnt="0"/>
      <dgm:spPr/>
    </dgm:pt>
    <dgm:pt modelId="{896FC414-342C-40E3-BC93-ABE19B6C0C62}" type="pres">
      <dgm:prSet presAssocID="{3E796733-05E5-4495-8F91-DAC4B8C14AEC}" presName="bgRect" presStyleLbl="bgShp" presStyleIdx="2" presStyleCnt="5"/>
      <dgm:spPr/>
    </dgm:pt>
    <dgm:pt modelId="{85F2D1CE-0B04-4E1D-ABCD-0932B824CBD3}" type="pres">
      <dgm:prSet presAssocID="{3E796733-05E5-4495-8F91-DAC4B8C14AE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E3D0F73-09CD-48B2-9012-B1A67A4DA04A}" type="pres">
      <dgm:prSet presAssocID="{3E796733-05E5-4495-8F91-DAC4B8C14AEC}" presName="spaceRect" presStyleCnt="0"/>
      <dgm:spPr/>
    </dgm:pt>
    <dgm:pt modelId="{181C3F9C-620E-472D-BCFC-66947C5C0990}" type="pres">
      <dgm:prSet presAssocID="{3E796733-05E5-4495-8F91-DAC4B8C14AEC}" presName="parTx" presStyleLbl="revTx" presStyleIdx="2" presStyleCnt="5">
        <dgm:presLayoutVars>
          <dgm:chMax val="0"/>
          <dgm:chPref val="0"/>
        </dgm:presLayoutVars>
      </dgm:prSet>
      <dgm:spPr/>
    </dgm:pt>
    <dgm:pt modelId="{D9DF80BC-3170-4291-9155-7234EB9DB0C9}" type="pres">
      <dgm:prSet presAssocID="{7D1FEF9B-65E5-45D1-9063-DFE7E8D65A50}" presName="sibTrans" presStyleCnt="0"/>
      <dgm:spPr/>
    </dgm:pt>
    <dgm:pt modelId="{B1F2C09F-80FB-49A1-A7CB-7611A4C61CF5}" type="pres">
      <dgm:prSet presAssocID="{0C7D480B-9555-4604-8907-764A2EEBE21C}" presName="compNode" presStyleCnt="0"/>
      <dgm:spPr/>
    </dgm:pt>
    <dgm:pt modelId="{5DE91C98-1A0C-4C12-BCD3-C9454AF576C8}" type="pres">
      <dgm:prSet presAssocID="{0C7D480B-9555-4604-8907-764A2EEBE21C}" presName="bgRect" presStyleLbl="bgShp" presStyleIdx="3" presStyleCnt="5"/>
      <dgm:spPr/>
    </dgm:pt>
    <dgm:pt modelId="{43647AC8-4367-4424-88F6-70399DE337A5}" type="pres">
      <dgm:prSet presAssocID="{0C7D480B-9555-4604-8907-764A2EEBE21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3D75C8F-CD7F-4515-B9CD-FB19FC7B8D05}" type="pres">
      <dgm:prSet presAssocID="{0C7D480B-9555-4604-8907-764A2EEBE21C}" presName="spaceRect" presStyleCnt="0"/>
      <dgm:spPr/>
    </dgm:pt>
    <dgm:pt modelId="{2219DBC4-0C0E-4619-AE8F-10ECAA462A8E}" type="pres">
      <dgm:prSet presAssocID="{0C7D480B-9555-4604-8907-764A2EEBE21C}" presName="parTx" presStyleLbl="revTx" presStyleIdx="3" presStyleCnt="5">
        <dgm:presLayoutVars>
          <dgm:chMax val="0"/>
          <dgm:chPref val="0"/>
        </dgm:presLayoutVars>
      </dgm:prSet>
      <dgm:spPr/>
    </dgm:pt>
    <dgm:pt modelId="{8F151E94-7A83-4DD4-8D71-740CB4498135}" type="pres">
      <dgm:prSet presAssocID="{7DBE8657-3B8C-4659-A2A2-CB6EEB91D8D1}" presName="sibTrans" presStyleCnt="0"/>
      <dgm:spPr/>
    </dgm:pt>
    <dgm:pt modelId="{FF76E05E-135F-40C4-AB39-19608CFBCC94}" type="pres">
      <dgm:prSet presAssocID="{26183A9F-E275-41AD-8618-AC38F4453910}" presName="compNode" presStyleCnt="0"/>
      <dgm:spPr/>
    </dgm:pt>
    <dgm:pt modelId="{CDD3B2AC-FA0F-4038-9F0A-A13C83FAA7F0}" type="pres">
      <dgm:prSet presAssocID="{26183A9F-E275-41AD-8618-AC38F4453910}" presName="bgRect" presStyleLbl="bgShp" presStyleIdx="4" presStyleCnt="5"/>
      <dgm:spPr/>
    </dgm:pt>
    <dgm:pt modelId="{8290BC89-F1F1-497B-98DE-6F0FEDEDFA87}" type="pres">
      <dgm:prSet presAssocID="{26183A9F-E275-41AD-8618-AC38F445391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4A99824-1BFB-49DD-AA50-9B360D9ADDDB}" type="pres">
      <dgm:prSet presAssocID="{26183A9F-E275-41AD-8618-AC38F4453910}" presName="spaceRect" presStyleCnt="0"/>
      <dgm:spPr/>
    </dgm:pt>
    <dgm:pt modelId="{325EC81E-D856-4DA3-9A9D-C4D96D889DC8}" type="pres">
      <dgm:prSet presAssocID="{26183A9F-E275-41AD-8618-AC38F445391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2DD2814-D8B5-4FF1-B495-BDAC9CAD04E4}" type="presOf" srcId="{3E796733-05E5-4495-8F91-DAC4B8C14AEC}" destId="{181C3F9C-620E-472D-BCFC-66947C5C0990}" srcOrd="0" destOrd="0" presId="urn:microsoft.com/office/officeart/2018/2/layout/IconVerticalSolidList"/>
    <dgm:cxn modelId="{93E99D31-1F10-4000-B66E-D8303654FE81}" type="presOf" srcId="{26183A9F-E275-41AD-8618-AC38F4453910}" destId="{325EC81E-D856-4DA3-9A9D-C4D96D889DC8}" srcOrd="0" destOrd="0" presId="urn:microsoft.com/office/officeart/2018/2/layout/IconVerticalSolidList"/>
    <dgm:cxn modelId="{2DB0C34C-26F4-4F67-929A-571EEB7870C6}" type="presOf" srcId="{ADE1B6F2-E2B0-48CE-9110-75EAFFA9E5C3}" destId="{979C1F7E-CC61-4DC8-B7C7-4F142DBC2407}" srcOrd="0" destOrd="0" presId="urn:microsoft.com/office/officeart/2018/2/layout/IconVerticalSolidList"/>
    <dgm:cxn modelId="{7E3D4856-52A9-4BFA-A8B9-99EA3ABE8586}" srcId="{57B4CDE3-70CA-4043-B592-83E259E0512C}" destId="{89CE238D-BFED-4430-9C6C-EF62864FFF59}" srcOrd="1" destOrd="0" parTransId="{F9CB87E1-E90D-49A0-96AC-70CBE79D072C}" sibTransId="{6E773A67-75DB-4509-8FF2-E05842353FB2}"/>
    <dgm:cxn modelId="{23DB3A80-794D-4D37-883E-A5E3140AACE6}" srcId="{57B4CDE3-70CA-4043-B592-83E259E0512C}" destId="{0C7D480B-9555-4604-8907-764A2EEBE21C}" srcOrd="3" destOrd="0" parTransId="{CC52A44D-F613-4A68-9588-D2AB63A3212F}" sibTransId="{7DBE8657-3B8C-4659-A2A2-CB6EEB91D8D1}"/>
    <dgm:cxn modelId="{7DEA2092-D6F0-466A-8E6F-0C7421B1B9B2}" srcId="{57B4CDE3-70CA-4043-B592-83E259E0512C}" destId="{3E796733-05E5-4495-8F91-DAC4B8C14AEC}" srcOrd="2" destOrd="0" parTransId="{602DC689-073B-4731-B7F5-8123C54403AF}" sibTransId="{7D1FEF9B-65E5-45D1-9063-DFE7E8D65A50}"/>
    <dgm:cxn modelId="{F7157C94-3BEC-45A0-9182-236BC927DEB6}" type="presOf" srcId="{89CE238D-BFED-4430-9C6C-EF62864FFF59}" destId="{5998299B-3F79-4410-9AEF-E7C1B5D74DEF}" srcOrd="0" destOrd="0" presId="urn:microsoft.com/office/officeart/2018/2/layout/IconVerticalSolidList"/>
    <dgm:cxn modelId="{6201FEBF-3C98-45A7-9D8C-B195C0633E7E}" type="presOf" srcId="{57B4CDE3-70CA-4043-B592-83E259E0512C}" destId="{414390B0-4F9A-407D-B0FF-4C534056169E}" srcOrd="0" destOrd="0" presId="urn:microsoft.com/office/officeart/2018/2/layout/IconVerticalSolidList"/>
    <dgm:cxn modelId="{64420DC3-DD78-4D74-99B0-B39557F3CEE3}" srcId="{57B4CDE3-70CA-4043-B592-83E259E0512C}" destId="{ADE1B6F2-E2B0-48CE-9110-75EAFFA9E5C3}" srcOrd="0" destOrd="0" parTransId="{55E958E2-EF08-4397-8680-D5EA20E9C2E3}" sibTransId="{802C4F3D-15FA-42EB-BA7E-AAED71F40A33}"/>
    <dgm:cxn modelId="{766706ED-F52E-4EC7-B6A8-BAE12C655AF0}" srcId="{57B4CDE3-70CA-4043-B592-83E259E0512C}" destId="{26183A9F-E275-41AD-8618-AC38F4453910}" srcOrd="4" destOrd="0" parTransId="{33BAA99B-7420-4281-AD2E-FEFFECE93AD4}" sibTransId="{67AA8761-3687-48CD-B399-5523EFE5E16D}"/>
    <dgm:cxn modelId="{12508DFA-949D-4A0A-B0C5-7E8911864DDD}" type="presOf" srcId="{0C7D480B-9555-4604-8907-764A2EEBE21C}" destId="{2219DBC4-0C0E-4619-AE8F-10ECAA462A8E}" srcOrd="0" destOrd="0" presId="urn:microsoft.com/office/officeart/2018/2/layout/IconVerticalSolidList"/>
    <dgm:cxn modelId="{380BB504-FF73-4A48-AD91-2B3D835E55DA}" type="presParOf" srcId="{414390B0-4F9A-407D-B0FF-4C534056169E}" destId="{744CD742-9562-498F-AF49-9E6400173C88}" srcOrd="0" destOrd="0" presId="urn:microsoft.com/office/officeart/2018/2/layout/IconVerticalSolidList"/>
    <dgm:cxn modelId="{0D6DFEC6-57D2-4C0E-8DEF-DFB620A8D500}" type="presParOf" srcId="{744CD742-9562-498F-AF49-9E6400173C88}" destId="{E7E82DE2-F984-4848-B8CA-CA4DCAE51C86}" srcOrd="0" destOrd="0" presId="urn:microsoft.com/office/officeart/2018/2/layout/IconVerticalSolidList"/>
    <dgm:cxn modelId="{C5CB2104-65BA-4267-833D-432DD6057486}" type="presParOf" srcId="{744CD742-9562-498F-AF49-9E6400173C88}" destId="{91F8FE3F-B98E-43DA-A46A-9B620C374BB7}" srcOrd="1" destOrd="0" presId="urn:microsoft.com/office/officeart/2018/2/layout/IconVerticalSolidList"/>
    <dgm:cxn modelId="{4D5CD644-683A-4D66-A3B3-301B435F4A61}" type="presParOf" srcId="{744CD742-9562-498F-AF49-9E6400173C88}" destId="{6EA651AA-3651-490A-B693-356D5BF5935D}" srcOrd="2" destOrd="0" presId="urn:microsoft.com/office/officeart/2018/2/layout/IconVerticalSolidList"/>
    <dgm:cxn modelId="{8F78931B-E73F-43F4-802E-018BAC69D635}" type="presParOf" srcId="{744CD742-9562-498F-AF49-9E6400173C88}" destId="{979C1F7E-CC61-4DC8-B7C7-4F142DBC2407}" srcOrd="3" destOrd="0" presId="urn:microsoft.com/office/officeart/2018/2/layout/IconVerticalSolidList"/>
    <dgm:cxn modelId="{E8059244-8C5A-47A5-ACB0-D5BBF3EFCD9D}" type="presParOf" srcId="{414390B0-4F9A-407D-B0FF-4C534056169E}" destId="{5303435D-F457-48F6-81B0-9D4F30A2CDDC}" srcOrd="1" destOrd="0" presId="urn:microsoft.com/office/officeart/2018/2/layout/IconVerticalSolidList"/>
    <dgm:cxn modelId="{BC58B54A-3B0F-4339-AF58-53E24413465E}" type="presParOf" srcId="{414390B0-4F9A-407D-B0FF-4C534056169E}" destId="{90B5FCD2-9418-4E39-B9AF-60115EA3BCA6}" srcOrd="2" destOrd="0" presId="urn:microsoft.com/office/officeart/2018/2/layout/IconVerticalSolidList"/>
    <dgm:cxn modelId="{DF96FD30-27E2-47CB-B2DC-DD4B7080BF77}" type="presParOf" srcId="{90B5FCD2-9418-4E39-B9AF-60115EA3BCA6}" destId="{BEC4EF77-7F19-4103-93E2-1026A6B2D5C2}" srcOrd="0" destOrd="0" presId="urn:microsoft.com/office/officeart/2018/2/layout/IconVerticalSolidList"/>
    <dgm:cxn modelId="{0E1F883B-FD5B-4912-AF04-92F4F2E840F6}" type="presParOf" srcId="{90B5FCD2-9418-4E39-B9AF-60115EA3BCA6}" destId="{8009D064-8F83-4297-A2EE-5DB017908DFB}" srcOrd="1" destOrd="0" presId="urn:microsoft.com/office/officeart/2018/2/layout/IconVerticalSolidList"/>
    <dgm:cxn modelId="{90AABB3A-218B-4C25-BF1D-4D5C36509220}" type="presParOf" srcId="{90B5FCD2-9418-4E39-B9AF-60115EA3BCA6}" destId="{5AD5B370-8D9C-467A-96F8-21125B16B220}" srcOrd="2" destOrd="0" presId="urn:microsoft.com/office/officeart/2018/2/layout/IconVerticalSolidList"/>
    <dgm:cxn modelId="{3831C609-312E-4BF5-AFEC-1F75EB7B1C66}" type="presParOf" srcId="{90B5FCD2-9418-4E39-B9AF-60115EA3BCA6}" destId="{5998299B-3F79-4410-9AEF-E7C1B5D74DEF}" srcOrd="3" destOrd="0" presId="urn:microsoft.com/office/officeart/2018/2/layout/IconVerticalSolidList"/>
    <dgm:cxn modelId="{572C6FFA-BA3A-4F8B-8A61-CF885C08C2B3}" type="presParOf" srcId="{414390B0-4F9A-407D-B0FF-4C534056169E}" destId="{A1B82DED-09F0-4376-B017-4BD85814F5A5}" srcOrd="3" destOrd="0" presId="urn:microsoft.com/office/officeart/2018/2/layout/IconVerticalSolidList"/>
    <dgm:cxn modelId="{F954C9AC-2433-4B0E-A2D6-7B9891D1BB26}" type="presParOf" srcId="{414390B0-4F9A-407D-B0FF-4C534056169E}" destId="{7F715C36-072D-4A15-857F-C0877BC3B945}" srcOrd="4" destOrd="0" presId="urn:microsoft.com/office/officeart/2018/2/layout/IconVerticalSolidList"/>
    <dgm:cxn modelId="{C1859CBE-0EA3-4E5A-B8BD-5806082183AA}" type="presParOf" srcId="{7F715C36-072D-4A15-857F-C0877BC3B945}" destId="{896FC414-342C-40E3-BC93-ABE19B6C0C62}" srcOrd="0" destOrd="0" presId="urn:microsoft.com/office/officeart/2018/2/layout/IconVerticalSolidList"/>
    <dgm:cxn modelId="{2A2CB319-E826-41EA-95E1-7B68AA5C2201}" type="presParOf" srcId="{7F715C36-072D-4A15-857F-C0877BC3B945}" destId="{85F2D1CE-0B04-4E1D-ABCD-0932B824CBD3}" srcOrd="1" destOrd="0" presId="urn:microsoft.com/office/officeart/2018/2/layout/IconVerticalSolidList"/>
    <dgm:cxn modelId="{72A45267-F146-4FCB-9E5B-C4367467133B}" type="presParOf" srcId="{7F715C36-072D-4A15-857F-C0877BC3B945}" destId="{6E3D0F73-09CD-48B2-9012-B1A67A4DA04A}" srcOrd="2" destOrd="0" presId="urn:microsoft.com/office/officeart/2018/2/layout/IconVerticalSolidList"/>
    <dgm:cxn modelId="{9B09F097-54CA-4821-B9D1-CF2EA998EC0F}" type="presParOf" srcId="{7F715C36-072D-4A15-857F-C0877BC3B945}" destId="{181C3F9C-620E-472D-BCFC-66947C5C0990}" srcOrd="3" destOrd="0" presId="urn:microsoft.com/office/officeart/2018/2/layout/IconVerticalSolidList"/>
    <dgm:cxn modelId="{DF2F75EA-DCD1-480E-975E-B221D7538238}" type="presParOf" srcId="{414390B0-4F9A-407D-B0FF-4C534056169E}" destId="{D9DF80BC-3170-4291-9155-7234EB9DB0C9}" srcOrd="5" destOrd="0" presId="urn:microsoft.com/office/officeart/2018/2/layout/IconVerticalSolidList"/>
    <dgm:cxn modelId="{B544A3E1-4279-4891-9BD0-2C2764A9B068}" type="presParOf" srcId="{414390B0-4F9A-407D-B0FF-4C534056169E}" destId="{B1F2C09F-80FB-49A1-A7CB-7611A4C61CF5}" srcOrd="6" destOrd="0" presId="urn:microsoft.com/office/officeart/2018/2/layout/IconVerticalSolidList"/>
    <dgm:cxn modelId="{E732A2BC-227C-4194-BFEE-B05161CD1052}" type="presParOf" srcId="{B1F2C09F-80FB-49A1-A7CB-7611A4C61CF5}" destId="{5DE91C98-1A0C-4C12-BCD3-C9454AF576C8}" srcOrd="0" destOrd="0" presId="urn:microsoft.com/office/officeart/2018/2/layout/IconVerticalSolidList"/>
    <dgm:cxn modelId="{F68F3A3F-3576-4BB0-9698-2308F3AF6917}" type="presParOf" srcId="{B1F2C09F-80FB-49A1-A7CB-7611A4C61CF5}" destId="{43647AC8-4367-4424-88F6-70399DE337A5}" srcOrd="1" destOrd="0" presId="urn:microsoft.com/office/officeart/2018/2/layout/IconVerticalSolidList"/>
    <dgm:cxn modelId="{96D7DBDD-5F3B-492B-A5A0-E115CDCB998B}" type="presParOf" srcId="{B1F2C09F-80FB-49A1-A7CB-7611A4C61CF5}" destId="{43D75C8F-CD7F-4515-B9CD-FB19FC7B8D05}" srcOrd="2" destOrd="0" presId="urn:microsoft.com/office/officeart/2018/2/layout/IconVerticalSolidList"/>
    <dgm:cxn modelId="{432C2FE4-C982-49C9-A50B-5ACC7BAFB2E4}" type="presParOf" srcId="{B1F2C09F-80FB-49A1-A7CB-7611A4C61CF5}" destId="{2219DBC4-0C0E-4619-AE8F-10ECAA462A8E}" srcOrd="3" destOrd="0" presId="urn:microsoft.com/office/officeart/2018/2/layout/IconVerticalSolidList"/>
    <dgm:cxn modelId="{B063D4D4-C83B-4134-9A20-7865D7CDD680}" type="presParOf" srcId="{414390B0-4F9A-407D-B0FF-4C534056169E}" destId="{8F151E94-7A83-4DD4-8D71-740CB4498135}" srcOrd="7" destOrd="0" presId="urn:microsoft.com/office/officeart/2018/2/layout/IconVerticalSolidList"/>
    <dgm:cxn modelId="{E86E1C80-6948-4BA1-BD68-A18E5B32094E}" type="presParOf" srcId="{414390B0-4F9A-407D-B0FF-4C534056169E}" destId="{FF76E05E-135F-40C4-AB39-19608CFBCC94}" srcOrd="8" destOrd="0" presId="urn:microsoft.com/office/officeart/2018/2/layout/IconVerticalSolidList"/>
    <dgm:cxn modelId="{320C50E6-2274-4E03-A879-1672F63E0F02}" type="presParOf" srcId="{FF76E05E-135F-40C4-AB39-19608CFBCC94}" destId="{CDD3B2AC-FA0F-4038-9F0A-A13C83FAA7F0}" srcOrd="0" destOrd="0" presId="urn:microsoft.com/office/officeart/2018/2/layout/IconVerticalSolidList"/>
    <dgm:cxn modelId="{DBB8055B-BAED-46CA-A7C5-AA1F46110881}" type="presParOf" srcId="{FF76E05E-135F-40C4-AB39-19608CFBCC94}" destId="{8290BC89-F1F1-497B-98DE-6F0FEDEDFA87}" srcOrd="1" destOrd="0" presId="urn:microsoft.com/office/officeart/2018/2/layout/IconVerticalSolidList"/>
    <dgm:cxn modelId="{A1DAAED1-923D-47E8-A8FB-7F4135A99D23}" type="presParOf" srcId="{FF76E05E-135F-40C4-AB39-19608CFBCC94}" destId="{C4A99824-1BFB-49DD-AA50-9B360D9ADDDB}" srcOrd="2" destOrd="0" presId="urn:microsoft.com/office/officeart/2018/2/layout/IconVerticalSolidList"/>
    <dgm:cxn modelId="{D48B2F00-BEC0-4C3D-8FA1-32D3749D962F}" type="presParOf" srcId="{FF76E05E-135F-40C4-AB39-19608CFBCC94}" destId="{325EC81E-D856-4DA3-9A9D-C4D96D889DC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F1F6A2-6DA3-4D7C-91E5-530904A75D2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BF40BF8-C050-4C05-A557-C43334AC720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i="0" dirty="0"/>
            <a:t>Can be traced back to humanistic psychology – Rogers 1951 (p.43</a:t>
          </a:r>
          <a:r>
            <a:rPr lang="en-GB" sz="1800" b="0" i="0" dirty="0"/>
            <a:t>)</a:t>
          </a:r>
          <a:endParaRPr lang="en-US" sz="1800" dirty="0"/>
        </a:p>
      </dgm:t>
    </dgm:pt>
    <dgm:pt modelId="{ED37A9E7-4271-47FA-9B93-EC271F30F293}" type="parTrans" cxnId="{01E501F7-BA5D-46B3-9E7A-671B0CE4D3BB}">
      <dgm:prSet/>
      <dgm:spPr/>
      <dgm:t>
        <a:bodyPr/>
        <a:lstStyle/>
        <a:p>
          <a:endParaRPr lang="en-US"/>
        </a:p>
      </dgm:t>
    </dgm:pt>
    <dgm:pt modelId="{6C2D5546-6F0B-4988-9AEF-8456F9AABBD8}" type="sibTrans" cxnId="{01E501F7-BA5D-46B3-9E7A-671B0CE4D3BB}">
      <dgm:prSet/>
      <dgm:spPr/>
      <dgm:t>
        <a:bodyPr/>
        <a:lstStyle/>
        <a:p>
          <a:endParaRPr lang="en-US"/>
        </a:p>
      </dgm:t>
    </dgm:pt>
    <dgm:pt modelId="{7E0260CD-E0B0-4E38-B5E1-D551B5BFBD6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i="0" dirty="0"/>
            <a:t>Non-judgmental process which ties into the Equality Act 2010 (p.43)</a:t>
          </a:r>
          <a:endParaRPr lang="en-US" sz="1600" dirty="0"/>
        </a:p>
      </dgm:t>
    </dgm:pt>
    <dgm:pt modelId="{0BB824A4-6B74-49F7-A197-6F143FFC16C4}" type="parTrans" cxnId="{8E20DC9F-AD26-4864-94A3-D7D8CA67854D}">
      <dgm:prSet/>
      <dgm:spPr/>
      <dgm:t>
        <a:bodyPr/>
        <a:lstStyle/>
        <a:p>
          <a:endParaRPr lang="en-US"/>
        </a:p>
      </dgm:t>
    </dgm:pt>
    <dgm:pt modelId="{5ECC7063-A9D1-41C6-84F9-A48E4C96DF40}" type="sibTrans" cxnId="{8E20DC9F-AD26-4864-94A3-D7D8CA67854D}">
      <dgm:prSet/>
      <dgm:spPr/>
      <dgm:t>
        <a:bodyPr/>
        <a:lstStyle/>
        <a:p>
          <a:endParaRPr lang="en-US"/>
        </a:p>
      </dgm:t>
    </dgm:pt>
    <dgm:pt modelId="{F0378D7D-7B7F-4EDB-A5D2-13B4594A4DD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i="0" dirty="0"/>
            <a:t>Verbal paraphrasing and questions linked to conversation management (p.14)</a:t>
          </a:r>
          <a:endParaRPr lang="en-US" sz="1600" dirty="0"/>
        </a:p>
      </dgm:t>
    </dgm:pt>
    <dgm:pt modelId="{C4E1DC73-C969-4D0D-B611-C9CEC5F8D459}" type="parTrans" cxnId="{72F065BE-7E1D-4CCB-B646-768FB68F15AF}">
      <dgm:prSet/>
      <dgm:spPr/>
      <dgm:t>
        <a:bodyPr/>
        <a:lstStyle/>
        <a:p>
          <a:endParaRPr lang="en-US"/>
        </a:p>
      </dgm:t>
    </dgm:pt>
    <dgm:pt modelId="{FB96BF29-45E4-4B72-8057-8F9946AC65EC}" type="sibTrans" cxnId="{72F065BE-7E1D-4CCB-B646-768FB68F15AF}">
      <dgm:prSet/>
      <dgm:spPr/>
      <dgm:t>
        <a:bodyPr/>
        <a:lstStyle/>
        <a:p>
          <a:endParaRPr lang="en-US"/>
        </a:p>
      </dgm:t>
    </dgm:pt>
    <dgm:pt modelId="{B3429864-F749-4564-AD22-E10EBDCBC6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Active listening better at achieving goals (p.13)</a:t>
          </a:r>
          <a:endParaRPr lang="en-US" dirty="0"/>
        </a:p>
      </dgm:t>
    </dgm:pt>
    <dgm:pt modelId="{CB976039-8AB2-440F-84D1-D1E120278770}" type="parTrans" cxnId="{69F84E62-5F02-4545-B016-8E6010AEC501}">
      <dgm:prSet/>
      <dgm:spPr/>
      <dgm:t>
        <a:bodyPr/>
        <a:lstStyle/>
        <a:p>
          <a:endParaRPr lang="en-US"/>
        </a:p>
      </dgm:t>
    </dgm:pt>
    <dgm:pt modelId="{0F8C1126-2BC9-48D0-B635-0916F0BB494A}" type="sibTrans" cxnId="{69F84E62-5F02-4545-B016-8E6010AEC501}">
      <dgm:prSet/>
      <dgm:spPr/>
      <dgm:t>
        <a:bodyPr/>
        <a:lstStyle/>
        <a:p>
          <a:endParaRPr lang="en-US"/>
        </a:p>
      </dgm:t>
    </dgm:pt>
    <dgm:pt modelId="{9195B3FC-0E3B-4E66-B5A5-C0AF31AE2C43}" type="pres">
      <dgm:prSet presAssocID="{68F1F6A2-6DA3-4D7C-91E5-530904A75D2C}" presName="root" presStyleCnt="0">
        <dgm:presLayoutVars>
          <dgm:dir/>
          <dgm:resizeHandles val="exact"/>
        </dgm:presLayoutVars>
      </dgm:prSet>
      <dgm:spPr/>
    </dgm:pt>
    <dgm:pt modelId="{B8E589FC-A5D8-4F57-8017-91B3D119E32A}" type="pres">
      <dgm:prSet presAssocID="{EBF40BF8-C050-4C05-A557-C43334AC720D}" presName="compNode" presStyleCnt="0"/>
      <dgm:spPr/>
    </dgm:pt>
    <dgm:pt modelId="{811FDC87-0F46-4395-B5C4-A26CA427A44E}" type="pres">
      <dgm:prSet presAssocID="{EBF40BF8-C050-4C05-A557-C43334AC720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7F3CB59-6586-4063-A65F-ABCD2F82DD62}" type="pres">
      <dgm:prSet presAssocID="{EBF40BF8-C050-4C05-A557-C43334AC720D}" presName="spaceRect" presStyleCnt="0"/>
      <dgm:spPr/>
    </dgm:pt>
    <dgm:pt modelId="{5E7BA0EE-16AC-40AF-8185-2D0895BB9E69}" type="pres">
      <dgm:prSet presAssocID="{EBF40BF8-C050-4C05-A557-C43334AC720D}" presName="textRect" presStyleLbl="revTx" presStyleIdx="0" presStyleCnt="4">
        <dgm:presLayoutVars>
          <dgm:chMax val="1"/>
          <dgm:chPref val="1"/>
        </dgm:presLayoutVars>
      </dgm:prSet>
      <dgm:spPr/>
    </dgm:pt>
    <dgm:pt modelId="{E18B852A-CAB8-49FE-BC66-FCBCD9AC7511}" type="pres">
      <dgm:prSet presAssocID="{6C2D5546-6F0B-4988-9AEF-8456F9AABBD8}" presName="sibTrans" presStyleCnt="0"/>
      <dgm:spPr/>
    </dgm:pt>
    <dgm:pt modelId="{F558C9E0-C75D-4A8F-B40A-28B54CB7A72C}" type="pres">
      <dgm:prSet presAssocID="{7E0260CD-E0B0-4E38-B5E1-D551B5BFBD62}" presName="compNode" presStyleCnt="0"/>
      <dgm:spPr/>
    </dgm:pt>
    <dgm:pt modelId="{A547B5D1-F37B-433A-97A7-320B4B26215E}" type="pres">
      <dgm:prSet presAssocID="{7E0260CD-E0B0-4E38-B5E1-D551B5BFBD6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6C866D0-C3AF-4A03-B529-9225E4FDDAE4}" type="pres">
      <dgm:prSet presAssocID="{7E0260CD-E0B0-4E38-B5E1-D551B5BFBD62}" presName="spaceRect" presStyleCnt="0"/>
      <dgm:spPr/>
    </dgm:pt>
    <dgm:pt modelId="{69A6AAAA-2E63-46B8-8623-1DE1731A6101}" type="pres">
      <dgm:prSet presAssocID="{7E0260CD-E0B0-4E38-B5E1-D551B5BFBD62}" presName="textRect" presStyleLbl="revTx" presStyleIdx="1" presStyleCnt="4">
        <dgm:presLayoutVars>
          <dgm:chMax val="1"/>
          <dgm:chPref val="1"/>
        </dgm:presLayoutVars>
      </dgm:prSet>
      <dgm:spPr/>
    </dgm:pt>
    <dgm:pt modelId="{7BD619FF-825D-4D7A-9B6F-A218C04FE395}" type="pres">
      <dgm:prSet presAssocID="{5ECC7063-A9D1-41C6-84F9-A48E4C96DF40}" presName="sibTrans" presStyleCnt="0"/>
      <dgm:spPr/>
    </dgm:pt>
    <dgm:pt modelId="{AE214E74-18DB-43B9-801E-FA58B5D908C8}" type="pres">
      <dgm:prSet presAssocID="{F0378D7D-7B7F-4EDB-A5D2-13B4594A4DD6}" presName="compNode" presStyleCnt="0"/>
      <dgm:spPr/>
    </dgm:pt>
    <dgm:pt modelId="{6A96629B-D5E4-4888-974E-FACEAF71DB12}" type="pres">
      <dgm:prSet presAssocID="{F0378D7D-7B7F-4EDB-A5D2-13B4594A4DD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3E02A12-C0D3-4D0D-A5CE-DB5B117D7149}" type="pres">
      <dgm:prSet presAssocID="{F0378D7D-7B7F-4EDB-A5D2-13B4594A4DD6}" presName="spaceRect" presStyleCnt="0"/>
      <dgm:spPr/>
    </dgm:pt>
    <dgm:pt modelId="{D9109A59-BAEF-47D4-B371-7D891DF2E76F}" type="pres">
      <dgm:prSet presAssocID="{F0378D7D-7B7F-4EDB-A5D2-13B4594A4DD6}" presName="textRect" presStyleLbl="revTx" presStyleIdx="2" presStyleCnt="4">
        <dgm:presLayoutVars>
          <dgm:chMax val="1"/>
          <dgm:chPref val="1"/>
        </dgm:presLayoutVars>
      </dgm:prSet>
      <dgm:spPr/>
    </dgm:pt>
    <dgm:pt modelId="{187C8601-D58B-4563-870A-30A2A4307406}" type="pres">
      <dgm:prSet presAssocID="{FB96BF29-45E4-4B72-8057-8F9946AC65EC}" presName="sibTrans" presStyleCnt="0"/>
      <dgm:spPr/>
    </dgm:pt>
    <dgm:pt modelId="{331C5511-DA84-4CA1-A210-E9B37DC27FB2}" type="pres">
      <dgm:prSet presAssocID="{B3429864-F749-4564-AD22-E10EBDCBC66C}" presName="compNode" presStyleCnt="0"/>
      <dgm:spPr/>
    </dgm:pt>
    <dgm:pt modelId="{768F9FBF-5F98-42AD-A120-95C9007EE235}" type="pres">
      <dgm:prSet presAssocID="{B3429864-F749-4564-AD22-E10EBDCBC66C}" presName="iconRect" presStyleLbl="node1" presStyleIdx="3" presStyleCnt="4" custLinFactNeighborX="2613" custLinFactNeighborY="6301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210760D-0207-4250-BF96-E68B75C9FC41}" type="pres">
      <dgm:prSet presAssocID="{B3429864-F749-4564-AD22-E10EBDCBC66C}" presName="spaceRect" presStyleCnt="0"/>
      <dgm:spPr/>
    </dgm:pt>
    <dgm:pt modelId="{464F0BD1-0A6A-43C3-AB63-D4DB5BA27C10}" type="pres">
      <dgm:prSet presAssocID="{B3429864-F749-4564-AD22-E10EBDCBC66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8003C10-1A50-4F35-B8C9-E296F58808A5}" type="presOf" srcId="{B3429864-F749-4564-AD22-E10EBDCBC66C}" destId="{464F0BD1-0A6A-43C3-AB63-D4DB5BA27C10}" srcOrd="0" destOrd="0" presId="urn:microsoft.com/office/officeart/2018/2/layout/IconLabelList"/>
    <dgm:cxn modelId="{69F84E62-5F02-4545-B016-8E6010AEC501}" srcId="{68F1F6A2-6DA3-4D7C-91E5-530904A75D2C}" destId="{B3429864-F749-4564-AD22-E10EBDCBC66C}" srcOrd="3" destOrd="0" parTransId="{CB976039-8AB2-440F-84D1-D1E120278770}" sibTransId="{0F8C1126-2BC9-48D0-B635-0916F0BB494A}"/>
    <dgm:cxn modelId="{76A3B978-BBED-41F6-95C2-07D84569E62F}" type="presOf" srcId="{7E0260CD-E0B0-4E38-B5E1-D551B5BFBD62}" destId="{69A6AAAA-2E63-46B8-8623-1DE1731A6101}" srcOrd="0" destOrd="0" presId="urn:microsoft.com/office/officeart/2018/2/layout/IconLabelList"/>
    <dgm:cxn modelId="{94D75A7B-4DD5-4DC2-8F3F-505284E80F5F}" type="presOf" srcId="{F0378D7D-7B7F-4EDB-A5D2-13B4594A4DD6}" destId="{D9109A59-BAEF-47D4-B371-7D891DF2E76F}" srcOrd="0" destOrd="0" presId="urn:microsoft.com/office/officeart/2018/2/layout/IconLabelList"/>
    <dgm:cxn modelId="{8E20DC9F-AD26-4864-94A3-D7D8CA67854D}" srcId="{68F1F6A2-6DA3-4D7C-91E5-530904A75D2C}" destId="{7E0260CD-E0B0-4E38-B5E1-D551B5BFBD62}" srcOrd="1" destOrd="0" parTransId="{0BB824A4-6B74-49F7-A197-6F143FFC16C4}" sibTransId="{5ECC7063-A9D1-41C6-84F9-A48E4C96DF40}"/>
    <dgm:cxn modelId="{72F065BE-7E1D-4CCB-B646-768FB68F15AF}" srcId="{68F1F6A2-6DA3-4D7C-91E5-530904A75D2C}" destId="{F0378D7D-7B7F-4EDB-A5D2-13B4594A4DD6}" srcOrd="2" destOrd="0" parTransId="{C4E1DC73-C969-4D0D-B611-C9CEC5F8D459}" sibTransId="{FB96BF29-45E4-4B72-8057-8F9946AC65EC}"/>
    <dgm:cxn modelId="{6293AED5-E718-446A-B709-8C3D865C5D88}" type="presOf" srcId="{EBF40BF8-C050-4C05-A557-C43334AC720D}" destId="{5E7BA0EE-16AC-40AF-8185-2D0895BB9E69}" srcOrd="0" destOrd="0" presId="urn:microsoft.com/office/officeart/2018/2/layout/IconLabelList"/>
    <dgm:cxn modelId="{01E501F7-BA5D-46B3-9E7A-671B0CE4D3BB}" srcId="{68F1F6A2-6DA3-4D7C-91E5-530904A75D2C}" destId="{EBF40BF8-C050-4C05-A557-C43334AC720D}" srcOrd="0" destOrd="0" parTransId="{ED37A9E7-4271-47FA-9B93-EC271F30F293}" sibTransId="{6C2D5546-6F0B-4988-9AEF-8456F9AABBD8}"/>
    <dgm:cxn modelId="{0793ADFA-93F9-4ACE-961B-1200E9B5976F}" type="presOf" srcId="{68F1F6A2-6DA3-4D7C-91E5-530904A75D2C}" destId="{9195B3FC-0E3B-4E66-B5A5-C0AF31AE2C43}" srcOrd="0" destOrd="0" presId="urn:microsoft.com/office/officeart/2018/2/layout/IconLabelList"/>
    <dgm:cxn modelId="{D887AB65-3A07-4DBA-B07B-51E61F94FAB1}" type="presParOf" srcId="{9195B3FC-0E3B-4E66-B5A5-C0AF31AE2C43}" destId="{B8E589FC-A5D8-4F57-8017-91B3D119E32A}" srcOrd="0" destOrd="0" presId="urn:microsoft.com/office/officeart/2018/2/layout/IconLabelList"/>
    <dgm:cxn modelId="{274578DC-0FA6-4426-AD81-123547536F56}" type="presParOf" srcId="{B8E589FC-A5D8-4F57-8017-91B3D119E32A}" destId="{811FDC87-0F46-4395-B5C4-A26CA427A44E}" srcOrd="0" destOrd="0" presId="urn:microsoft.com/office/officeart/2018/2/layout/IconLabelList"/>
    <dgm:cxn modelId="{44846055-1730-422C-BC05-79237308D867}" type="presParOf" srcId="{B8E589FC-A5D8-4F57-8017-91B3D119E32A}" destId="{17F3CB59-6586-4063-A65F-ABCD2F82DD62}" srcOrd="1" destOrd="0" presId="urn:microsoft.com/office/officeart/2018/2/layout/IconLabelList"/>
    <dgm:cxn modelId="{E9C1D7A1-1939-4842-B2FC-4C4C6554D62B}" type="presParOf" srcId="{B8E589FC-A5D8-4F57-8017-91B3D119E32A}" destId="{5E7BA0EE-16AC-40AF-8185-2D0895BB9E69}" srcOrd="2" destOrd="0" presId="urn:microsoft.com/office/officeart/2018/2/layout/IconLabelList"/>
    <dgm:cxn modelId="{46EE4D35-2F12-471A-B464-EA0D799C829A}" type="presParOf" srcId="{9195B3FC-0E3B-4E66-B5A5-C0AF31AE2C43}" destId="{E18B852A-CAB8-49FE-BC66-FCBCD9AC7511}" srcOrd="1" destOrd="0" presId="urn:microsoft.com/office/officeart/2018/2/layout/IconLabelList"/>
    <dgm:cxn modelId="{5F401F96-B35E-4ECD-AB8B-E603373F8952}" type="presParOf" srcId="{9195B3FC-0E3B-4E66-B5A5-C0AF31AE2C43}" destId="{F558C9E0-C75D-4A8F-B40A-28B54CB7A72C}" srcOrd="2" destOrd="0" presId="urn:microsoft.com/office/officeart/2018/2/layout/IconLabelList"/>
    <dgm:cxn modelId="{1E94DEDA-B27D-4A43-A322-2A9E59DF3E48}" type="presParOf" srcId="{F558C9E0-C75D-4A8F-B40A-28B54CB7A72C}" destId="{A547B5D1-F37B-433A-97A7-320B4B26215E}" srcOrd="0" destOrd="0" presId="urn:microsoft.com/office/officeart/2018/2/layout/IconLabelList"/>
    <dgm:cxn modelId="{A7E2980D-60BC-42EA-8DF6-5F215394EF53}" type="presParOf" srcId="{F558C9E0-C75D-4A8F-B40A-28B54CB7A72C}" destId="{16C866D0-C3AF-4A03-B529-9225E4FDDAE4}" srcOrd="1" destOrd="0" presId="urn:microsoft.com/office/officeart/2018/2/layout/IconLabelList"/>
    <dgm:cxn modelId="{095BB9FB-C86D-4776-86F9-83A6D85E4709}" type="presParOf" srcId="{F558C9E0-C75D-4A8F-B40A-28B54CB7A72C}" destId="{69A6AAAA-2E63-46B8-8623-1DE1731A6101}" srcOrd="2" destOrd="0" presId="urn:microsoft.com/office/officeart/2018/2/layout/IconLabelList"/>
    <dgm:cxn modelId="{94702DFC-0B43-4016-8D3D-0E8D13D61538}" type="presParOf" srcId="{9195B3FC-0E3B-4E66-B5A5-C0AF31AE2C43}" destId="{7BD619FF-825D-4D7A-9B6F-A218C04FE395}" srcOrd="3" destOrd="0" presId="urn:microsoft.com/office/officeart/2018/2/layout/IconLabelList"/>
    <dgm:cxn modelId="{C0C0F630-8D7A-4640-8F0E-A18841B98E6F}" type="presParOf" srcId="{9195B3FC-0E3B-4E66-B5A5-C0AF31AE2C43}" destId="{AE214E74-18DB-43B9-801E-FA58B5D908C8}" srcOrd="4" destOrd="0" presId="urn:microsoft.com/office/officeart/2018/2/layout/IconLabelList"/>
    <dgm:cxn modelId="{A93747AD-DF85-4E2B-84A5-587717983D4F}" type="presParOf" srcId="{AE214E74-18DB-43B9-801E-FA58B5D908C8}" destId="{6A96629B-D5E4-4888-974E-FACEAF71DB12}" srcOrd="0" destOrd="0" presId="urn:microsoft.com/office/officeart/2018/2/layout/IconLabelList"/>
    <dgm:cxn modelId="{D35D8238-86A7-4043-B634-9F3F5653FDE5}" type="presParOf" srcId="{AE214E74-18DB-43B9-801E-FA58B5D908C8}" destId="{13E02A12-C0D3-4D0D-A5CE-DB5B117D7149}" srcOrd="1" destOrd="0" presId="urn:microsoft.com/office/officeart/2018/2/layout/IconLabelList"/>
    <dgm:cxn modelId="{38F66FA9-D583-4C19-95FC-C7FDF4D47744}" type="presParOf" srcId="{AE214E74-18DB-43B9-801E-FA58B5D908C8}" destId="{D9109A59-BAEF-47D4-B371-7D891DF2E76F}" srcOrd="2" destOrd="0" presId="urn:microsoft.com/office/officeart/2018/2/layout/IconLabelList"/>
    <dgm:cxn modelId="{1FE3F0B1-A666-448D-85AD-EEE473454295}" type="presParOf" srcId="{9195B3FC-0E3B-4E66-B5A5-C0AF31AE2C43}" destId="{187C8601-D58B-4563-870A-30A2A4307406}" srcOrd="5" destOrd="0" presId="urn:microsoft.com/office/officeart/2018/2/layout/IconLabelList"/>
    <dgm:cxn modelId="{35E733B2-C815-499B-A18B-DFDF450EAE70}" type="presParOf" srcId="{9195B3FC-0E3B-4E66-B5A5-C0AF31AE2C43}" destId="{331C5511-DA84-4CA1-A210-E9B37DC27FB2}" srcOrd="6" destOrd="0" presId="urn:microsoft.com/office/officeart/2018/2/layout/IconLabelList"/>
    <dgm:cxn modelId="{F93EB820-2259-4087-A787-676CCD47788B}" type="presParOf" srcId="{331C5511-DA84-4CA1-A210-E9B37DC27FB2}" destId="{768F9FBF-5F98-42AD-A120-95C9007EE235}" srcOrd="0" destOrd="0" presId="urn:microsoft.com/office/officeart/2018/2/layout/IconLabelList"/>
    <dgm:cxn modelId="{BAC766F5-6767-4209-8CA8-45FBE20522B8}" type="presParOf" srcId="{331C5511-DA84-4CA1-A210-E9B37DC27FB2}" destId="{F210760D-0207-4250-BF96-E68B75C9FC41}" srcOrd="1" destOrd="0" presId="urn:microsoft.com/office/officeart/2018/2/layout/IconLabelList"/>
    <dgm:cxn modelId="{496BECDB-D093-4BD3-BD62-F0158B2E7835}" type="presParOf" srcId="{331C5511-DA84-4CA1-A210-E9B37DC27FB2}" destId="{464F0BD1-0A6A-43C3-AB63-D4DB5BA27C1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278268-70F2-4708-BB1E-0870A308401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F005682-5060-42FA-B124-3655259129E1}">
      <dgm:prSet/>
      <dgm:spPr/>
      <dgm:t>
        <a:bodyPr/>
        <a:lstStyle/>
        <a:p>
          <a:r>
            <a:rPr lang="en-GB" b="0" i="0" dirty="0"/>
            <a:t>Developed listening and questioning skills can improve trust, and can be calming (p.14)</a:t>
          </a:r>
          <a:endParaRPr lang="en-US" dirty="0"/>
        </a:p>
      </dgm:t>
    </dgm:pt>
    <dgm:pt modelId="{9059C451-3FED-46A2-967D-24CC53C97D84}" type="parTrans" cxnId="{6DF02F20-F181-4F44-8AFA-E18B1FA910E7}">
      <dgm:prSet/>
      <dgm:spPr/>
      <dgm:t>
        <a:bodyPr/>
        <a:lstStyle/>
        <a:p>
          <a:endParaRPr lang="en-US"/>
        </a:p>
      </dgm:t>
    </dgm:pt>
    <dgm:pt modelId="{4727EB2D-82BF-49A9-A278-B7D9DBBDBB8E}" type="sibTrans" cxnId="{6DF02F20-F181-4F44-8AFA-E18B1FA910E7}">
      <dgm:prSet/>
      <dgm:spPr/>
      <dgm:t>
        <a:bodyPr/>
        <a:lstStyle/>
        <a:p>
          <a:endParaRPr lang="en-US"/>
        </a:p>
      </dgm:t>
    </dgm:pt>
    <dgm:pt modelId="{956B0EF7-9985-4DD0-BB54-73A3BEF27A70}">
      <dgm:prSet/>
      <dgm:spPr/>
      <dgm:t>
        <a:bodyPr/>
        <a:lstStyle/>
        <a:p>
          <a:r>
            <a:rPr lang="en-GB" b="0" i="0" dirty="0"/>
            <a:t>Can make it easier for an individual to express exactly what they are thinking (p.8)</a:t>
          </a:r>
          <a:endParaRPr lang="en-US" dirty="0"/>
        </a:p>
      </dgm:t>
    </dgm:pt>
    <dgm:pt modelId="{0EC6CC2A-C8B9-4C9A-98D5-C2B36D621603}" type="parTrans" cxnId="{46A38DB8-BF78-4D92-80E8-D37ED6A3C2AB}">
      <dgm:prSet/>
      <dgm:spPr/>
      <dgm:t>
        <a:bodyPr/>
        <a:lstStyle/>
        <a:p>
          <a:endParaRPr lang="en-US"/>
        </a:p>
      </dgm:t>
    </dgm:pt>
    <dgm:pt modelId="{31EFBD7C-BDF0-4F37-9EB2-06AC9461C072}" type="sibTrans" cxnId="{46A38DB8-BF78-4D92-80E8-D37ED6A3C2AB}">
      <dgm:prSet/>
      <dgm:spPr/>
      <dgm:t>
        <a:bodyPr/>
        <a:lstStyle/>
        <a:p>
          <a:endParaRPr lang="en-US"/>
        </a:p>
      </dgm:t>
    </dgm:pt>
    <dgm:pt modelId="{E2E6D65B-9310-44BF-9986-00AFEA64A3D1}">
      <dgm:prSet/>
      <dgm:spPr/>
      <dgm:t>
        <a:bodyPr/>
        <a:lstStyle/>
        <a:p>
          <a:r>
            <a:rPr lang="en-GB" b="0" i="0" dirty="0"/>
            <a:t>Are effective in time-pressured situations (p. 550)</a:t>
          </a:r>
          <a:endParaRPr lang="en-US" dirty="0"/>
        </a:p>
      </dgm:t>
    </dgm:pt>
    <dgm:pt modelId="{8D2FC632-AAF4-47CB-ACCC-5A24C5C76E5C}" type="parTrans" cxnId="{3A690C34-E39F-4F69-B9B6-46C581EA5FAD}">
      <dgm:prSet/>
      <dgm:spPr/>
      <dgm:t>
        <a:bodyPr/>
        <a:lstStyle/>
        <a:p>
          <a:endParaRPr lang="en-US"/>
        </a:p>
      </dgm:t>
    </dgm:pt>
    <dgm:pt modelId="{AB86F8D5-9539-4EFF-BC1B-D66E99529477}" type="sibTrans" cxnId="{3A690C34-E39F-4F69-B9B6-46C581EA5FAD}">
      <dgm:prSet/>
      <dgm:spPr/>
      <dgm:t>
        <a:bodyPr/>
        <a:lstStyle/>
        <a:p>
          <a:endParaRPr lang="en-US"/>
        </a:p>
      </dgm:t>
    </dgm:pt>
    <dgm:pt modelId="{9C65A459-0289-4688-8597-D3128C8D5C0F}">
      <dgm:prSet/>
      <dgm:spPr/>
      <dgm:t>
        <a:bodyPr/>
        <a:lstStyle/>
        <a:p>
          <a:r>
            <a:rPr lang="en-GB" b="0" i="0" dirty="0"/>
            <a:t>Can lead to service improvements (pp. 45-46)</a:t>
          </a:r>
          <a:endParaRPr lang="en-US" dirty="0"/>
        </a:p>
      </dgm:t>
    </dgm:pt>
    <dgm:pt modelId="{AE066287-6DC2-4D43-AADE-C27A5338E7BB}" type="parTrans" cxnId="{55A76F18-AB16-4086-AFF3-0381E809BB1B}">
      <dgm:prSet/>
      <dgm:spPr/>
      <dgm:t>
        <a:bodyPr/>
        <a:lstStyle/>
        <a:p>
          <a:endParaRPr lang="en-US"/>
        </a:p>
      </dgm:t>
    </dgm:pt>
    <dgm:pt modelId="{5BDC1006-4305-4EC3-AA78-30869ACB239E}" type="sibTrans" cxnId="{55A76F18-AB16-4086-AFF3-0381E809BB1B}">
      <dgm:prSet/>
      <dgm:spPr/>
      <dgm:t>
        <a:bodyPr/>
        <a:lstStyle/>
        <a:p>
          <a:endParaRPr lang="en-US"/>
        </a:p>
      </dgm:t>
    </dgm:pt>
    <dgm:pt modelId="{C3763EC3-4620-4F1F-8673-31D3328A4DBD}" type="pres">
      <dgm:prSet presAssocID="{10278268-70F2-4708-BB1E-0870A3084018}" presName="root" presStyleCnt="0">
        <dgm:presLayoutVars>
          <dgm:dir/>
          <dgm:resizeHandles val="exact"/>
        </dgm:presLayoutVars>
      </dgm:prSet>
      <dgm:spPr/>
    </dgm:pt>
    <dgm:pt modelId="{9F51C30A-A374-4F4A-AFE4-10CE1FF7FEFB}" type="pres">
      <dgm:prSet presAssocID="{DF005682-5060-42FA-B124-3655259129E1}" presName="compNode" presStyleCnt="0"/>
      <dgm:spPr/>
    </dgm:pt>
    <dgm:pt modelId="{E901DBFA-9C4A-48E1-8FA7-C5A96649A656}" type="pres">
      <dgm:prSet presAssocID="{DF005682-5060-42FA-B124-3655259129E1}" presName="bgRect" presStyleLbl="bgShp" presStyleIdx="0" presStyleCnt="4"/>
      <dgm:spPr/>
    </dgm:pt>
    <dgm:pt modelId="{0E42C74B-B035-4066-A9A5-6A324531DDC7}" type="pres">
      <dgm:prSet presAssocID="{DF005682-5060-42FA-B124-3655259129E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4B540AF2-3C51-43B6-8EF4-0AB9D15A3E8B}" type="pres">
      <dgm:prSet presAssocID="{DF005682-5060-42FA-B124-3655259129E1}" presName="spaceRect" presStyleCnt="0"/>
      <dgm:spPr/>
    </dgm:pt>
    <dgm:pt modelId="{FB6C5270-C196-40F6-9329-FDF05B2CB9D9}" type="pres">
      <dgm:prSet presAssocID="{DF005682-5060-42FA-B124-3655259129E1}" presName="parTx" presStyleLbl="revTx" presStyleIdx="0" presStyleCnt="4">
        <dgm:presLayoutVars>
          <dgm:chMax val="0"/>
          <dgm:chPref val="0"/>
        </dgm:presLayoutVars>
      </dgm:prSet>
      <dgm:spPr/>
    </dgm:pt>
    <dgm:pt modelId="{8413030A-2586-41C6-8E29-3E4CD47601D3}" type="pres">
      <dgm:prSet presAssocID="{4727EB2D-82BF-49A9-A278-B7D9DBBDBB8E}" presName="sibTrans" presStyleCnt="0"/>
      <dgm:spPr/>
    </dgm:pt>
    <dgm:pt modelId="{0DDB592B-4248-43C9-B3C3-E73B7DB13A54}" type="pres">
      <dgm:prSet presAssocID="{956B0EF7-9985-4DD0-BB54-73A3BEF27A70}" presName="compNode" presStyleCnt="0"/>
      <dgm:spPr/>
    </dgm:pt>
    <dgm:pt modelId="{A5FD1503-1572-4419-90C3-6AA510B4E47E}" type="pres">
      <dgm:prSet presAssocID="{956B0EF7-9985-4DD0-BB54-73A3BEF27A70}" presName="bgRect" presStyleLbl="bgShp" presStyleIdx="1" presStyleCnt="4"/>
      <dgm:spPr/>
    </dgm:pt>
    <dgm:pt modelId="{086A9EDB-2EC0-4E47-B75E-10F3E7D63713}" type="pres">
      <dgm:prSet presAssocID="{956B0EF7-9985-4DD0-BB54-73A3BEF27A7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8CCA3BB-588E-42B5-945F-34FDDEC54C79}" type="pres">
      <dgm:prSet presAssocID="{956B0EF7-9985-4DD0-BB54-73A3BEF27A70}" presName="spaceRect" presStyleCnt="0"/>
      <dgm:spPr/>
    </dgm:pt>
    <dgm:pt modelId="{5C754AB0-8135-4DFD-9367-84EC4DA0E369}" type="pres">
      <dgm:prSet presAssocID="{956B0EF7-9985-4DD0-BB54-73A3BEF27A70}" presName="parTx" presStyleLbl="revTx" presStyleIdx="1" presStyleCnt="4">
        <dgm:presLayoutVars>
          <dgm:chMax val="0"/>
          <dgm:chPref val="0"/>
        </dgm:presLayoutVars>
      </dgm:prSet>
      <dgm:spPr/>
    </dgm:pt>
    <dgm:pt modelId="{EDB6283C-D26E-4575-A2E1-A5D37518305A}" type="pres">
      <dgm:prSet presAssocID="{31EFBD7C-BDF0-4F37-9EB2-06AC9461C072}" presName="sibTrans" presStyleCnt="0"/>
      <dgm:spPr/>
    </dgm:pt>
    <dgm:pt modelId="{2033F2C2-BB88-4599-B736-DA828DA80B83}" type="pres">
      <dgm:prSet presAssocID="{E2E6D65B-9310-44BF-9986-00AFEA64A3D1}" presName="compNode" presStyleCnt="0"/>
      <dgm:spPr/>
    </dgm:pt>
    <dgm:pt modelId="{CBD11F3F-DE8F-4108-9BCD-2BB819EBEF39}" type="pres">
      <dgm:prSet presAssocID="{E2E6D65B-9310-44BF-9986-00AFEA64A3D1}" presName="bgRect" presStyleLbl="bgShp" presStyleIdx="2" presStyleCnt="4"/>
      <dgm:spPr/>
    </dgm:pt>
    <dgm:pt modelId="{4CE07993-77AA-450D-A121-E7C5E805ECA4}" type="pres">
      <dgm:prSet presAssocID="{E2E6D65B-9310-44BF-9986-00AFEA64A3D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791237EF-9EDD-4B81-B299-630B863D791A}" type="pres">
      <dgm:prSet presAssocID="{E2E6D65B-9310-44BF-9986-00AFEA64A3D1}" presName="spaceRect" presStyleCnt="0"/>
      <dgm:spPr/>
    </dgm:pt>
    <dgm:pt modelId="{1953E5A0-1632-4AF9-921A-5BEAE9526E27}" type="pres">
      <dgm:prSet presAssocID="{E2E6D65B-9310-44BF-9986-00AFEA64A3D1}" presName="parTx" presStyleLbl="revTx" presStyleIdx="2" presStyleCnt="4">
        <dgm:presLayoutVars>
          <dgm:chMax val="0"/>
          <dgm:chPref val="0"/>
        </dgm:presLayoutVars>
      </dgm:prSet>
      <dgm:spPr/>
    </dgm:pt>
    <dgm:pt modelId="{1E1B1D90-ED57-4F9B-8ECA-A625A8E1BC9D}" type="pres">
      <dgm:prSet presAssocID="{AB86F8D5-9539-4EFF-BC1B-D66E99529477}" presName="sibTrans" presStyleCnt="0"/>
      <dgm:spPr/>
    </dgm:pt>
    <dgm:pt modelId="{AF30D413-CB23-47FD-8EFB-28E7E4BF8C40}" type="pres">
      <dgm:prSet presAssocID="{9C65A459-0289-4688-8597-D3128C8D5C0F}" presName="compNode" presStyleCnt="0"/>
      <dgm:spPr/>
    </dgm:pt>
    <dgm:pt modelId="{D2B756B1-9031-4B99-BCAA-D7E66C67E4DB}" type="pres">
      <dgm:prSet presAssocID="{9C65A459-0289-4688-8597-D3128C8D5C0F}" presName="bgRect" presStyleLbl="bgShp" presStyleIdx="3" presStyleCnt="4"/>
      <dgm:spPr/>
    </dgm:pt>
    <dgm:pt modelId="{55384C63-8F5B-4248-948B-6868630BF070}" type="pres">
      <dgm:prSet presAssocID="{9C65A459-0289-4688-8597-D3128C8D5C0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C1A0BC43-A2E7-49C7-B913-398CB059D69B}" type="pres">
      <dgm:prSet presAssocID="{9C65A459-0289-4688-8597-D3128C8D5C0F}" presName="spaceRect" presStyleCnt="0"/>
      <dgm:spPr/>
    </dgm:pt>
    <dgm:pt modelId="{022EE93F-6A45-41A3-B846-E3956CB3D124}" type="pres">
      <dgm:prSet presAssocID="{9C65A459-0289-4688-8597-D3128C8D5C0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5A76F18-AB16-4086-AFF3-0381E809BB1B}" srcId="{10278268-70F2-4708-BB1E-0870A3084018}" destId="{9C65A459-0289-4688-8597-D3128C8D5C0F}" srcOrd="3" destOrd="0" parTransId="{AE066287-6DC2-4D43-AADE-C27A5338E7BB}" sibTransId="{5BDC1006-4305-4EC3-AA78-30869ACB239E}"/>
    <dgm:cxn modelId="{6DF02F20-F181-4F44-8AFA-E18B1FA910E7}" srcId="{10278268-70F2-4708-BB1E-0870A3084018}" destId="{DF005682-5060-42FA-B124-3655259129E1}" srcOrd="0" destOrd="0" parTransId="{9059C451-3FED-46A2-967D-24CC53C97D84}" sibTransId="{4727EB2D-82BF-49A9-A278-B7D9DBBDBB8E}"/>
    <dgm:cxn modelId="{3A690C34-E39F-4F69-B9B6-46C581EA5FAD}" srcId="{10278268-70F2-4708-BB1E-0870A3084018}" destId="{E2E6D65B-9310-44BF-9986-00AFEA64A3D1}" srcOrd="2" destOrd="0" parTransId="{8D2FC632-AAF4-47CB-ACCC-5A24C5C76E5C}" sibTransId="{AB86F8D5-9539-4EFF-BC1B-D66E99529477}"/>
    <dgm:cxn modelId="{2C21B668-1530-4C16-B84F-04D1D988C25C}" type="presOf" srcId="{9C65A459-0289-4688-8597-D3128C8D5C0F}" destId="{022EE93F-6A45-41A3-B846-E3956CB3D124}" srcOrd="0" destOrd="0" presId="urn:microsoft.com/office/officeart/2018/2/layout/IconVerticalSolidList"/>
    <dgm:cxn modelId="{B492184D-5231-4849-A937-66395E0900EB}" type="presOf" srcId="{10278268-70F2-4708-BB1E-0870A3084018}" destId="{C3763EC3-4620-4F1F-8673-31D3328A4DBD}" srcOrd="0" destOrd="0" presId="urn:microsoft.com/office/officeart/2018/2/layout/IconVerticalSolidList"/>
    <dgm:cxn modelId="{CA36F851-3561-482E-919C-C47606D4F0AD}" type="presOf" srcId="{E2E6D65B-9310-44BF-9986-00AFEA64A3D1}" destId="{1953E5A0-1632-4AF9-921A-5BEAE9526E27}" srcOrd="0" destOrd="0" presId="urn:microsoft.com/office/officeart/2018/2/layout/IconVerticalSolidList"/>
    <dgm:cxn modelId="{9457CE55-66FC-4C1B-8297-7940347B45B4}" type="presOf" srcId="{DF005682-5060-42FA-B124-3655259129E1}" destId="{FB6C5270-C196-40F6-9329-FDF05B2CB9D9}" srcOrd="0" destOrd="0" presId="urn:microsoft.com/office/officeart/2018/2/layout/IconVerticalSolidList"/>
    <dgm:cxn modelId="{58AB0691-8F06-448F-9A5D-407AEB372B66}" type="presOf" srcId="{956B0EF7-9985-4DD0-BB54-73A3BEF27A70}" destId="{5C754AB0-8135-4DFD-9367-84EC4DA0E369}" srcOrd="0" destOrd="0" presId="urn:microsoft.com/office/officeart/2018/2/layout/IconVerticalSolidList"/>
    <dgm:cxn modelId="{46A38DB8-BF78-4D92-80E8-D37ED6A3C2AB}" srcId="{10278268-70F2-4708-BB1E-0870A3084018}" destId="{956B0EF7-9985-4DD0-BB54-73A3BEF27A70}" srcOrd="1" destOrd="0" parTransId="{0EC6CC2A-C8B9-4C9A-98D5-C2B36D621603}" sibTransId="{31EFBD7C-BDF0-4F37-9EB2-06AC9461C072}"/>
    <dgm:cxn modelId="{FBC6F0B1-BA5E-4906-8FC3-6AACD82FBA16}" type="presParOf" srcId="{C3763EC3-4620-4F1F-8673-31D3328A4DBD}" destId="{9F51C30A-A374-4F4A-AFE4-10CE1FF7FEFB}" srcOrd="0" destOrd="0" presId="urn:microsoft.com/office/officeart/2018/2/layout/IconVerticalSolidList"/>
    <dgm:cxn modelId="{257BD942-637A-4817-89C3-5145D6793F26}" type="presParOf" srcId="{9F51C30A-A374-4F4A-AFE4-10CE1FF7FEFB}" destId="{E901DBFA-9C4A-48E1-8FA7-C5A96649A656}" srcOrd="0" destOrd="0" presId="urn:microsoft.com/office/officeart/2018/2/layout/IconVerticalSolidList"/>
    <dgm:cxn modelId="{5B1A316A-35A3-4604-8E4F-EF7BE1137AE7}" type="presParOf" srcId="{9F51C30A-A374-4F4A-AFE4-10CE1FF7FEFB}" destId="{0E42C74B-B035-4066-A9A5-6A324531DDC7}" srcOrd="1" destOrd="0" presId="urn:microsoft.com/office/officeart/2018/2/layout/IconVerticalSolidList"/>
    <dgm:cxn modelId="{26587A1D-C06E-4A25-A8B6-815D053869B9}" type="presParOf" srcId="{9F51C30A-A374-4F4A-AFE4-10CE1FF7FEFB}" destId="{4B540AF2-3C51-43B6-8EF4-0AB9D15A3E8B}" srcOrd="2" destOrd="0" presId="urn:microsoft.com/office/officeart/2018/2/layout/IconVerticalSolidList"/>
    <dgm:cxn modelId="{9EBA4920-9C8D-4C07-8D70-6AC679012EF8}" type="presParOf" srcId="{9F51C30A-A374-4F4A-AFE4-10CE1FF7FEFB}" destId="{FB6C5270-C196-40F6-9329-FDF05B2CB9D9}" srcOrd="3" destOrd="0" presId="urn:microsoft.com/office/officeart/2018/2/layout/IconVerticalSolidList"/>
    <dgm:cxn modelId="{73BEBE6A-D706-4226-B969-D79929B2F611}" type="presParOf" srcId="{C3763EC3-4620-4F1F-8673-31D3328A4DBD}" destId="{8413030A-2586-41C6-8E29-3E4CD47601D3}" srcOrd="1" destOrd="0" presId="urn:microsoft.com/office/officeart/2018/2/layout/IconVerticalSolidList"/>
    <dgm:cxn modelId="{411AEE29-259E-48F9-BF4F-3FA244F86AC6}" type="presParOf" srcId="{C3763EC3-4620-4F1F-8673-31D3328A4DBD}" destId="{0DDB592B-4248-43C9-B3C3-E73B7DB13A54}" srcOrd="2" destOrd="0" presId="urn:microsoft.com/office/officeart/2018/2/layout/IconVerticalSolidList"/>
    <dgm:cxn modelId="{1EF85048-BAE5-4D96-B978-9B2602467230}" type="presParOf" srcId="{0DDB592B-4248-43C9-B3C3-E73B7DB13A54}" destId="{A5FD1503-1572-4419-90C3-6AA510B4E47E}" srcOrd="0" destOrd="0" presId="urn:microsoft.com/office/officeart/2018/2/layout/IconVerticalSolidList"/>
    <dgm:cxn modelId="{643D60F4-4E81-4906-8F98-8F20F8176031}" type="presParOf" srcId="{0DDB592B-4248-43C9-B3C3-E73B7DB13A54}" destId="{086A9EDB-2EC0-4E47-B75E-10F3E7D63713}" srcOrd="1" destOrd="0" presId="urn:microsoft.com/office/officeart/2018/2/layout/IconVerticalSolidList"/>
    <dgm:cxn modelId="{87FA84C5-D1E2-40D2-A482-1A6793EA5F0B}" type="presParOf" srcId="{0DDB592B-4248-43C9-B3C3-E73B7DB13A54}" destId="{18CCA3BB-588E-42B5-945F-34FDDEC54C79}" srcOrd="2" destOrd="0" presId="urn:microsoft.com/office/officeart/2018/2/layout/IconVerticalSolidList"/>
    <dgm:cxn modelId="{C4702E3A-6D89-4409-981B-33EC25F56982}" type="presParOf" srcId="{0DDB592B-4248-43C9-B3C3-E73B7DB13A54}" destId="{5C754AB0-8135-4DFD-9367-84EC4DA0E369}" srcOrd="3" destOrd="0" presId="urn:microsoft.com/office/officeart/2018/2/layout/IconVerticalSolidList"/>
    <dgm:cxn modelId="{34878C26-B82C-4A9D-9A87-D8A3C79C94CC}" type="presParOf" srcId="{C3763EC3-4620-4F1F-8673-31D3328A4DBD}" destId="{EDB6283C-D26E-4575-A2E1-A5D37518305A}" srcOrd="3" destOrd="0" presId="urn:microsoft.com/office/officeart/2018/2/layout/IconVerticalSolidList"/>
    <dgm:cxn modelId="{302FAD92-41BF-400E-A007-D3B8BC9E39BF}" type="presParOf" srcId="{C3763EC3-4620-4F1F-8673-31D3328A4DBD}" destId="{2033F2C2-BB88-4599-B736-DA828DA80B83}" srcOrd="4" destOrd="0" presId="urn:microsoft.com/office/officeart/2018/2/layout/IconVerticalSolidList"/>
    <dgm:cxn modelId="{AF53A893-5FF3-466D-B852-84CDB4066FF5}" type="presParOf" srcId="{2033F2C2-BB88-4599-B736-DA828DA80B83}" destId="{CBD11F3F-DE8F-4108-9BCD-2BB819EBEF39}" srcOrd="0" destOrd="0" presId="urn:microsoft.com/office/officeart/2018/2/layout/IconVerticalSolidList"/>
    <dgm:cxn modelId="{145876F0-ED7F-4D8F-9741-CEC67B6FCBB8}" type="presParOf" srcId="{2033F2C2-BB88-4599-B736-DA828DA80B83}" destId="{4CE07993-77AA-450D-A121-E7C5E805ECA4}" srcOrd="1" destOrd="0" presId="urn:microsoft.com/office/officeart/2018/2/layout/IconVerticalSolidList"/>
    <dgm:cxn modelId="{C7EA5A62-3487-46CD-8DA1-485B6972971D}" type="presParOf" srcId="{2033F2C2-BB88-4599-B736-DA828DA80B83}" destId="{791237EF-9EDD-4B81-B299-630B863D791A}" srcOrd="2" destOrd="0" presId="urn:microsoft.com/office/officeart/2018/2/layout/IconVerticalSolidList"/>
    <dgm:cxn modelId="{3CE2082C-BD2D-43B1-B4D5-3A0B579E7F5E}" type="presParOf" srcId="{2033F2C2-BB88-4599-B736-DA828DA80B83}" destId="{1953E5A0-1632-4AF9-921A-5BEAE9526E27}" srcOrd="3" destOrd="0" presId="urn:microsoft.com/office/officeart/2018/2/layout/IconVerticalSolidList"/>
    <dgm:cxn modelId="{EFF8A9C5-FE66-4652-8A9C-50A61E1962B1}" type="presParOf" srcId="{C3763EC3-4620-4F1F-8673-31D3328A4DBD}" destId="{1E1B1D90-ED57-4F9B-8ECA-A625A8E1BC9D}" srcOrd="5" destOrd="0" presId="urn:microsoft.com/office/officeart/2018/2/layout/IconVerticalSolidList"/>
    <dgm:cxn modelId="{C9697FA6-2B48-43ED-B4DB-4906DF3218AB}" type="presParOf" srcId="{C3763EC3-4620-4F1F-8673-31D3328A4DBD}" destId="{AF30D413-CB23-47FD-8EFB-28E7E4BF8C40}" srcOrd="6" destOrd="0" presId="urn:microsoft.com/office/officeart/2018/2/layout/IconVerticalSolidList"/>
    <dgm:cxn modelId="{DEA30B82-1352-4B46-AF5D-89A1EF8A5C07}" type="presParOf" srcId="{AF30D413-CB23-47FD-8EFB-28E7E4BF8C40}" destId="{D2B756B1-9031-4B99-BCAA-D7E66C67E4DB}" srcOrd="0" destOrd="0" presId="urn:microsoft.com/office/officeart/2018/2/layout/IconVerticalSolidList"/>
    <dgm:cxn modelId="{5F35645F-217F-4DDD-8D60-4A1BA40D6AD8}" type="presParOf" srcId="{AF30D413-CB23-47FD-8EFB-28E7E4BF8C40}" destId="{55384C63-8F5B-4248-948B-6868630BF070}" srcOrd="1" destOrd="0" presId="urn:microsoft.com/office/officeart/2018/2/layout/IconVerticalSolidList"/>
    <dgm:cxn modelId="{30C1165D-C60C-4E12-BBDA-86F563E4A041}" type="presParOf" srcId="{AF30D413-CB23-47FD-8EFB-28E7E4BF8C40}" destId="{C1A0BC43-A2E7-49C7-B913-398CB059D69B}" srcOrd="2" destOrd="0" presId="urn:microsoft.com/office/officeart/2018/2/layout/IconVerticalSolidList"/>
    <dgm:cxn modelId="{AEA48D8C-094B-4F40-A2A0-82DC88BEF92B}" type="presParOf" srcId="{AF30D413-CB23-47FD-8EFB-28E7E4BF8C40}" destId="{022EE93F-6A45-41A3-B846-E3956CB3D12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D17903-1FD4-4FFC-864C-CC0BB96DA8E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5DC3706-AC4C-49AE-A631-D3F01A526B66}">
      <dgm:prSet/>
      <dgm:spPr/>
      <dgm:t>
        <a:bodyPr/>
        <a:lstStyle/>
        <a:p>
          <a:r>
            <a:rPr lang="en-GB" b="0" i="0"/>
            <a:t>Whilst working as a Support Worker for Mind, an individual presented as ‘in crisis’ during a telephone conversation</a:t>
          </a:r>
          <a:endParaRPr lang="en-US"/>
        </a:p>
      </dgm:t>
    </dgm:pt>
    <dgm:pt modelId="{2F4271B0-DCDE-4731-B034-37E93EF363EB}" type="parTrans" cxnId="{E28E4693-6137-48F9-ABD5-ACF0DB181C64}">
      <dgm:prSet/>
      <dgm:spPr/>
      <dgm:t>
        <a:bodyPr/>
        <a:lstStyle/>
        <a:p>
          <a:endParaRPr lang="en-US"/>
        </a:p>
      </dgm:t>
    </dgm:pt>
    <dgm:pt modelId="{374EEEED-A0E9-4D72-A5BB-3078C6085F7E}" type="sibTrans" cxnId="{E28E4693-6137-48F9-ABD5-ACF0DB181C64}">
      <dgm:prSet/>
      <dgm:spPr/>
      <dgm:t>
        <a:bodyPr/>
        <a:lstStyle/>
        <a:p>
          <a:endParaRPr lang="en-US"/>
        </a:p>
      </dgm:t>
    </dgm:pt>
    <dgm:pt modelId="{02DD8577-3247-4EF4-956F-381CC289845E}">
      <dgm:prSet/>
      <dgm:spPr/>
      <dgm:t>
        <a:bodyPr/>
        <a:lstStyle/>
        <a:p>
          <a:r>
            <a:rPr lang="en-GB" b="0" i="0" dirty="0"/>
            <a:t>My role, using active listening skills, was to ascertain if they were an immediate danger to themselves or others, and provide support as necessary</a:t>
          </a:r>
          <a:endParaRPr lang="en-US" dirty="0"/>
        </a:p>
      </dgm:t>
    </dgm:pt>
    <dgm:pt modelId="{F0F14978-B0FE-4CEC-AC1D-A8E320DFC464}" type="parTrans" cxnId="{9FA3A503-C569-4584-9B75-5DFD544C21D3}">
      <dgm:prSet/>
      <dgm:spPr/>
      <dgm:t>
        <a:bodyPr/>
        <a:lstStyle/>
        <a:p>
          <a:endParaRPr lang="en-US"/>
        </a:p>
      </dgm:t>
    </dgm:pt>
    <dgm:pt modelId="{06E3BD2D-BA04-497D-BDA0-73908708170B}" type="sibTrans" cxnId="{9FA3A503-C569-4584-9B75-5DFD544C21D3}">
      <dgm:prSet/>
      <dgm:spPr/>
      <dgm:t>
        <a:bodyPr/>
        <a:lstStyle/>
        <a:p>
          <a:endParaRPr lang="en-US"/>
        </a:p>
      </dgm:t>
    </dgm:pt>
    <dgm:pt modelId="{17DF732F-9641-47A9-B93F-A99A08F14173}">
      <dgm:prSet/>
      <dgm:spPr/>
      <dgm:t>
        <a:bodyPr/>
        <a:lstStyle/>
        <a:p>
          <a:r>
            <a:rPr lang="en-GB" b="0" i="0"/>
            <a:t>If yes, my role was to keep them talking whilst contacting the police to assist</a:t>
          </a:r>
          <a:endParaRPr lang="en-US"/>
        </a:p>
      </dgm:t>
    </dgm:pt>
    <dgm:pt modelId="{DFD19DF3-A059-4A71-A10C-430254A6F378}" type="parTrans" cxnId="{21F7C932-BDCB-46B8-AB63-FC03AE1F1791}">
      <dgm:prSet/>
      <dgm:spPr/>
      <dgm:t>
        <a:bodyPr/>
        <a:lstStyle/>
        <a:p>
          <a:endParaRPr lang="en-US"/>
        </a:p>
      </dgm:t>
    </dgm:pt>
    <dgm:pt modelId="{4FDB2196-CB66-48B4-9CC6-F361B551C16B}" type="sibTrans" cxnId="{21F7C932-BDCB-46B8-AB63-FC03AE1F1791}">
      <dgm:prSet/>
      <dgm:spPr/>
      <dgm:t>
        <a:bodyPr/>
        <a:lstStyle/>
        <a:p>
          <a:endParaRPr lang="en-US"/>
        </a:p>
      </dgm:t>
    </dgm:pt>
    <dgm:pt modelId="{4758C97C-F13E-4A04-B752-659D49ED6E95}" type="pres">
      <dgm:prSet presAssocID="{5ED17903-1FD4-4FFC-864C-CC0BB96DA8E1}" presName="vert0" presStyleCnt="0">
        <dgm:presLayoutVars>
          <dgm:dir/>
          <dgm:animOne val="branch"/>
          <dgm:animLvl val="lvl"/>
        </dgm:presLayoutVars>
      </dgm:prSet>
      <dgm:spPr/>
    </dgm:pt>
    <dgm:pt modelId="{D1594AF1-FBA3-4B73-9648-42391E8D1CF8}" type="pres">
      <dgm:prSet presAssocID="{25DC3706-AC4C-49AE-A631-D3F01A526B66}" presName="thickLine" presStyleLbl="alignNode1" presStyleIdx="0" presStyleCnt="3"/>
      <dgm:spPr/>
    </dgm:pt>
    <dgm:pt modelId="{CB63BC37-F72E-456E-A774-67F232F380B3}" type="pres">
      <dgm:prSet presAssocID="{25DC3706-AC4C-49AE-A631-D3F01A526B66}" presName="horz1" presStyleCnt="0"/>
      <dgm:spPr/>
    </dgm:pt>
    <dgm:pt modelId="{1B790393-DC5C-41FC-8E20-F681E0479D40}" type="pres">
      <dgm:prSet presAssocID="{25DC3706-AC4C-49AE-A631-D3F01A526B66}" presName="tx1" presStyleLbl="revTx" presStyleIdx="0" presStyleCnt="3"/>
      <dgm:spPr/>
    </dgm:pt>
    <dgm:pt modelId="{F6389EDE-C755-45DC-AD02-9B1448021847}" type="pres">
      <dgm:prSet presAssocID="{25DC3706-AC4C-49AE-A631-D3F01A526B66}" presName="vert1" presStyleCnt="0"/>
      <dgm:spPr/>
    </dgm:pt>
    <dgm:pt modelId="{1C04DC4D-578C-4FF3-8EF1-33A468F1FDBA}" type="pres">
      <dgm:prSet presAssocID="{02DD8577-3247-4EF4-956F-381CC289845E}" presName="thickLine" presStyleLbl="alignNode1" presStyleIdx="1" presStyleCnt="3"/>
      <dgm:spPr/>
    </dgm:pt>
    <dgm:pt modelId="{C9A5106D-C152-493D-9383-52B52A66D702}" type="pres">
      <dgm:prSet presAssocID="{02DD8577-3247-4EF4-956F-381CC289845E}" presName="horz1" presStyleCnt="0"/>
      <dgm:spPr/>
    </dgm:pt>
    <dgm:pt modelId="{577ADA40-EDA6-46D0-BD83-A5CA7E7AE04D}" type="pres">
      <dgm:prSet presAssocID="{02DD8577-3247-4EF4-956F-381CC289845E}" presName="tx1" presStyleLbl="revTx" presStyleIdx="1" presStyleCnt="3"/>
      <dgm:spPr/>
    </dgm:pt>
    <dgm:pt modelId="{BBA0F218-6086-4DCE-8911-28A2272B1FCD}" type="pres">
      <dgm:prSet presAssocID="{02DD8577-3247-4EF4-956F-381CC289845E}" presName="vert1" presStyleCnt="0"/>
      <dgm:spPr/>
    </dgm:pt>
    <dgm:pt modelId="{32413679-FFB6-4497-8BE7-9041E247F0BD}" type="pres">
      <dgm:prSet presAssocID="{17DF732F-9641-47A9-B93F-A99A08F14173}" presName="thickLine" presStyleLbl="alignNode1" presStyleIdx="2" presStyleCnt="3"/>
      <dgm:spPr/>
    </dgm:pt>
    <dgm:pt modelId="{B992847B-9B43-4A54-9303-FD4C336987A2}" type="pres">
      <dgm:prSet presAssocID="{17DF732F-9641-47A9-B93F-A99A08F14173}" presName="horz1" presStyleCnt="0"/>
      <dgm:spPr/>
    </dgm:pt>
    <dgm:pt modelId="{6B448805-CC80-4A35-8AD5-C747A0833E11}" type="pres">
      <dgm:prSet presAssocID="{17DF732F-9641-47A9-B93F-A99A08F14173}" presName="tx1" presStyleLbl="revTx" presStyleIdx="2" presStyleCnt="3"/>
      <dgm:spPr/>
    </dgm:pt>
    <dgm:pt modelId="{715DAA21-B176-462C-BE7B-08B465B4FB4E}" type="pres">
      <dgm:prSet presAssocID="{17DF732F-9641-47A9-B93F-A99A08F14173}" presName="vert1" presStyleCnt="0"/>
      <dgm:spPr/>
    </dgm:pt>
  </dgm:ptLst>
  <dgm:cxnLst>
    <dgm:cxn modelId="{9FA3A503-C569-4584-9B75-5DFD544C21D3}" srcId="{5ED17903-1FD4-4FFC-864C-CC0BB96DA8E1}" destId="{02DD8577-3247-4EF4-956F-381CC289845E}" srcOrd="1" destOrd="0" parTransId="{F0F14978-B0FE-4CEC-AC1D-A8E320DFC464}" sibTransId="{06E3BD2D-BA04-497D-BDA0-73908708170B}"/>
    <dgm:cxn modelId="{21F7C932-BDCB-46B8-AB63-FC03AE1F1791}" srcId="{5ED17903-1FD4-4FFC-864C-CC0BB96DA8E1}" destId="{17DF732F-9641-47A9-B93F-A99A08F14173}" srcOrd="2" destOrd="0" parTransId="{DFD19DF3-A059-4A71-A10C-430254A6F378}" sibTransId="{4FDB2196-CB66-48B4-9CC6-F361B551C16B}"/>
    <dgm:cxn modelId="{E28E4693-6137-48F9-ABD5-ACF0DB181C64}" srcId="{5ED17903-1FD4-4FFC-864C-CC0BB96DA8E1}" destId="{25DC3706-AC4C-49AE-A631-D3F01A526B66}" srcOrd="0" destOrd="0" parTransId="{2F4271B0-DCDE-4731-B034-37E93EF363EB}" sibTransId="{374EEEED-A0E9-4D72-A5BB-3078C6085F7E}"/>
    <dgm:cxn modelId="{9CBB62A1-829A-4758-B0F2-E5F14DAF3A03}" type="presOf" srcId="{17DF732F-9641-47A9-B93F-A99A08F14173}" destId="{6B448805-CC80-4A35-8AD5-C747A0833E11}" srcOrd="0" destOrd="0" presId="urn:microsoft.com/office/officeart/2008/layout/LinedList"/>
    <dgm:cxn modelId="{AC5A8FE1-6BDE-4C58-B6E0-D79F559EF77C}" type="presOf" srcId="{25DC3706-AC4C-49AE-A631-D3F01A526B66}" destId="{1B790393-DC5C-41FC-8E20-F681E0479D40}" srcOrd="0" destOrd="0" presId="urn:microsoft.com/office/officeart/2008/layout/LinedList"/>
    <dgm:cxn modelId="{C391DAED-036C-4DAA-9C3C-022A2F74C880}" type="presOf" srcId="{5ED17903-1FD4-4FFC-864C-CC0BB96DA8E1}" destId="{4758C97C-F13E-4A04-B752-659D49ED6E95}" srcOrd="0" destOrd="0" presId="urn:microsoft.com/office/officeart/2008/layout/LinedList"/>
    <dgm:cxn modelId="{F89D0CF6-D93E-4902-A811-0ACF17DABC79}" type="presOf" srcId="{02DD8577-3247-4EF4-956F-381CC289845E}" destId="{577ADA40-EDA6-46D0-BD83-A5CA7E7AE04D}" srcOrd="0" destOrd="0" presId="urn:microsoft.com/office/officeart/2008/layout/LinedList"/>
    <dgm:cxn modelId="{3155EF57-8C34-41F6-BFB0-C73C7C76F48A}" type="presParOf" srcId="{4758C97C-F13E-4A04-B752-659D49ED6E95}" destId="{D1594AF1-FBA3-4B73-9648-42391E8D1CF8}" srcOrd="0" destOrd="0" presId="urn:microsoft.com/office/officeart/2008/layout/LinedList"/>
    <dgm:cxn modelId="{218730B0-67DE-48CB-BADA-29A28B7A54B5}" type="presParOf" srcId="{4758C97C-F13E-4A04-B752-659D49ED6E95}" destId="{CB63BC37-F72E-456E-A774-67F232F380B3}" srcOrd="1" destOrd="0" presId="urn:microsoft.com/office/officeart/2008/layout/LinedList"/>
    <dgm:cxn modelId="{46A76A28-02C6-4CBD-BE6A-ED2C1B2D582B}" type="presParOf" srcId="{CB63BC37-F72E-456E-A774-67F232F380B3}" destId="{1B790393-DC5C-41FC-8E20-F681E0479D40}" srcOrd="0" destOrd="0" presId="urn:microsoft.com/office/officeart/2008/layout/LinedList"/>
    <dgm:cxn modelId="{E41883DB-7797-4330-B04D-86EBA7B4BDC8}" type="presParOf" srcId="{CB63BC37-F72E-456E-A774-67F232F380B3}" destId="{F6389EDE-C755-45DC-AD02-9B1448021847}" srcOrd="1" destOrd="0" presId="urn:microsoft.com/office/officeart/2008/layout/LinedList"/>
    <dgm:cxn modelId="{905E56E6-6518-43C7-98F2-5E91FA166BDA}" type="presParOf" srcId="{4758C97C-F13E-4A04-B752-659D49ED6E95}" destId="{1C04DC4D-578C-4FF3-8EF1-33A468F1FDBA}" srcOrd="2" destOrd="0" presId="urn:microsoft.com/office/officeart/2008/layout/LinedList"/>
    <dgm:cxn modelId="{7EBF23A1-0E42-475E-A554-C23781560436}" type="presParOf" srcId="{4758C97C-F13E-4A04-B752-659D49ED6E95}" destId="{C9A5106D-C152-493D-9383-52B52A66D702}" srcOrd="3" destOrd="0" presId="urn:microsoft.com/office/officeart/2008/layout/LinedList"/>
    <dgm:cxn modelId="{A2A9BDB4-7ADB-42F8-96FD-6C5B1FA216A7}" type="presParOf" srcId="{C9A5106D-C152-493D-9383-52B52A66D702}" destId="{577ADA40-EDA6-46D0-BD83-A5CA7E7AE04D}" srcOrd="0" destOrd="0" presId="urn:microsoft.com/office/officeart/2008/layout/LinedList"/>
    <dgm:cxn modelId="{ED16BBDD-19C3-43C3-808D-3D2B40FF9E32}" type="presParOf" srcId="{C9A5106D-C152-493D-9383-52B52A66D702}" destId="{BBA0F218-6086-4DCE-8911-28A2272B1FCD}" srcOrd="1" destOrd="0" presId="urn:microsoft.com/office/officeart/2008/layout/LinedList"/>
    <dgm:cxn modelId="{544E7B05-48A0-4F3A-8934-588F83B370D6}" type="presParOf" srcId="{4758C97C-F13E-4A04-B752-659D49ED6E95}" destId="{32413679-FFB6-4497-8BE7-9041E247F0BD}" srcOrd="4" destOrd="0" presId="urn:microsoft.com/office/officeart/2008/layout/LinedList"/>
    <dgm:cxn modelId="{052C9521-A4F6-413F-9B07-E981ED6F3C50}" type="presParOf" srcId="{4758C97C-F13E-4A04-B752-659D49ED6E95}" destId="{B992847B-9B43-4A54-9303-FD4C336987A2}" srcOrd="5" destOrd="0" presId="urn:microsoft.com/office/officeart/2008/layout/LinedList"/>
    <dgm:cxn modelId="{8F9C292A-DECC-41A4-AF63-3EE98C4FCA06}" type="presParOf" srcId="{B992847B-9B43-4A54-9303-FD4C336987A2}" destId="{6B448805-CC80-4A35-8AD5-C747A0833E11}" srcOrd="0" destOrd="0" presId="urn:microsoft.com/office/officeart/2008/layout/LinedList"/>
    <dgm:cxn modelId="{5CFB224F-61A5-4800-A765-D2F4142CB997}" type="presParOf" srcId="{B992847B-9B43-4A54-9303-FD4C336987A2}" destId="{715DAA21-B176-462C-BE7B-08B465B4FB4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F47C83-87E2-45BC-BC52-C46CCBDA3C1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FC1694C-9FC5-4FF4-A74C-555CB8826428}">
      <dgm:prSet/>
      <dgm:spPr/>
      <dgm:t>
        <a:bodyPr/>
        <a:lstStyle/>
        <a:p>
          <a:r>
            <a:rPr lang="en-GB"/>
            <a:t>Listening intently, responding calmly, and asking questions to establish their whereabouts and imminent danger</a:t>
          </a:r>
          <a:endParaRPr lang="en-US"/>
        </a:p>
      </dgm:t>
    </dgm:pt>
    <dgm:pt modelId="{EE38ED67-059A-4B93-B121-B63E607BD614}" type="parTrans" cxnId="{EB7BEEEF-381E-4D9E-8B8C-3F0EB9D2A98E}">
      <dgm:prSet/>
      <dgm:spPr/>
      <dgm:t>
        <a:bodyPr/>
        <a:lstStyle/>
        <a:p>
          <a:endParaRPr lang="en-US"/>
        </a:p>
      </dgm:t>
    </dgm:pt>
    <dgm:pt modelId="{CC8F95CA-FC93-4372-B24A-20EEE8DA35C9}" type="sibTrans" cxnId="{EB7BEEEF-381E-4D9E-8B8C-3F0EB9D2A98E}">
      <dgm:prSet/>
      <dgm:spPr/>
      <dgm:t>
        <a:bodyPr/>
        <a:lstStyle/>
        <a:p>
          <a:endParaRPr lang="en-US"/>
        </a:p>
      </dgm:t>
    </dgm:pt>
    <dgm:pt modelId="{C0009194-D3C0-4F77-99C2-A5128EDD9F8C}">
      <dgm:prSet/>
      <dgm:spPr/>
      <dgm:t>
        <a:bodyPr/>
        <a:lstStyle/>
        <a:p>
          <a:r>
            <a:rPr lang="en-GB"/>
            <a:t>Allowed me to gain their trust, to keep them on the telephone line, and tell me where they were</a:t>
          </a:r>
          <a:endParaRPr lang="en-US"/>
        </a:p>
      </dgm:t>
    </dgm:pt>
    <dgm:pt modelId="{060BC176-5EB7-4E84-A3DA-C2ED0E1632B8}" type="parTrans" cxnId="{51E6ACF6-5B1D-4BBC-9223-EDD39254DA4B}">
      <dgm:prSet/>
      <dgm:spPr/>
      <dgm:t>
        <a:bodyPr/>
        <a:lstStyle/>
        <a:p>
          <a:endParaRPr lang="en-US"/>
        </a:p>
      </dgm:t>
    </dgm:pt>
    <dgm:pt modelId="{8E97B2AF-BBF5-4984-AC37-ACBD7316A770}" type="sibTrans" cxnId="{51E6ACF6-5B1D-4BBC-9223-EDD39254DA4B}">
      <dgm:prSet/>
      <dgm:spPr/>
      <dgm:t>
        <a:bodyPr/>
        <a:lstStyle/>
        <a:p>
          <a:endParaRPr lang="en-US"/>
        </a:p>
      </dgm:t>
    </dgm:pt>
    <dgm:pt modelId="{DDE7134B-125F-484B-AE6F-53A15E67DDD5}" type="pres">
      <dgm:prSet presAssocID="{20F47C83-87E2-45BC-BC52-C46CCBDA3C1A}" presName="vert0" presStyleCnt="0">
        <dgm:presLayoutVars>
          <dgm:dir/>
          <dgm:animOne val="branch"/>
          <dgm:animLvl val="lvl"/>
        </dgm:presLayoutVars>
      </dgm:prSet>
      <dgm:spPr/>
    </dgm:pt>
    <dgm:pt modelId="{6B33348E-8A73-49B6-A45D-1CFFC6BB48E5}" type="pres">
      <dgm:prSet presAssocID="{DFC1694C-9FC5-4FF4-A74C-555CB8826428}" presName="thickLine" presStyleLbl="alignNode1" presStyleIdx="0" presStyleCnt="2"/>
      <dgm:spPr/>
    </dgm:pt>
    <dgm:pt modelId="{F3A3EC18-BB72-4CEC-AA26-5ABFA5D03CE8}" type="pres">
      <dgm:prSet presAssocID="{DFC1694C-9FC5-4FF4-A74C-555CB8826428}" presName="horz1" presStyleCnt="0"/>
      <dgm:spPr/>
    </dgm:pt>
    <dgm:pt modelId="{0C49F10A-6B53-4EED-9B96-D7149DBFD241}" type="pres">
      <dgm:prSet presAssocID="{DFC1694C-9FC5-4FF4-A74C-555CB8826428}" presName="tx1" presStyleLbl="revTx" presStyleIdx="0" presStyleCnt="2"/>
      <dgm:spPr/>
    </dgm:pt>
    <dgm:pt modelId="{B6D3F493-2E34-46DA-95F2-EDEE11E15B44}" type="pres">
      <dgm:prSet presAssocID="{DFC1694C-9FC5-4FF4-A74C-555CB8826428}" presName="vert1" presStyleCnt="0"/>
      <dgm:spPr/>
    </dgm:pt>
    <dgm:pt modelId="{8B9A40D4-3915-423A-9DE5-FAE45FBF02B2}" type="pres">
      <dgm:prSet presAssocID="{C0009194-D3C0-4F77-99C2-A5128EDD9F8C}" presName="thickLine" presStyleLbl="alignNode1" presStyleIdx="1" presStyleCnt="2"/>
      <dgm:spPr/>
    </dgm:pt>
    <dgm:pt modelId="{9DFB6204-F542-46D6-9B92-3420CD5BDFAD}" type="pres">
      <dgm:prSet presAssocID="{C0009194-D3C0-4F77-99C2-A5128EDD9F8C}" presName="horz1" presStyleCnt="0"/>
      <dgm:spPr/>
    </dgm:pt>
    <dgm:pt modelId="{5B9620F2-123F-4D0C-940A-185700493B4B}" type="pres">
      <dgm:prSet presAssocID="{C0009194-D3C0-4F77-99C2-A5128EDD9F8C}" presName="tx1" presStyleLbl="revTx" presStyleIdx="1" presStyleCnt="2"/>
      <dgm:spPr/>
    </dgm:pt>
    <dgm:pt modelId="{C6ACFC0D-F2FA-482E-9623-79D27DA5F68B}" type="pres">
      <dgm:prSet presAssocID="{C0009194-D3C0-4F77-99C2-A5128EDD9F8C}" presName="vert1" presStyleCnt="0"/>
      <dgm:spPr/>
    </dgm:pt>
  </dgm:ptLst>
  <dgm:cxnLst>
    <dgm:cxn modelId="{58849D30-1B8A-4EBC-B1CC-00C02B146D55}" type="presOf" srcId="{20F47C83-87E2-45BC-BC52-C46CCBDA3C1A}" destId="{DDE7134B-125F-484B-AE6F-53A15E67DDD5}" srcOrd="0" destOrd="0" presId="urn:microsoft.com/office/officeart/2008/layout/LinedList"/>
    <dgm:cxn modelId="{368D1AB0-1470-4ED5-9D0D-BD69A8402471}" type="presOf" srcId="{C0009194-D3C0-4F77-99C2-A5128EDD9F8C}" destId="{5B9620F2-123F-4D0C-940A-185700493B4B}" srcOrd="0" destOrd="0" presId="urn:microsoft.com/office/officeart/2008/layout/LinedList"/>
    <dgm:cxn modelId="{DEA248E7-E9BA-411D-A209-E9148D2D9902}" type="presOf" srcId="{DFC1694C-9FC5-4FF4-A74C-555CB8826428}" destId="{0C49F10A-6B53-4EED-9B96-D7149DBFD241}" srcOrd="0" destOrd="0" presId="urn:microsoft.com/office/officeart/2008/layout/LinedList"/>
    <dgm:cxn modelId="{EB7BEEEF-381E-4D9E-8B8C-3F0EB9D2A98E}" srcId="{20F47C83-87E2-45BC-BC52-C46CCBDA3C1A}" destId="{DFC1694C-9FC5-4FF4-A74C-555CB8826428}" srcOrd="0" destOrd="0" parTransId="{EE38ED67-059A-4B93-B121-B63E607BD614}" sibTransId="{CC8F95CA-FC93-4372-B24A-20EEE8DA35C9}"/>
    <dgm:cxn modelId="{51E6ACF6-5B1D-4BBC-9223-EDD39254DA4B}" srcId="{20F47C83-87E2-45BC-BC52-C46CCBDA3C1A}" destId="{C0009194-D3C0-4F77-99C2-A5128EDD9F8C}" srcOrd="1" destOrd="0" parTransId="{060BC176-5EB7-4E84-A3DA-C2ED0E1632B8}" sibTransId="{8E97B2AF-BBF5-4984-AC37-ACBD7316A770}"/>
    <dgm:cxn modelId="{71743B92-FCFB-4C46-B1D1-4C886221B515}" type="presParOf" srcId="{DDE7134B-125F-484B-AE6F-53A15E67DDD5}" destId="{6B33348E-8A73-49B6-A45D-1CFFC6BB48E5}" srcOrd="0" destOrd="0" presId="urn:microsoft.com/office/officeart/2008/layout/LinedList"/>
    <dgm:cxn modelId="{4FD6B6AF-1B01-4C86-AE8B-7D60EBBC529B}" type="presParOf" srcId="{DDE7134B-125F-484B-AE6F-53A15E67DDD5}" destId="{F3A3EC18-BB72-4CEC-AA26-5ABFA5D03CE8}" srcOrd="1" destOrd="0" presId="urn:microsoft.com/office/officeart/2008/layout/LinedList"/>
    <dgm:cxn modelId="{FEB48FE3-048D-41CD-B3D7-0810831D73A6}" type="presParOf" srcId="{F3A3EC18-BB72-4CEC-AA26-5ABFA5D03CE8}" destId="{0C49F10A-6B53-4EED-9B96-D7149DBFD241}" srcOrd="0" destOrd="0" presId="urn:microsoft.com/office/officeart/2008/layout/LinedList"/>
    <dgm:cxn modelId="{4929A9BC-CD4E-4DD2-80EC-83A1D21D6536}" type="presParOf" srcId="{F3A3EC18-BB72-4CEC-AA26-5ABFA5D03CE8}" destId="{B6D3F493-2E34-46DA-95F2-EDEE11E15B44}" srcOrd="1" destOrd="0" presId="urn:microsoft.com/office/officeart/2008/layout/LinedList"/>
    <dgm:cxn modelId="{2EFE21EF-EE9C-4E91-A7B3-1740A63AAD12}" type="presParOf" srcId="{DDE7134B-125F-484B-AE6F-53A15E67DDD5}" destId="{8B9A40D4-3915-423A-9DE5-FAE45FBF02B2}" srcOrd="2" destOrd="0" presId="urn:microsoft.com/office/officeart/2008/layout/LinedList"/>
    <dgm:cxn modelId="{FFC28903-4044-4D02-851E-77A907995E75}" type="presParOf" srcId="{DDE7134B-125F-484B-AE6F-53A15E67DDD5}" destId="{9DFB6204-F542-46D6-9B92-3420CD5BDFAD}" srcOrd="3" destOrd="0" presId="urn:microsoft.com/office/officeart/2008/layout/LinedList"/>
    <dgm:cxn modelId="{6EA6074E-E2E5-49C0-83FA-279C34A2C839}" type="presParOf" srcId="{9DFB6204-F542-46D6-9B92-3420CD5BDFAD}" destId="{5B9620F2-123F-4D0C-940A-185700493B4B}" srcOrd="0" destOrd="0" presId="urn:microsoft.com/office/officeart/2008/layout/LinedList"/>
    <dgm:cxn modelId="{5834322F-BF9F-4D24-A56D-D3555492842E}" type="presParOf" srcId="{9DFB6204-F542-46D6-9B92-3420CD5BDFAD}" destId="{C6ACFC0D-F2FA-482E-9623-79D27DA5F6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8899595-DCAE-4C03-B4FB-DA46817EAD0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3FA3CA1-B731-4320-94C5-3FF7E91E86AB}">
      <dgm:prSet/>
      <dgm:spPr/>
      <dgm:t>
        <a:bodyPr/>
        <a:lstStyle/>
        <a:p>
          <a:r>
            <a:rPr lang="en-GB" b="0" i="0"/>
            <a:t>I informed them that I would have to tell the emergency services they required assistance</a:t>
          </a:r>
          <a:endParaRPr lang="en-US"/>
        </a:p>
      </dgm:t>
    </dgm:pt>
    <dgm:pt modelId="{344BC65C-0258-4310-9D97-C58AD8EC7318}" type="parTrans" cxnId="{5E8891E0-FD35-4269-9F47-ED09AB2E0716}">
      <dgm:prSet/>
      <dgm:spPr/>
      <dgm:t>
        <a:bodyPr/>
        <a:lstStyle/>
        <a:p>
          <a:endParaRPr lang="en-US"/>
        </a:p>
      </dgm:t>
    </dgm:pt>
    <dgm:pt modelId="{631A5AFF-113F-426F-94DA-0B2A911B0DB1}" type="sibTrans" cxnId="{5E8891E0-FD35-4269-9F47-ED09AB2E0716}">
      <dgm:prSet/>
      <dgm:spPr/>
      <dgm:t>
        <a:bodyPr/>
        <a:lstStyle/>
        <a:p>
          <a:endParaRPr lang="en-US"/>
        </a:p>
      </dgm:t>
    </dgm:pt>
    <dgm:pt modelId="{2B40382A-1A91-4234-8EB3-8260EB6C6887}">
      <dgm:prSet/>
      <dgm:spPr/>
      <dgm:t>
        <a:bodyPr/>
        <a:lstStyle/>
        <a:p>
          <a:r>
            <a:rPr lang="en-GB" b="0" i="0"/>
            <a:t>I reassured them I would stay on the line with them until help arrived</a:t>
          </a:r>
          <a:endParaRPr lang="en-US"/>
        </a:p>
      </dgm:t>
    </dgm:pt>
    <dgm:pt modelId="{BD6C25CD-B592-4B6F-9BF8-2AB54E780E86}" type="parTrans" cxnId="{81C9FA7C-6611-49CD-A14A-5C4B5A76C689}">
      <dgm:prSet/>
      <dgm:spPr/>
      <dgm:t>
        <a:bodyPr/>
        <a:lstStyle/>
        <a:p>
          <a:endParaRPr lang="en-US"/>
        </a:p>
      </dgm:t>
    </dgm:pt>
    <dgm:pt modelId="{FA56C7CF-1309-4ED5-8CE9-C103D461331F}" type="sibTrans" cxnId="{81C9FA7C-6611-49CD-A14A-5C4B5A76C689}">
      <dgm:prSet/>
      <dgm:spPr/>
      <dgm:t>
        <a:bodyPr/>
        <a:lstStyle/>
        <a:p>
          <a:endParaRPr lang="en-US"/>
        </a:p>
      </dgm:t>
    </dgm:pt>
    <dgm:pt modelId="{930C2F5D-4C56-449A-BDCC-149DB44B7910}">
      <dgm:prSet/>
      <dgm:spPr/>
      <dgm:t>
        <a:bodyPr/>
        <a:lstStyle/>
        <a:p>
          <a:r>
            <a:rPr lang="en-GB" b="0" i="0" dirty="0"/>
            <a:t>I continued to listen and respond accordingly</a:t>
          </a:r>
          <a:endParaRPr lang="en-US" dirty="0"/>
        </a:p>
      </dgm:t>
    </dgm:pt>
    <dgm:pt modelId="{BF40D656-1BD4-4329-8505-50E5F231398F}" type="parTrans" cxnId="{68F20419-91FC-4D17-8125-C72475F4A0E9}">
      <dgm:prSet/>
      <dgm:spPr/>
      <dgm:t>
        <a:bodyPr/>
        <a:lstStyle/>
        <a:p>
          <a:endParaRPr lang="en-US"/>
        </a:p>
      </dgm:t>
    </dgm:pt>
    <dgm:pt modelId="{7AC0F8A4-B564-4446-A019-846816DD6C6A}" type="sibTrans" cxnId="{68F20419-91FC-4D17-8125-C72475F4A0E9}">
      <dgm:prSet/>
      <dgm:spPr/>
      <dgm:t>
        <a:bodyPr/>
        <a:lstStyle/>
        <a:p>
          <a:endParaRPr lang="en-US"/>
        </a:p>
      </dgm:t>
    </dgm:pt>
    <dgm:pt modelId="{97F77F5C-FD52-448C-9F2F-28AEA772AED1}">
      <dgm:prSet/>
      <dgm:spPr/>
      <dgm:t>
        <a:bodyPr/>
        <a:lstStyle/>
        <a:p>
          <a:r>
            <a:rPr lang="en-GB" b="0" i="0"/>
            <a:t>I alerted a fellow Support Worker, I provided them with the individual’s name, location, sex, age, and details of the situation. They called the police to make the report</a:t>
          </a:r>
          <a:endParaRPr lang="en-US"/>
        </a:p>
      </dgm:t>
    </dgm:pt>
    <dgm:pt modelId="{9669DDEB-80D1-4797-B23F-14C1D7ED3260}" type="parTrans" cxnId="{1342B314-8902-48EA-BB14-B303C40907DB}">
      <dgm:prSet/>
      <dgm:spPr/>
      <dgm:t>
        <a:bodyPr/>
        <a:lstStyle/>
        <a:p>
          <a:endParaRPr lang="en-US"/>
        </a:p>
      </dgm:t>
    </dgm:pt>
    <dgm:pt modelId="{1147F55B-DBD8-4A8A-873A-7C1BE37E3A0B}" type="sibTrans" cxnId="{1342B314-8902-48EA-BB14-B303C40907DB}">
      <dgm:prSet/>
      <dgm:spPr/>
      <dgm:t>
        <a:bodyPr/>
        <a:lstStyle/>
        <a:p>
          <a:endParaRPr lang="en-US"/>
        </a:p>
      </dgm:t>
    </dgm:pt>
    <dgm:pt modelId="{3DE40A16-097F-47B3-8904-FF43BE61812B}">
      <dgm:prSet/>
      <dgm:spPr/>
      <dgm:t>
        <a:bodyPr/>
        <a:lstStyle/>
        <a:p>
          <a:r>
            <a:rPr lang="en-GB" b="0" i="0"/>
            <a:t>I remained on the call until the police arrived</a:t>
          </a:r>
          <a:endParaRPr lang="en-US"/>
        </a:p>
      </dgm:t>
    </dgm:pt>
    <dgm:pt modelId="{2240B6B1-70A9-4BCB-9685-316D5DACB235}" type="parTrans" cxnId="{2F3C6BF3-6577-4DC0-9B6E-638275690D99}">
      <dgm:prSet/>
      <dgm:spPr/>
      <dgm:t>
        <a:bodyPr/>
        <a:lstStyle/>
        <a:p>
          <a:endParaRPr lang="en-US"/>
        </a:p>
      </dgm:t>
    </dgm:pt>
    <dgm:pt modelId="{B18AD8E1-9134-4F76-880C-252F135B6E16}" type="sibTrans" cxnId="{2F3C6BF3-6577-4DC0-9B6E-638275690D99}">
      <dgm:prSet/>
      <dgm:spPr/>
      <dgm:t>
        <a:bodyPr/>
        <a:lstStyle/>
        <a:p>
          <a:endParaRPr lang="en-US"/>
        </a:p>
      </dgm:t>
    </dgm:pt>
    <dgm:pt modelId="{13F826ED-57B0-426D-8F79-30FE4A362BD6}" type="pres">
      <dgm:prSet presAssocID="{18899595-DCAE-4C03-B4FB-DA46817EAD01}" presName="vert0" presStyleCnt="0">
        <dgm:presLayoutVars>
          <dgm:dir/>
          <dgm:animOne val="branch"/>
          <dgm:animLvl val="lvl"/>
        </dgm:presLayoutVars>
      </dgm:prSet>
      <dgm:spPr/>
    </dgm:pt>
    <dgm:pt modelId="{101583E7-D147-4D72-9D57-77CDBB04098C}" type="pres">
      <dgm:prSet presAssocID="{E3FA3CA1-B731-4320-94C5-3FF7E91E86AB}" presName="thickLine" presStyleLbl="alignNode1" presStyleIdx="0" presStyleCnt="5"/>
      <dgm:spPr/>
    </dgm:pt>
    <dgm:pt modelId="{B0D454DF-D381-408F-ACB9-65502FE7A7C3}" type="pres">
      <dgm:prSet presAssocID="{E3FA3CA1-B731-4320-94C5-3FF7E91E86AB}" presName="horz1" presStyleCnt="0"/>
      <dgm:spPr/>
    </dgm:pt>
    <dgm:pt modelId="{520664A1-3FC6-4B1B-9674-89574B51CB9B}" type="pres">
      <dgm:prSet presAssocID="{E3FA3CA1-B731-4320-94C5-3FF7E91E86AB}" presName="tx1" presStyleLbl="revTx" presStyleIdx="0" presStyleCnt="5"/>
      <dgm:spPr/>
    </dgm:pt>
    <dgm:pt modelId="{2FCB7CD7-421D-4179-B6B1-F0001ACFCD0F}" type="pres">
      <dgm:prSet presAssocID="{E3FA3CA1-B731-4320-94C5-3FF7E91E86AB}" presName="vert1" presStyleCnt="0"/>
      <dgm:spPr/>
    </dgm:pt>
    <dgm:pt modelId="{7F17B1C5-19BC-4760-9AE7-B7CB05DB7A28}" type="pres">
      <dgm:prSet presAssocID="{2B40382A-1A91-4234-8EB3-8260EB6C6887}" presName="thickLine" presStyleLbl="alignNode1" presStyleIdx="1" presStyleCnt="5"/>
      <dgm:spPr/>
    </dgm:pt>
    <dgm:pt modelId="{C2D25901-8CD9-47D8-8A55-3167532DA49D}" type="pres">
      <dgm:prSet presAssocID="{2B40382A-1A91-4234-8EB3-8260EB6C6887}" presName="horz1" presStyleCnt="0"/>
      <dgm:spPr/>
    </dgm:pt>
    <dgm:pt modelId="{15527F66-95C0-44FA-9ADA-8385E7897B7B}" type="pres">
      <dgm:prSet presAssocID="{2B40382A-1A91-4234-8EB3-8260EB6C6887}" presName="tx1" presStyleLbl="revTx" presStyleIdx="1" presStyleCnt="5"/>
      <dgm:spPr/>
    </dgm:pt>
    <dgm:pt modelId="{566B6842-316F-45F1-9C56-A9403DBE591F}" type="pres">
      <dgm:prSet presAssocID="{2B40382A-1A91-4234-8EB3-8260EB6C6887}" presName="vert1" presStyleCnt="0"/>
      <dgm:spPr/>
    </dgm:pt>
    <dgm:pt modelId="{3EF2B33E-4EEC-491E-BE73-48D297EBA30C}" type="pres">
      <dgm:prSet presAssocID="{930C2F5D-4C56-449A-BDCC-149DB44B7910}" presName="thickLine" presStyleLbl="alignNode1" presStyleIdx="2" presStyleCnt="5"/>
      <dgm:spPr/>
    </dgm:pt>
    <dgm:pt modelId="{564D4D7B-B24B-412F-8A3B-5CB175D4623C}" type="pres">
      <dgm:prSet presAssocID="{930C2F5D-4C56-449A-BDCC-149DB44B7910}" presName="horz1" presStyleCnt="0"/>
      <dgm:spPr/>
    </dgm:pt>
    <dgm:pt modelId="{D22CF27E-83DF-43D4-B480-518060A2DBBB}" type="pres">
      <dgm:prSet presAssocID="{930C2F5D-4C56-449A-BDCC-149DB44B7910}" presName="tx1" presStyleLbl="revTx" presStyleIdx="2" presStyleCnt="5"/>
      <dgm:spPr/>
    </dgm:pt>
    <dgm:pt modelId="{6352CEBF-6E5B-4471-892C-2AD0B31D828E}" type="pres">
      <dgm:prSet presAssocID="{930C2F5D-4C56-449A-BDCC-149DB44B7910}" presName="vert1" presStyleCnt="0"/>
      <dgm:spPr/>
    </dgm:pt>
    <dgm:pt modelId="{972DBBA7-FBD6-4618-89C6-D53CBBB96EEF}" type="pres">
      <dgm:prSet presAssocID="{97F77F5C-FD52-448C-9F2F-28AEA772AED1}" presName="thickLine" presStyleLbl="alignNode1" presStyleIdx="3" presStyleCnt="5"/>
      <dgm:spPr/>
    </dgm:pt>
    <dgm:pt modelId="{21F7CF6A-84E7-4325-8DB8-AAB554207F87}" type="pres">
      <dgm:prSet presAssocID="{97F77F5C-FD52-448C-9F2F-28AEA772AED1}" presName="horz1" presStyleCnt="0"/>
      <dgm:spPr/>
    </dgm:pt>
    <dgm:pt modelId="{6CD4DF99-3992-4907-B847-C00CA77E5269}" type="pres">
      <dgm:prSet presAssocID="{97F77F5C-FD52-448C-9F2F-28AEA772AED1}" presName="tx1" presStyleLbl="revTx" presStyleIdx="3" presStyleCnt="5"/>
      <dgm:spPr/>
    </dgm:pt>
    <dgm:pt modelId="{940CE0C5-BEF4-4369-996F-85594380FD5C}" type="pres">
      <dgm:prSet presAssocID="{97F77F5C-FD52-448C-9F2F-28AEA772AED1}" presName="vert1" presStyleCnt="0"/>
      <dgm:spPr/>
    </dgm:pt>
    <dgm:pt modelId="{4D54BEED-5C76-42A0-8EA3-B81669866B3F}" type="pres">
      <dgm:prSet presAssocID="{3DE40A16-097F-47B3-8904-FF43BE61812B}" presName="thickLine" presStyleLbl="alignNode1" presStyleIdx="4" presStyleCnt="5"/>
      <dgm:spPr/>
    </dgm:pt>
    <dgm:pt modelId="{BE17F89D-5A74-44E7-ABE5-617C8D104FFF}" type="pres">
      <dgm:prSet presAssocID="{3DE40A16-097F-47B3-8904-FF43BE61812B}" presName="horz1" presStyleCnt="0"/>
      <dgm:spPr/>
    </dgm:pt>
    <dgm:pt modelId="{21FF9E77-B28D-4708-8EF6-2CF390C396A0}" type="pres">
      <dgm:prSet presAssocID="{3DE40A16-097F-47B3-8904-FF43BE61812B}" presName="tx1" presStyleLbl="revTx" presStyleIdx="4" presStyleCnt="5"/>
      <dgm:spPr/>
    </dgm:pt>
    <dgm:pt modelId="{0273AE77-9C44-4E58-B6BF-7762881D7EBF}" type="pres">
      <dgm:prSet presAssocID="{3DE40A16-097F-47B3-8904-FF43BE61812B}" presName="vert1" presStyleCnt="0"/>
      <dgm:spPr/>
    </dgm:pt>
  </dgm:ptLst>
  <dgm:cxnLst>
    <dgm:cxn modelId="{09851614-2271-4542-A1AF-79ECE9E08A77}" type="presOf" srcId="{930C2F5D-4C56-449A-BDCC-149DB44B7910}" destId="{D22CF27E-83DF-43D4-B480-518060A2DBBB}" srcOrd="0" destOrd="0" presId="urn:microsoft.com/office/officeart/2008/layout/LinedList"/>
    <dgm:cxn modelId="{1342B314-8902-48EA-BB14-B303C40907DB}" srcId="{18899595-DCAE-4C03-B4FB-DA46817EAD01}" destId="{97F77F5C-FD52-448C-9F2F-28AEA772AED1}" srcOrd="3" destOrd="0" parTransId="{9669DDEB-80D1-4797-B23F-14C1D7ED3260}" sibTransId="{1147F55B-DBD8-4A8A-873A-7C1BE37E3A0B}"/>
    <dgm:cxn modelId="{68F20419-91FC-4D17-8125-C72475F4A0E9}" srcId="{18899595-DCAE-4C03-B4FB-DA46817EAD01}" destId="{930C2F5D-4C56-449A-BDCC-149DB44B7910}" srcOrd="2" destOrd="0" parTransId="{BF40D656-1BD4-4329-8505-50E5F231398F}" sibTransId="{7AC0F8A4-B564-4446-A019-846816DD6C6A}"/>
    <dgm:cxn modelId="{192FCF2A-9C79-4882-A038-CF1DD2EF223B}" type="presOf" srcId="{3DE40A16-097F-47B3-8904-FF43BE61812B}" destId="{21FF9E77-B28D-4708-8EF6-2CF390C396A0}" srcOrd="0" destOrd="0" presId="urn:microsoft.com/office/officeart/2008/layout/LinedList"/>
    <dgm:cxn modelId="{BDC78D58-D19F-4C8E-BC70-B224FD1E7563}" type="presOf" srcId="{2B40382A-1A91-4234-8EB3-8260EB6C6887}" destId="{15527F66-95C0-44FA-9ADA-8385E7897B7B}" srcOrd="0" destOrd="0" presId="urn:microsoft.com/office/officeart/2008/layout/LinedList"/>
    <dgm:cxn modelId="{81C9FA7C-6611-49CD-A14A-5C4B5A76C689}" srcId="{18899595-DCAE-4C03-B4FB-DA46817EAD01}" destId="{2B40382A-1A91-4234-8EB3-8260EB6C6887}" srcOrd="1" destOrd="0" parTransId="{BD6C25CD-B592-4B6F-9BF8-2AB54E780E86}" sibTransId="{FA56C7CF-1309-4ED5-8CE9-C103D461331F}"/>
    <dgm:cxn modelId="{F3072DC1-EA6E-414D-8755-BF1BFD3E1087}" type="presOf" srcId="{18899595-DCAE-4C03-B4FB-DA46817EAD01}" destId="{13F826ED-57B0-426D-8F79-30FE4A362BD6}" srcOrd="0" destOrd="0" presId="urn:microsoft.com/office/officeart/2008/layout/LinedList"/>
    <dgm:cxn modelId="{5E8891E0-FD35-4269-9F47-ED09AB2E0716}" srcId="{18899595-DCAE-4C03-B4FB-DA46817EAD01}" destId="{E3FA3CA1-B731-4320-94C5-3FF7E91E86AB}" srcOrd="0" destOrd="0" parTransId="{344BC65C-0258-4310-9D97-C58AD8EC7318}" sibTransId="{631A5AFF-113F-426F-94DA-0B2A911B0DB1}"/>
    <dgm:cxn modelId="{C68AFCE1-B4BF-4E85-AB57-7B8DCA676752}" type="presOf" srcId="{97F77F5C-FD52-448C-9F2F-28AEA772AED1}" destId="{6CD4DF99-3992-4907-B847-C00CA77E5269}" srcOrd="0" destOrd="0" presId="urn:microsoft.com/office/officeart/2008/layout/LinedList"/>
    <dgm:cxn modelId="{0301EEEB-45C3-4A11-9343-9D822D8EA7A9}" type="presOf" srcId="{E3FA3CA1-B731-4320-94C5-3FF7E91E86AB}" destId="{520664A1-3FC6-4B1B-9674-89574B51CB9B}" srcOrd="0" destOrd="0" presId="urn:microsoft.com/office/officeart/2008/layout/LinedList"/>
    <dgm:cxn modelId="{2F3C6BF3-6577-4DC0-9B6E-638275690D99}" srcId="{18899595-DCAE-4C03-B4FB-DA46817EAD01}" destId="{3DE40A16-097F-47B3-8904-FF43BE61812B}" srcOrd="4" destOrd="0" parTransId="{2240B6B1-70A9-4BCB-9685-316D5DACB235}" sibTransId="{B18AD8E1-9134-4F76-880C-252F135B6E16}"/>
    <dgm:cxn modelId="{B67F19AC-8AA6-479C-8EF0-58F4EF86ACD0}" type="presParOf" srcId="{13F826ED-57B0-426D-8F79-30FE4A362BD6}" destId="{101583E7-D147-4D72-9D57-77CDBB04098C}" srcOrd="0" destOrd="0" presId="urn:microsoft.com/office/officeart/2008/layout/LinedList"/>
    <dgm:cxn modelId="{7D25BA9E-1B31-4285-BB29-FE6BB8369F13}" type="presParOf" srcId="{13F826ED-57B0-426D-8F79-30FE4A362BD6}" destId="{B0D454DF-D381-408F-ACB9-65502FE7A7C3}" srcOrd="1" destOrd="0" presId="urn:microsoft.com/office/officeart/2008/layout/LinedList"/>
    <dgm:cxn modelId="{D1D06D4C-D8AE-4F51-9CCF-B374D3381CD6}" type="presParOf" srcId="{B0D454DF-D381-408F-ACB9-65502FE7A7C3}" destId="{520664A1-3FC6-4B1B-9674-89574B51CB9B}" srcOrd="0" destOrd="0" presId="urn:microsoft.com/office/officeart/2008/layout/LinedList"/>
    <dgm:cxn modelId="{66E606DB-90D5-4E61-87CF-5ED33184E53A}" type="presParOf" srcId="{B0D454DF-D381-408F-ACB9-65502FE7A7C3}" destId="{2FCB7CD7-421D-4179-B6B1-F0001ACFCD0F}" srcOrd="1" destOrd="0" presId="urn:microsoft.com/office/officeart/2008/layout/LinedList"/>
    <dgm:cxn modelId="{6125ED92-E6AC-483B-A80D-8719C61EC0FB}" type="presParOf" srcId="{13F826ED-57B0-426D-8F79-30FE4A362BD6}" destId="{7F17B1C5-19BC-4760-9AE7-B7CB05DB7A28}" srcOrd="2" destOrd="0" presId="urn:microsoft.com/office/officeart/2008/layout/LinedList"/>
    <dgm:cxn modelId="{09FF4E76-3C15-41A6-9E34-BCD01165EF94}" type="presParOf" srcId="{13F826ED-57B0-426D-8F79-30FE4A362BD6}" destId="{C2D25901-8CD9-47D8-8A55-3167532DA49D}" srcOrd="3" destOrd="0" presId="urn:microsoft.com/office/officeart/2008/layout/LinedList"/>
    <dgm:cxn modelId="{5408EB27-3EFE-4CCC-A5BD-34F9CC5BC521}" type="presParOf" srcId="{C2D25901-8CD9-47D8-8A55-3167532DA49D}" destId="{15527F66-95C0-44FA-9ADA-8385E7897B7B}" srcOrd="0" destOrd="0" presId="urn:microsoft.com/office/officeart/2008/layout/LinedList"/>
    <dgm:cxn modelId="{9CBAB37C-76FE-4AC9-8A67-D12B06BCE4A0}" type="presParOf" srcId="{C2D25901-8CD9-47D8-8A55-3167532DA49D}" destId="{566B6842-316F-45F1-9C56-A9403DBE591F}" srcOrd="1" destOrd="0" presId="urn:microsoft.com/office/officeart/2008/layout/LinedList"/>
    <dgm:cxn modelId="{C2B24FA2-218E-42F4-A9BA-E3540302998E}" type="presParOf" srcId="{13F826ED-57B0-426D-8F79-30FE4A362BD6}" destId="{3EF2B33E-4EEC-491E-BE73-48D297EBA30C}" srcOrd="4" destOrd="0" presId="urn:microsoft.com/office/officeart/2008/layout/LinedList"/>
    <dgm:cxn modelId="{D52462A1-C74C-47B6-8283-11EA0E5F79D3}" type="presParOf" srcId="{13F826ED-57B0-426D-8F79-30FE4A362BD6}" destId="{564D4D7B-B24B-412F-8A3B-5CB175D4623C}" srcOrd="5" destOrd="0" presId="urn:microsoft.com/office/officeart/2008/layout/LinedList"/>
    <dgm:cxn modelId="{F035547C-A94E-46AD-B61A-F5ACF4A3B38B}" type="presParOf" srcId="{564D4D7B-B24B-412F-8A3B-5CB175D4623C}" destId="{D22CF27E-83DF-43D4-B480-518060A2DBBB}" srcOrd="0" destOrd="0" presId="urn:microsoft.com/office/officeart/2008/layout/LinedList"/>
    <dgm:cxn modelId="{CEEC6E21-3843-42F4-8ECC-101FA8764419}" type="presParOf" srcId="{564D4D7B-B24B-412F-8A3B-5CB175D4623C}" destId="{6352CEBF-6E5B-4471-892C-2AD0B31D828E}" srcOrd="1" destOrd="0" presId="urn:microsoft.com/office/officeart/2008/layout/LinedList"/>
    <dgm:cxn modelId="{DDE13189-F52D-4A2D-A0C0-55001FD6964E}" type="presParOf" srcId="{13F826ED-57B0-426D-8F79-30FE4A362BD6}" destId="{972DBBA7-FBD6-4618-89C6-D53CBBB96EEF}" srcOrd="6" destOrd="0" presId="urn:microsoft.com/office/officeart/2008/layout/LinedList"/>
    <dgm:cxn modelId="{2853642F-EAA5-44CB-9D1E-FB5ACE11AB26}" type="presParOf" srcId="{13F826ED-57B0-426D-8F79-30FE4A362BD6}" destId="{21F7CF6A-84E7-4325-8DB8-AAB554207F87}" srcOrd="7" destOrd="0" presId="urn:microsoft.com/office/officeart/2008/layout/LinedList"/>
    <dgm:cxn modelId="{CFA5EA71-B649-482C-9D4C-F64E8774B758}" type="presParOf" srcId="{21F7CF6A-84E7-4325-8DB8-AAB554207F87}" destId="{6CD4DF99-3992-4907-B847-C00CA77E5269}" srcOrd="0" destOrd="0" presId="urn:microsoft.com/office/officeart/2008/layout/LinedList"/>
    <dgm:cxn modelId="{6B02FF12-3B5C-4CA0-86B6-4BA67C9F9CB0}" type="presParOf" srcId="{21F7CF6A-84E7-4325-8DB8-AAB554207F87}" destId="{940CE0C5-BEF4-4369-996F-85594380FD5C}" srcOrd="1" destOrd="0" presId="urn:microsoft.com/office/officeart/2008/layout/LinedList"/>
    <dgm:cxn modelId="{88790A24-3FEA-4516-90F0-2E2467B46C55}" type="presParOf" srcId="{13F826ED-57B0-426D-8F79-30FE4A362BD6}" destId="{4D54BEED-5C76-42A0-8EA3-B81669866B3F}" srcOrd="8" destOrd="0" presId="urn:microsoft.com/office/officeart/2008/layout/LinedList"/>
    <dgm:cxn modelId="{28D2FB78-08B7-4E83-A336-44FAA3C5370F}" type="presParOf" srcId="{13F826ED-57B0-426D-8F79-30FE4A362BD6}" destId="{BE17F89D-5A74-44E7-ABE5-617C8D104FFF}" srcOrd="9" destOrd="0" presId="urn:microsoft.com/office/officeart/2008/layout/LinedList"/>
    <dgm:cxn modelId="{50A47999-652C-4A02-9E1B-8D8B8353A89E}" type="presParOf" srcId="{BE17F89D-5A74-44E7-ABE5-617C8D104FFF}" destId="{21FF9E77-B28D-4708-8EF6-2CF390C396A0}" srcOrd="0" destOrd="0" presId="urn:microsoft.com/office/officeart/2008/layout/LinedList"/>
    <dgm:cxn modelId="{0DA77C93-48A5-4DC8-8F65-56027F73AFE6}" type="presParOf" srcId="{BE17F89D-5A74-44E7-ABE5-617C8D104FFF}" destId="{0273AE77-9C44-4E58-B6BF-7762881D7EB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738CFDB-2DBE-4CCF-BA81-65B4BB842C1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B930AC7-F414-446C-BC2E-33646B3D1A2B}">
      <dgm:prSet/>
      <dgm:spPr/>
      <dgm:t>
        <a:bodyPr/>
        <a:lstStyle/>
        <a:p>
          <a:r>
            <a:rPr lang="en-GB" b="0" i="0"/>
            <a:t>The individual was taken by the police to the local A&amp;E department</a:t>
          </a:r>
          <a:endParaRPr lang="en-US"/>
        </a:p>
      </dgm:t>
    </dgm:pt>
    <dgm:pt modelId="{04B2E06B-3E1A-48ED-A770-CCF745185C56}" type="parTrans" cxnId="{30CBCCDB-DE4C-47A7-9A52-3085F8372A46}">
      <dgm:prSet/>
      <dgm:spPr/>
      <dgm:t>
        <a:bodyPr/>
        <a:lstStyle/>
        <a:p>
          <a:endParaRPr lang="en-US"/>
        </a:p>
      </dgm:t>
    </dgm:pt>
    <dgm:pt modelId="{EDE02747-7064-4EBB-9D9F-ADE43BDBE44A}" type="sibTrans" cxnId="{30CBCCDB-DE4C-47A7-9A52-3085F8372A46}">
      <dgm:prSet/>
      <dgm:spPr/>
      <dgm:t>
        <a:bodyPr/>
        <a:lstStyle/>
        <a:p>
          <a:endParaRPr lang="en-US"/>
        </a:p>
      </dgm:t>
    </dgm:pt>
    <dgm:pt modelId="{3CC45DB0-CB6A-4B7F-BE03-43703B0EAC3B}">
      <dgm:prSet/>
      <dgm:spPr/>
      <dgm:t>
        <a:bodyPr/>
        <a:lstStyle/>
        <a:p>
          <a:r>
            <a:rPr lang="en-GB" b="0" i="0"/>
            <a:t>They were triaged and assessed by the Crisis Team</a:t>
          </a:r>
          <a:endParaRPr lang="en-US"/>
        </a:p>
      </dgm:t>
    </dgm:pt>
    <dgm:pt modelId="{297287E7-1FFE-43A0-AF2B-71142D4199B4}" type="parTrans" cxnId="{A0EF6807-AB6F-467C-8E4D-3BA06C7BDC54}">
      <dgm:prSet/>
      <dgm:spPr/>
      <dgm:t>
        <a:bodyPr/>
        <a:lstStyle/>
        <a:p>
          <a:endParaRPr lang="en-US"/>
        </a:p>
      </dgm:t>
    </dgm:pt>
    <dgm:pt modelId="{044B9B54-CC08-4D40-949F-FD412F6E8121}" type="sibTrans" cxnId="{A0EF6807-AB6F-467C-8E4D-3BA06C7BDC54}">
      <dgm:prSet/>
      <dgm:spPr/>
      <dgm:t>
        <a:bodyPr/>
        <a:lstStyle/>
        <a:p>
          <a:endParaRPr lang="en-US"/>
        </a:p>
      </dgm:t>
    </dgm:pt>
    <dgm:pt modelId="{1BE62B56-8894-4427-AF34-092D9D3F8D88}">
      <dgm:prSet/>
      <dgm:spPr/>
      <dgm:t>
        <a:bodyPr/>
        <a:lstStyle/>
        <a:p>
          <a:r>
            <a:rPr lang="en-GB" b="0" i="0" dirty="0"/>
            <a:t>The individual was provided with the assistance they required in an efficient manner</a:t>
          </a:r>
          <a:endParaRPr lang="en-US" dirty="0"/>
        </a:p>
      </dgm:t>
    </dgm:pt>
    <dgm:pt modelId="{D83C43A5-CC5B-41BC-8F8F-32FEB05B9CB6}" type="parTrans" cxnId="{81C43554-B102-4A88-AF8E-F3A98684BAC0}">
      <dgm:prSet/>
      <dgm:spPr/>
      <dgm:t>
        <a:bodyPr/>
        <a:lstStyle/>
        <a:p>
          <a:endParaRPr lang="en-US"/>
        </a:p>
      </dgm:t>
    </dgm:pt>
    <dgm:pt modelId="{ECCC3DF7-3C60-4BB7-89A4-12F88A69E511}" type="sibTrans" cxnId="{81C43554-B102-4A88-AF8E-F3A98684BAC0}">
      <dgm:prSet/>
      <dgm:spPr/>
      <dgm:t>
        <a:bodyPr/>
        <a:lstStyle/>
        <a:p>
          <a:endParaRPr lang="en-US"/>
        </a:p>
      </dgm:t>
    </dgm:pt>
    <dgm:pt modelId="{1D1DB1F9-6031-4279-B2DB-D2EE42205DE7}" type="pres">
      <dgm:prSet presAssocID="{2738CFDB-2DBE-4CCF-BA81-65B4BB842C14}" presName="vert0" presStyleCnt="0">
        <dgm:presLayoutVars>
          <dgm:dir/>
          <dgm:animOne val="branch"/>
          <dgm:animLvl val="lvl"/>
        </dgm:presLayoutVars>
      </dgm:prSet>
      <dgm:spPr/>
    </dgm:pt>
    <dgm:pt modelId="{6114784D-9A23-4A4E-A44A-E271CD8E3739}" type="pres">
      <dgm:prSet presAssocID="{9B930AC7-F414-446C-BC2E-33646B3D1A2B}" presName="thickLine" presStyleLbl="alignNode1" presStyleIdx="0" presStyleCnt="3"/>
      <dgm:spPr/>
    </dgm:pt>
    <dgm:pt modelId="{9CE12B9E-DDD3-4427-B712-9619EED7B392}" type="pres">
      <dgm:prSet presAssocID="{9B930AC7-F414-446C-BC2E-33646B3D1A2B}" presName="horz1" presStyleCnt="0"/>
      <dgm:spPr/>
    </dgm:pt>
    <dgm:pt modelId="{29ECBCC2-705F-4707-AA9F-E00C61479072}" type="pres">
      <dgm:prSet presAssocID="{9B930AC7-F414-446C-BC2E-33646B3D1A2B}" presName="tx1" presStyleLbl="revTx" presStyleIdx="0" presStyleCnt="3"/>
      <dgm:spPr/>
    </dgm:pt>
    <dgm:pt modelId="{20DD0614-62DD-4312-947D-D6F4EF69046E}" type="pres">
      <dgm:prSet presAssocID="{9B930AC7-F414-446C-BC2E-33646B3D1A2B}" presName="vert1" presStyleCnt="0"/>
      <dgm:spPr/>
    </dgm:pt>
    <dgm:pt modelId="{05D619F5-764D-4AF6-9C13-D85C9ED7FF48}" type="pres">
      <dgm:prSet presAssocID="{3CC45DB0-CB6A-4B7F-BE03-43703B0EAC3B}" presName="thickLine" presStyleLbl="alignNode1" presStyleIdx="1" presStyleCnt="3"/>
      <dgm:spPr/>
    </dgm:pt>
    <dgm:pt modelId="{78835D90-0BAC-4E4F-86AF-348069086B40}" type="pres">
      <dgm:prSet presAssocID="{3CC45DB0-CB6A-4B7F-BE03-43703B0EAC3B}" presName="horz1" presStyleCnt="0"/>
      <dgm:spPr/>
    </dgm:pt>
    <dgm:pt modelId="{30C3EE34-60A8-46F6-89CE-DE2DCC93DB39}" type="pres">
      <dgm:prSet presAssocID="{3CC45DB0-CB6A-4B7F-BE03-43703B0EAC3B}" presName="tx1" presStyleLbl="revTx" presStyleIdx="1" presStyleCnt="3"/>
      <dgm:spPr/>
    </dgm:pt>
    <dgm:pt modelId="{9CCC0C58-3FC1-4D90-A8C5-B7C3BB6CA650}" type="pres">
      <dgm:prSet presAssocID="{3CC45DB0-CB6A-4B7F-BE03-43703B0EAC3B}" presName="vert1" presStyleCnt="0"/>
      <dgm:spPr/>
    </dgm:pt>
    <dgm:pt modelId="{F7259D1B-1991-4640-9E54-E76EE9CBD557}" type="pres">
      <dgm:prSet presAssocID="{1BE62B56-8894-4427-AF34-092D9D3F8D88}" presName="thickLine" presStyleLbl="alignNode1" presStyleIdx="2" presStyleCnt="3"/>
      <dgm:spPr/>
    </dgm:pt>
    <dgm:pt modelId="{021C8F6C-15C2-4931-AC9E-114D598CD45E}" type="pres">
      <dgm:prSet presAssocID="{1BE62B56-8894-4427-AF34-092D9D3F8D88}" presName="horz1" presStyleCnt="0"/>
      <dgm:spPr/>
    </dgm:pt>
    <dgm:pt modelId="{EC5F5CC9-8088-4CD3-A587-F6B4DBCC09A9}" type="pres">
      <dgm:prSet presAssocID="{1BE62B56-8894-4427-AF34-092D9D3F8D88}" presName="tx1" presStyleLbl="revTx" presStyleIdx="2" presStyleCnt="3"/>
      <dgm:spPr/>
    </dgm:pt>
    <dgm:pt modelId="{5C9B8852-4727-4ED1-8A32-426E632EB05F}" type="pres">
      <dgm:prSet presAssocID="{1BE62B56-8894-4427-AF34-092D9D3F8D88}" presName="vert1" presStyleCnt="0"/>
      <dgm:spPr/>
    </dgm:pt>
  </dgm:ptLst>
  <dgm:cxnLst>
    <dgm:cxn modelId="{A0EF6807-AB6F-467C-8E4D-3BA06C7BDC54}" srcId="{2738CFDB-2DBE-4CCF-BA81-65B4BB842C14}" destId="{3CC45DB0-CB6A-4B7F-BE03-43703B0EAC3B}" srcOrd="1" destOrd="0" parTransId="{297287E7-1FFE-43A0-AF2B-71142D4199B4}" sibTransId="{044B9B54-CC08-4D40-949F-FD412F6E8121}"/>
    <dgm:cxn modelId="{F0B9CB38-E4AE-475C-ADE1-C3AF006744F8}" type="presOf" srcId="{1BE62B56-8894-4427-AF34-092D9D3F8D88}" destId="{EC5F5CC9-8088-4CD3-A587-F6B4DBCC09A9}" srcOrd="0" destOrd="0" presId="urn:microsoft.com/office/officeart/2008/layout/LinedList"/>
    <dgm:cxn modelId="{A4BB1F5B-5FB8-4C6F-BDA5-9CAB9767CCC6}" type="presOf" srcId="{3CC45DB0-CB6A-4B7F-BE03-43703B0EAC3B}" destId="{30C3EE34-60A8-46F6-89CE-DE2DCC93DB39}" srcOrd="0" destOrd="0" presId="urn:microsoft.com/office/officeart/2008/layout/LinedList"/>
    <dgm:cxn modelId="{B3AA2A6D-D901-4096-B49F-1B1015DF842A}" type="presOf" srcId="{9B930AC7-F414-446C-BC2E-33646B3D1A2B}" destId="{29ECBCC2-705F-4707-AA9F-E00C61479072}" srcOrd="0" destOrd="0" presId="urn:microsoft.com/office/officeart/2008/layout/LinedList"/>
    <dgm:cxn modelId="{81C43554-B102-4A88-AF8E-F3A98684BAC0}" srcId="{2738CFDB-2DBE-4CCF-BA81-65B4BB842C14}" destId="{1BE62B56-8894-4427-AF34-092D9D3F8D88}" srcOrd="2" destOrd="0" parTransId="{D83C43A5-CC5B-41BC-8F8F-32FEB05B9CB6}" sibTransId="{ECCC3DF7-3C60-4BB7-89A4-12F88A69E511}"/>
    <dgm:cxn modelId="{30CBCCDB-DE4C-47A7-9A52-3085F8372A46}" srcId="{2738CFDB-2DBE-4CCF-BA81-65B4BB842C14}" destId="{9B930AC7-F414-446C-BC2E-33646B3D1A2B}" srcOrd="0" destOrd="0" parTransId="{04B2E06B-3E1A-48ED-A770-CCF745185C56}" sibTransId="{EDE02747-7064-4EBB-9D9F-ADE43BDBE44A}"/>
    <dgm:cxn modelId="{8591CCDC-606B-4598-AEB8-FA56354EC291}" type="presOf" srcId="{2738CFDB-2DBE-4CCF-BA81-65B4BB842C14}" destId="{1D1DB1F9-6031-4279-B2DB-D2EE42205DE7}" srcOrd="0" destOrd="0" presId="urn:microsoft.com/office/officeart/2008/layout/LinedList"/>
    <dgm:cxn modelId="{AE2BF960-0F9C-4C12-9829-61F27532026C}" type="presParOf" srcId="{1D1DB1F9-6031-4279-B2DB-D2EE42205DE7}" destId="{6114784D-9A23-4A4E-A44A-E271CD8E3739}" srcOrd="0" destOrd="0" presId="urn:microsoft.com/office/officeart/2008/layout/LinedList"/>
    <dgm:cxn modelId="{EA8760FC-6F70-4011-8390-8BB65106BE67}" type="presParOf" srcId="{1D1DB1F9-6031-4279-B2DB-D2EE42205DE7}" destId="{9CE12B9E-DDD3-4427-B712-9619EED7B392}" srcOrd="1" destOrd="0" presId="urn:microsoft.com/office/officeart/2008/layout/LinedList"/>
    <dgm:cxn modelId="{FE0E99D1-C52F-4752-B45E-4596E80DA961}" type="presParOf" srcId="{9CE12B9E-DDD3-4427-B712-9619EED7B392}" destId="{29ECBCC2-705F-4707-AA9F-E00C61479072}" srcOrd="0" destOrd="0" presId="urn:microsoft.com/office/officeart/2008/layout/LinedList"/>
    <dgm:cxn modelId="{C4B38335-7BA9-44AC-A9FB-231A92FEF93F}" type="presParOf" srcId="{9CE12B9E-DDD3-4427-B712-9619EED7B392}" destId="{20DD0614-62DD-4312-947D-D6F4EF69046E}" srcOrd="1" destOrd="0" presId="urn:microsoft.com/office/officeart/2008/layout/LinedList"/>
    <dgm:cxn modelId="{5D3AF8D4-9830-4CD3-8E4C-212FF1A52121}" type="presParOf" srcId="{1D1DB1F9-6031-4279-B2DB-D2EE42205DE7}" destId="{05D619F5-764D-4AF6-9C13-D85C9ED7FF48}" srcOrd="2" destOrd="0" presId="urn:microsoft.com/office/officeart/2008/layout/LinedList"/>
    <dgm:cxn modelId="{A3795CA1-EBFB-4C44-AD34-1854B0828FA0}" type="presParOf" srcId="{1D1DB1F9-6031-4279-B2DB-D2EE42205DE7}" destId="{78835D90-0BAC-4E4F-86AF-348069086B40}" srcOrd="3" destOrd="0" presId="urn:microsoft.com/office/officeart/2008/layout/LinedList"/>
    <dgm:cxn modelId="{841BB443-2294-4668-8102-33B2DF185440}" type="presParOf" srcId="{78835D90-0BAC-4E4F-86AF-348069086B40}" destId="{30C3EE34-60A8-46F6-89CE-DE2DCC93DB39}" srcOrd="0" destOrd="0" presId="urn:microsoft.com/office/officeart/2008/layout/LinedList"/>
    <dgm:cxn modelId="{424B62D8-1CA9-457D-9E3B-4847F41554FC}" type="presParOf" srcId="{78835D90-0BAC-4E4F-86AF-348069086B40}" destId="{9CCC0C58-3FC1-4D90-A8C5-B7C3BB6CA650}" srcOrd="1" destOrd="0" presId="urn:microsoft.com/office/officeart/2008/layout/LinedList"/>
    <dgm:cxn modelId="{1F1775A0-51B3-4024-B299-001A4880759D}" type="presParOf" srcId="{1D1DB1F9-6031-4279-B2DB-D2EE42205DE7}" destId="{F7259D1B-1991-4640-9E54-E76EE9CBD557}" srcOrd="4" destOrd="0" presId="urn:microsoft.com/office/officeart/2008/layout/LinedList"/>
    <dgm:cxn modelId="{F1B8B4BF-0ADA-4559-917A-148F58D9CAB2}" type="presParOf" srcId="{1D1DB1F9-6031-4279-B2DB-D2EE42205DE7}" destId="{021C8F6C-15C2-4931-AC9E-114D598CD45E}" srcOrd="5" destOrd="0" presId="urn:microsoft.com/office/officeart/2008/layout/LinedList"/>
    <dgm:cxn modelId="{A97543DC-7FD8-4B8B-BE0E-DFE576827D7F}" type="presParOf" srcId="{021C8F6C-15C2-4931-AC9E-114D598CD45E}" destId="{EC5F5CC9-8088-4CD3-A587-F6B4DBCC09A9}" srcOrd="0" destOrd="0" presId="urn:microsoft.com/office/officeart/2008/layout/LinedList"/>
    <dgm:cxn modelId="{EF6B83BB-D9A4-4CC3-A50F-1388884E48B5}" type="presParOf" srcId="{021C8F6C-15C2-4931-AC9E-114D598CD45E}" destId="{5C9B8852-4727-4ED1-8A32-426E632EB05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E9B1C9A-631E-4707-B18E-50258E46A1A6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6683D4B-31AC-45DF-B94F-75FB0C1752EC}">
      <dgm:prSet/>
      <dgm:spPr/>
      <dgm:t>
        <a:bodyPr/>
        <a:lstStyle/>
        <a:p>
          <a:r>
            <a:rPr lang="en-GB"/>
            <a:t>“</a:t>
          </a:r>
          <a:r>
            <a:rPr lang="en-GB" b="0" i="0"/>
            <a:t>People face far more problems than they should because policy fails them. No-one sees that more than we do: we help more people with more problems than anyone else. That gives us a unique insight into the challenges people are facing today.</a:t>
          </a:r>
          <a:endParaRPr lang="en-US"/>
        </a:p>
      </dgm:t>
    </dgm:pt>
    <dgm:pt modelId="{869D4F86-5E59-4A8A-9D0F-F32682EE9D10}" type="parTrans" cxnId="{C46C3842-E8B0-445C-80CD-B928D8E334F6}">
      <dgm:prSet/>
      <dgm:spPr/>
      <dgm:t>
        <a:bodyPr/>
        <a:lstStyle/>
        <a:p>
          <a:endParaRPr lang="en-US"/>
        </a:p>
      </dgm:t>
    </dgm:pt>
    <dgm:pt modelId="{45858BD7-D69C-40E0-8234-6ED623F5E565}" type="sibTrans" cxnId="{C46C3842-E8B0-445C-80CD-B928D8E334F6}">
      <dgm:prSet/>
      <dgm:spPr/>
      <dgm:t>
        <a:bodyPr/>
        <a:lstStyle/>
        <a:p>
          <a:endParaRPr lang="en-US"/>
        </a:p>
      </dgm:t>
    </dgm:pt>
    <dgm:pt modelId="{9D8EE26B-270A-4CC1-BCCF-0F62C88CA747}">
      <dgm:prSet/>
      <dgm:spPr/>
      <dgm:t>
        <a:bodyPr/>
        <a:lstStyle/>
        <a:p>
          <a:r>
            <a:rPr lang="en-GB" b="0" i="0"/>
            <a:t>We use our evidence and insights to show decision makers where things aren’t working and make the case for change - so we can live in a society where people face far fewer problems.”</a:t>
          </a:r>
          <a:endParaRPr lang="en-US"/>
        </a:p>
      </dgm:t>
    </dgm:pt>
    <dgm:pt modelId="{3C507155-26D8-4E91-A50C-CC4A785F8FF4}" type="parTrans" cxnId="{FA2DE7D2-C7E0-44B0-83CB-4DA611EA8866}">
      <dgm:prSet/>
      <dgm:spPr/>
      <dgm:t>
        <a:bodyPr/>
        <a:lstStyle/>
        <a:p>
          <a:endParaRPr lang="en-US"/>
        </a:p>
      </dgm:t>
    </dgm:pt>
    <dgm:pt modelId="{9052718A-E3A1-4607-930F-A3A182304AAA}" type="sibTrans" cxnId="{FA2DE7D2-C7E0-44B0-83CB-4DA611EA8866}">
      <dgm:prSet/>
      <dgm:spPr/>
      <dgm:t>
        <a:bodyPr/>
        <a:lstStyle/>
        <a:p>
          <a:endParaRPr lang="en-US"/>
        </a:p>
      </dgm:t>
    </dgm:pt>
    <dgm:pt modelId="{B5DC5549-5E17-4DF1-AC76-B2A1F8DF4722}" type="pres">
      <dgm:prSet presAssocID="{6E9B1C9A-631E-4707-B18E-50258E46A1A6}" presName="Name0" presStyleCnt="0">
        <dgm:presLayoutVars>
          <dgm:dir/>
          <dgm:animLvl val="lvl"/>
          <dgm:resizeHandles val="exact"/>
        </dgm:presLayoutVars>
      </dgm:prSet>
      <dgm:spPr/>
    </dgm:pt>
    <dgm:pt modelId="{2CBCE100-D0C1-4AAB-A90D-02CE215543E2}" type="pres">
      <dgm:prSet presAssocID="{9D8EE26B-270A-4CC1-BCCF-0F62C88CA747}" presName="boxAndChildren" presStyleCnt="0"/>
      <dgm:spPr/>
    </dgm:pt>
    <dgm:pt modelId="{0F3D4808-9612-4FFD-A81B-21EC13717F5F}" type="pres">
      <dgm:prSet presAssocID="{9D8EE26B-270A-4CC1-BCCF-0F62C88CA747}" presName="parentTextBox" presStyleLbl="node1" presStyleIdx="0" presStyleCnt="2"/>
      <dgm:spPr/>
    </dgm:pt>
    <dgm:pt modelId="{AC502C37-DBB0-4752-AFC6-B7CF3FE802CD}" type="pres">
      <dgm:prSet presAssocID="{45858BD7-D69C-40E0-8234-6ED623F5E565}" presName="sp" presStyleCnt="0"/>
      <dgm:spPr/>
    </dgm:pt>
    <dgm:pt modelId="{E53E8975-D7C0-413D-8220-1D203DE298FE}" type="pres">
      <dgm:prSet presAssocID="{36683D4B-31AC-45DF-B94F-75FB0C1752EC}" presName="arrowAndChildren" presStyleCnt="0"/>
      <dgm:spPr/>
    </dgm:pt>
    <dgm:pt modelId="{375541E7-70D5-4078-8D66-1AFBE7DE427F}" type="pres">
      <dgm:prSet presAssocID="{36683D4B-31AC-45DF-B94F-75FB0C1752EC}" presName="parentTextArrow" presStyleLbl="node1" presStyleIdx="1" presStyleCnt="2"/>
      <dgm:spPr/>
    </dgm:pt>
  </dgm:ptLst>
  <dgm:cxnLst>
    <dgm:cxn modelId="{C46C3842-E8B0-445C-80CD-B928D8E334F6}" srcId="{6E9B1C9A-631E-4707-B18E-50258E46A1A6}" destId="{36683D4B-31AC-45DF-B94F-75FB0C1752EC}" srcOrd="0" destOrd="0" parTransId="{869D4F86-5E59-4A8A-9D0F-F32682EE9D10}" sibTransId="{45858BD7-D69C-40E0-8234-6ED623F5E565}"/>
    <dgm:cxn modelId="{DA688C6F-834E-481D-83BB-4388443787B5}" type="presOf" srcId="{36683D4B-31AC-45DF-B94F-75FB0C1752EC}" destId="{375541E7-70D5-4078-8D66-1AFBE7DE427F}" srcOrd="0" destOrd="0" presId="urn:microsoft.com/office/officeart/2005/8/layout/process4"/>
    <dgm:cxn modelId="{1D6BD357-2C4C-4035-A697-568A77CC4882}" type="presOf" srcId="{6E9B1C9A-631E-4707-B18E-50258E46A1A6}" destId="{B5DC5549-5E17-4DF1-AC76-B2A1F8DF4722}" srcOrd="0" destOrd="0" presId="urn:microsoft.com/office/officeart/2005/8/layout/process4"/>
    <dgm:cxn modelId="{FA2DE7D2-C7E0-44B0-83CB-4DA611EA8866}" srcId="{6E9B1C9A-631E-4707-B18E-50258E46A1A6}" destId="{9D8EE26B-270A-4CC1-BCCF-0F62C88CA747}" srcOrd="1" destOrd="0" parTransId="{3C507155-26D8-4E91-A50C-CC4A785F8FF4}" sibTransId="{9052718A-E3A1-4607-930F-A3A182304AAA}"/>
    <dgm:cxn modelId="{214FFFF3-FDB9-43A9-B363-76193F5280BA}" type="presOf" srcId="{9D8EE26B-270A-4CC1-BCCF-0F62C88CA747}" destId="{0F3D4808-9612-4FFD-A81B-21EC13717F5F}" srcOrd="0" destOrd="0" presId="urn:microsoft.com/office/officeart/2005/8/layout/process4"/>
    <dgm:cxn modelId="{73C2A226-1C1A-4781-9A13-4D933CFB84CF}" type="presParOf" srcId="{B5DC5549-5E17-4DF1-AC76-B2A1F8DF4722}" destId="{2CBCE100-D0C1-4AAB-A90D-02CE215543E2}" srcOrd="0" destOrd="0" presId="urn:microsoft.com/office/officeart/2005/8/layout/process4"/>
    <dgm:cxn modelId="{561FA0D3-F687-482A-9F8D-E484F9F13C2B}" type="presParOf" srcId="{2CBCE100-D0C1-4AAB-A90D-02CE215543E2}" destId="{0F3D4808-9612-4FFD-A81B-21EC13717F5F}" srcOrd="0" destOrd="0" presId="urn:microsoft.com/office/officeart/2005/8/layout/process4"/>
    <dgm:cxn modelId="{F3D0430E-1B83-46FD-AB48-9E7D2BE84F55}" type="presParOf" srcId="{B5DC5549-5E17-4DF1-AC76-B2A1F8DF4722}" destId="{AC502C37-DBB0-4752-AFC6-B7CF3FE802CD}" srcOrd="1" destOrd="0" presId="urn:microsoft.com/office/officeart/2005/8/layout/process4"/>
    <dgm:cxn modelId="{7719C137-A733-41AD-ACEB-D3DD76A1ABE0}" type="presParOf" srcId="{B5DC5549-5E17-4DF1-AC76-B2A1F8DF4722}" destId="{E53E8975-D7C0-413D-8220-1D203DE298FE}" srcOrd="2" destOrd="0" presId="urn:microsoft.com/office/officeart/2005/8/layout/process4"/>
    <dgm:cxn modelId="{620867AD-2BD3-4FF6-8909-F0F7B172754C}" type="presParOf" srcId="{E53E8975-D7C0-413D-8220-1D203DE298FE}" destId="{375541E7-70D5-4078-8D66-1AFBE7DE427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E82DE2-F984-4848-B8CA-CA4DCAE51C86}">
      <dsp:nvSpPr>
        <dsp:cNvPr id="0" name=""/>
        <dsp:cNvSpPr/>
      </dsp:nvSpPr>
      <dsp:spPr>
        <a:xfrm>
          <a:off x="0" y="4268"/>
          <a:ext cx="6104761" cy="9092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F8FE3F-B98E-43DA-A46A-9B620C374BB7}">
      <dsp:nvSpPr>
        <dsp:cNvPr id="0" name=""/>
        <dsp:cNvSpPr/>
      </dsp:nvSpPr>
      <dsp:spPr>
        <a:xfrm>
          <a:off x="275054" y="208855"/>
          <a:ext cx="500099" cy="5000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9C1F7E-CC61-4DC8-B7C7-4F142DBC2407}">
      <dsp:nvSpPr>
        <dsp:cNvPr id="0" name=""/>
        <dsp:cNvSpPr/>
      </dsp:nvSpPr>
      <dsp:spPr>
        <a:xfrm>
          <a:off x="1050209" y="4268"/>
          <a:ext cx="5054551" cy="9092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31" tIns="96231" rIns="96231" bIns="962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Listening skills as a key component of the role</a:t>
          </a:r>
        </a:p>
      </dsp:txBody>
      <dsp:txXfrm>
        <a:off x="1050209" y="4268"/>
        <a:ext cx="5054551" cy="909272"/>
      </dsp:txXfrm>
    </dsp:sp>
    <dsp:sp modelId="{BEC4EF77-7F19-4103-93E2-1026A6B2D5C2}">
      <dsp:nvSpPr>
        <dsp:cNvPr id="0" name=""/>
        <dsp:cNvSpPr/>
      </dsp:nvSpPr>
      <dsp:spPr>
        <a:xfrm>
          <a:off x="0" y="1140858"/>
          <a:ext cx="6104761" cy="9092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09D064-8F83-4297-A2EE-5DB017908DFB}">
      <dsp:nvSpPr>
        <dsp:cNvPr id="0" name=""/>
        <dsp:cNvSpPr/>
      </dsp:nvSpPr>
      <dsp:spPr>
        <a:xfrm>
          <a:off x="275054" y="1345445"/>
          <a:ext cx="500099" cy="5000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98299B-3F79-4410-9AEF-E7C1B5D74DEF}">
      <dsp:nvSpPr>
        <dsp:cNvPr id="0" name=""/>
        <dsp:cNvSpPr/>
      </dsp:nvSpPr>
      <dsp:spPr>
        <a:xfrm>
          <a:off x="1050209" y="1140858"/>
          <a:ext cx="5054551" cy="9092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31" tIns="96231" rIns="96231" bIns="962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Situational experience of listening skills</a:t>
          </a:r>
          <a:endParaRPr lang="en-US" sz="1800" kern="1200" dirty="0"/>
        </a:p>
      </dsp:txBody>
      <dsp:txXfrm>
        <a:off x="1050209" y="1140858"/>
        <a:ext cx="5054551" cy="909272"/>
      </dsp:txXfrm>
    </dsp:sp>
    <dsp:sp modelId="{896FC414-342C-40E3-BC93-ABE19B6C0C62}">
      <dsp:nvSpPr>
        <dsp:cNvPr id="0" name=""/>
        <dsp:cNvSpPr/>
      </dsp:nvSpPr>
      <dsp:spPr>
        <a:xfrm>
          <a:off x="0" y="2277448"/>
          <a:ext cx="6104761" cy="9092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F2D1CE-0B04-4E1D-ABCD-0932B824CBD3}">
      <dsp:nvSpPr>
        <dsp:cNvPr id="0" name=""/>
        <dsp:cNvSpPr/>
      </dsp:nvSpPr>
      <dsp:spPr>
        <a:xfrm>
          <a:off x="275054" y="2482035"/>
          <a:ext cx="500099" cy="5000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C3F9C-620E-472D-BCFC-66947C5C0990}">
      <dsp:nvSpPr>
        <dsp:cNvPr id="0" name=""/>
        <dsp:cNvSpPr/>
      </dsp:nvSpPr>
      <dsp:spPr>
        <a:xfrm>
          <a:off x="1050209" y="2277448"/>
          <a:ext cx="5054551" cy="9092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31" tIns="96231" rIns="96231" bIns="962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Research skills as a component of the role</a:t>
          </a:r>
          <a:endParaRPr lang="en-US" sz="1800" kern="1200" dirty="0"/>
        </a:p>
      </dsp:txBody>
      <dsp:txXfrm>
        <a:off x="1050209" y="2277448"/>
        <a:ext cx="5054551" cy="909272"/>
      </dsp:txXfrm>
    </dsp:sp>
    <dsp:sp modelId="{5DE91C98-1A0C-4C12-BCD3-C9454AF576C8}">
      <dsp:nvSpPr>
        <dsp:cNvPr id="0" name=""/>
        <dsp:cNvSpPr/>
      </dsp:nvSpPr>
      <dsp:spPr>
        <a:xfrm>
          <a:off x="0" y="3414039"/>
          <a:ext cx="6104761" cy="9092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647AC8-4367-4424-88F6-70399DE337A5}">
      <dsp:nvSpPr>
        <dsp:cNvPr id="0" name=""/>
        <dsp:cNvSpPr/>
      </dsp:nvSpPr>
      <dsp:spPr>
        <a:xfrm>
          <a:off x="275054" y="3618625"/>
          <a:ext cx="500099" cy="5000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9DBC4-0C0E-4619-AE8F-10ECAA462A8E}">
      <dsp:nvSpPr>
        <dsp:cNvPr id="0" name=""/>
        <dsp:cNvSpPr/>
      </dsp:nvSpPr>
      <dsp:spPr>
        <a:xfrm>
          <a:off x="1050209" y="3414039"/>
          <a:ext cx="5054551" cy="9092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31" tIns="96231" rIns="96231" bIns="962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Situational experience of research skills</a:t>
          </a:r>
          <a:endParaRPr lang="en-US" sz="1800" kern="1200" dirty="0"/>
        </a:p>
      </dsp:txBody>
      <dsp:txXfrm>
        <a:off x="1050209" y="3414039"/>
        <a:ext cx="5054551" cy="909272"/>
      </dsp:txXfrm>
    </dsp:sp>
    <dsp:sp modelId="{CDD3B2AC-FA0F-4038-9F0A-A13C83FAA7F0}">
      <dsp:nvSpPr>
        <dsp:cNvPr id="0" name=""/>
        <dsp:cNvSpPr/>
      </dsp:nvSpPr>
      <dsp:spPr>
        <a:xfrm>
          <a:off x="0" y="4550629"/>
          <a:ext cx="6104761" cy="9092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90BC89-F1F1-497B-98DE-6F0FEDEDFA87}">
      <dsp:nvSpPr>
        <dsp:cNvPr id="0" name=""/>
        <dsp:cNvSpPr/>
      </dsp:nvSpPr>
      <dsp:spPr>
        <a:xfrm>
          <a:off x="275054" y="4755215"/>
          <a:ext cx="500099" cy="50009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5EC81E-D856-4DA3-9A9D-C4D96D889DC8}">
      <dsp:nvSpPr>
        <dsp:cNvPr id="0" name=""/>
        <dsp:cNvSpPr/>
      </dsp:nvSpPr>
      <dsp:spPr>
        <a:xfrm>
          <a:off x="1050209" y="4550629"/>
          <a:ext cx="5054551" cy="9092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231" tIns="96231" rIns="96231" bIns="9623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Conclude with experience and understanding of the issues facing society today</a:t>
          </a:r>
          <a:endParaRPr lang="en-US" sz="1800" kern="1200" dirty="0"/>
        </a:p>
      </dsp:txBody>
      <dsp:txXfrm>
        <a:off x="1050209" y="4550629"/>
        <a:ext cx="5054551" cy="9092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1FDC87-0F46-4395-B5C4-A26CA427A44E}">
      <dsp:nvSpPr>
        <dsp:cNvPr id="0" name=""/>
        <dsp:cNvSpPr/>
      </dsp:nvSpPr>
      <dsp:spPr>
        <a:xfrm>
          <a:off x="709568" y="227152"/>
          <a:ext cx="753046" cy="7530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7BA0EE-16AC-40AF-8185-2D0895BB9E69}">
      <dsp:nvSpPr>
        <dsp:cNvPr id="0" name=""/>
        <dsp:cNvSpPr/>
      </dsp:nvSpPr>
      <dsp:spPr>
        <a:xfrm>
          <a:off x="249372" y="1324697"/>
          <a:ext cx="1673437" cy="11982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Can be traced back to humanistic psychology – Rogers 1951 (p.43</a:t>
          </a:r>
          <a:r>
            <a:rPr lang="en-GB" sz="1800" b="0" i="0" kern="1200" dirty="0"/>
            <a:t>)</a:t>
          </a:r>
          <a:endParaRPr lang="en-US" sz="1800" kern="1200" dirty="0"/>
        </a:p>
      </dsp:txBody>
      <dsp:txXfrm>
        <a:off x="249372" y="1324697"/>
        <a:ext cx="1673437" cy="1198207"/>
      </dsp:txXfrm>
    </dsp:sp>
    <dsp:sp modelId="{A547B5D1-F37B-433A-97A7-320B4B26215E}">
      <dsp:nvSpPr>
        <dsp:cNvPr id="0" name=""/>
        <dsp:cNvSpPr/>
      </dsp:nvSpPr>
      <dsp:spPr>
        <a:xfrm>
          <a:off x="2675857" y="227152"/>
          <a:ext cx="753046" cy="7530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A6AAAA-2E63-46B8-8623-1DE1731A6101}">
      <dsp:nvSpPr>
        <dsp:cNvPr id="0" name=""/>
        <dsp:cNvSpPr/>
      </dsp:nvSpPr>
      <dsp:spPr>
        <a:xfrm>
          <a:off x="2215661" y="1324697"/>
          <a:ext cx="1673437" cy="11982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Non-judgmental process which ties into the Equality Act 2010 (p.43)</a:t>
          </a:r>
          <a:endParaRPr lang="en-US" sz="1600" kern="1200" dirty="0"/>
        </a:p>
      </dsp:txBody>
      <dsp:txXfrm>
        <a:off x="2215661" y="1324697"/>
        <a:ext cx="1673437" cy="1198207"/>
      </dsp:txXfrm>
    </dsp:sp>
    <dsp:sp modelId="{6A96629B-D5E4-4888-974E-FACEAF71DB12}">
      <dsp:nvSpPr>
        <dsp:cNvPr id="0" name=""/>
        <dsp:cNvSpPr/>
      </dsp:nvSpPr>
      <dsp:spPr>
        <a:xfrm>
          <a:off x="4642146" y="227152"/>
          <a:ext cx="753046" cy="7530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109A59-BAEF-47D4-B371-7D891DF2E76F}">
      <dsp:nvSpPr>
        <dsp:cNvPr id="0" name=""/>
        <dsp:cNvSpPr/>
      </dsp:nvSpPr>
      <dsp:spPr>
        <a:xfrm>
          <a:off x="4181950" y="1324697"/>
          <a:ext cx="1673437" cy="11982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Verbal paraphrasing and questions linked to conversation management (p.14)</a:t>
          </a:r>
          <a:endParaRPr lang="en-US" sz="1600" kern="1200" dirty="0"/>
        </a:p>
      </dsp:txBody>
      <dsp:txXfrm>
        <a:off x="4181950" y="1324697"/>
        <a:ext cx="1673437" cy="1198207"/>
      </dsp:txXfrm>
    </dsp:sp>
    <dsp:sp modelId="{768F9FBF-5F98-42AD-A120-95C9007EE235}">
      <dsp:nvSpPr>
        <dsp:cNvPr id="0" name=""/>
        <dsp:cNvSpPr/>
      </dsp:nvSpPr>
      <dsp:spPr>
        <a:xfrm>
          <a:off x="2695534" y="2988714"/>
          <a:ext cx="753046" cy="7530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F0BD1-0A6A-43C3-AB63-D4DB5BA27C10}">
      <dsp:nvSpPr>
        <dsp:cNvPr id="0" name=""/>
        <dsp:cNvSpPr/>
      </dsp:nvSpPr>
      <dsp:spPr>
        <a:xfrm>
          <a:off x="2215661" y="4038810"/>
          <a:ext cx="1673437" cy="11982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/>
            <a:t>Active listening better at achieving goals (p.13)</a:t>
          </a:r>
          <a:endParaRPr lang="en-US" sz="1800" kern="1200" dirty="0"/>
        </a:p>
      </dsp:txBody>
      <dsp:txXfrm>
        <a:off x="2215661" y="4038810"/>
        <a:ext cx="1673437" cy="11982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01DBFA-9C4A-48E1-8FA7-C5A96649A656}">
      <dsp:nvSpPr>
        <dsp:cNvPr id="0" name=""/>
        <dsp:cNvSpPr/>
      </dsp:nvSpPr>
      <dsp:spPr>
        <a:xfrm>
          <a:off x="0" y="2267"/>
          <a:ext cx="6104761" cy="11493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42C74B-B035-4066-A9A5-6A324531DDC7}">
      <dsp:nvSpPr>
        <dsp:cNvPr id="0" name=""/>
        <dsp:cNvSpPr/>
      </dsp:nvSpPr>
      <dsp:spPr>
        <a:xfrm>
          <a:off x="347692" y="260882"/>
          <a:ext cx="632168" cy="6321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C5270-C196-40F6-9329-FDF05B2CB9D9}">
      <dsp:nvSpPr>
        <dsp:cNvPr id="0" name=""/>
        <dsp:cNvSpPr/>
      </dsp:nvSpPr>
      <dsp:spPr>
        <a:xfrm>
          <a:off x="1327553" y="2267"/>
          <a:ext cx="4777207" cy="1149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44" tIns="121644" rIns="121644" bIns="12164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Developed listening and questioning skills can improve trust, and can be calming (p.14)</a:t>
          </a:r>
          <a:endParaRPr lang="en-US" sz="2000" kern="1200" dirty="0"/>
        </a:p>
      </dsp:txBody>
      <dsp:txXfrm>
        <a:off x="1327553" y="2267"/>
        <a:ext cx="4777207" cy="1149396"/>
      </dsp:txXfrm>
    </dsp:sp>
    <dsp:sp modelId="{A5FD1503-1572-4419-90C3-6AA510B4E47E}">
      <dsp:nvSpPr>
        <dsp:cNvPr id="0" name=""/>
        <dsp:cNvSpPr/>
      </dsp:nvSpPr>
      <dsp:spPr>
        <a:xfrm>
          <a:off x="0" y="1439013"/>
          <a:ext cx="6104761" cy="11493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6A9EDB-2EC0-4E47-B75E-10F3E7D63713}">
      <dsp:nvSpPr>
        <dsp:cNvPr id="0" name=""/>
        <dsp:cNvSpPr/>
      </dsp:nvSpPr>
      <dsp:spPr>
        <a:xfrm>
          <a:off x="347692" y="1697627"/>
          <a:ext cx="632168" cy="6321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754AB0-8135-4DFD-9367-84EC4DA0E369}">
      <dsp:nvSpPr>
        <dsp:cNvPr id="0" name=""/>
        <dsp:cNvSpPr/>
      </dsp:nvSpPr>
      <dsp:spPr>
        <a:xfrm>
          <a:off x="1327553" y="1439013"/>
          <a:ext cx="4777207" cy="1149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44" tIns="121644" rIns="121644" bIns="12164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Can make it easier for an individual to express exactly what they are thinking (p.8)</a:t>
          </a:r>
          <a:endParaRPr lang="en-US" sz="2000" kern="1200" dirty="0"/>
        </a:p>
      </dsp:txBody>
      <dsp:txXfrm>
        <a:off x="1327553" y="1439013"/>
        <a:ext cx="4777207" cy="1149396"/>
      </dsp:txXfrm>
    </dsp:sp>
    <dsp:sp modelId="{CBD11F3F-DE8F-4108-9BCD-2BB819EBEF39}">
      <dsp:nvSpPr>
        <dsp:cNvPr id="0" name=""/>
        <dsp:cNvSpPr/>
      </dsp:nvSpPr>
      <dsp:spPr>
        <a:xfrm>
          <a:off x="0" y="2875759"/>
          <a:ext cx="6104761" cy="11493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E07993-77AA-450D-A121-E7C5E805ECA4}">
      <dsp:nvSpPr>
        <dsp:cNvPr id="0" name=""/>
        <dsp:cNvSpPr/>
      </dsp:nvSpPr>
      <dsp:spPr>
        <a:xfrm>
          <a:off x="347692" y="3134373"/>
          <a:ext cx="632168" cy="6321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53E5A0-1632-4AF9-921A-5BEAE9526E27}">
      <dsp:nvSpPr>
        <dsp:cNvPr id="0" name=""/>
        <dsp:cNvSpPr/>
      </dsp:nvSpPr>
      <dsp:spPr>
        <a:xfrm>
          <a:off x="1327553" y="2875759"/>
          <a:ext cx="4777207" cy="1149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44" tIns="121644" rIns="121644" bIns="12164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Are effective in time-pressured situations (p. 550)</a:t>
          </a:r>
          <a:endParaRPr lang="en-US" sz="2000" kern="1200" dirty="0"/>
        </a:p>
      </dsp:txBody>
      <dsp:txXfrm>
        <a:off x="1327553" y="2875759"/>
        <a:ext cx="4777207" cy="1149396"/>
      </dsp:txXfrm>
    </dsp:sp>
    <dsp:sp modelId="{D2B756B1-9031-4B99-BCAA-D7E66C67E4DB}">
      <dsp:nvSpPr>
        <dsp:cNvPr id="0" name=""/>
        <dsp:cNvSpPr/>
      </dsp:nvSpPr>
      <dsp:spPr>
        <a:xfrm>
          <a:off x="0" y="4312505"/>
          <a:ext cx="6104761" cy="114939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384C63-8F5B-4248-948B-6868630BF070}">
      <dsp:nvSpPr>
        <dsp:cNvPr id="0" name=""/>
        <dsp:cNvSpPr/>
      </dsp:nvSpPr>
      <dsp:spPr>
        <a:xfrm>
          <a:off x="347692" y="4571119"/>
          <a:ext cx="632168" cy="6321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2EE93F-6A45-41A3-B846-E3956CB3D124}">
      <dsp:nvSpPr>
        <dsp:cNvPr id="0" name=""/>
        <dsp:cNvSpPr/>
      </dsp:nvSpPr>
      <dsp:spPr>
        <a:xfrm>
          <a:off x="1327553" y="4312505"/>
          <a:ext cx="4777207" cy="11493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644" tIns="121644" rIns="121644" bIns="12164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Can lead to service improvements (pp. 45-46)</a:t>
          </a:r>
          <a:endParaRPr lang="en-US" sz="2000" kern="1200" dirty="0"/>
        </a:p>
      </dsp:txBody>
      <dsp:txXfrm>
        <a:off x="1327553" y="4312505"/>
        <a:ext cx="4777207" cy="11493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594AF1-FBA3-4B73-9648-42391E8D1CF8}">
      <dsp:nvSpPr>
        <dsp:cNvPr id="0" name=""/>
        <dsp:cNvSpPr/>
      </dsp:nvSpPr>
      <dsp:spPr>
        <a:xfrm>
          <a:off x="0" y="2668"/>
          <a:ext cx="610476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790393-DC5C-41FC-8E20-F681E0479D40}">
      <dsp:nvSpPr>
        <dsp:cNvPr id="0" name=""/>
        <dsp:cNvSpPr/>
      </dsp:nvSpPr>
      <dsp:spPr>
        <a:xfrm>
          <a:off x="0" y="2668"/>
          <a:ext cx="6104761" cy="1819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Whilst working as a Support Worker for Mind, an individual presented as ‘in crisis’ during a telephone conversation</a:t>
          </a:r>
          <a:endParaRPr lang="en-US" sz="2500" kern="1200"/>
        </a:p>
      </dsp:txBody>
      <dsp:txXfrm>
        <a:off x="0" y="2668"/>
        <a:ext cx="6104761" cy="1819611"/>
      </dsp:txXfrm>
    </dsp:sp>
    <dsp:sp modelId="{1C04DC4D-578C-4FF3-8EF1-33A468F1FDBA}">
      <dsp:nvSpPr>
        <dsp:cNvPr id="0" name=""/>
        <dsp:cNvSpPr/>
      </dsp:nvSpPr>
      <dsp:spPr>
        <a:xfrm>
          <a:off x="0" y="1822279"/>
          <a:ext cx="610476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7ADA40-EDA6-46D0-BD83-A5CA7E7AE04D}">
      <dsp:nvSpPr>
        <dsp:cNvPr id="0" name=""/>
        <dsp:cNvSpPr/>
      </dsp:nvSpPr>
      <dsp:spPr>
        <a:xfrm>
          <a:off x="0" y="1822279"/>
          <a:ext cx="6104761" cy="1819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dirty="0"/>
            <a:t>My role, using active listening skills, was to ascertain if they were an immediate danger to themselves or others, and provide support as necessary</a:t>
          </a:r>
          <a:endParaRPr lang="en-US" sz="2500" kern="1200" dirty="0"/>
        </a:p>
      </dsp:txBody>
      <dsp:txXfrm>
        <a:off x="0" y="1822279"/>
        <a:ext cx="6104761" cy="1819611"/>
      </dsp:txXfrm>
    </dsp:sp>
    <dsp:sp modelId="{32413679-FFB6-4497-8BE7-9041E247F0BD}">
      <dsp:nvSpPr>
        <dsp:cNvPr id="0" name=""/>
        <dsp:cNvSpPr/>
      </dsp:nvSpPr>
      <dsp:spPr>
        <a:xfrm>
          <a:off x="0" y="3641890"/>
          <a:ext cx="610476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48805-CC80-4A35-8AD5-C747A0833E11}">
      <dsp:nvSpPr>
        <dsp:cNvPr id="0" name=""/>
        <dsp:cNvSpPr/>
      </dsp:nvSpPr>
      <dsp:spPr>
        <a:xfrm>
          <a:off x="0" y="3641890"/>
          <a:ext cx="6104761" cy="1819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If yes, my role was to keep them talking whilst contacting the police to assist</a:t>
          </a:r>
          <a:endParaRPr lang="en-US" sz="2500" kern="1200"/>
        </a:p>
      </dsp:txBody>
      <dsp:txXfrm>
        <a:off x="0" y="3641890"/>
        <a:ext cx="6104761" cy="18196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33348E-8A73-49B6-A45D-1CFFC6BB48E5}">
      <dsp:nvSpPr>
        <dsp:cNvPr id="0" name=""/>
        <dsp:cNvSpPr/>
      </dsp:nvSpPr>
      <dsp:spPr>
        <a:xfrm>
          <a:off x="0" y="0"/>
          <a:ext cx="631626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9F10A-6B53-4EED-9B96-D7149DBFD241}">
      <dsp:nvSpPr>
        <dsp:cNvPr id="0" name=""/>
        <dsp:cNvSpPr/>
      </dsp:nvSpPr>
      <dsp:spPr>
        <a:xfrm>
          <a:off x="0" y="0"/>
          <a:ext cx="6316266" cy="2538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Listening intently, responding calmly, and asking questions to establish their whereabouts and imminent danger</a:t>
          </a:r>
          <a:endParaRPr lang="en-US" sz="3400" kern="1200"/>
        </a:p>
      </dsp:txBody>
      <dsp:txXfrm>
        <a:off x="0" y="0"/>
        <a:ext cx="6316266" cy="2538589"/>
      </dsp:txXfrm>
    </dsp:sp>
    <dsp:sp modelId="{8B9A40D4-3915-423A-9DE5-FAE45FBF02B2}">
      <dsp:nvSpPr>
        <dsp:cNvPr id="0" name=""/>
        <dsp:cNvSpPr/>
      </dsp:nvSpPr>
      <dsp:spPr>
        <a:xfrm>
          <a:off x="0" y="2538589"/>
          <a:ext cx="6316266" cy="0"/>
        </a:xfrm>
        <a:prstGeom prst="line">
          <a:avLst/>
        </a:prstGeom>
        <a:solidFill>
          <a:schemeClr val="accent2">
            <a:hueOff val="-2025922"/>
            <a:satOff val="-15499"/>
            <a:lumOff val="-192"/>
            <a:alphaOff val="0"/>
          </a:schemeClr>
        </a:solidFill>
        <a:ln w="12700" cap="flat" cmpd="sng" algn="ctr">
          <a:solidFill>
            <a:schemeClr val="accent2">
              <a:hueOff val="-2025922"/>
              <a:satOff val="-15499"/>
              <a:lumOff val="-1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9620F2-123F-4D0C-940A-185700493B4B}">
      <dsp:nvSpPr>
        <dsp:cNvPr id="0" name=""/>
        <dsp:cNvSpPr/>
      </dsp:nvSpPr>
      <dsp:spPr>
        <a:xfrm>
          <a:off x="0" y="2538589"/>
          <a:ext cx="6316266" cy="2538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Allowed me to gain their trust, to keep them on the telephone line, and tell me where they were</a:t>
          </a:r>
          <a:endParaRPr lang="en-US" sz="3400" kern="1200"/>
        </a:p>
      </dsp:txBody>
      <dsp:txXfrm>
        <a:off x="0" y="2538589"/>
        <a:ext cx="6316266" cy="25385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583E7-D147-4D72-9D57-77CDBB04098C}">
      <dsp:nvSpPr>
        <dsp:cNvPr id="0" name=""/>
        <dsp:cNvSpPr/>
      </dsp:nvSpPr>
      <dsp:spPr>
        <a:xfrm>
          <a:off x="0" y="619"/>
          <a:ext cx="631626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0664A1-3FC6-4B1B-9674-89574B51CB9B}">
      <dsp:nvSpPr>
        <dsp:cNvPr id="0" name=""/>
        <dsp:cNvSpPr/>
      </dsp:nvSpPr>
      <dsp:spPr>
        <a:xfrm>
          <a:off x="0" y="619"/>
          <a:ext cx="6316266" cy="10151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I informed them that I would have to tell the emergency services they required assistance</a:t>
          </a:r>
          <a:endParaRPr lang="en-US" sz="1900" kern="1200"/>
        </a:p>
      </dsp:txBody>
      <dsp:txXfrm>
        <a:off x="0" y="619"/>
        <a:ext cx="6316266" cy="1015188"/>
      </dsp:txXfrm>
    </dsp:sp>
    <dsp:sp modelId="{7F17B1C5-19BC-4760-9AE7-B7CB05DB7A28}">
      <dsp:nvSpPr>
        <dsp:cNvPr id="0" name=""/>
        <dsp:cNvSpPr/>
      </dsp:nvSpPr>
      <dsp:spPr>
        <a:xfrm>
          <a:off x="0" y="1015807"/>
          <a:ext cx="6316266" cy="0"/>
        </a:xfrm>
        <a:prstGeom prst="line">
          <a:avLst/>
        </a:prstGeom>
        <a:solidFill>
          <a:schemeClr val="accent2">
            <a:hueOff val="-506480"/>
            <a:satOff val="-3875"/>
            <a:lumOff val="-48"/>
            <a:alphaOff val="0"/>
          </a:schemeClr>
        </a:solidFill>
        <a:ln w="12700" cap="flat" cmpd="sng" algn="ctr">
          <a:solidFill>
            <a:schemeClr val="accent2">
              <a:hueOff val="-506480"/>
              <a:satOff val="-3875"/>
              <a:lumOff val="-4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527F66-95C0-44FA-9ADA-8385E7897B7B}">
      <dsp:nvSpPr>
        <dsp:cNvPr id="0" name=""/>
        <dsp:cNvSpPr/>
      </dsp:nvSpPr>
      <dsp:spPr>
        <a:xfrm>
          <a:off x="0" y="1015807"/>
          <a:ext cx="6316266" cy="10151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I reassured them I would stay on the line with them until help arrived</a:t>
          </a:r>
          <a:endParaRPr lang="en-US" sz="1900" kern="1200"/>
        </a:p>
      </dsp:txBody>
      <dsp:txXfrm>
        <a:off x="0" y="1015807"/>
        <a:ext cx="6316266" cy="1015188"/>
      </dsp:txXfrm>
    </dsp:sp>
    <dsp:sp modelId="{3EF2B33E-4EEC-491E-BE73-48D297EBA30C}">
      <dsp:nvSpPr>
        <dsp:cNvPr id="0" name=""/>
        <dsp:cNvSpPr/>
      </dsp:nvSpPr>
      <dsp:spPr>
        <a:xfrm>
          <a:off x="0" y="2030995"/>
          <a:ext cx="6316266" cy="0"/>
        </a:xfrm>
        <a:prstGeom prst="line">
          <a:avLst/>
        </a:prstGeom>
        <a:solidFill>
          <a:schemeClr val="accent2">
            <a:hueOff val="-1012961"/>
            <a:satOff val="-7749"/>
            <a:lumOff val="-96"/>
            <a:alphaOff val="0"/>
          </a:schemeClr>
        </a:solidFill>
        <a:ln w="12700" cap="flat" cmpd="sng" algn="ctr">
          <a:solidFill>
            <a:schemeClr val="accent2">
              <a:hueOff val="-1012961"/>
              <a:satOff val="-7749"/>
              <a:lumOff val="-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2CF27E-83DF-43D4-B480-518060A2DBBB}">
      <dsp:nvSpPr>
        <dsp:cNvPr id="0" name=""/>
        <dsp:cNvSpPr/>
      </dsp:nvSpPr>
      <dsp:spPr>
        <a:xfrm>
          <a:off x="0" y="2030995"/>
          <a:ext cx="6316266" cy="10151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I continued to listen and respond accordingly</a:t>
          </a:r>
          <a:endParaRPr lang="en-US" sz="1900" kern="1200" dirty="0"/>
        </a:p>
      </dsp:txBody>
      <dsp:txXfrm>
        <a:off x="0" y="2030995"/>
        <a:ext cx="6316266" cy="1015188"/>
      </dsp:txXfrm>
    </dsp:sp>
    <dsp:sp modelId="{972DBBA7-FBD6-4618-89C6-D53CBBB96EEF}">
      <dsp:nvSpPr>
        <dsp:cNvPr id="0" name=""/>
        <dsp:cNvSpPr/>
      </dsp:nvSpPr>
      <dsp:spPr>
        <a:xfrm>
          <a:off x="0" y="3046184"/>
          <a:ext cx="6316266" cy="0"/>
        </a:xfrm>
        <a:prstGeom prst="line">
          <a:avLst/>
        </a:prstGeom>
        <a:solidFill>
          <a:schemeClr val="accent2">
            <a:hueOff val="-1519441"/>
            <a:satOff val="-11624"/>
            <a:lumOff val="-144"/>
            <a:alphaOff val="0"/>
          </a:schemeClr>
        </a:solidFill>
        <a:ln w="12700" cap="flat" cmpd="sng" algn="ctr">
          <a:solidFill>
            <a:schemeClr val="accent2">
              <a:hueOff val="-1519441"/>
              <a:satOff val="-11624"/>
              <a:lumOff val="-1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D4DF99-3992-4907-B847-C00CA77E5269}">
      <dsp:nvSpPr>
        <dsp:cNvPr id="0" name=""/>
        <dsp:cNvSpPr/>
      </dsp:nvSpPr>
      <dsp:spPr>
        <a:xfrm>
          <a:off x="0" y="3046184"/>
          <a:ext cx="6316266" cy="10151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I alerted a fellow Support Worker, I provided them with the individual’s name, location, sex, age, and details of the situation. They called the police to make the report</a:t>
          </a:r>
          <a:endParaRPr lang="en-US" sz="1900" kern="1200"/>
        </a:p>
      </dsp:txBody>
      <dsp:txXfrm>
        <a:off x="0" y="3046184"/>
        <a:ext cx="6316266" cy="1015188"/>
      </dsp:txXfrm>
    </dsp:sp>
    <dsp:sp modelId="{4D54BEED-5C76-42A0-8EA3-B81669866B3F}">
      <dsp:nvSpPr>
        <dsp:cNvPr id="0" name=""/>
        <dsp:cNvSpPr/>
      </dsp:nvSpPr>
      <dsp:spPr>
        <a:xfrm>
          <a:off x="0" y="4061372"/>
          <a:ext cx="6316266" cy="0"/>
        </a:xfrm>
        <a:prstGeom prst="line">
          <a:avLst/>
        </a:prstGeom>
        <a:solidFill>
          <a:schemeClr val="accent2">
            <a:hueOff val="-2025922"/>
            <a:satOff val="-15499"/>
            <a:lumOff val="-192"/>
            <a:alphaOff val="0"/>
          </a:schemeClr>
        </a:solidFill>
        <a:ln w="12700" cap="flat" cmpd="sng" algn="ctr">
          <a:solidFill>
            <a:schemeClr val="accent2">
              <a:hueOff val="-2025922"/>
              <a:satOff val="-15499"/>
              <a:lumOff val="-1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FF9E77-B28D-4708-8EF6-2CF390C396A0}">
      <dsp:nvSpPr>
        <dsp:cNvPr id="0" name=""/>
        <dsp:cNvSpPr/>
      </dsp:nvSpPr>
      <dsp:spPr>
        <a:xfrm>
          <a:off x="0" y="4061372"/>
          <a:ext cx="6316266" cy="10151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I remained on the call until the police arrived</a:t>
          </a:r>
          <a:endParaRPr lang="en-US" sz="1900" kern="1200"/>
        </a:p>
      </dsp:txBody>
      <dsp:txXfrm>
        <a:off x="0" y="4061372"/>
        <a:ext cx="6316266" cy="101518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14784D-9A23-4A4E-A44A-E271CD8E3739}">
      <dsp:nvSpPr>
        <dsp:cNvPr id="0" name=""/>
        <dsp:cNvSpPr/>
      </dsp:nvSpPr>
      <dsp:spPr>
        <a:xfrm>
          <a:off x="0" y="1593"/>
          <a:ext cx="1024978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CBCC2-705F-4707-AA9F-E00C61479072}">
      <dsp:nvSpPr>
        <dsp:cNvPr id="0" name=""/>
        <dsp:cNvSpPr/>
      </dsp:nvSpPr>
      <dsp:spPr>
        <a:xfrm>
          <a:off x="0" y="1593"/>
          <a:ext cx="10249787" cy="1086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The individual was taken by the police to the local A&amp;E department</a:t>
          </a:r>
          <a:endParaRPr lang="en-US" sz="2900" kern="1200"/>
        </a:p>
      </dsp:txBody>
      <dsp:txXfrm>
        <a:off x="0" y="1593"/>
        <a:ext cx="10249787" cy="1086925"/>
      </dsp:txXfrm>
    </dsp:sp>
    <dsp:sp modelId="{05D619F5-764D-4AF6-9C13-D85C9ED7FF48}">
      <dsp:nvSpPr>
        <dsp:cNvPr id="0" name=""/>
        <dsp:cNvSpPr/>
      </dsp:nvSpPr>
      <dsp:spPr>
        <a:xfrm>
          <a:off x="0" y="1088519"/>
          <a:ext cx="1024978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C3EE34-60A8-46F6-89CE-DE2DCC93DB39}">
      <dsp:nvSpPr>
        <dsp:cNvPr id="0" name=""/>
        <dsp:cNvSpPr/>
      </dsp:nvSpPr>
      <dsp:spPr>
        <a:xfrm>
          <a:off x="0" y="1088519"/>
          <a:ext cx="10249787" cy="1086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They were triaged and assessed by the Crisis Team</a:t>
          </a:r>
          <a:endParaRPr lang="en-US" sz="2900" kern="1200"/>
        </a:p>
      </dsp:txBody>
      <dsp:txXfrm>
        <a:off x="0" y="1088519"/>
        <a:ext cx="10249787" cy="1086925"/>
      </dsp:txXfrm>
    </dsp:sp>
    <dsp:sp modelId="{F7259D1B-1991-4640-9E54-E76EE9CBD557}">
      <dsp:nvSpPr>
        <dsp:cNvPr id="0" name=""/>
        <dsp:cNvSpPr/>
      </dsp:nvSpPr>
      <dsp:spPr>
        <a:xfrm>
          <a:off x="0" y="2175444"/>
          <a:ext cx="1024978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5F5CC9-8088-4CD3-A587-F6B4DBCC09A9}">
      <dsp:nvSpPr>
        <dsp:cNvPr id="0" name=""/>
        <dsp:cNvSpPr/>
      </dsp:nvSpPr>
      <dsp:spPr>
        <a:xfrm>
          <a:off x="0" y="2175444"/>
          <a:ext cx="10249787" cy="1086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 dirty="0"/>
            <a:t>The individual was provided with the assistance they required in an efficient manner</a:t>
          </a:r>
          <a:endParaRPr lang="en-US" sz="2900" kern="1200" dirty="0"/>
        </a:p>
      </dsp:txBody>
      <dsp:txXfrm>
        <a:off x="0" y="2175444"/>
        <a:ext cx="10249787" cy="108692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3D4808-9612-4FFD-A81B-21EC13717F5F}">
      <dsp:nvSpPr>
        <dsp:cNvPr id="0" name=""/>
        <dsp:cNvSpPr/>
      </dsp:nvSpPr>
      <dsp:spPr>
        <a:xfrm>
          <a:off x="0" y="3297916"/>
          <a:ext cx="6104761" cy="216378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We use our evidence and insights to show decision makers where things aren’t working and make the case for change - so we can live in a society where people face far fewer problems.”</a:t>
          </a:r>
          <a:endParaRPr lang="en-US" sz="2100" kern="1200"/>
        </a:p>
      </dsp:txBody>
      <dsp:txXfrm>
        <a:off x="0" y="3297916"/>
        <a:ext cx="6104761" cy="2163789"/>
      </dsp:txXfrm>
    </dsp:sp>
    <dsp:sp modelId="{375541E7-70D5-4078-8D66-1AFBE7DE427F}">
      <dsp:nvSpPr>
        <dsp:cNvPr id="0" name=""/>
        <dsp:cNvSpPr/>
      </dsp:nvSpPr>
      <dsp:spPr>
        <a:xfrm rot="10800000">
          <a:off x="0" y="2463"/>
          <a:ext cx="6104761" cy="3327908"/>
        </a:xfrm>
        <a:prstGeom prst="upArrowCallout">
          <a:avLst/>
        </a:prstGeom>
        <a:solidFill>
          <a:schemeClr val="accent2">
            <a:hueOff val="-2025922"/>
            <a:satOff val="-15499"/>
            <a:lumOff val="-1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“</a:t>
          </a:r>
          <a:r>
            <a:rPr lang="en-GB" sz="2100" b="0" i="0" kern="1200"/>
            <a:t>People face far more problems than they should because policy fails them. No-one sees that more than we do: we help more people with more problems than anyone else. That gives us a unique insight into the challenges people are facing today.</a:t>
          </a:r>
          <a:endParaRPr lang="en-US" sz="2100" kern="1200"/>
        </a:p>
      </dsp:txBody>
      <dsp:txXfrm rot="10800000">
        <a:off x="0" y="2463"/>
        <a:ext cx="6104761" cy="21623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5/14/2025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9067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5/14/2025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1534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5/14/2025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904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5/14/2025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9478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5/14/2025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858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5/14/2025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7095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5/14/2025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2392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5/14/2025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1370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5/14/2025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7390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5/14/2025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089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5/14/2025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4528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5/14/2025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41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E264D5-65D3-17A7-2BAE-9E5D1282C6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498" b="38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B4F75AE3-A3AC-DE4C-98FE-EC9DC3BF8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5267217" cy="6858000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D01CD-459B-2233-1EB2-668ACABBDD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1" y="768334"/>
            <a:ext cx="4134538" cy="2866405"/>
          </a:xfrm>
        </p:spPr>
        <p:txBody>
          <a:bodyPr>
            <a:normAutofit/>
          </a:bodyPr>
          <a:lstStyle/>
          <a:p>
            <a:r>
              <a:rPr lang="en-GB" sz="4800" dirty="0"/>
              <a:t>ECSO6006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D8DCEF-3ED9-182B-4634-1179B0034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1" y="4283239"/>
            <a:ext cx="4134538" cy="1475177"/>
          </a:xfrm>
        </p:spPr>
        <p:txBody>
          <a:bodyPr>
            <a:normAutofit/>
          </a:bodyPr>
          <a:lstStyle/>
          <a:p>
            <a:r>
              <a:rPr lang="en-GB" dirty="0"/>
              <a:t>Elaine Avsar</a:t>
            </a:r>
          </a:p>
          <a:p>
            <a:r>
              <a:rPr lang="en-GB" dirty="0"/>
              <a:t>Student number: 2017445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1C79BB7-CCAB-2243-9830-5569626C4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4538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4406D7A-DB1A-D940-8AD1-93FAF9DD7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16" name="Freeform 40">
              <a:extLst>
                <a:ext uri="{FF2B5EF4-FFF2-40B4-BE49-F238E27FC236}">
                  <a16:creationId xmlns:a16="http://schemas.microsoft.com/office/drawing/2014/main" id="{D0F85DF7-431B-BE45-B932-0E22FC3F8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41">
              <a:extLst>
                <a:ext uri="{FF2B5EF4-FFF2-40B4-BE49-F238E27FC236}">
                  <a16:creationId xmlns:a16="http://schemas.microsoft.com/office/drawing/2014/main" id="{BEA0AA89-2965-2A44-B84E-51C748B2D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42">
              <a:extLst>
                <a:ext uri="{FF2B5EF4-FFF2-40B4-BE49-F238E27FC236}">
                  <a16:creationId xmlns:a16="http://schemas.microsoft.com/office/drawing/2014/main" id="{7EC47259-887A-FD48-989C-42BC5A3C9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43">
              <a:extLst>
                <a:ext uri="{FF2B5EF4-FFF2-40B4-BE49-F238E27FC236}">
                  <a16:creationId xmlns:a16="http://schemas.microsoft.com/office/drawing/2014/main" id="{16E261C3-18BE-934F-8A2B-59BE70AE2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44">
              <a:extLst>
                <a:ext uri="{FF2B5EF4-FFF2-40B4-BE49-F238E27FC236}">
                  <a16:creationId xmlns:a16="http://schemas.microsoft.com/office/drawing/2014/main" id="{35A2267B-0862-A24E-87D2-6CE5187CF9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45">
              <a:extLst>
                <a:ext uri="{FF2B5EF4-FFF2-40B4-BE49-F238E27FC236}">
                  <a16:creationId xmlns:a16="http://schemas.microsoft.com/office/drawing/2014/main" id="{A404A0DE-A076-8C4E-B8D4-EBC9453377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53">
              <a:extLst>
                <a:ext uri="{FF2B5EF4-FFF2-40B4-BE49-F238E27FC236}">
                  <a16:creationId xmlns:a16="http://schemas.microsoft.com/office/drawing/2014/main" id="{9EED6D73-C275-3347-BB66-C83964257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058915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F2FB86-88EE-AAA0-B5C4-D7916BB20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70889"/>
            <a:ext cx="4133560" cy="3395469"/>
          </a:xfrm>
        </p:spPr>
        <p:txBody>
          <a:bodyPr>
            <a:normAutofit/>
          </a:bodyPr>
          <a:lstStyle/>
          <a:p>
            <a:r>
              <a:rPr lang="en-GB" dirty="0"/>
              <a:t>Presentation format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A6FC37-62FB-126E-63E6-F37A86357C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8248798"/>
              </p:ext>
            </p:extLst>
          </p:nvPr>
        </p:nvGraphicFramePr>
        <p:xfrm>
          <a:off x="5316278" y="809039"/>
          <a:ext cx="6104761" cy="5464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25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5B36BD-2E60-34FC-4FD2-36C137493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3280" y="770889"/>
            <a:ext cx="4133560" cy="3395469"/>
          </a:xfrm>
        </p:spPr>
        <p:txBody>
          <a:bodyPr>
            <a:normAutofit/>
          </a:bodyPr>
          <a:lstStyle/>
          <a:p>
            <a:r>
              <a:rPr lang="en-GB" dirty="0"/>
              <a:t>Active or empathic listening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D40C408-1C95-CC45-87A7-61CE8B1F93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064C34AA-742A-4849-8CD3-EBD627656C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24">
              <a:extLst>
                <a:ext uri="{FF2B5EF4-FFF2-40B4-BE49-F238E27FC236}">
                  <a16:creationId xmlns:a16="http://schemas.microsoft.com/office/drawing/2014/main" id="{EC6ED33D-9A7B-5247-BA45-456AE5F3B4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6">
              <a:extLst>
                <a:ext uri="{FF2B5EF4-FFF2-40B4-BE49-F238E27FC236}">
                  <a16:creationId xmlns:a16="http://schemas.microsoft.com/office/drawing/2014/main" id="{143DF02F-6797-8A48-8141-360A16A5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FDD14875-9EDB-984E-9EDE-3C3A422D9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93279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E6E035-28B9-5369-AA01-611CEB2992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3162033"/>
              </p:ext>
            </p:extLst>
          </p:nvPr>
        </p:nvGraphicFramePr>
        <p:xfrm>
          <a:off x="651489" y="809039"/>
          <a:ext cx="6104761" cy="5464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1744CCD-CE70-303A-3F46-8570D7A7F53E}"/>
              </a:ext>
            </a:extLst>
          </p:cNvPr>
          <p:cNvSpPr txBox="1"/>
          <p:nvPr/>
        </p:nvSpPr>
        <p:spPr>
          <a:xfrm>
            <a:off x="7493279" y="5456420"/>
            <a:ext cx="4159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Tustonja</a:t>
            </a:r>
            <a:r>
              <a:rPr lang="en-GB" dirty="0"/>
              <a:t> </a:t>
            </a:r>
            <a:r>
              <a:rPr lang="en-GB" i="1" dirty="0"/>
              <a:t>et al. </a:t>
            </a:r>
            <a:r>
              <a:rPr lang="en-GB" dirty="0"/>
              <a:t>(2024, p.43)</a:t>
            </a:r>
          </a:p>
          <a:p>
            <a:r>
              <a:rPr lang="en-GB" dirty="0"/>
              <a:t>Weger </a:t>
            </a:r>
            <a:r>
              <a:rPr lang="en-GB" i="1" dirty="0"/>
              <a:t>et al</a:t>
            </a:r>
            <a:r>
              <a:rPr lang="en-GB" dirty="0"/>
              <a:t>. (2014, p.13)</a:t>
            </a:r>
          </a:p>
        </p:txBody>
      </p:sp>
    </p:spTree>
    <p:extLst>
      <p:ext uri="{BB962C8B-B14F-4D97-AF65-F5344CB8AC3E}">
        <p14:creationId xmlns:p14="http://schemas.microsoft.com/office/powerpoint/2010/main" val="3208922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3DA98B-86A8-8032-F54A-67F5B7FE8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70889"/>
            <a:ext cx="4133560" cy="3395469"/>
          </a:xfrm>
        </p:spPr>
        <p:txBody>
          <a:bodyPr>
            <a:normAutofit/>
          </a:bodyPr>
          <a:lstStyle/>
          <a:p>
            <a:r>
              <a:rPr lang="en-GB" dirty="0"/>
              <a:t>Active Listening and Questioning Skills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143AD5-6934-E678-92B5-0253E879E0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6050935"/>
              </p:ext>
            </p:extLst>
          </p:nvPr>
        </p:nvGraphicFramePr>
        <p:xfrm>
          <a:off x="5316278" y="809039"/>
          <a:ext cx="6104761" cy="5464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11054F7-CBB6-3B4E-71F3-83BB9885CEA3}"/>
              </a:ext>
            </a:extLst>
          </p:cNvPr>
          <p:cNvSpPr txBox="1"/>
          <p:nvPr/>
        </p:nvSpPr>
        <p:spPr>
          <a:xfrm>
            <a:off x="565150" y="4886781"/>
            <a:ext cx="4133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Min </a:t>
            </a:r>
            <a:r>
              <a:rPr lang="en-GB" i="1" dirty="0"/>
              <a:t>et al. </a:t>
            </a:r>
            <a:r>
              <a:rPr lang="en-GB" dirty="0"/>
              <a:t>(2021, p. 8)</a:t>
            </a:r>
          </a:p>
          <a:p>
            <a:r>
              <a:rPr lang="en-GB" dirty="0"/>
              <a:t>Sharma (2024, p.550)</a:t>
            </a:r>
          </a:p>
          <a:p>
            <a:r>
              <a:rPr lang="en-GB" dirty="0" err="1"/>
              <a:t>Tustonja</a:t>
            </a:r>
            <a:r>
              <a:rPr lang="en-GB" dirty="0"/>
              <a:t> </a:t>
            </a:r>
            <a:r>
              <a:rPr lang="en-GB" i="1" dirty="0"/>
              <a:t>et al. </a:t>
            </a:r>
            <a:r>
              <a:rPr lang="en-GB" dirty="0"/>
              <a:t>(2024, pp. 45-46)</a:t>
            </a:r>
          </a:p>
          <a:p>
            <a:r>
              <a:rPr lang="en-GB" dirty="0"/>
              <a:t>Weger </a:t>
            </a:r>
            <a:r>
              <a:rPr lang="en-GB" i="1" dirty="0"/>
              <a:t>et al. </a:t>
            </a:r>
            <a:r>
              <a:rPr lang="en-GB" dirty="0"/>
              <a:t>(2014, p.14)</a:t>
            </a:r>
          </a:p>
        </p:txBody>
      </p:sp>
    </p:spTree>
    <p:extLst>
      <p:ext uri="{BB962C8B-B14F-4D97-AF65-F5344CB8AC3E}">
        <p14:creationId xmlns:p14="http://schemas.microsoft.com/office/powerpoint/2010/main" val="1773818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B88804-1280-4A0F-93CC-968F9D67E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70889"/>
            <a:ext cx="4133560" cy="3395469"/>
          </a:xfrm>
        </p:spPr>
        <p:txBody>
          <a:bodyPr>
            <a:normAutofit/>
          </a:bodyPr>
          <a:lstStyle/>
          <a:p>
            <a:r>
              <a:rPr lang="en-GB" dirty="0"/>
              <a:t>Situational Experience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F18251-127E-D30B-677A-1C8616C387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5282856"/>
              </p:ext>
            </p:extLst>
          </p:nvPr>
        </p:nvGraphicFramePr>
        <p:xfrm>
          <a:off x="5316278" y="809039"/>
          <a:ext cx="6104761" cy="5464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2633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1C0C7B-FB22-6006-BBFE-F59BFE503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2485898"/>
            <a:ext cx="3608387" cy="3395472"/>
          </a:xfrm>
        </p:spPr>
        <p:txBody>
          <a:bodyPr anchor="b">
            <a:normAutofit/>
          </a:bodyPr>
          <a:lstStyle/>
          <a:p>
            <a:r>
              <a:rPr lang="en-GB" dirty="0"/>
              <a:t>Task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5ADD15B-C747-D340-BF8A-A1DD2A6A9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9" name="Freeform 53">
              <a:extLst>
                <a:ext uri="{FF2B5EF4-FFF2-40B4-BE49-F238E27FC236}">
                  <a16:creationId xmlns:a16="http://schemas.microsoft.com/office/drawing/2014/main" id="{0B0B662E-0152-FD4E-B468-3F3593C15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55">
              <a:extLst>
                <a:ext uri="{FF2B5EF4-FFF2-40B4-BE49-F238E27FC236}">
                  <a16:creationId xmlns:a16="http://schemas.microsoft.com/office/drawing/2014/main" id="{81BFFC99-6B9D-F240-BD39-160F4C5735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4DC6AEB9-EEFF-D243-AEE2-42D0F9E53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58">
              <a:extLst>
                <a:ext uri="{FF2B5EF4-FFF2-40B4-BE49-F238E27FC236}">
                  <a16:creationId xmlns:a16="http://schemas.microsoft.com/office/drawing/2014/main" id="{D89DA958-651D-0049-A549-A9D22E494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FE039F1-6D47-C642-B506-452A83B0A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4F9EF2-D2C0-7A95-54F8-C1B985BB12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6750792"/>
              </p:ext>
            </p:extLst>
          </p:nvPr>
        </p:nvGraphicFramePr>
        <p:xfrm>
          <a:off x="5224243" y="685667"/>
          <a:ext cx="6316267" cy="5077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9581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780F0D-A1DF-7B58-49F8-35EA2B498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2485898"/>
            <a:ext cx="3608387" cy="3395472"/>
          </a:xfrm>
        </p:spPr>
        <p:txBody>
          <a:bodyPr anchor="b">
            <a:normAutofit/>
          </a:bodyPr>
          <a:lstStyle/>
          <a:p>
            <a:r>
              <a:rPr lang="en-GB" dirty="0"/>
              <a:t>Action taken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5ADD15B-C747-D340-BF8A-A1DD2A6A9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9" name="Freeform 53">
              <a:extLst>
                <a:ext uri="{FF2B5EF4-FFF2-40B4-BE49-F238E27FC236}">
                  <a16:creationId xmlns:a16="http://schemas.microsoft.com/office/drawing/2014/main" id="{0B0B662E-0152-FD4E-B468-3F3593C15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55">
              <a:extLst>
                <a:ext uri="{FF2B5EF4-FFF2-40B4-BE49-F238E27FC236}">
                  <a16:creationId xmlns:a16="http://schemas.microsoft.com/office/drawing/2014/main" id="{81BFFC99-6B9D-F240-BD39-160F4C5735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57">
              <a:extLst>
                <a:ext uri="{FF2B5EF4-FFF2-40B4-BE49-F238E27FC236}">
                  <a16:creationId xmlns:a16="http://schemas.microsoft.com/office/drawing/2014/main" id="{4DC6AEB9-EEFF-D243-AEE2-42D0F9E53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58">
              <a:extLst>
                <a:ext uri="{FF2B5EF4-FFF2-40B4-BE49-F238E27FC236}">
                  <a16:creationId xmlns:a16="http://schemas.microsoft.com/office/drawing/2014/main" id="{D89DA958-651D-0049-A549-A9D22E494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FE039F1-6D47-C642-B506-452A83B0A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5E6FA6-0881-422E-4CC6-2C04A9355E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3404986"/>
              </p:ext>
            </p:extLst>
          </p:nvPr>
        </p:nvGraphicFramePr>
        <p:xfrm>
          <a:off x="5224243" y="685667"/>
          <a:ext cx="6316267" cy="5077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2341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95545C-B0DE-FA5E-CFD7-A3B4C1B2D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</p:spPr>
        <p:txBody>
          <a:bodyPr>
            <a:normAutofit/>
          </a:bodyPr>
          <a:lstStyle/>
          <a:p>
            <a:r>
              <a:rPr lang="en-GB" dirty="0"/>
              <a:t>Result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5824CF1-E973-7D48-9ECB-68CF79EC0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018735-D77F-F235-7E7D-A54796663F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5498540"/>
              </p:ext>
            </p:extLst>
          </p:nvPr>
        </p:nvGraphicFramePr>
        <p:xfrm>
          <a:off x="967562" y="2497074"/>
          <a:ext cx="10249787" cy="32639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66249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9371DD-A7F6-4839-C85A-816CB9509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70889"/>
            <a:ext cx="4133560" cy="3395469"/>
          </a:xfrm>
        </p:spPr>
        <p:txBody>
          <a:bodyPr>
            <a:normAutofit/>
          </a:bodyPr>
          <a:lstStyle/>
          <a:p>
            <a:r>
              <a:rPr lang="en-GB" dirty="0"/>
              <a:t>Citizen’s Advice Policy Research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706094-3CC4-99CD-7253-88E13C3BE3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8840786"/>
              </p:ext>
            </p:extLst>
          </p:nvPr>
        </p:nvGraphicFramePr>
        <p:xfrm>
          <a:off x="5316278" y="809039"/>
          <a:ext cx="6104761" cy="5464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310A982-94F4-A81F-9800-84BFCE4B4577}"/>
              </a:ext>
            </a:extLst>
          </p:cNvPr>
          <p:cNvSpPr txBox="1"/>
          <p:nvPr/>
        </p:nvSpPr>
        <p:spPr>
          <a:xfrm>
            <a:off x="565150" y="5501390"/>
            <a:ext cx="4133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Citizen’s Advice (2025, no page).</a:t>
            </a:r>
          </a:p>
        </p:txBody>
      </p:sp>
    </p:spTree>
    <p:extLst>
      <p:ext uri="{BB962C8B-B14F-4D97-AF65-F5344CB8AC3E}">
        <p14:creationId xmlns:p14="http://schemas.microsoft.com/office/powerpoint/2010/main" val="17777823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ECD63D-37B1-2DD2-F2E9-5452BE4BD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5066001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Situational Experience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C651F-C3EA-C1A3-87B9-F01656FCF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5066001" cy="3601212"/>
          </a:xfrm>
        </p:spPr>
        <p:txBody>
          <a:bodyPr>
            <a:normAutofit/>
          </a:bodyPr>
          <a:lstStyle/>
          <a:p>
            <a:r>
              <a:rPr lang="en-GB" b="0" i="0" dirty="0"/>
              <a:t>Over the course of my time in university, my studies have allowed me to develop my research and presentation skills to a high level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6B8E30F-B99D-4646-9EF5-E88231291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1C049F8-6165-664F-BADB-1D3E160D8B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 35">
              <a:extLst>
                <a:ext uri="{FF2B5EF4-FFF2-40B4-BE49-F238E27FC236}">
                  <a16:creationId xmlns:a16="http://schemas.microsoft.com/office/drawing/2014/main" id="{2E4AA6C4-5F76-644E-AC9E-49DAAAE1A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36">
              <a:extLst>
                <a:ext uri="{FF2B5EF4-FFF2-40B4-BE49-F238E27FC236}">
                  <a16:creationId xmlns:a16="http://schemas.microsoft.com/office/drawing/2014/main" id="{D0F1BCD1-5174-9442-BC14-098FC8F28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7C38B8C2-7FF9-B545-9383-9D2F10BD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3FAB827-9785-0646-88AC-6BAB2FF0F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B5964466-BB35-554E-96AB-6C03B29122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65">
              <a:extLst>
                <a:ext uri="{FF2B5EF4-FFF2-40B4-BE49-F238E27FC236}">
                  <a16:creationId xmlns:a16="http://schemas.microsoft.com/office/drawing/2014/main" id="{581755C1-0C03-D548-A87C-5D91A00D8E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66">
              <a:extLst>
                <a:ext uri="{FF2B5EF4-FFF2-40B4-BE49-F238E27FC236}">
                  <a16:creationId xmlns:a16="http://schemas.microsoft.com/office/drawing/2014/main" id="{9CE6EA07-B7C1-7E40-B170-85C1AE7CD1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82C64DB-7165-BA4D-B240-B831F7326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8185AC8F-33E2-6F45-BB99-45AB0771E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3FE600A1-9FA9-7D44-B151-6D85236CA5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BB8B046A-AEB0-9A43-97BF-9D01EFB10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 71">
              <a:extLst>
                <a:ext uri="{FF2B5EF4-FFF2-40B4-BE49-F238E27FC236}">
                  <a16:creationId xmlns:a16="http://schemas.microsoft.com/office/drawing/2014/main" id="{793800D8-E4A7-D744-AA8A-394F662113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72">
              <a:extLst>
                <a:ext uri="{FF2B5EF4-FFF2-40B4-BE49-F238E27FC236}">
                  <a16:creationId xmlns:a16="http://schemas.microsoft.com/office/drawing/2014/main" id="{8FAF8097-8120-3F48-B883-BACD6450D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E2640769-9D0C-714C-B41F-F0AF3CB08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5AC7D7C4-C7E0-BE49-B797-AB72BC5414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C127D504-2340-9144-A0C0-BC4BBEA09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 76">
              <a:extLst>
                <a:ext uri="{FF2B5EF4-FFF2-40B4-BE49-F238E27FC236}">
                  <a16:creationId xmlns:a16="http://schemas.microsoft.com/office/drawing/2014/main" id="{8266C3BD-4E61-0646-9AA7-5CB786EC2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77">
              <a:extLst>
                <a:ext uri="{FF2B5EF4-FFF2-40B4-BE49-F238E27FC236}">
                  <a16:creationId xmlns:a16="http://schemas.microsoft.com/office/drawing/2014/main" id="{8AEAEE9B-E0B2-D14E-87FD-388F8C496A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78">
              <a:extLst>
                <a:ext uri="{FF2B5EF4-FFF2-40B4-BE49-F238E27FC236}">
                  <a16:creationId xmlns:a16="http://schemas.microsoft.com/office/drawing/2014/main" id="{1E54CFED-A4D5-7C47-AB58-4F813D231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79">
              <a:extLst>
                <a:ext uri="{FF2B5EF4-FFF2-40B4-BE49-F238E27FC236}">
                  <a16:creationId xmlns:a16="http://schemas.microsoft.com/office/drawing/2014/main" id="{FF46DF3B-97DE-804E-9D8F-E9A00C5953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80">
              <a:extLst>
                <a:ext uri="{FF2B5EF4-FFF2-40B4-BE49-F238E27FC236}">
                  <a16:creationId xmlns:a16="http://schemas.microsoft.com/office/drawing/2014/main" id="{44486747-B3FE-184E-912A-43A38A3AC2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81">
              <a:extLst>
                <a:ext uri="{FF2B5EF4-FFF2-40B4-BE49-F238E27FC236}">
                  <a16:creationId xmlns:a16="http://schemas.microsoft.com/office/drawing/2014/main" id="{CB033255-FCDE-3345-AD92-D9BC51A26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 82">
              <a:extLst>
                <a:ext uri="{FF2B5EF4-FFF2-40B4-BE49-F238E27FC236}">
                  <a16:creationId xmlns:a16="http://schemas.microsoft.com/office/drawing/2014/main" id="{97033299-E214-9A47-95E6-703624E27C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154978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9CBA2B-7387-58D3-E580-7874DA010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9198761" cy="1268984"/>
          </a:xfrm>
        </p:spPr>
        <p:txBody>
          <a:bodyPr>
            <a:normAutofit/>
          </a:bodyPr>
          <a:lstStyle/>
          <a:p>
            <a:r>
              <a:rPr lang="en-GB" dirty="0"/>
              <a:t>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6DCC6-F47C-8736-1EB7-7255883E9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9198761" cy="36012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/>
              <a:t>Research undertaken includes (but is not limited to):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</a:t>
            </a:r>
            <a:r>
              <a:rPr lang="en-GB" b="0" i="0" dirty="0"/>
              <a:t> personal project/dissertation focused on human rights and equality citing case law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</a:t>
            </a:r>
            <a:r>
              <a:rPr lang="en-GB" b="0" i="0" dirty="0"/>
              <a:t> press release for a charity regarding FGM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</a:t>
            </a:r>
            <a:r>
              <a:rPr lang="en-GB" b="0" i="0" dirty="0"/>
              <a:t> campaign project for a menopause charity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</a:t>
            </a:r>
            <a:r>
              <a:rPr lang="en-GB" b="0" i="0" dirty="0"/>
              <a:t>ork on unpaid carer’s rights including state benefits in Wales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Advocacy, the role of, and activism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A7C2670-8081-9C42-82A1-23BBFAEAA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919876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5BEF7CB-BB00-3345-8542-8F0FAFE1C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E633967-4EB4-9A43-9984-7E0C7DCE8F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 24">
              <a:extLst>
                <a:ext uri="{FF2B5EF4-FFF2-40B4-BE49-F238E27FC236}">
                  <a16:creationId xmlns:a16="http://schemas.microsoft.com/office/drawing/2014/main" id="{80BB32CE-B79D-9449-AEBB-EC9F56A9A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25">
              <a:extLst>
                <a:ext uri="{FF2B5EF4-FFF2-40B4-BE49-F238E27FC236}">
                  <a16:creationId xmlns:a16="http://schemas.microsoft.com/office/drawing/2014/main" id="{AFE8EC8C-9217-6E47-ACFA-7B2148F1B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8BEA612E-5CC4-DA4D-8A68-0598644399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59DC8CDB-7B92-E848-AA26-43105184E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876EC8B8-C9EB-A84A-858B-ADF81A5B76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29">
              <a:extLst>
                <a:ext uri="{FF2B5EF4-FFF2-40B4-BE49-F238E27FC236}">
                  <a16:creationId xmlns:a16="http://schemas.microsoft.com/office/drawing/2014/main" id="{078C5DEE-08C1-D546-BF9B-933B8419E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58987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681DC-31D1-EA1B-9116-2F308706D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Taken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5D198-5F57-E40B-2A79-9758B7ACDF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/>
              <a:t>Research using methodological processes including: </a:t>
            </a:r>
          </a:p>
          <a:p>
            <a:r>
              <a:rPr lang="en-GB" dirty="0"/>
              <a:t>Working to a brief, within a specified timescale</a:t>
            </a:r>
            <a:endParaRPr lang="en-GB" b="0" i="0" dirty="0"/>
          </a:p>
          <a:p>
            <a:r>
              <a:rPr lang="en-GB" dirty="0"/>
              <a:t>S</a:t>
            </a:r>
            <a:r>
              <a:rPr lang="en-GB" b="0" i="0" dirty="0"/>
              <a:t>ourcing peer reviewed material</a:t>
            </a:r>
          </a:p>
          <a:p>
            <a:r>
              <a:rPr lang="en-GB" dirty="0"/>
              <a:t>D</a:t>
            </a:r>
            <a:r>
              <a:rPr lang="en-GB" b="0" i="0" dirty="0"/>
              <a:t>ata collection and analysis</a:t>
            </a:r>
          </a:p>
          <a:p>
            <a:r>
              <a:rPr lang="en-GB" b="0" i="0" dirty="0"/>
              <a:t>Organizing ideas and data to write presentations and reports</a:t>
            </a:r>
          </a:p>
          <a:p>
            <a:pPr marL="0" indent="0">
              <a:buNone/>
            </a:pPr>
            <a:endParaRPr lang="en-GB" b="0" i="0" dirty="0"/>
          </a:p>
          <a:p>
            <a:endParaRPr lang="en-GB" b="0" i="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8497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3C5AB-AB63-F0B5-087F-23D978455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6745F-9AE9-C48D-E70E-9381B460DB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Researching and r</a:t>
            </a:r>
            <a:r>
              <a:rPr lang="en-GB" b="0" i="0" dirty="0"/>
              <a:t>eviewing literature has allowed me to develop my ability to effectively communicate ideas, and consider solutions to society-based problems </a:t>
            </a:r>
            <a:endParaRPr lang="en-US" dirty="0"/>
          </a:p>
          <a:p>
            <a:r>
              <a:rPr lang="en-GB" dirty="0"/>
              <a:t>I have developed a broader understanding of the issues affecting individuals, families, and groups in society today, and how I might contribute to empowering others</a:t>
            </a:r>
          </a:p>
        </p:txBody>
      </p:sp>
    </p:spTree>
    <p:extLst>
      <p:ext uri="{BB962C8B-B14F-4D97-AF65-F5344CB8AC3E}">
        <p14:creationId xmlns:p14="http://schemas.microsoft.com/office/powerpoint/2010/main" val="4156774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F8EDE-233C-4587-99EB-FB1E4F48A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Issues Affecting People in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1DD62-4549-BA64-2CA2-BA790C23D8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According to the Office for National Statistics, data collected between 5 and 30</a:t>
            </a:r>
            <a:r>
              <a:rPr lang="en-GB" baseline="30000" dirty="0"/>
              <a:t>th</a:t>
            </a:r>
            <a:r>
              <a:rPr lang="en-GB" dirty="0"/>
              <a:t> March 2025, main concerns are:</a:t>
            </a:r>
          </a:p>
          <a:p>
            <a:r>
              <a:rPr lang="en-GB" dirty="0"/>
              <a:t>Cost of living (87%)</a:t>
            </a:r>
          </a:p>
          <a:p>
            <a:r>
              <a:rPr lang="en-GB" dirty="0"/>
              <a:t>The NHS (83%)</a:t>
            </a:r>
          </a:p>
          <a:p>
            <a:r>
              <a:rPr lang="en-GB" dirty="0"/>
              <a:t>The economy (72%)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dirty="0"/>
              <a:t>Office for National Statistics (2025, no page).</a:t>
            </a:r>
          </a:p>
        </p:txBody>
      </p:sp>
    </p:spTree>
    <p:extLst>
      <p:ext uri="{BB962C8B-B14F-4D97-AF65-F5344CB8AC3E}">
        <p14:creationId xmlns:p14="http://schemas.microsoft.com/office/powerpoint/2010/main" val="16664982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BEFB6-07A7-972B-0024-81328DED1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Issues Affecting People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57B1C-8EB2-C683-7269-A9697063AE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one issue is poverty</a:t>
            </a:r>
          </a:p>
          <a:p>
            <a:r>
              <a:rPr lang="en-GB" dirty="0"/>
              <a:t>The Bevan Foundation’s key findings in their snapshot of poverty sees:</a:t>
            </a:r>
          </a:p>
          <a:p>
            <a:pPr marL="0" indent="0">
              <a:buNone/>
            </a:pPr>
            <a:r>
              <a:rPr lang="en-GB" dirty="0"/>
              <a:t>‘tens of thousands of people in Wales struggling to afford essentials’ </a:t>
            </a:r>
          </a:p>
          <a:p>
            <a:pPr marL="0" indent="0">
              <a:buNone/>
            </a:pPr>
            <a:r>
              <a:rPr lang="en-GB" dirty="0"/>
              <a:t>‘The latest data paints a picture of the grim reality of day-to-day life for many people across Wales.’</a:t>
            </a:r>
          </a:p>
          <a:p>
            <a:pPr marL="0" indent="0">
              <a:buNone/>
            </a:pPr>
            <a:r>
              <a:rPr lang="en-GB" sz="1800" dirty="0"/>
              <a:t>Davies and Evans (2024, p. 1).</a:t>
            </a:r>
          </a:p>
        </p:txBody>
      </p:sp>
    </p:spTree>
    <p:extLst>
      <p:ext uri="{BB962C8B-B14F-4D97-AF65-F5344CB8AC3E}">
        <p14:creationId xmlns:p14="http://schemas.microsoft.com/office/powerpoint/2010/main" val="16568076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85D0C-24A1-FEB6-D843-56337FBA1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653176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63558-4DC7-1360-903E-803D905FF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424066"/>
            <a:ext cx="8383978" cy="433716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400" dirty="0"/>
              <a:t>Bodie, D. G., Vickery A. J., Cannava, K., Jones, S. M. (2015) ‘The Role of “Active Listening” in Informal Helping Conversations: Impact on Perceptions of Listener Helpfulness, Sensitivity, and Supportiveness and Discloser Emotional Improvement’, </a:t>
            </a:r>
            <a:r>
              <a:rPr lang="en-GB" sz="1400" i="1" dirty="0"/>
              <a:t>Western Journal of Communication</a:t>
            </a:r>
            <a:r>
              <a:rPr lang="en-GB" sz="1400" dirty="0"/>
              <a:t>, 79(2), pp. 151-173.</a:t>
            </a:r>
          </a:p>
          <a:p>
            <a:pPr marL="0" indent="0">
              <a:buNone/>
            </a:pPr>
            <a:r>
              <a:rPr lang="en-GB" sz="1400" dirty="0"/>
              <a:t>Citizen’s Advice (2025) </a:t>
            </a:r>
            <a:r>
              <a:rPr lang="en-GB" sz="1400" i="1" dirty="0"/>
              <a:t>Policy</a:t>
            </a:r>
            <a:r>
              <a:rPr lang="en-GB" sz="1400" dirty="0"/>
              <a:t>.  Available at: https://www.citizensadvice.org.uk/policy/  (Accessed: 14 May 2025).</a:t>
            </a:r>
          </a:p>
          <a:p>
            <a:pPr marL="0" indent="0">
              <a:buNone/>
            </a:pPr>
            <a:r>
              <a:rPr lang="en-GB" sz="1400" dirty="0"/>
              <a:t>Davies, J., Evans, S. (2024) </a:t>
            </a:r>
            <a:r>
              <a:rPr lang="en-GB" sz="1400" i="1" dirty="0"/>
              <a:t>A snapshot of poverty in autumn 2024</a:t>
            </a:r>
            <a:r>
              <a:rPr lang="en-GB" sz="1400" dirty="0"/>
              <a:t>, Bevan Foundation. Available at: https://www.bevanfoundation.org/wp-content/uploads/2024/11/Snapshot-Autumn-2024-Final.pdf (Accessed: 14 May 2025).</a:t>
            </a:r>
          </a:p>
          <a:p>
            <a:pPr marL="0" indent="0">
              <a:buNone/>
            </a:pPr>
            <a:r>
              <a:rPr lang="en-GB" sz="1400" i="1" dirty="0"/>
              <a:t>Equality Act 2010, c. 15. </a:t>
            </a:r>
            <a:r>
              <a:rPr lang="en-GB" sz="1400" dirty="0"/>
              <a:t>Available at: https://www.legislation.gov.uk/ukpga/2010/15/contents (Accessed: 14 May 2025).</a:t>
            </a:r>
            <a:endParaRPr lang="en-GB" sz="1400" i="1" dirty="0"/>
          </a:p>
          <a:p>
            <a:pPr marL="0" indent="0">
              <a:buNone/>
            </a:pPr>
            <a:r>
              <a:rPr lang="en-GB" sz="1400" dirty="0"/>
              <a:t>Min, K. S., Jung, J. M., Ryu, K. (2021) ‘Listen to their heart: Why does active listening enhance customer satisfaction after a service failure?’ </a:t>
            </a:r>
            <a:r>
              <a:rPr lang="en-GB" sz="1400" i="1" dirty="0"/>
              <a:t>International Journal of Hospitality Management</a:t>
            </a:r>
            <a:r>
              <a:rPr lang="en-GB" sz="1400" dirty="0"/>
              <a:t>, 96, pp. 1-10.</a:t>
            </a:r>
          </a:p>
          <a:p>
            <a:pPr marL="0" indent="0">
              <a:buNone/>
            </a:pPr>
            <a:r>
              <a:rPr lang="en-GB" sz="1400" dirty="0"/>
              <a:t>Office for National Statistics (2025) </a:t>
            </a:r>
            <a:r>
              <a:rPr lang="en-GB" sz="1400" i="1" dirty="0"/>
              <a:t>Public opinions and social trends, Great Britain: March 2025</a:t>
            </a:r>
            <a:r>
              <a:rPr lang="en-GB" sz="1400" dirty="0"/>
              <a:t>. </a:t>
            </a:r>
            <a:r>
              <a:rPr lang="en-GB" sz="1400"/>
              <a:t>Available at: 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Sharma, S. (2024) ‘Role of Listening in Communication’, </a:t>
            </a:r>
            <a:r>
              <a:rPr lang="en-GB" sz="1400" i="1" dirty="0"/>
              <a:t>Journal of East-West Thought</a:t>
            </a:r>
            <a:r>
              <a:rPr lang="en-GB" sz="1400" dirty="0"/>
              <a:t>, 14(4), pp. 548-555</a:t>
            </a:r>
          </a:p>
          <a:p>
            <a:pPr marL="0" indent="0">
              <a:buNone/>
            </a:pPr>
            <a:r>
              <a:rPr lang="en-GB" sz="1400" dirty="0" err="1"/>
              <a:t>Tustonja</a:t>
            </a:r>
            <a:r>
              <a:rPr lang="en-GB" sz="1400" dirty="0"/>
              <a:t>, M., Topic </a:t>
            </a:r>
            <a:r>
              <a:rPr lang="en-GB" sz="1400" dirty="0" err="1"/>
              <a:t>Stipic</a:t>
            </a:r>
            <a:r>
              <a:rPr lang="en-GB" sz="1400" dirty="0"/>
              <a:t>, D., Skoko, I., </a:t>
            </a:r>
            <a:r>
              <a:rPr lang="en-GB" sz="1400" dirty="0" err="1"/>
              <a:t>Culjak</a:t>
            </a:r>
            <a:r>
              <a:rPr lang="en-GB" sz="1400" dirty="0"/>
              <a:t>, A., Vegar, A. (2024) ‘Active Listening – A Model of Empathetic Communication in the Helping Professions.’, </a:t>
            </a:r>
            <a:r>
              <a:rPr lang="en-GB" sz="1400" i="1" dirty="0"/>
              <a:t>Medicina Academia </a:t>
            </a:r>
            <a:r>
              <a:rPr lang="en-GB" sz="1400" i="1" dirty="0" err="1"/>
              <a:t>Integrativa</a:t>
            </a:r>
            <a:r>
              <a:rPr lang="en-GB" sz="1400" dirty="0"/>
              <a:t>, 1(1), pp. 42-47.</a:t>
            </a:r>
          </a:p>
          <a:p>
            <a:pPr marL="0" indent="0">
              <a:buNone/>
            </a:pPr>
            <a:r>
              <a:rPr lang="en-GB" sz="1400" dirty="0"/>
              <a:t>United Nations General Assembly (1948) </a:t>
            </a:r>
            <a:r>
              <a:rPr lang="en-GB" sz="1400" i="1" dirty="0"/>
              <a:t>Universal Declaration of Human Rights</a:t>
            </a:r>
            <a:r>
              <a:rPr lang="en-GB" sz="1400" dirty="0"/>
              <a:t>. Resolution A/RES/217(111)A. Available at: https://www.un.org/en/about-us/universal-declaration-of-human-rights (Accessed: 14 May 2025).</a:t>
            </a:r>
          </a:p>
          <a:p>
            <a:pPr marL="0" indent="0">
              <a:buNone/>
            </a:pPr>
            <a:r>
              <a:rPr lang="en-GB" sz="1400" dirty="0"/>
              <a:t>Weger, H., Castle Bell, G., </a:t>
            </a:r>
            <a:r>
              <a:rPr lang="en-GB" sz="1400" dirty="0" err="1"/>
              <a:t>Minei</a:t>
            </a:r>
            <a:r>
              <a:rPr lang="en-GB" sz="1400" dirty="0"/>
              <a:t>, E. M., Robinson, M. C. (2014) ‘The Relative Effectiveness in Active Listening in Initial Interactions’, </a:t>
            </a:r>
            <a:r>
              <a:rPr lang="en-GB" sz="1400" i="1" dirty="0"/>
              <a:t>The International Journal of Listening</a:t>
            </a:r>
            <a:r>
              <a:rPr lang="en-GB" sz="1400" dirty="0"/>
              <a:t>, 28, pp. 13-31.  </a:t>
            </a:r>
          </a:p>
        </p:txBody>
      </p:sp>
    </p:spTree>
    <p:extLst>
      <p:ext uri="{BB962C8B-B14F-4D97-AF65-F5344CB8AC3E}">
        <p14:creationId xmlns:p14="http://schemas.microsoft.com/office/powerpoint/2010/main" val="949995316"/>
      </p:ext>
    </p:extLst>
  </p:cSld>
  <p:clrMapOvr>
    <a:masterClrMapping/>
  </p:clrMapOvr>
</p:sld>
</file>

<file path=ppt/theme/theme1.xml><?xml version="1.0" encoding="utf-8"?>
<a:theme xmlns:a="http://schemas.openxmlformats.org/drawingml/2006/main" name="PunchcardVTI">
  <a:themeElements>
    <a:clrScheme name="Punchcard">
      <a:dk1>
        <a:srgbClr val="000000"/>
      </a:dk1>
      <a:lt1>
        <a:srgbClr val="FFFFFF"/>
      </a:lt1>
      <a:dk2>
        <a:srgbClr val="00224B"/>
      </a:dk2>
      <a:lt2>
        <a:srgbClr val="EFF0EF"/>
      </a:lt2>
      <a:accent1>
        <a:srgbClr val="00B2F3"/>
      </a:accent1>
      <a:accent2>
        <a:srgbClr val="0471CC"/>
      </a:accent2>
      <a:accent3>
        <a:srgbClr val="14BBA9"/>
      </a:accent3>
      <a:accent4>
        <a:srgbClr val="8BB93B"/>
      </a:accent4>
      <a:accent5>
        <a:srgbClr val="EC970C"/>
      </a:accent5>
      <a:accent6>
        <a:srgbClr val="F55822"/>
      </a:accent6>
      <a:hlink>
        <a:srgbClr val="008EE6"/>
      </a:hlink>
      <a:folHlink>
        <a:srgbClr val="808C8E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3455</TotalTime>
  <Words>1244</Words>
  <Application>Microsoft Office PowerPoint</Application>
  <PresentationFormat>Widescreen</PresentationFormat>
  <Paragraphs>89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Avenir Next</vt:lpstr>
      <vt:lpstr>Neue Haas Grotesk Text Pro</vt:lpstr>
      <vt:lpstr>PunchcardVTI</vt:lpstr>
      <vt:lpstr>ECSO6006</vt:lpstr>
      <vt:lpstr>Presentation format</vt:lpstr>
      <vt:lpstr>Active or empathic listening</vt:lpstr>
      <vt:lpstr>Active Listening and Questioning Skills</vt:lpstr>
      <vt:lpstr>Situational Experience</vt:lpstr>
      <vt:lpstr>Task</vt:lpstr>
      <vt:lpstr>Action taken</vt:lpstr>
      <vt:lpstr>Result</vt:lpstr>
      <vt:lpstr>Citizen’s Advice Policy Research</vt:lpstr>
      <vt:lpstr>Situational Experience</vt:lpstr>
      <vt:lpstr>Tasks</vt:lpstr>
      <vt:lpstr>Action Taken</vt:lpstr>
      <vt:lpstr>Result</vt:lpstr>
      <vt:lpstr>Issues Affecting People in Society</vt:lpstr>
      <vt:lpstr>Issues Affecting People in Wales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Elaine Avsar (2017445)</dc:creator>
  <cp:lastModifiedBy>Elaine Avsar (2017445)</cp:lastModifiedBy>
  <cp:revision>1</cp:revision>
  <dcterms:created xsi:type="dcterms:W3CDTF">2025-05-12T09:25:10Z</dcterms:created>
  <dcterms:modified xsi:type="dcterms:W3CDTF">2025-05-14T19:53:37Z</dcterms:modified>
</cp:coreProperties>
</file>