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11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351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702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865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617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41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89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57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04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262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120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54A38-F0B2-49FA-87C2-F15E1A09BD1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8A7759-260A-4B79-984B-3350956AA0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8458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/><Relationship Id="rId2" Type="http://schemas.openxmlformats.org/officeDocument/2006/relationships/hyperlink" Target="https://www.hee.nhs.uk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ingsfund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618407"/>
            <a:ext cx="5402782" cy="189155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SWOT Analysis for Professional Development in UK Health and Social Care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398655"/>
            <a:ext cx="5321862" cy="1859145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 LCHS4009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</a:p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ID: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6781" y="1476375"/>
            <a:ext cx="5162719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437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289" y="0"/>
            <a:ext cx="11232419" cy="1325563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13289" y="1023479"/>
            <a:ext cx="11563518" cy="34470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SWOT analysis is a strategic framework used to evaluate strengths, weaknesses, opportunities, and threats in professional contexts (Helms and Nixon,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is widely applied in healthcare to support workforce planning and individual career development (Ghazinoory et al.,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SWOT helps identify internal capabilities and external factors that influence professional growth in nursing practice (Sarsby, 2023).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Continuous Professional Development (CPD) is essential for maintaining competence and improving patient care outcomes in the UK healthcare sector (Health Education England,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presentation analyses my personal SWOT as a student nurse to support effective career planning and development within the UK Health and Social Care sector (West et al., 2022).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17" y="4571998"/>
            <a:ext cx="11765819" cy="221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400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93614" y="1658868"/>
            <a:ext cx="4661013" cy="42473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just"/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 demonstrate strong communication and interpersonal skills, which are essential for effective patient care and team collaboration in nursing practice (Burgess et al.,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 show empathy and a patient-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approach, which contributes to improved patient satisfaction and healthcare outcomes (Papadopoulos et al., 2021).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 am able to work effectively within multidisciplinary teams, supporting coordinated and integrated care delivery (Reeves et al., 2022).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080531" y="1797367"/>
            <a:ext cx="4321147" cy="397031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algn="just"/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 have limited clinical experience as a student nurse, which can reduce my confidence in practical healthcare settings (Jack et al., 2021).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 sometimes face challenges in time management when working under pressure in clinical environments (LeBlanc,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 lack confidence when dealing with complex or emergency clinical situations, which may affect decision-making (Phillips et al., 2023).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3614" y="372234"/>
            <a:ext cx="7379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SWOT Analysis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5518768" y="3455299"/>
            <a:ext cx="1189529" cy="744467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299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10393" y="186117"/>
            <a:ext cx="5923370" cy="3416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/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The UK healthcare system provides Continuous Professional Development (CPD) programmes to enhance clinical competence and skills (Health Education England,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Advances in digital healthcare, including telehealth and electronic health records, offer opportunities to develop new technical skills (Topol, 2021).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Structured career pathways within the NHS support long-term professional growth and specialisation (NHS, 2022).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68432" y="3374379"/>
            <a:ext cx="5615872" cy="313932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/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Workforce shortages within the NHS increase workload and pressure on healthcare staff (NHS, 2023).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High levels of burnout among healthcare professionals can negatively affect wellbeing and job performance (West et al., 2022).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Increasing patient demand places strain on healthcare services and limits time available for quality patient care (The King’s Fund, 2023).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urved Down Arrow 5"/>
          <p:cNvSpPr/>
          <p:nvPr/>
        </p:nvSpPr>
        <p:spPr>
          <a:xfrm>
            <a:off x="7120991" y="849664"/>
            <a:ext cx="2055377" cy="1658867"/>
          </a:xfrm>
          <a:prstGeom prst="curvedDownArrow">
            <a:avLst>
              <a:gd name="adj1" fmla="val 25000"/>
              <a:gd name="adj2" fmla="val 50000"/>
              <a:gd name="adj3" fmla="val 34268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193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Using Strengths to Overcome Weaknesses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36375" y="2166465"/>
            <a:ext cx="10422541" cy="25853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can use strong communication skills to improve confidence in clinical situations through regular interaction with patients and staff (Burgess et al.,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Teamwork can help overcome limited clinical experience by learning from experienced professionals (Reeves et al., 2022).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Empathy can reduce anxiety in complex cases by focusing on patient needs (Papadopoulos et al., 2021). </a:t>
            </a:r>
          </a:p>
          <a:p>
            <a:pPr algn="just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Adaptability can improve time management by helping prioritise tasks under pressure (LeBlanc, 2022). </a:t>
            </a:r>
          </a:p>
        </p:txBody>
      </p:sp>
    </p:spTree>
    <p:extLst>
      <p:ext uri="{BB962C8B-B14F-4D97-AF65-F5344CB8AC3E}">
        <p14:creationId xmlns:p14="http://schemas.microsoft.com/office/powerpoint/2010/main" val="4148061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Using Opportunities to Minimise Threats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00718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 can use Continuous Professional Development (CPD) programmes to manage workload challenges and improve resilience in healthcare settings (Health Education England, 2022). 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Developing digital healthcare skills can help manage increasing patient demand more efficiently (Topol, 2021). 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Career development opportunities within the NHS can support long-term job stability despite workforce pressures (NHS, 2022). 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For example, CPD training can improve my ability to work under pressure and reduce the impact of burnout (West et al., 2022). </a:t>
            </a:r>
          </a:p>
          <a:p>
            <a:endParaRPr lang="en-US" sz="1800" dirty="0"/>
          </a:p>
        </p:txBody>
      </p:sp>
      <p:sp>
        <p:nvSpPr>
          <p:cNvPr id="4" name="TextBox 3"/>
          <p:cNvSpPr txBox="1"/>
          <p:nvPr/>
        </p:nvSpPr>
        <p:spPr>
          <a:xfrm>
            <a:off x="1197622" y="5065614"/>
            <a:ext cx="10786683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just"/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 supports continuous professional development and career planning in healthcare (Helms and Nixon, 2021).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Down Arrow 4"/>
          <p:cNvSpPr/>
          <p:nvPr/>
        </p:nvSpPr>
        <p:spPr>
          <a:xfrm>
            <a:off x="6096000" y="4588184"/>
            <a:ext cx="409996" cy="356050"/>
          </a:xfrm>
          <a:prstGeom prst="down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276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Burgess, A., van Diggele, C., Roberts, C. and Mellis, C. (2022) ‘Teamwork in healthcare: Key discoveries enabling safer, high-quality care’,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22(1), pp. 1–8.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Ghazinoory, S., Abdi, M. and Azadegan-Mehr, M. (2022) ‘SWOT methodology: A state-of-the-art review for strategic planning’,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Strategy and Management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15(1), pp. 1–20.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(2022)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Continuing professional development framework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https://www.hee.nhs.uk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Helms, M.M. and Nixon, J. (2021) ‘Exploring SWOT analysis – where are we now?’,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Strategy and Management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14(3), pp. 1–10.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Jack, K., Hamshire, C. and Chambers, A. (2021) ‘The influence of role models in undergraduate nurse education’,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Journal of Clinical Nursing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30(1–2), pp. 1–10.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LeBlanc, V.R. (2022) ‘The effects of acute stress on performance: Implications for health professions education’,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Academic Medicine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97(2), pp. 1–7.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NHS (2022)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NHS workforce and career development framework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Workforce shortages and pressures in healthcare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934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Papadopoulos, I., Shea, S., Taylor, G. and Pezzella, A. (2021) ‘Cultural competence and compassion in healthcare’,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Nurse Education in Practice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52, pp. 1–6.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Phillips, C., Kenny, A., Esterman, A. and Smith, C. (2023) ‘Developing confidence in clinical decision-making among nursing students’,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Nurse Education Today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120, pp. 1–7.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Reeves, S., Pelone, F., Harrison, R., Goldman, J. and Zwarenstein, M. (2022) ‘Interprofessional collaboration to improve professional practice and healthcare outcomes’,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Cochrane Database of Systematic Reviews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2022(6), pp. 1–30.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Sarsby, A. (2023)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SWOT analysis: A practical guide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King’s Fund (2023)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NHS pressures and patient demand report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https://www.kingsfund.org.uk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Topol, E. (2021)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Preparing the healthcare workforce to deliver the digital future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London: NHS Health Education England.</a:t>
            </a:r>
          </a:p>
          <a:p>
            <a:pPr algn="just"/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West, M., Coia, D. and Stewart, I. (2022) </a:t>
            </a:r>
            <a:r>
              <a:rPr lang="en-US" sz="1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Caring for doctors, caring for patients: Workforce wellbeing in the NHS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 London: The King’s Fund.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2851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1096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Personal SWOT Analysis for Professional Development in UK Health and Social Care</vt:lpstr>
      <vt:lpstr>Introduction</vt:lpstr>
      <vt:lpstr>PowerPoint Presentation</vt:lpstr>
      <vt:lpstr>PowerPoint Presentation</vt:lpstr>
      <vt:lpstr>Using Strengths to Overcome Weaknesses</vt:lpstr>
      <vt:lpstr>Using Opportunities to Minimise Threats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7</cp:revision>
  <dcterms:created xsi:type="dcterms:W3CDTF">2026-03-26T17:45:23Z</dcterms:created>
  <dcterms:modified xsi:type="dcterms:W3CDTF">2026-03-26T18:48:09Z</dcterms:modified>
</cp:coreProperties>
</file>