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1A943-3177-7042-40FD-ED59785B77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8D4CB6-D097-FACA-7D97-1EB74F080D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F6E56-F2AF-9ED4-8F30-D399A31B5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08402-0BE7-E50D-B422-CDC930709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FFBC2-4606-2EAC-C8B0-0B69A559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75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D7321-CEE6-002D-1F4F-910F921F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ED824-7AC9-7F2F-A4D4-C144D7F89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5E655-D329-39D6-0E0C-0AD9961F6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5B501-62A5-5686-2E57-0408CC8F2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328D3-C862-95EB-68CD-95FC29103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56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EC450-EAFB-C9A5-3EB4-2F71CC49C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9FFAD-E16F-E0DB-1C58-90928893E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F0343-42BA-EE62-7779-91D24245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940F6-C75E-45AC-5461-2EA0FF468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121DD-1D63-527A-0289-0E7F3462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351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F566-4C6E-BF3C-43F9-3753ED043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52D0E-0C7A-DAAE-CE4B-1B62186E82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CCAFD7-46A0-FFBB-F086-CE09DC5CB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16DF9-0C95-8ECA-5ED6-7890C4DC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128504-71D0-0D56-D031-DD837BD1B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1875C-76E7-D52B-3207-5690F77F2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85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E4AAD-CE46-D683-1248-144A0231B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927CF8-458E-532D-0DB3-B21966AAA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862D5-6232-2093-52D7-0D56264987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90DF9F-3921-52AC-7D51-AA924863C0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015811-9457-FC48-2546-C0648D8C00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5DC8E-379B-A943-AC2A-6F9A14CEC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5C36DD-54FC-F6D8-9041-1B0C2EE38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D64A62-C543-3292-F582-2A3F2651E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61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EA7AA-5D98-B713-C826-076AB0BD8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E741CD-F0AA-F0BC-FAAF-1B79F6765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B44EE4-33DE-D5E5-8E6C-6AB967F80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ED8AC7-77E9-4204-2A15-6CF621D8B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17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F79385-43A0-12FE-515B-A8718A250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821CEC-5DF4-5F71-3422-C9947553B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C02186-B7EB-0B8C-1AD4-48BFB77CC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61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24F66-87A8-7A00-498B-34E4C9B91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9CEF4-E9C8-4B05-B00B-CDBF26DE0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D5BAE-7837-375F-C1F3-7AA2D0F74E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9705C-6E57-0E40-04C0-37A9DC76B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CBAC3-763F-FD55-827D-BF6CA0AB0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40E79-F776-4F9B-3A05-880CAB249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821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DD57D-B25A-4D87-4C9D-C8778EB4B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5FF9D7-0C40-1046-7294-4300D2A39D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B33AB2-527E-3691-0099-D96B5D969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FADDD-8936-A59F-0A41-D9F995A33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5F976-7ED2-AA1D-2B98-31487C1E7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45A91-9FD8-FD56-CC11-D7EF1709D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049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9B7F8-8613-69B2-351A-E9C84CD44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01653-2DA5-156C-18AC-CBA7F97DD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1DAB5-2CD6-819D-6864-F7C7F970D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0B387-ECE7-7FB0-E2FA-830A9027A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E6302-CD4A-86AF-6D0C-731B034D3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50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1CB82E-827F-BE75-755B-3BB45239F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D82FA2-2351-5A42-ECFD-4E217A533C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6C563-F322-C514-D266-EA4B43ED1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5CB2D-AF18-AC98-A39C-D778EFB47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8EFED-30C2-05EC-5C56-0A62B9334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429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721513-B962-7945-11D9-7C705D6AC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41201-4DE3-1A3A-89D8-9F59C3DA16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13373-597F-4126-22D1-09FBDC6844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F60F81-58B9-4D2C-B5F2-18D72B1AB6B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424BC-7E4B-1956-2870-3D18529D72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DC76F-0192-9379-18B5-C4F10625BD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B108DE-AE94-436B-8B7D-5957058A2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15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business-finance-support?regions%5B%5D=wales" TargetMode="External"/><Relationship Id="rId3" Type="http://schemas.openxmlformats.org/officeDocument/2006/relationships/hyperlink" Target="https://www.bcorporation.net/" TargetMode="External"/><Relationship Id="rId7" Type="http://schemas.openxmlformats.org/officeDocument/2006/relationships/hyperlink" Target="https://www.swansea.gov.uk/businessfunding?lang=en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eforum.org/agenda/2021/05/startups-driving-sustainability-transformation" TargetMode="External"/><Relationship Id="rId5" Type="http://schemas.openxmlformats.org/officeDocument/2006/relationships/hyperlink" Target="https://www.un.org/sustainabledevelopment" TargetMode="External"/><Relationship Id="rId10" Type="http://schemas.openxmlformats.org/officeDocument/2006/relationships/hyperlink" Target="https://startups.co.uk/funding/grants/grants-for-small-businesses/" TargetMode="External"/><Relationship Id="rId4" Type="http://schemas.openxmlformats.org/officeDocument/2006/relationships/hyperlink" Target="https://www.climateactiontracker.org/" TargetMode="External"/><Relationship Id="rId9" Type="http://schemas.openxmlformats.org/officeDocument/2006/relationships/hyperlink" Target="https://smallbusiness.co.uk/small-business-grants-uk-254811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2F268F-5ECE-39CA-15C5-D486847E42D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66DEA-6B86-1813-3B85-DB13166A3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385" y="3199487"/>
            <a:ext cx="4418015" cy="346556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 Black" panose="020B0A04020102020204" pitchFamily="34" charset="0"/>
              </a:rPr>
              <a:t>Fade Barbers is a sustainable barber salon focused on high-quality grooming and eco-friendly practices.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The salon targets modern, eco-conscious customers.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The business aims to reduce environmental impact using eco-friendly products, waste reduction, and energy and water conservation.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Fade Barbers follows the principle of "people, planet, and profit," balancing financial success with social and environmental responsibility.</a:t>
            </a:r>
            <a:endParaRPr lang="en-GB" sz="1400" dirty="0">
              <a:latin typeface="Arial Black" panose="020B0A040201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CB58E6-809D-2497-C796-5A221CF43D6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4391" r="-3" b="6915"/>
          <a:stretch>
            <a:fillRect/>
          </a:stretch>
        </p:blipFill>
        <p:spPr>
          <a:xfrm>
            <a:off x="8452963" y="3681463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335302-600A-51A4-EEAF-A888AF838B1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15" r="-3" b="-3"/>
          <a:stretch>
            <a:fillRect/>
          </a:stretch>
        </p:blipFill>
        <p:spPr>
          <a:xfrm>
            <a:off x="5398281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035B46-9C66-A4ED-ADAE-5350CF18528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0552" r="1" b="10724"/>
          <a:stretch>
            <a:fillRect/>
          </a:stretch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pic>
        <p:nvPicPr>
          <p:cNvPr id="2" name="Voce 001 (3)">
            <a:hlinkClick r:id="" action="ppaction://media"/>
            <a:extLst>
              <a:ext uri="{FF2B5EF4-FFF2-40B4-BE49-F238E27FC236}">
                <a16:creationId xmlns:a16="http://schemas.microsoft.com/office/drawing/2014/main" id="{A99CC9F1-483B-5C70-642A-9EDC797BFF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52382" y="62484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7484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E458E-C7CB-EDAC-5C01-FC2872E4E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939" y="468121"/>
            <a:ext cx="3629555" cy="101467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What Makes It Sustainable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4139A-B6ED-798A-0B2C-B5F1B39C1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79" y="2146586"/>
            <a:ext cx="4370499" cy="2941544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Fade Barbers emphasises sustainability in its operations.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salon utilises eco-friendly grooming products that are safe for customers and the environment.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aims to reduce energy and water consumption through energy-efficient equipment.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Waste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minimisation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strategies include recycling and reducing single-use plastics.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 the social aspect, the business is committed to fair wages for staff and supporting the local community.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These practices enhance the business's responsibility and appeal to contemporary customers.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5D19D6-6246-7AC3-ECC3-FB7CC6F1A2A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778" r="6855" b="3"/>
          <a:stretch>
            <a:fillRect/>
          </a:stretch>
        </p:blipFill>
        <p:spPr>
          <a:xfrm>
            <a:off x="5186550" y="159350"/>
            <a:ext cx="3066182" cy="31796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176063-EF11-9A85-1E71-27D67C79AE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567" b="-1"/>
          <a:stretch>
            <a:fillRect/>
          </a:stretch>
        </p:blipFill>
        <p:spPr>
          <a:xfrm>
            <a:off x="8440808" y="171716"/>
            <a:ext cx="3066182" cy="31796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C61CB0-FF8F-F3A4-2E97-7767BC2964C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7040" r="-1" b="17593"/>
          <a:stretch>
            <a:fillRect/>
          </a:stretch>
        </p:blipFill>
        <p:spPr>
          <a:xfrm>
            <a:off x="5189717" y="3498320"/>
            <a:ext cx="6320441" cy="3179620"/>
          </a:xfrm>
          <a:prstGeom prst="rect">
            <a:avLst/>
          </a:prstGeom>
        </p:spPr>
      </p:pic>
      <p:pic>
        <p:nvPicPr>
          <p:cNvPr id="4" name="Voce 002 (1)">
            <a:hlinkClick r:id="" action="ppaction://media"/>
            <a:extLst>
              <a:ext uri="{FF2B5EF4-FFF2-40B4-BE49-F238E27FC236}">
                <a16:creationId xmlns:a16="http://schemas.microsoft.com/office/drawing/2014/main" id="{6EF297B9-959E-758E-AB24-8E5ABF9F19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5442" y="637531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13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3821F-ECF2-1BA2-29A3-15DAAC06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593124"/>
            <a:ext cx="3629555" cy="1291281"/>
          </a:xfrm>
        </p:spPr>
        <p:txBody>
          <a:bodyPr anchor="b">
            <a:normAutofit fontScale="90000"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Why It Will Be Successful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00443-9E23-D239-5836-B32727909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866" y="2162432"/>
            <a:ext cx="3925656" cy="3744705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and ethical businesses, particularly among younger customers.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Importance of strong branding and social media marketing in attracting attention.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Establishment of a loyal customer base through quality services.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Demonstrated positive cash flow with a monthly profit of £2,000, indicating long-term sustainability.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08BE62-61E9-C0C3-FB11-515D718F25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4070" y="171716"/>
            <a:ext cx="6085397" cy="31796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4D212B-3769-2BE5-9386-153298E17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9717" y="3498320"/>
            <a:ext cx="6320441" cy="2385966"/>
          </a:xfrm>
          <a:prstGeom prst="rect">
            <a:avLst/>
          </a:prstGeom>
        </p:spPr>
      </p:pic>
      <p:pic>
        <p:nvPicPr>
          <p:cNvPr id="4" name="Voce 003 (1)">
            <a:hlinkClick r:id="" action="ppaction://media"/>
            <a:extLst>
              <a:ext uri="{FF2B5EF4-FFF2-40B4-BE49-F238E27FC236}">
                <a16:creationId xmlns:a16="http://schemas.microsoft.com/office/drawing/2014/main" id="{5450F438-4AEF-A667-EF73-427E76BC73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5866" y="62484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91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077134-4D0F-2594-2718-73B1F24390F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10546" r="8565" b="-1"/>
          <a:stretch>
            <a:fillRect/>
          </a:stretch>
        </p:blipFill>
        <p:spPr>
          <a:xfrm>
            <a:off x="-1808870" y="0"/>
            <a:ext cx="11095815" cy="62413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61A840-4C0D-79CF-1580-7B0902261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3CD18-E01D-46E7-0285-BFBA0A5A7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 fontScale="92500"/>
          </a:bodyPr>
          <a:lstStyle/>
          <a:p>
            <a:r>
              <a:rPr lang="en-US" sz="1700" dirty="0">
                <a:latin typeface="Arial Black" panose="020B0A04020102020204" pitchFamily="34" charset="0"/>
              </a:rPr>
              <a:t>Fade Barbers is a unique, sustainable barber concept.</a:t>
            </a:r>
          </a:p>
          <a:p>
            <a:r>
              <a:rPr lang="en-US" sz="1700" dirty="0">
                <a:latin typeface="Arial Black" panose="020B0A04020102020204" pitchFamily="34" charset="0"/>
              </a:rPr>
              <a:t>It aligns with modern customer values by offering stylish and responsible grooming services.</a:t>
            </a:r>
          </a:p>
          <a:p>
            <a:r>
              <a:rPr lang="en-US" sz="1700" dirty="0">
                <a:latin typeface="Arial Black" panose="020B0A04020102020204" pitchFamily="34" charset="0"/>
              </a:rPr>
              <a:t>The business is financially viable and environmentally friendly.</a:t>
            </a:r>
          </a:p>
          <a:p>
            <a:r>
              <a:rPr lang="en-US" sz="1700" dirty="0">
                <a:latin typeface="Arial Black" panose="020B0A04020102020204" pitchFamily="34" charset="0"/>
              </a:rPr>
              <a:t>It emphasises social responsibility and has a strong demand.</a:t>
            </a:r>
          </a:p>
          <a:p>
            <a:r>
              <a:rPr lang="en-US" sz="1700" dirty="0">
                <a:latin typeface="Arial Black" panose="020B0A04020102020204" pitchFamily="34" charset="0"/>
              </a:rPr>
              <a:t>There are clear growth opportunities, suggesting potential for future success.</a:t>
            </a:r>
            <a:endParaRPr lang="en-GB" sz="17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4331E0-EABD-3654-1A61-625418AA27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10" r="17832" b="-1"/>
          <a:stretch>
            <a:fillRect/>
          </a:stretch>
        </p:blipFill>
        <p:spPr>
          <a:xfrm>
            <a:off x="8452963" y="3681463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2DE4AC-671F-0C42-8805-C41DE704DE3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95" r="24" b="4"/>
          <a:stretch>
            <a:fillRect/>
          </a:stretch>
        </p:blipFill>
        <p:spPr>
          <a:xfrm>
            <a:off x="5398281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2B7CA4-9DAB-C2DD-BA18-4AA1764BF26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510" r="6044" b="-2"/>
          <a:stretch>
            <a:fillRect/>
          </a:stretch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pic>
        <p:nvPicPr>
          <p:cNvPr id="4" name="Voce 005 (1)">
            <a:hlinkClick r:id="" action="ppaction://media"/>
            <a:extLst>
              <a:ext uri="{FF2B5EF4-FFF2-40B4-BE49-F238E27FC236}">
                <a16:creationId xmlns:a16="http://schemas.microsoft.com/office/drawing/2014/main" id="{CAF7B4C7-E40B-B278-BFF2-9229F5E58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56056" y="61570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31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DC352-231C-43AE-2EAC-8A7BB6C6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875" y="1302871"/>
            <a:ext cx="8188026" cy="773064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6A90F-FB9E-4833-CE8D-9136CF7C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822" y="2174789"/>
            <a:ext cx="9965723" cy="3401493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 Lab. (2022). B Corp certification.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https://www.bcorporation.net/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Climate Action Tracker. (2023). Global climate policy analysis.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https://www.climateactiontracker.org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Capstone.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United Nations. (2021). Sustainable development goals.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https://www.un.org/sustainabledevelopment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Economic Forum. (2021). How startups are driving sustainability transformation.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https://www.weforum.org/agenda/2021/05/startups-driving-sustainability-transformation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https://www.swansea.gov.uk/businessfunding?lang=en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https://www.gov.uk/business-finance-support?regions%5B%5D=wales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https://smallbusiness.co.uk/small-business-grants-uk-2548113/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https://startups.co.uk/funding/grants/grants-for-small-businesses/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9446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421</Words>
  <Application>Microsoft Office PowerPoint</Application>
  <PresentationFormat>Widescreen</PresentationFormat>
  <Paragraphs>32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PowerPoint Presentation</vt:lpstr>
      <vt:lpstr>What Makes It Sustainable</vt:lpstr>
      <vt:lpstr>Why It Will Be Successful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4</cp:revision>
  <dcterms:created xsi:type="dcterms:W3CDTF">2026-04-21T19:15:05Z</dcterms:created>
  <dcterms:modified xsi:type="dcterms:W3CDTF">2026-04-22T22:05:40Z</dcterms:modified>
</cp:coreProperties>
</file>