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tags/tag2.xml" ContentType="application/vnd.openxmlformats-officedocument.presentationml.tags+xml"/>
  <Override PartName="/ppt/notesSlides/notesSlide4.xml" ContentType="application/vnd.openxmlformats-officedocument.presentationml.notesSlide+xml"/>
  <Override PartName="/ppt/tags/tag3.xml" ContentType="application/vnd.openxmlformats-officedocument.presentationml.tags+xml"/>
  <Override PartName="/ppt/notesSlides/notesSlide5.xml" ContentType="application/vnd.openxmlformats-officedocument.presentationml.notesSlide+xml"/>
  <Override PartName="/ppt/tags/tag4.xml" ContentType="application/vnd.openxmlformats-officedocument.presentationml.tags+xml"/>
  <Override PartName="/ppt/notesSlides/notesSlide6.xml" ContentType="application/vnd.openxmlformats-officedocument.presentationml.notesSlide+xml"/>
  <Override PartName="/ppt/tags/tag5.xml" ContentType="application/vnd.openxmlformats-officedocument.presentationml.tags+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78" r:id="rId5"/>
    <p:sldMasterId id="2147483680" r:id="rId6"/>
    <p:sldMasterId id="2147483682" r:id="rId7"/>
    <p:sldMasterId id="2147483686" r:id="rId8"/>
    <p:sldMasterId id="2147483701" r:id="rId9"/>
  </p:sldMasterIdLst>
  <p:notesMasterIdLst>
    <p:notesMasterId r:id="rId20"/>
  </p:notesMasterIdLst>
  <p:sldIdLst>
    <p:sldId id="409" r:id="rId10"/>
    <p:sldId id="295" r:id="rId11"/>
    <p:sldId id="402" r:id="rId12"/>
    <p:sldId id="410" r:id="rId13"/>
    <p:sldId id="400" r:id="rId14"/>
    <p:sldId id="411" r:id="rId15"/>
    <p:sldId id="407" r:id="rId16"/>
    <p:sldId id="403" r:id="rId17"/>
    <p:sldId id="408" r:id="rId18"/>
    <p:sldId id="40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15E8A3-9F02-4202-AC70-A8FEE94A8BA1}" v="22" dt="2024-01-29T04:44:45.2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96" d="100"/>
          <a:sy n="96"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4.xml"/><Relationship Id="rId18" Type="http://schemas.openxmlformats.org/officeDocument/2006/relationships/slide" Target="slides/slide9.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theme" Target="theme/theme1.xml"/><Relationship Id="rId10" Type="http://schemas.openxmlformats.org/officeDocument/2006/relationships/slide" Target="slides/slide1.xml"/><Relationship Id="rId19" Type="http://schemas.openxmlformats.org/officeDocument/2006/relationships/slide" Target="slides/slide10.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B315E8A3-9F02-4202-AC70-A8FEE94A8BA1}"/>
    <pc:docChg chg="undo custSel addSld delSld modSld delMainMaster modMainMaster">
      <pc:chgData name="Nitheesh Kaliyamurthy" userId="2821ebda-f4ac-4963-9a4e-a836dfc45829" providerId="ADAL" clId="{B315E8A3-9F02-4202-AC70-A8FEE94A8BA1}" dt="2024-01-29T07:01:38.547" v="1219" actId="1076"/>
      <pc:docMkLst>
        <pc:docMk/>
      </pc:docMkLst>
      <pc:sldChg chg="add del">
        <pc:chgData name="Nitheesh Kaliyamurthy" userId="2821ebda-f4ac-4963-9a4e-a836dfc45829" providerId="ADAL" clId="{B315E8A3-9F02-4202-AC70-A8FEE94A8BA1}" dt="2024-01-29T04:19:07.900" v="1" actId="47"/>
        <pc:sldMkLst>
          <pc:docMk/>
          <pc:sldMk cId="3053837800" sldId="256"/>
        </pc:sldMkLst>
      </pc:sldChg>
      <pc:sldChg chg="del">
        <pc:chgData name="Nitheesh Kaliyamurthy" userId="2821ebda-f4ac-4963-9a4e-a836dfc45829" providerId="ADAL" clId="{B315E8A3-9F02-4202-AC70-A8FEE94A8BA1}" dt="2024-01-29T04:19:10.198" v="2" actId="47"/>
        <pc:sldMkLst>
          <pc:docMk/>
          <pc:sldMk cId="1436145131" sldId="292"/>
        </pc:sldMkLst>
      </pc:sldChg>
      <pc:sldChg chg="del">
        <pc:chgData name="Nitheesh Kaliyamurthy" userId="2821ebda-f4ac-4963-9a4e-a836dfc45829" providerId="ADAL" clId="{B315E8A3-9F02-4202-AC70-A8FEE94A8BA1}" dt="2024-01-29T04:19:23.630" v="3" actId="47"/>
        <pc:sldMkLst>
          <pc:docMk/>
          <pc:sldMk cId="4059603072" sldId="294"/>
        </pc:sldMkLst>
      </pc:sldChg>
      <pc:sldChg chg="addSp delSp modSp mod">
        <pc:chgData name="Nitheesh Kaliyamurthy" userId="2821ebda-f4ac-4963-9a4e-a836dfc45829" providerId="ADAL" clId="{B315E8A3-9F02-4202-AC70-A8FEE94A8BA1}" dt="2024-01-29T07:01:38.547" v="1219" actId="1076"/>
        <pc:sldMkLst>
          <pc:docMk/>
          <pc:sldMk cId="3229398234" sldId="295"/>
        </pc:sldMkLst>
        <pc:picChg chg="del">
          <ac:chgData name="Nitheesh Kaliyamurthy" userId="2821ebda-f4ac-4963-9a4e-a836dfc45829" providerId="ADAL" clId="{B315E8A3-9F02-4202-AC70-A8FEE94A8BA1}" dt="2024-01-29T07:00:28.034" v="1215" actId="478"/>
          <ac:picMkLst>
            <pc:docMk/>
            <pc:sldMk cId="3229398234" sldId="295"/>
            <ac:picMk id="5" creationId="{961390BA-6482-4793-8E13-AAF02E89961F}"/>
          </ac:picMkLst>
        </pc:picChg>
        <pc:picChg chg="add mod">
          <ac:chgData name="Nitheesh Kaliyamurthy" userId="2821ebda-f4ac-4963-9a4e-a836dfc45829" providerId="ADAL" clId="{B315E8A3-9F02-4202-AC70-A8FEE94A8BA1}" dt="2024-01-29T07:01:38.547" v="1219" actId="1076"/>
          <ac:picMkLst>
            <pc:docMk/>
            <pc:sldMk cId="3229398234" sldId="295"/>
            <ac:picMk id="6" creationId="{EEA0C133-159A-AE35-2A30-72D76CAC7B46}"/>
          </ac:picMkLst>
        </pc:picChg>
      </pc:sldChg>
      <pc:sldChg chg="addSp delSp modSp mod delDesignElem">
        <pc:chgData name="Nitheesh Kaliyamurthy" userId="2821ebda-f4ac-4963-9a4e-a836dfc45829" providerId="ADAL" clId="{B315E8A3-9F02-4202-AC70-A8FEE94A8BA1}" dt="2024-01-29T04:29:56.693" v="189" actId="313"/>
        <pc:sldMkLst>
          <pc:docMk/>
          <pc:sldMk cId="2035034296" sldId="400"/>
        </pc:sldMkLst>
        <pc:spChg chg="add mod">
          <ac:chgData name="Nitheesh Kaliyamurthy" userId="2821ebda-f4ac-4963-9a4e-a836dfc45829" providerId="ADAL" clId="{B315E8A3-9F02-4202-AC70-A8FEE94A8BA1}" dt="2024-01-29T04:25:15.582" v="66" actId="1076"/>
          <ac:spMkLst>
            <pc:docMk/>
            <pc:sldMk cId="2035034296" sldId="400"/>
            <ac:spMk id="2" creationId="{4D7F7146-5643-72F9-C43B-99BFE186C866}"/>
          </ac:spMkLst>
        </pc:spChg>
        <pc:spChg chg="mod">
          <ac:chgData name="Nitheesh Kaliyamurthy" userId="2821ebda-f4ac-4963-9a4e-a836dfc45829" providerId="ADAL" clId="{B315E8A3-9F02-4202-AC70-A8FEE94A8BA1}" dt="2024-01-29T04:25:24.833" v="68" actId="1076"/>
          <ac:spMkLst>
            <pc:docMk/>
            <pc:sldMk cId="2035034296" sldId="400"/>
            <ac:spMk id="3" creationId="{C02AA8F8-1E43-384B-8982-C0BB94049B5C}"/>
          </ac:spMkLst>
        </pc:spChg>
        <pc:spChg chg="mod">
          <ac:chgData name="Nitheesh Kaliyamurthy" userId="2821ebda-f4ac-4963-9a4e-a836dfc45829" providerId="ADAL" clId="{B315E8A3-9F02-4202-AC70-A8FEE94A8BA1}" dt="2024-01-29T04:29:56.693" v="189" actId="313"/>
          <ac:spMkLst>
            <pc:docMk/>
            <pc:sldMk cId="2035034296" sldId="400"/>
            <ac:spMk id="5" creationId="{70EF733A-51C9-4841-81B5-FF55AEB4CF5A}"/>
          </ac:spMkLst>
        </pc:spChg>
        <pc:spChg chg="add mod">
          <ac:chgData name="Nitheesh Kaliyamurthy" userId="2821ebda-f4ac-4963-9a4e-a836dfc45829" providerId="ADAL" clId="{B315E8A3-9F02-4202-AC70-A8FEE94A8BA1}" dt="2024-01-29T04:25:15.582" v="66" actId="1076"/>
          <ac:spMkLst>
            <pc:docMk/>
            <pc:sldMk cId="2035034296" sldId="400"/>
            <ac:spMk id="6" creationId="{577662B8-52C8-14F3-06C8-4886807E5517}"/>
          </ac:spMkLst>
        </pc:spChg>
        <pc:spChg chg="del">
          <ac:chgData name="Nitheesh Kaliyamurthy" userId="2821ebda-f4ac-4963-9a4e-a836dfc45829" providerId="ADAL" clId="{B315E8A3-9F02-4202-AC70-A8FEE94A8BA1}" dt="2024-01-29T04:20:32.253" v="17"/>
          <ac:spMkLst>
            <pc:docMk/>
            <pc:sldMk cId="2035034296" sldId="400"/>
            <ac:spMk id="48" creationId="{2550BE34-C2B8-49B8-8519-67A8CAD51AE9}"/>
          </ac:spMkLst>
        </pc:spChg>
        <pc:spChg chg="del">
          <ac:chgData name="Nitheesh Kaliyamurthy" userId="2821ebda-f4ac-4963-9a4e-a836dfc45829" providerId="ADAL" clId="{B315E8A3-9F02-4202-AC70-A8FEE94A8BA1}" dt="2024-01-29T04:20:32.253" v="17"/>
          <ac:spMkLst>
            <pc:docMk/>
            <pc:sldMk cId="2035034296" sldId="400"/>
            <ac:spMk id="50" creationId="{A7457DD9-5A45-400A-AB4B-4B4EDECA25F1}"/>
          </ac:spMkLst>
        </pc:spChg>
        <pc:spChg chg="del">
          <ac:chgData name="Nitheesh Kaliyamurthy" userId="2821ebda-f4ac-4963-9a4e-a836dfc45829" providerId="ADAL" clId="{B315E8A3-9F02-4202-AC70-A8FEE94A8BA1}" dt="2024-01-29T04:20:32.253" v="17"/>
          <ac:spMkLst>
            <pc:docMk/>
            <pc:sldMk cId="2035034296" sldId="400"/>
            <ac:spMk id="52" creationId="{441CF7D6-A660-431A-B0BB-140A0D5556B6}"/>
          </ac:spMkLst>
        </pc:spChg>
        <pc:spChg chg="del">
          <ac:chgData name="Nitheesh Kaliyamurthy" userId="2821ebda-f4ac-4963-9a4e-a836dfc45829" providerId="ADAL" clId="{B315E8A3-9F02-4202-AC70-A8FEE94A8BA1}" dt="2024-01-29T04:20:32.253" v="17"/>
          <ac:spMkLst>
            <pc:docMk/>
            <pc:sldMk cId="2035034296" sldId="400"/>
            <ac:spMk id="54" creationId="{0570A85B-3810-4F95-97B0-CBF4CCDB381C}"/>
          </ac:spMkLst>
        </pc:spChg>
        <pc:graphicFrameChg chg="mod modGraphic">
          <ac:chgData name="Nitheesh Kaliyamurthy" userId="2821ebda-f4ac-4963-9a4e-a836dfc45829" providerId="ADAL" clId="{B315E8A3-9F02-4202-AC70-A8FEE94A8BA1}" dt="2024-01-29T04:29:42.832" v="188" actId="20577"/>
          <ac:graphicFrameMkLst>
            <pc:docMk/>
            <pc:sldMk cId="2035034296" sldId="400"/>
            <ac:graphicFrameMk id="4" creationId="{05A9A2C3-5BA4-41E1-A01C-6934C71FD79B}"/>
          </ac:graphicFrameMkLst>
        </pc:graphicFrameChg>
      </pc:sldChg>
      <pc:sldChg chg="addSp delSp modSp mod setBg delDesignElem">
        <pc:chgData name="Nitheesh Kaliyamurthy" userId="2821ebda-f4ac-4963-9a4e-a836dfc45829" providerId="ADAL" clId="{B315E8A3-9F02-4202-AC70-A8FEE94A8BA1}" dt="2024-01-29T04:21:56.747" v="41" actId="478"/>
        <pc:sldMkLst>
          <pc:docMk/>
          <pc:sldMk cId="1214315292" sldId="402"/>
        </pc:sldMkLst>
        <pc:spChg chg="del">
          <ac:chgData name="Nitheesh Kaliyamurthy" userId="2821ebda-f4ac-4963-9a4e-a836dfc45829" providerId="ADAL" clId="{B315E8A3-9F02-4202-AC70-A8FEE94A8BA1}" dt="2024-01-29T04:19:38.383" v="5" actId="478"/>
          <ac:spMkLst>
            <pc:docMk/>
            <pc:sldMk cId="1214315292" sldId="402"/>
            <ac:spMk id="2" creationId="{E4E6B1C4-0D97-4A85-B99E-4BEB8F4EA7BC}"/>
          </ac:spMkLst>
        </pc:spChg>
        <pc:spChg chg="del">
          <ac:chgData name="Nitheesh Kaliyamurthy" userId="2821ebda-f4ac-4963-9a4e-a836dfc45829" providerId="ADAL" clId="{B315E8A3-9F02-4202-AC70-A8FEE94A8BA1}" dt="2024-01-29T04:19:42.978" v="8" actId="478"/>
          <ac:spMkLst>
            <pc:docMk/>
            <pc:sldMk cId="1214315292" sldId="402"/>
            <ac:spMk id="3" creationId="{AAE3267A-920B-4935-BFF4-9C4992734636}"/>
          </ac:spMkLst>
        </pc:spChg>
        <pc:spChg chg="add del mod">
          <ac:chgData name="Nitheesh Kaliyamurthy" userId="2821ebda-f4ac-4963-9a4e-a836dfc45829" providerId="ADAL" clId="{B315E8A3-9F02-4202-AC70-A8FEE94A8BA1}" dt="2024-01-29T04:19:40.617" v="6" actId="478"/>
          <ac:spMkLst>
            <pc:docMk/>
            <pc:sldMk cId="1214315292" sldId="402"/>
            <ac:spMk id="5" creationId="{9B72034A-5A2E-1A61-6B9A-ED4BE038935C}"/>
          </ac:spMkLst>
        </pc:spChg>
        <pc:spChg chg="add del mod">
          <ac:chgData name="Nitheesh Kaliyamurthy" userId="2821ebda-f4ac-4963-9a4e-a836dfc45829" providerId="ADAL" clId="{B315E8A3-9F02-4202-AC70-A8FEE94A8BA1}" dt="2024-01-29T04:19:46.476" v="9" actId="478"/>
          <ac:spMkLst>
            <pc:docMk/>
            <pc:sldMk cId="1214315292" sldId="402"/>
            <ac:spMk id="8" creationId="{E85D84CA-3B25-42A2-E5CC-8AEA54A11DCC}"/>
          </ac:spMkLst>
        </pc:spChg>
        <pc:spChg chg="add del mod">
          <ac:chgData name="Nitheesh Kaliyamurthy" userId="2821ebda-f4ac-4963-9a4e-a836dfc45829" providerId="ADAL" clId="{B315E8A3-9F02-4202-AC70-A8FEE94A8BA1}" dt="2024-01-29T04:21:23.784" v="24" actId="26606"/>
          <ac:spMkLst>
            <pc:docMk/>
            <pc:sldMk cId="1214315292" sldId="402"/>
            <ac:spMk id="10" creationId="{CCA49E6D-0E2A-4C43-6EE2-491F1C9324D9}"/>
          </ac:spMkLst>
        </pc:spChg>
        <pc:spChg chg="add del mod">
          <ac:chgData name="Nitheesh Kaliyamurthy" userId="2821ebda-f4ac-4963-9a4e-a836dfc45829" providerId="ADAL" clId="{B315E8A3-9F02-4202-AC70-A8FEE94A8BA1}" dt="2024-01-29T04:21:56.747" v="41" actId="478"/>
          <ac:spMkLst>
            <pc:docMk/>
            <pc:sldMk cId="1214315292" sldId="402"/>
            <ac:spMk id="13" creationId="{48006D23-25EC-DE6D-261F-AF18797E545D}"/>
          </ac:spMkLst>
        </pc:spChg>
        <pc:spChg chg="del">
          <ac:chgData name="Nitheesh Kaliyamurthy" userId="2821ebda-f4ac-4963-9a4e-a836dfc45829" providerId="ADAL" clId="{B315E8A3-9F02-4202-AC70-A8FEE94A8BA1}" dt="2024-01-29T04:20:32.253" v="17"/>
          <ac:spMkLst>
            <pc:docMk/>
            <pc:sldMk cId="1214315292" sldId="402"/>
            <ac:spMk id="16" creationId="{D009D6D5-DAC2-4A8B-A17A-E206B9012D09}"/>
          </ac:spMkLst>
        </pc:spChg>
        <pc:graphicFrameChg chg="add">
          <ac:chgData name="Nitheesh Kaliyamurthy" userId="2821ebda-f4ac-4963-9a4e-a836dfc45829" providerId="ADAL" clId="{B315E8A3-9F02-4202-AC70-A8FEE94A8BA1}" dt="2024-01-29T04:21:23.784" v="24" actId="26606"/>
          <ac:graphicFrameMkLst>
            <pc:docMk/>
            <pc:sldMk cId="1214315292" sldId="402"/>
            <ac:graphicFrameMk id="15" creationId="{0865C30D-CDF2-3766-8F62-71FCC89B65C4}"/>
          </ac:graphicFrameMkLst>
        </pc:graphicFrameChg>
        <pc:picChg chg="del">
          <ac:chgData name="Nitheesh Kaliyamurthy" userId="2821ebda-f4ac-4963-9a4e-a836dfc45829" providerId="ADAL" clId="{B315E8A3-9F02-4202-AC70-A8FEE94A8BA1}" dt="2024-01-29T04:19:41.203" v="7" actId="478"/>
          <ac:picMkLst>
            <pc:docMk/>
            <pc:sldMk cId="1214315292" sldId="402"/>
            <ac:picMk id="7" creationId="{B226A76F-3C68-DAD6-1441-7F2645125D85}"/>
          </ac:picMkLst>
        </pc:picChg>
      </pc:sldChg>
      <pc:sldChg chg="modSp mod">
        <pc:chgData name="Nitheesh Kaliyamurthy" userId="2821ebda-f4ac-4963-9a4e-a836dfc45829" providerId="ADAL" clId="{B315E8A3-9F02-4202-AC70-A8FEE94A8BA1}" dt="2024-01-29T04:45:59.192" v="1199" actId="33524"/>
        <pc:sldMkLst>
          <pc:docMk/>
          <pc:sldMk cId="2448325643" sldId="403"/>
        </pc:sldMkLst>
        <pc:spChg chg="mod">
          <ac:chgData name="Nitheesh Kaliyamurthy" userId="2821ebda-f4ac-4963-9a4e-a836dfc45829" providerId="ADAL" clId="{B315E8A3-9F02-4202-AC70-A8FEE94A8BA1}" dt="2024-01-29T04:45:59.192" v="1199" actId="33524"/>
          <ac:spMkLst>
            <pc:docMk/>
            <pc:sldMk cId="2448325643" sldId="403"/>
            <ac:spMk id="4" creationId="{00000000-0000-0000-0000-000000000000}"/>
          </ac:spMkLst>
        </pc:spChg>
      </pc:sldChg>
      <pc:sldChg chg="modSp mod">
        <pc:chgData name="Nitheesh Kaliyamurthy" userId="2821ebda-f4ac-4963-9a4e-a836dfc45829" providerId="ADAL" clId="{B315E8A3-9F02-4202-AC70-A8FEE94A8BA1}" dt="2024-01-29T04:46:33.201" v="1214" actId="20577"/>
        <pc:sldMkLst>
          <pc:docMk/>
          <pc:sldMk cId="840170834" sldId="405"/>
        </pc:sldMkLst>
        <pc:spChg chg="mod">
          <ac:chgData name="Nitheesh Kaliyamurthy" userId="2821ebda-f4ac-4963-9a4e-a836dfc45829" providerId="ADAL" clId="{B315E8A3-9F02-4202-AC70-A8FEE94A8BA1}" dt="2024-01-29T04:46:33.201" v="1214" actId="20577"/>
          <ac:spMkLst>
            <pc:docMk/>
            <pc:sldMk cId="840170834" sldId="405"/>
            <ac:spMk id="3" creationId="{8A24508A-09F8-407C-BCEE-EED5957725C5}"/>
          </ac:spMkLst>
        </pc:spChg>
      </pc:sldChg>
      <pc:sldChg chg="addSp delSp modSp mod delDesignElem">
        <pc:chgData name="Nitheesh Kaliyamurthy" userId="2821ebda-f4ac-4963-9a4e-a836dfc45829" providerId="ADAL" clId="{B315E8A3-9F02-4202-AC70-A8FEE94A8BA1}" dt="2024-01-29T04:43:55.281" v="1109" actId="20577"/>
        <pc:sldMkLst>
          <pc:docMk/>
          <pc:sldMk cId="1518318669" sldId="407"/>
        </pc:sldMkLst>
        <pc:spChg chg="mod">
          <ac:chgData name="Nitheesh Kaliyamurthy" userId="2821ebda-f4ac-4963-9a4e-a836dfc45829" providerId="ADAL" clId="{B315E8A3-9F02-4202-AC70-A8FEE94A8BA1}" dt="2024-01-29T04:30:48.075" v="191" actId="27636"/>
          <ac:spMkLst>
            <pc:docMk/>
            <pc:sldMk cId="1518318669" sldId="407"/>
            <ac:spMk id="3" creationId="{C02AA8F8-1E43-384B-8982-C0BB94049B5C}"/>
          </ac:spMkLst>
        </pc:spChg>
        <pc:spChg chg="mod">
          <ac:chgData name="Nitheesh Kaliyamurthy" userId="2821ebda-f4ac-4963-9a4e-a836dfc45829" providerId="ADAL" clId="{B315E8A3-9F02-4202-AC70-A8FEE94A8BA1}" dt="2024-01-29T04:43:55.281" v="1109" actId="20577"/>
          <ac:spMkLst>
            <pc:docMk/>
            <pc:sldMk cId="1518318669" sldId="407"/>
            <ac:spMk id="5" creationId="{70EF733A-51C9-4841-81B5-FF55AEB4CF5A}"/>
          </ac:spMkLst>
        </pc:spChg>
        <pc:spChg chg="del">
          <ac:chgData name="Nitheesh Kaliyamurthy" userId="2821ebda-f4ac-4963-9a4e-a836dfc45829" providerId="ADAL" clId="{B315E8A3-9F02-4202-AC70-A8FEE94A8BA1}" dt="2024-01-29T04:20:32.253" v="17"/>
          <ac:spMkLst>
            <pc:docMk/>
            <pc:sldMk cId="1518318669" sldId="407"/>
            <ac:spMk id="43" creationId="{6B92FAF7-0AD3-4B47-9111-D0E9CD79E247}"/>
          </ac:spMkLst>
        </pc:spChg>
        <pc:grpChg chg="del">
          <ac:chgData name="Nitheesh Kaliyamurthy" userId="2821ebda-f4ac-4963-9a4e-a836dfc45829" providerId="ADAL" clId="{B315E8A3-9F02-4202-AC70-A8FEE94A8BA1}" dt="2024-01-29T04:20:32.253" v="17"/>
          <ac:grpSpMkLst>
            <pc:docMk/>
            <pc:sldMk cId="1518318669" sldId="407"/>
            <ac:grpSpMk id="44" creationId="{D6A77139-BADB-4B2C-BD41-B67A4D37D758}"/>
          </ac:grpSpMkLst>
        </pc:grpChg>
        <pc:grpChg chg="del">
          <ac:chgData name="Nitheesh Kaliyamurthy" userId="2821ebda-f4ac-4963-9a4e-a836dfc45829" providerId="ADAL" clId="{B315E8A3-9F02-4202-AC70-A8FEE94A8BA1}" dt="2024-01-29T04:20:32.253" v="17"/>
          <ac:grpSpMkLst>
            <pc:docMk/>
            <pc:sldMk cId="1518318669" sldId="407"/>
            <ac:grpSpMk id="49" creationId="{2786ABD8-AB9F-46F2-A7D9-36F1F7338CF9}"/>
          </ac:grpSpMkLst>
        </pc:grpChg>
        <pc:picChg chg="add mod">
          <ac:chgData name="Nitheesh Kaliyamurthy" userId="2821ebda-f4ac-4963-9a4e-a836dfc45829" providerId="ADAL" clId="{B315E8A3-9F02-4202-AC70-A8FEE94A8BA1}" dt="2024-01-29T04:42:05.410" v="1079" actId="1076"/>
          <ac:picMkLst>
            <pc:docMk/>
            <pc:sldMk cId="1518318669" sldId="407"/>
            <ac:picMk id="4" creationId="{2D46D460-E382-8985-6A46-6EE30F1EF604}"/>
          </ac:picMkLst>
        </pc:picChg>
        <pc:picChg chg="mod">
          <ac:chgData name="Nitheesh Kaliyamurthy" userId="2821ebda-f4ac-4963-9a4e-a836dfc45829" providerId="ADAL" clId="{B315E8A3-9F02-4202-AC70-A8FEE94A8BA1}" dt="2024-01-29T04:40:50.792" v="1070" actId="1076"/>
          <ac:picMkLst>
            <pc:docMk/>
            <pc:sldMk cId="1518318669" sldId="407"/>
            <ac:picMk id="6" creationId="{F9F39978-8848-4EF0-8000-9DB5191D0D79}"/>
          </ac:picMkLst>
        </pc:picChg>
        <pc:picChg chg="mod">
          <ac:chgData name="Nitheesh Kaliyamurthy" userId="2821ebda-f4ac-4963-9a4e-a836dfc45829" providerId="ADAL" clId="{B315E8A3-9F02-4202-AC70-A8FEE94A8BA1}" dt="2024-01-29T04:41:01.417" v="1073" actId="14100"/>
          <ac:picMkLst>
            <pc:docMk/>
            <pc:sldMk cId="1518318669" sldId="407"/>
            <ac:picMk id="1026" creationId="{2186FB7A-9871-7FE7-9B80-FEA78804E216}"/>
          </ac:picMkLst>
        </pc:picChg>
      </pc:sldChg>
      <pc:sldChg chg="addSp delSp modSp add mod delDesignElem">
        <pc:chgData name="Nitheesh Kaliyamurthy" userId="2821ebda-f4ac-4963-9a4e-a836dfc45829" providerId="ADAL" clId="{B315E8A3-9F02-4202-AC70-A8FEE94A8BA1}" dt="2024-01-29T04:24:41.281" v="64" actId="1076"/>
        <pc:sldMkLst>
          <pc:docMk/>
          <pc:sldMk cId="2643951275" sldId="410"/>
        </pc:sldMkLst>
        <pc:spChg chg="mod">
          <ac:chgData name="Nitheesh Kaliyamurthy" userId="2821ebda-f4ac-4963-9a4e-a836dfc45829" providerId="ADAL" clId="{B315E8A3-9F02-4202-AC70-A8FEE94A8BA1}" dt="2024-01-29T04:23:29.068" v="58" actId="27636"/>
          <ac:spMkLst>
            <pc:docMk/>
            <pc:sldMk cId="2643951275" sldId="410"/>
            <ac:spMk id="2" creationId="{E4E6B1C4-0D97-4A85-B99E-4BEB8F4EA7BC}"/>
          </ac:spMkLst>
        </pc:spChg>
        <pc:spChg chg="mod">
          <ac:chgData name="Nitheesh Kaliyamurthy" userId="2821ebda-f4ac-4963-9a4e-a836dfc45829" providerId="ADAL" clId="{B315E8A3-9F02-4202-AC70-A8FEE94A8BA1}" dt="2024-01-29T04:24:41.281" v="64" actId="1076"/>
          <ac:spMkLst>
            <pc:docMk/>
            <pc:sldMk cId="2643951275" sldId="410"/>
            <ac:spMk id="3" creationId="{AAE3267A-920B-4935-BFF4-9C4992734636}"/>
          </ac:spMkLst>
        </pc:spChg>
        <pc:spChg chg="add del mod">
          <ac:chgData name="Nitheesh Kaliyamurthy" userId="2821ebda-f4ac-4963-9a4e-a836dfc45829" providerId="ADAL" clId="{B315E8A3-9F02-4202-AC70-A8FEE94A8BA1}" dt="2024-01-29T04:24:03.911" v="61" actId="478"/>
          <ac:spMkLst>
            <pc:docMk/>
            <pc:sldMk cId="2643951275" sldId="410"/>
            <ac:spMk id="4" creationId="{DC67C985-CD46-9CCC-8ED0-8F6DB563419F}"/>
          </ac:spMkLst>
        </pc:spChg>
        <pc:spChg chg="add mod">
          <ac:chgData name="Nitheesh Kaliyamurthy" userId="2821ebda-f4ac-4963-9a4e-a836dfc45829" providerId="ADAL" clId="{B315E8A3-9F02-4202-AC70-A8FEE94A8BA1}" dt="2024-01-29T04:22:30.988" v="44" actId="1076"/>
          <ac:spMkLst>
            <pc:docMk/>
            <pc:sldMk cId="2643951275" sldId="410"/>
            <ac:spMk id="5" creationId="{265C82FE-51B0-BC6B-505D-AC79E281C41E}"/>
          </ac:spMkLst>
        </pc:spChg>
        <pc:spChg chg="add mod">
          <ac:chgData name="Nitheesh Kaliyamurthy" userId="2821ebda-f4ac-4963-9a4e-a836dfc45829" providerId="ADAL" clId="{B315E8A3-9F02-4202-AC70-A8FEE94A8BA1}" dt="2024-01-29T04:22:30.988" v="44" actId="1076"/>
          <ac:spMkLst>
            <pc:docMk/>
            <pc:sldMk cId="2643951275" sldId="410"/>
            <ac:spMk id="6" creationId="{2CE4B0F6-1B31-BE59-3172-EE5A0C2B150B}"/>
          </ac:spMkLst>
        </pc:spChg>
        <pc:spChg chg="del">
          <ac:chgData name="Nitheesh Kaliyamurthy" userId="2821ebda-f4ac-4963-9a4e-a836dfc45829" providerId="ADAL" clId="{B315E8A3-9F02-4202-AC70-A8FEE94A8BA1}" dt="2024-01-29T04:20:32.253" v="17"/>
          <ac:spMkLst>
            <pc:docMk/>
            <pc:sldMk cId="2643951275" sldId="410"/>
            <ac:spMk id="16" creationId="{D009D6D5-DAC2-4A8B-A17A-E206B9012D09}"/>
          </ac:spMkLst>
        </pc:spChg>
        <pc:picChg chg="mod">
          <ac:chgData name="Nitheesh Kaliyamurthy" userId="2821ebda-f4ac-4963-9a4e-a836dfc45829" providerId="ADAL" clId="{B315E8A3-9F02-4202-AC70-A8FEE94A8BA1}" dt="2024-01-29T04:23:03.732" v="52" actId="1076"/>
          <ac:picMkLst>
            <pc:docMk/>
            <pc:sldMk cId="2643951275" sldId="410"/>
            <ac:picMk id="7" creationId="{B226A76F-3C68-DAD6-1441-7F2645125D85}"/>
          </ac:picMkLst>
        </pc:picChg>
      </pc:sldChg>
      <pc:sldChg chg="addSp delSp modSp new del mod modClrScheme chgLayout">
        <pc:chgData name="Nitheesh Kaliyamurthy" userId="2821ebda-f4ac-4963-9a4e-a836dfc45829" providerId="ADAL" clId="{B315E8A3-9F02-4202-AC70-A8FEE94A8BA1}" dt="2024-01-29T04:20:58.781" v="20" actId="47"/>
        <pc:sldMkLst>
          <pc:docMk/>
          <pc:sldMk cId="415432892" sldId="411"/>
        </pc:sldMkLst>
        <pc:spChg chg="del mod">
          <ac:chgData name="Nitheesh Kaliyamurthy" userId="2821ebda-f4ac-4963-9a4e-a836dfc45829" providerId="ADAL" clId="{B315E8A3-9F02-4202-AC70-A8FEE94A8BA1}" dt="2024-01-29T04:20:53.689" v="19" actId="26606"/>
          <ac:spMkLst>
            <pc:docMk/>
            <pc:sldMk cId="415432892" sldId="411"/>
            <ac:spMk id="2" creationId="{B7F1D1AA-448C-585C-8249-111F34C83097}"/>
          </ac:spMkLst>
        </pc:spChg>
        <pc:spChg chg="del mod">
          <ac:chgData name="Nitheesh Kaliyamurthy" userId="2821ebda-f4ac-4963-9a4e-a836dfc45829" providerId="ADAL" clId="{B315E8A3-9F02-4202-AC70-A8FEE94A8BA1}" dt="2024-01-29T04:20:53.689" v="19" actId="26606"/>
          <ac:spMkLst>
            <pc:docMk/>
            <pc:sldMk cId="415432892" sldId="411"/>
            <ac:spMk id="3" creationId="{96AC4AA8-1D2C-FE7A-BEB5-69A2B3057B48}"/>
          </ac:spMkLst>
        </pc:spChg>
        <pc:spChg chg="add mod">
          <ac:chgData name="Nitheesh Kaliyamurthy" userId="2821ebda-f4ac-4963-9a4e-a836dfc45829" providerId="ADAL" clId="{B315E8A3-9F02-4202-AC70-A8FEE94A8BA1}" dt="2024-01-29T04:20:53.689" v="19" actId="26606"/>
          <ac:spMkLst>
            <pc:docMk/>
            <pc:sldMk cId="415432892" sldId="411"/>
            <ac:spMk id="8" creationId="{AF53F65A-CAE8-BE6B-ED4C-F6CE0FBA78D6}"/>
          </ac:spMkLst>
        </pc:spChg>
        <pc:spChg chg="add mod">
          <ac:chgData name="Nitheesh Kaliyamurthy" userId="2821ebda-f4ac-4963-9a4e-a836dfc45829" providerId="ADAL" clId="{B315E8A3-9F02-4202-AC70-A8FEE94A8BA1}" dt="2024-01-29T04:20:53.689" v="19" actId="26606"/>
          <ac:spMkLst>
            <pc:docMk/>
            <pc:sldMk cId="415432892" sldId="411"/>
            <ac:spMk id="10" creationId="{520EB2BD-5D90-86CF-9E80-8F437E5D2FDA}"/>
          </ac:spMkLst>
        </pc:spChg>
        <pc:spChg chg="add mod">
          <ac:chgData name="Nitheesh Kaliyamurthy" userId="2821ebda-f4ac-4963-9a4e-a836dfc45829" providerId="ADAL" clId="{B315E8A3-9F02-4202-AC70-A8FEE94A8BA1}" dt="2024-01-29T04:20:53.689" v="19" actId="26606"/>
          <ac:spMkLst>
            <pc:docMk/>
            <pc:sldMk cId="415432892" sldId="411"/>
            <ac:spMk id="12" creationId="{A0368362-59A5-B87B-6D13-1E6B1E6A535B}"/>
          </ac:spMkLst>
        </pc:spChg>
      </pc:sldChg>
      <pc:sldChg chg="addSp delSp modSp add mod">
        <pc:chgData name="Nitheesh Kaliyamurthy" userId="2821ebda-f4ac-4963-9a4e-a836dfc45829" providerId="ADAL" clId="{B315E8A3-9F02-4202-AC70-A8FEE94A8BA1}" dt="2024-01-29T04:40:35.498" v="1069" actId="1076"/>
        <pc:sldMkLst>
          <pc:docMk/>
          <pc:sldMk cId="633927864" sldId="411"/>
        </pc:sldMkLst>
        <pc:spChg chg="del">
          <ac:chgData name="Nitheesh Kaliyamurthy" userId="2821ebda-f4ac-4963-9a4e-a836dfc45829" providerId="ADAL" clId="{B315E8A3-9F02-4202-AC70-A8FEE94A8BA1}" dt="2024-01-29T04:31:17.882" v="195" actId="478"/>
          <ac:spMkLst>
            <pc:docMk/>
            <pc:sldMk cId="633927864" sldId="411"/>
            <ac:spMk id="2" creationId="{4D7F7146-5643-72F9-C43B-99BFE186C866}"/>
          </ac:spMkLst>
        </pc:spChg>
        <pc:spChg chg="mod">
          <ac:chgData name="Nitheesh Kaliyamurthy" userId="2821ebda-f4ac-4963-9a4e-a836dfc45829" providerId="ADAL" clId="{B315E8A3-9F02-4202-AC70-A8FEE94A8BA1}" dt="2024-01-29T04:31:30.697" v="212" actId="20577"/>
          <ac:spMkLst>
            <pc:docMk/>
            <pc:sldMk cId="633927864" sldId="411"/>
            <ac:spMk id="3" creationId="{C02AA8F8-1E43-384B-8982-C0BB94049B5C}"/>
          </ac:spMkLst>
        </pc:spChg>
        <pc:spChg chg="del">
          <ac:chgData name="Nitheesh Kaliyamurthy" userId="2821ebda-f4ac-4963-9a4e-a836dfc45829" providerId="ADAL" clId="{B315E8A3-9F02-4202-AC70-A8FEE94A8BA1}" dt="2024-01-29T04:31:39.294" v="213" actId="478"/>
          <ac:spMkLst>
            <pc:docMk/>
            <pc:sldMk cId="633927864" sldId="411"/>
            <ac:spMk id="5" creationId="{70EF733A-51C9-4841-81B5-FF55AEB4CF5A}"/>
          </ac:spMkLst>
        </pc:spChg>
        <pc:spChg chg="del">
          <ac:chgData name="Nitheesh Kaliyamurthy" userId="2821ebda-f4ac-4963-9a4e-a836dfc45829" providerId="ADAL" clId="{B315E8A3-9F02-4202-AC70-A8FEE94A8BA1}" dt="2024-01-29T04:31:18.771" v="196" actId="478"/>
          <ac:spMkLst>
            <pc:docMk/>
            <pc:sldMk cId="633927864" sldId="411"/>
            <ac:spMk id="6" creationId="{577662B8-52C8-14F3-06C8-4886807E5517}"/>
          </ac:spMkLst>
        </pc:spChg>
        <pc:spChg chg="add mod">
          <ac:chgData name="Nitheesh Kaliyamurthy" userId="2821ebda-f4ac-4963-9a4e-a836dfc45829" providerId="ADAL" clId="{B315E8A3-9F02-4202-AC70-A8FEE94A8BA1}" dt="2024-01-29T04:31:26.139" v="197" actId="1076"/>
          <ac:spMkLst>
            <pc:docMk/>
            <pc:sldMk cId="633927864" sldId="411"/>
            <ac:spMk id="7" creationId="{2B82E2FC-502B-CF62-616E-003F068BE7ED}"/>
          </ac:spMkLst>
        </pc:spChg>
        <pc:spChg chg="add mod">
          <ac:chgData name="Nitheesh Kaliyamurthy" userId="2821ebda-f4ac-4963-9a4e-a836dfc45829" providerId="ADAL" clId="{B315E8A3-9F02-4202-AC70-A8FEE94A8BA1}" dt="2024-01-29T04:31:26.139" v="197" actId="1076"/>
          <ac:spMkLst>
            <pc:docMk/>
            <pc:sldMk cId="633927864" sldId="411"/>
            <ac:spMk id="8" creationId="{7AC1CCEC-40A8-CE66-F9EB-A72E11432637}"/>
          </ac:spMkLst>
        </pc:spChg>
        <pc:spChg chg="add del mod">
          <ac:chgData name="Nitheesh Kaliyamurthy" userId="2821ebda-f4ac-4963-9a4e-a836dfc45829" providerId="ADAL" clId="{B315E8A3-9F02-4202-AC70-A8FEE94A8BA1}" dt="2024-01-29T04:31:42.260" v="214" actId="478"/>
          <ac:spMkLst>
            <pc:docMk/>
            <pc:sldMk cId="633927864" sldId="411"/>
            <ac:spMk id="10" creationId="{D2C7288C-BE81-2AA4-4473-FB73CF66AB9B}"/>
          </ac:spMkLst>
        </pc:spChg>
        <pc:graphicFrameChg chg="del modGraphic">
          <ac:chgData name="Nitheesh Kaliyamurthy" userId="2821ebda-f4ac-4963-9a4e-a836dfc45829" providerId="ADAL" clId="{B315E8A3-9F02-4202-AC70-A8FEE94A8BA1}" dt="2024-01-29T04:31:45.915" v="216" actId="478"/>
          <ac:graphicFrameMkLst>
            <pc:docMk/>
            <pc:sldMk cId="633927864" sldId="411"/>
            <ac:graphicFrameMk id="4" creationId="{05A9A2C3-5BA4-41E1-A01C-6934C71FD79B}"/>
          </ac:graphicFrameMkLst>
        </pc:graphicFrameChg>
        <pc:graphicFrameChg chg="add mod modGraphic">
          <ac:chgData name="Nitheesh Kaliyamurthy" userId="2821ebda-f4ac-4963-9a4e-a836dfc45829" providerId="ADAL" clId="{B315E8A3-9F02-4202-AC70-A8FEE94A8BA1}" dt="2024-01-29T04:40:35.498" v="1069" actId="1076"/>
          <ac:graphicFrameMkLst>
            <pc:docMk/>
            <pc:sldMk cId="633927864" sldId="411"/>
            <ac:graphicFrameMk id="11" creationId="{293D13BB-08F3-517D-7345-21F8EAD733B8}"/>
          </ac:graphicFrameMkLst>
        </pc:graphicFrameChg>
      </pc:sldChg>
      <pc:sldChg chg="new del">
        <pc:chgData name="Nitheesh Kaliyamurthy" userId="2821ebda-f4ac-4963-9a4e-a836dfc45829" providerId="ADAL" clId="{B315E8A3-9F02-4202-AC70-A8FEE94A8BA1}" dt="2024-01-29T04:19:53.420" v="11" actId="47"/>
        <pc:sldMkLst>
          <pc:docMk/>
          <pc:sldMk cId="4060788064" sldId="411"/>
        </pc:sldMkLst>
      </pc:sldChg>
      <pc:sldMasterChg chg="del delSldLayout">
        <pc:chgData name="Nitheesh Kaliyamurthy" userId="2821ebda-f4ac-4963-9a4e-a836dfc45829" providerId="ADAL" clId="{B315E8A3-9F02-4202-AC70-A8FEE94A8BA1}" dt="2024-01-29T04:19:10.198" v="2" actId="47"/>
        <pc:sldMasterMkLst>
          <pc:docMk/>
          <pc:sldMasterMk cId="3149329868" sldId="2147483673"/>
        </pc:sldMasterMkLst>
        <pc:sldLayoutChg chg="del">
          <pc:chgData name="Nitheesh Kaliyamurthy" userId="2821ebda-f4ac-4963-9a4e-a836dfc45829" providerId="ADAL" clId="{B315E8A3-9F02-4202-AC70-A8FEE94A8BA1}" dt="2024-01-29T04:19:10.198" v="2" actId="47"/>
          <pc:sldLayoutMkLst>
            <pc:docMk/>
            <pc:sldMasterMk cId="3149329868" sldId="2147483673"/>
            <pc:sldLayoutMk cId="3713822330" sldId="2147483674"/>
          </pc:sldLayoutMkLst>
        </pc:sldLayoutChg>
      </pc:sldMasterChg>
      <pc:sldMasterChg chg="addSp">
        <pc:chgData name="Nitheesh Kaliyamurthy" userId="2821ebda-f4ac-4963-9a4e-a836dfc45829" providerId="ADAL" clId="{B315E8A3-9F02-4202-AC70-A8FEE94A8BA1}" dt="2024-01-29T04:20:32.253" v="17"/>
        <pc:sldMasterMkLst>
          <pc:docMk/>
          <pc:sldMasterMk cId="832479195" sldId="2147483688"/>
        </pc:sldMasterMkLst>
        <pc:picChg chg="add">
          <ac:chgData name="Nitheesh Kaliyamurthy" userId="2821ebda-f4ac-4963-9a4e-a836dfc45829" providerId="ADAL" clId="{B315E8A3-9F02-4202-AC70-A8FEE94A8BA1}" dt="2024-01-29T04:20:32.253" v="17"/>
          <ac:picMkLst>
            <pc:docMk/>
            <pc:sldMasterMk cId="832479195" sldId="2147483688"/>
            <ac:picMk id="7" creationId="{CC19F7A6-4DF1-46FF-D5EB-928894C084F1}"/>
          </ac:picMkLst>
        </pc:picChg>
      </pc:sldMasterChg>
      <pc:sldMasterChg chg="addSp">
        <pc:chgData name="Nitheesh Kaliyamurthy" userId="2821ebda-f4ac-4963-9a4e-a836dfc45829" providerId="ADAL" clId="{B315E8A3-9F02-4202-AC70-A8FEE94A8BA1}" dt="2024-01-29T04:20:51.201" v="18"/>
        <pc:sldMasterMkLst>
          <pc:docMk/>
          <pc:sldMasterMk cId="1967849181" sldId="2147483701"/>
        </pc:sldMasterMkLst>
        <pc:picChg chg="add">
          <ac:chgData name="Nitheesh Kaliyamurthy" userId="2821ebda-f4ac-4963-9a4e-a836dfc45829" providerId="ADAL" clId="{B315E8A3-9F02-4202-AC70-A8FEE94A8BA1}" dt="2024-01-29T04:20:51.201" v="18"/>
          <ac:picMkLst>
            <pc:docMk/>
            <pc:sldMasterMk cId="1967849181" sldId="2147483701"/>
            <ac:picMk id="7" creationId="{CB0EB6F8-EC51-F74F-782F-F97F59DC84E1}"/>
          </ac:picMkLst>
        </pc:picChg>
      </pc:sldMasterChg>
    </pc:docChg>
  </pc:docChgLst>
  <pc:docChgLst>
    <pc:chgData name="Nitheesh Kaliyamurthy" userId="2821ebda-f4ac-4963-9a4e-a836dfc45829" providerId="ADAL" clId="{EB6375C7-C917-4C63-9410-F667A7A74B35}"/>
    <pc:docChg chg="custSel modSld">
      <pc:chgData name="Nitheesh Kaliyamurthy" userId="2821ebda-f4ac-4963-9a4e-a836dfc45829" providerId="ADAL" clId="{EB6375C7-C917-4C63-9410-F667A7A74B35}" dt="2023-10-06T09:06:23.649" v="364" actId="20577"/>
      <pc:docMkLst>
        <pc:docMk/>
      </pc:docMkLst>
      <pc:sldChg chg="modSp mod">
        <pc:chgData name="Nitheesh Kaliyamurthy" userId="2821ebda-f4ac-4963-9a4e-a836dfc45829" providerId="ADAL" clId="{EB6375C7-C917-4C63-9410-F667A7A74B35}" dt="2023-10-06T08:58:06.013" v="17" actId="20577"/>
        <pc:sldMkLst>
          <pc:docMk/>
          <pc:sldMk cId="4059603072" sldId="294"/>
        </pc:sldMkLst>
        <pc:spChg chg="mod">
          <ac:chgData name="Nitheesh Kaliyamurthy" userId="2821ebda-f4ac-4963-9a4e-a836dfc45829" providerId="ADAL" clId="{EB6375C7-C917-4C63-9410-F667A7A74B35}" dt="2023-10-06T08:58:06.013" v="17" actId="20577"/>
          <ac:spMkLst>
            <pc:docMk/>
            <pc:sldMk cId="4059603072" sldId="294"/>
            <ac:spMk id="3" creationId="{8A24508A-09F8-407C-BCEE-EED5957725C5}"/>
          </ac:spMkLst>
        </pc:spChg>
      </pc:sldChg>
      <pc:sldChg chg="modSp mod">
        <pc:chgData name="Nitheesh Kaliyamurthy" userId="2821ebda-f4ac-4963-9a4e-a836dfc45829" providerId="ADAL" clId="{EB6375C7-C917-4C63-9410-F667A7A74B35}" dt="2023-10-06T09:01:05.174" v="220" actId="20577"/>
        <pc:sldMkLst>
          <pc:docMk/>
          <pc:sldMk cId="2035034296" sldId="400"/>
        </pc:sldMkLst>
        <pc:spChg chg="mod">
          <ac:chgData name="Nitheesh Kaliyamurthy" userId="2821ebda-f4ac-4963-9a4e-a836dfc45829" providerId="ADAL" clId="{EB6375C7-C917-4C63-9410-F667A7A74B35}" dt="2023-10-06T09:01:05.174" v="220" actId="20577"/>
          <ac:spMkLst>
            <pc:docMk/>
            <pc:sldMk cId="2035034296" sldId="400"/>
            <ac:spMk id="5" creationId="{70EF733A-51C9-4841-81B5-FF55AEB4CF5A}"/>
          </ac:spMkLst>
        </pc:spChg>
        <pc:graphicFrameChg chg="mod modGraphic">
          <ac:chgData name="Nitheesh Kaliyamurthy" userId="2821ebda-f4ac-4963-9a4e-a836dfc45829" providerId="ADAL" clId="{EB6375C7-C917-4C63-9410-F667A7A74B35}" dt="2023-10-06T08:59:44.463" v="22" actId="20577"/>
          <ac:graphicFrameMkLst>
            <pc:docMk/>
            <pc:sldMk cId="2035034296" sldId="400"/>
            <ac:graphicFrameMk id="4" creationId="{05A9A2C3-5BA4-41E1-A01C-6934C71FD79B}"/>
          </ac:graphicFrameMkLst>
        </pc:graphicFrameChg>
      </pc:sldChg>
      <pc:sldChg chg="modSp mod">
        <pc:chgData name="Nitheesh Kaliyamurthy" userId="2821ebda-f4ac-4963-9a4e-a836dfc45829" providerId="ADAL" clId="{EB6375C7-C917-4C63-9410-F667A7A74B35}" dt="2023-10-06T09:06:23.649" v="364" actId="20577"/>
        <pc:sldMkLst>
          <pc:docMk/>
          <pc:sldMk cId="840170834" sldId="405"/>
        </pc:sldMkLst>
        <pc:spChg chg="mod">
          <ac:chgData name="Nitheesh Kaliyamurthy" userId="2821ebda-f4ac-4963-9a4e-a836dfc45829" providerId="ADAL" clId="{EB6375C7-C917-4C63-9410-F667A7A74B35}" dt="2023-10-06T09:06:23.649" v="364" actId="20577"/>
          <ac:spMkLst>
            <pc:docMk/>
            <pc:sldMk cId="840170834" sldId="405"/>
            <ac:spMk id="3" creationId="{8A24508A-09F8-407C-BCEE-EED5957725C5}"/>
          </ac:spMkLst>
        </pc:spChg>
      </pc:sldChg>
      <pc:sldChg chg="addSp delSp modSp mod">
        <pc:chgData name="Nitheesh Kaliyamurthy" userId="2821ebda-f4ac-4963-9a4e-a836dfc45829" providerId="ADAL" clId="{EB6375C7-C917-4C63-9410-F667A7A74B35}" dt="2023-10-06T09:06:05.778" v="345" actId="20577"/>
        <pc:sldMkLst>
          <pc:docMk/>
          <pc:sldMk cId="1518318669" sldId="407"/>
        </pc:sldMkLst>
        <pc:spChg chg="mod">
          <ac:chgData name="Nitheesh Kaliyamurthy" userId="2821ebda-f4ac-4963-9a4e-a836dfc45829" providerId="ADAL" clId="{EB6375C7-C917-4C63-9410-F667A7A74B35}" dt="2023-10-06T09:06:05.778" v="345" actId="20577"/>
          <ac:spMkLst>
            <pc:docMk/>
            <pc:sldMk cId="1518318669" sldId="407"/>
            <ac:spMk id="5" creationId="{70EF733A-51C9-4841-81B5-FF55AEB4CF5A}"/>
          </ac:spMkLst>
        </pc:spChg>
        <pc:picChg chg="del">
          <ac:chgData name="Nitheesh Kaliyamurthy" userId="2821ebda-f4ac-4963-9a4e-a836dfc45829" providerId="ADAL" clId="{EB6375C7-C917-4C63-9410-F667A7A74B35}" dt="2023-10-06T09:01:33.183" v="221" actId="478"/>
          <ac:picMkLst>
            <pc:docMk/>
            <pc:sldMk cId="1518318669" sldId="407"/>
            <ac:picMk id="4" creationId="{961390BA-6482-4793-8E13-AAF02E89961F}"/>
          </ac:picMkLst>
        </pc:picChg>
        <pc:picChg chg="add mod">
          <ac:chgData name="Nitheesh Kaliyamurthy" userId="2821ebda-f4ac-4963-9a4e-a836dfc45829" providerId="ADAL" clId="{EB6375C7-C917-4C63-9410-F667A7A74B35}" dt="2023-10-06T09:02:33.703" v="223" actId="1076"/>
          <ac:picMkLst>
            <pc:docMk/>
            <pc:sldMk cId="1518318669" sldId="407"/>
            <ac:picMk id="1026" creationId="{2186FB7A-9871-7FE7-9B80-FEA78804E216}"/>
          </ac:picMkLst>
        </pc:picChg>
      </pc:sldChg>
    </pc:docChg>
  </pc:docChgLst>
  <pc:docChgLst>
    <pc:chgData name="Nitheesh Kaliyamurthy" userId="2821ebda-f4ac-4963-9a4e-a836dfc45829" providerId="ADAL" clId="{CF09ACC9-DB2E-4FC9-B0C8-EAE74B8CDBB4}"/>
    <pc:docChg chg="undo custSel addSld modSld">
      <pc:chgData name="Nitheesh Kaliyamurthy" userId="2821ebda-f4ac-4963-9a4e-a836dfc45829" providerId="ADAL" clId="{CF09ACC9-DB2E-4FC9-B0C8-EAE74B8CDBB4}" dt="2023-10-01T19:44:12.786" v="597" actId="108"/>
      <pc:docMkLst>
        <pc:docMk/>
      </pc:docMkLst>
      <pc:sldChg chg="modSp mod">
        <pc:chgData name="Nitheesh Kaliyamurthy" userId="2821ebda-f4ac-4963-9a4e-a836dfc45829" providerId="ADAL" clId="{CF09ACC9-DB2E-4FC9-B0C8-EAE74B8CDBB4}" dt="2023-10-01T19:27:44.489" v="178" actId="20577"/>
        <pc:sldMkLst>
          <pc:docMk/>
          <pc:sldMk cId="2035034296" sldId="400"/>
        </pc:sldMkLst>
        <pc:graphicFrameChg chg="modGraphic">
          <ac:chgData name="Nitheesh Kaliyamurthy" userId="2821ebda-f4ac-4963-9a4e-a836dfc45829" providerId="ADAL" clId="{CF09ACC9-DB2E-4FC9-B0C8-EAE74B8CDBB4}" dt="2023-10-01T19:27:44.489" v="178" actId="20577"/>
          <ac:graphicFrameMkLst>
            <pc:docMk/>
            <pc:sldMk cId="2035034296" sldId="400"/>
            <ac:graphicFrameMk id="4" creationId="{05A9A2C3-5BA4-41E1-A01C-6934C71FD79B}"/>
          </ac:graphicFrameMkLst>
        </pc:graphicFrameChg>
      </pc:sldChg>
      <pc:sldChg chg="addSp delSp modSp mod setBg">
        <pc:chgData name="Nitheesh Kaliyamurthy" userId="2821ebda-f4ac-4963-9a4e-a836dfc45829" providerId="ADAL" clId="{CF09ACC9-DB2E-4FC9-B0C8-EAE74B8CDBB4}" dt="2023-10-01T19:44:12.786" v="597" actId="108"/>
        <pc:sldMkLst>
          <pc:docMk/>
          <pc:sldMk cId="1214315292" sldId="402"/>
        </pc:sldMkLst>
        <pc:spChg chg="mod">
          <ac:chgData name="Nitheesh Kaliyamurthy" userId="2821ebda-f4ac-4963-9a4e-a836dfc45829" providerId="ADAL" clId="{CF09ACC9-DB2E-4FC9-B0C8-EAE74B8CDBB4}" dt="2023-10-01T19:42:43.716" v="573" actId="1076"/>
          <ac:spMkLst>
            <pc:docMk/>
            <pc:sldMk cId="1214315292" sldId="402"/>
            <ac:spMk id="2" creationId="{E4E6B1C4-0D97-4A85-B99E-4BEB8F4EA7BC}"/>
          </ac:spMkLst>
        </pc:spChg>
        <pc:spChg chg="mod ord">
          <ac:chgData name="Nitheesh Kaliyamurthy" userId="2821ebda-f4ac-4963-9a4e-a836dfc45829" providerId="ADAL" clId="{CF09ACC9-DB2E-4FC9-B0C8-EAE74B8CDBB4}" dt="2023-10-01T19:44:12.786" v="597" actId="108"/>
          <ac:spMkLst>
            <pc:docMk/>
            <pc:sldMk cId="1214315292" sldId="402"/>
            <ac:spMk id="3" creationId="{AAE3267A-920B-4935-BFF4-9C4992734636}"/>
          </ac:spMkLst>
        </pc:spChg>
        <pc:spChg chg="add del">
          <ac:chgData name="Nitheesh Kaliyamurthy" userId="2821ebda-f4ac-4963-9a4e-a836dfc45829" providerId="ADAL" clId="{CF09ACC9-DB2E-4FC9-B0C8-EAE74B8CDBB4}" dt="2023-10-01T19:41:43.898" v="561" actId="26606"/>
          <ac:spMkLst>
            <pc:docMk/>
            <pc:sldMk cId="1214315292" sldId="402"/>
            <ac:spMk id="10" creationId="{45D37F4E-DDB4-456B-97E0-9937730A039F}"/>
          </ac:spMkLst>
        </pc:spChg>
        <pc:spChg chg="add del">
          <ac:chgData name="Nitheesh Kaliyamurthy" userId="2821ebda-f4ac-4963-9a4e-a836dfc45829" providerId="ADAL" clId="{CF09ACC9-DB2E-4FC9-B0C8-EAE74B8CDBB4}" dt="2023-10-01T19:41:43.898" v="561" actId="26606"/>
          <ac:spMkLst>
            <pc:docMk/>
            <pc:sldMk cId="1214315292" sldId="402"/>
            <ac:spMk id="12" creationId="{B2DD41CD-8F47-4F56-AD12-4E2FF7696987}"/>
          </ac:spMkLst>
        </pc:spChg>
        <pc:spChg chg="add del">
          <ac:chgData name="Nitheesh Kaliyamurthy" userId="2821ebda-f4ac-4963-9a4e-a836dfc45829" providerId="ADAL" clId="{CF09ACC9-DB2E-4FC9-B0C8-EAE74B8CDBB4}" dt="2023-10-01T19:42:11.176" v="565" actId="26606"/>
          <ac:spMkLst>
            <pc:docMk/>
            <pc:sldMk cId="1214315292" sldId="402"/>
            <ac:spMk id="14" creationId="{D009D6D5-DAC2-4A8B-A17A-E206B9012D09}"/>
          </ac:spMkLst>
        </pc:spChg>
        <pc:spChg chg="add">
          <ac:chgData name="Nitheesh Kaliyamurthy" userId="2821ebda-f4ac-4963-9a4e-a836dfc45829" providerId="ADAL" clId="{CF09ACC9-DB2E-4FC9-B0C8-EAE74B8CDBB4}" dt="2023-10-01T19:42:11.176" v="565" actId="26606"/>
          <ac:spMkLst>
            <pc:docMk/>
            <pc:sldMk cId="1214315292" sldId="402"/>
            <ac:spMk id="16" creationId="{D009D6D5-DAC2-4A8B-A17A-E206B9012D09}"/>
          </ac:spMkLst>
        </pc:spChg>
        <pc:spChg chg="add del">
          <ac:chgData name="Nitheesh Kaliyamurthy" userId="2821ebda-f4ac-4963-9a4e-a836dfc45829" providerId="ADAL" clId="{CF09ACC9-DB2E-4FC9-B0C8-EAE74B8CDBB4}" dt="2023-10-01T19:41:29.477" v="556" actId="26606"/>
          <ac:spMkLst>
            <pc:docMk/>
            <pc:sldMk cId="1214315292" sldId="402"/>
            <ac:spMk id="17" creationId="{D009D6D5-DAC2-4A8B-A17A-E206B9012D09}"/>
          </ac:spMkLst>
        </pc:spChg>
        <pc:spChg chg="add del">
          <ac:chgData name="Nitheesh Kaliyamurthy" userId="2821ebda-f4ac-4963-9a4e-a836dfc45829" providerId="ADAL" clId="{CF09ACC9-DB2E-4FC9-B0C8-EAE74B8CDBB4}" dt="2023-10-01T19:41:31.356" v="558" actId="26606"/>
          <ac:spMkLst>
            <pc:docMk/>
            <pc:sldMk cId="1214315292" sldId="402"/>
            <ac:spMk id="19" creationId="{79BB35BC-D5C2-4C8B-A22A-A71E6191913B}"/>
          </ac:spMkLst>
        </pc:spChg>
        <pc:spChg chg="add del">
          <ac:chgData name="Nitheesh Kaliyamurthy" userId="2821ebda-f4ac-4963-9a4e-a836dfc45829" providerId="ADAL" clId="{CF09ACC9-DB2E-4FC9-B0C8-EAE74B8CDBB4}" dt="2023-10-01T19:41:38.293" v="560" actId="26606"/>
          <ac:spMkLst>
            <pc:docMk/>
            <pc:sldMk cId="1214315292" sldId="402"/>
            <ac:spMk id="21" creationId="{A7B99495-F43F-4D80-A44F-2CB4764EB90B}"/>
          </ac:spMkLst>
        </pc:spChg>
        <pc:spChg chg="add del">
          <ac:chgData name="Nitheesh Kaliyamurthy" userId="2821ebda-f4ac-4963-9a4e-a836dfc45829" providerId="ADAL" clId="{CF09ACC9-DB2E-4FC9-B0C8-EAE74B8CDBB4}" dt="2023-10-01T19:41:38.293" v="560" actId="26606"/>
          <ac:spMkLst>
            <pc:docMk/>
            <pc:sldMk cId="1214315292" sldId="402"/>
            <ac:spMk id="22" creationId="{4F7EBAE4-9945-4473-9E34-B2C66EA0F03D}"/>
          </ac:spMkLst>
        </pc:spChg>
        <pc:spChg chg="add del">
          <ac:chgData name="Nitheesh Kaliyamurthy" userId="2821ebda-f4ac-4963-9a4e-a836dfc45829" providerId="ADAL" clId="{CF09ACC9-DB2E-4FC9-B0C8-EAE74B8CDBB4}" dt="2023-10-01T19:41:38.293" v="560" actId="26606"/>
          <ac:spMkLst>
            <pc:docMk/>
            <pc:sldMk cId="1214315292" sldId="402"/>
            <ac:spMk id="23" creationId="{70BEB1E7-2F88-40BC-B73D-42E5B6F80BFC}"/>
          </ac:spMkLst>
        </pc:spChg>
        <pc:picChg chg="add del mod modCrop">
          <ac:chgData name="Nitheesh Kaliyamurthy" userId="2821ebda-f4ac-4963-9a4e-a836dfc45829" providerId="ADAL" clId="{CF09ACC9-DB2E-4FC9-B0C8-EAE74B8CDBB4}" dt="2023-10-01T19:42:06.034" v="562" actId="478"/>
          <ac:picMkLst>
            <pc:docMk/>
            <pc:sldMk cId="1214315292" sldId="402"/>
            <ac:picMk id="5" creationId="{23978249-A235-6B06-5571-0B69008682DC}"/>
          </ac:picMkLst>
        </pc:picChg>
        <pc:picChg chg="add mod modCrop">
          <ac:chgData name="Nitheesh Kaliyamurthy" userId="2821ebda-f4ac-4963-9a4e-a836dfc45829" providerId="ADAL" clId="{CF09ACC9-DB2E-4FC9-B0C8-EAE74B8CDBB4}" dt="2023-10-01T19:42:36.580" v="571" actId="1076"/>
          <ac:picMkLst>
            <pc:docMk/>
            <pc:sldMk cId="1214315292" sldId="402"/>
            <ac:picMk id="7" creationId="{B226A76F-3C68-DAD6-1441-7F2645125D85}"/>
          </ac:picMkLst>
        </pc:picChg>
      </pc:sldChg>
      <pc:sldChg chg="modSp mod">
        <pc:chgData name="Nitheesh Kaliyamurthy" userId="2821ebda-f4ac-4963-9a4e-a836dfc45829" providerId="ADAL" clId="{CF09ACC9-DB2E-4FC9-B0C8-EAE74B8CDBB4}" dt="2023-10-01T19:30:31.370" v="512" actId="20577"/>
        <pc:sldMkLst>
          <pc:docMk/>
          <pc:sldMk cId="2448325643" sldId="403"/>
        </pc:sldMkLst>
        <pc:spChg chg="mod">
          <ac:chgData name="Nitheesh Kaliyamurthy" userId="2821ebda-f4ac-4963-9a4e-a836dfc45829" providerId="ADAL" clId="{CF09ACC9-DB2E-4FC9-B0C8-EAE74B8CDBB4}" dt="2023-10-01T19:30:31.370" v="512" actId="20577"/>
          <ac:spMkLst>
            <pc:docMk/>
            <pc:sldMk cId="2448325643" sldId="403"/>
            <ac:spMk id="4" creationId="{00000000-0000-0000-0000-000000000000}"/>
          </ac:spMkLst>
        </pc:spChg>
      </pc:sldChg>
      <pc:sldChg chg="modSp mod">
        <pc:chgData name="Nitheesh Kaliyamurthy" userId="2821ebda-f4ac-4963-9a4e-a836dfc45829" providerId="ADAL" clId="{CF09ACC9-DB2E-4FC9-B0C8-EAE74B8CDBB4}" dt="2023-10-01T19:30:04.368" v="491" actId="1076"/>
        <pc:sldMkLst>
          <pc:docMk/>
          <pc:sldMk cId="1518318669" sldId="407"/>
        </pc:sldMkLst>
        <pc:spChg chg="mod">
          <ac:chgData name="Nitheesh Kaliyamurthy" userId="2821ebda-f4ac-4963-9a4e-a836dfc45829" providerId="ADAL" clId="{CF09ACC9-DB2E-4FC9-B0C8-EAE74B8CDBB4}" dt="2023-10-01T19:30:04.368" v="491" actId="1076"/>
          <ac:spMkLst>
            <pc:docMk/>
            <pc:sldMk cId="1518318669" sldId="407"/>
            <ac:spMk id="5" creationId="{70EF733A-51C9-4841-81B5-FF55AEB4CF5A}"/>
          </ac:spMkLst>
        </pc:spChg>
      </pc:sldChg>
      <pc:sldChg chg="modSp add mod">
        <pc:chgData name="Nitheesh Kaliyamurthy" userId="2821ebda-f4ac-4963-9a4e-a836dfc45829" providerId="ADAL" clId="{CF09ACC9-DB2E-4FC9-B0C8-EAE74B8CDBB4}" dt="2023-10-01T19:33:35.529" v="546" actId="20577"/>
        <pc:sldMkLst>
          <pc:docMk/>
          <pc:sldMk cId="125154307" sldId="408"/>
        </pc:sldMkLst>
        <pc:spChg chg="mod">
          <ac:chgData name="Nitheesh Kaliyamurthy" userId="2821ebda-f4ac-4963-9a4e-a836dfc45829" providerId="ADAL" clId="{CF09ACC9-DB2E-4FC9-B0C8-EAE74B8CDBB4}" dt="2023-10-01T19:33:21.690" v="538" actId="20577"/>
          <ac:spMkLst>
            <pc:docMk/>
            <pc:sldMk cId="125154307" sldId="408"/>
            <ac:spMk id="3" creationId="{C02AA8F8-1E43-384B-8982-C0BB94049B5C}"/>
          </ac:spMkLst>
        </pc:spChg>
        <pc:spChg chg="mod">
          <ac:chgData name="Nitheesh Kaliyamurthy" userId="2821ebda-f4ac-4963-9a4e-a836dfc45829" providerId="ADAL" clId="{CF09ACC9-DB2E-4FC9-B0C8-EAE74B8CDBB4}" dt="2023-10-01T19:33:35.529" v="546" actId="20577"/>
          <ac:spMkLst>
            <pc:docMk/>
            <pc:sldMk cId="125154307" sldId="408"/>
            <ac:spMk id="4" creationId="{00000000-0000-0000-0000-000000000000}"/>
          </ac:spMkLst>
        </pc:spChg>
      </pc:sldChg>
    </pc:docChg>
  </pc:docChgLst>
  <pc:docChgLst>
    <pc:chgData name="Nitheesh Kaliyamurthy" userId="2821ebda-f4ac-4963-9a4e-a836dfc45829" providerId="ADAL" clId="{B7137855-39E7-4A18-98F1-97C9321DD90F}"/>
    <pc:docChg chg="custSel modSld">
      <pc:chgData name="Nitheesh Kaliyamurthy" userId="2821ebda-f4ac-4963-9a4e-a836dfc45829" providerId="ADAL" clId="{B7137855-39E7-4A18-98F1-97C9321DD90F}" dt="2023-10-02T07:42:12.506" v="289" actId="20577"/>
      <pc:docMkLst>
        <pc:docMk/>
      </pc:docMkLst>
      <pc:sldChg chg="modSp mod">
        <pc:chgData name="Nitheesh Kaliyamurthy" userId="2821ebda-f4ac-4963-9a4e-a836dfc45829" providerId="ADAL" clId="{B7137855-39E7-4A18-98F1-97C9321DD90F}" dt="2023-10-02T07:42:12.506" v="289" actId="20577"/>
        <pc:sldMkLst>
          <pc:docMk/>
          <pc:sldMk cId="4059603072" sldId="294"/>
        </pc:sldMkLst>
        <pc:spChg chg="mod">
          <ac:chgData name="Nitheesh Kaliyamurthy" userId="2821ebda-f4ac-4963-9a4e-a836dfc45829" providerId="ADAL" clId="{B7137855-39E7-4A18-98F1-97C9321DD90F}" dt="2023-10-02T07:42:12.506" v="289" actId="20577"/>
          <ac:spMkLst>
            <pc:docMk/>
            <pc:sldMk cId="4059603072" sldId="294"/>
            <ac:spMk id="3" creationId="{8A24508A-09F8-407C-BCEE-EED5957725C5}"/>
          </ac:spMkLst>
        </pc:spChg>
      </pc:sldChg>
      <pc:sldChg chg="modSp mod">
        <pc:chgData name="Nitheesh Kaliyamurthy" userId="2821ebda-f4ac-4963-9a4e-a836dfc45829" providerId="ADAL" clId="{B7137855-39E7-4A18-98F1-97C9321DD90F}" dt="2023-10-01T19:56:01.582" v="231" actId="798"/>
        <pc:sldMkLst>
          <pc:docMk/>
          <pc:sldMk cId="2035034296" sldId="400"/>
        </pc:sldMkLst>
        <pc:spChg chg="mod">
          <ac:chgData name="Nitheesh Kaliyamurthy" userId="2821ebda-f4ac-4963-9a4e-a836dfc45829" providerId="ADAL" clId="{B7137855-39E7-4A18-98F1-97C9321DD90F}" dt="2023-10-01T19:54:43.760" v="197" actId="20577"/>
          <ac:spMkLst>
            <pc:docMk/>
            <pc:sldMk cId="2035034296" sldId="400"/>
            <ac:spMk id="5" creationId="{70EF733A-51C9-4841-81B5-FF55AEB4CF5A}"/>
          </ac:spMkLst>
        </pc:spChg>
        <pc:graphicFrameChg chg="mod modGraphic">
          <ac:chgData name="Nitheesh Kaliyamurthy" userId="2821ebda-f4ac-4963-9a4e-a836dfc45829" providerId="ADAL" clId="{B7137855-39E7-4A18-98F1-97C9321DD90F}" dt="2023-10-01T19:56:01.582" v="231" actId="798"/>
          <ac:graphicFrameMkLst>
            <pc:docMk/>
            <pc:sldMk cId="2035034296" sldId="400"/>
            <ac:graphicFrameMk id="4" creationId="{05A9A2C3-5BA4-41E1-A01C-6934C71FD79B}"/>
          </ac:graphicFrameMkLst>
        </pc:graphicFrameChg>
      </pc:sldChg>
      <pc:sldChg chg="modSp mod">
        <pc:chgData name="Nitheesh Kaliyamurthy" userId="2821ebda-f4ac-4963-9a4e-a836dfc45829" providerId="ADAL" clId="{B7137855-39E7-4A18-98F1-97C9321DD90F}" dt="2023-10-01T19:57:06.776" v="265" actId="20577"/>
        <pc:sldMkLst>
          <pc:docMk/>
          <pc:sldMk cId="840170834" sldId="405"/>
        </pc:sldMkLst>
        <pc:spChg chg="mod">
          <ac:chgData name="Nitheesh Kaliyamurthy" userId="2821ebda-f4ac-4963-9a4e-a836dfc45829" providerId="ADAL" clId="{B7137855-39E7-4A18-98F1-97C9321DD90F}" dt="2023-10-01T19:57:06.776" v="265" actId="20577"/>
          <ac:spMkLst>
            <pc:docMk/>
            <pc:sldMk cId="840170834" sldId="405"/>
            <ac:spMk id="3" creationId="{8A24508A-09F8-407C-BCEE-EED5957725C5}"/>
          </ac:spMkLst>
        </pc:spChg>
      </pc:sldChg>
      <pc:sldChg chg="modSp mod">
        <pc:chgData name="Nitheesh Kaliyamurthy" userId="2821ebda-f4ac-4963-9a4e-a836dfc45829" providerId="ADAL" clId="{B7137855-39E7-4A18-98F1-97C9321DD90F}" dt="2023-10-01T19:56:43.469" v="243" actId="313"/>
        <pc:sldMkLst>
          <pc:docMk/>
          <pc:sldMk cId="1518318669" sldId="407"/>
        </pc:sldMkLst>
        <pc:spChg chg="mod">
          <ac:chgData name="Nitheesh Kaliyamurthy" userId="2821ebda-f4ac-4963-9a4e-a836dfc45829" providerId="ADAL" clId="{B7137855-39E7-4A18-98F1-97C9321DD90F}" dt="2023-10-01T19:56:43.469" v="243" actId="313"/>
          <ac:spMkLst>
            <pc:docMk/>
            <pc:sldMk cId="1518318669" sldId="407"/>
            <ac:spMk id="5" creationId="{70EF733A-51C9-4841-81B5-FF55AEB4CF5A}"/>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69AE7D-2CB2-426E-8BC0-0E0478AE8845}" type="doc">
      <dgm:prSet loTypeId="urn:microsoft.com/office/officeart/2018/5/layout/IconCircleLabelList" loCatId="icon" qsTypeId="urn:microsoft.com/office/officeart/2005/8/quickstyle/simple1" qsCatId="simple" csTypeId="urn:microsoft.com/office/officeart/2005/8/colors/accent2_2" csCatId="accent2" phldr="1"/>
      <dgm:spPr/>
      <dgm:t>
        <a:bodyPr/>
        <a:lstStyle/>
        <a:p>
          <a:endParaRPr lang="en-US"/>
        </a:p>
      </dgm:t>
    </dgm:pt>
    <dgm:pt modelId="{6C911D8B-8819-48A6-BDB3-70348CABC43D}">
      <dgm:prSet/>
      <dgm:spPr/>
      <dgm:t>
        <a:bodyPr/>
        <a:lstStyle/>
        <a:p>
          <a:pPr>
            <a:defRPr cap="all"/>
          </a:pPr>
          <a:r>
            <a:rPr lang="en-GB" b="1" i="1"/>
            <a:t>About your Lecturer</a:t>
          </a:r>
          <a:endParaRPr lang="en-US"/>
        </a:p>
      </dgm:t>
    </dgm:pt>
    <dgm:pt modelId="{AA3C245D-CDFC-4FB8-8920-109715257EF3}" type="parTrans" cxnId="{35C7E1C8-7862-41D9-80B2-7EB659F95C36}">
      <dgm:prSet/>
      <dgm:spPr/>
      <dgm:t>
        <a:bodyPr/>
        <a:lstStyle/>
        <a:p>
          <a:endParaRPr lang="en-US"/>
        </a:p>
      </dgm:t>
    </dgm:pt>
    <dgm:pt modelId="{7BCF94AF-A9D6-438D-A94E-CE5D128F0057}" type="sibTrans" cxnId="{35C7E1C8-7862-41D9-80B2-7EB659F95C36}">
      <dgm:prSet/>
      <dgm:spPr/>
      <dgm:t>
        <a:bodyPr/>
        <a:lstStyle/>
        <a:p>
          <a:endParaRPr lang="en-US"/>
        </a:p>
      </dgm:t>
    </dgm:pt>
    <dgm:pt modelId="{87E441B8-A432-4B70-AB51-C298F017C53D}">
      <dgm:prSet/>
      <dgm:spPr/>
      <dgm:t>
        <a:bodyPr/>
        <a:lstStyle/>
        <a:p>
          <a:pPr>
            <a:defRPr cap="all"/>
          </a:pPr>
          <a:r>
            <a:rPr lang="en-GB" b="1" i="1"/>
            <a:t>Our Module Plans</a:t>
          </a:r>
          <a:endParaRPr lang="en-US"/>
        </a:p>
      </dgm:t>
    </dgm:pt>
    <dgm:pt modelId="{10829700-CD95-4A47-9414-B07159FDB070}" type="parTrans" cxnId="{51E57603-6C02-44AB-8FBD-AD0BB1431783}">
      <dgm:prSet/>
      <dgm:spPr/>
      <dgm:t>
        <a:bodyPr/>
        <a:lstStyle/>
        <a:p>
          <a:endParaRPr lang="en-US"/>
        </a:p>
      </dgm:t>
    </dgm:pt>
    <dgm:pt modelId="{5914050E-ED02-4D56-B344-710778AD375F}" type="sibTrans" cxnId="{51E57603-6C02-44AB-8FBD-AD0BB1431783}">
      <dgm:prSet/>
      <dgm:spPr/>
      <dgm:t>
        <a:bodyPr/>
        <a:lstStyle/>
        <a:p>
          <a:endParaRPr lang="en-US"/>
        </a:p>
      </dgm:t>
    </dgm:pt>
    <dgm:pt modelId="{189E7014-4E92-4ABB-A952-97F74EF9CF0E}">
      <dgm:prSet/>
      <dgm:spPr/>
      <dgm:t>
        <a:bodyPr/>
        <a:lstStyle/>
        <a:p>
          <a:pPr>
            <a:defRPr cap="all"/>
          </a:pPr>
          <a:r>
            <a:rPr lang="en-GB" b="1" i="1"/>
            <a:t>Important Dates</a:t>
          </a:r>
          <a:endParaRPr lang="en-US"/>
        </a:p>
      </dgm:t>
    </dgm:pt>
    <dgm:pt modelId="{4DDCCFCE-4BB5-4996-8139-EB94FA8559F8}" type="parTrans" cxnId="{D7184F96-46A6-41AF-9A76-4F495DBB6FE7}">
      <dgm:prSet/>
      <dgm:spPr/>
      <dgm:t>
        <a:bodyPr/>
        <a:lstStyle/>
        <a:p>
          <a:endParaRPr lang="en-US"/>
        </a:p>
      </dgm:t>
    </dgm:pt>
    <dgm:pt modelId="{8F0D0D39-1F61-4B37-B6F3-CA97BFCBD9BF}" type="sibTrans" cxnId="{D7184F96-46A6-41AF-9A76-4F495DBB6FE7}">
      <dgm:prSet/>
      <dgm:spPr/>
      <dgm:t>
        <a:bodyPr/>
        <a:lstStyle/>
        <a:p>
          <a:endParaRPr lang="en-US"/>
        </a:p>
      </dgm:t>
    </dgm:pt>
    <dgm:pt modelId="{B5199651-288A-4DE3-A54C-E8B808793322}">
      <dgm:prSet/>
      <dgm:spPr/>
      <dgm:t>
        <a:bodyPr/>
        <a:lstStyle/>
        <a:p>
          <a:pPr>
            <a:defRPr cap="all"/>
          </a:pPr>
          <a:r>
            <a:rPr lang="en-GB" b="1" i="1"/>
            <a:t>Other Opportunities </a:t>
          </a:r>
          <a:endParaRPr lang="en-US"/>
        </a:p>
      </dgm:t>
    </dgm:pt>
    <dgm:pt modelId="{01E236E6-F85F-4D12-9EB6-918303A89140}" type="parTrans" cxnId="{62157B81-E753-4486-8877-6760F4AB16FF}">
      <dgm:prSet/>
      <dgm:spPr/>
      <dgm:t>
        <a:bodyPr/>
        <a:lstStyle/>
        <a:p>
          <a:endParaRPr lang="en-US"/>
        </a:p>
      </dgm:t>
    </dgm:pt>
    <dgm:pt modelId="{F61DE5C0-8351-4F2E-AC5C-72D6E91C0711}" type="sibTrans" cxnId="{62157B81-E753-4486-8877-6760F4AB16FF}">
      <dgm:prSet/>
      <dgm:spPr/>
      <dgm:t>
        <a:bodyPr/>
        <a:lstStyle/>
        <a:p>
          <a:endParaRPr lang="en-US"/>
        </a:p>
      </dgm:t>
    </dgm:pt>
    <dgm:pt modelId="{978CDB2A-12C5-44EF-BB69-BC0B755461A1}">
      <dgm:prSet/>
      <dgm:spPr/>
      <dgm:t>
        <a:bodyPr/>
        <a:lstStyle/>
        <a:p>
          <a:pPr>
            <a:defRPr cap="all"/>
          </a:pPr>
          <a:r>
            <a:rPr lang="en-GB" b="1" i="1"/>
            <a:t>Any other Questions</a:t>
          </a:r>
          <a:endParaRPr lang="en-US"/>
        </a:p>
      </dgm:t>
    </dgm:pt>
    <dgm:pt modelId="{005F1DE4-5603-46E2-9EE8-ADDC3DAF3E88}" type="parTrans" cxnId="{42D536E4-6B82-40FA-8B88-30028705B729}">
      <dgm:prSet/>
      <dgm:spPr/>
      <dgm:t>
        <a:bodyPr/>
        <a:lstStyle/>
        <a:p>
          <a:endParaRPr lang="en-US"/>
        </a:p>
      </dgm:t>
    </dgm:pt>
    <dgm:pt modelId="{83E52C47-6790-4C86-B0AB-3EDA6BBF5013}" type="sibTrans" cxnId="{42D536E4-6B82-40FA-8B88-30028705B729}">
      <dgm:prSet/>
      <dgm:spPr/>
      <dgm:t>
        <a:bodyPr/>
        <a:lstStyle/>
        <a:p>
          <a:endParaRPr lang="en-US"/>
        </a:p>
      </dgm:t>
    </dgm:pt>
    <dgm:pt modelId="{23E5ED9B-8BF1-4C92-9C48-CFA7D6EFD8D8}" type="pres">
      <dgm:prSet presAssocID="{0469AE7D-2CB2-426E-8BC0-0E0478AE8845}" presName="root" presStyleCnt="0">
        <dgm:presLayoutVars>
          <dgm:dir/>
          <dgm:resizeHandles val="exact"/>
        </dgm:presLayoutVars>
      </dgm:prSet>
      <dgm:spPr/>
    </dgm:pt>
    <dgm:pt modelId="{85FC8858-CA3F-40F4-85FB-2AD394B7B631}" type="pres">
      <dgm:prSet presAssocID="{6C911D8B-8819-48A6-BDB3-70348CABC43D}" presName="compNode" presStyleCnt="0"/>
      <dgm:spPr/>
    </dgm:pt>
    <dgm:pt modelId="{641B79A6-8F0C-4B53-81A9-B0B3B070703E}" type="pres">
      <dgm:prSet presAssocID="{6C911D8B-8819-48A6-BDB3-70348CABC43D}" presName="iconBgRect" presStyleLbl="bgShp" presStyleIdx="0" presStyleCnt="5"/>
      <dgm:spPr/>
    </dgm:pt>
    <dgm:pt modelId="{4271F7B5-2CA7-4989-9828-49C6FC8A0BB6}" type="pres">
      <dgm:prSet presAssocID="{6C911D8B-8819-48A6-BDB3-70348CABC43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ecturer"/>
        </a:ext>
      </dgm:extLst>
    </dgm:pt>
    <dgm:pt modelId="{44CD244B-E819-4E16-8F56-726D96D3FCF8}" type="pres">
      <dgm:prSet presAssocID="{6C911D8B-8819-48A6-BDB3-70348CABC43D}" presName="spaceRect" presStyleCnt="0"/>
      <dgm:spPr/>
    </dgm:pt>
    <dgm:pt modelId="{B7D2B708-C30A-41EC-8242-20AEDA2A941D}" type="pres">
      <dgm:prSet presAssocID="{6C911D8B-8819-48A6-BDB3-70348CABC43D}" presName="textRect" presStyleLbl="revTx" presStyleIdx="0" presStyleCnt="5">
        <dgm:presLayoutVars>
          <dgm:chMax val="1"/>
          <dgm:chPref val="1"/>
        </dgm:presLayoutVars>
      </dgm:prSet>
      <dgm:spPr/>
    </dgm:pt>
    <dgm:pt modelId="{A721C0E1-289B-457E-8DD0-E65AF29ADB1B}" type="pres">
      <dgm:prSet presAssocID="{7BCF94AF-A9D6-438D-A94E-CE5D128F0057}" presName="sibTrans" presStyleCnt="0"/>
      <dgm:spPr/>
    </dgm:pt>
    <dgm:pt modelId="{97854E79-FC68-4F9A-93B2-CF8EDFE8DAFC}" type="pres">
      <dgm:prSet presAssocID="{87E441B8-A432-4B70-AB51-C298F017C53D}" presName="compNode" presStyleCnt="0"/>
      <dgm:spPr/>
    </dgm:pt>
    <dgm:pt modelId="{88BD86A2-9715-4435-96EE-8FE7AD1304F6}" type="pres">
      <dgm:prSet presAssocID="{87E441B8-A432-4B70-AB51-C298F017C53D}" presName="iconBgRect" presStyleLbl="bgShp" presStyleIdx="1" presStyleCnt="5"/>
      <dgm:spPr/>
    </dgm:pt>
    <dgm:pt modelId="{C3783652-0EAC-4DE7-9931-65BEBD47693A}" type="pres">
      <dgm:prSet presAssocID="{87E441B8-A432-4B70-AB51-C298F017C53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D4157109-798C-4E31-85ED-932350A04F88}" type="pres">
      <dgm:prSet presAssocID="{87E441B8-A432-4B70-AB51-C298F017C53D}" presName="spaceRect" presStyleCnt="0"/>
      <dgm:spPr/>
    </dgm:pt>
    <dgm:pt modelId="{02B36D8B-810E-4B95-B448-E348ED365024}" type="pres">
      <dgm:prSet presAssocID="{87E441B8-A432-4B70-AB51-C298F017C53D}" presName="textRect" presStyleLbl="revTx" presStyleIdx="1" presStyleCnt="5">
        <dgm:presLayoutVars>
          <dgm:chMax val="1"/>
          <dgm:chPref val="1"/>
        </dgm:presLayoutVars>
      </dgm:prSet>
      <dgm:spPr/>
    </dgm:pt>
    <dgm:pt modelId="{FB74BBAD-625A-4E23-A005-06F3FC1C5DE7}" type="pres">
      <dgm:prSet presAssocID="{5914050E-ED02-4D56-B344-710778AD375F}" presName="sibTrans" presStyleCnt="0"/>
      <dgm:spPr/>
    </dgm:pt>
    <dgm:pt modelId="{AB915CBC-5B53-49E5-9B46-0C22DE1293CE}" type="pres">
      <dgm:prSet presAssocID="{189E7014-4E92-4ABB-A952-97F74EF9CF0E}" presName="compNode" presStyleCnt="0"/>
      <dgm:spPr/>
    </dgm:pt>
    <dgm:pt modelId="{4B64ED29-3E1A-4C38-A0F8-D8C8E22143CF}" type="pres">
      <dgm:prSet presAssocID="{189E7014-4E92-4ABB-A952-97F74EF9CF0E}" presName="iconBgRect" presStyleLbl="bgShp" presStyleIdx="2" presStyleCnt="5"/>
      <dgm:spPr/>
    </dgm:pt>
    <dgm:pt modelId="{40A8215E-CE6F-4E77-9B72-8988C7E8769D}" type="pres">
      <dgm:prSet presAssocID="{189E7014-4E92-4ABB-A952-97F74EF9CF0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ily Calendar"/>
        </a:ext>
      </dgm:extLst>
    </dgm:pt>
    <dgm:pt modelId="{446F2FCD-5F26-46B2-8E2D-B84256783371}" type="pres">
      <dgm:prSet presAssocID="{189E7014-4E92-4ABB-A952-97F74EF9CF0E}" presName="spaceRect" presStyleCnt="0"/>
      <dgm:spPr/>
    </dgm:pt>
    <dgm:pt modelId="{A538DE61-A1C6-44AD-972D-86F8810EEEAF}" type="pres">
      <dgm:prSet presAssocID="{189E7014-4E92-4ABB-A952-97F74EF9CF0E}" presName="textRect" presStyleLbl="revTx" presStyleIdx="2" presStyleCnt="5">
        <dgm:presLayoutVars>
          <dgm:chMax val="1"/>
          <dgm:chPref val="1"/>
        </dgm:presLayoutVars>
      </dgm:prSet>
      <dgm:spPr/>
    </dgm:pt>
    <dgm:pt modelId="{F90E1BBC-079E-4E55-8161-D0D4BEF03BA2}" type="pres">
      <dgm:prSet presAssocID="{8F0D0D39-1F61-4B37-B6F3-CA97BFCBD9BF}" presName="sibTrans" presStyleCnt="0"/>
      <dgm:spPr/>
    </dgm:pt>
    <dgm:pt modelId="{04E3AE84-65CA-4EBC-9BB8-C488502AD44D}" type="pres">
      <dgm:prSet presAssocID="{B5199651-288A-4DE3-A54C-E8B808793322}" presName="compNode" presStyleCnt="0"/>
      <dgm:spPr/>
    </dgm:pt>
    <dgm:pt modelId="{B94784F2-92D6-4DD5-B03A-E80E300FCD1F}" type="pres">
      <dgm:prSet presAssocID="{B5199651-288A-4DE3-A54C-E8B808793322}" presName="iconBgRect" presStyleLbl="bgShp" presStyleIdx="3" presStyleCnt="5"/>
      <dgm:spPr/>
    </dgm:pt>
    <dgm:pt modelId="{85C29377-0309-40F8-832B-0CE2550239C0}" type="pres">
      <dgm:prSet presAssocID="{B5199651-288A-4DE3-A54C-E8B80879332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95A0FE53-C258-47F0-BF06-DB471932ED4E}" type="pres">
      <dgm:prSet presAssocID="{B5199651-288A-4DE3-A54C-E8B808793322}" presName="spaceRect" presStyleCnt="0"/>
      <dgm:spPr/>
    </dgm:pt>
    <dgm:pt modelId="{C7255701-CC04-4C49-ACB2-2B64B1D4C1DB}" type="pres">
      <dgm:prSet presAssocID="{B5199651-288A-4DE3-A54C-E8B808793322}" presName="textRect" presStyleLbl="revTx" presStyleIdx="3" presStyleCnt="5">
        <dgm:presLayoutVars>
          <dgm:chMax val="1"/>
          <dgm:chPref val="1"/>
        </dgm:presLayoutVars>
      </dgm:prSet>
      <dgm:spPr/>
    </dgm:pt>
    <dgm:pt modelId="{4F6F4269-DD1E-4484-A746-BFEDCB431F2E}" type="pres">
      <dgm:prSet presAssocID="{F61DE5C0-8351-4F2E-AC5C-72D6E91C0711}" presName="sibTrans" presStyleCnt="0"/>
      <dgm:spPr/>
    </dgm:pt>
    <dgm:pt modelId="{FF21AF9F-F05E-462C-BA80-67EFA724A5BC}" type="pres">
      <dgm:prSet presAssocID="{978CDB2A-12C5-44EF-BB69-BC0B755461A1}" presName="compNode" presStyleCnt="0"/>
      <dgm:spPr/>
    </dgm:pt>
    <dgm:pt modelId="{8E5F52CD-C5FE-4D69-B127-A639834B0A8C}" type="pres">
      <dgm:prSet presAssocID="{978CDB2A-12C5-44EF-BB69-BC0B755461A1}" presName="iconBgRect" presStyleLbl="bgShp" presStyleIdx="4" presStyleCnt="5"/>
      <dgm:spPr/>
    </dgm:pt>
    <dgm:pt modelId="{99635C8A-9E36-4CE3-9F2A-791DA51178F3}" type="pres">
      <dgm:prSet presAssocID="{978CDB2A-12C5-44EF-BB69-BC0B755461A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lp"/>
        </a:ext>
      </dgm:extLst>
    </dgm:pt>
    <dgm:pt modelId="{98770A92-E730-4DFA-B2DD-93A08E614861}" type="pres">
      <dgm:prSet presAssocID="{978CDB2A-12C5-44EF-BB69-BC0B755461A1}" presName="spaceRect" presStyleCnt="0"/>
      <dgm:spPr/>
    </dgm:pt>
    <dgm:pt modelId="{6C98BA4D-EC50-4510-BFC2-3098FC7B41E2}" type="pres">
      <dgm:prSet presAssocID="{978CDB2A-12C5-44EF-BB69-BC0B755461A1}" presName="textRect" presStyleLbl="revTx" presStyleIdx="4" presStyleCnt="5">
        <dgm:presLayoutVars>
          <dgm:chMax val="1"/>
          <dgm:chPref val="1"/>
        </dgm:presLayoutVars>
      </dgm:prSet>
      <dgm:spPr/>
    </dgm:pt>
  </dgm:ptLst>
  <dgm:cxnLst>
    <dgm:cxn modelId="{51E57603-6C02-44AB-8FBD-AD0BB1431783}" srcId="{0469AE7D-2CB2-426E-8BC0-0E0478AE8845}" destId="{87E441B8-A432-4B70-AB51-C298F017C53D}" srcOrd="1" destOrd="0" parTransId="{10829700-CD95-4A47-9414-B07159FDB070}" sibTransId="{5914050E-ED02-4D56-B344-710778AD375F}"/>
    <dgm:cxn modelId="{1134C728-759F-4233-AE4F-65ACA3DB7D96}" type="presOf" srcId="{978CDB2A-12C5-44EF-BB69-BC0B755461A1}" destId="{6C98BA4D-EC50-4510-BFC2-3098FC7B41E2}" srcOrd="0" destOrd="0" presId="urn:microsoft.com/office/officeart/2018/5/layout/IconCircleLabelList"/>
    <dgm:cxn modelId="{A149F42D-FDEC-44E9-8703-724BD8459383}" type="presOf" srcId="{0469AE7D-2CB2-426E-8BC0-0E0478AE8845}" destId="{23E5ED9B-8BF1-4C92-9C48-CFA7D6EFD8D8}" srcOrd="0" destOrd="0" presId="urn:microsoft.com/office/officeart/2018/5/layout/IconCircleLabelList"/>
    <dgm:cxn modelId="{7E257546-B64F-42A0-9A05-F9CC91AC6001}" type="presOf" srcId="{87E441B8-A432-4B70-AB51-C298F017C53D}" destId="{02B36D8B-810E-4B95-B448-E348ED365024}" srcOrd="0" destOrd="0" presId="urn:microsoft.com/office/officeart/2018/5/layout/IconCircleLabelList"/>
    <dgm:cxn modelId="{E17BA36E-68C2-44C2-8DAB-BA6D36706C35}" type="presOf" srcId="{6C911D8B-8819-48A6-BDB3-70348CABC43D}" destId="{B7D2B708-C30A-41EC-8242-20AEDA2A941D}" srcOrd="0" destOrd="0" presId="urn:microsoft.com/office/officeart/2018/5/layout/IconCircleLabelList"/>
    <dgm:cxn modelId="{62157B81-E753-4486-8877-6760F4AB16FF}" srcId="{0469AE7D-2CB2-426E-8BC0-0E0478AE8845}" destId="{B5199651-288A-4DE3-A54C-E8B808793322}" srcOrd="3" destOrd="0" parTransId="{01E236E6-F85F-4D12-9EB6-918303A89140}" sibTransId="{F61DE5C0-8351-4F2E-AC5C-72D6E91C0711}"/>
    <dgm:cxn modelId="{93E7D381-6ADE-4396-BE9D-B902A93D1E5E}" type="presOf" srcId="{189E7014-4E92-4ABB-A952-97F74EF9CF0E}" destId="{A538DE61-A1C6-44AD-972D-86F8810EEEAF}" srcOrd="0" destOrd="0" presId="urn:microsoft.com/office/officeart/2018/5/layout/IconCircleLabelList"/>
    <dgm:cxn modelId="{D7184F96-46A6-41AF-9A76-4F495DBB6FE7}" srcId="{0469AE7D-2CB2-426E-8BC0-0E0478AE8845}" destId="{189E7014-4E92-4ABB-A952-97F74EF9CF0E}" srcOrd="2" destOrd="0" parTransId="{4DDCCFCE-4BB5-4996-8139-EB94FA8559F8}" sibTransId="{8F0D0D39-1F61-4B37-B6F3-CA97BFCBD9BF}"/>
    <dgm:cxn modelId="{0CF441A0-5173-4BB1-A0CD-8B7766B3ED01}" type="presOf" srcId="{B5199651-288A-4DE3-A54C-E8B808793322}" destId="{C7255701-CC04-4C49-ACB2-2B64B1D4C1DB}" srcOrd="0" destOrd="0" presId="urn:microsoft.com/office/officeart/2018/5/layout/IconCircleLabelList"/>
    <dgm:cxn modelId="{35C7E1C8-7862-41D9-80B2-7EB659F95C36}" srcId="{0469AE7D-2CB2-426E-8BC0-0E0478AE8845}" destId="{6C911D8B-8819-48A6-BDB3-70348CABC43D}" srcOrd="0" destOrd="0" parTransId="{AA3C245D-CDFC-4FB8-8920-109715257EF3}" sibTransId="{7BCF94AF-A9D6-438D-A94E-CE5D128F0057}"/>
    <dgm:cxn modelId="{42D536E4-6B82-40FA-8B88-30028705B729}" srcId="{0469AE7D-2CB2-426E-8BC0-0E0478AE8845}" destId="{978CDB2A-12C5-44EF-BB69-BC0B755461A1}" srcOrd="4" destOrd="0" parTransId="{005F1DE4-5603-46E2-9EE8-ADDC3DAF3E88}" sibTransId="{83E52C47-6790-4C86-B0AB-3EDA6BBF5013}"/>
    <dgm:cxn modelId="{D1BFE32F-D56D-4E78-80AB-48F37BCEED6A}" type="presParOf" srcId="{23E5ED9B-8BF1-4C92-9C48-CFA7D6EFD8D8}" destId="{85FC8858-CA3F-40F4-85FB-2AD394B7B631}" srcOrd="0" destOrd="0" presId="urn:microsoft.com/office/officeart/2018/5/layout/IconCircleLabelList"/>
    <dgm:cxn modelId="{01F85990-1C0F-4150-9482-D38888E12B14}" type="presParOf" srcId="{85FC8858-CA3F-40F4-85FB-2AD394B7B631}" destId="{641B79A6-8F0C-4B53-81A9-B0B3B070703E}" srcOrd="0" destOrd="0" presId="urn:microsoft.com/office/officeart/2018/5/layout/IconCircleLabelList"/>
    <dgm:cxn modelId="{8EAECF31-79B8-484A-9F70-49099EA0651B}" type="presParOf" srcId="{85FC8858-CA3F-40F4-85FB-2AD394B7B631}" destId="{4271F7B5-2CA7-4989-9828-49C6FC8A0BB6}" srcOrd="1" destOrd="0" presId="urn:microsoft.com/office/officeart/2018/5/layout/IconCircleLabelList"/>
    <dgm:cxn modelId="{5BE20C07-C30E-44D9-B890-BC2B3F1EC57D}" type="presParOf" srcId="{85FC8858-CA3F-40F4-85FB-2AD394B7B631}" destId="{44CD244B-E819-4E16-8F56-726D96D3FCF8}" srcOrd="2" destOrd="0" presId="urn:microsoft.com/office/officeart/2018/5/layout/IconCircleLabelList"/>
    <dgm:cxn modelId="{5B4ABE26-ACAF-46A3-AE3D-5B9557411635}" type="presParOf" srcId="{85FC8858-CA3F-40F4-85FB-2AD394B7B631}" destId="{B7D2B708-C30A-41EC-8242-20AEDA2A941D}" srcOrd="3" destOrd="0" presId="urn:microsoft.com/office/officeart/2018/5/layout/IconCircleLabelList"/>
    <dgm:cxn modelId="{111CF1E5-D347-41A3-9A8E-0E527708967F}" type="presParOf" srcId="{23E5ED9B-8BF1-4C92-9C48-CFA7D6EFD8D8}" destId="{A721C0E1-289B-457E-8DD0-E65AF29ADB1B}" srcOrd="1" destOrd="0" presId="urn:microsoft.com/office/officeart/2018/5/layout/IconCircleLabelList"/>
    <dgm:cxn modelId="{C8C8F07C-2BC9-4D2A-89A0-1709A6119F57}" type="presParOf" srcId="{23E5ED9B-8BF1-4C92-9C48-CFA7D6EFD8D8}" destId="{97854E79-FC68-4F9A-93B2-CF8EDFE8DAFC}" srcOrd="2" destOrd="0" presId="urn:microsoft.com/office/officeart/2018/5/layout/IconCircleLabelList"/>
    <dgm:cxn modelId="{A2DBC9CC-D328-4A43-BCD4-F75535452C1E}" type="presParOf" srcId="{97854E79-FC68-4F9A-93B2-CF8EDFE8DAFC}" destId="{88BD86A2-9715-4435-96EE-8FE7AD1304F6}" srcOrd="0" destOrd="0" presId="urn:microsoft.com/office/officeart/2018/5/layout/IconCircleLabelList"/>
    <dgm:cxn modelId="{4ACCC1D2-77F3-4475-9A85-E5A80E91CFA5}" type="presParOf" srcId="{97854E79-FC68-4F9A-93B2-CF8EDFE8DAFC}" destId="{C3783652-0EAC-4DE7-9931-65BEBD47693A}" srcOrd="1" destOrd="0" presId="urn:microsoft.com/office/officeart/2018/5/layout/IconCircleLabelList"/>
    <dgm:cxn modelId="{793B07EC-D7D5-4AF6-B77F-0CEC7815A91B}" type="presParOf" srcId="{97854E79-FC68-4F9A-93B2-CF8EDFE8DAFC}" destId="{D4157109-798C-4E31-85ED-932350A04F88}" srcOrd="2" destOrd="0" presId="urn:microsoft.com/office/officeart/2018/5/layout/IconCircleLabelList"/>
    <dgm:cxn modelId="{CA26FAE6-9A40-47AD-9F08-36ED942524F3}" type="presParOf" srcId="{97854E79-FC68-4F9A-93B2-CF8EDFE8DAFC}" destId="{02B36D8B-810E-4B95-B448-E348ED365024}" srcOrd="3" destOrd="0" presId="urn:microsoft.com/office/officeart/2018/5/layout/IconCircleLabelList"/>
    <dgm:cxn modelId="{D6996F1D-DB3B-44A1-9812-63D3659F8BB0}" type="presParOf" srcId="{23E5ED9B-8BF1-4C92-9C48-CFA7D6EFD8D8}" destId="{FB74BBAD-625A-4E23-A005-06F3FC1C5DE7}" srcOrd="3" destOrd="0" presId="urn:microsoft.com/office/officeart/2018/5/layout/IconCircleLabelList"/>
    <dgm:cxn modelId="{252089D1-3DB9-446F-A9E1-D53B1EBCFC81}" type="presParOf" srcId="{23E5ED9B-8BF1-4C92-9C48-CFA7D6EFD8D8}" destId="{AB915CBC-5B53-49E5-9B46-0C22DE1293CE}" srcOrd="4" destOrd="0" presId="urn:microsoft.com/office/officeart/2018/5/layout/IconCircleLabelList"/>
    <dgm:cxn modelId="{07B3D2BA-7D7D-4B85-812D-61D44017D69F}" type="presParOf" srcId="{AB915CBC-5B53-49E5-9B46-0C22DE1293CE}" destId="{4B64ED29-3E1A-4C38-A0F8-D8C8E22143CF}" srcOrd="0" destOrd="0" presId="urn:microsoft.com/office/officeart/2018/5/layout/IconCircleLabelList"/>
    <dgm:cxn modelId="{D3A6C3EE-ACA0-439F-9FEE-85114442E1C7}" type="presParOf" srcId="{AB915CBC-5B53-49E5-9B46-0C22DE1293CE}" destId="{40A8215E-CE6F-4E77-9B72-8988C7E8769D}" srcOrd="1" destOrd="0" presId="urn:microsoft.com/office/officeart/2018/5/layout/IconCircleLabelList"/>
    <dgm:cxn modelId="{66562C66-862A-48F6-B2F2-FFEA829643BF}" type="presParOf" srcId="{AB915CBC-5B53-49E5-9B46-0C22DE1293CE}" destId="{446F2FCD-5F26-46B2-8E2D-B84256783371}" srcOrd="2" destOrd="0" presId="urn:microsoft.com/office/officeart/2018/5/layout/IconCircleLabelList"/>
    <dgm:cxn modelId="{67F44CD3-41A2-47B0-AC1A-DED9BB42F28D}" type="presParOf" srcId="{AB915CBC-5B53-49E5-9B46-0C22DE1293CE}" destId="{A538DE61-A1C6-44AD-972D-86F8810EEEAF}" srcOrd="3" destOrd="0" presId="urn:microsoft.com/office/officeart/2018/5/layout/IconCircleLabelList"/>
    <dgm:cxn modelId="{F089C57B-0D6B-4905-881D-1CE40D258DE1}" type="presParOf" srcId="{23E5ED9B-8BF1-4C92-9C48-CFA7D6EFD8D8}" destId="{F90E1BBC-079E-4E55-8161-D0D4BEF03BA2}" srcOrd="5" destOrd="0" presId="urn:microsoft.com/office/officeart/2018/5/layout/IconCircleLabelList"/>
    <dgm:cxn modelId="{E49E29CD-8BC9-4F60-B133-2EC492DCDCF8}" type="presParOf" srcId="{23E5ED9B-8BF1-4C92-9C48-CFA7D6EFD8D8}" destId="{04E3AE84-65CA-4EBC-9BB8-C488502AD44D}" srcOrd="6" destOrd="0" presId="urn:microsoft.com/office/officeart/2018/5/layout/IconCircleLabelList"/>
    <dgm:cxn modelId="{6FC0A610-DE8A-4148-A9F5-20EDBB75E53C}" type="presParOf" srcId="{04E3AE84-65CA-4EBC-9BB8-C488502AD44D}" destId="{B94784F2-92D6-4DD5-B03A-E80E300FCD1F}" srcOrd="0" destOrd="0" presId="urn:microsoft.com/office/officeart/2018/5/layout/IconCircleLabelList"/>
    <dgm:cxn modelId="{2204ECEF-A2A0-490C-A103-9A9223DE3391}" type="presParOf" srcId="{04E3AE84-65CA-4EBC-9BB8-C488502AD44D}" destId="{85C29377-0309-40F8-832B-0CE2550239C0}" srcOrd="1" destOrd="0" presId="urn:microsoft.com/office/officeart/2018/5/layout/IconCircleLabelList"/>
    <dgm:cxn modelId="{D20BC41A-BFBF-482A-AC3B-10FAEF3C05EC}" type="presParOf" srcId="{04E3AE84-65CA-4EBC-9BB8-C488502AD44D}" destId="{95A0FE53-C258-47F0-BF06-DB471932ED4E}" srcOrd="2" destOrd="0" presId="urn:microsoft.com/office/officeart/2018/5/layout/IconCircleLabelList"/>
    <dgm:cxn modelId="{9B9DE0C1-8950-4A8F-836C-F584115DFAA8}" type="presParOf" srcId="{04E3AE84-65CA-4EBC-9BB8-C488502AD44D}" destId="{C7255701-CC04-4C49-ACB2-2B64B1D4C1DB}" srcOrd="3" destOrd="0" presId="urn:microsoft.com/office/officeart/2018/5/layout/IconCircleLabelList"/>
    <dgm:cxn modelId="{BF397C5A-63B5-464D-92A6-FFD64D0B5779}" type="presParOf" srcId="{23E5ED9B-8BF1-4C92-9C48-CFA7D6EFD8D8}" destId="{4F6F4269-DD1E-4484-A746-BFEDCB431F2E}" srcOrd="7" destOrd="0" presId="urn:microsoft.com/office/officeart/2018/5/layout/IconCircleLabelList"/>
    <dgm:cxn modelId="{AD5262CF-751B-49C0-9164-C9A42A046013}" type="presParOf" srcId="{23E5ED9B-8BF1-4C92-9C48-CFA7D6EFD8D8}" destId="{FF21AF9F-F05E-462C-BA80-67EFA724A5BC}" srcOrd="8" destOrd="0" presId="urn:microsoft.com/office/officeart/2018/5/layout/IconCircleLabelList"/>
    <dgm:cxn modelId="{DDF034B9-6DA8-4DD2-B338-CF540BA33DE7}" type="presParOf" srcId="{FF21AF9F-F05E-462C-BA80-67EFA724A5BC}" destId="{8E5F52CD-C5FE-4D69-B127-A639834B0A8C}" srcOrd="0" destOrd="0" presId="urn:microsoft.com/office/officeart/2018/5/layout/IconCircleLabelList"/>
    <dgm:cxn modelId="{131A90E0-A781-4B3B-B71E-6EE622440470}" type="presParOf" srcId="{FF21AF9F-F05E-462C-BA80-67EFA724A5BC}" destId="{99635C8A-9E36-4CE3-9F2A-791DA51178F3}" srcOrd="1" destOrd="0" presId="urn:microsoft.com/office/officeart/2018/5/layout/IconCircleLabelList"/>
    <dgm:cxn modelId="{069328CE-BAD6-4188-A420-EBD78DB2FE77}" type="presParOf" srcId="{FF21AF9F-F05E-462C-BA80-67EFA724A5BC}" destId="{98770A92-E730-4DFA-B2DD-93A08E614861}" srcOrd="2" destOrd="0" presId="urn:microsoft.com/office/officeart/2018/5/layout/IconCircleLabelList"/>
    <dgm:cxn modelId="{837284F4-44DC-4F38-8CD5-BFBFFD5F5C74}" type="presParOf" srcId="{FF21AF9F-F05E-462C-BA80-67EFA724A5BC}" destId="{6C98BA4D-EC50-4510-BFC2-3098FC7B41E2}"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1B79A6-8F0C-4B53-81A9-B0B3B070703E}">
      <dsp:nvSpPr>
        <dsp:cNvPr id="0" name=""/>
        <dsp:cNvSpPr/>
      </dsp:nvSpPr>
      <dsp:spPr>
        <a:xfrm>
          <a:off x="478800" y="1095669"/>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71F7B5-2CA7-4989-9828-49C6FC8A0BB6}">
      <dsp:nvSpPr>
        <dsp:cNvPr id="0" name=""/>
        <dsp:cNvSpPr/>
      </dsp:nvSpPr>
      <dsp:spPr>
        <a:xfrm>
          <a:off x="712800" y="1329669"/>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D2B708-C30A-41EC-8242-20AEDA2A941D}">
      <dsp:nvSpPr>
        <dsp:cNvPr id="0" name=""/>
        <dsp:cNvSpPr/>
      </dsp:nvSpPr>
      <dsp:spPr>
        <a:xfrm>
          <a:off x="127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b="1" i="1" kern="1200"/>
            <a:t>About your Lecturer</a:t>
          </a:r>
          <a:endParaRPr lang="en-US" sz="2100" kern="1200"/>
        </a:p>
      </dsp:txBody>
      <dsp:txXfrm>
        <a:off x="127800" y="2535669"/>
        <a:ext cx="1800000" cy="720000"/>
      </dsp:txXfrm>
    </dsp:sp>
    <dsp:sp modelId="{88BD86A2-9715-4435-96EE-8FE7AD1304F6}">
      <dsp:nvSpPr>
        <dsp:cNvPr id="0" name=""/>
        <dsp:cNvSpPr/>
      </dsp:nvSpPr>
      <dsp:spPr>
        <a:xfrm>
          <a:off x="2593800" y="1095669"/>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783652-0EAC-4DE7-9931-65BEBD47693A}">
      <dsp:nvSpPr>
        <dsp:cNvPr id="0" name=""/>
        <dsp:cNvSpPr/>
      </dsp:nvSpPr>
      <dsp:spPr>
        <a:xfrm>
          <a:off x="2827800" y="1329668"/>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B36D8B-810E-4B95-B448-E348ED365024}">
      <dsp:nvSpPr>
        <dsp:cNvPr id="0" name=""/>
        <dsp:cNvSpPr/>
      </dsp:nvSpPr>
      <dsp:spPr>
        <a:xfrm>
          <a:off x="2242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b="1" i="1" kern="1200"/>
            <a:t>Our Module Plans</a:t>
          </a:r>
          <a:endParaRPr lang="en-US" sz="2100" kern="1200"/>
        </a:p>
      </dsp:txBody>
      <dsp:txXfrm>
        <a:off x="2242800" y="2535669"/>
        <a:ext cx="1800000" cy="720000"/>
      </dsp:txXfrm>
    </dsp:sp>
    <dsp:sp modelId="{4B64ED29-3E1A-4C38-A0F8-D8C8E22143CF}">
      <dsp:nvSpPr>
        <dsp:cNvPr id="0" name=""/>
        <dsp:cNvSpPr/>
      </dsp:nvSpPr>
      <dsp:spPr>
        <a:xfrm>
          <a:off x="4708800" y="1095669"/>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A8215E-CE6F-4E77-9B72-8988C7E8769D}">
      <dsp:nvSpPr>
        <dsp:cNvPr id="0" name=""/>
        <dsp:cNvSpPr/>
      </dsp:nvSpPr>
      <dsp:spPr>
        <a:xfrm>
          <a:off x="4942800" y="1329668"/>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38DE61-A1C6-44AD-972D-86F8810EEEAF}">
      <dsp:nvSpPr>
        <dsp:cNvPr id="0" name=""/>
        <dsp:cNvSpPr/>
      </dsp:nvSpPr>
      <dsp:spPr>
        <a:xfrm>
          <a:off x="4357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b="1" i="1" kern="1200"/>
            <a:t>Important Dates</a:t>
          </a:r>
          <a:endParaRPr lang="en-US" sz="2100" kern="1200"/>
        </a:p>
      </dsp:txBody>
      <dsp:txXfrm>
        <a:off x="4357800" y="2535669"/>
        <a:ext cx="1800000" cy="720000"/>
      </dsp:txXfrm>
    </dsp:sp>
    <dsp:sp modelId="{B94784F2-92D6-4DD5-B03A-E80E300FCD1F}">
      <dsp:nvSpPr>
        <dsp:cNvPr id="0" name=""/>
        <dsp:cNvSpPr/>
      </dsp:nvSpPr>
      <dsp:spPr>
        <a:xfrm>
          <a:off x="6823800" y="1095669"/>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C29377-0309-40F8-832B-0CE2550239C0}">
      <dsp:nvSpPr>
        <dsp:cNvPr id="0" name=""/>
        <dsp:cNvSpPr/>
      </dsp:nvSpPr>
      <dsp:spPr>
        <a:xfrm>
          <a:off x="7057800" y="1329668"/>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255701-CC04-4C49-ACB2-2B64B1D4C1DB}">
      <dsp:nvSpPr>
        <dsp:cNvPr id="0" name=""/>
        <dsp:cNvSpPr/>
      </dsp:nvSpPr>
      <dsp:spPr>
        <a:xfrm>
          <a:off x="6472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b="1" i="1" kern="1200"/>
            <a:t>Other Opportunities </a:t>
          </a:r>
          <a:endParaRPr lang="en-US" sz="2100" kern="1200"/>
        </a:p>
      </dsp:txBody>
      <dsp:txXfrm>
        <a:off x="6472800" y="2535669"/>
        <a:ext cx="1800000" cy="720000"/>
      </dsp:txXfrm>
    </dsp:sp>
    <dsp:sp modelId="{8E5F52CD-C5FE-4D69-B127-A639834B0A8C}">
      <dsp:nvSpPr>
        <dsp:cNvPr id="0" name=""/>
        <dsp:cNvSpPr/>
      </dsp:nvSpPr>
      <dsp:spPr>
        <a:xfrm>
          <a:off x="8938800" y="1095669"/>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635C8A-9E36-4CE3-9F2A-791DA51178F3}">
      <dsp:nvSpPr>
        <dsp:cNvPr id="0" name=""/>
        <dsp:cNvSpPr/>
      </dsp:nvSpPr>
      <dsp:spPr>
        <a:xfrm>
          <a:off x="9172800" y="1329668"/>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98BA4D-EC50-4510-BFC2-3098FC7B41E2}">
      <dsp:nvSpPr>
        <dsp:cNvPr id="0" name=""/>
        <dsp:cNvSpPr/>
      </dsp:nvSpPr>
      <dsp:spPr>
        <a:xfrm>
          <a:off x="8587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b="1" i="1" kern="1200"/>
            <a:t>Any other Questions</a:t>
          </a:r>
          <a:endParaRPr lang="en-US" sz="2100" kern="1200"/>
        </a:p>
      </dsp:txBody>
      <dsp:txXfrm>
        <a:off x="8587800" y="2535669"/>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29/01/2024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a:t>
            </a:fld>
            <a:endParaRPr lang="en-GB"/>
          </a:p>
        </p:txBody>
      </p:sp>
    </p:spTree>
    <p:extLst>
      <p:ext uri="{BB962C8B-B14F-4D97-AF65-F5344CB8AC3E}">
        <p14:creationId xmlns:p14="http://schemas.microsoft.com/office/powerpoint/2010/main" val="1237815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4</a:t>
            </a:fld>
            <a:endParaRPr lang="en-GB"/>
          </a:p>
        </p:txBody>
      </p:sp>
    </p:spTree>
    <p:extLst>
      <p:ext uri="{BB962C8B-B14F-4D97-AF65-F5344CB8AC3E}">
        <p14:creationId xmlns:p14="http://schemas.microsoft.com/office/powerpoint/2010/main" val="35764732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39489140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11946991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6443881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37936247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42687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75180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9133139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29/01/2024</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98455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4128271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1/29/2024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6600927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1/29/2024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2899753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1/29/2024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793963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1/29/2024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25890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1/29/2024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1579117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1/29/2024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2314877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604124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7616423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757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5.xml"/><Relationship Id="rId13" Type="http://schemas.openxmlformats.org/officeDocument/2006/relationships/theme" Target="../theme/theme6.xml"/><Relationship Id="rId3" Type="http://schemas.openxmlformats.org/officeDocument/2006/relationships/slideLayout" Target="../slideLayouts/slideLayout10.xml"/><Relationship Id="rId7" Type="http://schemas.openxmlformats.org/officeDocument/2006/relationships/slideLayout" Target="../slideLayouts/slideLayout14.xml"/><Relationship Id="rId12" Type="http://schemas.openxmlformats.org/officeDocument/2006/relationships/slideLayout" Target="../slideLayouts/slideLayout19.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slideLayout" Target="../slideLayouts/slideLayout18.xml"/><Relationship Id="rId5" Type="http://schemas.openxmlformats.org/officeDocument/2006/relationships/slideLayout" Target="../slideLayouts/slideLayout12.xml"/><Relationship Id="rId10" Type="http://schemas.openxmlformats.org/officeDocument/2006/relationships/slideLayout" Target="../slideLayouts/slideLayout17.xml"/><Relationship Id="rId4" Type="http://schemas.openxmlformats.org/officeDocument/2006/relationships/slideLayout" Target="../slideLayouts/slideLayout11.xml"/><Relationship Id="rId9" Type="http://schemas.openxmlformats.org/officeDocument/2006/relationships/slideLayout" Target="../slideLayouts/slideLayout16.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1/29/2024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97172373"/>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1/29/2024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Graphical user interface&#10;&#10;Description automatically generated with medium confidence">
            <a:extLst>
              <a:ext uri="{FF2B5EF4-FFF2-40B4-BE49-F238E27FC236}">
                <a16:creationId xmlns:a16="http://schemas.microsoft.com/office/drawing/2014/main" id="{CB0EB6F8-EC51-F74F-782F-F97F59DC84E1}"/>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967849181"/>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8.svg"/><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image" Target="../media/image7.png"/><Relationship Id="rId5" Type="http://schemas.openxmlformats.org/officeDocument/2006/relationships/image" Target="../media/image19.jpeg"/><Relationship Id="rId4" Type="http://schemas.openxmlformats.org/officeDocument/2006/relationships/image" Target="../media/image18.sv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9.xml"/><Relationship Id="rId1" Type="http://schemas.openxmlformats.org/officeDocument/2006/relationships/tags" Target="../tags/tag1.xml"/><Relationship Id="rId5" Type="http://schemas.openxmlformats.org/officeDocument/2006/relationships/image" Target="../media/image10.sv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9.xml"/><Relationship Id="rId1" Type="http://schemas.openxmlformats.org/officeDocument/2006/relationships/tags" Target="../tags/tag2.xml"/><Relationship Id="rId5" Type="http://schemas.openxmlformats.org/officeDocument/2006/relationships/image" Target="../media/image12.sv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7" Type="http://schemas.openxmlformats.org/officeDocument/2006/relationships/image" Target="../media/image22.png"/><Relationship Id="rId2" Type="http://schemas.openxmlformats.org/officeDocument/2006/relationships/slideLayout" Target="../slideLayouts/slideLayout19.xml"/><Relationship Id="rId1" Type="http://schemas.openxmlformats.org/officeDocument/2006/relationships/tags" Target="../tags/tag3.xml"/><Relationship Id="rId6" Type="http://schemas.openxmlformats.org/officeDocument/2006/relationships/image" Target="../media/image21.png"/><Relationship Id="rId5" Type="http://schemas.openxmlformats.org/officeDocument/2006/relationships/image" Target="../media/image20.jpeg"/><Relationship Id="rId4" Type="http://schemas.openxmlformats.org/officeDocument/2006/relationships/hyperlink" Target="https://store.uwtsd.ac.uk/product-catalogue/student-payments/student-payments/cyber-security-courses" TargetMode="Externa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9.xml"/><Relationship Id="rId1" Type="http://schemas.openxmlformats.org/officeDocument/2006/relationships/tags" Target="../tags/tag4.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9.xml"/><Relationship Id="rId1" Type="http://schemas.openxmlformats.org/officeDocument/2006/relationships/tags" Target="../tags/tag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950667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923330"/>
          </a:xfrm>
          <a:prstGeom prst="rect">
            <a:avLst/>
          </a:prstGeom>
        </p:spPr>
        <p:txBody>
          <a:bodyPr wrap="square">
            <a:spAutoFit/>
          </a:bodyPr>
          <a:lstStyle/>
          <a:p>
            <a:pPr algn="just">
              <a:spcBef>
                <a:spcPts val="0"/>
              </a:spcBef>
            </a:pPr>
            <a:r>
              <a:rPr lang="en-US" i="1" dirty="0">
                <a:solidFill>
                  <a:schemeClr val="tx1">
                    <a:lumMod val="50000"/>
                  </a:schemeClr>
                </a:solidFill>
              </a:rPr>
              <a:t>Let me take this opportunity to introduce my approach to run this module. This induction part will take about 15 minutes.</a:t>
            </a:r>
          </a:p>
        </p:txBody>
      </p:sp>
      <p:sp>
        <p:nvSpPr>
          <p:cNvPr id="3" name="Rectangle 2"/>
          <p:cNvSpPr/>
          <p:nvPr/>
        </p:nvSpPr>
        <p:spPr>
          <a:xfrm>
            <a:off x="291921" y="1370252"/>
            <a:ext cx="5670997" cy="1631216"/>
          </a:xfrm>
          <a:prstGeom prst="rect">
            <a:avLst/>
          </a:prstGeom>
        </p:spPr>
        <p:txBody>
          <a:bodyPr wrap="square">
            <a:spAutoFit/>
          </a:bodyPr>
          <a:lstStyle/>
          <a:p>
            <a:pPr marL="457200" indent="-457200">
              <a:buFont typeface="Wingdings" panose="05000000000000000000" pitchFamily="2" charset="2"/>
              <a:buChar char="Ø"/>
              <a:tabLst>
                <a:tab pos="4308475" algn="l"/>
                <a:tab pos="4391025" algn="l"/>
              </a:tabLst>
            </a:pPr>
            <a:r>
              <a:rPr lang="en-GB" sz="2000" b="1" i="1" dirty="0">
                <a:solidFill>
                  <a:schemeClr val="bg1"/>
                </a:solidFill>
              </a:rPr>
              <a:t>About your Lecturer</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Our Module Plans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Important Dates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Other Opportunities </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Any other Questions</a:t>
            </a:r>
          </a:p>
        </p:txBody>
      </p:sp>
      <p:pic>
        <p:nvPicPr>
          <p:cNvPr id="6" name="Picture 5">
            <a:extLst>
              <a:ext uri="{FF2B5EF4-FFF2-40B4-BE49-F238E27FC236}">
                <a16:creationId xmlns:a16="http://schemas.microsoft.com/office/drawing/2014/main" id="{EEA0C133-159A-AE35-2A30-72D76CAC7B46}"/>
              </a:ext>
            </a:extLst>
          </p:cNvPr>
          <p:cNvPicPr>
            <a:picLocks noChangeAspect="1"/>
          </p:cNvPicPr>
          <p:nvPr/>
        </p:nvPicPr>
        <p:blipFill>
          <a:blip r:embed="rId2"/>
          <a:stretch>
            <a:fillRect/>
          </a:stretch>
        </p:blipFill>
        <p:spPr>
          <a:xfrm>
            <a:off x="9612830" y="217904"/>
            <a:ext cx="2268535" cy="487774"/>
          </a:xfrm>
          <a:prstGeom prst="rect">
            <a:avLst/>
          </a:prstGeom>
        </p:spPr>
      </p:pic>
    </p:spTree>
    <p:extLst>
      <p:ext uri="{BB962C8B-B14F-4D97-AF65-F5344CB8AC3E}">
        <p14:creationId xmlns:p14="http://schemas.microsoft.com/office/powerpoint/2010/main" val="3229398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 name="TextBox 9">
            <a:extLst>
              <a:ext uri="{FF2B5EF4-FFF2-40B4-BE49-F238E27FC236}">
                <a16:creationId xmlns:a16="http://schemas.microsoft.com/office/drawing/2014/main" id="{0865C30D-CDF2-3766-8F62-71FCC89B65C4}"/>
              </a:ext>
            </a:extLst>
          </p:cNvPr>
          <p:cNvGraphicFramePr/>
          <p:nvPr>
            <p:extLst>
              <p:ext uri="{D42A27DB-BD31-4B8C-83A1-F6EECF244321}">
                <p14:modId xmlns:p14="http://schemas.microsoft.com/office/powerpoint/2010/main" val="289589911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43152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6B1C4-0D97-4A85-B99E-4BEB8F4EA7BC}"/>
              </a:ext>
            </a:extLst>
          </p:cNvPr>
          <p:cNvSpPr>
            <a:spLocks noGrp="1"/>
          </p:cNvSpPr>
          <p:nvPr>
            <p:ph type="title"/>
          </p:nvPr>
        </p:nvSpPr>
        <p:spPr>
          <a:xfrm>
            <a:off x="1196675" y="58883"/>
            <a:ext cx="8016899" cy="1156117"/>
          </a:xfrm>
        </p:spPr>
        <p:txBody>
          <a:bodyPr>
            <a:normAutofit/>
          </a:bodyPr>
          <a:lstStyle/>
          <a:p>
            <a:r>
              <a:rPr lang="en-GB" sz="3200" dirty="0"/>
              <a:t>I am Dr. </a:t>
            </a:r>
            <a:r>
              <a:rPr lang="en-GB" sz="3200" b="1" dirty="0"/>
              <a:t>Nitheesh </a:t>
            </a:r>
            <a:r>
              <a:rPr lang="en-GB" sz="3200" dirty="0"/>
              <a:t>Murugan Kaliyamurthy</a:t>
            </a:r>
          </a:p>
        </p:txBody>
      </p:sp>
      <p:sp>
        <p:nvSpPr>
          <p:cNvPr id="3" name="Content Placeholder 2">
            <a:extLst>
              <a:ext uri="{FF2B5EF4-FFF2-40B4-BE49-F238E27FC236}">
                <a16:creationId xmlns:a16="http://schemas.microsoft.com/office/drawing/2014/main" id="{AAE3267A-920B-4935-BFF4-9C4992734636}"/>
              </a:ext>
            </a:extLst>
          </p:cNvPr>
          <p:cNvSpPr>
            <a:spLocks noGrp="1"/>
          </p:cNvSpPr>
          <p:nvPr>
            <p:ph idx="1"/>
          </p:nvPr>
        </p:nvSpPr>
        <p:spPr>
          <a:xfrm>
            <a:off x="0" y="1215000"/>
            <a:ext cx="8245764" cy="4770889"/>
          </a:xfrm>
        </p:spPr>
        <p:txBody>
          <a:bodyPr>
            <a:normAutofit lnSpcReduction="10000"/>
          </a:bodyPr>
          <a:lstStyle/>
          <a:p>
            <a:pPr>
              <a:buBlip>
                <a:blip r:embed="rId3">
                  <a:extLst>
                    <a:ext uri="{96DAC541-7B7A-43D3-8B79-37D633B846F1}">
                      <asvg:svgBlip xmlns:asvg="http://schemas.microsoft.com/office/drawing/2016/SVG/main" r:embed="rId4"/>
                    </a:ext>
                  </a:extLst>
                </a:blip>
              </a:buBlip>
            </a:pPr>
            <a:r>
              <a:rPr lang="en-GB" sz="1800" dirty="0">
                <a:solidFill>
                  <a:srgbClr val="0070C0"/>
                </a:solidFill>
              </a:rPr>
              <a:t>Ph.D. in Information Technology </a:t>
            </a:r>
            <a:r>
              <a:rPr lang="en-GB" sz="1800" dirty="0"/>
              <a:t>(Research Area: Security aspects of Software Defined Networking)</a:t>
            </a:r>
          </a:p>
          <a:p>
            <a:pPr>
              <a:buBlip>
                <a:blip r:embed="rId3">
                  <a:extLst>
                    <a:ext uri="{96DAC541-7B7A-43D3-8B79-37D633B846F1}">
                      <asvg:svgBlip xmlns:asvg="http://schemas.microsoft.com/office/drawing/2016/SVG/main" r:embed="rId4"/>
                    </a:ext>
                  </a:extLst>
                </a:blip>
              </a:buBlip>
            </a:pPr>
            <a:r>
              <a:rPr lang="en-GB" sz="1800" dirty="0">
                <a:solidFill>
                  <a:srgbClr val="0070C0"/>
                </a:solidFill>
              </a:rPr>
              <a:t>M.Tech. in Computer Science Engineering</a:t>
            </a:r>
            <a:r>
              <a:rPr lang="en-GB" sz="1800" dirty="0"/>
              <a:t>.</a:t>
            </a:r>
          </a:p>
          <a:p>
            <a:pPr>
              <a:buBlip>
                <a:blip r:embed="rId3">
                  <a:extLst>
                    <a:ext uri="{96DAC541-7B7A-43D3-8B79-37D633B846F1}">
                      <asvg:svgBlip xmlns:asvg="http://schemas.microsoft.com/office/drawing/2016/SVG/main" r:embed="rId4"/>
                    </a:ext>
                  </a:extLst>
                </a:blip>
              </a:buBlip>
            </a:pPr>
            <a:r>
              <a:rPr lang="en-GB" sz="1800" dirty="0">
                <a:solidFill>
                  <a:srgbClr val="0070C0"/>
                </a:solidFill>
              </a:rPr>
              <a:t>M.Sc., M.Phil. in Computer Science</a:t>
            </a:r>
            <a:r>
              <a:rPr lang="en-GB" sz="1800" dirty="0"/>
              <a:t>.</a:t>
            </a:r>
          </a:p>
          <a:p>
            <a:pPr>
              <a:buBlip>
                <a:blip r:embed="rId3">
                  <a:extLst>
                    <a:ext uri="{96DAC541-7B7A-43D3-8B79-37D633B846F1}">
                      <asvg:svgBlip xmlns:asvg="http://schemas.microsoft.com/office/drawing/2016/SVG/main" r:embed="rId4"/>
                    </a:ext>
                  </a:extLst>
                </a:blip>
              </a:buBlip>
            </a:pPr>
            <a:r>
              <a:rPr lang="en-GB" sz="1800" dirty="0">
                <a:solidFill>
                  <a:srgbClr val="0070C0"/>
                </a:solidFill>
              </a:rPr>
              <a:t>17 +</a:t>
            </a:r>
            <a:r>
              <a:rPr lang="en-GB" sz="1800" b="1" dirty="0"/>
              <a:t> </a:t>
            </a:r>
            <a:r>
              <a:rPr lang="en-GB" sz="1800" dirty="0"/>
              <a:t>years of diversified experience in Teaching Higher Education Students and participating in Industry Operations.</a:t>
            </a:r>
          </a:p>
          <a:p>
            <a:pPr>
              <a:buBlip>
                <a:blip r:embed="rId3">
                  <a:extLst>
                    <a:ext uri="{96DAC541-7B7A-43D3-8B79-37D633B846F1}">
                      <asvg:svgBlip xmlns:asvg="http://schemas.microsoft.com/office/drawing/2016/SVG/main" r:embed="rId4"/>
                    </a:ext>
                  </a:extLst>
                </a:blip>
              </a:buBlip>
            </a:pPr>
            <a:r>
              <a:rPr lang="en-GB" sz="1800" dirty="0">
                <a:solidFill>
                  <a:srgbClr val="0070C0"/>
                </a:solidFill>
              </a:rPr>
              <a:t>Training Manager</a:t>
            </a:r>
            <a:r>
              <a:rPr lang="en-GB" sz="1800" b="1" dirty="0"/>
              <a:t> </a:t>
            </a:r>
            <a:r>
              <a:rPr lang="en-GB" sz="1800" dirty="0"/>
              <a:t>– Network System Administrator – WorldSkills UK – (International Squad)</a:t>
            </a:r>
          </a:p>
          <a:p>
            <a:pPr>
              <a:buBlip>
                <a:blip r:embed="rId3">
                  <a:extLst>
                    <a:ext uri="{96DAC541-7B7A-43D3-8B79-37D633B846F1}">
                      <asvg:svgBlip xmlns:asvg="http://schemas.microsoft.com/office/drawing/2016/SVG/main" r:embed="rId4"/>
                    </a:ext>
                  </a:extLst>
                </a:blip>
              </a:buBlip>
            </a:pPr>
            <a:r>
              <a:rPr lang="en-GB" sz="1800" dirty="0">
                <a:solidFill>
                  <a:srgbClr val="0070C0"/>
                </a:solidFill>
              </a:rPr>
              <a:t>Certified Ethical Hacker, Cisco Certified Devnet Associate, Cisco Certified </a:t>
            </a:r>
            <a:r>
              <a:rPr lang="en-GB" sz="1800" dirty="0" err="1">
                <a:solidFill>
                  <a:srgbClr val="0070C0"/>
                </a:solidFill>
              </a:rPr>
              <a:t>CyberOps</a:t>
            </a:r>
            <a:r>
              <a:rPr lang="en-GB" sz="1800" dirty="0">
                <a:solidFill>
                  <a:srgbClr val="0070C0"/>
                </a:solidFill>
              </a:rPr>
              <a:t> Associate, Cisco Certified Network Associate.</a:t>
            </a:r>
          </a:p>
          <a:p>
            <a:pPr>
              <a:lnSpc>
                <a:spcPct val="100000"/>
              </a:lnSpc>
              <a:buBlip>
                <a:blip r:embed="rId3">
                  <a:extLst>
                    <a:ext uri="{96DAC541-7B7A-43D3-8B79-37D633B846F1}">
                      <asvg:svgBlip xmlns:asvg="http://schemas.microsoft.com/office/drawing/2016/SVG/main" r:embed="rId4"/>
                    </a:ext>
                  </a:extLst>
                </a:blip>
              </a:buBlip>
            </a:pPr>
            <a:r>
              <a:rPr lang="en-GB" sz="1800" dirty="0">
                <a:solidFill>
                  <a:srgbClr val="0070C0"/>
                </a:solidFill>
              </a:rPr>
              <a:t>IBM Certified – Big Data Engineer (V2)</a:t>
            </a:r>
          </a:p>
          <a:p>
            <a:pPr>
              <a:buBlip>
                <a:blip r:embed="rId3">
                  <a:extLst>
                    <a:ext uri="{96DAC541-7B7A-43D3-8B79-37D633B846F1}">
                      <asvg:svgBlip xmlns:asvg="http://schemas.microsoft.com/office/drawing/2016/SVG/main" r:embed="rId4"/>
                    </a:ext>
                  </a:extLst>
                </a:blip>
              </a:buBlip>
            </a:pPr>
            <a:r>
              <a:rPr lang="en-GB" sz="1800" dirty="0"/>
              <a:t>Other Interest:</a:t>
            </a:r>
          </a:p>
          <a:p>
            <a:pPr lvl="1">
              <a:buBlip>
                <a:blip r:embed="rId3">
                  <a:extLst>
                    <a:ext uri="{96DAC541-7B7A-43D3-8B79-37D633B846F1}">
                      <asvg:svgBlip xmlns:asvg="http://schemas.microsoft.com/office/drawing/2016/SVG/main" r:embed="rId4"/>
                    </a:ext>
                  </a:extLst>
                </a:blip>
              </a:buBlip>
            </a:pPr>
            <a:r>
              <a:rPr lang="en-GB" sz="1800" dirty="0"/>
              <a:t>Social Engineering, End users digital profile security enhancement.</a:t>
            </a:r>
          </a:p>
          <a:p>
            <a:pPr>
              <a:buBlip>
                <a:blip r:embed="rId3">
                  <a:extLst>
                    <a:ext uri="{96DAC541-7B7A-43D3-8B79-37D633B846F1}">
                      <asvg:svgBlip xmlns:asvg="http://schemas.microsoft.com/office/drawing/2016/SVG/main" r:embed="rId4"/>
                    </a:ext>
                  </a:extLst>
                </a:blip>
              </a:buBlip>
            </a:pPr>
            <a:r>
              <a:rPr lang="en-GB" sz="1800" dirty="0"/>
              <a:t>Community Service:</a:t>
            </a:r>
          </a:p>
          <a:p>
            <a:pPr lvl="1">
              <a:buBlip>
                <a:blip r:embed="rId3">
                  <a:extLst>
                    <a:ext uri="{96DAC541-7B7A-43D3-8B79-37D633B846F1}">
                      <asvg:svgBlip xmlns:asvg="http://schemas.microsoft.com/office/drawing/2016/SVG/main" r:embed="rId4"/>
                    </a:ext>
                  </a:extLst>
                </a:blip>
              </a:buBlip>
            </a:pPr>
            <a:r>
              <a:rPr lang="en-GB" sz="1800" dirty="0"/>
              <a:t>Awareness Programs on Cyber Safe Environment. </a:t>
            </a:r>
          </a:p>
        </p:txBody>
      </p:sp>
      <p:pic>
        <p:nvPicPr>
          <p:cNvPr id="7" name="Picture 6" descr="A person in a blue shirt&#10;&#10;Description automatically generated">
            <a:extLst>
              <a:ext uri="{FF2B5EF4-FFF2-40B4-BE49-F238E27FC236}">
                <a16:creationId xmlns:a16="http://schemas.microsoft.com/office/drawing/2014/main" id="{B226A76F-3C68-DAD6-1441-7F2645125D85}"/>
              </a:ext>
            </a:extLst>
          </p:cNvPr>
          <p:cNvPicPr>
            <a:picLocks noChangeAspect="1"/>
          </p:cNvPicPr>
          <p:nvPr/>
        </p:nvPicPr>
        <p:blipFill rotWithShape="1">
          <a:blip r:embed="rId5">
            <a:extLst>
              <a:ext uri="{28A0092B-C50C-407E-A947-70E740481C1C}">
                <a14:useLocalDpi xmlns:a14="http://schemas.microsoft.com/office/drawing/2010/main" val="0"/>
              </a:ext>
            </a:extLst>
          </a:blip>
          <a:srcRect r="25504" b="41846"/>
          <a:stretch/>
        </p:blipFill>
        <p:spPr>
          <a:xfrm>
            <a:off x="7749866" y="506895"/>
            <a:ext cx="4442134" cy="5194988"/>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Oval 4">
            <a:extLst>
              <a:ext uri="{FF2B5EF4-FFF2-40B4-BE49-F238E27FC236}">
                <a16:creationId xmlns:a16="http://schemas.microsoft.com/office/drawing/2014/main" id="{265C82FE-51B0-BC6B-505D-AC79E281C41E}"/>
              </a:ext>
            </a:extLst>
          </p:cNvPr>
          <p:cNvSpPr/>
          <p:nvPr/>
        </p:nvSpPr>
        <p:spPr>
          <a:xfrm>
            <a:off x="0" y="0"/>
            <a:ext cx="1098000" cy="1098000"/>
          </a:xfrm>
          <a:prstGeom prst="ellipse">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6" name="Rectangle 5" descr="Lecturer">
            <a:extLst>
              <a:ext uri="{FF2B5EF4-FFF2-40B4-BE49-F238E27FC236}">
                <a16:creationId xmlns:a16="http://schemas.microsoft.com/office/drawing/2014/main" id="{2CE4B0F6-1B31-BE59-3172-EE5A0C2B150B}"/>
              </a:ext>
            </a:extLst>
          </p:cNvPr>
          <p:cNvSpPr/>
          <p:nvPr/>
        </p:nvSpPr>
        <p:spPr>
          <a:xfrm>
            <a:off x="234000" y="234000"/>
            <a:ext cx="630000" cy="630000"/>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spTree>
    <p:extLst>
      <p:ext uri="{BB962C8B-B14F-4D97-AF65-F5344CB8AC3E}">
        <p14:creationId xmlns:p14="http://schemas.microsoft.com/office/powerpoint/2010/main" val="26439512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4685417" y="533369"/>
            <a:ext cx="7122269" cy="1645920"/>
          </a:xfrm>
        </p:spPr>
        <p:txBody>
          <a:bodyPr vert="horz" lIns="91440" tIns="45720" rIns="91440" bIns="45720" rtlCol="0" anchor="ctr">
            <a:noAutofit/>
          </a:bodyPr>
          <a:lstStyle/>
          <a:p>
            <a:pPr marL="400050" indent="-285750" algn="l" defTabSz="914400">
              <a:lnSpc>
                <a:spcPct val="90000"/>
              </a:lnSpc>
              <a:buFont typeface="Wingdings" panose="05000000000000000000" pitchFamily="2" charset="2"/>
              <a:buChar char="ü"/>
            </a:pPr>
            <a:r>
              <a:rPr lang="en-US" sz="1800" dirty="0">
                <a:solidFill>
                  <a:schemeClr val="tx1"/>
                </a:solidFill>
                <a:cs typeface="+mn-cs"/>
              </a:rPr>
              <a:t>Milestone is available in Moodle.</a:t>
            </a:r>
          </a:p>
          <a:p>
            <a:pPr marL="400050" indent="-285750" algn="l" defTabSz="914400">
              <a:lnSpc>
                <a:spcPct val="90000"/>
              </a:lnSpc>
              <a:buFont typeface="Wingdings" panose="05000000000000000000" pitchFamily="2" charset="2"/>
              <a:buChar char="ü"/>
            </a:pPr>
            <a:r>
              <a:rPr lang="en-US" sz="1800" dirty="0">
                <a:solidFill>
                  <a:schemeClr val="tx1"/>
                </a:solidFill>
                <a:cs typeface="+mn-cs"/>
              </a:rPr>
              <a:t>Topics: Forensics, Evolution of Digital Forensics, Investigation, Understanding Systems, Acquiring Evidences, Analyzing Evidences, Reporting</a:t>
            </a:r>
          </a:p>
          <a:p>
            <a:pPr marL="400050" indent="-285750" algn="l" defTabSz="914400">
              <a:lnSpc>
                <a:spcPct val="90000"/>
              </a:lnSpc>
              <a:buFont typeface="Wingdings" panose="05000000000000000000" pitchFamily="2" charset="2"/>
              <a:buChar char="ü"/>
            </a:pPr>
            <a:r>
              <a:rPr lang="en-US" sz="1800" b="1" dirty="0">
                <a:solidFill>
                  <a:schemeClr val="tx1"/>
                </a:solidFill>
                <a:cs typeface="+mn-cs"/>
              </a:rPr>
              <a:t>Face to Face – IQ – 205 (Cisco Lab)</a:t>
            </a:r>
          </a:p>
        </p:txBody>
      </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235589" y="218369"/>
            <a:ext cx="3525254" cy="630000"/>
          </a:xfrm>
        </p:spPr>
        <p:txBody>
          <a:bodyPr vert="horz" lIns="91440" tIns="45720" rIns="91440" bIns="45720" rtlCol="0" anchor="ctr">
            <a:normAutofit/>
          </a:bodyPr>
          <a:lstStyle/>
          <a:p>
            <a:r>
              <a:rPr lang="en-US" sz="3200" kern="1200" dirty="0">
                <a:solidFill>
                  <a:schemeClr val="tx1"/>
                </a:solidFill>
                <a:latin typeface="+mj-lt"/>
                <a:ea typeface="+mj-ea"/>
                <a:cs typeface="+mj-cs"/>
              </a:rPr>
              <a:t>Our Module Plans</a:t>
            </a:r>
          </a:p>
        </p:txBody>
      </p:sp>
      <p:graphicFrame>
        <p:nvGraphicFramePr>
          <p:cNvPr id="4" name="Table 3">
            <a:extLst>
              <a:ext uri="{FF2B5EF4-FFF2-40B4-BE49-F238E27FC236}">
                <a16:creationId xmlns:a16="http://schemas.microsoft.com/office/drawing/2014/main" id="{05A9A2C3-5BA4-41E1-A01C-6934C71FD79B}"/>
              </a:ext>
            </a:extLst>
          </p:cNvPr>
          <p:cNvGraphicFramePr>
            <a:graphicFrameLocks noGrp="1"/>
          </p:cNvGraphicFramePr>
          <p:nvPr>
            <p:extLst>
              <p:ext uri="{D42A27DB-BD31-4B8C-83A1-F6EECF244321}">
                <p14:modId xmlns:p14="http://schemas.microsoft.com/office/powerpoint/2010/main" val="2574024941"/>
              </p:ext>
            </p:extLst>
          </p:nvPr>
        </p:nvGraphicFramePr>
        <p:xfrm>
          <a:off x="444012" y="2494289"/>
          <a:ext cx="11164827" cy="2877080"/>
        </p:xfrm>
        <a:graphic>
          <a:graphicData uri="http://schemas.openxmlformats.org/drawingml/2006/table">
            <a:tbl>
              <a:tblPr/>
              <a:tblGrid>
                <a:gridCol w="1753337">
                  <a:extLst>
                    <a:ext uri="{9D8B030D-6E8A-4147-A177-3AD203B41FA5}">
                      <a16:colId xmlns:a16="http://schemas.microsoft.com/office/drawing/2014/main" val="1304861327"/>
                    </a:ext>
                  </a:extLst>
                </a:gridCol>
                <a:gridCol w="5695249">
                  <a:extLst>
                    <a:ext uri="{9D8B030D-6E8A-4147-A177-3AD203B41FA5}">
                      <a16:colId xmlns:a16="http://schemas.microsoft.com/office/drawing/2014/main" val="2250096944"/>
                    </a:ext>
                  </a:extLst>
                </a:gridCol>
                <a:gridCol w="1742344">
                  <a:extLst>
                    <a:ext uri="{9D8B030D-6E8A-4147-A177-3AD203B41FA5}">
                      <a16:colId xmlns:a16="http://schemas.microsoft.com/office/drawing/2014/main" val="2013485436"/>
                    </a:ext>
                  </a:extLst>
                </a:gridCol>
                <a:gridCol w="1973897">
                  <a:extLst>
                    <a:ext uri="{9D8B030D-6E8A-4147-A177-3AD203B41FA5}">
                      <a16:colId xmlns:a16="http://schemas.microsoft.com/office/drawing/2014/main" val="156640959"/>
                    </a:ext>
                  </a:extLst>
                </a:gridCol>
              </a:tblGrid>
              <a:tr h="2877080">
                <a:tc>
                  <a:txBody>
                    <a:bodyPr/>
                    <a:lstStyle/>
                    <a:p>
                      <a:pPr algn="ctr" fontAlgn="ctr">
                        <a:spcBef>
                          <a:spcPts val="0"/>
                        </a:spcBef>
                        <a:spcAft>
                          <a:spcPts val="0"/>
                        </a:spcAft>
                      </a:pPr>
                      <a:r>
                        <a:rPr lang="en-GB" sz="2300" b="1" i="0" u="none" strike="noStrike" dirty="0">
                          <a:solidFill>
                            <a:srgbClr val="44546A"/>
                          </a:solidFill>
                          <a:effectLst/>
                          <a:latin typeface="Arial" panose="020B0604020202020204" pitchFamily="34" charset="0"/>
                        </a:rPr>
                        <a:t>Coursework (100%) </a:t>
                      </a:r>
                    </a:p>
                  </a:txBody>
                  <a:tcPr marL="20135" marR="20135" marT="2013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marL="342900" lvl="0" indent="-342900" algn="just" defTabSz="914400" rtl="0" eaLnBrk="1" fontAlgn="ctr" latinLnBrk="0" hangingPunct="1">
                        <a:spcBef>
                          <a:spcPts val="0"/>
                        </a:spcBef>
                        <a:spcAft>
                          <a:spcPts val="0"/>
                        </a:spcAft>
                        <a:buFont typeface="Wingdings" panose="05000000000000000000" pitchFamily="2" charset="2"/>
                        <a:buChar char="ü"/>
                      </a:pPr>
                      <a:r>
                        <a:rPr lang="en-GB" sz="2000" b="0" i="0" u="none" strike="noStrike" kern="1200" dirty="0">
                          <a:solidFill>
                            <a:schemeClr val="tx1"/>
                          </a:solidFill>
                          <a:effectLst/>
                          <a:latin typeface="Arial" panose="020B0604020202020204" pitchFamily="34" charset="0"/>
                          <a:ea typeface="+mn-ea"/>
                          <a:cs typeface="+mn-cs"/>
                        </a:rPr>
                        <a:t>Use your knowledge, of the fundamentals of computer forensics, to evaluate and formulate a range of problems and solutions with respect to the relationship between IT and forensics. </a:t>
                      </a:r>
                    </a:p>
                    <a:p>
                      <a:pPr marL="342900" lvl="0" indent="-342900" algn="just" defTabSz="914400" rtl="0" eaLnBrk="1" fontAlgn="ctr" latinLnBrk="0" hangingPunct="1">
                        <a:spcBef>
                          <a:spcPts val="0"/>
                        </a:spcBef>
                        <a:spcAft>
                          <a:spcPts val="0"/>
                        </a:spcAft>
                        <a:buFont typeface="Wingdings" panose="05000000000000000000" pitchFamily="2" charset="2"/>
                        <a:buChar char="ü"/>
                      </a:pPr>
                      <a:r>
                        <a:rPr lang="en-GB" sz="2000" b="0" i="0" u="none" strike="noStrike" kern="1200" dirty="0">
                          <a:solidFill>
                            <a:schemeClr val="tx1"/>
                          </a:solidFill>
                          <a:effectLst/>
                          <a:latin typeface="Arial" panose="020B0604020202020204" pitchFamily="34" charset="0"/>
                          <a:ea typeface="+mn-ea"/>
                          <a:cs typeface="+mn-cs"/>
                        </a:rPr>
                        <a:t>Communicate accurately and reliably the legal aspects of forensics and the best practices for incidence response.</a:t>
                      </a:r>
                    </a:p>
                  </a:txBody>
                  <a:tcPr marL="193295" marR="193295" marT="96648" marB="96648">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spcBef>
                          <a:spcPts val="0"/>
                        </a:spcBef>
                        <a:spcAft>
                          <a:spcPts val="0"/>
                        </a:spcAft>
                      </a:pPr>
                      <a:r>
                        <a:rPr lang="en-GB" sz="2300" b="1" i="0" u="none" strike="noStrike" dirty="0">
                          <a:solidFill>
                            <a:srgbClr val="000000"/>
                          </a:solidFill>
                          <a:effectLst/>
                          <a:latin typeface="Arial" panose="020B0604020202020204" pitchFamily="34" charset="0"/>
                        </a:rPr>
                        <a:t>26/04/2024</a:t>
                      </a:r>
                    </a:p>
                    <a:p>
                      <a:pPr algn="ctr" fontAlgn="ctr">
                        <a:spcBef>
                          <a:spcPts val="0"/>
                        </a:spcBef>
                        <a:spcAft>
                          <a:spcPts val="0"/>
                        </a:spcAft>
                      </a:pPr>
                      <a:r>
                        <a:rPr lang="en-GB" sz="2300" b="1" i="0" u="none" strike="noStrike" dirty="0">
                          <a:solidFill>
                            <a:srgbClr val="000000"/>
                          </a:solidFill>
                          <a:effectLst/>
                          <a:latin typeface="Arial" panose="020B0604020202020204" pitchFamily="34" charset="0"/>
                        </a:rPr>
                        <a:t>29/04/2024</a:t>
                      </a:r>
                      <a:endParaRPr lang="en-GB" sz="3800" b="0" i="0" u="none" strike="noStrike" dirty="0">
                        <a:effectLst/>
                        <a:latin typeface="Arial" panose="020B0604020202020204" pitchFamily="34" charset="0"/>
                      </a:endParaRPr>
                    </a:p>
                  </a:txBody>
                  <a:tcPr marL="20135" marR="20135" marT="2013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spcBef>
                          <a:spcPts val="0"/>
                        </a:spcBef>
                        <a:spcAft>
                          <a:spcPts val="0"/>
                        </a:spcAft>
                      </a:pPr>
                      <a:r>
                        <a:rPr lang="en-GB" sz="2300" b="1" i="0" u="none" strike="noStrike" dirty="0">
                          <a:solidFill>
                            <a:srgbClr val="000000"/>
                          </a:solidFill>
                          <a:effectLst/>
                          <a:latin typeface="Arial" panose="020B0604020202020204" pitchFamily="34" charset="0"/>
                        </a:rPr>
                        <a:t>Report</a:t>
                      </a:r>
                    </a:p>
                    <a:p>
                      <a:pPr algn="l" fontAlgn="ctr">
                        <a:spcBef>
                          <a:spcPts val="0"/>
                        </a:spcBef>
                        <a:spcAft>
                          <a:spcPts val="0"/>
                        </a:spcAft>
                      </a:pPr>
                      <a:r>
                        <a:rPr lang="en-GB" sz="2300" b="1" i="0" u="none" strike="noStrike" dirty="0">
                          <a:solidFill>
                            <a:srgbClr val="000000"/>
                          </a:solidFill>
                          <a:effectLst/>
                          <a:latin typeface="Arial" panose="020B0604020202020204" pitchFamily="34" charset="0"/>
                        </a:rPr>
                        <a:t>Presentation</a:t>
                      </a:r>
                      <a:endParaRPr lang="en-GB" sz="3800" b="0" i="0" u="none" strike="noStrike" dirty="0">
                        <a:effectLst/>
                        <a:latin typeface="Arial" panose="020B0604020202020204" pitchFamily="34" charset="0"/>
                      </a:endParaRPr>
                    </a:p>
                  </a:txBody>
                  <a:tcPr marL="20135" marR="20135" marT="2013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98890508"/>
                  </a:ext>
                </a:extLst>
              </a:tr>
            </a:tbl>
          </a:graphicData>
        </a:graphic>
      </p:graphicFrame>
      <p:sp>
        <p:nvSpPr>
          <p:cNvPr id="2" name="Oval 1">
            <a:extLst>
              <a:ext uri="{FF2B5EF4-FFF2-40B4-BE49-F238E27FC236}">
                <a16:creationId xmlns:a16="http://schemas.microsoft.com/office/drawing/2014/main" id="{4D7F7146-5643-72F9-C43B-99BFE186C866}"/>
              </a:ext>
            </a:extLst>
          </p:cNvPr>
          <p:cNvSpPr/>
          <p:nvPr/>
        </p:nvSpPr>
        <p:spPr>
          <a:xfrm>
            <a:off x="0" y="0"/>
            <a:ext cx="1098000" cy="1098000"/>
          </a:xfrm>
          <a:prstGeom prst="ellipse">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6" name="Rectangle 5" descr="Check List">
            <a:extLst>
              <a:ext uri="{FF2B5EF4-FFF2-40B4-BE49-F238E27FC236}">
                <a16:creationId xmlns:a16="http://schemas.microsoft.com/office/drawing/2014/main" id="{577662B8-52C8-14F3-06C8-4886807E5517}"/>
              </a:ext>
            </a:extLst>
          </p:cNvPr>
          <p:cNvSpPr/>
          <p:nvPr/>
        </p:nvSpPr>
        <p:spPr>
          <a:xfrm>
            <a:off x="234000" y="233999"/>
            <a:ext cx="630000" cy="630000"/>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235589" y="218369"/>
            <a:ext cx="3525254" cy="630000"/>
          </a:xfrm>
        </p:spPr>
        <p:txBody>
          <a:bodyPr vert="horz" lIns="91440" tIns="45720" rIns="91440" bIns="45720" rtlCol="0" anchor="ctr">
            <a:normAutofit/>
          </a:bodyPr>
          <a:lstStyle/>
          <a:p>
            <a:r>
              <a:rPr lang="en-US" sz="3200" kern="1200" dirty="0">
                <a:solidFill>
                  <a:schemeClr val="tx1"/>
                </a:solidFill>
                <a:latin typeface="+mj-lt"/>
                <a:ea typeface="+mj-ea"/>
                <a:cs typeface="+mj-cs"/>
              </a:rPr>
              <a:t>Important Dates</a:t>
            </a:r>
          </a:p>
        </p:txBody>
      </p:sp>
      <p:sp>
        <p:nvSpPr>
          <p:cNvPr id="7" name="Oval 6">
            <a:extLst>
              <a:ext uri="{FF2B5EF4-FFF2-40B4-BE49-F238E27FC236}">
                <a16:creationId xmlns:a16="http://schemas.microsoft.com/office/drawing/2014/main" id="{2B82E2FC-502B-CF62-616E-003F068BE7ED}"/>
              </a:ext>
            </a:extLst>
          </p:cNvPr>
          <p:cNvSpPr/>
          <p:nvPr/>
        </p:nvSpPr>
        <p:spPr>
          <a:xfrm>
            <a:off x="0" y="-15631"/>
            <a:ext cx="1098000" cy="1098000"/>
          </a:xfrm>
          <a:prstGeom prst="ellipse">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8" name="Rectangle 7" descr="Daily Calendar">
            <a:extLst>
              <a:ext uri="{FF2B5EF4-FFF2-40B4-BE49-F238E27FC236}">
                <a16:creationId xmlns:a16="http://schemas.microsoft.com/office/drawing/2014/main" id="{7AC1CCEC-40A8-CE66-F9EB-A72E11432637}"/>
              </a:ext>
            </a:extLst>
          </p:cNvPr>
          <p:cNvSpPr/>
          <p:nvPr/>
        </p:nvSpPr>
        <p:spPr>
          <a:xfrm>
            <a:off x="234000" y="218368"/>
            <a:ext cx="630000" cy="630000"/>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graphicFrame>
        <p:nvGraphicFramePr>
          <p:cNvPr id="11" name="Table 10">
            <a:extLst>
              <a:ext uri="{FF2B5EF4-FFF2-40B4-BE49-F238E27FC236}">
                <a16:creationId xmlns:a16="http://schemas.microsoft.com/office/drawing/2014/main" id="{293D13BB-08F3-517D-7345-21F8EAD733B8}"/>
              </a:ext>
            </a:extLst>
          </p:cNvPr>
          <p:cNvGraphicFramePr>
            <a:graphicFrameLocks noGrp="1"/>
          </p:cNvGraphicFramePr>
          <p:nvPr>
            <p:extLst>
              <p:ext uri="{D42A27DB-BD31-4B8C-83A1-F6EECF244321}">
                <p14:modId xmlns:p14="http://schemas.microsoft.com/office/powerpoint/2010/main" val="353042126"/>
              </p:ext>
            </p:extLst>
          </p:nvPr>
        </p:nvGraphicFramePr>
        <p:xfrm>
          <a:off x="864000" y="1435283"/>
          <a:ext cx="10705148" cy="3815080"/>
        </p:xfrm>
        <a:graphic>
          <a:graphicData uri="http://schemas.openxmlformats.org/drawingml/2006/table">
            <a:tbl>
              <a:tblPr firstRow="1" bandRow="1">
                <a:tableStyleId>{F5AB1C69-6EDB-4FF4-983F-18BD219EF322}</a:tableStyleId>
              </a:tblPr>
              <a:tblGrid>
                <a:gridCol w="1768150">
                  <a:extLst>
                    <a:ext uri="{9D8B030D-6E8A-4147-A177-3AD203B41FA5}">
                      <a16:colId xmlns:a16="http://schemas.microsoft.com/office/drawing/2014/main" val="2824274570"/>
                    </a:ext>
                  </a:extLst>
                </a:gridCol>
                <a:gridCol w="4056885">
                  <a:extLst>
                    <a:ext uri="{9D8B030D-6E8A-4147-A177-3AD203B41FA5}">
                      <a16:colId xmlns:a16="http://schemas.microsoft.com/office/drawing/2014/main" val="777290661"/>
                    </a:ext>
                  </a:extLst>
                </a:gridCol>
                <a:gridCol w="4880113">
                  <a:extLst>
                    <a:ext uri="{9D8B030D-6E8A-4147-A177-3AD203B41FA5}">
                      <a16:colId xmlns:a16="http://schemas.microsoft.com/office/drawing/2014/main" val="4259660893"/>
                    </a:ext>
                  </a:extLst>
                </a:gridCol>
              </a:tblGrid>
              <a:tr h="370840">
                <a:tc>
                  <a:txBody>
                    <a:bodyPr/>
                    <a:lstStyle/>
                    <a:p>
                      <a:r>
                        <a:rPr lang="en-GB" dirty="0"/>
                        <a:t>Date</a:t>
                      </a:r>
                    </a:p>
                  </a:txBody>
                  <a:tcPr/>
                </a:tc>
                <a:tc>
                  <a:txBody>
                    <a:bodyPr/>
                    <a:lstStyle/>
                    <a:p>
                      <a:r>
                        <a:rPr lang="en-GB" dirty="0"/>
                        <a:t>Task</a:t>
                      </a:r>
                    </a:p>
                  </a:txBody>
                  <a:tcPr/>
                </a:tc>
                <a:tc>
                  <a:txBody>
                    <a:bodyPr/>
                    <a:lstStyle/>
                    <a:p>
                      <a:r>
                        <a:rPr lang="en-GB" dirty="0"/>
                        <a:t>Lecturer’s Note</a:t>
                      </a:r>
                    </a:p>
                  </a:txBody>
                  <a:tcPr/>
                </a:tc>
                <a:extLst>
                  <a:ext uri="{0D108BD9-81ED-4DB2-BD59-A6C34878D82A}">
                    <a16:rowId xmlns:a16="http://schemas.microsoft.com/office/drawing/2014/main" val="1591415517"/>
                  </a:ext>
                </a:extLst>
              </a:tr>
              <a:tr h="370840">
                <a:tc>
                  <a:txBody>
                    <a:bodyPr/>
                    <a:lstStyle/>
                    <a:p>
                      <a:r>
                        <a:rPr lang="en-GB" dirty="0"/>
                        <a:t>29/01/2024</a:t>
                      </a:r>
                    </a:p>
                  </a:txBody>
                  <a:tcPr/>
                </a:tc>
                <a:tc>
                  <a:txBody>
                    <a:bodyPr/>
                    <a:lstStyle/>
                    <a:p>
                      <a:r>
                        <a:rPr lang="en-GB" dirty="0"/>
                        <a:t>Coursework Release Date</a:t>
                      </a:r>
                    </a:p>
                  </a:txBody>
                  <a:tcPr/>
                </a:tc>
                <a:tc>
                  <a:txBody>
                    <a:bodyPr/>
                    <a:lstStyle/>
                    <a:p>
                      <a:r>
                        <a:rPr lang="en-GB" dirty="0"/>
                        <a:t>Mandatory – Understand your Coursework</a:t>
                      </a:r>
                    </a:p>
                  </a:txBody>
                  <a:tcPr/>
                </a:tc>
                <a:extLst>
                  <a:ext uri="{0D108BD9-81ED-4DB2-BD59-A6C34878D82A}">
                    <a16:rowId xmlns:a16="http://schemas.microsoft.com/office/drawing/2014/main" val="3250124656"/>
                  </a:ext>
                </a:extLst>
              </a:tr>
              <a:tr h="370840">
                <a:tc>
                  <a:txBody>
                    <a:bodyPr/>
                    <a:lstStyle/>
                    <a:p>
                      <a:r>
                        <a:rPr lang="en-GB" dirty="0"/>
                        <a:t>05/02/2024</a:t>
                      </a:r>
                    </a:p>
                  </a:txBody>
                  <a:tcPr/>
                </a:tc>
                <a:tc>
                  <a:txBody>
                    <a:bodyPr/>
                    <a:lstStyle/>
                    <a:p>
                      <a:r>
                        <a:rPr lang="en-GB" dirty="0"/>
                        <a:t>Work on Task 1 of your Coursework </a:t>
                      </a:r>
                      <a:r>
                        <a:rPr lang="en-GB" sz="1600" i="1" dirty="0">
                          <a:solidFill>
                            <a:schemeClr val="tx1"/>
                          </a:solidFill>
                        </a:rPr>
                        <a:t>(Research on Digital/ Computer Forensics)</a:t>
                      </a:r>
                      <a:endParaRPr lang="en-GB" i="1" dirty="0">
                        <a:solidFill>
                          <a:schemeClr val="tx1"/>
                        </a:solidFill>
                      </a:endParaRPr>
                    </a:p>
                  </a:txBody>
                  <a:tcPr/>
                </a:tc>
                <a:tc rowSpan="2">
                  <a:txBody>
                    <a:bodyPr/>
                    <a:lstStyle/>
                    <a:p>
                      <a:pPr algn="just"/>
                      <a:r>
                        <a:rPr lang="en-GB" i="1" dirty="0"/>
                        <a:t>Advice - * To get a better output of your work, it is highly recommended to start working on your coursework from the beginning. It needs 6 – 8 weeks to complete.</a:t>
                      </a:r>
                    </a:p>
                  </a:txBody>
                  <a:tcPr/>
                </a:tc>
                <a:extLst>
                  <a:ext uri="{0D108BD9-81ED-4DB2-BD59-A6C34878D82A}">
                    <a16:rowId xmlns:a16="http://schemas.microsoft.com/office/drawing/2014/main" val="3051246436"/>
                  </a:ext>
                </a:extLst>
              </a:tr>
              <a:tr h="370840">
                <a:tc>
                  <a:txBody>
                    <a:bodyPr/>
                    <a:lstStyle/>
                    <a:p>
                      <a:r>
                        <a:rPr lang="en-GB" dirty="0"/>
                        <a:t>19/02/2024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Work on Task 2 of your Coursework </a:t>
                      </a:r>
                      <a:r>
                        <a:rPr lang="en-GB" sz="1600" i="1" kern="1200" dirty="0">
                          <a:solidFill>
                            <a:schemeClr val="tx1"/>
                          </a:solidFill>
                          <a:latin typeface="+mn-lt"/>
                          <a:ea typeface="+mn-ea"/>
                          <a:cs typeface="+mn-cs"/>
                        </a:rPr>
                        <a:t>(Current state of digital forensics tools)</a:t>
                      </a:r>
                    </a:p>
                  </a:txBody>
                  <a:tcPr/>
                </a:tc>
                <a:tc vMerge="1">
                  <a:txBody>
                    <a:bodyPr/>
                    <a:lstStyle/>
                    <a:p>
                      <a:endParaRPr lang="en-GB" dirty="0"/>
                    </a:p>
                  </a:txBody>
                  <a:tcPr/>
                </a:tc>
                <a:extLst>
                  <a:ext uri="{0D108BD9-81ED-4DB2-BD59-A6C34878D82A}">
                    <a16:rowId xmlns:a16="http://schemas.microsoft.com/office/drawing/2014/main" val="2979684279"/>
                  </a:ext>
                </a:extLst>
              </a:tr>
              <a:tr h="370840">
                <a:tc>
                  <a:txBody>
                    <a:bodyPr/>
                    <a:lstStyle/>
                    <a:p>
                      <a:r>
                        <a:rPr lang="en-GB" dirty="0"/>
                        <a:t>11/03/2024</a:t>
                      </a:r>
                    </a:p>
                  </a:txBody>
                  <a:tcPr/>
                </a:tc>
                <a:tc>
                  <a:txBody>
                    <a:bodyPr/>
                    <a:lstStyle/>
                    <a:p>
                      <a:r>
                        <a:rPr lang="en-GB" dirty="0"/>
                        <a:t>Digital Evidence Collection</a:t>
                      </a:r>
                    </a:p>
                  </a:txBody>
                  <a:tcPr/>
                </a:tc>
                <a:tc>
                  <a:txBody>
                    <a:bodyPr/>
                    <a:lstStyle/>
                    <a:p>
                      <a:r>
                        <a:rPr lang="en-GB" dirty="0"/>
                        <a:t>Mandatory – Part of your Coursework</a:t>
                      </a:r>
                    </a:p>
                  </a:txBody>
                  <a:tcPr/>
                </a:tc>
                <a:extLst>
                  <a:ext uri="{0D108BD9-81ED-4DB2-BD59-A6C34878D82A}">
                    <a16:rowId xmlns:a16="http://schemas.microsoft.com/office/drawing/2014/main" val="2822565597"/>
                  </a:ext>
                </a:extLst>
              </a:tr>
              <a:tr h="370840">
                <a:tc>
                  <a:txBody>
                    <a:bodyPr/>
                    <a:lstStyle/>
                    <a:p>
                      <a:r>
                        <a:rPr lang="en-GB" dirty="0"/>
                        <a:t>18/03/2024</a:t>
                      </a:r>
                    </a:p>
                  </a:txBody>
                  <a:tcPr/>
                </a:tc>
                <a:tc>
                  <a:txBody>
                    <a:bodyPr/>
                    <a:lstStyle/>
                    <a:p>
                      <a:r>
                        <a:rPr lang="en-GB" dirty="0"/>
                        <a:t>Work on Task 3 of your Coursework </a:t>
                      </a:r>
                    </a:p>
                  </a:txBody>
                  <a:tcPr/>
                </a:tc>
                <a:tc>
                  <a:txBody>
                    <a:bodyPr/>
                    <a:lstStyle/>
                    <a:p>
                      <a:r>
                        <a:rPr lang="en-GB" dirty="0"/>
                        <a:t>Advice - *</a:t>
                      </a:r>
                    </a:p>
                  </a:txBody>
                  <a:tcPr/>
                </a:tc>
                <a:extLst>
                  <a:ext uri="{0D108BD9-81ED-4DB2-BD59-A6C34878D82A}">
                    <a16:rowId xmlns:a16="http://schemas.microsoft.com/office/drawing/2014/main" val="2392417544"/>
                  </a:ext>
                </a:extLst>
              </a:tr>
              <a:tr h="370840">
                <a:tc>
                  <a:txBody>
                    <a:bodyPr/>
                    <a:lstStyle/>
                    <a:p>
                      <a:r>
                        <a:rPr lang="en-GB" dirty="0"/>
                        <a:t>22/04/2024</a:t>
                      </a:r>
                    </a:p>
                  </a:txBody>
                  <a:tcPr/>
                </a:tc>
                <a:tc>
                  <a:txBody>
                    <a:bodyPr/>
                    <a:lstStyle/>
                    <a:p>
                      <a:r>
                        <a:rPr lang="en-GB" dirty="0"/>
                        <a:t>Presentation Schedule – Release</a:t>
                      </a:r>
                    </a:p>
                  </a:txBody>
                  <a:tcPr/>
                </a:tc>
                <a:tc>
                  <a:txBody>
                    <a:bodyPr/>
                    <a:lstStyle/>
                    <a:p>
                      <a:r>
                        <a:rPr lang="en-GB" dirty="0"/>
                        <a:t>Mandatory – Part of your Coursework</a:t>
                      </a:r>
                    </a:p>
                  </a:txBody>
                  <a:tcPr/>
                </a:tc>
                <a:extLst>
                  <a:ext uri="{0D108BD9-81ED-4DB2-BD59-A6C34878D82A}">
                    <a16:rowId xmlns:a16="http://schemas.microsoft.com/office/drawing/2014/main" val="3738554438"/>
                  </a:ext>
                </a:extLst>
              </a:tr>
              <a:tr h="370840">
                <a:tc>
                  <a:txBody>
                    <a:bodyPr/>
                    <a:lstStyle/>
                    <a:p>
                      <a:r>
                        <a:rPr lang="en-GB" dirty="0"/>
                        <a:t>26/04/2024</a:t>
                      </a:r>
                    </a:p>
                  </a:txBody>
                  <a:tcPr/>
                </a:tc>
                <a:tc>
                  <a:txBody>
                    <a:bodyPr/>
                    <a:lstStyle/>
                    <a:p>
                      <a:r>
                        <a:rPr lang="en-GB" dirty="0"/>
                        <a:t>Submit your Report – 1500 HRS</a:t>
                      </a:r>
                    </a:p>
                  </a:txBody>
                  <a:tcPr/>
                </a:tc>
                <a:tc>
                  <a:txBody>
                    <a:bodyPr/>
                    <a:lstStyle/>
                    <a:p>
                      <a:r>
                        <a:rPr lang="en-GB" dirty="0"/>
                        <a:t>Mandatory </a:t>
                      </a:r>
                    </a:p>
                  </a:txBody>
                  <a:tcPr/>
                </a:tc>
                <a:extLst>
                  <a:ext uri="{0D108BD9-81ED-4DB2-BD59-A6C34878D82A}">
                    <a16:rowId xmlns:a16="http://schemas.microsoft.com/office/drawing/2014/main" val="449846561"/>
                  </a:ext>
                </a:extLst>
              </a:tr>
              <a:tr h="370840">
                <a:tc>
                  <a:txBody>
                    <a:bodyPr/>
                    <a:lstStyle/>
                    <a:p>
                      <a:r>
                        <a:rPr lang="en-GB" dirty="0"/>
                        <a:t>29/04/2024</a:t>
                      </a:r>
                    </a:p>
                  </a:txBody>
                  <a:tcPr/>
                </a:tc>
                <a:tc>
                  <a:txBody>
                    <a:bodyPr/>
                    <a:lstStyle/>
                    <a:p>
                      <a:r>
                        <a:rPr lang="en-GB" dirty="0"/>
                        <a:t>Presentation (Task 2 and 3) </a:t>
                      </a:r>
                    </a:p>
                  </a:txBody>
                  <a:tcPr/>
                </a:tc>
                <a:tc>
                  <a:txBody>
                    <a:bodyPr/>
                    <a:lstStyle/>
                    <a:p>
                      <a:r>
                        <a:rPr lang="en-GB" dirty="0"/>
                        <a:t>Mandatory</a:t>
                      </a:r>
                    </a:p>
                  </a:txBody>
                  <a:tcPr/>
                </a:tc>
                <a:extLst>
                  <a:ext uri="{0D108BD9-81ED-4DB2-BD59-A6C34878D82A}">
                    <a16:rowId xmlns:a16="http://schemas.microsoft.com/office/drawing/2014/main" val="112909779"/>
                  </a:ext>
                </a:extLst>
              </a:tr>
            </a:tbl>
          </a:graphicData>
        </a:graphic>
      </p:graphicFrame>
    </p:spTree>
    <p:custDataLst>
      <p:tags r:id="rId1"/>
    </p:custDataLst>
    <p:extLst>
      <p:ext uri="{BB962C8B-B14F-4D97-AF65-F5344CB8AC3E}">
        <p14:creationId xmlns:p14="http://schemas.microsoft.com/office/powerpoint/2010/main" val="633927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415284" y="795402"/>
            <a:ext cx="7724863" cy="4453957"/>
          </a:xfrm>
        </p:spPr>
        <p:txBody>
          <a:bodyPr vert="horz" lIns="91440" tIns="45720" rIns="91440" bIns="45720" rtlCol="0" anchor="ctr">
            <a:normAutofit/>
          </a:bodyPr>
          <a:lstStyle/>
          <a:p>
            <a:pPr marL="114300" indent="0" algn="l" defTabSz="914400">
              <a:lnSpc>
                <a:spcPct val="90000"/>
              </a:lnSpc>
            </a:pPr>
            <a:r>
              <a:rPr lang="en-US" sz="1600" b="1" dirty="0">
                <a:solidFill>
                  <a:schemeClr val="tx2"/>
                </a:solidFill>
                <a:cs typeface="+mn-cs"/>
              </a:rPr>
              <a:t>EC Council</a:t>
            </a:r>
          </a:p>
          <a:p>
            <a:pPr marL="800160" lvl="1" indent="-285750">
              <a:buFont typeface="Wingdings" panose="05000000000000000000" pitchFamily="2" charset="2"/>
              <a:buChar char="q"/>
            </a:pPr>
            <a:r>
              <a:rPr lang="en-US" sz="1600" b="1" dirty="0">
                <a:solidFill>
                  <a:schemeClr val="tx2"/>
                </a:solidFill>
              </a:rPr>
              <a:t>CHFI (Optional – Discounted Price)</a:t>
            </a:r>
            <a:endParaRPr lang="en-US" sz="1300" b="1" u="none" strike="noStrike" dirty="0">
              <a:solidFill>
                <a:schemeClr val="tx2"/>
              </a:solidFill>
              <a:effectLst/>
            </a:endParaRPr>
          </a:p>
          <a:p>
            <a:pPr marL="171510" lvl="1" indent="0">
              <a:buNone/>
            </a:pPr>
            <a:endParaRPr lang="en-US" sz="1300" b="1" i="1" dirty="0">
              <a:solidFill>
                <a:schemeClr val="tx2"/>
              </a:solidFill>
            </a:endParaRPr>
          </a:p>
          <a:p>
            <a:pPr marL="114300" indent="0" algn="l" defTabSz="914400"/>
            <a:r>
              <a:rPr lang="en-US" sz="1600" b="1" dirty="0">
                <a:solidFill>
                  <a:schemeClr val="tx2"/>
                </a:solidFill>
                <a:cs typeface="+mn-cs"/>
              </a:rPr>
              <a:t>What is the future?</a:t>
            </a:r>
          </a:p>
          <a:p>
            <a:pPr marL="0" indent="0" algn="just" defTabSz="914400">
              <a:lnSpc>
                <a:spcPct val="90000"/>
              </a:lnSpc>
            </a:pPr>
            <a:endParaRPr lang="en-US" sz="1600" dirty="0">
              <a:solidFill>
                <a:schemeClr val="tx2"/>
              </a:solidFill>
              <a:cs typeface="+mn-cs"/>
            </a:endParaRPr>
          </a:p>
          <a:p>
            <a:pPr marL="57150" indent="-285750" algn="just" defTabSz="914400">
              <a:lnSpc>
                <a:spcPct val="90000"/>
              </a:lnSpc>
              <a:buFont typeface="Wingdings" panose="05000000000000000000" pitchFamily="2" charset="2"/>
              <a:buChar char="ü"/>
            </a:pPr>
            <a:r>
              <a:rPr lang="en-US" sz="1600" dirty="0">
                <a:solidFill>
                  <a:schemeClr val="tx2"/>
                </a:solidFill>
                <a:cs typeface="+mn-cs"/>
              </a:rPr>
              <a:t>Enrolling to EC Council course will give you a wide range of course contents discussed in our lectures and would help you to complete another Industry recognized Certificate. Useful for your project work as well!!! </a:t>
            </a:r>
          </a:p>
          <a:p>
            <a:pPr marL="57150" indent="-285750" algn="just" defTabSz="914400">
              <a:lnSpc>
                <a:spcPct val="90000"/>
              </a:lnSpc>
              <a:buFont typeface="Wingdings" panose="05000000000000000000" pitchFamily="2" charset="2"/>
              <a:buChar char="ü"/>
            </a:pPr>
            <a:r>
              <a:rPr lang="en-US" sz="1600" dirty="0">
                <a:solidFill>
                  <a:schemeClr val="tx2"/>
                </a:solidFill>
                <a:cs typeface="+mn-cs"/>
              </a:rPr>
              <a:t>Working with tools like Cellebrite will give you hands-on experience that you could show in your resume</a:t>
            </a:r>
          </a:p>
          <a:p>
            <a:pPr marL="0" indent="0" algn="just" defTabSz="914400">
              <a:lnSpc>
                <a:spcPct val="90000"/>
              </a:lnSpc>
            </a:pPr>
            <a:endParaRPr lang="en-US" sz="1600" dirty="0">
              <a:solidFill>
                <a:schemeClr val="tx2"/>
              </a:solidFill>
              <a:cs typeface="+mn-cs"/>
            </a:endParaRPr>
          </a:p>
          <a:p>
            <a:pPr marL="0" indent="0" algn="just" defTabSz="914400">
              <a:lnSpc>
                <a:spcPct val="90000"/>
              </a:lnSpc>
            </a:pPr>
            <a:r>
              <a:rPr lang="en-US" sz="1600" dirty="0">
                <a:solidFill>
                  <a:schemeClr val="tx2"/>
                </a:solidFill>
                <a:cs typeface="+mn-cs"/>
                <a:hlinkClick r:id="rId4"/>
              </a:rPr>
              <a:t>Click Here</a:t>
            </a:r>
            <a:r>
              <a:rPr lang="en-US" sz="1600" dirty="0">
                <a:solidFill>
                  <a:schemeClr val="tx2"/>
                </a:solidFill>
                <a:cs typeface="+mn-cs"/>
              </a:rPr>
              <a:t> to Pay</a:t>
            </a:r>
          </a:p>
        </p:txBody>
      </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13557" y="70003"/>
            <a:ext cx="4616860" cy="566101"/>
          </a:xfrm>
        </p:spPr>
        <p:txBody>
          <a:bodyPr vert="horz" lIns="91440" tIns="45720" rIns="91440" bIns="45720" rtlCol="0" anchor="b">
            <a:normAutofit fontScale="90000"/>
          </a:bodyPr>
          <a:lstStyle/>
          <a:p>
            <a:r>
              <a:rPr lang="en-US" sz="3600" b="1" dirty="0">
                <a:solidFill>
                  <a:schemeClr val="tx2"/>
                </a:solidFill>
              </a:rPr>
              <a:t>Other Opportunities </a:t>
            </a:r>
          </a:p>
        </p:txBody>
      </p:sp>
      <p:pic>
        <p:nvPicPr>
          <p:cNvPr id="6" name="Picture 5">
            <a:extLst>
              <a:ext uri="{FF2B5EF4-FFF2-40B4-BE49-F238E27FC236}">
                <a16:creationId xmlns:a16="http://schemas.microsoft.com/office/drawing/2014/main" id="{F9F39978-8848-4EF0-8000-9DB5191D0D79}"/>
              </a:ext>
            </a:extLst>
          </p:cNvPr>
          <p:cNvPicPr/>
          <p:nvPr/>
        </p:nvPicPr>
        <p:blipFill>
          <a:blip r:embed="rId5">
            <a:extLst>
              <a:ext uri="{28A0092B-C50C-407E-A947-70E740481C1C}">
                <a14:useLocalDpi xmlns:a14="http://schemas.microsoft.com/office/drawing/2010/main" val="0"/>
              </a:ext>
            </a:extLst>
          </a:blip>
          <a:stretch>
            <a:fillRect/>
          </a:stretch>
        </p:blipFill>
        <p:spPr bwMode="auto">
          <a:xfrm>
            <a:off x="8773088" y="353053"/>
            <a:ext cx="2629372" cy="488705"/>
          </a:xfrm>
          <a:prstGeom prst="rect">
            <a:avLst/>
          </a:prstGeom>
          <a:noFill/>
        </p:spPr>
      </p:pic>
      <p:pic>
        <p:nvPicPr>
          <p:cNvPr id="1026" name="Picture 2" descr="Investors | Cellebrite">
            <a:extLst>
              <a:ext uri="{FF2B5EF4-FFF2-40B4-BE49-F238E27FC236}">
                <a16:creationId xmlns:a16="http://schemas.microsoft.com/office/drawing/2014/main" id="{2186FB7A-9871-7FE7-9B80-FEA78804E21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773087" y="1424635"/>
            <a:ext cx="2795367" cy="58929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2D46D460-E382-8985-6A46-6EE30F1EF604}"/>
              </a:ext>
            </a:extLst>
          </p:cNvPr>
          <p:cNvPicPr>
            <a:picLocks noChangeAspect="1"/>
          </p:cNvPicPr>
          <p:nvPr/>
        </p:nvPicPr>
        <p:blipFill>
          <a:blip r:embed="rId7"/>
          <a:stretch>
            <a:fillRect/>
          </a:stretch>
        </p:blipFill>
        <p:spPr>
          <a:xfrm>
            <a:off x="9245617" y="2596805"/>
            <a:ext cx="1836513" cy="1502244"/>
          </a:xfrm>
          <a:prstGeom prst="rect">
            <a:avLst/>
          </a:prstGeom>
        </p:spPr>
      </p:pic>
    </p:spTree>
    <p:custDataLst>
      <p:tags r:id="rId1"/>
    </p:custDataLst>
    <p:extLst>
      <p:ext uri="{BB962C8B-B14F-4D97-AF65-F5344CB8AC3E}">
        <p14:creationId xmlns:p14="http://schemas.microsoft.com/office/powerpoint/2010/main" val="15183186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GB" sz="2133" dirty="0"/>
              <a:t>Module Contact</a:t>
            </a:r>
            <a:br>
              <a:rPr lang="en-GB" sz="2133" dirty="0"/>
            </a:br>
            <a:endParaRPr lang="en-US" sz="2133" dirty="0"/>
          </a:p>
        </p:txBody>
      </p:sp>
      <p:sp>
        <p:nvSpPr>
          <p:cNvPr id="4" name="Rectangle 3"/>
          <p:cNvSpPr/>
          <p:nvPr/>
        </p:nvSpPr>
        <p:spPr>
          <a:xfrm>
            <a:off x="195943" y="1189805"/>
            <a:ext cx="11519338" cy="2862322"/>
          </a:xfrm>
          <a:prstGeom prst="rect">
            <a:avLst/>
          </a:prstGeom>
        </p:spPr>
        <p:txBody>
          <a:bodyPr wrap="square">
            <a:spAutoFit/>
          </a:bodyPr>
          <a:lstStyle/>
          <a:p>
            <a:pPr marL="400110" lvl="1" algn="just"/>
            <a:r>
              <a:rPr lang="en-GB" b="1" dirty="0">
                <a:solidFill>
                  <a:srgbClr val="004C69"/>
                </a:solidFill>
                <a:sym typeface="Wingdings" panose="05000000000000000000" pitchFamily="2" charset="2"/>
              </a:rPr>
              <a:t>If you have any challenges in this module/ in my approach, your 1</a:t>
            </a:r>
            <a:r>
              <a:rPr lang="en-GB" b="1" baseline="30000" dirty="0">
                <a:solidFill>
                  <a:srgbClr val="004C69"/>
                </a:solidFill>
                <a:sym typeface="Wingdings" panose="05000000000000000000" pitchFamily="2" charset="2"/>
              </a:rPr>
              <a:t>st</a:t>
            </a:r>
            <a:r>
              <a:rPr lang="en-GB" b="1" dirty="0">
                <a:solidFill>
                  <a:srgbClr val="004C69"/>
                </a:solidFill>
                <a:sym typeface="Wingdings" panose="05000000000000000000" pitchFamily="2" charset="2"/>
              </a:rPr>
              <a:t> point of contact is ME!!! – Talk to me and resolve immediately!!! I am happy to help!!! </a:t>
            </a:r>
          </a:p>
          <a:p>
            <a:pPr marL="400110" lvl="1" algn="just"/>
            <a:endParaRPr lang="en-GB" b="1" dirty="0">
              <a:solidFill>
                <a:srgbClr val="004C69"/>
              </a:solidFill>
              <a:sym typeface="Wingdings" panose="05000000000000000000" pitchFamily="2" charset="2"/>
            </a:endParaRPr>
          </a:p>
          <a:p>
            <a:pPr marL="400110" lvl="1" algn="just"/>
            <a:r>
              <a:rPr lang="en-GB" b="1" dirty="0">
                <a:solidFill>
                  <a:srgbClr val="004C69"/>
                </a:solidFill>
                <a:sym typeface="Wingdings" panose="05000000000000000000" pitchFamily="2" charset="2"/>
              </a:rPr>
              <a:t>Preferences: </a:t>
            </a:r>
          </a:p>
          <a:p>
            <a:pPr marL="400110" lvl="1" algn="just"/>
            <a:r>
              <a:rPr lang="en-GB" b="1" dirty="0">
                <a:solidFill>
                  <a:srgbClr val="004C69"/>
                </a:solidFill>
                <a:sym typeface="Wingdings" panose="05000000000000000000" pitchFamily="2" charset="2"/>
              </a:rPr>
              <a:t>In-Person Meetings – Available 15 Minutes before the Lecture </a:t>
            </a:r>
          </a:p>
          <a:p>
            <a:pPr marL="400110" lvl="1" algn="just"/>
            <a:endParaRPr lang="en-GB" b="1" dirty="0">
              <a:solidFill>
                <a:srgbClr val="004C69"/>
              </a:solidFill>
              <a:sym typeface="Wingdings" panose="05000000000000000000" pitchFamily="2" charset="2"/>
            </a:endParaRPr>
          </a:p>
          <a:p>
            <a:pPr marL="400110" lvl="1" algn="just"/>
            <a:r>
              <a:rPr lang="en-GB" b="1" dirty="0">
                <a:solidFill>
                  <a:srgbClr val="004C69"/>
                </a:solidFill>
                <a:sym typeface="Wingdings" panose="05000000000000000000" pitchFamily="2" charset="2"/>
              </a:rPr>
              <a:t>Emails - I target to reply to my emails within 72 Hours, however due to inevitable reasons it could be delayed. </a:t>
            </a:r>
          </a:p>
          <a:p>
            <a:pPr marL="400110" lvl="1" algn="just"/>
            <a:endParaRPr lang="en-GB" b="1" dirty="0">
              <a:solidFill>
                <a:srgbClr val="004C69"/>
              </a:solidFill>
              <a:sym typeface="Wingdings" panose="05000000000000000000" pitchFamily="2" charset="2"/>
            </a:endParaRPr>
          </a:p>
          <a:p>
            <a:pPr marL="400110" lvl="1" algn="just"/>
            <a:r>
              <a:rPr lang="en-GB" b="1" dirty="0">
                <a:solidFill>
                  <a:srgbClr val="004C69"/>
                </a:solidFill>
                <a:sym typeface="Wingdings" panose="05000000000000000000" pitchFamily="2" charset="2"/>
              </a:rPr>
              <a:t>If you have any common questions which could be useful for other students in this class, try to ask the question during the lecture session. If you need to ask in private, we shall discuss during tutorial session!!!</a:t>
            </a:r>
            <a:endParaRPr lang="en-GB" b="1" dirty="0">
              <a:solidFill>
                <a:srgbClr val="004C69"/>
              </a:solidFill>
            </a:endParaRPr>
          </a:p>
        </p:txBody>
      </p:sp>
    </p:spTree>
    <p:custDataLst>
      <p:tags r:id="rId1"/>
    </p:custDataLst>
    <p:extLst>
      <p:ext uri="{BB962C8B-B14F-4D97-AF65-F5344CB8AC3E}">
        <p14:creationId xmlns:p14="http://schemas.microsoft.com/office/powerpoint/2010/main" val="2448325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GB" sz="2133" dirty="0"/>
              <a:t>Student Engagement Policy</a:t>
            </a:r>
            <a:endParaRPr lang="en-US" sz="2133" dirty="0"/>
          </a:p>
        </p:txBody>
      </p:sp>
      <p:sp>
        <p:nvSpPr>
          <p:cNvPr id="4" name="Rectangle 3"/>
          <p:cNvSpPr/>
          <p:nvPr/>
        </p:nvSpPr>
        <p:spPr>
          <a:xfrm>
            <a:off x="195943" y="1189805"/>
            <a:ext cx="11519338" cy="2308324"/>
          </a:xfrm>
          <a:prstGeom prst="rect">
            <a:avLst/>
          </a:prstGeom>
        </p:spPr>
        <p:txBody>
          <a:bodyPr wrap="square">
            <a:spAutoFit/>
          </a:bodyPr>
          <a:lstStyle/>
          <a:p>
            <a:pPr marL="400110" lvl="1" algn="just"/>
            <a:r>
              <a:rPr lang="en-GB" b="1" dirty="0">
                <a:solidFill>
                  <a:srgbClr val="004C69"/>
                </a:solidFill>
              </a:rPr>
              <a:t>Refer to our University's updated Student Engagement Policy:</a:t>
            </a:r>
          </a:p>
          <a:p>
            <a:pPr marL="400110" lvl="1" algn="just"/>
            <a:endParaRPr lang="en-GB" b="1" dirty="0">
              <a:solidFill>
                <a:srgbClr val="004C69"/>
              </a:solidFill>
            </a:endParaRPr>
          </a:p>
          <a:p>
            <a:pPr marL="400110" lvl="1" algn="just"/>
            <a:r>
              <a:rPr lang="en-GB" b="1" dirty="0">
                <a:solidFill>
                  <a:srgbClr val="004C69"/>
                </a:solidFill>
              </a:rPr>
              <a:t>Key Point to note: Academic engagement is not limited to attendance at lectures, seminars, workshops, and field trips, submission of assessments or work, attendance at examinations/assessment events, meeting research milestones, meeting with supervisors, undertaking field research work, attendance at enrolment events, engagement with information and activities on the Virtual Learning Environment, or engagement with support services.</a:t>
            </a:r>
          </a:p>
          <a:p>
            <a:pPr marL="400110" lvl="1" algn="just"/>
            <a:endParaRPr lang="en-GB" b="1" dirty="0">
              <a:solidFill>
                <a:srgbClr val="004C69"/>
              </a:solidFill>
              <a:sym typeface="Wingdings" panose="05000000000000000000" pitchFamily="2" charset="2"/>
            </a:endParaRPr>
          </a:p>
        </p:txBody>
      </p:sp>
    </p:spTree>
    <p:custDataLst>
      <p:tags r:id="rId1"/>
    </p:custDataLst>
    <p:extLst>
      <p:ext uri="{BB962C8B-B14F-4D97-AF65-F5344CB8AC3E}">
        <p14:creationId xmlns:p14="http://schemas.microsoft.com/office/powerpoint/2010/main" val="125154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Computer Forensics </a:t>
            </a:r>
            <a:r>
              <a:rPr lang="en-GB" i="1" dirty="0"/>
              <a:t>(ACCD5000)</a:t>
            </a:r>
            <a:br>
              <a:rPr lang="en-GB" i="1" dirty="0"/>
            </a:b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696</Words>
  <Application>Microsoft Office PowerPoint</Application>
  <PresentationFormat>Widescreen</PresentationFormat>
  <Paragraphs>98</Paragraphs>
  <Slides>10</Slides>
  <Notes>7</Notes>
  <HiddenSlides>0</HiddenSlides>
  <MMClips>0</MMClips>
  <ScaleCrop>false</ScaleCrop>
  <HeadingPairs>
    <vt:vector size="6" baseType="variant">
      <vt:variant>
        <vt:lpstr>Fonts Used</vt:lpstr>
      </vt:variant>
      <vt:variant>
        <vt:i4>4</vt:i4>
      </vt:variant>
      <vt:variant>
        <vt:lpstr>Theme</vt:lpstr>
      </vt:variant>
      <vt:variant>
        <vt:i4>6</vt:i4>
      </vt:variant>
      <vt:variant>
        <vt:lpstr>Slide Titles</vt:lpstr>
      </vt:variant>
      <vt:variant>
        <vt:i4>10</vt:i4>
      </vt:variant>
    </vt:vector>
  </HeadingPairs>
  <TitlesOfParts>
    <vt:vector size="20" baseType="lpstr">
      <vt:lpstr>Arial</vt:lpstr>
      <vt:lpstr>Calibri</vt:lpstr>
      <vt:lpstr>Calibri Light</vt:lpstr>
      <vt:lpstr>Wingdings</vt:lpstr>
      <vt:lpstr>UWTSD 200_Title Page</vt:lpstr>
      <vt:lpstr>UWTSD 200_Text 1</vt:lpstr>
      <vt:lpstr>UWTSD 200_Title Page 2</vt:lpstr>
      <vt:lpstr>UWTSD 200_Subtitle 4</vt:lpstr>
      <vt:lpstr>UWTSD Holding Page</vt:lpstr>
      <vt:lpstr>Office Theme</vt:lpstr>
      <vt:lpstr>PowerPoint Presentation</vt:lpstr>
      <vt:lpstr>PowerPoint Presentation</vt:lpstr>
      <vt:lpstr>PowerPoint Presentation</vt:lpstr>
      <vt:lpstr>I am Dr. Nitheesh Murugan Kaliyamurthy</vt:lpstr>
      <vt:lpstr>Our Module Plans</vt:lpstr>
      <vt:lpstr>Important Dates</vt:lpstr>
      <vt:lpstr>Other Opportunities </vt:lpstr>
      <vt:lpstr>Module Contact </vt:lpstr>
      <vt:lpstr>Student Engagement Policy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55</cp:revision>
  <dcterms:created xsi:type="dcterms:W3CDTF">2021-03-05T06:07:01Z</dcterms:created>
  <dcterms:modified xsi:type="dcterms:W3CDTF">2024-01-29T07:01:40Z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