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72" r:id="rId5"/>
    <p:sldId id="269" r:id="rId6"/>
    <p:sldId id="268" r:id="rId7"/>
    <p:sldId id="270" r:id="rId8"/>
    <p:sldId id="273" r:id="rId9"/>
    <p:sldId id="274" r:id="rId10"/>
    <p:sldId id="258" r:id="rId11"/>
    <p:sldId id="259" r:id="rId12"/>
    <p:sldId id="260" r:id="rId13"/>
    <p:sldId id="261" r:id="rId14"/>
    <p:sldId id="264" r:id="rId15"/>
    <p:sldId id="262" r:id="rId16"/>
    <p:sldId id="275" r:id="rId17"/>
    <p:sldId id="263" r:id="rId18"/>
    <p:sldId id="276" r:id="rId19"/>
    <p:sldId id="277" r:id="rId20"/>
    <p:sldId id="278" r:id="rId21"/>
    <p:sldId id="265" r:id="rId22"/>
    <p:sldId id="27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73" d="100"/>
          <a:sy n="73" d="100"/>
        </p:scale>
        <p:origin x="100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C0CC1B-6A16-4E85-8749-909E96C6BCB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A0FE78-22DC-4B9F-ACDD-19C2009688FB}">
      <dgm:prSet/>
      <dgm:spPr/>
      <dgm:t>
        <a:bodyPr/>
        <a:lstStyle/>
        <a:p>
          <a:r>
            <a:rPr lang="en-GB"/>
            <a:t>Impact of Manchester Arena Attack</a:t>
          </a:r>
          <a:endParaRPr lang="en-US"/>
        </a:p>
      </dgm:t>
    </dgm:pt>
    <dgm:pt modelId="{BD81925F-8FFE-4488-9020-45F03075B46C}" type="parTrans" cxnId="{974F7BB2-37B8-4C58-8E82-BDF5BE9F10DE}">
      <dgm:prSet/>
      <dgm:spPr/>
      <dgm:t>
        <a:bodyPr/>
        <a:lstStyle/>
        <a:p>
          <a:endParaRPr lang="en-US"/>
        </a:p>
      </dgm:t>
    </dgm:pt>
    <dgm:pt modelId="{0777B6B6-236C-42EB-A61A-FC3236C67245}" type="sibTrans" cxnId="{974F7BB2-37B8-4C58-8E82-BDF5BE9F10DE}">
      <dgm:prSet/>
      <dgm:spPr/>
      <dgm:t>
        <a:bodyPr/>
        <a:lstStyle/>
        <a:p>
          <a:endParaRPr lang="en-US"/>
        </a:p>
      </dgm:t>
    </dgm:pt>
    <dgm:pt modelId="{207EBCE5-FE14-4F2E-8A77-31A20BE3D44E}">
      <dgm:prSet/>
      <dgm:spPr/>
      <dgm:t>
        <a:bodyPr/>
        <a:lstStyle/>
        <a:p>
          <a:r>
            <a:rPr lang="en-GB"/>
            <a:t>Campaign</a:t>
          </a:r>
          <a:endParaRPr lang="en-US"/>
        </a:p>
      </dgm:t>
    </dgm:pt>
    <dgm:pt modelId="{58E92F22-FA46-4E4F-A58B-DD3B0081E0BF}" type="parTrans" cxnId="{D7DA85A9-A480-42EB-9169-318CB6168F9F}">
      <dgm:prSet/>
      <dgm:spPr/>
      <dgm:t>
        <a:bodyPr/>
        <a:lstStyle/>
        <a:p>
          <a:endParaRPr lang="en-US"/>
        </a:p>
      </dgm:t>
    </dgm:pt>
    <dgm:pt modelId="{F3C32B7C-00C0-488D-8A26-A58C7FA72717}" type="sibTrans" cxnId="{D7DA85A9-A480-42EB-9169-318CB6168F9F}">
      <dgm:prSet/>
      <dgm:spPr/>
      <dgm:t>
        <a:bodyPr/>
        <a:lstStyle/>
        <a:p>
          <a:endParaRPr lang="en-US"/>
        </a:p>
      </dgm:t>
    </dgm:pt>
    <dgm:pt modelId="{214AEB92-CE5C-458D-86C1-87B211609892}">
      <dgm:prSet/>
      <dgm:spPr/>
      <dgm:t>
        <a:bodyPr/>
        <a:lstStyle/>
        <a:p>
          <a:r>
            <a:rPr lang="en-GB"/>
            <a:t>Event Safety</a:t>
          </a:r>
          <a:endParaRPr lang="en-US"/>
        </a:p>
      </dgm:t>
    </dgm:pt>
    <dgm:pt modelId="{940C1BA0-3774-4ACD-945B-E0DA5512E505}" type="parTrans" cxnId="{FC0F849D-1433-47CA-883F-A3FC21D4B4BE}">
      <dgm:prSet/>
      <dgm:spPr/>
      <dgm:t>
        <a:bodyPr/>
        <a:lstStyle/>
        <a:p>
          <a:endParaRPr lang="en-US"/>
        </a:p>
      </dgm:t>
    </dgm:pt>
    <dgm:pt modelId="{3F6A2CA9-5341-472A-9A46-5F3C4DA997BC}" type="sibTrans" cxnId="{FC0F849D-1433-47CA-883F-A3FC21D4B4BE}">
      <dgm:prSet/>
      <dgm:spPr/>
      <dgm:t>
        <a:bodyPr/>
        <a:lstStyle/>
        <a:p>
          <a:endParaRPr lang="en-US"/>
        </a:p>
      </dgm:t>
    </dgm:pt>
    <dgm:pt modelId="{2C0BF0BB-4212-4981-8EE2-C9E1E27A02A9}">
      <dgm:prSet/>
      <dgm:spPr/>
      <dgm:t>
        <a:bodyPr/>
        <a:lstStyle/>
        <a:p>
          <a:r>
            <a:rPr lang="en-GB"/>
            <a:t>Terrorism</a:t>
          </a:r>
          <a:endParaRPr lang="en-US"/>
        </a:p>
      </dgm:t>
    </dgm:pt>
    <dgm:pt modelId="{43CDD3EA-DF10-407A-8C53-70BE4E7AE5BC}" type="parTrans" cxnId="{1E665518-B606-4C2A-8F96-23FE50134C01}">
      <dgm:prSet/>
      <dgm:spPr/>
      <dgm:t>
        <a:bodyPr/>
        <a:lstStyle/>
        <a:p>
          <a:endParaRPr lang="en-US"/>
        </a:p>
      </dgm:t>
    </dgm:pt>
    <dgm:pt modelId="{4F9DADE6-A42F-458B-9D3A-DF79C37D662D}" type="sibTrans" cxnId="{1E665518-B606-4C2A-8F96-23FE50134C01}">
      <dgm:prSet/>
      <dgm:spPr/>
      <dgm:t>
        <a:bodyPr/>
        <a:lstStyle/>
        <a:p>
          <a:endParaRPr lang="en-US"/>
        </a:p>
      </dgm:t>
    </dgm:pt>
    <dgm:pt modelId="{62A7FD96-0568-4CF6-9B2D-FAA3B2D699E0}">
      <dgm:prSet/>
      <dgm:spPr/>
      <dgm:t>
        <a:bodyPr/>
        <a:lstStyle/>
        <a:p>
          <a:r>
            <a:rPr lang="en-GB"/>
            <a:t>Risk Management Standards</a:t>
          </a:r>
          <a:endParaRPr lang="en-US"/>
        </a:p>
      </dgm:t>
    </dgm:pt>
    <dgm:pt modelId="{2353F885-B444-4B18-A313-951C810E409D}" type="parTrans" cxnId="{4492044C-8FF5-434D-9F76-080BA59C0A61}">
      <dgm:prSet/>
      <dgm:spPr/>
      <dgm:t>
        <a:bodyPr/>
        <a:lstStyle/>
        <a:p>
          <a:endParaRPr lang="en-US"/>
        </a:p>
      </dgm:t>
    </dgm:pt>
    <dgm:pt modelId="{235CA728-29E8-451D-8FFB-9E2329B23219}" type="sibTrans" cxnId="{4492044C-8FF5-434D-9F76-080BA59C0A61}">
      <dgm:prSet/>
      <dgm:spPr/>
      <dgm:t>
        <a:bodyPr/>
        <a:lstStyle/>
        <a:p>
          <a:endParaRPr lang="en-US"/>
        </a:p>
      </dgm:t>
    </dgm:pt>
    <dgm:pt modelId="{606F374A-083A-41F6-BB40-5F6B6D79153D}">
      <dgm:prSet/>
      <dgm:spPr/>
      <dgm:t>
        <a:bodyPr/>
        <a:lstStyle/>
        <a:p>
          <a:r>
            <a:rPr lang="en-GB"/>
            <a:t>Manchester Enquiry</a:t>
          </a:r>
          <a:endParaRPr lang="en-US"/>
        </a:p>
      </dgm:t>
    </dgm:pt>
    <dgm:pt modelId="{72FAECC5-3F75-49D3-ACF8-71FF9D569121}" type="parTrans" cxnId="{C0398849-BECB-4CF3-B92D-C46F2F062C4B}">
      <dgm:prSet/>
      <dgm:spPr/>
      <dgm:t>
        <a:bodyPr/>
        <a:lstStyle/>
        <a:p>
          <a:endParaRPr lang="en-US"/>
        </a:p>
      </dgm:t>
    </dgm:pt>
    <dgm:pt modelId="{0B483FA5-DAB5-49BB-AB9C-B49C2CC33E09}" type="sibTrans" cxnId="{C0398849-BECB-4CF3-B92D-C46F2F062C4B}">
      <dgm:prSet/>
      <dgm:spPr/>
      <dgm:t>
        <a:bodyPr/>
        <a:lstStyle/>
        <a:p>
          <a:endParaRPr lang="en-US"/>
        </a:p>
      </dgm:t>
    </dgm:pt>
    <dgm:pt modelId="{4E4480C6-3E3A-4158-8B54-FC3E63082DC3}">
      <dgm:prSet/>
      <dgm:spPr/>
      <dgm:t>
        <a:bodyPr/>
        <a:lstStyle/>
        <a:p>
          <a:r>
            <a:rPr lang="en-GB"/>
            <a:t>Prepare to Act – Protect the Public</a:t>
          </a:r>
          <a:endParaRPr lang="en-US"/>
        </a:p>
      </dgm:t>
    </dgm:pt>
    <dgm:pt modelId="{ABA242E2-F47C-4070-B0B0-C07009E950DB}" type="parTrans" cxnId="{CFCDE8CC-BC67-4BE8-9056-6F1D607DB453}">
      <dgm:prSet/>
      <dgm:spPr/>
      <dgm:t>
        <a:bodyPr/>
        <a:lstStyle/>
        <a:p>
          <a:endParaRPr lang="en-US"/>
        </a:p>
      </dgm:t>
    </dgm:pt>
    <dgm:pt modelId="{F898A7A4-547C-4BB3-A445-09D8004FD558}" type="sibTrans" cxnId="{CFCDE8CC-BC67-4BE8-9056-6F1D607DB453}">
      <dgm:prSet/>
      <dgm:spPr/>
      <dgm:t>
        <a:bodyPr/>
        <a:lstStyle/>
        <a:p>
          <a:endParaRPr lang="en-US"/>
        </a:p>
      </dgm:t>
    </dgm:pt>
    <dgm:pt modelId="{FBF906B7-6511-4BD4-9148-91A71C1B3316}" type="pres">
      <dgm:prSet presAssocID="{4EC0CC1B-6A16-4E85-8749-909E96C6BCB8}" presName="linear" presStyleCnt="0">
        <dgm:presLayoutVars>
          <dgm:animLvl val="lvl"/>
          <dgm:resizeHandles val="exact"/>
        </dgm:presLayoutVars>
      </dgm:prSet>
      <dgm:spPr/>
    </dgm:pt>
    <dgm:pt modelId="{DF8F3CC6-04AD-4A4A-AD17-DBE6B596CDAE}" type="pres">
      <dgm:prSet presAssocID="{61A0FE78-22DC-4B9F-ACDD-19C2009688F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836AD39-834D-447E-B5A3-EE8CCE971EDA}" type="pres">
      <dgm:prSet presAssocID="{0777B6B6-236C-42EB-A61A-FC3236C67245}" presName="spacer" presStyleCnt="0"/>
      <dgm:spPr/>
    </dgm:pt>
    <dgm:pt modelId="{8E65ED21-E88D-47DB-9E25-5F9BDBA3E253}" type="pres">
      <dgm:prSet presAssocID="{207EBCE5-FE14-4F2E-8A77-31A20BE3D44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7EA6AAB-FC4C-40F2-9CC8-C972239CF539}" type="pres">
      <dgm:prSet presAssocID="{F3C32B7C-00C0-488D-8A26-A58C7FA72717}" presName="spacer" presStyleCnt="0"/>
      <dgm:spPr/>
    </dgm:pt>
    <dgm:pt modelId="{6DFA3061-BCAF-44B0-92E6-3A854B6907DB}" type="pres">
      <dgm:prSet presAssocID="{214AEB92-CE5C-458D-86C1-87B21160989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668C850-7EF8-4CAC-9CBE-4C33C1BB74AE}" type="pres">
      <dgm:prSet presAssocID="{3F6A2CA9-5341-472A-9A46-5F3C4DA997BC}" presName="spacer" presStyleCnt="0"/>
      <dgm:spPr/>
    </dgm:pt>
    <dgm:pt modelId="{57AD9161-57F3-49BE-8647-C85985A5D6B7}" type="pres">
      <dgm:prSet presAssocID="{2C0BF0BB-4212-4981-8EE2-C9E1E27A02A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E521608C-4355-4DE7-98D6-42B78C5E9119}" type="pres">
      <dgm:prSet presAssocID="{4F9DADE6-A42F-458B-9D3A-DF79C37D662D}" presName="spacer" presStyleCnt="0"/>
      <dgm:spPr/>
    </dgm:pt>
    <dgm:pt modelId="{A4AE0BC6-F58B-420F-A0D3-DDAFDFAE98BA}" type="pres">
      <dgm:prSet presAssocID="{62A7FD96-0568-4CF6-9B2D-FAA3B2D699E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DFA03E5-E89E-405F-AC51-F47C0061040D}" type="pres">
      <dgm:prSet presAssocID="{235CA728-29E8-451D-8FFB-9E2329B23219}" presName="spacer" presStyleCnt="0"/>
      <dgm:spPr/>
    </dgm:pt>
    <dgm:pt modelId="{EB534EFC-9D1B-4B69-83C3-2976E980312B}" type="pres">
      <dgm:prSet presAssocID="{606F374A-083A-41F6-BB40-5F6B6D79153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0570A45-8F9F-4D33-8790-6F5637ECCDE8}" type="pres">
      <dgm:prSet presAssocID="{0B483FA5-DAB5-49BB-AB9C-B49C2CC33E09}" presName="spacer" presStyleCnt="0"/>
      <dgm:spPr/>
    </dgm:pt>
    <dgm:pt modelId="{9BF45A4E-B10D-4119-A559-9F81071C320B}" type="pres">
      <dgm:prSet presAssocID="{4E4480C6-3E3A-4158-8B54-FC3E63082DC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1E665518-B606-4C2A-8F96-23FE50134C01}" srcId="{4EC0CC1B-6A16-4E85-8749-909E96C6BCB8}" destId="{2C0BF0BB-4212-4981-8EE2-C9E1E27A02A9}" srcOrd="3" destOrd="0" parTransId="{43CDD3EA-DF10-407A-8C53-70BE4E7AE5BC}" sibTransId="{4F9DADE6-A42F-458B-9D3A-DF79C37D662D}"/>
    <dgm:cxn modelId="{6B65DF64-6D70-465B-9074-BFA40F117618}" type="presOf" srcId="{61A0FE78-22DC-4B9F-ACDD-19C2009688FB}" destId="{DF8F3CC6-04AD-4A4A-AD17-DBE6B596CDAE}" srcOrd="0" destOrd="0" presId="urn:microsoft.com/office/officeart/2005/8/layout/vList2"/>
    <dgm:cxn modelId="{C0398849-BECB-4CF3-B92D-C46F2F062C4B}" srcId="{4EC0CC1B-6A16-4E85-8749-909E96C6BCB8}" destId="{606F374A-083A-41F6-BB40-5F6B6D79153D}" srcOrd="5" destOrd="0" parTransId="{72FAECC5-3F75-49D3-ACF8-71FF9D569121}" sibTransId="{0B483FA5-DAB5-49BB-AB9C-B49C2CC33E09}"/>
    <dgm:cxn modelId="{4492044C-8FF5-434D-9F76-080BA59C0A61}" srcId="{4EC0CC1B-6A16-4E85-8749-909E96C6BCB8}" destId="{62A7FD96-0568-4CF6-9B2D-FAA3B2D699E0}" srcOrd="4" destOrd="0" parTransId="{2353F885-B444-4B18-A313-951C810E409D}" sibTransId="{235CA728-29E8-451D-8FFB-9E2329B23219}"/>
    <dgm:cxn modelId="{37E3576F-AB28-4C4C-A0B5-027D6C3874E0}" type="presOf" srcId="{606F374A-083A-41F6-BB40-5F6B6D79153D}" destId="{EB534EFC-9D1B-4B69-83C3-2976E980312B}" srcOrd="0" destOrd="0" presId="urn:microsoft.com/office/officeart/2005/8/layout/vList2"/>
    <dgm:cxn modelId="{CDC33E78-FD37-4B68-AD7F-04E86C364F17}" type="presOf" srcId="{214AEB92-CE5C-458D-86C1-87B211609892}" destId="{6DFA3061-BCAF-44B0-92E6-3A854B6907DB}" srcOrd="0" destOrd="0" presId="urn:microsoft.com/office/officeart/2005/8/layout/vList2"/>
    <dgm:cxn modelId="{4314D359-621E-4227-B2EF-42763DAFAEDE}" type="presOf" srcId="{2C0BF0BB-4212-4981-8EE2-C9E1E27A02A9}" destId="{57AD9161-57F3-49BE-8647-C85985A5D6B7}" srcOrd="0" destOrd="0" presId="urn:microsoft.com/office/officeart/2005/8/layout/vList2"/>
    <dgm:cxn modelId="{FC0F849D-1433-47CA-883F-A3FC21D4B4BE}" srcId="{4EC0CC1B-6A16-4E85-8749-909E96C6BCB8}" destId="{214AEB92-CE5C-458D-86C1-87B211609892}" srcOrd="2" destOrd="0" parTransId="{940C1BA0-3774-4ACD-945B-E0DA5512E505}" sibTransId="{3F6A2CA9-5341-472A-9A46-5F3C4DA997BC}"/>
    <dgm:cxn modelId="{D7DA85A9-A480-42EB-9169-318CB6168F9F}" srcId="{4EC0CC1B-6A16-4E85-8749-909E96C6BCB8}" destId="{207EBCE5-FE14-4F2E-8A77-31A20BE3D44E}" srcOrd="1" destOrd="0" parTransId="{58E92F22-FA46-4E4F-A58B-DD3B0081E0BF}" sibTransId="{F3C32B7C-00C0-488D-8A26-A58C7FA72717}"/>
    <dgm:cxn modelId="{B6628CAE-F401-4B23-865F-9BA6AA98979B}" type="presOf" srcId="{62A7FD96-0568-4CF6-9B2D-FAA3B2D699E0}" destId="{A4AE0BC6-F58B-420F-A0D3-DDAFDFAE98BA}" srcOrd="0" destOrd="0" presId="urn:microsoft.com/office/officeart/2005/8/layout/vList2"/>
    <dgm:cxn modelId="{974F7BB2-37B8-4C58-8E82-BDF5BE9F10DE}" srcId="{4EC0CC1B-6A16-4E85-8749-909E96C6BCB8}" destId="{61A0FE78-22DC-4B9F-ACDD-19C2009688FB}" srcOrd="0" destOrd="0" parTransId="{BD81925F-8FFE-4488-9020-45F03075B46C}" sibTransId="{0777B6B6-236C-42EB-A61A-FC3236C67245}"/>
    <dgm:cxn modelId="{E3E560C7-37A3-4CE2-B8D4-19C4002B4146}" type="presOf" srcId="{4E4480C6-3E3A-4158-8B54-FC3E63082DC3}" destId="{9BF45A4E-B10D-4119-A559-9F81071C320B}" srcOrd="0" destOrd="0" presId="urn:microsoft.com/office/officeart/2005/8/layout/vList2"/>
    <dgm:cxn modelId="{CFCDE8CC-BC67-4BE8-9056-6F1D607DB453}" srcId="{4EC0CC1B-6A16-4E85-8749-909E96C6BCB8}" destId="{4E4480C6-3E3A-4158-8B54-FC3E63082DC3}" srcOrd="6" destOrd="0" parTransId="{ABA242E2-F47C-4070-B0B0-C07009E950DB}" sibTransId="{F898A7A4-547C-4BB3-A445-09D8004FD558}"/>
    <dgm:cxn modelId="{D04FA7CD-CFE5-4144-9C51-4EA0B591DB00}" type="presOf" srcId="{207EBCE5-FE14-4F2E-8A77-31A20BE3D44E}" destId="{8E65ED21-E88D-47DB-9E25-5F9BDBA3E253}" srcOrd="0" destOrd="0" presId="urn:microsoft.com/office/officeart/2005/8/layout/vList2"/>
    <dgm:cxn modelId="{B4850CF6-69AD-487B-9D49-56ED705AF9D0}" type="presOf" srcId="{4EC0CC1B-6A16-4E85-8749-909E96C6BCB8}" destId="{FBF906B7-6511-4BD4-9148-91A71C1B3316}" srcOrd="0" destOrd="0" presId="urn:microsoft.com/office/officeart/2005/8/layout/vList2"/>
    <dgm:cxn modelId="{9EDC3813-9D39-47F0-82A7-5884774B071E}" type="presParOf" srcId="{FBF906B7-6511-4BD4-9148-91A71C1B3316}" destId="{DF8F3CC6-04AD-4A4A-AD17-DBE6B596CDAE}" srcOrd="0" destOrd="0" presId="urn:microsoft.com/office/officeart/2005/8/layout/vList2"/>
    <dgm:cxn modelId="{C72ACD0F-1071-4232-951A-874F63302272}" type="presParOf" srcId="{FBF906B7-6511-4BD4-9148-91A71C1B3316}" destId="{B836AD39-834D-447E-B5A3-EE8CCE971EDA}" srcOrd="1" destOrd="0" presId="urn:microsoft.com/office/officeart/2005/8/layout/vList2"/>
    <dgm:cxn modelId="{C0B3E4DA-61DC-4226-932E-F38948F1F0B4}" type="presParOf" srcId="{FBF906B7-6511-4BD4-9148-91A71C1B3316}" destId="{8E65ED21-E88D-47DB-9E25-5F9BDBA3E253}" srcOrd="2" destOrd="0" presId="urn:microsoft.com/office/officeart/2005/8/layout/vList2"/>
    <dgm:cxn modelId="{2B71A7C0-35D1-4603-AE6B-EB25EBD71D62}" type="presParOf" srcId="{FBF906B7-6511-4BD4-9148-91A71C1B3316}" destId="{D7EA6AAB-FC4C-40F2-9CC8-C972239CF539}" srcOrd="3" destOrd="0" presId="urn:microsoft.com/office/officeart/2005/8/layout/vList2"/>
    <dgm:cxn modelId="{03E7F2E8-A082-4A82-BD33-0E7FC788316D}" type="presParOf" srcId="{FBF906B7-6511-4BD4-9148-91A71C1B3316}" destId="{6DFA3061-BCAF-44B0-92E6-3A854B6907DB}" srcOrd="4" destOrd="0" presId="urn:microsoft.com/office/officeart/2005/8/layout/vList2"/>
    <dgm:cxn modelId="{A1FC90B3-66EE-4870-87C5-4463C8657777}" type="presParOf" srcId="{FBF906B7-6511-4BD4-9148-91A71C1B3316}" destId="{A668C850-7EF8-4CAC-9CBE-4C33C1BB74AE}" srcOrd="5" destOrd="0" presId="urn:microsoft.com/office/officeart/2005/8/layout/vList2"/>
    <dgm:cxn modelId="{A352A4BC-EABF-402D-81E5-FF72E7C69735}" type="presParOf" srcId="{FBF906B7-6511-4BD4-9148-91A71C1B3316}" destId="{57AD9161-57F3-49BE-8647-C85985A5D6B7}" srcOrd="6" destOrd="0" presId="urn:microsoft.com/office/officeart/2005/8/layout/vList2"/>
    <dgm:cxn modelId="{79EF8F94-6DF1-41A6-90DF-2BD0F53A0A98}" type="presParOf" srcId="{FBF906B7-6511-4BD4-9148-91A71C1B3316}" destId="{E521608C-4355-4DE7-98D6-42B78C5E9119}" srcOrd="7" destOrd="0" presId="urn:microsoft.com/office/officeart/2005/8/layout/vList2"/>
    <dgm:cxn modelId="{15775AC3-E0EA-47BD-A783-18F7635E3302}" type="presParOf" srcId="{FBF906B7-6511-4BD4-9148-91A71C1B3316}" destId="{A4AE0BC6-F58B-420F-A0D3-DDAFDFAE98BA}" srcOrd="8" destOrd="0" presId="urn:microsoft.com/office/officeart/2005/8/layout/vList2"/>
    <dgm:cxn modelId="{772E5B57-0D6A-4544-A0B9-F8C7018B998B}" type="presParOf" srcId="{FBF906B7-6511-4BD4-9148-91A71C1B3316}" destId="{2DFA03E5-E89E-405F-AC51-F47C0061040D}" srcOrd="9" destOrd="0" presId="urn:microsoft.com/office/officeart/2005/8/layout/vList2"/>
    <dgm:cxn modelId="{CEBAD211-86F2-4309-A0BC-AFE2074A8FCB}" type="presParOf" srcId="{FBF906B7-6511-4BD4-9148-91A71C1B3316}" destId="{EB534EFC-9D1B-4B69-83C3-2976E980312B}" srcOrd="10" destOrd="0" presId="urn:microsoft.com/office/officeart/2005/8/layout/vList2"/>
    <dgm:cxn modelId="{7ACE0DE6-436F-4C2D-8CAA-D11F8806A7A9}" type="presParOf" srcId="{FBF906B7-6511-4BD4-9148-91A71C1B3316}" destId="{60570A45-8F9F-4D33-8790-6F5637ECCDE8}" srcOrd="11" destOrd="0" presId="urn:microsoft.com/office/officeart/2005/8/layout/vList2"/>
    <dgm:cxn modelId="{0A8FAE13-183C-445C-9DEA-E658EE961A79}" type="presParOf" srcId="{FBF906B7-6511-4BD4-9148-91A71C1B3316}" destId="{9BF45A4E-B10D-4119-A559-9F81071C320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EDC06C-A88E-40DC-A5E6-C43118EB98FF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633279-8616-4B1C-923C-B3159EFDC8B5}">
      <dgm:prSet/>
      <dgm:spPr/>
      <dgm:t>
        <a:bodyPr/>
        <a:lstStyle/>
        <a:p>
          <a:r>
            <a:rPr lang="en-GB"/>
            <a:t>Post Manchester Attack &amp; Enquiry</a:t>
          </a:r>
          <a:endParaRPr lang="en-US"/>
        </a:p>
      </dgm:t>
    </dgm:pt>
    <dgm:pt modelId="{33746DB0-C719-45DA-9D25-89A77B1E027A}" type="parTrans" cxnId="{F1DC77A0-9A2D-4BD2-9CB1-5A096725436F}">
      <dgm:prSet/>
      <dgm:spPr/>
      <dgm:t>
        <a:bodyPr/>
        <a:lstStyle/>
        <a:p>
          <a:endParaRPr lang="en-US"/>
        </a:p>
      </dgm:t>
    </dgm:pt>
    <dgm:pt modelId="{848200DC-70B5-4977-8E53-DEEE44ECD5FB}" type="sibTrans" cxnId="{F1DC77A0-9A2D-4BD2-9CB1-5A096725436F}">
      <dgm:prSet/>
      <dgm:spPr/>
      <dgm:t>
        <a:bodyPr/>
        <a:lstStyle/>
        <a:p>
          <a:endParaRPr lang="en-US"/>
        </a:p>
      </dgm:t>
    </dgm:pt>
    <dgm:pt modelId="{4E7EDB5D-B6B0-4221-8B1B-4260B389C05D}">
      <dgm:prSet/>
      <dgm:spPr/>
      <dgm:t>
        <a:bodyPr/>
        <a:lstStyle/>
        <a:p>
          <a:r>
            <a:rPr lang="en-GB"/>
            <a:t>Family Pressure</a:t>
          </a:r>
          <a:endParaRPr lang="en-US"/>
        </a:p>
      </dgm:t>
    </dgm:pt>
    <dgm:pt modelId="{0D271202-B6E1-46C1-93BF-8E3AE54B18E2}" type="parTrans" cxnId="{DD2BE24B-FC17-44A9-893E-039C75D7C6F6}">
      <dgm:prSet/>
      <dgm:spPr/>
      <dgm:t>
        <a:bodyPr/>
        <a:lstStyle/>
        <a:p>
          <a:endParaRPr lang="en-US"/>
        </a:p>
      </dgm:t>
    </dgm:pt>
    <dgm:pt modelId="{554C9DA1-F7C2-4B03-AF56-1A4551B391CA}" type="sibTrans" cxnId="{DD2BE24B-FC17-44A9-893E-039C75D7C6F6}">
      <dgm:prSet/>
      <dgm:spPr/>
      <dgm:t>
        <a:bodyPr/>
        <a:lstStyle/>
        <a:p>
          <a:endParaRPr lang="en-US"/>
        </a:p>
      </dgm:t>
    </dgm:pt>
    <dgm:pt modelId="{A2A19AD8-282B-4988-BC6F-EE5659FFFE73}">
      <dgm:prSet/>
      <dgm:spPr/>
      <dgm:t>
        <a:bodyPr/>
        <a:lstStyle/>
        <a:p>
          <a:r>
            <a:rPr lang="en-GB" dirty="0"/>
            <a:t>Industry Pressure &amp; Concerns</a:t>
          </a:r>
          <a:endParaRPr lang="en-US" dirty="0"/>
        </a:p>
      </dgm:t>
    </dgm:pt>
    <dgm:pt modelId="{7027000C-B1AD-4F9F-B7E6-8166BD1663CA}" type="parTrans" cxnId="{8447E089-96DF-4551-A39C-279F10139DED}">
      <dgm:prSet/>
      <dgm:spPr/>
      <dgm:t>
        <a:bodyPr/>
        <a:lstStyle/>
        <a:p>
          <a:endParaRPr lang="en-US"/>
        </a:p>
      </dgm:t>
    </dgm:pt>
    <dgm:pt modelId="{23887527-6BCE-4172-B2BC-EB7808703623}" type="sibTrans" cxnId="{8447E089-96DF-4551-A39C-279F10139DED}">
      <dgm:prSet/>
      <dgm:spPr/>
      <dgm:t>
        <a:bodyPr/>
        <a:lstStyle/>
        <a:p>
          <a:endParaRPr lang="en-US"/>
        </a:p>
      </dgm:t>
    </dgm:pt>
    <dgm:pt modelId="{708D9BF4-F158-40F4-9B6E-CEE38A06A1A9}">
      <dgm:prSet/>
      <dgm:spPr/>
      <dgm:t>
        <a:bodyPr/>
        <a:lstStyle/>
        <a:p>
          <a:r>
            <a:rPr lang="en-GB"/>
            <a:t>Ongoing Discussions</a:t>
          </a:r>
          <a:endParaRPr lang="en-US"/>
        </a:p>
      </dgm:t>
    </dgm:pt>
    <dgm:pt modelId="{5DE1B8D0-2607-4827-995A-50B27D922A45}" type="parTrans" cxnId="{1E7D2A31-3B8A-4F6E-B31A-CC244B670CDA}">
      <dgm:prSet/>
      <dgm:spPr/>
      <dgm:t>
        <a:bodyPr/>
        <a:lstStyle/>
        <a:p>
          <a:endParaRPr lang="en-US"/>
        </a:p>
      </dgm:t>
    </dgm:pt>
    <dgm:pt modelId="{B909118A-BEC2-429F-ACCE-354A9DFB5AE2}" type="sibTrans" cxnId="{1E7D2A31-3B8A-4F6E-B31A-CC244B670CDA}">
      <dgm:prSet/>
      <dgm:spPr/>
      <dgm:t>
        <a:bodyPr/>
        <a:lstStyle/>
        <a:p>
          <a:endParaRPr lang="en-US"/>
        </a:p>
      </dgm:t>
    </dgm:pt>
    <dgm:pt modelId="{9A856628-1FF4-4182-9A48-6CC3B3B4A47C}">
      <dgm:prSet/>
      <dgm:spPr/>
      <dgm:t>
        <a:bodyPr/>
        <a:lstStyle/>
        <a:p>
          <a:r>
            <a:rPr lang="en-GB"/>
            <a:t>Enhance Public Safety by ensuring there is better preparedness &amp; protection from Terrorist Attacks</a:t>
          </a:r>
          <a:endParaRPr lang="en-US"/>
        </a:p>
      </dgm:t>
    </dgm:pt>
    <dgm:pt modelId="{69A9789F-D986-4A68-BAE6-E268CE5A7A91}" type="parTrans" cxnId="{A499D1D1-8876-416D-B170-F783D84152D7}">
      <dgm:prSet/>
      <dgm:spPr/>
      <dgm:t>
        <a:bodyPr/>
        <a:lstStyle/>
        <a:p>
          <a:endParaRPr lang="en-US"/>
        </a:p>
      </dgm:t>
    </dgm:pt>
    <dgm:pt modelId="{A102286B-E243-4EE9-A6C3-AFF70DE95CA1}" type="sibTrans" cxnId="{A499D1D1-8876-416D-B170-F783D84152D7}">
      <dgm:prSet/>
      <dgm:spPr/>
      <dgm:t>
        <a:bodyPr/>
        <a:lstStyle/>
        <a:p>
          <a:endParaRPr lang="en-US"/>
        </a:p>
      </dgm:t>
    </dgm:pt>
    <dgm:pt modelId="{5263D891-F2DA-4FB5-A4C0-E753C6DC58B9}">
      <dgm:prSet/>
      <dgm:spPr/>
      <dgm:t>
        <a:bodyPr/>
        <a:lstStyle/>
        <a:p>
          <a:r>
            <a:rPr lang="en-GB"/>
            <a:t>Terrorism – Protection of Premises Bill</a:t>
          </a:r>
          <a:endParaRPr lang="en-US"/>
        </a:p>
      </dgm:t>
    </dgm:pt>
    <dgm:pt modelId="{1F9FA8D7-CD86-49F1-98A0-2BACD7F42AB0}" type="parTrans" cxnId="{E72BC378-7235-4ADB-BEA2-1FA68390E9D4}">
      <dgm:prSet/>
      <dgm:spPr/>
      <dgm:t>
        <a:bodyPr/>
        <a:lstStyle/>
        <a:p>
          <a:endParaRPr lang="en-US"/>
        </a:p>
      </dgm:t>
    </dgm:pt>
    <dgm:pt modelId="{650BEABC-C926-442E-BD88-79523872FBCA}" type="sibTrans" cxnId="{E72BC378-7235-4ADB-BEA2-1FA68390E9D4}">
      <dgm:prSet/>
      <dgm:spPr/>
      <dgm:t>
        <a:bodyPr/>
        <a:lstStyle/>
        <a:p>
          <a:endParaRPr lang="en-US"/>
        </a:p>
      </dgm:t>
    </dgm:pt>
    <dgm:pt modelId="{42549066-DF94-4E12-998F-F1C5B7D41547}">
      <dgm:prSet/>
      <dgm:spPr/>
      <dgm:t>
        <a:bodyPr/>
        <a:lstStyle/>
        <a:p>
          <a:r>
            <a:rPr lang="en-GB"/>
            <a:t>Slow Progress – Ongoing Consultation with Industry &amp; Development / Updates</a:t>
          </a:r>
          <a:endParaRPr lang="en-US"/>
        </a:p>
      </dgm:t>
    </dgm:pt>
    <dgm:pt modelId="{2AC5C14A-45CF-464F-8615-FCC98992B930}" type="parTrans" cxnId="{11844E0E-D792-4616-8007-487D78221415}">
      <dgm:prSet/>
      <dgm:spPr/>
      <dgm:t>
        <a:bodyPr/>
        <a:lstStyle/>
        <a:p>
          <a:endParaRPr lang="en-US"/>
        </a:p>
      </dgm:t>
    </dgm:pt>
    <dgm:pt modelId="{EA7891C1-8D09-483D-B642-5A080FF002E8}" type="sibTrans" cxnId="{11844E0E-D792-4616-8007-487D78221415}">
      <dgm:prSet/>
      <dgm:spPr/>
      <dgm:t>
        <a:bodyPr/>
        <a:lstStyle/>
        <a:p>
          <a:endParaRPr lang="en-US"/>
        </a:p>
      </dgm:t>
    </dgm:pt>
    <dgm:pt modelId="{E6123EFA-8797-46D1-8987-197B5C9416C8}" type="pres">
      <dgm:prSet presAssocID="{BBEDC06C-A88E-40DC-A5E6-C43118EB98FF}" presName="vert0" presStyleCnt="0">
        <dgm:presLayoutVars>
          <dgm:dir/>
          <dgm:animOne val="branch"/>
          <dgm:animLvl val="lvl"/>
        </dgm:presLayoutVars>
      </dgm:prSet>
      <dgm:spPr/>
    </dgm:pt>
    <dgm:pt modelId="{0F1B7E71-50F9-4CCB-A93E-72B1B6F107BB}" type="pres">
      <dgm:prSet presAssocID="{C2633279-8616-4B1C-923C-B3159EFDC8B5}" presName="thickLine" presStyleLbl="alignNode1" presStyleIdx="0" presStyleCnt="7"/>
      <dgm:spPr/>
    </dgm:pt>
    <dgm:pt modelId="{A4271F84-37AB-4CF6-B520-74036908AEDF}" type="pres">
      <dgm:prSet presAssocID="{C2633279-8616-4B1C-923C-B3159EFDC8B5}" presName="horz1" presStyleCnt="0"/>
      <dgm:spPr/>
    </dgm:pt>
    <dgm:pt modelId="{EE247666-9DF2-41EB-BE56-820F9F4A0411}" type="pres">
      <dgm:prSet presAssocID="{C2633279-8616-4B1C-923C-B3159EFDC8B5}" presName="tx1" presStyleLbl="revTx" presStyleIdx="0" presStyleCnt="7"/>
      <dgm:spPr/>
    </dgm:pt>
    <dgm:pt modelId="{59EEF898-D746-4E3D-9304-A2E9AEA05388}" type="pres">
      <dgm:prSet presAssocID="{C2633279-8616-4B1C-923C-B3159EFDC8B5}" presName="vert1" presStyleCnt="0"/>
      <dgm:spPr/>
    </dgm:pt>
    <dgm:pt modelId="{7BE84997-D071-4A95-9A2F-E6FF70AB74D8}" type="pres">
      <dgm:prSet presAssocID="{4E7EDB5D-B6B0-4221-8B1B-4260B389C05D}" presName="thickLine" presStyleLbl="alignNode1" presStyleIdx="1" presStyleCnt="7"/>
      <dgm:spPr/>
    </dgm:pt>
    <dgm:pt modelId="{8EE30E31-4383-4BDE-8C6D-BC3D6A547CFE}" type="pres">
      <dgm:prSet presAssocID="{4E7EDB5D-B6B0-4221-8B1B-4260B389C05D}" presName="horz1" presStyleCnt="0"/>
      <dgm:spPr/>
    </dgm:pt>
    <dgm:pt modelId="{6F3B5047-5D86-4C9A-9A72-1CAFBEBB6798}" type="pres">
      <dgm:prSet presAssocID="{4E7EDB5D-B6B0-4221-8B1B-4260B389C05D}" presName="tx1" presStyleLbl="revTx" presStyleIdx="1" presStyleCnt="7"/>
      <dgm:spPr/>
    </dgm:pt>
    <dgm:pt modelId="{DB263134-CBC7-484F-B778-2EC817D257E6}" type="pres">
      <dgm:prSet presAssocID="{4E7EDB5D-B6B0-4221-8B1B-4260B389C05D}" presName="vert1" presStyleCnt="0"/>
      <dgm:spPr/>
    </dgm:pt>
    <dgm:pt modelId="{C20DA0B8-B257-4E7F-B9E1-C6E1EF68F5BA}" type="pres">
      <dgm:prSet presAssocID="{A2A19AD8-282B-4988-BC6F-EE5659FFFE73}" presName="thickLine" presStyleLbl="alignNode1" presStyleIdx="2" presStyleCnt="7"/>
      <dgm:spPr/>
    </dgm:pt>
    <dgm:pt modelId="{E3A66256-D1B8-4184-BD94-4455A14D6FD0}" type="pres">
      <dgm:prSet presAssocID="{A2A19AD8-282B-4988-BC6F-EE5659FFFE73}" presName="horz1" presStyleCnt="0"/>
      <dgm:spPr/>
    </dgm:pt>
    <dgm:pt modelId="{3E395129-AE2E-49E1-ACAC-6804AF520735}" type="pres">
      <dgm:prSet presAssocID="{A2A19AD8-282B-4988-BC6F-EE5659FFFE73}" presName="tx1" presStyleLbl="revTx" presStyleIdx="2" presStyleCnt="7"/>
      <dgm:spPr/>
    </dgm:pt>
    <dgm:pt modelId="{7A5FB583-A336-4920-8B95-0E927C84AE18}" type="pres">
      <dgm:prSet presAssocID="{A2A19AD8-282B-4988-BC6F-EE5659FFFE73}" presName="vert1" presStyleCnt="0"/>
      <dgm:spPr/>
    </dgm:pt>
    <dgm:pt modelId="{1E4DE823-2F3A-4E13-9B0B-E9348F6CA6EA}" type="pres">
      <dgm:prSet presAssocID="{708D9BF4-F158-40F4-9B6E-CEE38A06A1A9}" presName="thickLine" presStyleLbl="alignNode1" presStyleIdx="3" presStyleCnt="7"/>
      <dgm:spPr/>
    </dgm:pt>
    <dgm:pt modelId="{A3BE845D-A57E-480A-82EE-105AECCB7FC5}" type="pres">
      <dgm:prSet presAssocID="{708D9BF4-F158-40F4-9B6E-CEE38A06A1A9}" presName="horz1" presStyleCnt="0"/>
      <dgm:spPr/>
    </dgm:pt>
    <dgm:pt modelId="{3FA90066-93ED-4D85-8688-9C23324E63CF}" type="pres">
      <dgm:prSet presAssocID="{708D9BF4-F158-40F4-9B6E-CEE38A06A1A9}" presName="tx1" presStyleLbl="revTx" presStyleIdx="3" presStyleCnt="7"/>
      <dgm:spPr/>
    </dgm:pt>
    <dgm:pt modelId="{0D121EC3-6ABC-4F1A-86A3-5486130ED55C}" type="pres">
      <dgm:prSet presAssocID="{708D9BF4-F158-40F4-9B6E-CEE38A06A1A9}" presName="vert1" presStyleCnt="0"/>
      <dgm:spPr/>
    </dgm:pt>
    <dgm:pt modelId="{EAEF485B-6C41-46A6-A399-B971698B5EDB}" type="pres">
      <dgm:prSet presAssocID="{9A856628-1FF4-4182-9A48-6CC3B3B4A47C}" presName="thickLine" presStyleLbl="alignNode1" presStyleIdx="4" presStyleCnt="7"/>
      <dgm:spPr/>
    </dgm:pt>
    <dgm:pt modelId="{212DDF04-1615-420B-AB01-B1EF49CB4750}" type="pres">
      <dgm:prSet presAssocID="{9A856628-1FF4-4182-9A48-6CC3B3B4A47C}" presName="horz1" presStyleCnt="0"/>
      <dgm:spPr/>
    </dgm:pt>
    <dgm:pt modelId="{14E257AB-F7B2-4366-9B4D-0B0145D54294}" type="pres">
      <dgm:prSet presAssocID="{9A856628-1FF4-4182-9A48-6CC3B3B4A47C}" presName="tx1" presStyleLbl="revTx" presStyleIdx="4" presStyleCnt="7"/>
      <dgm:spPr/>
    </dgm:pt>
    <dgm:pt modelId="{FDAB47E8-2146-48D0-BE20-0EF21DF6E814}" type="pres">
      <dgm:prSet presAssocID="{9A856628-1FF4-4182-9A48-6CC3B3B4A47C}" presName="vert1" presStyleCnt="0"/>
      <dgm:spPr/>
    </dgm:pt>
    <dgm:pt modelId="{EB6D012F-5774-43FA-B8F8-5FF77B637563}" type="pres">
      <dgm:prSet presAssocID="{5263D891-F2DA-4FB5-A4C0-E753C6DC58B9}" presName="thickLine" presStyleLbl="alignNode1" presStyleIdx="5" presStyleCnt="7"/>
      <dgm:spPr/>
    </dgm:pt>
    <dgm:pt modelId="{41B59C58-B888-4D0E-B724-5AB12F710690}" type="pres">
      <dgm:prSet presAssocID="{5263D891-F2DA-4FB5-A4C0-E753C6DC58B9}" presName="horz1" presStyleCnt="0"/>
      <dgm:spPr/>
    </dgm:pt>
    <dgm:pt modelId="{F674BBC9-9AB4-48C3-9DA9-F7703F3408B4}" type="pres">
      <dgm:prSet presAssocID="{5263D891-F2DA-4FB5-A4C0-E753C6DC58B9}" presName="tx1" presStyleLbl="revTx" presStyleIdx="5" presStyleCnt="7"/>
      <dgm:spPr/>
    </dgm:pt>
    <dgm:pt modelId="{18E8233C-C3E4-4ADB-9E0D-FD5D01AD5774}" type="pres">
      <dgm:prSet presAssocID="{5263D891-F2DA-4FB5-A4C0-E753C6DC58B9}" presName="vert1" presStyleCnt="0"/>
      <dgm:spPr/>
    </dgm:pt>
    <dgm:pt modelId="{1FE69BB9-4C58-431E-932B-FD66BD4ACE79}" type="pres">
      <dgm:prSet presAssocID="{42549066-DF94-4E12-998F-F1C5B7D41547}" presName="thickLine" presStyleLbl="alignNode1" presStyleIdx="6" presStyleCnt="7"/>
      <dgm:spPr/>
    </dgm:pt>
    <dgm:pt modelId="{DF7113BE-F333-4475-97AB-A2F89EED8BE7}" type="pres">
      <dgm:prSet presAssocID="{42549066-DF94-4E12-998F-F1C5B7D41547}" presName="horz1" presStyleCnt="0"/>
      <dgm:spPr/>
    </dgm:pt>
    <dgm:pt modelId="{7839689A-EEFC-42EB-91F4-B436B9CFD8A7}" type="pres">
      <dgm:prSet presAssocID="{42549066-DF94-4E12-998F-F1C5B7D41547}" presName="tx1" presStyleLbl="revTx" presStyleIdx="6" presStyleCnt="7"/>
      <dgm:spPr/>
    </dgm:pt>
    <dgm:pt modelId="{F8E6DC45-A5C9-49DE-9D16-1061739A0550}" type="pres">
      <dgm:prSet presAssocID="{42549066-DF94-4E12-998F-F1C5B7D41547}" presName="vert1" presStyleCnt="0"/>
      <dgm:spPr/>
    </dgm:pt>
  </dgm:ptLst>
  <dgm:cxnLst>
    <dgm:cxn modelId="{26E87609-A09D-4A70-9872-6265A9C8285E}" type="presOf" srcId="{9A856628-1FF4-4182-9A48-6CC3B3B4A47C}" destId="{14E257AB-F7B2-4366-9B4D-0B0145D54294}" srcOrd="0" destOrd="0" presId="urn:microsoft.com/office/officeart/2008/layout/LinedList"/>
    <dgm:cxn modelId="{11844E0E-D792-4616-8007-487D78221415}" srcId="{BBEDC06C-A88E-40DC-A5E6-C43118EB98FF}" destId="{42549066-DF94-4E12-998F-F1C5B7D41547}" srcOrd="6" destOrd="0" parTransId="{2AC5C14A-45CF-464F-8615-FCC98992B930}" sibTransId="{EA7891C1-8D09-483D-B642-5A080FF002E8}"/>
    <dgm:cxn modelId="{1E7D2A31-3B8A-4F6E-B31A-CC244B670CDA}" srcId="{BBEDC06C-A88E-40DC-A5E6-C43118EB98FF}" destId="{708D9BF4-F158-40F4-9B6E-CEE38A06A1A9}" srcOrd="3" destOrd="0" parTransId="{5DE1B8D0-2607-4827-995A-50B27D922A45}" sibTransId="{B909118A-BEC2-429F-ACCE-354A9DFB5AE2}"/>
    <dgm:cxn modelId="{DD2BE24B-FC17-44A9-893E-039C75D7C6F6}" srcId="{BBEDC06C-A88E-40DC-A5E6-C43118EB98FF}" destId="{4E7EDB5D-B6B0-4221-8B1B-4260B389C05D}" srcOrd="1" destOrd="0" parTransId="{0D271202-B6E1-46C1-93BF-8E3AE54B18E2}" sibTransId="{554C9DA1-F7C2-4B03-AF56-1A4551B391CA}"/>
    <dgm:cxn modelId="{83E3A373-A08C-43BD-A432-15F2EAAFB049}" type="presOf" srcId="{C2633279-8616-4B1C-923C-B3159EFDC8B5}" destId="{EE247666-9DF2-41EB-BE56-820F9F4A0411}" srcOrd="0" destOrd="0" presId="urn:microsoft.com/office/officeart/2008/layout/LinedList"/>
    <dgm:cxn modelId="{C3F55D56-19D2-4B6A-8E98-5EC510037CB2}" type="presOf" srcId="{5263D891-F2DA-4FB5-A4C0-E753C6DC58B9}" destId="{F674BBC9-9AB4-48C3-9DA9-F7703F3408B4}" srcOrd="0" destOrd="0" presId="urn:microsoft.com/office/officeart/2008/layout/LinedList"/>
    <dgm:cxn modelId="{55D05256-6883-45DD-AE52-AFB5FC147110}" type="presOf" srcId="{BBEDC06C-A88E-40DC-A5E6-C43118EB98FF}" destId="{E6123EFA-8797-46D1-8987-197B5C9416C8}" srcOrd="0" destOrd="0" presId="urn:microsoft.com/office/officeart/2008/layout/LinedList"/>
    <dgm:cxn modelId="{E72BC378-7235-4ADB-BEA2-1FA68390E9D4}" srcId="{BBEDC06C-A88E-40DC-A5E6-C43118EB98FF}" destId="{5263D891-F2DA-4FB5-A4C0-E753C6DC58B9}" srcOrd="5" destOrd="0" parTransId="{1F9FA8D7-CD86-49F1-98A0-2BACD7F42AB0}" sibTransId="{650BEABC-C926-442E-BD88-79523872FBCA}"/>
    <dgm:cxn modelId="{8447E089-96DF-4551-A39C-279F10139DED}" srcId="{BBEDC06C-A88E-40DC-A5E6-C43118EB98FF}" destId="{A2A19AD8-282B-4988-BC6F-EE5659FFFE73}" srcOrd="2" destOrd="0" parTransId="{7027000C-B1AD-4F9F-B7E6-8166BD1663CA}" sibTransId="{23887527-6BCE-4172-B2BC-EB7808703623}"/>
    <dgm:cxn modelId="{166FC092-1424-4E8C-A021-0CF122205F42}" type="presOf" srcId="{42549066-DF94-4E12-998F-F1C5B7D41547}" destId="{7839689A-EEFC-42EB-91F4-B436B9CFD8A7}" srcOrd="0" destOrd="0" presId="urn:microsoft.com/office/officeart/2008/layout/LinedList"/>
    <dgm:cxn modelId="{2CE39D9B-D26D-4DB4-AFDA-E6A2A39FD5A4}" type="presOf" srcId="{4E7EDB5D-B6B0-4221-8B1B-4260B389C05D}" destId="{6F3B5047-5D86-4C9A-9A72-1CAFBEBB6798}" srcOrd="0" destOrd="0" presId="urn:microsoft.com/office/officeart/2008/layout/LinedList"/>
    <dgm:cxn modelId="{F1DC77A0-9A2D-4BD2-9CB1-5A096725436F}" srcId="{BBEDC06C-A88E-40DC-A5E6-C43118EB98FF}" destId="{C2633279-8616-4B1C-923C-B3159EFDC8B5}" srcOrd="0" destOrd="0" parTransId="{33746DB0-C719-45DA-9D25-89A77B1E027A}" sibTransId="{848200DC-70B5-4977-8E53-DEEE44ECD5FB}"/>
    <dgm:cxn modelId="{4DB9E3C2-21EB-4DED-A429-398B65699961}" type="presOf" srcId="{708D9BF4-F158-40F4-9B6E-CEE38A06A1A9}" destId="{3FA90066-93ED-4D85-8688-9C23324E63CF}" srcOrd="0" destOrd="0" presId="urn:microsoft.com/office/officeart/2008/layout/LinedList"/>
    <dgm:cxn modelId="{45F82CD1-E942-4709-BD05-630458AA11BB}" type="presOf" srcId="{A2A19AD8-282B-4988-BC6F-EE5659FFFE73}" destId="{3E395129-AE2E-49E1-ACAC-6804AF520735}" srcOrd="0" destOrd="0" presId="urn:microsoft.com/office/officeart/2008/layout/LinedList"/>
    <dgm:cxn modelId="{A499D1D1-8876-416D-B170-F783D84152D7}" srcId="{BBEDC06C-A88E-40DC-A5E6-C43118EB98FF}" destId="{9A856628-1FF4-4182-9A48-6CC3B3B4A47C}" srcOrd="4" destOrd="0" parTransId="{69A9789F-D986-4A68-BAE6-E268CE5A7A91}" sibTransId="{A102286B-E243-4EE9-A6C3-AFF70DE95CA1}"/>
    <dgm:cxn modelId="{5BDE3622-E84D-4FA4-95AC-3204AE759CB5}" type="presParOf" srcId="{E6123EFA-8797-46D1-8987-197B5C9416C8}" destId="{0F1B7E71-50F9-4CCB-A93E-72B1B6F107BB}" srcOrd="0" destOrd="0" presId="urn:microsoft.com/office/officeart/2008/layout/LinedList"/>
    <dgm:cxn modelId="{E2586ACB-DED0-42A7-8DFF-B440994430C2}" type="presParOf" srcId="{E6123EFA-8797-46D1-8987-197B5C9416C8}" destId="{A4271F84-37AB-4CF6-B520-74036908AEDF}" srcOrd="1" destOrd="0" presId="urn:microsoft.com/office/officeart/2008/layout/LinedList"/>
    <dgm:cxn modelId="{1F4EFD59-3D67-4EB0-A2C9-199EDA521F9B}" type="presParOf" srcId="{A4271F84-37AB-4CF6-B520-74036908AEDF}" destId="{EE247666-9DF2-41EB-BE56-820F9F4A0411}" srcOrd="0" destOrd="0" presId="urn:microsoft.com/office/officeart/2008/layout/LinedList"/>
    <dgm:cxn modelId="{54981515-47A3-4F17-91E2-C014E72AAF91}" type="presParOf" srcId="{A4271F84-37AB-4CF6-B520-74036908AEDF}" destId="{59EEF898-D746-4E3D-9304-A2E9AEA05388}" srcOrd="1" destOrd="0" presId="urn:microsoft.com/office/officeart/2008/layout/LinedList"/>
    <dgm:cxn modelId="{61CBE4C5-3669-400A-869A-B3C9C4C777DA}" type="presParOf" srcId="{E6123EFA-8797-46D1-8987-197B5C9416C8}" destId="{7BE84997-D071-4A95-9A2F-E6FF70AB74D8}" srcOrd="2" destOrd="0" presId="urn:microsoft.com/office/officeart/2008/layout/LinedList"/>
    <dgm:cxn modelId="{3ADA3673-8B56-477E-B863-C83840519592}" type="presParOf" srcId="{E6123EFA-8797-46D1-8987-197B5C9416C8}" destId="{8EE30E31-4383-4BDE-8C6D-BC3D6A547CFE}" srcOrd="3" destOrd="0" presId="urn:microsoft.com/office/officeart/2008/layout/LinedList"/>
    <dgm:cxn modelId="{F8DB18CF-6F22-439E-8BF9-58EDE2329096}" type="presParOf" srcId="{8EE30E31-4383-4BDE-8C6D-BC3D6A547CFE}" destId="{6F3B5047-5D86-4C9A-9A72-1CAFBEBB6798}" srcOrd="0" destOrd="0" presId="urn:microsoft.com/office/officeart/2008/layout/LinedList"/>
    <dgm:cxn modelId="{5F294D58-0D11-4367-890E-4501D1F1A0FA}" type="presParOf" srcId="{8EE30E31-4383-4BDE-8C6D-BC3D6A547CFE}" destId="{DB263134-CBC7-484F-B778-2EC817D257E6}" srcOrd="1" destOrd="0" presId="urn:microsoft.com/office/officeart/2008/layout/LinedList"/>
    <dgm:cxn modelId="{140C69E6-3606-470F-8101-6BC1CACC8638}" type="presParOf" srcId="{E6123EFA-8797-46D1-8987-197B5C9416C8}" destId="{C20DA0B8-B257-4E7F-B9E1-C6E1EF68F5BA}" srcOrd="4" destOrd="0" presId="urn:microsoft.com/office/officeart/2008/layout/LinedList"/>
    <dgm:cxn modelId="{D66E99F3-E0F9-4BAF-9BC6-2DE1F340C700}" type="presParOf" srcId="{E6123EFA-8797-46D1-8987-197B5C9416C8}" destId="{E3A66256-D1B8-4184-BD94-4455A14D6FD0}" srcOrd="5" destOrd="0" presId="urn:microsoft.com/office/officeart/2008/layout/LinedList"/>
    <dgm:cxn modelId="{975C532F-3ECA-4884-B6E4-C523E7071BA6}" type="presParOf" srcId="{E3A66256-D1B8-4184-BD94-4455A14D6FD0}" destId="{3E395129-AE2E-49E1-ACAC-6804AF520735}" srcOrd="0" destOrd="0" presId="urn:microsoft.com/office/officeart/2008/layout/LinedList"/>
    <dgm:cxn modelId="{1C07CDD5-FA6D-4A37-800D-963407C288A9}" type="presParOf" srcId="{E3A66256-D1B8-4184-BD94-4455A14D6FD0}" destId="{7A5FB583-A336-4920-8B95-0E927C84AE18}" srcOrd="1" destOrd="0" presId="urn:microsoft.com/office/officeart/2008/layout/LinedList"/>
    <dgm:cxn modelId="{AD6C3128-E3BB-4CCE-94B4-4A794BBF3B70}" type="presParOf" srcId="{E6123EFA-8797-46D1-8987-197B5C9416C8}" destId="{1E4DE823-2F3A-4E13-9B0B-E9348F6CA6EA}" srcOrd="6" destOrd="0" presId="urn:microsoft.com/office/officeart/2008/layout/LinedList"/>
    <dgm:cxn modelId="{87D549D4-B626-4139-8DD5-AB8DE0BCFD8A}" type="presParOf" srcId="{E6123EFA-8797-46D1-8987-197B5C9416C8}" destId="{A3BE845D-A57E-480A-82EE-105AECCB7FC5}" srcOrd="7" destOrd="0" presId="urn:microsoft.com/office/officeart/2008/layout/LinedList"/>
    <dgm:cxn modelId="{B968DE42-A9F6-4A57-8B09-3F79A96ED2C4}" type="presParOf" srcId="{A3BE845D-A57E-480A-82EE-105AECCB7FC5}" destId="{3FA90066-93ED-4D85-8688-9C23324E63CF}" srcOrd="0" destOrd="0" presId="urn:microsoft.com/office/officeart/2008/layout/LinedList"/>
    <dgm:cxn modelId="{6F3E2008-23A0-4771-B7FC-4C12942E24CA}" type="presParOf" srcId="{A3BE845D-A57E-480A-82EE-105AECCB7FC5}" destId="{0D121EC3-6ABC-4F1A-86A3-5486130ED55C}" srcOrd="1" destOrd="0" presId="urn:microsoft.com/office/officeart/2008/layout/LinedList"/>
    <dgm:cxn modelId="{7EFE2584-B10B-4888-A7CE-14274C7193C1}" type="presParOf" srcId="{E6123EFA-8797-46D1-8987-197B5C9416C8}" destId="{EAEF485B-6C41-46A6-A399-B971698B5EDB}" srcOrd="8" destOrd="0" presId="urn:microsoft.com/office/officeart/2008/layout/LinedList"/>
    <dgm:cxn modelId="{1A67398B-8C91-447D-A660-3A7A41AAC5A1}" type="presParOf" srcId="{E6123EFA-8797-46D1-8987-197B5C9416C8}" destId="{212DDF04-1615-420B-AB01-B1EF49CB4750}" srcOrd="9" destOrd="0" presId="urn:microsoft.com/office/officeart/2008/layout/LinedList"/>
    <dgm:cxn modelId="{088F1693-5B5F-40C4-A51F-E02BCE0AF618}" type="presParOf" srcId="{212DDF04-1615-420B-AB01-B1EF49CB4750}" destId="{14E257AB-F7B2-4366-9B4D-0B0145D54294}" srcOrd="0" destOrd="0" presId="urn:microsoft.com/office/officeart/2008/layout/LinedList"/>
    <dgm:cxn modelId="{802C21D3-E4A8-4AF4-9189-23EDFC6B8E6C}" type="presParOf" srcId="{212DDF04-1615-420B-AB01-B1EF49CB4750}" destId="{FDAB47E8-2146-48D0-BE20-0EF21DF6E814}" srcOrd="1" destOrd="0" presId="urn:microsoft.com/office/officeart/2008/layout/LinedList"/>
    <dgm:cxn modelId="{FF845B76-1180-493B-BEA1-74C5FA8731DC}" type="presParOf" srcId="{E6123EFA-8797-46D1-8987-197B5C9416C8}" destId="{EB6D012F-5774-43FA-B8F8-5FF77B637563}" srcOrd="10" destOrd="0" presId="urn:microsoft.com/office/officeart/2008/layout/LinedList"/>
    <dgm:cxn modelId="{F0EAFC88-C53A-4B62-B521-C759C890AE0D}" type="presParOf" srcId="{E6123EFA-8797-46D1-8987-197B5C9416C8}" destId="{41B59C58-B888-4D0E-B724-5AB12F710690}" srcOrd="11" destOrd="0" presId="urn:microsoft.com/office/officeart/2008/layout/LinedList"/>
    <dgm:cxn modelId="{3F1EE93D-3E97-4B14-B051-A2BE1FE18DD1}" type="presParOf" srcId="{41B59C58-B888-4D0E-B724-5AB12F710690}" destId="{F674BBC9-9AB4-48C3-9DA9-F7703F3408B4}" srcOrd="0" destOrd="0" presId="urn:microsoft.com/office/officeart/2008/layout/LinedList"/>
    <dgm:cxn modelId="{64A419F3-6074-4F8B-A65E-7B2177895C2F}" type="presParOf" srcId="{41B59C58-B888-4D0E-B724-5AB12F710690}" destId="{18E8233C-C3E4-4ADB-9E0D-FD5D01AD5774}" srcOrd="1" destOrd="0" presId="urn:microsoft.com/office/officeart/2008/layout/LinedList"/>
    <dgm:cxn modelId="{A99119D1-DFFD-4DBD-BE8C-1D7AF3519490}" type="presParOf" srcId="{E6123EFA-8797-46D1-8987-197B5C9416C8}" destId="{1FE69BB9-4C58-431E-932B-FD66BD4ACE79}" srcOrd="12" destOrd="0" presId="urn:microsoft.com/office/officeart/2008/layout/LinedList"/>
    <dgm:cxn modelId="{CAD7ADC4-43FF-45FC-BE51-5C93C5ACF55C}" type="presParOf" srcId="{E6123EFA-8797-46D1-8987-197B5C9416C8}" destId="{DF7113BE-F333-4475-97AB-A2F89EED8BE7}" srcOrd="13" destOrd="0" presId="urn:microsoft.com/office/officeart/2008/layout/LinedList"/>
    <dgm:cxn modelId="{CD94E415-E981-4255-AB9D-4E551E1BDBC3}" type="presParOf" srcId="{DF7113BE-F333-4475-97AB-A2F89EED8BE7}" destId="{7839689A-EEFC-42EB-91F4-B436B9CFD8A7}" srcOrd="0" destOrd="0" presId="urn:microsoft.com/office/officeart/2008/layout/LinedList"/>
    <dgm:cxn modelId="{C28D008D-6013-46DE-8ED7-936598B48B95}" type="presParOf" srcId="{DF7113BE-F333-4475-97AB-A2F89EED8BE7}" destId="{F8E6DC45-A5C9-49DE-9D16-1061739A05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DB0EE8-63E2-4803-9A4D-72D305E7C063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88CEC94-F49C-4203-9467-4EC8B0F2C541}">
      <dgm:prSet/>
      <dgm:spPr/>
      <dgm:t>
        <a:bodyPr/>
        <a:lstStyle/>
        <a:p>
          <a:r>
            <a:rPr lang="en-GB" b="1"/>
            <a:t>Procedures</a:t>
          </a:r>
          <a:r>
            <a:rPr lang="en-GB"/>
            <a:t> – To be put in place by Premises &amp; Events</a:t>
          </a:r>
          <a:endParaRPr lang="en-US"/>
        </a:p>
      </dgm:t>
    </dgm:pt>
    <dgm:pt modelId="{BAC31B7B-841A-4636-906F-98B36FBA43A4}" type="parTrans" cxnId="{97693FF0-A5D1-45FD-9EC6-4C60AEB6FF27}">
      <dgm:prSet/>
      <dgm:spPr/>
      <dgm:t>
        <a:bodyPr/>
        <a:lstStyle/>
        <a:p>
          <a:endParaRPr lang="en-US"/>
        </a:p>
      </dgm:t>
    </dgm:pt>
    <dgm:pt modelId="{174F1FA2-B38E-4FE0-9FA3-01BB0E5FD6B5}" type="sibTrans" cxnId="{97693FF0-A5D1-45FD-9EC6-4C60AEB6FF27}">
      <dgm:prSet/>
      <dgm:spPr/>
      <dgm:t>
        <a:bodyPr/>
        <a:lstStyle/>
        <a:p>
          <a:endParaRPr lang="en-US"/>
        </a:p>
      </dgm:t>
    </dgm:pt>
    <dgm:pt modelId="{6023C72B-0230-49BD-9A2E-16F13B432794}">
      <dgm:prSet/>
      <dgm:spPr/>
      <dgm:t>
        <a:bodyPr/>
        <a:lstStyle/>
        <a:p>
          <a:r>
            <a:rPr lang="en-GB" b="1"/>
            <a:t>Measures</a:t>
          </a:r>
          <a:r>
            <a:rPr lang="en-GB"/>
            <a:t> – Determined by what is reasonably practicable for individual circumstances</a:t>
          </a:r>
          <a:endParaRPr lang="en-US"/>
        </a:p>
      </dgm:t>
    </dgm:pt>
    <dgm:pt modelId="{947CB856-6FF4-4D3A-85BE-E6AED2E90CBF}" type="parTrans" cxnId="{095D81DA-849E-4BE1-A517-210A8FAF845B}">
      <dgm:prSet/>
      <dgm:spPr/>
      <dgm:t>
        <a:bodyPr/>
        <a:lstStyle/>
        <a:p>
          <a:endParaRPr lang="en-US"/>
        </a:p>
      </dgm:t>
    </dgm:pt>
    <dgm:pt modelId="{546B0717-6878-415E-8498-723253EAFFE9}" type="sibTrans" cxnId="{095D81DA-849E-4BE1-A517-210A8FAF845B}">
      <dgm:prSet/>
      <dgm:spPr/>
      <dgm:t>
        <a:bodyPr/>
        <a:lstStyle/>
        <a:p>
          <a:endParaRPr lang="en-US"/>
        </a:p>
      </dgm:t>
    </dgm:pt>
    <dgm:pt modelId="{05E7B887-6196-4663-91E3-3D0FA6494BD6}">
      <dgm:prSet/>
      <dgm:spPr/>
      <dgm:t>
        <a:bodyPr/>
        <a:lstStyle/>
        <a:p>
          <a:r>
            <a:rPr lang="en-GB" b="1"/>
            <a:t>Considerations</a:t>
          </a:r>
          <a:r>
            <a:rPr lang="en-GB"/>
            <a:t> - 1 Size Fit Does NOT Work For All</a:t>
          </a:r>
          <a:endParaRPr lang="en-US"/>
        </a:p>
      </dgm:t>
    </dgm:pt>
    <dgm:pt modelId="{EC10AB38-8FB2-4447-85EB-711AFC7BCEE8}" type="parTrans" cxnId="{5960ED96-8C30-4537-A3C0-AC47F96E44EB}">
      <dgm:prSet/>
      <dgm:spPr/>
      <dgm:t>
        <a:bodyPr/>
        <a:lstStyle/>
        <a:p>
          <a:endParaRPr lang="en-US"/>
        </a:p>
      </dgm:t>
    </dgm:pt>
    <dgm:pt modelId="{B52841D9-4D0A-4737-A506-1A4461B93AF1}" type="sibTrans" cxnId="{5960ED96-8C30-4537-A3C0-AC47F96E44EB}">
      <dgm:prSet/>
      <dgm:spPr/>
      <dgm:t>
        <a:bodyPr/>
        <a:lstStyle/>
        <a:p>
          <a:endParaRPr lang="en-US"/>
        </a:p>
      </dgm:t>
    </dgm:pt>
    <dgm:pt modelId="{BE73E9E3-5F45-49B8-87CE-E78BDC51964D}">
      <dgm:prSet/>
      <dgm:spPr/>
      <dgm:t>
        <a:bodyPr/>
        <a:lstStyle/>
        <a:p>
          <a:r>
            <a:rPr lang="en-GB"/>
            <a:t>Based on Nature of Premise or Event</a:t>
          </a:r>
          <a:endParaRPr lang="en-US"/>
        </a:p>
      </dgm:t>
    </dgm:pt>
    <dgm:pt modelId="{2AA1BC2F-4633-403A-B16F-CC8F21946AC3}" type="parTrans" cxnId="{535F0A24-6BE5-45CE-9D87-A08CBD972E95}">
      <dgm:prSet/>
      <dgm:spPr/>
      <dgm:t>
        <a:bodyPr/>
        <a:lstStyle/>
        <a:p>
          <a:endParaRPr lang="en-US"/>
        </a:p>
      </dgm:t>
    </dgm:pt>
    <dgm:pt modelId="{845095A8-9A11-45EC-AB7D-0E34073340D5}" type="sibTrans" cxnId="{535F0A24-6BE5-45CE-9D87-A08CBD972E95}">
      <dgm:prSet/>
      <dgm:spPr/>
      <dgm:t>
        <a:bodyPr/>
        <a:lstStyle/>
        <a:p>
          <a:endParaRPr lang="en-US"/>
        </a:p>
      </dgm:t>
    </dgm:pt>
    <dgm:pt modelId="{46B54F1B-DD50-4FC4-B007-30868E7B446C}">
      <dgm:prSet/>
      <dgm:spPr/>
      <dgm:t>
        <a:bodyPr/>
        <a:lstStyle/>
        <a:p>
          <a:r>
            <a:rPr lang="en-GB"/>
            <a:t>Based on Resources when determining what to take forward</a:t>
          </a:r>
          <a:endParaRPr lang="en-US"/>
        </a:p>
      </dgm:t>
    </dgm:pt>
    <dgm:pt modelId="{85B83741-D676-459D-A1D6-C1A119997AEC}" type="parTrans" cxnId="{5C7F0590-12F7-4329-9EFF-7E337C679ACC}">
      <dgm:prSet/>
      <dgm:spPr/>
      <dgm:t>
        <a:bodyPr/>
        <a:lstStyle/>
        <a:p>
          <a:endParaRPr lang="en-US"/>
        </a:p>
      </dgm:t>
    </dgm:pt>
    <dgm:pt modelId="{FBC94419-A92E-4F80-8A78-F5865F08F319}" type="sibTrans" cxnId="{5C7F0590-12F7-4329-9EFF-7E337C679ACC}">
      <dgm:prSet/>
      <dgm:spPr/>
      <dgm:t>
        <a:bodyPr/>
        <a:lstStyle/>
        <a:p>
          <a:endParaRPr lang="en-US"/>
        </a:p>
      </dgm:t>
    </dgm:pt>
    <dgm:pt modelId="{43E5CF41-3688-4B7C-8E4B-D8BA4B7AD0A6}">
      <dgm:prSet/>
      <dgm:spPr/>
      <dgm:t>
        <a:bodyPr/>
        <a:lstStyle/>
        <a:p>
          <a:r>
            <a:rPr lang="en-GB"/>
            <a:t>Dedicated Easy to follow Guidance &amp; Support for Duty Holders</a:t>
          </a:r>
          <a:endParaRPr lang="en-US"/>
        </a:p>
      </dgm:t>
    </dgm:pt>
    <dgm:pt modelId="{816B5FC5-002F-4DF1-89CA-0EDB6AF4AD8D}" type="parTrans" cxnId="{6E921125-EE72-41E8-AAE4-44A7C28AA85F}">
      <dgm:prSet/>
      <dgm:spPr/>
      <dgm:t>
        <a:bodyPr/>
        <a:lstStyle/>
        <a:p>
          <a:endParaRPr lang="en-US"/>
        </a:p>
      </dgm:t>
    </dgm:pt>
    <dgm:pt modelId="{C30BF72E-912C-4631-BBD9-E103CAA70227}" type="sibTrans" cxnId="{6E921125-EE72-41E8-AAE4-44A7C28AA85F}">
      <dgm:prSet/>
      <dgm:spPr/>
      <dgm:t>
        <a:bodyPr/>
        <a:lstStyle/>
        <a:p>
          <a:endParaRPr lang="en-US"/>
        </a:p>
      </dgm:t>
    </dgm:pt>
    <dgm:pt modelId="{255A86C9-F948-4E7D-BC14-B5AFAC22A761}">
      <dgm:prSet/>
      <dgm:spPr/>
      <dgm:t>
        <a:bodyPr/>
        <a:lstStyle/>
        <a:p>
          <a:r>
            <a:rPr lang="en-GB"/>
            <a:t>Designed to Make Compliance Simple</a:t>
          </a:r>
          <a:endParaRPr lang="en-US"/>
        </a:p>
      </dgm:t>
    </dgm:pt>
    <dgm:pt modelId="{3C25EA0A-E14E-4C4B-8D42-95C9E4E304C5}" type="parTrans" cxnId="{E84CC2CB-1F94-43EA-AA9B-C683394158DB}">
      <dgm:prSet/>
      <dgm:spPr/>
      <dgm:t>
        <a:bodyPr/>
        <a:lstStyle/>
        <a:p>
          <a:endParaRPr lang="en-US"/>
        </a:p>
      </dgm:t>
    </dgm:pt>
    <dgm:pt modelId="{47FC40DF-01D2-4F59-8C9F-7730CDCC5AD1}" type="sibTrans" cxnId="{E84CC2CB-1F94-43EA-AA9B-C683394158DB}">
      <dgm:prSet/>
      <dgm:spPr/>
      <dgm:t>
        <a:bodyPr/>
        <a:lstStyle/>
        <a:p>
          <a:endParaRPr lang="en-US"/>
        </a:p>
      </dgm:t>
    </dgm:pt>
    <dgm:pt modelId="{CEA3C4CC-1DC9-4284-ADF3-F3C3E91307CE}">
      <dgm:prSet/>
      <dgm:spPr/>
      <dgm:t>
        <a:bodyPr/>
        <a:lstStyle/>
        <a:p>
          <a:r>
            <a:rPr lang="en-GB"/>
            <a:t>Ensure those in Scope have the required info on what to do &amp; how best to do it without the need to particular expertise</a:t>
          </a:r>
          <a:endParaRPr lang="en-US"/>
        </a:p>
      </dgm:t>
    </dgm:pt>
    <dgm:pt modelId="{D69D1993-F5FB-4781-8E7F-A4A67913E3C7}" type="parTrans" cxnId="{4D870B7D-8B9C-4358-B607-E9B21A5E5095}">
      <dgm:prSet/>
      <dgm:spPr/>
      <dgm:t>
        <a:bodyPr/>
        <a:lstStyle/>
        <a:p>
          <a:endParaRPr lang="en-US"/>
        </a:p>
      </dgm:t>
    </dgm:pt>
    <dgm:pt modelId="{76AF90B0-BF81-4203-B703-DEED03AA425E}" type="sibTrans" cxnId="{4D870B7D-8B9C-4358-B607-E9B21A5E5095}">
      <dgm:prSet/>
      <dgm:spPr/>
      <dgm:t>
        <a:bodyPr/>
        <a:lstStyle/>
        <a:p>
          <a:endParaRPr lang="en-US"/>
        </a:p>
      </dgm:t>
    </dgm:pt>
    <dgm:pt modelId="{4992C99A-1D08-4E9B-A768-6702C5490DEC}" type="pres">
      <dgm:prSet presAssocID="{46DB0EE8-63E2-4803-9A4D-72D305E7C063}" presName="vert0" presStyleCnt="0">
        <dgm:presLayoutVars>
          <dgm:dir/>
          <dgm:animOne val="branch"/>
          <dgm:animLvl val="lvl"/>
        </dgm:presLayoutVars>
      </dgm:prSet>
      <dgm:spPr/>
    </dgm:pt>
    <dgm:pt modelId="{5A669D33-4943-43B9-831A-7A933F08D255}" type="pres">
      <dgm:prSet presAssocID="{088CEC94-F49C-4203-9467-4EC8B0F2C541}" presName="thickLine" presStyleLbl="alignNode1" presStyleIdx="0" presStyleCnt="8"/>
      <dgm:spPr/>
    </dgm:pt>
    <dgm:pt modelId="{162A9609-8F95-4ADF-B605-A1EA42F8073F}" type="pres">
      <dgm:prSet presAssocID="{088CEC94-F49C-4203-9467-4EC8B0F2C541}" presName="horz1" presStyleCnt="0"/>
      <dgm:spPr/>
    </dgm:pt>
    <dgm:pt modelId="{BC874FB1-EC9C-4BD7-BCB2-8317E3DB77B2}" type="pres">
      <dgm:prSet presAssocID="{088CEC94-F49C-4203-9467-4EC8B0F2C541}" presName="tx1" presStyleLbl="revTx" presStyleIdx="0" presStyleCnt="8"/>
      <dgm:spPr/>
    </dgm:pt>
    <dgm:pt modelId="{088C635B-3317-46D1-BEA4-EAD356B9BBFE}" type="pres">
      <dgm:prSet presAssocID="{088CEC94-F49C-4203-9467-4EC8B0F2C541}" presName="vert1" presStyleCnt="0"/>
      <dgm:spPr/>
    </dgm:pt>
    <dgm:pt modelId="{C8CF54CC-D4CE-4F84-9C7B-A0FBFBD91C6D}" type="pres">
      <dgm:prSet presAssocID="{6023C72B-0230-49BD-9A2E-16F13B432794}" presName="thickLine" presStyleLbl="alignNode1" presStyleIdx="1" presStyleCnt="8"/>
      <dgm:spPr/>
    </dgm:pt>
    <dgm:pt modelId="{9858EB5F-5D69-4C7B-91EC-AB38122C88FD}" type="pres">
      <dgm:prSet presAssocID="{6023C72B-0230-49BD-9A2E-16F13B432794}" presName="horz1" presStyleCnt="0"/>
      <dgm:spPr/>
    </dgm:pt>
    <dgm:pt modelId="{CFEA6CB4-2E09-456B-AAE7-30B7311D5613}" type="pres">
      <dgm:prSet presAssocID="{6023C72B-0230-49BD-9A2E-16F13B432794}" presName="tx1" presStyleLbl="revTx" presStyleIdx="1" presStyleCnt="8"/>
      <dgm:spPr/>
    </dgm:pt>
    <dgm:pt modelId="{AD86C69B-83D1-420A-8DB9-1B2CCEF53A53}" type="pres">
      <dgm:prSet presAssocID="{6023C72B-0230-49BD-9A2E-16F13B432794}" presName="vert1" presStyleCnt="0"/>
      <dgm:spPr/>
    </dgm:pt>
    <dgm:pt modelId="{9DF37329-46D9-406D-B4CB-D335CC2BE5EF}" type="pres">
      <dgm:prSet presAssocID="{05E7B887-6196-4663-91E3-3D0FA6494BD6}" presName="thickLine" presStyleLbl="alignNode1" presStyleIdx="2" presStyleCnt="8"/>
      <dgm:spPr/>
    </dgm:pt>
    <dgm:pt modelId="{AB85B311-13F2-4959-878E-61D56280806B}" type="pres">
      <dgm:prSet presAssocID="{05E7B887-6196-4663-91E3-3D0FA6494BD6}" presName="horz1" presStyleCnt="0"/>
      <dgm:spPr/>
    </dgm:pt>
    <dgm:pt modelId="{C894172E-FBDF-4A26-AF46-8532394A5C7D}" type="pres">
      <dgm:prSet presAssocID="{05E7B887-6196-4663-91E3-3D0FA6494BD6}" presName="tx1" presStyleLbl="revTx" presStyleIdx="2" presStyleCnt="8"/>
      <dgm:spPr/>
    </dgm:pt>
    <dgm:pt modelId="{1729E623-A273-429E-8B1D-DA083869B273}" type="pres">
      <dgm:prSet presAssocID="{05E7B887-6196-4663-91E3-3D0FA6494BD6}" presName="vert1" presStyleCnt="0"/>
      <dgm:spPr/>
    </dgm:pt>
    <dgm:pt modelId="{57B6B768-B27F-46D9-8EB9-D216703E9D7E}" type="pres">
      <dgm:prSet presAssocID="{BE73E9E3-5F45-49B8-87CE-E78BDC51964D}" presName="thickLine" presStyleLbl="alignNode1" presStyleIdx="3" presStyleCnt="8"/>
      <dgm:spPr/>
    </dgm:pt>
    <dgm:pt modelId="{2264D973-9A33-4396-B120-750E528B6AD1}" type="pres">
      <dgm:prSet presAssocID="{BE73E9E3-5F45-49B8-87CE-E78BDC51964D}" presName="horz1" presStyleCnt="0"/>
      <dgm:spPr/>
    </dgm:pt>
    <dgm:pt modelId="{5C54CE65-021A-4BD8-B617-909F70BE4CDE}" type="pres">
      <dgm:prSet presAssocID="{BE73E9E3-5F45-49B8-87CE-E78BDC51964D}" presName="tx1" presStyleLbl="revTx" presStyleIdx="3" presStyleCnt="8"/>
      <dgm:spPr/>
    </dgm:pt>
    <dgm:pt modelId="{E2CA8439-7001-4F72-BBDA-5F906904C99F}" type="pres">
      <dgm:prSet presAssocID="{BE73E9E3-5F45-49B8-87CE-E78BDC51964D}" presName="vert1" presStyleCnt="0"/>
      <dgm:spPr/>
    </dgm:pt>
    <dgm:pt modelId="{1F4F419D-DE26-48FF-9D4C-55DA73D98996}" type="pres">
      <dgm:prSet presAssocID="{46B54F1B-DD50-4FC4-B007-30868E7B446C}" presName="thickLine" presStyleLbl="alignNode1" presStyleIdx="4" presStyleCnt="8"/>
      <dgm:spPr/>
    </dgm:pt>
    <dgm:pt modelId="{F03D65D0-1A25-4B51-A302-6268E6F11039}" type="pres">
      <dgm:prSet presAssocID="{46B54F1B-DD50-4FC4-B007-30868E7B446C}" presName="horz1" presStyleCnt="0"/>
      <dgm:spPr/>
    </dgm:pt>
    <dgm:pt modelId="{C5705399-8FFB-48D3-8B4E-330B4C19D512}" type="pres">
      <dgm:prSet presAssocID="{46B54F1B-DD50-4FC4-B007-30868E7B446C}" presName="tx1" presStyleLbl="revTx" presStyleIdx="4" presStyleCnt="8"/>
      <dgm:spPr/>
    </dgm:pt>
    <dgm:pt modelId="{55471FE5-70E4-44BF-A6D7-CF0CB7EDB17E}" type="pres">
      <dgm:prSet presAssocID="{46B54F1B-DD50-4FC4-B007-30868E7B446C}" presName="vert1" presStyleCnt="0"/>
      <dgm:spPr/>
    </dgm:pt>
    <dgm:pt modelId="{DCEF405F-805F-4DC1-8DC6-2CAB7158DC5E}" type="pres">
      <dgm:prSet presAssocID="{43E5CF41-3688-4B7C-8E4B-D8BA4B7AD0A6}" presName="thickLine" presStyleLbl="alignNode1" presStyleIdx="5" presStyleCnt="8"/>
      <dgm:spPr/>
    </dgm:pt>
    <dgm:pt modelId="{D4ACB2E1-703E-4568-9C19-95AC45BCC695}" type="pres">
      <dgm:prSet presAssocID="{43E5CF41-3688-4B7C-8E4B-D8BA4B7AD0A6}" presName="horz1" presStyleCnt="0"/>
      <dgm:spPr/>
    </dgm:pt>
    <dgm:pt modelId="{17C1EC7A-8BD7-42A9-990E-018A78FCA22C}" type="pres">
      <dgm:prSet presAssocID="{43E5CF41-3688-4B7C-8E4B-D8BA4B7AD0A6}" presName="tx1" presStyleLbl="revTx" presStyleIdx="5" presStyleCnt="8"/>
      <dgm:spPr/>
    </dgm:pt>
    <dgm:pt modelId="{8F5D7EFF-934F-4E65-A11F-8378EA79CB26}" type="pres">
      <dgm:prSet presAssocID="{43E5CF41-3688-4B7C-8E4B-D8BA4B7AD0A6}" presName="vert1" presStyleCnt="0"/>
      <dgm:spPr/>
    </dgm:pt>
    <dgm:pt modelId="{A46086DE-182B-4B58-BD80-57832BCF42E8}" type="pres">
      <dgm:prSet presAssocID="{255A86C9-F948-4E7D-BC14-B5AFAC22A761}" presName="thickLine" presStyleLbl="alignNode1" presStyleIdx="6" presStyleCnt="8"/>
      <dgm:spPr/>
    </dgm:pt>
    <dgm:pt modelId="{C3033857-CF3D-4AD6-8294-BDEA1C39BCE3}" type="pres">
      <dgm:prSet presAssocID="{255A86C9-F948-4E7D-BC14-B5AFAC22A761}" presName="horz1" presStyleCnt="0"/>
      <dgm:spPr/>
    </dgm:pt>
    <dgm:pt modelId="{DE8544C5-4C90-4851-87F7-C19D110FB64F}" type="pres">
      <dgm:prSet presAssocID="{255A86C9-F948-4E7D-BC14-B5AFAC22A761}" presName="tx1" presStyleLbl="revTx" presStyleIdx="6" presStyleCnt="8"/>
      <dgm:spPr/>
    </dgm:pt>
    <dgm:pt modelId="{F7B502D9-78FC-4309-83CB-29E82A403C31}" type="pres">
      <dgm:prSet presAssocID="{255A86C9-F948-4E7D-BC14-B5AFAC22A761}" presName="vert1" presStyleCnt="0"/>
      <dgm:spPr/>
    </dgm:pt>
    <dgm:pt modelId="{3C0530AB-63A6-4DC6-BBF8-0EDC944297E8}" type="pres">
      <dgm:prSet presAssocID="{CEA3C4CC-1DC9-4284-ADF3-F3C3E91307CE}" presName="thickLine" presStyleLbl="alignNode1" presStyleIdx="7" presStyleCnt="8"/>
      <dgm:spPr/>
    </dgm:pt>
    <dgm:pt modelId="{5D4167A2-1A60-4893-8488-F846D6D5F044}" type="pres">
      <dgm:prSet presAssocID="{CEA3C4CC-1DC9-4284-ADF3-F3C3E91307CE}" presName="horz1" presStyleCnt="0"/>
      <dgm:spPr/>
    </dgm:pt>
    <dgm:pt modelId="{45A52DFD-21BE-4F92-BD01-DDF1E40AF242}" type="pres">
      <dgm:prSet presAssocID="{CEA3C4CC-1DC9-4284-ADF3-F3C3E91307CE}" presName="tx1" presStyleLbl="revTx" presStyleIdx="7" presStyleCnt="8"/>
      <dgm:spPr/>
    </dgm:pt>
    <dgm:pt modelId="{136D5039-AF2A-4113-8AF6-3F6AFB4B7B4D}" type="pres">
      <dgm:prSet presAssocID="{CEA3C4CC-1DC9-4284-ADF3-F3C3E91307CE}" presName="vert1" presStyleCnt="0"/>
      <dgm:spPr/>
    </dgm:pt>
  </dgm:ptLst>
  <dgm:cxnLst>
    <dgm:cxn modelId="{535F0A24-6BE5-45CE-9D87-A08CBD972E95}" srcId="{46DB0EE8-63E2-4803-9A4D-72D305E7C063}" destId="{BE73E9E3-5F45-49B8-87CE-E78BDC51964D}" srcOrd="3" destOrd="0" parTransId="{2AA1BC2F-4633-403A-B16F-CC8F21946AC3}" sibTransId="{845095A8-9A11-45EC-AB7D-0E34073340D5}"/>
    <dgm:cxn modelId="{6E921125-EE72-41E8-AAE4-44A7C28AA85F}" srcId="{46DB0EE8-63E2-4803-9A4D-72D305E7C063}" destId="{43E5CF41-3688-4B7C-8E4B-D8BA4B7AD0A6}" srcOrd="5" destOrd="0" parTransId="{816B5FC5-002F-4DF1-89CA-0EDB6AF4AD8D}" sibTransId="{C30BF72E-912C-4631-BBD9-E103CAA70227}"/>
    <dgm:cxn modelId="{1AE3AD72-5804-46CA-9639-F6573875D7DC}" type="presOf" srcId="{05E7B887-6196-4663-91E3-3D0FA6494BD6}" destId="{C894172E-FBDF-4A26-AF46-8532394A5C7D}" srcOrd="0" destOrd="0" presId="urn:microsoft.com/office/officeart/2008/layout/LinedList"/>
    <dgm:cxn modelId="{4D870B7D-8B9C-4358-B607-E9B21A5E5095}" srcId="{46DB0EE8-63E2-4803-9A4D-72D305E7C063}" destId="{CEA3C4CC-1DC9-4284-ADF3-F3C3E91307CE}" srcOrd="7" destOrd="0" parTransId="{D69D1993-F5FB-4781-8E7F-A4A67913E3C7}" sibTransId="{76AF90B0-BF81-4203-B703-DEED03AA425E}"/>
    <dgm:cxn modelId="{658B677D-EC16-4BEC-8116-0C7A535C51E3}" type="presOf" srcId="{46B54F1B-DD50-4FC4-B007-30868E7B446C}" destId="{C5705399-8FFB-48D3-8B4E-330B4C19D512}" srcOrd="0" destOrd="0" presId="urn:microsoft.com/office/officeart/2008/layout/LinedList"/>
    <dgm:cxn modelId="{5C7F0590-12F7-4329-9EFF-7E337C679ACC}" srcId="{46DB0EE8-63E2-4803-9A4D-72D305E7C063}" destId="{46B54F1B-DD50-4FC4-B007-30868E7B446C}" srcOrd="4" destOrd="0" parTransId="{85B83741-D676-459D-A1D6-C1A119997AEC}" sibTransId="{FBC94419-A92E-4F80-8A78-F5865F08F319}"/>
    <dgm:cxn modelId="{99F03E96-F1ED-461E-873A-C24D9F70C8E9}" type="presOf" srcId="{43E5CF41-3688-4B7C-8E4B-D8BA4B7AD0A6}" destId="{17C1EC7A-8BD7-42A9-990E-018A78FCA22C}" srcOrd="0" destOrd="0" presId="urn:microsoft.com/office/officeart/2008/layout/LinedList"/>
    <dgm:cxn modelId="{5960ED96-8C30-4537-A3C0-AC47F96E44EB}" srcId="{46DB0EE8-63E2-4803-9A4D-72D305E7C063}" destId="{05E7B887-6196-4663-91E3-3D0FA6494BD6}" srcOrd="2" destOrd="0" parTransId="{EC10AB38-8FB2-4447-85EB-711AFC7BCEE8}" sibTransId="{B52841D9-4D0A-4737-A506-1A4461B93AF1}"/>
    <dgm:cxn modelId="{916331BC-4924-4812-ADAD-5887E51C376B}" type="presOf" srcId="{BE73E9E3-5F45-49B8-87CE-E78BDC51964D}" destId="{5C54CE65-021A-4BD8-B617-909F70BE4CDE}" srcOrd="0" destOrd="0" presId="urn:microsoft.com/office/officeart/2008/layout/LinedList"/>
    <dgm:cxn modelId="{E84CC2CB-1F94-43EA-AA9B-C683394158DB}" srcId="{46DB0EE8-63E2-4803-9A4D-72D305E7C063}" destId="{255A86C9-F948-4E7D-BC14-B5AFAC22A761}" srcOrd="6" destOrd="0" parTransId="{3C25EA0A-E14E-4C4B-8D42-95C9E4E304C5}" sibTransId="{47FC40DF-01D2-4F59-8C9F-7730CDCC5AD1}"/>
    <dgm:cxn modelId="{095D81DA-849E-4BE1-A517-210A8FAF845B}" srcId="{46DB0EE8-63E2-4803-9A4D-72D305E7C063}" destId="{6023C72B-0230-49BD-9A2E-16F13B432794}" srcOrd="1" destOrd="0" parTransId="{947CB856-6FF4-4D3A-85BE-E6AED2E90CBF}" sibTransId="{546B0717-6878-415E-8498-723253EAFFE9}"/>
    <dgm:cxn modelId="{01CD65E2-F487-471C-BF64-DEBFBE28677D}" type="presOf" srcId="{088CEC94-F49C-4203-9467-4EC8B0F2C541}" destId="{BC874FB1-EC9C-4BD7-BCB2-8317E3DB77B2}" srcOrd="0" destOrd="0" presId="urn:microsoft.com/office/officeart/2008/layout/LinedList"/>
    <dgm:cxn modelId="{5CDDD6E3-0158-45E3-8E9C-2CAB3FBDA88B}" type="presOf" srcId="{6023C72B-0230-49BD-9A2E-16F13B432794}" destId="{CFEA6CB4-2E09-456B-AAE7-30B7311D5613}" srcOrd="0" destOrd="0" presId="urn:microsoft.com/office/officeart/2008/layout/LinedList"/>
    <dgm:cxn modelId="{1EFA1AED-4D5D-43E3-B926-E4A14388E88A}" type="presOf" srcId="{CEA3C4CC-1DC9-4284-ADF3-F3C3E91307CE}" destId="{45A52DFD-21BE-4F92-BD01-DDF1E40AF242}" srcOrd="0" destOrd="0" presId="urn:microsoft.com/office/officeart/2008/layout/LinedList"/>
    <dgm:cxn modelId="{97693FF0-A5D1-45FD-9EC6-4C60AEB6FF27}" srcId="{46DB0EE8-63E2-4803-9A4D-72D305E7C063}" destId="{088CEC94-F49C-4203-9467-4EC8B0F2C541}" srcOrd="0" destOrd="0" parTransId="{BAC31B7B-841A-4636-906F-98B36FBA43A4}" sibTransId="{174F1FA2-B38E-4FE0-9FA3-01BB0E5FD6B5}"/>
    <dgm:cxn modelId="{9933A3F0-BD60-4B8C-A600-EAC2B545B7A9}" type="presOf" srcId="{46DB0EE8-63E2-4803-9A4D-72D305E7C063}" destId="{4992C99A-1D08-4E9B-A768-6702C5490DEC}" srcOrd="0" destOrd="0" presId="urn:microsoft.com/office/officeart/2008/layout/LinedList"/>
    <dgm:cxn modelId="{2D6650FD-CBFF-49B2-9E1E-2693EE4EE2E3}" type="presOf" srcId="{255A86C9-F948-4E7D-BC14-B5AFAC22A761}" destId="{DE8544C5-4C90-4851-87F7-C19D110FB64F}" srcOrd="0" destOrd="0" presId="urn:microsoft.com/office/officeart/2008/layout/LinedList"/>
    <dgm:cxn modelId="{1EE3F2C6-3DE7-4AE0-96BE-EBB58106AB1F}" type="presParOf" srcId="{4992C99A-1D08-4E9B-A768-6702C5490DEC}" destId="{5A669D33-4943-43B9-831A-7A933F08D255}" srcOrd="0" destOrd="0" presId="urn:microsoft.com/office/officeart/2008/layout/LinedList"/>
    <dgm:cxn modelId="{66DF9C35-5D48-43D9-AEEC-EDD6369D18B8}" type="presParOf" srcId="{4992C99A-1D08-4E9B-A768-6702C5490DEC}" destId="{162A9609-8F95-4ADF-B605-A1EA42F8073F}" srcOrd="1" destOrd="0" presId="urn:microsoft.com/office/officeart/2008/layout/LinedList"/>
    <dgm:cxn modelId="{A4BFA610-0797-40EA-B570-CD3557942EBF}" type="presParOf" srcId="{162A9609-8F95-4ADF-B605-A1EA42F8073F}" destId="{BC874FB1-EC9C-4BD7-BCB2-8317E3DB77B2}" srcOrd="0" destOrd="0" presId="urn:microsoft.com/office/officeart/2008/layout/LinedList"/>
    <dgm:cxn modelId="{CE2A886A-D0B3-47D4-B82C-EE68A5F48359}" type="presParOf" srcId="{162A9609-8F95-4ADF-B605-A1EA42F8073F}" destId="{088C635B-3317-46D1-BEA4-EAD356B9BBFE}" srcOrd="1" destOrd="0" presId="urn:microsoft.com/office/officeart/2008/layout/LinedList"/>
    <dgm:cxn modelId="{E51188EE-1AC4-40EC-AA75-BA7EB687FD58}" type="presParOf" srcId="{4992C99A-1D08-4E9B-A768-6702C5490DEC}" destId="{C8CF54CC-D4CE-4F84-9C7B-A0FBFBD91C6D}" srcOrd="2" destOrd="0" presId="urn:microsoft.com/office/officeart/2008/layout/LinedList"/>
    <dgm:cxn modelId="{F6D60BB3-B832-4E09-89F9-44CCDA8BBC00}" type="presParOf" srcId="{4992C99A-1D08-4E9B-A768-6702C5490DEC}" destId="{9858EB5F-5D69-4C7B-91EC-AB38122C88FD}" srcOrd="3" destOrd="0" presId="urn:microsoft.com/office/officeart/2008/layout/LinedList"/>
    <dgm:cxn modelId="{40180EB4-80A9-4D04-84D6-32ED54FC8620}" type="presParOf" srcId="{9858EB5F-5D69-4C7B-91EC-AB38122C88FD}" destId="{CFEA6CB4-2E09-456B-AAE7-30B7311D5613}" srcOrd="0" destOrd="0" presId="urn:microsoft.com/office/officeart/2008/layout/LinedList"/>
    <dgm:cxn modelId="{935B3940-DD63-406B-9F27-C59F0619084E}" type="presParOf" srcId="{9858EB5F-5D69-4C7B-91EC-AB38122C88FD}" destId="{AD86C69B-83D1-420A-8DB9-1B2CCEF53A53}" srcOrd="1" destOrd="0" presId="urn:microsoft.com/office/officeart/2008/layout/LinedList"/>
    <dgm:cxn modelId="{F5F9835A-96CD-4A9C-B6CF-6F8399D25DBF}" type="presParOf" srcId="{4992C99A-1D08-4E9B-A768-6702C5490DEC}" destId="{9DF37329-46D9-406D-B4CB-D335CC2BE5EF}" srcOrd="4" destOrd="0" presId="urn:microsoft.com/office/officeart/2008/layout/LinedList"/>
    <dgm:cxn modelId="{2020BB1B-F538-4C43-BED9-FDF9882D6C06}" type="presParOf" srcId="{4992C99A-1D08-4E9B-A768-6702C5490DEC}" destId="{AB85B311-13F2-4959-878E-61D56280806B}" srcOrd="5" destOrd="0" presId="urn:microsoft.com/office/officeart/2008/layout/LinedList"/>
    <dgm:cxn modelId="{F1F8778C-ECE6-4258-9892-3519BCDC1ADC}" type="presParOf" srcId="{AB85B311-13F2-4959-878E-61D56280806B}" destId="{C894172E-FBDF-4A26-AF46-8532394A5C7D}" srcOrd="0" destOrd="0" presId="urn:microsoft.com/office/officeart/2008/layout/LinedList"/>
    <dgm:cxn modelId="{5C9D7FBA-2717-4610-AEB8-B00FB3285D8D}" type="presParOf" srcId="{AB85B311-13F2-4959-878E-61D56280806B}" destId="{1729E623-A273-429E-8B1D-DA083869B273}" srcOrd="1" destOrd="0" presId="urn:microsoft.com/office/officeart/2008/layout/LinedList"/>
    <dgm:cxn modelId="{B95E0C75-722E-43DA-9B20-FB108CAE8F32}" type="presParOf" srcId="{4992C99A-1D08-4E9B-A768-6702C5490DEC}" destId="{57B6B768-B27F-46D9-8EB9-D216703E9D7E}" srcOrd="6" destOrd="0" presId="urn:microsoft.com/office/officeart/2008/layout/LinedList"/>
    <dgm:cxn modelId="{8817693D-3B9A-4991-B393-E8B82FD0B823}" type="presParOf" srcId="{4992C99A-1D08-4E9B-A768-6702C5490DEC}" destId="{2264D973-9A33-4396-B120-750E528B6AD1}" srcOrd="7" destOrd="0" presId="urn:microsoft.com/office/officeart/2008/layout/LinedList"/>
    <dgm:cxn modelId="{F70347AF-300C-4BC4-9689-3F6EEA6B1846}" type="presParOf" srcId="{2264D973-9A33-4396-B120-750E528B6AD1}" destId="{5C54CE65-021A-4BD8-B617-909F70BE4CDE}" srcOrd="0" destOrd="0" presId="urn:microsoft.com/office/officeart/2008/layout/LinedList"/>
    <dgm:cxn modelId="{76D27982-C36B-440D-900C-6E6356B094A7}" type="presParOf" srcId="{2264D973-9A33-4396-B120-750E528B6AD1}" destId="{E2CA8439-7001-4F72-BBDA-5F906904C99F}" srcOrd="1" destOrd="0" presId="urn:microsoft.com/office/officeart/2008/layout/LinedList"/>
    <dgm:cxn modelId="{33689334-9C97-411F-AEFB-B183EE6A6995}" type="presParOf" srcId="{4992C99A-1D08-4E9B-A768-6702C5490DEC}" destId="{1F4F419D-DE26-48FF-9D4C-55DA73D98996}" srcOrd="8" destOrd="0" presId="urn:microsoft.com/office/officeart/2008/layout/LinedList"/>
    <dgm:cxn modelId="{6FA8CC7D-5B77-4DD8-931B-E7E2234714E1}" type="presParOf" srcId="{4992C99A-1D08-4E9B-A768-6702C5490DEC}" destId="{F03D65D0-1A25-4B51-A302-6268E6F11039}" srcOrd="9" destOrd="0" presId="urn:microsoft.com/office/officeart/2008/layout/LinedList"/>
    <dgm:cxn modelId="{FB0EC7F1-C76D-4FE4-AECC-5665AC4A99BA}" type="presParOf" srcId="{F03D65D0-1A25-4B51-A302-6268E6F11039}" destId="{C5705399-8FFB-48D3-8B4E-330B4C19D512}" srcOrd="0" destOrd="0" presId="urn:microsoft.com/office/officeart/2008/layout/LinedList"/>
    <dgm:cxn modelId="{7F787264-127F-4B05-B007-F159EE8CB1A2}" type="presParOf" srcId="{F03D65D0-1A25-4B51-A302-6268E6F11039}" destId="{55471FE5-70E4-44BF-A6D7-CF0CB7EDB17E}" srcOrd="1" destOrd="0" presId="urn:microsoft.com/office/officeart/2008/layout/LinedList"/>
    <dgm:cxn modelId="{1179919B-988A-4317-AD99-B5204B7F6E2C}" type="presParOf" srcId="{4992C99A-1D08-4E9B-A768-6702C5490DEC}" destId="{DCEF405F-805F-4DC1-8DC6-2CAB7158DC5E}" srcOrd="10" destOrd="0" presId="urn:microsoft.com/office/officeart/2008/layout/LinedList"/>
    <dgm:cxn modelId="{0498C109-A788-4773-B5BE-CCBC7A7B7CF0}" type="presParOf" srcId="{4992C99A-1D08-4E9B-A768-6702C5490DEC}" destId="{D4ACB2E1-703E-4568-9C19-95AC45BCC695}" srcOrd="11" destOrd="0" presId="urn:microsoft.com/office/officeart/2008/layout/LinedList"/>
    <dgm:cxn modelId="{5FADD301-6098-4A65-BAF9-8FAC2E01BAB7}" type="presParOf" srcId="{D4ACB2E1-703E-4568-9C19-95AC45BCC695}" destId="{17C1EC7A-8BD7-42A9-990E-018A78FCA22C}" srcOrd="0" destOrd="0" presId="urn:microsoft.com/office/officeart/2008/layout/LinedList"/>
    <dgm:cxn modelId="{D4E60129-E9A0-4A2C-B3BC-6D44946521FD}" type="presParOf" srcId="{D4ACB2E1-703E-4568-9C19-95AC45BCC695}" destId="{8F5D7EFF-934F-4E65-A11F-8378EA79CB26}" srcOrd="1" destOrd="0" presId="urn:microsoft.com/office/officeart/2008/layout/LinedList"/>
    <dgm:cxn modelId="{DF8A426E-B155-48D2-921D-E35658970F9A}" type="presParOf" srcId="{4992C99A-1D08-4E9B-A768-6702C5490DEC}" destId="{A46086DE-182B-4B58-BD80-57832BCF42E8}" srcOrd="12" destOrd="0" presId="urn:microsoft.com/office/officeart/2008/layout/LinedList"/>
    <dgm:cxn modelId="{F1507600-14F0-45C6-8FD3-08D56303492B}" type="presParOf" srcId="{4992C99A-1D08-4E9B-A768-6702C5490DEC}" destId="{C3033857-CF3D-4AD6-8294-BDEA1C39BCE3}" srcOrd="13" destOrd="0" presId="urn:microsoft.com/office/officeart/2008/layout/LinedList"/>
    <dgm:cxn modelId="{25C8F1F0-9DB7-4ADA-924F-B9BE0E19B4DF}" type="presParOf" srcId="{C3033857-CF3D-4AD6-8294-BDEA1C39BCE3}" destId="{DE8544C5-4C90-4851-87F7-C19D110FB64F}" srcOrd="0" destOrd="0" presId="urn:microsoft.com/office/officeart/2008/layout/LinedList"/>
    <dgm:cxn modelId="{721280E9-835B-42EB-888A-D2B4F366F13F}" type="presParOf" srcId="{C3033857-CF3D-4AD6-8294-BDEA1C39BCE3}" destId="{F7B502D9-78FC-4309-83CB-29E82A403C31}" srcOrd="1" destOrd="0" presId="urn:microsoft.com/office/officeart/2008/layout/LinedList"/>
    <dgm:cxn modelId="{3773F07D-735A-4D38-BD15-C60CC0A138E7}" type="presParOf" srcId="{4992C99A-1D08-4E9B-A768-6702C5490DEC}" destId="{3C0530AB-63A6-4DC6-BBF8-0EDC944297E8}" srcOrd="14" destOrd="0" presId="urn:microsoft.com/office/officeart/2008/layout/LinedList"/>
    <dgm:cxn modelId="{68BD27F2-11F3-4EFE-8847-B3CA609F3940}" type="presParOf" srcId="{4992C99A-1D08-4E9B-A768-6702C5490DEC}" destId="{5D4167A2-1A60-4893-8488-F846D6D5F044}" srcOrd="15" destOrd="0" presId="urn:microsoft.com/office/officeart/2008/layout/LinedList"/>
    <dgm:cxn modelId="{C6C07F8C-8371-4CAB-9A50-C7DD51B29E92}" type="presParOf" srcId="{5D4167A2-1A60-4893-8488-F846D6D5F044}" destId="{45A52DFD-21BE-4F92-BD01-DDF1E40AF242}" srcOrd="0" destOrd="0" presId="urn:microsoft.com/office/officeart/2008/layout/LinedList"/>
    <dgm:cxn modelId="{24BF73A4-E896-4F4C-B3F6-9FEF3B94D257}" type="presParOf" srcId="{5D4167A2-1A60-4893-8488-F846D6D5F044}" destId="{136D5039-AF2A-4113-8AF6-3F6AFB4B7B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AD9E62-B8ED-4122-8A46-5E70F2C61DCC}" type="doc">
      <dgm:prSet loTypeId="urn:microsoft.com/office/officeart/2017/3/layout/HorizontalLabelsTimeline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100107B-CC9B-4FFC-AEFC-94F9397A91B9}">
      <dgm:prSet/>
      <dgm:spPr/>
      <dgm:t>
        <a:bodyPr/>
        <a:lstStyle/>
        <a:p>
          <a:pPr>
            <a:defRPr b="1"/>
          </a:pPr>
          <a:r>
            <a:rPr lang="en-US"/>
            <a:t>July 2021</a:t>
          </a:r>
        </a:p>
      </dgm:t>
    </dgm:pt>
    <dgm:pt modelId="{356FA958-2F6E-4B51-B767-02BD0691085C}" type="parTrans" cxnId="{1A608980-97C8-4F87-B1D2-C3E980451A42}">
      <dgm:prSet/>
      <dgm:spPr/>
      <dgm:t>
        <a:bodyPr/>
        <a:lstStyle/>
        <a:p>
          <a:endParaRPr lang="en-US"/>
        </a:p>
      </dgm:t>
    </dgm:pt>
    <dgm:pt modelId="{5009AB3E-625C-4168-AD50-62896D3929F6}" type="sibTrans" cxnId="{1A608980-97C8-4F87-B1D2-C3E980451A42}">
      <dgm:prSet/>
      <dgm:spPr/>
      <dgm:t>
        <a:bodyPr/>
        <a:lstStyle/>
        <a:p>
          <a:endParaRPr lang="en-US"/>
        </a:p>
      </dgm:t>
    </dgm:pt>
    <dgm:pt modelId="{2B585A28-213F-4749-88D2-D3AA9C136CEC}">
      <dgm:prSet/>
      <dgm:spPr/>
      <dgm:t>
        <a:bodyPr/>
        <a:lstStyle/>
        <a:p>
          <a:r>
            <a:rPr lang="en-US"/>
            <a:t>Protect Duty Consultation Started</a:t>
          </a:r>
        </a:p>
      </dgm:t>
    </dgm:pt>
    <dgm:pt modelId="{62B8275A-B9CF-4C35-B65C-3635E463751D}" type="parTrans" cxnId="{DABDFEDA-5F14-4330-AD7E-43BECCE6070C}">
      <dgm:prSet/>
      <dgm:spPr/>
      <dgm:t>
        <a:bodyPr/>
        <a:lstStyle/>
        <a:p>
          <a:endParaRPr lang="en-US"/>
        </a:p>
      </dgm:t>
    </dgm:pt>
    <dgm:pt modelId="{4E565B74-DA91-4A3D-93F0-C27FC1D18F6B}" type="sibTrans" cxnId="{DABDFEDA-5F14-4330-AD7E-43BECCE6070C}">
      <dgm:prSet/>
      <dgm:spPr/>
      <dgm:t>
        <a:bodyPr/>
        <a:lstStyle/>
        <a:p>
          <a:endParaRPr lang="en-US"/>
        </a:p>
      </dgm:t>
    </dgm:pt>
    <dgm:pt modelId="{4CD17849-A848-4DD8-A872-4EE111B70E9A}">
      <dgm:prSet/>
      <dgm:spPr/>
      <dgm:t>
        <a:bodyPr/>
        <a:lstStyle/>
        <a:p>
          <a:pPr>
            <a:defRPr b="1"/>
          </a:pPr>
          <a:r>
            <a:rPr lang="en-US"/>
            <a:t>Dec. 2022</a:t>
          </a:r>
        </a:p>
      </dgm:t>
    </dgm:pt>
    <dgm:pt modelId="{038DD529-0C48-42BC-9F7E-13880CC643AD}" type="parTrans" cxnId="{B6EF47C3-DF97-44C7-9D57-AA16C83EE151}">
      <dgm:prSet/>
      <dgm:spPr/>
      <dgm:t>
        <a:bodyPr/>
        <a:lstStyle/>
        <a:p>
          <a:endParaRPr lang="en-US"/>
        </a:p>
      </dgm:t>
    </dgm:pt>
    <dgm:pt modelId="{FEDF5F56-F545-4EAF-9B75-5565E803BB72}" type="sibTrans" cxnId="{B6EF47C3-DF97-44C7-9D57-AA16C83EE151}">
      <dgm:prSet/>
      <dgm:spPr/>
      <dgm:t>
        <a:bodyPr/>
        <a:lstStyle/>
        <a:p>
          <a:endParaRPr lang="en-US"/>
        </a:p>
      </dgm:t>
    </dgm:pt>
    <dgm:pt modelId="{E62094EC-5ED6-450C-A0ED-6F9F6B504262}">
      <dgm:prSet/>
      <dgm:spPr/>
      <dgm:t>
        <a:bodyPr/>
        <a:lstStyle/>
        <a:p>
          <a:r>
            <a:rPr lang="en-US"/>
            <a:t>Policy Proposal Published</a:t>
          </a:r>
        </a:p>
      </dgm:t>
    </dgm:pt>
    <dgm:pt modelId="{813FB974-AC7F-485F-B5D6-B921D49CC783}" type="parTrans" cxnId="{18943FBF-00BB-4629-9B72-65BD519ACC90}">
      <dgm:prSet/>
      <dgm:spPr/>
      <dgm:t>
        <a:bodyPr/>
        <a:lstStyle/>
        <a:p>
          <a:endParaRPr lang="en-US"/>
        </a:p>
      </dgm:t>
    </dgm:pt>
    <dgm:pt modelId="{AFB2BFE1-7BE1-4A36-8CD6-998D69A18021}" type="sibTrans" cxnId="{18943FBF-00BB-4629-9B72-65BD519ACC90}">
      <dgm:prSet/>
      <dgm:spPr/>
      <dgm:t>
        <a:bodyPr/>
        <a:lstStyle/>
        <a:p>
          <a:endParaRPr lang="en-US"/>
        </a:p>
      </dgm:t>
    </dgm:pt>
    <dgm:pt modelId="{AEEE0159-B685-4B50-95B8-E0964D5AEFA7}">
      <dgm:prSet/>
      <dgm:spPr/>
      <dgm:t>
        <a:bodyPr/>
        <a:lstStyle/>
        <a:p>
          <a:pPr>
            <a:defRPr b="1"/>
          </a:pPr>
          <a:r>
            <a:rPr lang="en-US"/>
            <a:t>May 2023</a:t>
          </a:r>
        </a:p>
      </dgm:t>
    </dgm:pt>
    <dgm:pt modelId="{992072B8-44AF-4EAA-AEF1-FC87FE75194A}" type="parTrans" cxnId="{B97F80DA-A3DD-4A8C-B258-EFF1D70D5F65}">
      <dgm:prSet/>
      <dgm:spPr/>
      <dgm:t>
        <a:bodyPr/>
        <a:lstStyle/>
        <a:p>
          <a:endParaRPr lang="en-US"/>
        </a:p>
      </dgm:t>
    </dgm:pt>
    <dgm:pt modelId="{7069964F-34AB-4154-91EF-FD40ABEAFB04}" type="sibTrans" cxnId="{B97F80DA-A3DD-4A8C-B258-EFF1D70D5F65}">
      <dgm:prSet/>
      <dgm:spPr/>
      <dgm:t>
        <a:bodyPr/>
        <a:lstStyle/>
        <a:p>
          <a:endParaRPr lang="en-US"/>
        </a:p>
      </dgm:t>
    </dgm:pt>
    <dgm:pt modelId="{FADDDA89-C61F-41E5-B056-58AA5BC43AB2}">
      <dgm:prSet/>
      <dgm:spPr/>
      <dgm:t>
        <a:bodyPr/>
        <a:lstStyle/>
        <a:p>
          <a:r>
            <a:rPr lang="en-US"/>
            <a:t>Draft Bill Published</a:t>
          </a:r>
        </a:p>
      </dgm:t>
    </dgm:pt>
    <dgm:pt modelId="{5FA5F663-79BC-4F53-BE3E-EC4E472C5854}" type="parTrans" cxnId="{2FC428EF-D477-4A94-9E03-B8DEF06CA9F8}">
      <dgm:prSet/>
      <dgm:spPr/>
      <dgm:t>
        <a:bodyPr/>
        <a:lstStyle/>
        <a:p>
          <a:endParaRPr lang="en-US"/>
        </a:p>
      </dgm:t>
    </dgm:pt>
    <dgm:pt modelId="{7CB18FCB-9152-4FD9-BB97-40D74A9A7449}" type="sibTrans" cxnId="{2FC428EF-D477-4A94-9E03-B8DEF06CA9F8}">
      <dgm:prSet/>
      <dgm:spPr/>
      <dgm:t>
        <a:bodyPr/>
        <a:lstStyle/>
        <a:p>
          <a:endParaRPr lang="en-US"/>
        </a:p>
      </dgm:t>
    </dgm:pt>
    <dgm:pt modelId="{764A945A-326A-4C07-A3BA-55D3AC5B63F6}">
      <dgm:prSet/>
      <dgm:spPr/>
      <dgm:t>
        <a:bodyPr/>
        <a:lstStyle/>
        <a:p>
          <a:pPr>
            <a:defRPr b="1"/>
          </a:pPr>
          <a:r>
            <a:rPr lang="en-US"/>
            <a:t>June–July 2023</a:t>
          </a:r>
        </a:p>
      </dgm:t>
    </dgm:pt>
    <dgm:pt modelId="{F75F7A1E-A254-449A-839D-266427AAC4A3}" type="parTrans" cxnId="{B844186F-C68F-4383-9A98-D00E5D09BE78}">
      <dgm:prSet/>
      <dgm:spPr/>
      <dgm:t>
        <a:bodyPr/>
        <a:lstStyle/>
        <a:p>
          <a:endParaRPr lang="en-US"/>
        </a:p>
      </dgm:t>
    </dgm:pt>
    <dgm:pt modelId="{19E18537-7A5E-478D-9D95-0DE2E5C04F6A}" type="sibTrans" cxnId="{B844186F-C68F-4383-9A98-D00E5D09BE78}">
      <dgm:prSet/>
      <dgm:spPr/>
      <dgm:t>
        <a:bodyPr/>
        <a:lstStyle/>
        <a:p>
          <a:endParaRPr lang="en-US"/>
        </a:p>
      </dgm:t>
    </dgm:pt>
    <dgm:pt modelId="{15645878-7348-42D4-9206-610F5DE6162C}">
      <dgm:prSet/>
      <dgm:spPr/>
      <dgm:t>
        <a:bodyPr/>
        <a:lstStyle/>
        <a:p>
          <a:r>
            <a:rPr lang="en-US"/>
            <a:t>Pre Legislative Scrutiny</a:t>
          </a:r>
        </a:p>
      </dgm:t>
    </dgm:pt>
    <dgm:pt modelId="{6A5BD685-C747-4697-A1E6-E684A3079253}" type="parTrans" cxnId="{3F0C48A1-4ADD-4664-A376-A75353B2F723}">
      <dgm:prSet/>
      <dgm:spPr/>
      <dgm:t>
        <a:bodyPr/>
        <a:lstStyle/>
        <a:p>
          <a:endParaRPr lang="en-US"/>
        </a:p>
      </dgm:t>
    </dgm:pt>
    <dgm:pt modelId="{67536486-9FA3-48C9-B129-7D5F2D339CC8}" type="sibTrans" cxnId="{3F0C48A1-4ADD-4664-A376-A75353B2F723}">
      <dgm:prSet/>
      <dgm:spPr/>
      <dgm:t>
        <a:bodyPr/>
        <a:lstStyle/>
        <a:p>
          <a:endParaRPr lang="en-US"/>
        </a:p>
      </dgm:t>
    </dgm:pt>
    <dgm:pt modelId="{5DACCD55-B9C2-4E23-945F-64F677B6BEDE}">
      <dgm:prSet/>
      <dgm:spPr/>
      <dgm:t>
        <a:bodyPr/>
        <a:lstStyle/>
        <a:p>
          <a:pPr>
            <a:defRPr b="1"/>
          </a:pPr>
          <a:r>
            <a:rPr lang="en-US"/>
            <a:t>July 2023</a:t>
          </a:r>
        </a:p>
      </dgm:t>
    </dgm:pt>
    <dgm:pt modelId="{BD289160-FB5B-4A66-8CDA-265535A9BD8C}" type="parTrans" cxnId="{47074FEE-46CC-45C1-A071-DA3CC12AAEE5}">
      <dgm:prSet/>
      <dgm:spPr/>
      <dgm:t>
        <a:bodyPr/>
        <a:lstStyle/>
        <a:p>
          <a:endParaRPr lang="en-US"/>
        </a:p>
      </dgm:t>
    </dgm:pt>
    <dgm:pt modelId="{431FF8BD-22DC-4771-8379-C9311321568B}" type="sibTrans" cxnId="{47074FEE-46CC-45C1-A071-DA3CC12AAEE5}">
      <dgm:prSet/>
      <dgm:spPr/>
      <dgm:t>
        <a:bodyPr/>
        <a:lstStyle/>
        <a:p>
          <a:endParaRPr lang="en-US"/>
        </a:p>
      </dgm:t>
    </dgm:pt>
    <dgm:pt modelId="{27DAC003-F8A7-41DB-ACEA-0CFDA6A3CE61}">
      <dgm:prSet/>
      <dgm:spPr/>
      <dgm:t>
        <a:bodyPr/>
        <a:lstStyle/>
        <a:p>
          <a:r>
            <a:rPr lang="en-US"/>
            <a:t>HASC Report Published</a:t>
          </a:r>
        </a:p>
      </dgm:t>
    </dgm:pt>
    <dgm:pt modelId="{CF2EE853-6898-4CB1-B21E-A5923C4BDB28}" type="parTrans" cxnId="{168D438D-7220-497E-8182-2BDC92EC126C}">
      <dgm:prSet/>
      <dgm:spPr/>
      <dgm:t>
        <a:bodyPr/>
        <a:lstStyle/>
        <a:p>
          <a:endParaRPr lang="en-US"/>
        </a:p>
      </dgm:t>
    </dgm:pt>
    <dgm:pt modelId="{2382B232-FC72-4051-853E-707B399D22B8}" type="sibTrans" cxnId="{168D438D-7220-497E-8182-2BDC92EC126C}">
      <dgm:prSet/>
      <dgm:spPr/>
      <dgm:t>
        <a:bodyPr/>
        <a:lstStyle/>
        <a:p>
          <a:endParaRPr lang="en-US"/>
        </a:p>
      </dgm:t>
    </dgm:pt>
    <dgm:pt modelId="{05008880-71CD-4E4B-A224-953EC0AE0559}">
      <dgm:prSet/>
      <dgm:spPr/>
      <dgm:t>
        <a:bodyPr/>
        <a:lstStyle/>
        <a:p>
          <a:pPr>
            <a:defRPr b="1"/>
          </a:pPr>
          <a:r>
            <a:rPr lang="en-US"/>
            <a:t>Feb.–Mar. 2024</a:t>
          </a:r>
        </a:p>
      </dgm:t>
    </dgm:pt>
    <dgm:pt modelId="{A3960989-A5D2-4442-8FDE-B3F323B640E3}" type="parTrans" cxnId="{99EDD207-0496-41C5-8E5A-6735DD459BFB}">
      <dgm:prSet/>
      <dgm:spPr/>
      <dgm:t>
        <a:bodyPr/>
        <a:lstStyle/>
        <a:p>
          <a:endParaRPr lang="en-US"/>
        </a:p>
      </dgm:t>
    </dgm:pt>
    <dgm:pt modelId="{B0F5B4AF-FA9B-490C-AD75-9B0C655012D2}" type="sibTrans" cxnId="{99EDD207-0496-41C5-8E5A-6735DD459BFB}">
      <dgm:prSet/>
      <dgm:spPr/>
      <dgm:t>
        <a:bodyPr/>
        <a:lstStyle/>
        <a:p>
          <a:endParaRPr lang="en-US"/>
        </a:p>
      </dgm:t>
    </dgm:pt>
    <dgm:pt modelId="{D6DAF2D5-6537-41D7-AE33-4EE1FEFD53F0}">
      <dgm:prSet/>
      <dgm:spPr/>
      <dgm:t>
        <a:bodyPr/>
        <a:lstStyle/>
        <a:p>
          <a:r>
            <a:rPr lang="en-US"/>
            <a:t>Consultation</a:t>
          </a:r>
        </a:p>
      </dgm:t>
    </dgm:pt>
    <dgm:pt modelId="{A9FD70AA-2A72-44A1-80AA-72CB7486F571}" type="parTrans" cxnId="{A62A8A8A-5224-49A5-9DA5-1D6CF978ECBC}">
      <dgm:prSet/>
      <dgm:spPr/>
      <dgm:t>
        <a:bodyPr/>
        <a:lstStyle/>
        <a:p>
          <a:endParaRPr lang="en-US"/>
        </a:p>
      </dgm:t>
    </dgm:pt>
    <dgm:pt modelId="{B2A44724-4438-4F94-AF80-2E35E64874EC}" type="sibTrans" cxnId="{A62A8A8A-5224-49A5-9DA5-1D6CF978ECBC}">
      <dgm:prSet/>
      <dgm:spPr/>
      <dgm:t>
        <a:bodyPr/>
        <a:lstStyle/>
        <a:p>
          <a:endParaRPr lang="en-US"/>
        </a:p>
      </dgm:t>
    </dgm:pt>
    <dgm:pt modelId="{EE68BFE4-7B80-4C61-8B90-CEC8882B502D}">
      <dgm:prSet/>
      <dgm:spPr/>
      <dgm:t>
        <a:bodyPr/>
        <a:lstStyle/>
        <a:p>
          <a:pPr>
            <a:defRPr b="1"/>
          </a:pPr>
          <a:r>
            <a:rPr lang="en-US"/>
            <a:t>12 Sep. 2024</a:t>
          </a:r>
        </a:p>
      </dgm:t>
    </dgm:pt>
    <dgm:pt modelId="{71244EA0-4B32-40A5-BAC9-8CF19897FAC1}" type="parTrans" cxnId="{E304166E-F41D-4CA2-BDD8-3EDC6FF38824}">
      <dgm:prSet/>
      <dgm:spPr/>
      <dgm:t>
        <a:bodyPr/>
        <a:lstStyle/>
        <a:p>
          <a:endParaRPr lang="en-US"/>
        </a:p>
      </dgm:t>
    </dgm:pt>
    <dgm:pt modelId="{71DD297A-2F19-46AF-BAA9-6F92710008C0}" type="sibTrans" cxnId="{E304166E-F41D-4CA2-BDD8-3EDC6FF38824}">
      <dgm:prSet/>
      <dgm:spPr/>
      <dgm:t>
        <a:bodyPr/>
        <a:lstStyle/>
        <a:p>
          <a:endParaRPr lang="en-US"/>
        </a:p>
      </dgm:t>
    </dgm:pt>
    <dgm:pt modelId="{EF6F811F-03EB-4198-B095-1F4581876F2B}">
      <dgm:prSet/>
      <dgm:spPr/>
      <dgm:t>
        <a:bodyPr/>
        <a:lstStyle/>
        <a:p>
          <a:r>
            <a:rPr lang="en-US"/>
            <a:t>Introduced to House of Commons</a:t>
          </a:r>
        </a:p>
      </dgm:t>
    </dgm:pt>
    <dgm:pt modelId="{2423905D-CD55-45FB-8CA8-8CC47B2D39B6}" type="parTrans" cxnId="{E56703B2-C46E-415E-988D-411A39B43AAC}">
      <dgm:prSet/>
      <dgm:spPr/>
      <dgm:t>
        <a:bodyPr/>
        <a:lstStyle/>
        <a:p>
          <a:endParaRPr lang="en-US"/>
        </a:p>
      </dgm:t>
    </dgm:pt>
    <dgm:pt modelId="{959D752B-DC47-4675-945F-7519B8BFFD72}" type="sibTrans" cxnId="{E56703B2-C46E-415E-988D-411A39B43AAC}">
      <dgm:prSet/>
      <dgm:spPr/>
      <dgm:t>
        <a:bodyPr/>
        <a:lstStyle/>
        <a:p>
          <a:endParaRPr lang="en-US"/>
        </a:p>
      </dgm:t>
    </dgm:pt>
    <dgm:pt modelId="{686BFB62-92A7-4C4A-83F6-E11BA5CEA833}">
      <dgm:prSet/>
      <dgm:spPr/>
      <dgm:t>
        <a:bodyPr/>
        <a:lstStyle/>
        <a:p>
          <a:pPr>
            <a:defRPr b="1"/>
          </a:pPr>
          <a:r>
            <a:rPr lang="en-US"/>
            <a:t>10 Dec. 2024</a:t>
          </a:r>
        </a:p>
      </dgm:t>
    </dgm:pt>
    <dgm:pt modelId="{D70EC02A-2C98-4ABA-BE18-384452AFE3D5}" type="parTrans" cxnId="{0B944490-9F26-4671-A227-1B2835C53A65}">
      <dgm:prSet/>
      <dgm:spPr/>
      <dgm:t>
        <a:bodyPr/>
        <a:lstStyle/>
        <a:p>
          <a:endParaRPr lang="en-US"/>
        </a:p>
      </dgm:t>
    </dgm:pt>
    <dgm:pt modelId="{AE6850CF-46D5-4940-A3AE-C14A24D07F04}" type="sibTrans" cxnId="{0B944490-9F26-4671-A227-1B2835C53A65}">
      <dgm:prSet/>
      <dgm:spPr/>
      <dgm:t>
        <a:bodyPr/>
        <a:lstStyle/>
        <a:p>
          <a:endParaRPr lang="en-US"/>
        </a:p>
      </dgm:t>
    </dgm:pt>
    <dgm:pt modelId="{FB7E697B-15AF-4A07-A6F2-899294EB701B}">
      <dgm:prSet/>
      <dgm:spPr/>
      <dgm:t>
        <a:bodyPr/>
        <a:lstStyle/>
        <a:p>
          <a:r>
            <a:rPr lang="en-US"/>
            <a:t>1st Reading in House of Lords</a:t>
          </a:r>
        </a:p>
      </dgm:t>
    </dgm:pt>
    <dgm:pt modelId="{0F8FFF27-19A9-4DE1-A3A1-F9C91BFD143E}" type="parTrans" cxnId="{34C2B6ED-1659-41C9-9781-93E9EA9A6504}">
      <dgm:prSet/>
      <dgm:spPr/>
      <dgm:t>
        <a:bodyPr/>
        <a:lstStyle/>
        <a:p>
          <a:endParaRPr lang="en-US"/>
        </a:p>
      </dgm:t>
    </dgm:pt>
    <dgm:pt modelId="{70B4BA77-A5D8-4D60-8B43-6DA34F8C844B}" type="sibTrans" cxnId="{34C2B6ED-1659-41C9-9781-93E9EA9A6504}">
      <dgm:prSet/>
      <dgm:spPr/>
      <dgm:t>
        <a:bodyPr/>
        <a:lstStyle/>
        <a:p>
          <a:endParaRPr lang="en-US"/>
        </a:p>
      </dgm:t>
    </dgm:pt>
    <dgm:pt modelId="{A5016832-1E00-44FD-9079-4F138B31F354}" type="pres">
      <dgm:prSet presAssocID="{6DAD9E62-B8ED-4122-8A46-5E70F2C61DCC}" presName="root" presStyleCnt="0">
        <dgm:presLayoutVars>
          <dgm:chMax/>
          <dgm:chPref/>
          <dgm:animLvl val="lvl"/>
        </dgm:presLayoutVars>
      </dgm:prSet>
      <dgm:spPr/>
    </dgm:pt>
    <dgm:pt modelId="{E385DB2E-EE3C-4680-A55F-81340AE151DC}" type="pres">
      <dgm:prSet presAssocID="{6DAD9E62-B8ED-4122-8A46-5E70F2C61DCC}" presName="divider" presStyleLbl="fgAcc1" presStyleIdx="0" presStyleCnt="1"/>
      <dgm:spPr/>
    </dgm:pt>
    <dgm:pt modelId="{5FB27875-741D-471B-8EA1-888BEDBAF6BF}" type="pres">
      <dgm:prSet presAssocID="{6DAD9E62-B8ED-4122-8A46-5E70F2C61DCC}" presName="nodes" presStyleCnt="0">
        <dgm:presLayoutVars>
          <dgm:chMax/>
          <dgm:chPref/>
          <dgm:animLvl val="lvl"/>
        </dgm:presLayoutVars>
      </dgm:prSet>
      <dgm:spPr/>
    </dgm:pt>
    <dgm:pt modelId="{CA3076F7-AF71-472E-BC67-88E5DB585E73}" type="pres">
      <dgm:prSet presAssocID="{C100107B-CC9B-4FFC-AEFC-94F9397A91B9}" presName="composite" presStyleCnt="0"/>
      <dgm:spPr/>
    </dgm:pt>
    <dgm:pt modelId="{189333D5-51BB-4F3F-A32E-0A46D4DD43BC}" type="pres">
      <dgm:prSet presAssocID="{C100107B-CC9B-4FFC-AEFC-94F9397A91B9}" presName="L1TextContainer" presStyleLbl="alignNode1" presStyleIdx="0" presStyleCnt="8">
        <dgm:presLayoutVars>
          <dgm:chMax val="1"/>
          <dgm:chPref val="1"/>
          <dgm:bulletEnabled val="1"/>
        </dgm:presLayoutVars>
      </dgm:prSet>
      <dgm:spPr/>
    </dgm:pt>
    <dgm:pt modelId="{14BC1B56-EB54-4ACD-B0EC-B6B2AC74C796}" type="pres">
      <dgm:prSet presAssocID="{C100107B-CC9B-4FFC-AEFC-94F9397A91B9}" presName="L2TextContainerWrapper" presStyleCnt="0">
        <dgm:presLayoutVars>
          <dgm:bulletEnabled val="1"/>
        </dgm:presLayoutVars>
      </dgm:prSet>
      <dgm:spPr/>
    </dgm:pt>
    <dgm:pt modelId="{5BAEF670-D220-46DE-AB3A-A1FFBCB67430}" type="pres">
      <dgm:prSet presAssocID="{C100107B-CC9B-4FFC-AEFC-94F9397A91B9}" presName="L2TextContainer" presStyleLbl="bgAccFollowNode1" presStyleIdx="0" presStyleCnt="8"/>
      <dgm:spPr/>
    </dgm:pt>
    <dgm:pt modelId="{C9DDD9A5-6D71-4505-A212-C6F59DC13BEA}" type="pres">
      <dgm:prSet presAssocID="{C100107B-CC9B-4FFC-AEFC-94F9397A91B9}" presName="FlexibleEmptyPlaceHolder" presStyleCnt="0"/>
      <dgm:spPr/>
    </dgm:pt>
    <dgm:pt modelId="{D4D627C3-7D23-4D55-818F-5F108448A361}" type="pres">
      <dgm:prSet presAssocID="{C100107B-CC9B-4FFC-AEFC-94F9397A91B9}" presName="ConnectLine" presStyleLbl="sibTrans1D1" presStyleIdx="0" presStyleCnt="8"/>
      <dgm:spPr/>
    </dgm:pt>
    <dgm:pt modelId="{82F8DFB7-7AF0-491A-B23C-66544B9D80A8}" type="pres">
      <dgm:prSet presAssocID="{C100107B-CC9B-4FFC-AEFC-94F9397A91B9}" presName="ConnectorPoint" presStyleLbl="node1" presStyleIdx="0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6EAB4F4A-4E0A-4410-AA54-15464956A734}" type="pres">
      <dgm:prSet presAssocID="{C100107B-CC9B-4FFC-AEFC-94F9397A91B9}" presName="EmptyPlaceHolder" presStyleCnt="0"/>
      <dgm:spPr/>
    </dgm:pt>
    <dgm:pt modelId="{BF026439-75B0-4631-B2C9-0411DA65BA97}" type="pres">
      <dgm:prSet presAssocID="{5009AB3E-625C-4168-AD50-62896D3929F6}" presName="spaceBetweenRectangles" presStyleCnt="0"/>
      <dgm:spPr/>
    </dgm:pt>
    <dgm:pt modelId="{03923B04-A201-4E0E-824D-0A5E0A82662E}" type="pres">
      <dgm:prSet presAssocID="{4CD17849-A848-4DD8-A872-4EE111B70E9A}" presName="composite" presStyleCnt="0"/>
      <dgm:spPr/>
    </dgm:pt>
    <dgm:pt modelId="{D619A74C-FEEB-4D31-9F7D-F294A38C6061}" type="pres">
      <dgm:prSet presAssocID="{4CD17849-A848-4DD8-A872-4EE111B70E9A}" presName="L1TextContainer" presStyleLbl="alignNode1" presStyleIdx="1" presStyleCnt="8">
        <dgm:presLayoutVars>
          <dgm:chMax val="1"/>
          <dgm:chPref val="1"/>
          <dgm:bulletEnabled val="1"/>
        </dgm:presLayoutVars>
      </dgm:prSet>
      <dgm:spPr/>
    </dgm:pt>
    <dgm:pt modelId="{9B0E876C-E626-433C-A4EB-992804FA38E0}" type="pres">
      <dgm:prSet presAssocID="{4CD17849-A848-4DD8-A872-4EE111B70E9A}" presName="L2TextContainerWrapper" presStyleCnt="0">
        <dgm:presLayoutVars>
          <dgm:bulletEnabled val="1"/>
        </dgm:presLayoutVars>
      </dgm:prSet>
      <dgm:spPr/>
    </dgm:pt>
    <dgm:pt modelId="{2FE54EF8-377F-4D7E-B257-AB70D67DB820}" type="pres">
      <dgm:prSet presAssocID="{4CD17849-A848-4DD8-A872-4EE111B70E9A}" presName="L2TextContainer" presStyleLbl="bgAccFollowNode1" presStyleIdx="1" presStyleCnt="8"/>
      <dgm:spPr/>
    </dgm:pt>
    <dgm:pt modelId="{9874DB25-FB24-4E93-9A3F-8ACCCF8EC2EE}" type="pres">
      <dgm:prSet presAssocID="{4CD17849-A848-4DD8-A872-4EE111B70E9A}" presName="FlexibleEmptyPlaceHolder" presStyleCnt="0"/>
      <dgm:spPr/>
    </dgm:pt>
    <dgm:pt modelId="{34AA008A-3BF4-4C99-8BC8-987709926A96}" type="pres">
      <dgm:prSet presAssocID="{4CD17849-A848-4DD8-A872-4EE111B70E9A}" presName="ConnectLine" presStyleLbl="sibTrans1D1" presStyleIdx="1" presStyleCnt="8"/>
      <dgm:spPr/>
    </dgm:pt>
    <dgm:pt modelId="{3BE21DC3-474D-4A73-A3D5-67DBB9E8D79E}" type="pres">
      <dgm:prSet presAssocID="{4CD17849-A848-4DD8-A872-4EE111B70E9A}" presName="ConnectorPoint" presStyleLbl="node1" presStyleIdx="1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5F6CB9F6-CC67-4283-B8EF-2BF7CF27ACE9}" type="pres">
      <dgm:prSet presAssocID="{4CD17849-A848-4DD8-A872-4EE111B70E9A}" presName="EmptyPlaceHolder" presStyleCnt="0"/>
      <dgm:spPr/>
    </dgm:pt>
    <dgm:pt modelId="{DFD9B25C-E34F-42F9-87FD-DA49AB6C1DD1}" type="pres">
      <dgm:prSet presAssocID="{FEDF5F56-F545-4EAF-9B75-5565E803BB72}" presName="spaceBetweenRectangles" presStyleCnt="0"/>
      <dgm:spPr/>
    </dgm:pt>
    <dgm:pt modelId="{E6EF9637-42A3-450E-AE5C-6243C9B70EA3}" type="pres">
      <dgm:prSet presAssocID="{AEEE0159-B685-4B50-95B8-E0964D5AEFA7}" presName="composite" presStyleCnt="0"/>
      <dgm:spPr/>
    </dgm:pt>
    <dgm:pt modelId="{5E067504-B156-41DF-BA8F-68BB13C64627}" type="pres">
      <dgm:prSet presAssocID="{AEEE0159-B685-4B50-95B8-E0964D5AEFA7}" presName="L1TextContainer" presStyleLbl="alignNode1" presStyleIdx="2" presStyleCnt="8">
        <dgm:presLayoutVars>
          <dgm:chMax val="1"/>
          <dgm:chPref val="1"/>
          <dgm:bulletEnabled val="1"/>
        </dgm:presLayoutVars>
      </dgm:prSet>
      <dgm:spPr/>
    </dgm:pt>
    <dgm:pt modelId="{E30B0979-63C1-4AB0-9730-27BBC8D97242}" type="pres">
      <dgm:prSet presAssocID="{AEEE0159-B685-4B50-95B8-E0964D5AEFA7}" presName="L2TextContainerWrapper" presStyleCnt="0">
        <dgm:presLayoutVars>
          <dgm:bulletEnabled val="1"/>
        </dgm:presLayoutVars>
      </dgm:prSet>
      <dgm:spPr/>
    </dgm:pt>
    <dgm:pt modelId="{355E6A47-2FCA-4E77-86A1-7518411DA2D6}" type="pres">
      <dgm:prSet presAssocID="{AEEE0159-B685-4B50-95B8-E0964D5AEFA7}" presName="L2TextContainer" presStyleLbl="bgAccFollowNode1" presStyleIdx="2" presStyleCnt="8"/>
      <dgm:spPr/>
    </dgm:pt>
    <dgm:pt modelId="{1144AA59-5912-41DF-A94C-C4A04747D60E}" type="pres">
      <dgm:prSet presAssocID="{AEEE0159-B685-4B50-95B8-E0964D5AEFA7}" presName="FlexibleEmptyPlaceHolder" presStyleCnt="0"/>
      <dgm:spPr/>
    </dgm:pt>
    <dgm:pt modelId="{5390805F-E021-4754-B9A9-11EBF68B5D67}" type="pres">
      <dgm:prSet presAssocID="{AEEE0159-B685-4B50-95B8-E0964D5AEFA7}" presName="ConnectLine" presStyleLbl="sibTrans1D1" presStyleIdx="2" presStyleCnt="8"/>
      <dgm:spPr/>
    </dgm:pt>
    <dgm:pt modelId="{12D20ED3-5EB4-44EB-961B-50DD47ADCD3A}" type="pres">
      <dgm:prSet presAssocID="{AEEE0159-B685-4B50-95B8-E0964D5AEFA7}" presName="ConnectorPoint" presStyleLbl="node1" presStyleIdx="2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786DE652-6110-432D-ACEB-BB4F9D16BA00}" type="pres">
      <dgm:prSet presAssocID="{AEEE0159-B685-4B50-95B8-E0964D5AEFA7}" presName="EmptyPlaceHolder" presStyleCnt="0"/>
      <dgm:spPr/>
    </dgm:pt>
    <dgm:pt modelId="{E6DC5FCD-87B8-4768-A727-6D886D82E255}" type="pres">
      <dgm:prSet presAssocID="{7069964F-34AB-4154-91EF-FD40ABEAFB04}" presName="spaceBetweenRectangles" presStyleCnt="0"/>
      <dgm:spPr/>
    </dgm:pt>
    <dgm:pt modelId="{FD2D218A-1ADF-41BE-8370-4D2280A3AB6B}" type="pres">
      <dgm:prSet presAssocID="{764A945A-326A-4C07-A3BA-55D3AC5B63F6}" presName="composite" presStyleCnt="0"/>
      <dgm:spPr/>
    </dgm:pt>
    <dgm:pt modelId="{E09B5E7F-F9C2-4E95-B43D-02B90594D0D2}" type="pres">
      <dgm:prSet presAssocID="{764A945A-326A-4C07-A3BA-55D3AC5B63F6}" presName="L1TextContainer" presStyleLbl="alignNode1" presStyleIdx="3" presStyleCnt="8">
        <dgm:presLayoutVars>
          <dgm:chMax val="1"/>
          <dgm:chPref val="1"/>
          <dgm:bulletEnabled val="1"/>
        </dgm:presLayoutVars>
      </dgm:prSet>
      <dgm:spPr/>
    </dgm:pt>
    <dgm:pt modelId="{8CA1FC74-2EBD-4F3B-8BA7-AC50DAFD567D}" type="pres">
      <dgm:prSet presAssocID="{764A945A-326A-4C07-A3BA-55D3AC5B63F6}" presName="L2TextContainerWrapper" presStyleCnt="0">
        <dgm:presLayoutVars>
          <dgm:bulletEnabled val="1"/>
        </dgm:presLayoutVars>
      </dgm:prSet>
      <dgm:spPr/>
    </dgm:pt>
    <dgm:pt modelId="{499148FC-C6AE-46DB-AD23-B4298EC86574}" type="pres">
      <dgm:prSet presAssocID="{764A945A-326A-4C07-A3BA-55D3AC5B63F6}" presName="L2TextContainer" presStyleLbl="bgAccFollowNode1" presStyleIdx="3" presStyleCnt="8"/>
      <dgm:spPr/>
    </dgm:pt>
    <dgm:pt modelId="{87E8BDEA-DC68-4E0B-8BFB-AEECE5B57DB6}" type="pres">
      <dgm:prSet presAssocID="{764A945A-326A-4C07-A3BA-55D3AC5B63F6}" presName="FlexibleEmptyPlaceHolder" presStyleCnt="0"/>
      <dgm:spPr/>
    </dgm:pt>
    <dgm:pt modelId="{0CD0375D-5BCF-4233-B90A-C9031F95F6C0}" type="pres">
      <dgm:prSet presAssocID="{764A945A-326A-4C07-A3BA-55D3AC5B63F6}" presName="ConnectLine" presStyleLbl="sibTrans1D1" presStyleIdx="3" presStyleCnt="8"/>
      <dgm:spPr/>
    </dgm:pt>
    <dgm:pt modelId="{789CA866-6C39-4F80-9CD0-258F66302799}" type="pres">
      <dgm:prSet presAssocID="{764A945A-326A-4C07-A3BA-55D3AC5B63F6}" presName="ConnectorPoint" presStyleLbl="node1" presStyleIdx="3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43052B31-A16A-4D14-9393-C7BBF0FEB3B9}" type="pres">
      <dgm:prSet presAssocID="{764A945A-326A-4C07-A3BA-55D3AC5B63F6}" presName="EmptyPlaceHolder" presStyleCnt="0"/>
      <dgm:spPr/>
    </dgm:pt>
    <dgm:pt modelId="{294EC6F4-5924-45A8-8EAB-AA8D5421E71B}" type="pres">
      <dgm:prSet presAssocID="{19E18537-7A5E-478D-9D95-0DE2E5C04F6A}" presName="spaceBetweenRectangles" presStyleCnt="0"/>
      <dgm:spPr/>
    </dgm:pt>
    <dgm:pt modelId="{06CFD96E-3E8D-4263-981F-1A9FEB8DB83F}" type="pres">
      <dgm:prSet presAssocID="{5DACCD55-B9C2-4E23-945F-64F677B6BEDE}" presName="composite" presStyleCnt="0"/>
      <dgm:spPr/>
    </dgm:pt>
    <dgm:pt modelId="{56E03B7C-0BBC-4A36-8364-4BBE834CCA21}" type="pres">
      <dgm:prSet presAssocID="{5DACCD55-B9C2-4E23-945F-64F677B6BEDE}" presName="L1TextContainer" presStyleLbl="alignNode1" presStyleIdx="4" presStyleCnt="8">
        <dgm:presLayoutVars>
          <dgm:chMax val="1"/>
          <dgm:chPref val="1"/>
          <dgm:bulletEnabled val="1"/>
        </dgm:presLayoutVars>
      </dgm:prSet>
      <dgm:spPr/>
    </dgm:pt>
    <dgm:pt modelId="{EC292D8A-B93A-49DC-9C3E-DEF7FD3269B0}" type="pres">
      <dgm:prSet presAssocID="{5DACCD55-B9C2-4E23-945F-64F677B6BEDE}" presName="L2TextContainerWrapper" presStyleCnt="0">
        <dgm:presLayoutVars>
          <dgm:bulletEnabled val="1"/>
        </dgm:presLayoutVars>
      </dgm:prSet>
      <dgm:spPr/>
    </dgm:pt>
    <dgm:pt modelId="{6880E871-B4D8-4372-AA7F-52D00F4DF996}" type="pres">
      <dgm:prSet presAssocID="{5DACCD55-B9C2-4E23-945F-64F677B6BEDE}" presName="L2TextContainer" presStyleLbl="bgAccFollowNode1" presStyleIdx="4" presStyleCnt="8"/>
      <dgm:spPr/>
    </dgm:pt>
    <dgm:pt modelId="{FDE273A5-A281-4159-91DC-5E005FBD114B}" type="pres">
      <dgm:prSet presAssocID="{5DACCD55-B9C2-4E23-945F-64F677B6BEDE}" presName="FlexibleEmptyPlaceHolder" presStyleCnt="0"/>
      <dgm:spPr/>
    </dgm:pt>
    <dgm:pt modelId="{177BABCD-887B-4587-A8D0-55268523102A}" type="pres">
      <dgm:prSet presAssocID="{5DACCD55-B9C2-4E23-945F-64F677B6BEDE}" presName="ConnectLine" presStyleLbl="sibTrans1D1" presStyleIdx="4" presStyleCnt="8"/>
      <dgm:spPr/>
    </dgm:pt>
    <dgm:pt modelId="{0AC20A3A-15A7-4C1E-AA7B-033A886EE38B}" type="pres">
      <dgm:prSet presAssocID="{5DACCD55-B9C2-4E23-945F-64F677B6BEDE}" presName="ConnectorPoint" presStyleLbl="node1" presStyleIdx="4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D9C4336C-40A3-4498-8624-02528FD255EB}" type="pres">
      <dgm:prSet presAssocID="{5DACCD55-B9C2-4E23-945F-64F677B6BEDE}" presName="EmptyPlaceHolder" presStyleCnt="0"/>
      <dgm:spPr/>
    </dgm:pt>
    <dgm:pt modelId="{88F60E12-1CA3-41E7-9557-17A4DD2B883B}" type="pres">
      <dgm:prSet presAssocID="{431FF8BD-22DC-4771-8379-C9311321568B}" presName="spaceBetweenRectangles" presStyleCnt="0"/>
      <dgm:spPr/>
    </dgm:pt>
    <dgm:pt modelId="{5DEF4CB8-017D-4EFB-A474-D03CC8D38493}" type="pres">
      <dgm:prSet presAssocID="{05008880-71CD-4E4B-A224-953EC0AE0559}" presName="composite" presStyleCnt="0"/>
      <dgm:spPr/>
    </dgm:pt>
    <dgm:pt modelId="{07E4A778-5CAE-45B9-8AB8-4132A474310B}" type="pres">
      <dgm:prSet presAssocID="{05008880-71CD-4E4B-A224-953EC0AE0559}" presName="L1TextContainer" presStyleLbl="alignNode1" presStyleIdx="5" presStyleCnt="8">
        <dgm:presLayoutVars>
          <dgm:chMax val="1"/>
          <dgm:chPref val="1"/>
          <dgm:bulletEnabled val="1"/>
        </dgm:presLayoutVars>
      </dgm:prSet>
      <dgm:spPr/>
    </dgm:pt>
    <dgm:pt modelId="{433B86B0-FBB6-45BB-AEF2-DA6A0B9FDBCA}" type="pres">
      <dgm:prSet presAssocID="{05008880-71CD-4E4B-A224-953EC0AE0559}" presName="L2TextContainerWrapper" presStyleCnt="0">
        <dgm:presLayoutVars>
          <dgm:bulletEnabled val="1"/>
        </dgm:presLayoutVars>
      </dgm:prSet>
      <dgm:spPr/>
    </dgm:pt>
    <dgm:pt modelId="{E4495D3F-09DF-467B-AC58-95E094259BC1}" type="pres">
      <dgm:prSet presAssocID="{05008880-71CD-4E4B-A224-953EC0AE0559}" presName="L2TextContainer" presStyleLbl="bgAccFollowNode1" presStyleIdx="5" presStyleCnt="8"/>
      <dgm:spPr/>
    </dgm:pt>
    <dgm:pt modelId="{DCB65180-0E5F-4D54-A4E0-9BA530D07BE2}" type="pres">
      <dgm:prSet presAssocID="{05008880-71CD-4E4B-A224-953EC0AE0559}" presName="FlexibleEmptyPlaceHolder" presStyleCnt="0"/>
      <dgm:spPr/>
    </dgm:pt>
    <dgm:pt modelId="{02AE129D-9B4C-4C4B-A384-343C33A156AC}" type="pres">
      <dgm:prSet presAssocID="{05008880-71CD-4E4B-A224-953EC0AE0559}" presName="ConnectLine" presStyleLbl="sibTrans1D1" presStyleIdx="5" presStyleCnt="8"/>
      <dgm:spPr/>
    </dgm:pt>
    <dgm:pt modelId="{90DB5C5A-7EDB-477C-9967-A15DAD1690DA}" type="pres">
      <dgm:prSet presAssocID="{05008880-71CD-4E4B-A224-953EC0AE0559}" presName="ConnectorPoint" presStyleLbl="node1" presStyleIdx="5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F8499373-065A-495C-80E3-62C6F143451B}" type="pres">
      <dgm:prSet presAssocID="{05008880-71CD-4E4B-A224-953EC0AE0559}" presName="EmptyPlaceHolder" presStyleCnt="0"/>
      <dgm:spPr/>
    </dgm:pt>
    <dgm:pt modelId="{2932F662-2D74-4654-B7BD-FB18673AB5CF}" type="pres">
      <dgm:prSet presAssocID="{B0F5B4AF-FA9B-490C-AD75-9B0C655012D2}" presName="spaceBetweenRectangles" presStyleCnt="0"/>
      <dgm:spPr/>
    </dgm:pt>
    <dgm:pt modelId="{BFE78A2B-4DBA-445C-9AC8-F620574D3BDC}" type="pres">
      <dgm:prSet presAssocID="{EE68BFE4-7B80-4C61-8B90-CEC8882B502D}" presName="composite" presStyleCnt="0"/>
      <dgm:spPr/>
    </dgm:pt>
    <dgm:pt modelId="{51108FE0-05D5-4BA2-AC7D-29D205A064A9}" type="pres">
      <dgm:prSet presAssocID="{EE68BFE4-7B80-4C61-8B90-CEC8882B502D}" presName="L1TextContainer" presStyleLbl="alignNode1" presStyleIdx="6" presStyleCnt="8">
        <dgm:presLayoutVars>
          <dgm:chMax val="1"/>
          <dgm:chPref val="1"/>
          <dgm:bulletEnabled val="1"/>
        </dgm:presLayoutVars>
      </dgm:prSet>
      <dgm:spPr/>
    </dgm:pt>
    <dgm:pt modelId="{E24D4A86-73FE-4166-BEA6-AA0C336CFD49}" type="pres">
      <dgm:prSet presAssocID="{EE68BFE4-7B80-4C61-8B90-CEC8882B502D}" presName="L2TextContainerWrapper" presStyleCnt="0">
        <dgm:presLayoutVars>
          <dgm:bulletEnabled val="1"/>
        </dgm:presLayoutVars>
      </dgm:prSet>
      <dgm:spPr/>
    </dgm:pt>
    <dgm:pt modelId="{932BE55B-CA7D-4BC3-8323-171F24647049}" type="pres">
      <dgm:prSet presAssocID="{EE68BFE4-7B80-4C61-8B90-CEC8882B502D}" presName="L2TextContainer" presStyleLbl="bgAccFollowNode1" presStyleIdx="6" presStyleCnt="8"/>
      <dgm:spPr/>
    </dgm:pt>
    <dgm:pt modelId="{8CC46E70-23E0-469C-B3AD-BAD3DA237ECA}" type="pres">
      <dgm:prSet presAssocID="{EE68BFE4-7B80-4C61-8B90-CEC8882B502D}" presName="FlexibleEmptyPlaceHolder" presStyleCnt="0"/>
      <dgm:spPr/>
    </dgm:pt>
    <dgm:pt modelId="{0AAE4BBE-F0A5-4719-B0BF-ADFF8F51B537}" type="pres">
      <dgm:prSet presAssocID="{EE68BFE4-7B80-4C61-8B90-CEC8882B502D}" presName="ConnectLine" presStyleLbl="sibTrans1D1" presStyleIdx="6" presStyleCnt="8"/>
      <dgm:spPr/>
    </dgm:pt>
    <dgm:pt modelId="{A173E18E-CA1E-4A38-9D9D-1F836DAD971C}" type="pres">
      <dgm:prSet presAssocID="{EE68BFE4-7B80-4C61-8B90-CEC8882B502D}" presName="ConnectorPoint" presStyleLbl="node1" presStyleIdx="6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7B7E480A-58C7-45BE-AE63-487229D4B840}" type="pres">
      <dgm:prSet presAssocID="{EE68BFE4-7B80-4C61-8B90-CEC8882B502D}" presName="EmptyPlaceHolder" presStyleCnt="0"/>
      <dgm:spPr/>
    </dgm:pt>
    <dgm:pt modelId="{3B40658E-66C0-417F-84EA-EF6269CE6BD3}" type="pres">
      <dgm:prSet presAssocID="{71DD297A-2F19-46AF-BAA9-6F92710008C0}" presName="spaceBetweenRectangles" presStyleCnt="0"/>
      <dgm:spPr/>
    </dgm:pt>
    <dgm:pt modelId="{973D2E4C-FBC4-4E69-851D-A7A426B3E271}" type="pres">
      <dgm:prSet presAssocID="{686BFB62-92A7-4C4A-83F6-E11BA5CEA833}" presName="composite" presStyleCnt="0"/>
      <dgm:spPr/>
    </dgm:pt>
    <dgm:pt modelId="{A9237556-477E-4F18-A0B3-369D3CD28055}" type="pres">
      <dgm:prSet presAssocID="{686BFB62-92A7-4C4A-83F6-E11BA5CEA833}" presName="L1TextContainer" presStyleLbl="alignNode1" presStyleIdx="7" presStyleCnt="8">
        <dgm:presLayoutVars>
          <dgm:chMax val="1"/>
          <dgm:chPref val="1"/>
          <dgm:bulletEnabled val="1"/>
        </dgm:presLayoutVars>
      </dgm:prSet>
      <dgm:spPr/>
    </dgm:pt>
    <dgm:pt modelId="{B7A29C2F-EAA1-4B6E-9F21-BB617AE1D48B}" type="pres">
      <dgm:prSet presAssocID="{686BFB62-92A7-4C4A-83F6-E11BA5CEA833}" presName="L2TextContainerWrapper" presStyleCnt="0">
        <dgm:presLayoutVars>
          <dgm:bulletEnabled val="1"/>
        </dgm:presLayoutVars>
      </dgm:prSet>
      <dgm:spPr/>
    </dgm:pt>
    <dgm:pt modelId="{DDC26AC0-4E99-4D16-977E-C33892EE2D52}" type="pres">
      <dgm:prSet presAssocID="{686BFB62-92A7-4C4A-83F6-E11BA5CEA833}" presName="L2TextContainer" presStyleLbl="bgAccFollowNode1" presStyleIdx="7" presStyleCnt="8"/>
      <dgm:spPr/>
    </dgm:pt>
    <dgm:pt modelId="{67E0FD08-55FB-4BC8-922C-A423D749B1DD}" type="pres">
      <dgm:prSet presAssocID="{686BFB62-92A7-4C4A-83F6-E11BA5CEA833}" presName="FlexibleEmptyPlaceHolder" presStyleCnt="0"/>
      <dgm:spPr/>
    </dgm:pt>
    <dgm:pt modelId="{38F64924-86CB-4D39-B79B-8627584C4DB9}" type="pres">
      <dgm:prSet presAssocID="{686BFB62-92A7-4C4A-83F6-E11BA5CEA833}" presName="ConnectLine" presStyleLbl="sibTrans1D1" presStyleIdx="7" presStyleCnt="8"/>
      <dgm:spPr/>
    </dgm:pt>
    <dgm:pt modelId="{8062C4AB-CC57-43AE-A829-8D739003D23D}" type="pres">
      <dgm:prSet presAssocID="{686BFB62-92A7-4C4A-83F6-E11BA5CEA833}" presName="ConnectorPoint" presStyleLbl="node1" presStyleIdx="7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6392DAE9-6458-4207-8414-CED0AA8AA217}" type="pres">
      <dgm:prSet presAssocID="{686BFB62-92A7-4C4A-83F6-E11BA5CEA833}" presName="EmptyPlaceHolder" presStyleCnt="0"/>
      <dgm:spPr/>
    </dgm:pt>
  </dgm:ptLst>
  <dgm:cxnLst>
    <dgm:cxn modelId="{99EDD207-0496-41C5-8E5A-6735DD459BFB}" srcId="{6DAD9E62-B8ED-4122-8A46-5E70F2C61DCC}" destId="{05008880-71CD-4E4B-A224-953EC0AE0559}" srcOrd="5" destOrd="0" parTransId="{A3960989-A5D2-4442-8FDE-B3F323B640E3}" sibTransId="{B0F5B4AF-FA9B-490C-AD75-9B0C655012D2}"/>
    <dgm:cxn modelId="{8F4C7621-8C10-47CA-ADBE-218985050E20}" type="presOf" srcId="{AEEE0159-B685-4B50-95B8-E0964D5AEFA7}" destId="{5E067504-B156-41DF-BA8F-68BB13C64627}" srcOrd="0" destOrd="0" presId="urn:microsoft.com/office/officeart/2017/3/layout/HorizontalLabelsTimeline"/>
    <dgm:cxn modelId="{D273A834-36D4-429E-B1F6-A4A326C39B3D}" type="presOf" srcId="{5DACCD55-B9C2-4E23-945F-64F677B6BEDE}" destId="{56E03B7C-0BBC-4A36-8364-4BBE834CCA21}" srcOrd="0" destOrd="0" presId="urn:microsoft.com/office/officeart/2017/3/layout/HorizontalLabelsTimeline"/>
    <dgm:cxn modelId="{E12C223A-7978-4B9C-BC68-953060311B0F}" type="presOf" srcId="{D6DAF2D5-6537-41D7-AE33-4EE1FEFD53F0}" destId="{E4495D3F-09DF-467B-AC58-95E094259BC1}" srcOrd="0" destOrd="0" presId="urn:microsoft.com/office/officeart/2017/3/layout/HorizontalLabelsTimeline"/>
    <dgm:cxn modelId="{A458F05D-3F01-4761-A5C8-59AEB51D911F}" type="presOf" srcId="{FB7E697B-15AF-4A07-A6F2-899294EB701B}" destId="{DDC26AC0-4E99-4D16-977E-C33892EE2D52}" srcOrd="0" destOrd="0" presId="urn:microsoft.com/office/officeart/2017/3/layout/HorizontalLabelsTimeline"/>
    <dgm:cxn modelId="{E304166E-F41D-4CA2-BDD8-3EDC6FF38824}" srcId="{6DAD9E62-B8ED-4122-8A46-5E70F2C61DCC}" destId="{EE68BFE4-7B80-4C61-8B90-CEC8882B502D}" srcOrd="6" destOrd="0" parTransId="{71244EA0-4B32-40A5-BAC9-8CF19897FAC1}" sibTransId="{71DD297A-2F19-46AF-BAA9-6F92710008C0}"/>
    <dgm:cxn modelId="{B844186F-C68F-4383-9A98-D00E5D09BE78}" srcId="{6DAD9E62-B8ED-4122-8A46-5E70F2C61DCC}" destId="{764A945A-326A-4C07-A3BA-55D3AC5B63F6}" srcOrd="3" destOrd="0" parTransId="{F75F7A1E-A254-449A-839D-266427AAC4A3}" sibTransId="{19E18537-7A5E-478D-9D95-0DE2E5C04F6A}"/>
    <dgm:cxn modelId="{EF594F73-31D3-4BBC-9C23-32125A64F0FE}" type="presOf" srcId="{15645878-7348-42D4-9206-610F5DE6162C}" destId="{499148FC-C6AE-46DB-AD23-B4298EC86574}" srcOrd="0" destOrd="0" presId="urn:microsoft.com/office/officeart/2017/3/layout/HorizontalLabelsTimeline"/>
    <dgm:cxn modelId="{C6F69275-2E17-4614-A342-571504964990}" type="presOf" srcId="{27DAC003-F8A7-41DB-ACEA-0CFDA6A3CE61}" destId="{6880E871-B4D8-4372-AA7F-52D00F4DF996}" srcOrd="0" destOrd="0" presId="urn:microsoft.com/office/officeart/2017/3/layout/HorizontalLabelsTimeline"/>
    <dgm:cxn modelId="{421D4C59-C0C9-4EBF-99D5-2E3E8B3D3A37}" type="presOf" srcId="{EF6F811F-03EB-4198-B095-1F4581876F2B}" destId="{932BE55B-CA7D-4BC3-8323-171F24647049}" srcOrd="0" destOrd="0" presId="urn:microsoft.com/office/officeart/2017/3/layout/HorizontalLabelsTimeline"/>
    <dgm:cxn modelId="{94EBD67C-4F61-4A03-89A4-B792C5443391}" type="presOf" srcId="{764A945A-326A-4C07-A3BA-55D3AC5B63F6}" destId="{E09B5E7F-F9C2-4E95-B43D-02B90594D0D2}" srcOrd="0" destOrd="0" presId="urn:microsoft.com/office/officeart/2017/3/layout/HorizontalLabelsTimeline"/>
    <dgm:cxn modelId="{1A608980-97C8-4F87-B1D2-C3E980451A42}" srcId="{6DAD9E62-B8ED-4122-8A46-5E70F2C61DCC}" destId="{C100107B-CC9B-4FFC-AEFC-94F9397A91B9}" srcOrd="0" destOrd="0" parTransId="{356FA958-2F6E-4B51-B767-02BD0691085C}" sibTransId="{5009AB3E-625C-4168-AD50-62896D3929F6}"/>
    <dgm:cxn modelId="{B585ED83-B174-4E24-980E-393331719F25}" type="presOf" srcId="{EE68BFE4-7B80-4C61-8B90-CEC8882B502D}" destId="{51108FE0-05D5-4BA2-AC7D-29D205A064A9}" srcOrd="0" destOrd="0" presId="urn:microsoft.com/office/officeart/2017/3/layout/HorizontalLabelsTimeline"/>
    <dgm:cxn modelId="{A62A8A8A-5224-49A5-9DA5-1D6CF978ECBC}" srcId="{05008880-71CD-4E4B-A224-953EC0AE0559}" destId="{D6DAF2D5-6537-41D7-AE33-4EE1FEFD53F0}" srcOrd="0" destOrd="0" parTransId="{A9FD70AA-2A72-44A1-80AA-72CB7486F571}" sibTransId="{B2A44724-4438-4F94-AF80-2E35E64874EC}"/>
    <dgm:cxn modelId="{66D8EB8A-B8D9-4F0B-99C8-5839FC14D1F6}" type="presOf" srcId="{4CD17849-A848-4DD8-A872-4EE111B70E9A}" destId="{D619A74C-FEEB-4D31-9F7D-F294A38C6061}" srcOrd="0" destOrd="0" presId="urn:microsoft.com/office/officeart/2017/3/layout/HorizontalLabelsTimeline"/>
    <dgm:cxn modelId="{168D438D-7220-497E-8182-2BDC92EC126C}" srcId="{5DACCD55-B9C2-4E23-945F-64F677B6BEDE}" destId="{27DAC003-F8A7-41DB-ACEA-0CFDA6A3CE61}" srcOrd="0" destOrd="0" parTransId="{CF2EE853-6898-4CB1-B21E-A5923C4BDB28}" sibTransId="{2382B232-FC72-4051-853E-707B399D22B8}"/>
    <dgm:cxn modelId="{0B944490-9F26-4671-A227-1B2835C53A65}" srcId="{6DAD9E62-B8ED-4122-8A46-5E70F2C61DCC}" destId="{686BFB62-92A7-4C4A-83F6-E11BA5CEA833}" srcOrd="7" destOrd="0" parTransId="{D70EC02A-2C98-4ABA-BE18-384452AFE3D5}" sibTransId="{AE6850CF-46D5-4940-A3AE-C14A24D07F04}"/>
    <dgm:cxn modelId="{A52F6796-B5AD-4E27-9133-A5469025668C}" type="presOf" srcId="{E62094EC-5ED6-450C-A0ED-6F9F6B504262}" destId="{2FE54EF8-377F-4D7E-B257-AB70D67DB820}" srcOrd="0" destOrd="0" presId="urn:microsoft.com/office/officeart/2017/3/layout/HorizontalLabelsTimeline"/>
    <dgm:cxn modelId="{B0DB7F97-085B-45AD-90D3-D73C042ADF60}" type="presOf" srcId="{6DAD9E62-B8ED-4122-8A46-5E70F2C61DCC}" destId="{A5016832-1E00-44FD-9079-4F138B31F354}" srcOrd="0" destOrd="0" presId="urn:microsoft.com/office/officeart/2017/3/layout/HorizontalLabelsTimeline"/>
    <dgm:cxn modelId="{F054D49B-9047-4796-9D1B-FD69B9E65C7E}" type="presOf" srcId="{686BFB62-92A7-4C4A-83F6-E11BA5CEA833}" destId="{A9237556-477E-4F18-A0B3-369D3CD28055}" srcOrd="0" destOrd="0" presId="urn:microsoft.com/office/officeart/2017/3/layout/HorizontalLabelsTimeline"/>
    <dgm:cxn modelId="{8BD3DD9C-EA72-47FA-8E76-AFA85AE80984}" type="presOf" srcId="{05008880-71CD-4E4B-A224-953EC0AE0559}" destId="{07E4A778-5CAE-45B9-8AB8-4132A474310B}" srcOrd="0" destOrd="0" presId="urn:microsoft.com/office/officeart/2017/3/layout/HorizontalLabelsTimeline"/>
    <dgm:cxn modelId="{F2B75BA0-7A61-4CB3-97BE-38F832400018}" type="presOf" srcId="{FADDDA89-C61F-41E5-B056-58AA5BC43AB2}" destId="{355E6A47-2FCA-4E77-86A1-7518411DA2D6}" srcOrd="0" destOrd="0" presId="urn:microsoft.com/office/officeart/2017/3/layout/HorizontalLabelsTimeline"/>
    <dgm:cxn modelId="{3F0C48A1-4ADD-4664-A376-A75353B2F723}" srcId="{764A945A-326A-4C07-A3BA-55D3AC5B63F6}" destId="{15645878-7348-42D4-9206-610F5DE6162C}" srcOrd="0" destOrd="0" parTransId="{6A5BD685-C747-4697-A1E6-E684A3079253}" sibTransId="{67536486-9FA3-48C9-B129-7D5F2D339CC8}"/>
    <dgm:cxn modelId="{1FF0BEA3-8A48-4520-B584-834066519C87}" type="presOf" srcId="{2B585A28-213F-4749-88D2-D3AA9C136CEC}" destId="{5BAEF670-D220-46DE-AB3A-A1FFBCB67430}" srcOrd="0" destOrd="0" presId="urn:microsoft.com/office/officeart/2017/3/layout/HorizontalLabelsTimeline"/>
    <dgm:cxn modelId="{E56703B2-C46E-415E-988D-411A39B43AAC}" srcId="{EE68BFE4-7B80-4C61-8B90-CEC8882B502D}" destId="{EF6F811F-03EB-4198-B095-1F4581876F2B}" srcOrd="0" destOrd="0" parTransId="{2423905D-CD55-45FB-8CA8-8CC47B2D39B6}" sibTransId="{959D752B-DC47-4675-945F-7519B8BFFD72}"/>
    <dgm:cxn modelId="{18943FBF-00BB-4629-9B72-65BD519ACC90}" srcId="{4CD17849-A848-4DD8-A872-4EE111B70E9A}" destId="{E62094EC-5ED6-450C-A0ED-6F9F6B504262}" srcOrd="0" destOrd="0" parTransId="{813FB974-AC7F-485F-B5D6-B921D49CC783}" sibTransId="{AFB2BFE1-7BE1-4A36-8CD6-998D69A18021}"/>
    <dgm:cxn modelId="{B6EF47C3-DF97-44C7-9D57-AA16C83EE151}" srcId="{6DAD9E62-B8ED-4122-8A46-5E70F2C61DCC}" destId="{4CD17849-A848-4DD8-A872-4EE111B70E9A}" srcOrd="1" destOrd="0" parTransId="{038DD529-0C48-42BC-9F7E-13880CC643AD}" sibTransId="{FEDF5F56-F545-4EAF-9B75-5565E803BB72}"/>
    <dgm:cxn modelId="{91F702D9-3812-426F-9606-BF1FBE8E2849}" type="presOf" srcId="{C100107B-CC9B-4FFC-AEFC-94F9397A91B9}" destId="{189333D5-51BB-4F3F-A32E-0A46D4DD43BC}" srcOrd="0" destOrd="0" presId="urn:microsoft.com/office/officeart/2017/3/layout/HorizontalLabelsTimeline"/>
    <dgm:cxn modelId="{B97F80DA-A3DD-4A8C-B258-EFF1D70D5F65}" srcId="{6DAD9E62-B8ED-4122-8A46-5E70F2C61DCC}" destId="{AEEE0159-B685-4B50-95B8-E0964D5AEFA7}" srcOrd="2" destOrd="0" parTransId="{992072B8-44AF-4EAA-AEF1-FC87FE75194A}" sibTransId="{7069964F-34AB-4154-91EF-FD40ABEAFB04}"/>
    <dgm:cxn modelId="{DABDFEDA-5F14-4330-AD7E-43BECCE6070C}" srcId="{C100107B-CC9B-4FFC-AEFC-94F9397A91B9}" destId="{2B585A28-213F-4749-88D2-D3AA9C136CEC}" srcOrd="0" destOrd="0" parTransId="{62B8275A-B9CF-4C35-B65C-3635E463751D}" sibTransId="{4E565B74-DA91-4A3D-93F0-C27FC1D18F6B}"/>
    <dgm:cxn modelId="{34C2B6ED-1659-41C9-9781-93E9EA9A6504}" srcId="{686BFB62-92A7-4C4A-83F6-E11BA5CEA833}" destId="{FB7E697B-15AF-4A07-A6F2-899294EB701B}" srcOrd="0" destOrd="0" parTransId="{0F8FFF27-19A9-4DE1-A3A1-F9C91BFD143E}" sibTransId="{70B4BA77-A5D8-4D60-8B43-6DA34F8C844B}"/>
    <dgm:cxn modelId="{47074FEE-46CC-45C1-A071-DA3CC12AAEE5}" srcId="{6DAD9E62-B8ED-4122-8A46-5E70F2C61DCC}" destId="{5DACCD55-B9C2-4E23-945F-64F677B6BEDE}" srcOrd="4" destOrd="0" parTransId="{BD289160-FB5B-4A66-8CDA-265535A9BD8C}" sibTransId="{431FF8BD-22DC-4771-8379-C9311321568B}"/>
    <dgm:cxn modelId="{2FC428EF-D477-4A94-9E03-B8DEF06CA9F8}" srcId="{AEEE0159-B685-4B50-95B8-E0964D5AEFA7}" destId="{FADDDA89-C61F-41E5-B056-58AA5BC43AB2}" srcOrd="0" destOrd="0" parTransId="{5FA5F663-79BC-4F53-BE3E-EC4E472C5854}" sibTransId="{7CB18FCB-9152-4FD9-BB97-40D74A9A7449}"/>
    <dgm:cxn modelId="{6A94A4C2-1304-44E4-BBCE-18BF3D965DE0}" type="presParOf" srcId="{A5016832-1E00-44FD-9079-4F138B31F354}" destId="{E385DB2E-EE3C-4680-A55F-81340AE151DC}" srcOrd="0" destOrd="0" presId="urn:microsoft.com/office/officeart/2017/3/layout/HorizontalLabelsTimeline"/>
    <dgm:cxn modelId="{13053897-F0B4-4ADC-BA7D-2FB8CA3BE768}" type="presParOf" srcId="{A5016832-1E00-44FD-9079-4F138B31F354}" destId="{5FB27875-741D-471B-8EA1-888BEDBAF6BF}" srcOrd="1" destOrd="0" presId="urn:microsoft.com/office/officeart/2017/3/layout/HorizontalLabelsTimeline"/>
    <dgm:cxn modelId="{34C5EFEC-34F1-4A85-BF60-5E699E07DDDF}" type="presParOf" srcId="{5FB27875-741D-471B-8EA1-888BEDBAF6BF}" destId="{CA3076F7-AF71-472E-BC67-88E5DB585E73}" srcOrd="0" destOrd="0" presId="urn:microsoft.com/office/officeart/2017/3/layout/HorizontalLabelsTimeline"/>
    <dgm:cxn modelId="{D1F8701E-A3FC-4A98-95E0-2B25AC06523C}" type="presParOf" srcId="{CA3076F7-AF71-472E-BC67-88E5DB585E73}" destId="{189333D5-51BB-4F3F-A32E-0A46D4DD43BC}" srcOrd="0" destOrd="0" presId="urn:microsoft.com/office/officeart/2017/3/layout/HorizontalLabelsTimeline"/>
    <dgm:cxn modelId="{767F1DF7-D4DF-43F5-9079-1341C6B0BA4E}" type="presParOf" srcId="{CA3076F7-AF71-472E-BC67-88E5DB585E73}" destId="{14BC1B56-EB54-4ACD-B0EC-B6B2AC74C796}" srcOrd="1" destOrd="0" presId="urn:microsoft.com/office/officeart/2017/3/layout/HorizontalLabelsTimeline"/>
    <dgm:cxn modelId="{FF517B6C-BD10-41C5-B839-F95CD1802830}" type="presParOf" srcId="{14BC1B56-EB54-4ACD-B0EC-B6B2AC74C796}" destId="{5BAEF670-D220-46DE-AB3A-A1FFBCB67430}" srcOrd="0" destOrd="0" presId="urn:microsoft.com/office/officeart/2017/3/layout/HorizontalLabelsTimeline"/>
    <dgm:cxn modelId="{E080DAF6-EFC6-487B-8F12-E6DA37291A94}" type="presParOf" srcId="{14BC1B56-EB54-4ACD-B0EC-B6B2AC74C796}" destId="{C9DDD9A5-6D71-4505-A212-C6F59DC13BEA}" srcOrd="1" destOrd="0" presId="urn:microsoft.com/office/officeart/2017/3/layout/HorizontalLabelsTimeline"/>
    <dgm:cxn modelId="{462DABCF-46AB-44F1-A7A5-AF97AEA2707F}" type="presParOf" srcId="{CA3076F7-AF71-472E-BC67-88E5DB585E73}" destId="{D4D627C3-7D23-4D55-818F-5F108448A361}" srcOrd="2" destOrd="0" presId="urn:microsoft.com/office/officeart/2017/3/layout/HorizontalLabelsTimeline"/>
    <dgm:cxn modelId="{577EE77E-C7EA-48DD-A187-55D32F4105CE}" type="presParOf" srcId="{CA3076F7-AF71-472E-BC67-88E5DB585E73}" destId="{82F8DFB7-7AF0-491A-B23C-66544B9D80A8}" srcOrd="3" destOrd="0" presId="urn:microsoft.com/office/officeart/2017/3/layout/HorizontalLabelsTimeline"/>
    <dgm:cxn modelId="{0D1E22E1-823F-4B23-92EA-D9BADC05A54C}" type="presParOf" srcId="{CA3076F7-AF71-472E-BC67-88E5DB585E73}" destId="{6EAB4F4A-4E0A-4410-AA54-15464956A734}" srcOrd="4" destOrd="0" presId="urn:microsoft.com/office/officeart/2017/3/layout/HorizontalLabelsTimeline"/>
    <dgm:cxn modelId="{823DEE75-3612-4BAC-AA8D-8741B19B99FB}" type="presParOf" srcId="{5FB27875-741D-471B-8EA1-888BEDBAF6BF}" destId="{BF026439-75B0-4631-B2C9-0411DA65BA97}" srcOrd="1" destOrd="0" presId="urn:microsoft.com/office/officeart/2017/3/layout/HorizontalLabelsTimeline"/>
    <dgm:cxn modelId="{0F546631-28A9-4643-B9FD-747CD90C1E7B}" type="presParOf" srcId="{5FB27875-741D-471B-8EA1-888BEDBAF6BF}" destId="{03923B04-A201-4E0E-824D-0A5E0A82662E}" srcOrd="2" destOrd="0" presId="urn:microsoft.com/office/officeart/2017/3/layout/HorizontalLabelsTimeline"/>
    <dgm:cxn modelId="{3EDC0D18-A0EB-4DE2-86E0-BEC5FD3173BA}" type="presParOf" srcId="{03923B04-A201-4E0E-824D-0A5E0A82662E}" destId="{D619A74C-FEEB-4D31-9F7D-F294A38C6061}" srcOrd="0" destOrd="0" presId="urn:microsoft.com/office/officeart/2017/3/layout/HorizontalLabelsTimeline"/>
    <dgm:cxn modelId="{3070F623-35A9-4E63-8BDE-E7D46F05CF8D}" type="presParOf" srcId="{03923B04-A201-4E0E-824D-0A5E0A82662E}" destId="{9B0E876C-E626-433C-A4EB-992804FA38E0}" srcOrd="1" destOrd="0" presId="urn:microsoft.com/office/officeart/2017/3/layout/HorizontalLabelsTimeline"/>
    <dgm:cxn modelId="{D8A407AD-FE55-4127-9DC4-FDC17289C306}" type="presParOf" srcId="{9B0E876C-E626-433C-A4EB-992804FA38E0}" destId="{2FE54EF8-377F-4D7E-B257-AB70D67DB820}" srcOrd="0" destOrd="0" presId="urn:microsoft.com/office/officeart/2017/3/layout/HorizontalLabelsTimeline"/>
    <dgm:cxn modelId="{FB8CE5F1-9ADA-4595-BA23-B848550D6E66}" type="presParOf" srcId="{9B0E876C-E626-433C-A4EB-992804FA38E0}" destId="{9874DB25-FB24-4E93-9A3F-8ACCCF8EC2EE}" srcOrd="1" destOrd="0" presId="urn:microsoft.com/office/officeart/2017/3/layout/HorizontalLabelsTimeline"/>
    <dgm:cxn modelId="{D7FCD078-D22C-42B5-96AE-A7D1CDE6F67A}" type="presParOf" srcId="{03923B04-A201-4E0E-824D-0A5E0A82662E}" destId="{34AA008A-3BF4-4C99-8BC8-987709926A96}" srcOrd="2" destOrd="0" presId="urn:microsoft.com/office/officeart/2017/3/layout/HorizontalLabelsTimeline"/>
    <dgm:cxn modelId="{C49DD192-84B0-4BD9-BAAA-EAC307F5D0A9}" type="presParOf" srcId="{03923B04-A201-4E0E-824D-0A5E0A82662E}" destId="{3BE21DC3-474D-4A73-A3D5-67DBB9E8D79E}" srcOrd="3" destOrd="0" presId="urn:microsoft.com/office/officeart/2017/3/layout/HorizontalLabelsTimeline"/>
    <dgm:cxn modelId="{E86F5FB4-C6FA-4848-8CAD-4047E2F43A63}" type="presParOf" srcId="{03923B04-A201-4E0E-824D-0A5E0A82662E}" destId="{5F6CB9F6-CC67-4283-B8EF-2BF7CF27ACE9}" srcOrd="4" destOrd="0" presId="urn:microsoft.com/office/officeart/2017/3/layout/HorizontalLabelsTimeline"/>
    <dgm:cxn modelId="{807A1D18-0EBC-4764-B603-BA47FBBE1A10}" type="presParOf" srcId="{5FB27875-741D-471B-8EA1-888BEDBAF6BF}" destId="{DFD9B25C-E34F-42F9-87FD-DA49AB6C1DD1}" srcOrd="3" destOrd="0" presId="urn:microsoft.com/office/officeart/2017/3/layout/HorizontalLabelsTimeline"/>
    <dgm:cxn modelId="{F0E65B05-4786-48A8-90B5-1026B0B1CD19}" type="presParOf" srcId="{5FB27875-741D-471B-8EA1-888BEDBAF6BF}" destId="{E6EF9637-42A3-450E-AE5C-6243C9B70EA3}" srcOrd="4" destOrd="0" presId="urn:microsoft.com/office/officeart/2017/3/layout/HorizontalLabelsTimeline"/>
    <dgm:cxn modelId="{0EC780DF-F853-42E9-A0BC-1D300D81868B}" type="presParOf" srcId="{E6EF9637-42A3-450E-AE5C-6243C9B70EA3}" destId="{5E067504-B156-41DF-BA8F-68BB13C64627}" srcOrd="0" destOrd="0" presId="urn:microsoft.com/office/officeart/2017/3/layout/HorizontalLabelsTimeline"/>
    <dgm:cxn modelId="{BEC4FE25-C74A-458B-A024-BFA4F8119A08}" type="presParOf" srcId="{E6EF9637-42A3-450E-AE5C-6243C9B70EA3}" destId="{E30B0979-63C1-4AB0-9730-27BBC8D97242}" srcOrd="1" destOrd="0" presId="urn:microsoft.com/office/officeart/2017/3/layout/HorizontalLabelsTimeline"/>
    <dgm:cxn modelId="{A11E2460-4F2F-4A3D-BC65-07A64ABD2A20}" type="presParOf" srcId="{E30B0979-63C1-4AB0-9730-27BBC8D97242}" destId="{355E6A47-2FCA-4E77-86A1-7518411DA2D6}" srcOrd="0" destOrd="0" presId="urn:microsoft.com/office/officeart/2017/3/layout/HorizontalLabelsTimeline"/>
    <dgm:cxn modelId="{E8D014DF-B30E-4745-9A66-920ECF7783D4}" type="presParOf" srcId="{E30B0979-63C1-4AB0-9730-27BBC8D97242}" destId="{1144AA59-5912-41DF-A94C-C4A04747D60E}" srcOrd="1" destOrd="0" presId="urn:microsoft.com/office/officeart/2017/3/layout/HorizontalLabelsTimeline"/>
    <dgm:cxn modelId="{F8A4DAA3-43F4-41E6-B658-4224F943A51F}" type="presParOf" srcId="{E6EF9637-42A3-450E-AE5C-6243C9B70EA3}" destId="{5390805F-E021-4754-B9A9-11EBF68B5D67}" srcOrd="2" destOrd="0" presId="urn:microsoft.com/office/officeart/2017/3/layout/HorizontalLabelsTimeline"/>
    <dgm:cxn modelId="{C2CDF64D-0337-444A-A4B2-99638F23AB7A}" type="presParOf" srcId="{E6EF9637-42A3-450E-AE5C-6243C9B70EA3}" destId="{12D20ED3-5EB4-44EB-961B-50DD47ADCD3A}" srcOrd="3" destOrd="0" presId="urn:microsoft.com/office/officeart/2017/3/layout/HorizontalLabelsTimeline"/>
    <dgm:cxn modelId="{0B576A0F-455C-4860-A6AF-471243CADCC5}" type="presParOf" srcId="{E6EF9637-42A3-450E-AE5C-6243C9B70EA3}" destId="{786DE652-6110-432D-ACEB-BB4F9D16BA00}" srcOrd="4" destOrd="0" presId="urn:microsoft.com/office/officeart/2017/3/layout/HorizontalLabelsTimeline"/>
    <dgm:cxn modelId="{9D7A2B16-DFAE-486E-875C-5CB091181F4C}" type="presParOf" srcId="{5FB27875-741D-471B-8EA1-888BEDBAF6BF}" destId="{E6DC5FCD-87B8-4768-A727-6D886D82E255}" srcOrd="5" destOrd="0" presId="urn:microsoft.com/office/officeart/2017/3/layout/HorizontalLabelsTimeline"/>
    <dgm:cxn modelId="{2D9C9D32-482C-48A7-8F60-96D242A0AEC7}" type="presParOf" srcId="{5FB27875-741D-471B-8EA1-888BEDBAF6BF}" destId="{FD2D218A-1ADF-41BE-8370-4D2280A3AB6B}" srcOrd="6" destOrd="0" presId="urn:microsoft.com/office/officeart/2017/3/layout/HorizontalLabelsTimeline"/>
    <dgm:cxn modelId="{60ABA2DF-AA22-40BF-81DF-EA23AE0B1881}" type="presParOf" srcId="{FD2D218A-1ADF-41BE-8370-4D2280A3AB6B}" destId="{E09B5E7F-F9C2-4E95-B43D-02B90594D0D2}" srcOrd="0" destOrd="0" presId="urn:microsoft.com/office/officeart/2017/3/layout/HorizontalLabelsTimeline"/>
    <dgm:cxn modelId="{2305E112-F16D-4578-B63E-599CEB1FACB7}" type="presParOf" srcId="{FD2D218A-1ADF-41BE-8370-4D2280A3AB6B}" destId="{8CA1FC74-2EBD-4F3B-8BA7-AC50DAFD567D}" srcOrd="1" destOrd="0" presId="urn:microsoft.com/office/officeart/2017/3/layout/HorizontalLabelsTimeline"/>
    <dgm:cxn modelId="{7FA7CB94-70E3-4C07-A70E-D62FA5BEC742}" type="presParOf" srcId="{8CA1FC74-2EBD-4F3B-8BA7-AC50DAFD567D}" destId="{499148FC-C6AE-46DB-AD23-B4298EC86574}" srcOrd="0" destOrd="0" presId="urn:microsoft.com/office/officeart/2017/3/layout/HorizontalLabelsTimeline"/>
    <dgm:cxn modelId="{2407AFBC-B2DC-43D9-8A70-857D87A9300E}" type="presParOf" srcId="{8CA1FC74-2EBD-4F3B-8BA7-AC50DAFD567D}" destId="{87E8BDEA-DC68-4E0B-8BFB-AEECE5B57DB6}" srcOrd="1" destOrd="0" presId="urn:microsoft.com/office/officeart/2017/3/layout/HorizontalLabelsTimeline"/>
    <dgm:cxn modelId="{49E2E11C-566F-4658-B9B3-366164C660FC}" type="presParOf" srcId="{FD2D218A-1ADF-41BE-8370-4D2280A3AB6B}" destId="{0CD0375D-5BCF-4233-B90A-C9031F95F6C0}" srcOrd="2" destOrd="0" presId="urn:microsoft.com/office/officeart/2017/3/layout/HorizontalLabelsTimeline"/>
    <dgm:cxn modelId="{DB5DC1BE-B9AD-430B-BD62-50E2C47213EB}" type="presParOf" srcId="{FD2D218A-1ADF-41BE-8370-4D2280A3AB6B}" destId="{789CA866-6C39-4F80-9CD0-258F66302799}" srcOrd="3" destOrd="0" presId="urn:microsoft.com/office/officeart/2017/3/layout/HorizontalLabelsTimeline"/>
    <dgm:cxn modelId="{1CCBE3DC-0746-4C50-922B-39293CDB1934}" type="presParOf" srcId="{FD2D218A-1ADF-41BE-8370-4D2280A3AB6B}" destId="{43052B31-A16A-4D14-9393-C7BBF0FEB3B9}" srcOrd="4" destOrd="0" presId="urn:microsoft.com/office/officeart/2017/3/layout/HorizontalLabelsTimeline"/>
    <dgm:cxn modelId="{4AF6FB83-B896-4B8E-B88B-74322BE0EEE3}" type="presParOf" srcId="{5FB27875-741D-471B-8EA1-888BEDBAF6BF}" destId="{294EC6F4-5924-45A8-8EAB-AA8D5421E71B}" srcOrd="7" destOrd="0" presId="urn:microsoft.com/office/officeart/2017/3/layout/HorizontalLabelsTimeline"/>
    <dgm:cxn modelId="{488B47C6-131D-4142-8477-EC813921EE75}" type="presParOf" srcId="{5FB27875-741D-471B-8EA1-888BEDBAF6BF}" destId="{06CFD96E-3E8D-4263-981F-1A9FEB8DB83F}" srcOrd="8" destOrd="0" presId="urn:microsoft.com/office/officeart/2017/3/layout/HorizontalLabelsTimeline"/>
    <dgm:cxn modelId="{D53B1948-8525-479C-864D-6BD98E9367A8}" type="presParOf" srcId="{06CFD96E-3E8D-4263-981F-1A9FEB8DB83F}" destId="{56E03B7C-0BBC-4A36-8364-4BBE834CCA21}" srcOrd="0" destOrd="0" presId="urn:microsoft.com/office/officeart/2017/3/layout/HorizontalLabelsTimeline"/>
    <dgm:cxn modelId="{093FA3DD-DC43-4F25-98A6-6ED0855379D9}" type="presParOf" srcId="{06CFD96E-3E8D-4263-981F-1A9FEB8DB83F}" destId="{EC292D8A-B93A-49DC-9C3E-DEF7FD3269B0}" srcOrd="1" destOrd="0" presId="urn:microsoft.com/office/officeart/2017/3/layout/HorizontalLabelsTimeline"/>
    <dgm:cxn modelId="{AA908784-73C0-4E60-8F7F-DD544AD282FF}" type="presParOf" srcId="{EC292D8A-B93A-49DC-9C3E-DEF7FD3269B0}" destId="{6880E871-B4D8-4372-AA7F-52D00F4DF996}" srcOrd="0" destOrd="0" presId="urn:microsoft.com/office/officeart/2017/3/layout/HorizontalLabelsTimeline"/>
    <dgm:cxn modelId="{1C6A7046-70B0-4BA6-8484-001A7E8739BE}" type="presParOf" srcId="{EC292D8A-B93A-49DC-9C3E-DEF7FD3269B0}" destId="{FDE273A5-A281-4159-91DC-5E005FBD114B}" srcOrd="1" destOrd="0" presId="urn:microsoft.com/office/officeart/2017/3/layout/HorizontalLabelsTimeline"/>
    <dgm:cxn modelId="{43DE273F-A84A-461A-A6A3-93026D2875AA}" type="presParOf" srcId="{06CFD96E-3E8D-4263-981F-1A9FEB8DB83F}" destId="{177BABCD-887B-4587-A8D0-55268523102A}" srcOrd="2" destOrd="0" presId="urn:microsoft.com/office/officeart/2017/3/layout/HorizontalLabelsTimeline"/>
    <dgm:cxn modelId="{780E1888-86E5-47B4-BC72-6560E7639271}" type="presParOf" srcId="{06CFD96E-3E8D-4263-981F-1A9FEB8DB83F}" destId="{0AC20A3A-15A7-4C1E-AA7B-033A886EE38B}" srcOrd="3" destOrd="0" presId="urn:microsoft.com/office/officeart/2017/3/layout/HorizontalLabelsTimeline"/>
    <dgm:cxn modelId="{25A15951-600D-4820-BBBB-80DCC5151D0B}" type="presParOf" srcId="{06CFD96E-3E8D-4263-981F-1A9FEB8DB83F}" destId="{D9C4336C-40A3-4498-8624-02528FD255EB}" srcOrd="4" destOrd="0" presId="urn:microsoft.com/office/officeart/2017/3/layout/HorizontalLabelsTimeline"/>
    <dgm:cxn modelId="{E9337453-78CB-4923-A953-45A22C4F3EB0}" type="presParOf" srcId="{5FB27875-741D-471B-8EA1-888BEDBAF6BF}" destId="{88F60E12-1CA3-41E7-9557-17A4DD2B883B}" srcOrd="9" destOrd="0" presId="urn:microsoft.com/office/officeart/2017/3/layout/HorizontalLabelsTimeline"/>
    <dgm:cxn modelId="{E06A9707-8D51-4552-A2E5-AFB348333F3B}" type="presParOf" srcId="{5FB27875-741D-471B-8EA1-888BEDBAF6BF}" destId="{5DEF4CB8-017D-4EFB-A474-D03CC8D38493}" srcOrd="10" destOrd="0" presId="urn:microsoft.com/office/officeart/2017/3/layout/HorizontalLabelsTimeline"/>
    <dgm:cxn modelId="{BD914FB1-C9F8-435B-A514-762D0A21AA2D}" type="presParOf" srcId="{5DEF4CB8-017D-4EFB-A474-D03CC8D38493}" destId="{07E4A778-5CAE-45B9-8AB8-4132A474310B}" srcOrd="0" destOrd="0" presId="urn:microsoft.com/office/officeart/2017/3/layout/HorizontalLabelsTimeline"/>
    <dgm:cxn modelId="{2C88669C-B5FA-4215-B8A9-041519532445}" type="presParOf" srcId="{5DEF4CB8-017D-4EFB-A474-D03CC8D38493}" destId="{433B86B0-FBB6-45BB-AEF2-DA6A0B9FDBCA}" srcOrd="1" destOrd="0" presId="urn:microsoft.com/office/officeart/2017/3/layout/HorizontalLabelsTimeline"/>
    <dgm:cxn modelId="{41F3101E-7F5A-49CA-AE57-17860EE0CC23}" type="presParOf" srcId="{433B86B0-FBB6-45BB-AEF2-DA6A0B9FDBCA}" destId="{E4495D3F-09DF-467B-AC58-95E094259BC1}" srcOrd="0" destOrd="0" presId="urn:microsoft.com/office/officeart/2017/3/layout/HorizontalLabelsTimeline"/>
    <dgm:cxn modelId="{7A8AB323-69F7-44AC-96A9-4E8CBB58F740}" type="presParOf" srcId="{433B86B0-FBB6-45BB-AEF2-DA6A0B9FDBCA}" destId="{DCB65180-0E5F-4D54-A4E0-9BA530D07BE2}" srcOrd="1" destOrd="0" presId="urn:microsoft.com/office/officeart/2017/3/layout/HorizontalLabelsTimeline"/>
    <dgm:cxn modelId="{1B940945-30C1-46BD-B3E6-969695D1366C}" type="presParOf" srcId="{5DEF4CB8-017D-4EFB-A474-D03CC8D38493}" destId="{02AE129D-9B4C-4C4B-A384-343C33A156AC}" srcOrd="2" destOrd="0" presId="urn:microsoft.com/office/officeart/2017/3/layout/HorizontalLabelsTimeline"/>
    <dgm:cxn modelId="{7AD3547F-42FA-4B0F-A716-0624B04481C5}" type="presParOf" srcId="{5DEF4CB8-017D-4EFB-A474-D03CC8D38493}" destId="{90DB5C5A-7EDB-477C-9967-A15DAD1690DA}" srcOrd="3" destOrd="0" presId="urn:microsoft.com/office/officeart/2017/3/layout/HorizontalLabelsTimeline"/>
    <dgm:cxn modelId="{D1011089-B2DE-4C68-BA47-C9EA1F487335}" type="presParOf" srcId="{5DEF4CB8-017D-4EFB-A474-D03CC8D38493}" destId="{F8499373-065A-495C-80E3-62C6F143451B}" srcOrd="4" destOrd="0" presId="urn:microsoft.com/office/officeart/2017/3/layout/HorizontalLabelsTimeline"/>
    <dgm:cxn modelId="{AE62AD6A-092A-422D-A503-F10A6BDAA9EE}" type="presParOf" srcId="{5FB27875-741D-471B-8EA1-888BEDBAF6BF}" destId="{2932F662-2D74-4654-B7BD-FB18673AB5CF}" srcOrd="11" destOrd="0" presId="urn:microsoft.com/office/officeart/2017/3/layout/HorizontalLabelsTimeline"/>
    <dgm:cxn modelId="{2326DFE5-DCBE-42B5-B8D1-DB1870688957}" type="presParOf" srcId="{5FB27875-741D-471B-8EA1-888BEDBAF6BF}" destId="{BFE78A2B-4DBA-445C-9AC8-F620574D3BDC}" srcOrd="12" destOrd="0" presId="urn:microsoft.com/office/officeart/2017/3/layout/HorizontalLabelsTimeline"/>
    <dgm:cxn modelId="{8B5B3A08-07D9-4A4B-A023-ACAEBA7C0715}" type="presParOf" srcId="{BFE78A2B-4DBA-445C-9AC8-F620574D3BDC}" destId="{51108FE0-05D5-4BA2-AC7D-29D205A064A9}" srcOrd="0" destOrd="0" presId="urn:microsoft.com/office/officeart/2017/3/layout/HorizontalLabelsTimeline"/>
    <dgm:cxn modelId="{A192C1DA-30FC-45E3-8734-4AA407FF4AC4}" type="presParOf" srcId="{BFE78A2B-4DBA-445C-9AC8-F620574D3BDC}" destId="{E24D4A86-73FE-4166-BEA6-AA0C336CFD49}" srcOrd="1" destOrd="0" presId="urn:microsoft.com/office/officeart/2017/3/layout/HorizontalLabelsTimeline"/>
    <dgm:cxn modelId="{278DEFF4-96FC-48BD-B6D2-F075A9217822}" type="presParOf" srcId="{E24D4A86-73FE-4166-BEA6-AA0C336CFD49}" destId="{932BE55B-CA7D-4BC3-8323-171F24647049}" srcOrd="0" destOrd="0" presId="urn:microsoft.com/office/officeart/2017/3/layout/HorizontalLabelsTimeline"/>
    <dgm:cxn modelId="{EFFE8051-03C5-43FC-9CD0-90668E5B29BA}" type="presParOf" srcId="{E24D4A86-73FE-4166-BEA6-AA0C336CFD49}" destId="{8CC46E70-23E0-469C-B3AD-BAD3DA237ECA}" srcOrd="1" destOrd="0" presId="urn:microsoft.com/office/officeart/2017/3/layout/HorizontalLabelsTimeline"/>
    <dgm:cxn modelId="{1D79873F-6790-49A1-96EE-4B4AFB055CA0}" type="presParOf" srcId="{BFE78A2B-4DBA-445C-9AC8-F620574D3BDC}" destId="{0AAE4BBE-F0A5-4719-B0BF-ADFF8F51B537}" srcOrd="2" destOrd="0" presId="urn:microsoft.com/office/officeart/2017/3/layout/HorizontalLabelsTimeline"/>
    <dgm:cxn modelId="{1D74E41D-92C3-4A90-89BF-99D162DADF5A}" type="presParOf" srcId="{BFE78A2B-4DBA-445C-9AC8-F620574D3BDC}" destId="{A173E18E-CA1E-4A38-9D9D-1F836DAD971C}" srcOrd="3" destOrd="0" presId="urn:microsoft.com/office/officeart/2017/3/layout/HorizontalLabelsTimeline"/>
    <dgm:cxn modelId="{841DBBF2-4E5B-4FB8-B087-227123C79417}" type="presParOf" srcId="{BFE78A2B-4DBA-445C-9AC8-F620574D3BDC}" destId="{7B7E480A-58C7-45BE-AE63-487229D4B840}" srcOrd="4" destOrd="0" presId="urn:microsoft.com/office/officeart/2017/3/layout/HorizontalLabelsTimeline"/>
    <dgm:cxn modelId="{3982BE7E-C252-46E1-99F5-7D173AF15303}" type="presParOf" srcId="{5FB27875-741D-471B-8EA1-888BEDBAF6BF}" destId="{3B40658E-66C0-417F-84EA-EF6269CE6BD3}" srcOrd="13" destOrd="0" presId="urn:microsoft.com/office/officeart/2017/3/layout/HorizontalLabelsTimeline"/>
    <dgm:cxn modelId="{E950681B-0317-4BA2-850D-3BAC7F593811}" type="presParOf" srcId="{5FB27875-741D-471B-8EA1-888BEDBAF6BF}" destId="{973D2E4C-FBC4-4E69-851D-A7A426B3E271}" srcOrd="14" destOrd="0" presId="urn:microsoft.com/office/officeart/2017/3/layout/HorizontalLabelsTimeline"/>
    <dgm:cxn modelId="{F49CDC02-D7F4-47E8-9DE8-A4F9CB2F0553}" type="presParOf" srcId="{973D2E4C-FBC4-4E69-851D-A7A426B3E271}" destId="{A9237556-477E-4F18-A0B3-369D3CD28055}" srcOrd="0" destOrd="0" presId="urn:microsoft.com/office/officeart/2017/3/layout/HorizontalLabelsTimeline"/>
    <dgm:cxn modelId="{FB8A0179-70D2-4E53-8A72-3D95E62E1CDC}" type="presParOf" srcId="{973D2E4C-FBC4-4E69-851D-A7A426B3E271}" destId="{B7A29C2F-EAA1-4B6E-9F21-BB617AE1D48B}" srcOrd="1" destOrd="0" presId="urn:microsoft.com/office/officeart/2017/3/layout/HorizontalLabelsTimeline"/>
    <dgm:cxn modelId="{2512ED80-7BE5-47FA-8168-44D280C102AB}" type="presParOf" srcId="{B7A29C2F-EAA1-4B6E-9F21-BB617AE1D48B}" destId="{DDC26AC0-4E99-4D16-977E-C33892EE2D52}" srcOrd="0" destOrd="0" presId="urn:microsoft.com/office/officeart/2017/3/layout/HorizontalLabelsTimeline"/>
    <dgm:cxn modelId="{44044B81-E61A-4D2E-A576-EF816B91B26F}" type="presParOf" srcId="{B7A29C2F-EAA1-4B6E-9F21-BB617AE1D48B}" destId="{67E0FD08-55FB-4BC8-922C-A423D749B1DD}" srcOrd="1" destOrd="0" presId="urn:microsoft.com/office/officeart/2017/3/layout/HorizontalLabelsTimeline"/>
    <dgm:cxn modelId="{6FF64EAF-2EB7-41AF-8E4F-B7AED1AE4E46}" type="presParOf" srcId="{973D2E4C-FBC4-4E69-851D-A7A426B3E271}" destId="{38F64924-86CB-4D39-B79B-8627584C4DB9}" srcOrd="2" destOrd="0" presId="urn:microsoft.com/office/officeart/2017/3/layout/HorizontalLabelsTimeline"/>
    <dgm:cxn modelId="{6213C3A0-A574-4DC4-A34E-8B20DACD0E9D}" type="presParOf" srcId="{973D2E4C-FBC4-4E69-851D-A7A426B3E271}" destId="{8062C4AB-CC57-43AE-A829-8D739003D23D}" srcOrd="3" destOrd="0" presId="urn:microsoft.com/office/officeart/2017/3/layout/HorizontalLabelsTimeline"/>
    <dgm:cxn modelId="{FA063127-9D3C-41E4-BA35-707C3A43A0A9}" type="presParOf" srcId="{973D2E4C-FBC4-4E69-851D-A7A426B3E271}" destId="{6392DAE9-6458-4207-8414-CED0AA8AA217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184542-2E88-434F-87BF-4254F3FD695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675BED8-9A16-421F-87E4-D80736EC4395}">
      <dgm:prSet/>
      <dgm:spPr/>
      <dgm:t>
        <a:bodyPr/>
        <a:lstStyle/>
        <a:p>
          <a:r>
            <a:rPr lang="en-GB"/>
            <a:t>Builds on Protect &amp; Prepare Strands of Counter Terrorism – Contest</a:t>
          </a:r>
          <a:endParaRPr lang="en-US"/>
        </a:p>
      </dgm:t>
    </dgm:pt>
    <dgm:pt modelId="{0133BF53-1EFA-4D0F-9D7E-E3EC3BA79AC1}" type="parTrans" cxnId="{DAC7284E-2936-4CF4-ACB8-3A3BB4DD31B6}">
      <dgm:prSet/>
      <dgm:spPr/>
      <dgm:t>
        <a:bodyPr/>
        <a:lstStyle/>
        <a:p>
          <a:endParaRPr lang="en-US"/>
        </a:p>
      </dgm:t>
    </dgm:pt>
    <dgm:pt modelId="{B8366741-C59D-4069-AEDA-214C362806E3}" type="sibTrans" cxnId="{DAC7284E-2936-4CF4-ACB8-3A3BB4DD31B6}">
      <dgm:prSet/>
      <dgm:spPr/>
      <dgm:t>
        <a:bodyPr/>
        <a:lstStyle/>
        <a:p>
          <a:endParaRPr lang="en-US"/>
        </a:p>
      </dgm:t>
    </dgm:pt>
    <dgm:pt modelId="{85D61B26-6255-4C7B-84F2-2D1E31CEC118}">
      <dgm:prSet/>
      <dgm:spPr/>
      <dgm:t>
        <a:bodyPr/>
        <a:lstStyle/>
        <a:p>
          <a:r>
            <a:rPr lang="en-GB"/>
            <a:t>Balance Public Protection &amp; Practicable Procedures</a:t>
          </a:r>
          <a:endParaRPr lang="en-US"/>
        </a:p>
      </dgm:t>
    </dgm:pt>
    <dgm:pt modelId="{E4CAE032-7A7A-4948-8FD4-A923B87D99D7}" type="parTrans" cxnId="{701A1CAD-78B8-42D7-9AF2-3CF783E26F36}">
      <dgm:prSet/>
      <dgm:spPr/>
      <dgm:t>
        <a:bodyPr/>
        <a:lstStyle/>
        <a:p>
          <a:endParaRPr lang="en-US"/>
        </a:p>
      </dgm:t>
    </dgm:pt>
    <dgm:pt modelId="{C15EAFD4-6E9C-4DC0-93C0-F80EFF99F643}" type="sibTrans" cxnId="{701A1CAD-78B8-42D7-9AF2-3CF783E26F36}">
      <dgm:prSet/>
      <dgm:spPr/>
      <dgm:t>
        <a:bodyPr/>
        <a:lstStyle/>
        <a:p>
          <a:endParaRPr lang="en-US"/>
        </a:p>
      </dgm:t>
    </dgm:pt>
    <dgm:pt modelId="{8E6B90C7-10FF-409B-B9EA-926EE3244787}">
      <dgm:prSet/>
      <dgm:spPr/>
      <dgm:t>
        <a:bodyPr/>
        <a:lstStyle/>
        <a:p>
          <a:r>
            <a:rPr lang="en-GB"/>
            <a:t>Reduce Risk of Physical Harm</a:t>
          </a:r>
          <a:endParaRPr lang="en-US"/>
        </a:p>
      </dgm:t>
    </dgm:pt>
    <dgm:pt modelId="{014244D2-3BF3-41B6-A20F-7E959F21F431}" type="parTrans" cxnId="{37EF1EC5-927A-4E0F-893A-39D6E37D17BB}">
      <dgm:prSet/>
      <dgm:spPr/>
      <dgm:t>
        <a:bodyPr/>
        <a:lstStyle/>
        <a:p>
          <a:endParaRPr lang="en-US"/>
        </a:p>
      </dgm:t>
    </dgm:pt>
    <dgm:pt modelId="{328E2CB3-4095-49E5-AB40-98D5833F594B}" type="sibTrans" cxnId="{37EF1EC5-927A-4E0F-893A-39D6E37D17BB}">
      <dgm:prSet/>
      <dgm:spPr/>
      <dgm:t>
        <a:bodyPr/>
        <a:lstStyle/>
        <a:p>
          <a:endParaRPr lang="en-US"/>
        </a:p>
      </dgm:t>
    </dgm:pt>
    <dgm:pt modelId="{4A19D9C7-D24C-4799-B133-56A8058363D5}">
      <dgm:prSet/>
      <dgm:spPr/>
      <dgm:t>
        <a:bodyPr/>
        <a:lstStyle/>
        <a:p>
          <a:r>
            <a:rPr lang="en-GB"/>
            <a:t>Engagement with Expert Security Partners, Business, L/A, &amp; Martyn’s Law Campaign</a:t>
          </a:r>
          <a:endParaRPr lang="en-US"/>
        </a:p>
      </dgm:t>
    </dgm:pt>
    <dgm:pt modelId="{FB156F0D-9C02-45BD-80DF-2A3CAF151DD6}" type="parTrans" cxnId="{6AB7861C-CD24-44CF-8549-56278D54FBF1}">
      <dgm:prSet/>
      <dgm:spPr/>
      <dgm:t>
        <a:bodyPr/>
        <a:lstStyle/>
        <a:p>
          <a:endParaRPr lang="en-US"/>
        </a:p>
      </dgm:t>
    </dgm:pt>
    <dgm:pt modelId="{F5E3F173-CC56-49B7-B0AC-472D057D3A99}" type="sibTrans" cxnId="{6AB7861C-CD24-44CF-8549-56278D54FBF1}">
      <dgm:prSet/>
      <dgm:spPr/>
      <dgm:t>
        <a:bodyPr/>
        <a:lstStyle/>
        <a:p>
          <a:endParaRPr lang="en-US"/>
        </a:p>
      </dgm:t>
    </dgm:pt>
    <dgm:pt modelId="{6BEE34D3-9811-4F7D-A6AD-5303D0179600}">
      <dgm:prSet/>
      <dgm:spPr/>
      <dgm:t>
        <a:bodyPr/>
        <a:lstStyle/>
        <a:p>
          <a:r>
            <a:rPr lang="en-GB"/>
            <a:t>Two Rounds of Public Consultation</a:t>
          </a:r>
          <a:endParaRPr lang="en-US"/>
        </a:p>
      </dgm:t>
    </dgm:pt>
    <dgm:pt modelId="{BD2C6FAF-DE35-4643-B34E-99998787E9D7}" type="parTrans" cxnId="{0DF1981E-7B9B-4A90-902F-7F05D042B121}">
      <dgm:prSet/>
      <dgm:spPr/>
      <dgm:t>
        <a:bodyPr/>
        <a:lstStyle/>
        <a:p>
          <a:endParaRPr lang="en-US"/>
        </a:p>
      </dgm:t>
    </dgm:pt>
    <dgm:pt modelId="{6D05E5A5-E0FA-4817-8CEA-7BFF4D7744E1}" type="sibTrans" cxnId="{0DF1981E-7B9B-4A90-902F-7F05D042B121}">
      <dgm:prSet/>
      <dgm:spPr/>
      <dgm:t>
        <a:bodyPr/>
        <a:lstStyle/>
        <a:p>
          <a:endParaRPr lang="en-US"/>
        </a:p>
      </dgm:t>
    </dgm:pt>
    <dgm:pt modelId="{68F406C5-83F8-415C-A9B0-D3F02CF707E9}">
      <dgm:prSet/>
      <dgm:spPr/>
      <dgm:t>
        <a:bodyPr/>
        <a:lstStyle/>
        <a:p>
          <a:r>
            <a:rPr lang="en-GB"/>
            <a:t>Pre-Legislative Scrutiny  </a:t>
          </a:r>
          <a:endParaRPr lang="en-US"/>
        </a:p>
      </dgm:t>
    </dgm:pt>
    <dgm:pt modelId="{6B1C1A28-5B64-40BF-9DE0-13E8834CCF5F}" type="parTrans" cxnId="{55A7C718-30B0-47A1-A142-9FD347B6F14A}">
      <dgm:prSet/>
      <dgm:spPr/>
      <dgm:t>
        <a:bodyPr/>
        <a:lstStyle/>
        <a:p>
          <a:endParaRPr lang="en-US"/>
        </a:p>
      </dgm:t>
    </dgm:pt>
    <dgm:pt modelId="{8FD4FCCB-1A71-4A9A-BD74-08C2DAE63EC0}" type="sibTrans" cxnId="{55A7C718-30B0-47A1-A142-9FD347B6F14A}">
      <dgm:prSet/>
      <dgm:spPr/>
      <dgm:t>
        <a:bodyPr/>
        <a:lstStyle/>
        <a:p>
          <a:endParaRPr lang="en-US"/>
        </a:p>
      </dgm:t>
    </dgm:pt>
    <dgm:pt modelId="{D09FD7F5-0304-4FDD-BD6C-4BE0CDE70D44}">
      <dgm:prSet/>
      <dgm:spPr/>
      <dgm:t>
        <a:bodyPr/>
        <a:lstStyle/>
        <a:p>
          <a:r>
            <a:rPr lang="en-GB"/>
            <a:t>Discussion &amp; Change</a:t>
          </a:r>
          <a:endParaRPr lang="en-US"/>
        </a:p>
      </dgm:t>
    </dgm:pt>
    <dgm:pt modelId="{537EA4C5-30CE-433A-B99E-A80A6C786725}" type="parTrans" cxnId="{E2D1C9D5-CEF7-4B8B-9EFD-05D22901C71A}">
      <dgm:prSet/>
      <dgm:spPr/>
      <dgm:t>
        <a:bodyPr/>
        <a:lstStyle/>
        <a:p>
          <a:endParaRPr lang="en-US"/>
        </a:p>
      </dgm:t>
    </dgm:pt>
    <dgm:pt modelId="{9E0C6E4A-B799-4358-B67D-3DC31DB65B2F}" type="sibTrans" cxnId="{E2D1C9D5-CEF7-4B8B-9EFD-05D22901C71A}">
      <dgm:prSet/>
      <dgm:spPr/>
      <dgm:t>
        <a:bodyPr/>
        <a:lstStyle/>
        <a:p>
          <a:endParaRPr lang="en-US"/>
        </a:p>
      </dgm:t>
    </dgm:pt>
    <dgm:pt modelId="{B8A7B072-9AB0-4D3D-9583-EEB8F3F3B7AE}" type="pres">
      <dgm:prSet presAssocID="{FD184542-2E88-434F-87BF-4254F3FD6954}" presName="linear" presStyleCnt="0">
        <dgm:presLayoutVars>
          <dgm:animLvl val="lvl"/>
          <dgm:resizeHandles val="exact"/>
        </dgm:presLayoutVars>
      </dgm:prSet>
      <dgm:spPr/>
    </dgm:pt>
    <dgm:pt modelId="{8A1176C2-6EF4-4C78-9EFB-0A7908F082C3}" type="pres">
      <dgm:prSet presAssocID="{3675BED8-9A16-421F-87E4-D80736EC439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31E8B0A-FB16-415A-A715-28C9C1237FD3}" type="pres">
      <dgm:prSet presAssocID="{B8366741-C59D-4069-AEDA-214C362806E3}" presName="spacer" presStyleCnt="0"/>
      <dgm:spPr/>
    </dgm:pt>
    <dgm:pt modelId="{5197E1B0-C90C-443C-A2C7-D1F4DEA53E07}" type="pres">
      <dgm:prSet presAssocID="{85D61B26-6255-4C7B-84F2-2D1E31CEC11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DC31550-999F-44B8-956A-E42FB660022E}" type="pres">
      <dgm:prSet presAssocID="{C15EAFD4-6E9C-4DC0-93C0-F80EFF99F643}" presName="spacer" presStyleCnt="0"/>
      <dgm:spPr/>
    </dgm:pt>
    <dgm:pt modelId="{491C331E-232B-4278-ABC8-D4E4ED29280D}" type="pres">
      <dgm:prSet presAssocID="{8E6B90C7-10FF-409B-B9EA-926EE324478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EABCA22-C899-4451-ACE1-5F049E79C2A0}" type="pres">
      <dgm:prSet presAssocID="{328E2CB3-4095-49E5-AB40-98D5833F594B}" presName="spacer" presStyleCnt="0"/>
      <dgm:spPr/>
    </dgm:pt>
    <dgm:pt modelId="{DD42B026-D2D7-467B-A154-4F19ECD1CF2D}" type="pres">
      <dgm:prSet presAssocID="{4A19D9C7-D24C-4799-B133-56A8058363D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CB30403-55C0-477C-92F7-CD1A3833169D}" type="pres">
      <dgm:prSet presAssocID="{F5E3F173-CC56-49B7-B0AC-472D057D3A99}" presName="spacer" presStyleCnt="0"/>
      <dgm:spPr/>
    </dgm:pt>
    <dgm:pt modelId="{2A368F78-C426-4AB0-B90F-E4936E3711A7}" type="pres">
      <dgm:prSet presAssocID="{6BEE34D3-9811-4F7D-A6AD-5303D017960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DBFF6F0-551D-4A96-BB85-5E88887DF7E1}" type="pres">
      <dgm:prSet presAssocID="{6D05E5A5-E0FA-4817-8CEA-7BFF4D7744E1}" presName="spacer" presStyleCnt="0"/>
      <dgm:spPr/>
    </dgm:pt>
    <dgm:pt modelId="{E209CA04-2E2F-49E7-9990-6772343FC425}" type="pres">
      <dgm:prSet presAssocID="{68F406C5-83F8-415C-A9B0-D3F02CF707E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53CE484-D458-44F8-8976-6DAD4F0ED35D}" type="pres">
      <dgm:prSet presAssocID="{8FD4FCCB-1A71-4A9A-BD74-08C2DAE63EC0}" presName="spacer" presStyleCnt="0"/>
      <dgm:spPr/>
    </dgm:pt>
    <dgm:pt modelId="{C7425A97-577B-46D5-BDB7-3C2CA0D454E4}" type="pres">
      <dgm:prSet presAssocID="{D09FD7F5-0304-4FDD-BD6C-4BE0CDE70D4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B257101-7C84-4CB1-A094-BFEFFB53D470}" type="presOf" srcId="{8E6B90C7-10FF-409B-B9EA-926EE3244787}" destId="{491C331E-232B-4278-ABC8-D4E4ED29280D}" srcOrd="0" destOrd="0" presId="urn:microsoft.com/office/officeart/2005/8/layout/vList2"/>
    <dgm:cxn modelId="{DAF41702-8126-4FAB-B124-1C28850A704C}" type="presOf" srcId="{3675BED8-9A16-421F-87E4-D80736EC4395}" destId="{8A1176C2-6EF4-4C78-9EFB-0A7908F082C3}" srcOrd="0" destOrd="0" presId="urn:microsoft.com/office/officeart/2005/8/layout/vList2"/>
    <dgm:cxn modelId="{55A7C718-30B0-47A1-A142-9FD347B6F14A}" srcId="{FD184542-2E88-434F-87BF-4254F3FD6954}" destId="{68F406C5-83F8-415C-A9B0-D3F02CF707E9}" srcOrd="5" destOrd="0" parTransId="{6B1C1A28-5B64-40BF-9DE0-13E8834CCF5F}" sibTransId="{8FD4FCCB-1A71-4A9A-BD74-08C2DAE63EC0}"/>
    <dgm:cxn modelId="{6AB7861C-CD24-44CF-8549-56278D54FBF1}" srcId="{FD184542-2E88-434F-87BF-4254F3FD6954}" destId="{4A19D9C7-D24C-4799-B133-56A8058363D5}" srcOrd="3" destOrd="0" parTransId="{FB156F0D-9C02-45BD-80DF-2A3CAF151DD6}" sibTransId="{F5E3F173-CC56-49B7-B0AC-472D057D3A99}"/>
    <dgm:cxn modelId="{0DF1981E-7B9B-4A90-902F-7F05D042B121}" srcId="{FD184542-2E88-434F-87BF-4254F3FD6954}" destId="{6BEE34D3-9811-4F7D-A6AD-5303D0179600}" srcOrd="4" destOrd="0" parTransId="{BD2C6FAF-DE35-4643-B34E-99998787E9D7}" sibTransId="{6D05E5A5-E0FA-4817-8CEA-7BFF4D7744E1}"/>
    <dgm:cxn modelId="{DAC7284E-2936-4CF4-ACB8-3A3BB4DD31B6}" srcId="{FD184542-2E88-434F-87BF-4254F3FD6954}" destId="{3675BED8-9A16-421F-87E4-D80736EC4395}" srcOrd="0" destOrd="0" parTransId="{0133BF53-1EFA-4D0F-9D7E-E3EC3BA79AC1}" sibTransId="{B8366741-C59D-4069-AEDA-214C362806E3}"/>
    <dgm:cxn modelId="{F94E1F7B-6709-4F9F-BCD1-3595C93F7BE6}" type="presOf" srcId="{4A19D9C7-D24C-4799-B133-56A8058363D5}" destId="{DD42B026-D2D7-467B-A154-4F19ECD1CF2D}" srcOrd="0" destOrd="0" presId="urn:microsoft.com/office/officeart/2005/8/layout/vList2"/>
    <dgm:cxn modelId="{90A352A8-FB43-4198-B744-F626C7EB9229}" type="presOf" srcId="{68F406C5-83F8-415C-A9B0-D3F02CF707E9}" destId="{E209CA04-2E2F-49E7-9990-6772343FC425}" srcOrd="0" destOrd="0" presId="urn:microsoft.com/office/officeart/2005/8/layout/vList2"/>
    <dgm:cxn modelId="{701A1CAD-78B8-42D7-9AF2-3CF783E26F36}" srcId="{FD184542-2E88-434F-87BF-4254F3FD6954}" destId="{85D61B26-6255-4C7B-84F2-2D1E31CEC118}" srcOrd="1" destOrd="0" parTransId="{E4CAE032-7A7A-4948-8FD4-A923B87D99D7}" sibTransId="{C15EAFD4-6E9C-4DC0-93C0-F80EFF99F643}"/>
    <dgm:cxn modelId="{0E298DAF-8790-4B47-A7ED-CE3189FBCF0C}" type="presOf" srcId="{D09FD7F5-0304-4FDD-BD6C-4BE0CDE70D44}" destId="{C7425A97-577B-46D5-BDB7-3C2CA0D454E4}" srcOrd="0" destOrd="0" presId="urn:microsoft.com/office/officeart/2005/8/layout/vList2"/>
    <dgm:cxn modelId="{FC95B6BD-45C5-4387-948D-F24CD1BC3C75}" type="presOf" srcId="{85D61B26-6255-4C7B-84F2-2D1E31CEC118}" destId="{5197E1B0-C90C-443C-A2C7-D1F4DEA53E07}" srcOrd="0" destOrd="0" presId="urn:microsoft.com/office/officeart/2005/8/layout/vList2"/>
    <dgm:cxn modelId="{37EF1EC5-927A-4E0F-893A-39D6E37D17BB}" srcId="{FD184542-2E88-434F-87BF-4254F3FD6954}" destId="{8E6B90C7-10FF-409B-B9EA-926EE3244787}" srcOrd="2" destOrd="0" parTransId="{014244D2-3BF3-41B6-A20F-7E959F21F431}" sibTransId="{328E2CB3-4095-49E5-AB40-98D5833F594B}"/>
    <dgm:cxn modelId="{AA93F8CA-4254-4EFB-B06C-1364D2BE53F1}" type="presOf" srcId="{6BEE34D3-9811-4F7D-A6AD-5303D0179600}" destId="{2A368F78-C426-4AB0-B90F-E4936E3711A7}" srcOrd="0" destOrd="0" presId="urn:microsoft.com/office/officeart/2005/8/layout/vList2"/>
    <dgm:cxn modelId="{E2D1C9D5-CEF7-4B8B-9EFD-05D22901C71A}" srcId="{FD184542-2E88-434F-87BF-4254F3FD6954}" destId="{D09FD7F5-0304-4FDD-BD6C-4BE0CDE70D44}" srcOrd="6" destOrd="0" parTransId="{537EA4C5-30CE-433A-B99E-A80A6C786725}" sibTransId="{9E0C6E4A-B799-4358-B67D-3DC31DB65B2F}"/>
    <dgm:cxn modelId="{093648E6-AB8E-4288-8279-2BB00D87EC9C}" type="presOf" srcId="{FD184542-2E88-434F-87BF-4254F3FD6954}" destId="{B8A7B072-9AB0-4D3D-9583-EEB8F3F3B7AE}" srcOrd="0" destOrd="0" presId="urn:microsoft.com/office/officeart/2005/8/layout/vList2"/>
    <dgm:cxn modelId="{3BED1C88-5B45-4E1C-AD0B-D80333AFDAB8}" type="presParOf" srcId="{B8A7B072-9AB0-4D3D-9583-EEB8F3F3B7AE}" destId="{8A1176C2-6EF4-4C78-9EFB-0A7908F082C3}" srcOrd="0" destOrd="0" presId="urn:microsoft.com/office/officeart/2005/8/layout/vList2"/>
    <dgm:cxn modelId="{BCEEFB28-17CE-456D-AB2E-A44F60D0E845}" type="presParOf" srcId="{B8A7B072-9AB0-4D3D-9583-EEB8F3F3B7AE}" destId="{231E8B0A-FB16-415A-A715-28C9C1237FD3}" srcOrd="1" destOrd="0" presId="urn:microsoft.com/office/officeart/2005/8/layout/vList2"/>
    <dgm:cxn modelId="{E4422747-C036-40D7-92F9-DA7369A45F29}" type="presParOf" srcId="{B8A7B072-9AB0-4D3D-9583-EEB8F3F3B7AE}" destId="{5197E1B0-C90C-443C-A2C7-D1F4DEA53E07}" srcOrd="2" destOrd="0" presId="urn:microsoft.com/office/officeart/2005/8/layout/vList2"/>
    <dgm:cxn modelId="{DC99A5D7-8290-4388-A63A-69E47615452D}" type="presParOf" srcId="{B8A7B072-9AB0-4D3D-9583-EEB8F3F3B7AE}" destId="{1DC31550-999F-44B8-956A-E42FB660022E}" srcOrd="3" destOrd="0" presId="urn:microsoft.com/office/officeart/2005/8/layout/vList2"/>
    <dgm:cxn modelId="{7911BA65-D380-470A-B7AB-C3890F79C6C0}" type="presParOf" srcId="{B8A7B072-9AB0-4D3D-9583-EEB8F3F3B7AE}" destId="{491C331E-232B-4278-ABC8-D4E4ED29280D}" srcOrd="4" destOrd="0" presId="urn:microsoft.com/office/officeart/2005/8/layout/vList2"/>
    <dgm:cxn modelId="{C763EB9D-6ABA-4A1B-ABD2-26D28DB7D8D1}" type="presParOf" srcId="{B8A7B072-9AB0-4D3D-9583-EEB8F3F3B7AE}" destId="{3EABCA22-C899-4451-ACE1-5F049E79C2A0}" srcOrd="5" destOrd="0" presId="urn:microsoft.com/office/officeart/2005/8/layout/vList2"/>
    <dgm:cxn modelId="{4BF33419-0D12-41DD-AA12-8A7BD033D83B}" type="presParOf" srcId="{B8A7B072-9AB0-4D3D-9583-EEB8F3F3B7AE}" destId="{DD42B026-D2D7-467B-A154-4F19ECD1CF2D}" srcOrd="6" destOrd="0" presId="urn:microsoft.com/office/officeart/2005/8/layout/vList2"/>
    <dgm:cxn modelId="{9F6F6270-A1CE-40DE-B9C1-BB5878FAE535}" type="presParOf" srcId="{B8A7B072-9AB0-4D3D-9583-EEB8F3F3B7AE}" destId="{9CB30403-55C0-477C-92F7-CD1A3833169D}" srcOrd="7" destOrd="0" presId="urn:microsoft.com/office/officeart/2005/8/layout/vList2"/>
    <dgm:cxn modelId="{AB58707E-C002-436A-B659-32C44D6C0653}" type="presParOf" srcId="{B8A7B072-9AB0-4D3D-9583-EEB8F3F3B7AE}" destId="{2A368F78-C426-4AB0-B90F-E4936E3711A7}" srcOrd="8" destOrd="0" presId="urn:microsoft.com/office/officeart/2005/8/layout/vList2"/>
    <dgm:cxn modelId="{4C371324-E9B8-4D00-BFB5-B14724B6804B}" type="presParOf" srcId="{B8A7B072-9AB0-4D3D-9583-EEB8F3F3B7AE}" destId="{9DBFF6F0-551D-4A96-BB85-5E88887DF7E1}" srcOrd="9" destOrd="0" presId="urn:microsoft.com/office/officeart/2005/8/layout/vList2"/>
    <dgm:cxn modelId="{8ABC7351-9978-4666-A9EE-B91EFCFE7098}" type="presParOf" srcId="{B8A7B072-9AB0-4D3D-9583-EEB8F3F3B7AE}" destId="{E209CA04-2E2F-49E7-9990-6772343FC425}" srcOrd="10" destOrd="0" presId="urn:microsoft.com/office/officeart/2005/8/layout/vList2"/>
    <dgm:cxn modelId="{E3E1A2A6-471F-43CB-A78E-792A816F7427}" type="presParOf" srcId="{B8A7B072-9AB0-4D3D-9583-EEB8F3F3B7AE}" destId="{A53CE484-D458-44F8-8976-6DAD4F0ED35D}" srcOrd="11" destOrd="0" presId="urn:microsoft.com/office/officeart/2005/8/layout/vList2"/>
    <dgm:cxn modelId="{1E82E4B5-5593-453E-A3B1-6B21806A8100}" type="presParOf" srcId="{B8A7B072-9AB0-4D3D-9583-EEB8F3F3B7AE}" destId="{C7425A97-577B-46D5-BDB7-3C2CA0D454E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375BE1-998C-4F38-BF64-3155825B6F31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E5CF227-2A7B-4DD5-87B1-DF496A98DFFF}">
      <dgm:prSet/>
      <dgm:spPr/>
      <dgm:t>
        <a:bodyPr/>
        <a:lstStyle/>
        <a:p>
          <a:r>
            <a:rPr lang="en-GB"/>
            <a:t>Industry Concerns</a:t>
          </a:r>
          <a:endParaRPr lang="en-US"/>
        </a:p>
      </dgm:t>
    </dgm:pt>
    <dgm:pt modelId="{0DFB1AF3-183C-4404-9BE5-938D1D0056D4}" type="parTrans" cxnId="{D8AC756B-2AC3-417F-9E4D-B383E00A977A}">
      <dgm:prSet/>
      <dgm:spPr/>
      <dgm:t>
        <a:bodyPr/>
        <a:lstStyle/>
        <a:p>
          <a:endParaRPr lang="en-US"/>
        </a:p>
      </dgm:t>
    </dgm:pt>
    <dgm:pt modelId="{FF99014E-D55F-4F60-AE91-162C2BE71515}" type="sibTrans" cxnId="{D8AC756B-2AC3-417F-9E4D-B383E00A977A}">
      <dgm:prSet/>
      <dgm:spPr/>
      <dgm:t>
        <a:bodyPr/>
        <a:lstStyle/>
        <a:p>
          <a:endParaRPr lang="en-US"/>
        </a:p>
      </dgm:t>
    </dgm:pt>
    <dgm:pt modelId="{2FFA4298-FB13-4C85-B55F-454D9FAF8DC9}">
      <dgm:prSet/>
      <dgm:spPr/>
      <dgm:t>
        <a:bodyPr/>
        <a:lstStyle/>
        <a:p>
          <a:r>
            <a:rPr lang="en-GB"/>
            <a:t>Addition of Reasonably Practicable in both Tiers</a:t>
          </a:r>
          <a:endParaRPr lang="en-US"/>
        </a:p>
      </dgm:t>
    </dgm:pt>
    <dgm:pt modelId="{43F8A6A7-F1E2-4B6B-8718-F6EF6DA5569D}" type="parTrans" cxnId="{4EE3244B-6DD2-45AA-8D66-3C389FABF5EF}">
      <dgm:prSet/>
      <dgm:spPr/>
      <dgm:t>
        <a:bodyPr/>
        <a:lstStyle/>
        <a:p>
          <a:endParaRPr lang="en-US"/>
        </a:p>
      </dgm:t>
    </dgm:pt>
    <dgm:pt modelId="{9714524E-9C03-402C-8698-BFD3CF87732B}" type="sibTrans" cxnId="{4EE3244B-6DD2-45AA-8D66-3C389FABF5EF}">
      <dgm:prSet/>
      <dgm:spPr/>
      <dgm:t>
        <a:bodyPr/>
        <a:lstStyle/>
        <a:p>
          <a:endParaRPr lang="en-US"/>
        </a:p>
      </dgm:t>
    </dgm:pt>
    <dgm:pt modelId="{E86BDE7C-7B91-4173-93A3-BDE61CE8A54C}">
      <dgm:prSet/>
      <dgm:spPr/>
      <dgm:t>
        <a:bodyPr/>
        <a:lstStyle/>
        <a:p>
          <a:r>
            <a:rPr lang="en-GB"/>
            <a:t>Allows Tailoring to Specific Needs</a:t>
          </a:r>
          <a:endParaRPr lang="en-US"/>
        </a:p>
      </dgm:t>
    </dgm:pt>
    <dgm:pt modelId="{30E39A44-BB8F-47C9-B0E2-B600E4543B19}" type="parTrans" cxnId="{A16B2AF2-C130-4553-B1E0-B1F2279AB160}">
      <dgm:prSet/>
      <dgm:spPr/>
      <dgm:t>
        <a:bodyPr/>
        <a:lstStyle/>
        <a:p>
          <a:endParaRPr lang="en-US"/>
        </a:p>
      </dgm:t>
    </dgm:pt>
    <dgm:pt modelId="{0FAB159D-D227-44FD-96C0-CE4E129ADD84}" type="sibTrans" cxnId="{A16B2AF2-C130-4553-B1E0-B1F2279AB160}">
      <dgm:prSet/>
      <dgm:spPr/>
      <dgm:t>
        <a:bodyPr/>
        <a:lstStyle/>
        <a:p>
          <a:endParaRPr lang="en-US"/>
        </a:p>
      </dgm:t>
    </dgm:pt>
    <dgm:pt modelId="{7E1E17BB-C900-4823-9E2F-5B270B5931A6}">
      <dgm:prSet/>
      <dgm:spPr/>
      <dgm:t>
        <a:bodyPr/>
        <a:lstStyle/>
        <a:p>
          <a:r>
            <a:rPr lang="en-GB"/>
            <a:t>Dutyholders to consider what is in their control</a:t>
          </a:r>
          <a:endParaRPr lang="en-US"/>
        </a:p>
      </dgm:t>
    </dgm:pt>
    <dgm:pt modelId="{B2831A47-F621-4C28-8315-760949001DCB}" type="parTrans" cxnId="{DEDD40C9-D131-4EDC-8528-1BE4CAFE675A}">
      <dgm:prSet/>
      <dgm:spPr/>
      <dgm:t>
        <a:bodyPr/>
        <a:lstStyle/>
        <a:p>
          <a:endParaRPr lang="en-US"/>
        </a:p>
      </dgm:t>
    </dgm:pt>
    <dgm:pt modelId="{6BEB71C5-AD9D-411B-9EE0-9F4320CEBD9E}" type="sibTrans" cxnId="{DEDD40C9-D131-4EDC-8528-1BE4CAFE675A}">
      <dgm:prSet/>
      <dgm:spPr/>
      <dgm:t>
        <a:bodyPr/>
        <a:lstStyle/>
        <a:p>
          <a:endParaRPr lang="en-US"/>
        </a:p>
      </dgm:t>
    </dgm:pt>
    <dgm:pt modelId="{FF44E643-DBFC-499D-9E2B-FDCB1DCA223A}">
      <dgm:prSet/>
      <dgm:spPr/>
      <dgm:t>
        <a:bodyPr/>
        <a:lstStyle/>
        <a:p>
          <a:r>
            <a:rPr lang="en-GB"/>
            <a:t>Standard Tier move from 100 to 200</a:t>
          </a:r>
          <a:endParaRPr lang="en-US"/>
        </a:p>
      </dgm:t>
    </dgm:pt>
    <dgm:pt modelId="{EBE60F47-E845-49CA-856D-76FB8314490D}" type="parTrans" cxnId="{C54EB6DE-A0F5-46B2-9C62-AD9D38069994}">
      <dgm:prSet/>
      <dgm:spPr/>
      <dgm:t>
        <a:bodyPr/>
        <a:lstStyle/>
        <a:p>
          <a:endParaRPr lang="en-US"/>
        </a:p>
      </dgm:t>
    </dgm:pt>
    <dgm:pt modelId="{F07E544B-B3A0-4AC3-9865-3644A663595C}" type="sibTrans" cxnId="{C54EB6DE-A0F5-46B2-9C62-AD9D38069994}">
      <dgm:prSet/>
      <dgm:spPr/>
      <dgm:t>
        <a:bodyPr/>
        <a:lstStyle/>
        <a:p>
          <a:endParaRPr lang="en-US"/>
        </a:p>
      </dgm:t>
    </dgm:pt>
    <dgm:pt modelId="{D83FCA35-F296-4F47-B9B1-C22DED835AE5}">
      <dgm:prSet/>
      <dgm:spPr/>
      <dgm:t>
        <a:bodyPr/>
        <a:lstStyle/>
        <a:p>
          <a:r>
            <a:rPr lang="en-GB"/>
            <a:t>Capacity linked to Reasonable Adjustments</a:t>
          </a:r>
          <a:endParaRPr lang="en-US"/>
        </a:p>
      </dgm:t>
    </dgm:pt>
    <dgm:pt modelId="{79C3A647-3672-4571-B7C3-694AE8A06F36}" type="parTrans" cxnId="{02228807-BBA9-4D6A-8622-466F39242FD4}">
      <dgm:prSet/>
      <dgm:spPr/>
      <dgm:t>
        <a:bodyPr/>
        <a:lstStyle/>
        <a:p>
          <a:endParaRPr lang="en-US"/>
        </a:p>
      </dgm:t>
    </dgm:pt>
    <dgm:pt modelId="{CCE60D8A-8A7D-4DF8-8CCE-318661DECFB6}" type="sibTrans" cxnId="{02228807-BBA9-4D6A-8622-466F39242FD4}">
      <dgm:prSet/>
      <dgm:spPr/>
      <dgm:t>
        <a:bodyPr/>
        <a:lstStyle/>
        <a:p>
          <a:endParaRPr lang="en-US"/>
        </a:p>
      </dgm:t>
    </dgm:pt>
    <dgm:pt modelId="{C66245B0-0F7A-4955-BE5C-16370EB203DD}">
      <dgm:prSet/>
      <dgm:spPr/>
      <dgm:t>
        <a:bodyPr/>
        <a:lstStyle/>
        <a:p>
          <a:r>
            <a:rPr lang="en-GB"/>
            <a:t>Moved Away from Assessing Capacity to Numbers  Reasonably Expected</a:t>
          </a:r>
          <a:endParaRPr lang="en-US"/>
        </a:p>
      </dgm:t>
    </dgm:pt>
    <dgm:pt modelId="{A96252F7-6842-48CA-A302-A9952004B3AA}" type="parTrans" cxnId="{6D3E038B-2865-4504-9768-3EFEB861FFE1}">
      <dgm:prSet/>
      <dgm:spPr/>
      <dgm:t>
        <a:bodyPr/>
        <a:lstStyle/>
        <a:p>
          <a:endParaRPr lang="en-US"/>
        </a:p>
      </dgm:t>
    </dgm:pt>
    <dgm:pt modelId="{4497BFA9-BFF1-4CC3-AA12-3AF05E1A61A9}" type="sibTrans" cxnId="{6D3E038B-2865-4504-9768-3EFEB861FFE1}">
      <dgm:prSet/>
      <dgm:spPr/>
      <dgm:t>
        <a:bodyPr/>
        <a:lstStyle/>
        <a:p>
          <a:endParaRPr lang="en-US"/>
        </a:p>
      </dgm:t>
    </dgm:pt>
    <dgm:pt modelId="{FD098B08-443E-48D3-9A86-8EF6F6714A2D}">
      <dgm:prSet/>
      <dgm:spPr/>
      <dgm:t>
        <a:bodyPr/>
        <a:lstStyle/>
        <a:p>
          <a:r>
            <a:rPr lang="en-GB"/>
            <a:t>Focus on Reasonable Methods</a:t>
          </a:r>
          <a:endParaRPr lang="en-US"/>
        </a:p>
      </dgm:t>
    </dgm:pt>
    <dgm:pt modelId="{10C56D89-68A6-4119-8C47-79A3D1E9D374}" type="parTrans" cxnId="{46A401E8-E70B-4F93-9D92-EDDF395EDCBE}">
      <dgm:prSet/>
      <dgm:spPr/>
      <dgm:t>
        <a:bodyPr/>
        <a:lstStyle/>
        <a:p>
          <a:endParaRPr lang="en-US"/>
        </a:p>
      </dgm:t>
    </dgm:pt>
    <dgm:pt modelId="{CE6F1B86-FDBD-4DAB-9A1F-137CF04FDC3B}" type="sibTrans" cxnId="{46A401E8-E70B-4F93-9D92-EDDF395EDCBE}">
      <dgm:prSet/>
      <dgm:spPr/>
      <dgm:t>
        <a:bodyPr/>
        <a:lstStyle/>
        <a:p>
          <a:endParaRPr lang="en-US"/>
        </a:p>
      </dgm:t>
    </dgm:pt>
    <dgm:pt modelId="{B42354BF-96EB-4421-B0D6-598B99D34BD3}">
      <dgm:prSet/>
      <dgm:spPr/>
      <dgm:t>
        <a:bodyPr/>
        <a:lstStyle/>
        <a:p>
          <a:r>
            <a:rPr lang="en-GB"/>
            <a:t>Site Occupancy Calculations for Site / Use of Historic Data</a:t>
          </a:r>
          <a:endParaRPr lang="en-US"/>
        </a:p>
      </dgm:t>
    </dgm:pt>
    <dgm:pt modelId="{5852FBC1-E9DF-4AAE-B248-A42E83B0B2D2}" type="parTrans" cxnId="{BC221D1E-4879-4051-856B-155758EE544E}">
      <dgm:prSet/>
      <dgm:spPr/>
      <dgm:t>
        <a:bodyPr/>
        <a:lstStyle/>
        <a:p>
          <a:endParaRPr lang="en-US"/>
        </a:p>
      </dgm:t>
    </dgm:pt>
    <dgm:pt modelId="{357DD89E-01F1-482C-ACBC-112650497389}" type="sibTrans" cxnId="{BC221D1E-4879-4051-856B-155758EE544E}">
      <dgm:prSet/>
      <dgm:spPr/>
      <dgm:t>
        <a:bodyPr/>
        <a:lstStyle/>
        <a:p>
          <a:endParaRPr lang="en-US"/>
        </a:p>
      </dgm:t>
    </dgm:pt>
    <dgm:pt modelId="{F63002F5-92CE-4BED-ABD4-DF33EEAE6100}">
      <dgm:prSet/>
      <dgm:spPr/>
      <dgm:t>
        <a:bodyPr/>
        <a:lstStyle/>
        <a:p>
          <a:r>
            <a:rPr lang="en-GB"/>
            <a:t>SIA – Regulations &amp; Steward Guidelines – Move from Voluneers to Professional</a:t>
          </a:r>
          <a:endParaRPr lang="en-US"/>
        </a:p>
      </dgm:t>
    </dgm:pt>
    <dgm:pt modelId="{CCF5E1AD-FBDD-47A6-AE15-C3A9373EB1E2}" type="parTrans" cxnId="{60000D21-5819-496D-80F4-EED7981EC036}">
      <dgm:prSet/>
      <dgm:spPr/>
      <dgm:t>
        <a:bodyPr/>
        <a:lstStyle/>
        <a:p>
          <a:endParaRPr lang="en-US"/>
        </a:p>
      </dgm:t>
    </dgm:pt>
    <dgm:pt modelId="{D4CD734B-6C34-4845-B940-68C4121E13B1}" type="sibTrans" cxnId="{60000D21-5819-496D-80F4-EED7981EC036}">
      <dgm:prSet/>
      <dgm:spPr/>
      <dgm:t>
        <a:bodyPr/>
        <a:lstStyle/>
        <a:p>
          <a:endParaRPr lang="en-US"/>
        </a:p>
      </dgm:t>
    </dgm:pt>
    <dgm:pt modelId="{FB1A6E3F-531A-4E72-8A05-7AC58D7F5A6B}" type="pres">
      <dgm:prSet presAssocID="{07375BE1-998C-4F38-BF64-3155825B6F31}" presName="vert0" presStyleCnt="0">
        <dgm:presLayoutVars>
          <dgm:dir/>
          <dgm:animOne val="branch"/>
          <dgm:animLvl val="lvl"/>
        </dgm:presLayoutVars>
      </dgm:prSet>
      <dgm:spPr/>
    </dgm:pt>
    <dgm:pt modelId="{0FAD5406-63D0-4EBC-8EFD-4AC35D8B0048}" type="pres">
      <dgm:prSet presAssocID="{3E5CF227-2A7B-4DD5-87B1-DF496A98DFFF}" presName="thickLine" presStyleLbl="alignNode1" presStyleIdx="0" presStyleCnt="10"/>
      <dgm:spPr/>
    </dgm:pt>
    <dgm:pt modelId="{076F634E-A102-414D-A085-4A93F472587B}" type="pres">
      <dgm:prSet presAssocID="{3E5CF227-2A7B-4DD5-87B1-DF496A98DFFF}" presName="horz1" presStyleCnt="0"/>
      <dgm:spPr/>
    </dgm:pt>
    <dgm:pt modelId="{DCAF2D94-62DC-456B-8AF1-6974FBA0D6E5}" type="pres">
      <dgm:prSet presAssocID="{3E5CF227-2A7B-4DD5-87B1-DF496A98DFFF}" presName="tx1" presStyleLbl="revTx" presStyleIdx="0" presStyleCnt="10"/>
      <dgm:spPr/>
    </dgm:pt>
    <dgm:pt modelId="{036CA5A3-3B96-4B60-9AA4-78ED8E23AF6E}" type="pres">
      <dgm:prSet presAssocID="{3E5CF227-2A7B-4DD5-87B1-DF496A98DFFF}" presName="vert1" presStyleCnt="0"/>
      <dgm:spPr/>
    </dgm:pt>
    <dgm:pt modelId="{4804FDF0-D6D7-4998-8F84-D608663C6EC4}" type="pres">
      <dgm:prSet presAssocID="{2FFA4298-FB13-4C85-B55F-454D9FAF8DC9}" presName="thickLine" presStyleLbl="alignNode1" presStyleIdx="1" presStyleCnt="10"/>
      <dgm:spPr/>
    </dgm:pt>
    <dgm:pt modelId="{AFE5D09F-CEA1-49D1-BC0C-3AE5B8915EDF}" type="pres">
      <dgm:prSet presAssocID="{2FFA4298-FB13-4C85-B55F-454D9FAF8DC9}" presName="horz1" presStyleCnt="0"/>
      <dgm:spPr/>
    </dgm:pt>
    <dgm:pt modelId="{9541A44A-E374-4B49-932D-0553E42B3FDE}" type="pres">
      <dgm:prSet presAssocID="{2FFA4298-FB13-4C85-B55F-454D9FAF8DC9}" presName="tx1" presStyleLbl="revTx" presStyleIdx="1" presStyleCnt="10"/>
      <dgm:spPr/>
    </dgm:pt>
    <dgm:pt modelId="{B45A969F-DE02-4ECC-9043-47F1E7E4602C}" type="pres">
      <dgm:prSet presAssocID="{2FFA4298-FB13-4C85-B55F-454D9FAF8DC9}" presName="vert1" presStyleCnt="0"/>
      <dgm:spPr/>
    </dgm:pt>
    <dgm:pt modelId="{A471AD5E-CB0F-4E2D-8DDE-4E3346AF6DDB}" type="pres">
      <dgm:prSet presAssocID="{E86BDE7C-7B91-4173-93A3-BDE61CE8A54C}" presName="thickLine" presStyleLbl="alignNode1" presStyleIdx="2" presStyleCnt="10"/>
      <dgm:spPr/>
    </dgm:pt>
    <dgm:pt modelId="{110E5D01-04CE-4FFF-A2FD-F7E3BEEBD902}" type="pres">
      <dgm:prSet presAssocID="{E86BDE7C-7B91-4173-93A3-BDE61CE8A54C}" presName="horz1" presStyleCnt="0"/>
      <dgm:spPr/>
    </dgm:pt>
    <dgm:pt modelId="{F15FA76B-A067-47AA-958D-5BCC0804352A}" type="pres">
      <dgm:prSet presAssocID="{E86BDE7C-7B91-4173-93A3-BDE61CE8A54C}" presName="tx1" presStyleLbl="revTx" presStyleIdx="2" presStyleCnt="10"/>
      <dgm:spPr/>
    </dgm:pt>
    <dgm:pt modelId="{700EAF0B-CB5D-4889-A43F-BAD2939636D7}" type="pres">
      <dgm:prSet presAssocID="{E86BDE7C-7B91-4173-93A3-BDE61CE8A54C}" presName="vert1" presStyleCnt="0"/>
      <dgm:spPr/>
    </dgm:pt>
    <dgm:pt modelId="{9ABF5A08-B4E4-433F-A57A-65327A2F36DB}" type="pres">
      <dgm:prSet presAssocID="{7E1E17BB-C900-4823-9E2F-5B270B5931A6}" presName="thickLine" presStyleLbl="alignNode1" presStyleIdx="3" presStyleCnt="10"/>
      <dgm:spPr/>
    </dgm:pt>
    <dgm:pt modelId="{683812CD-89A5-4831-828D-70F6FEBDF7C3}" type="pres">
      <dgm:prSet presAssocID="{7E1E17BB-C900-4823-9E2F-5B270B5931A6}" presName="horz1" presStyleCnt="0"/>
      <dgm:spPr/>
    </dgm:pt>
    <dgm:pt modelId="{5C85CD73-DA3C-40BC-81FF-86C90C74ADA8}" type="pres">
      <dgm:prSet presAssocID="{7E1E17BB-C900-4823-9E2F-5B270B5931A6}" presName="tx1" presStyleLbl="revTx" presStyleIdx="3" presStyleCnt="10"/>
      <dgm:spPr/>
    </dgm:pt>
    <dgm:pt modelId="{C8908593-2561-4038-9595-46405F844EFE}" type="pres">
      <dgm:prSet presAssocID="{7E1E17BB-C900-4823-9E2F-5B270B5931A6}" presName="vert1" presStyleCnt="0"/>
      <dgm:spPr/>
    </dgm:pt>
    <dgm:pt modelId="{A4485CAC-6C53-451B-A09F-DD8E3A827FEA}" type="pres">
      <dgm:prSet presAssocID="{FF44E643-DBFC-499D-9E2B-FDCB1DCA223A}" presName="thickLine" presStyleLbl="alignNode1" presStyleIdx="4" presStyleCnt="10"/>
      <dgm:spPr/>
    </dgm:pt>
    <dgm:pt modelId="{D38E2CC5-4BA5-430B-A57F-74E69C2A67BF}" type="pres">
      <dgm:prSet presAssocID="{FF44E643-DBFC-499D-9E2B-FDCB1DCA223A}" presName="horz1" presStyleCnt="0"/>
      <dgm:spPr/>
    </dgm:pt>
    <dgm:pt modelId="{3B7794D5-673B-4A5F-8DA4-9A4AF36E230A}" type="pres">
      <dgm:prSet presAssocID="{FF44E643-DBFC-499D-9E2B-FDCB1DCA223A}" presName="tx1" presStyleLbl="revTx" presStyleIdx="4" presStyleCnt="10"/>
      <dgm:spPr/>
    </dgm:pt>
    <dgm:pt modelId="{9E7A6D51-F355-4623-ABAB-89D4347073D1}" type="pres">
      <dgm:prSet presAssocID="{FF44E643-DBFC-499D-9E2B-FDCB1DCA223A}" presName="vert1" presStyleCnt="0"/>
      <dgm:spPr/>
    </dgm:pt>
    <dgm:pt modelId="{A3543DE7-2D8B-459D-B85E-E51999FAB957}" type="pres">
      <dgm:prSet presAssocID="{D83FCA35-F296-4F47-B9B1-C22DED835AE5}" presName="thickLine" presStyleLbl="alignNode1" presStyleIdx="5" presStyleCnt="10"/>
      <dgm:spPr/>
    </dgm:pt>
    <dgm:pt modelId="{814A8A32-78FF-4513-8A59-4ECAEA50D172}" type="pres">
      <dgm:prSet presAssocID="{D83FCA35-F296-4F47-B9B1-C22DED835AE5}" presName="horz1" presStyleCnt="0"/>
      <dgm:spPr/>
    </dgm:pt>
    <dgm:pt modelId="{176E609A-86CF-445B-8748-9F5909032ED3}" type="pres">
      <dgm:prSet presAssocID="{D83FCA35-F296-4F47-B9B1-C22DED835AE5}" presName="tx1" presStyleLbl="revTx" presStyleIdx="5" presStyleCnt="10"/>
      <dgm:spPr/>
    </dgm:pt>
    <dgm:pt modelId="{2B5B67F9-2E6C-4630-9FC8-91DA7072EF1C}" type="pres">
      <dgm:prSet presAssocID="{D83FCA35-F296-4F47-B9B1-C22DED835AE5}" presName="vert1" presStyleCnt="0"/>
      <dgm:spPr/>
    </dgm:pt>
    <dgm:pt modelId="{4F452A57-0C09-4F0C-BABB-AFDB259EFF9D}" type="pres">
      <dgm:prSet presAssocID="{C66245B0-0F7A-4955-BE5C-16370EB203DD}" presName="thickLine" presStyleLbl="alignNode1" presStyleIdx="6" presStyleCnt="10"/>
      <dgm:spPr/>
    </dgm:pt>
    <dgm:pt modelId="{B48E5CEA-6A29-4096-8222-26A9C428755B}" type="pres">
      <dgm:prSet presAssocID="{C66245B0-0F7A-4955-BE5C-16370EB203DD}" presName="horz1" presStyleCnt="0"/>
      <dgm:spPr/>
    </dgm:pt>
    <dgm:pt modelId="{77E5EE26-7B74-4552-A742-D6C021DF77A2}" type="pres">
      <dgm:prSet presAssocID="{C66245B0-0F7A-4955-BE5C-16370EB203DD}" presName="tx1" presStyleLbl="revTx" presStyleIdx="6" presStyleCnt="10"/>
      <dgm:spPr/>
    </dgm:pt>
    <dgm:pt modelId="{A2782056-524A-495C-8D1B-78F629539760}" type="pres">
      <dgm:prSet presAssocID="{C66245B0-0F7A-4955-BE5C-16370EB203DD}" presName="vert1" presStyleCnt="0"/>
      <dgm:spPr/>
    </dgm:pt>
    <dgm:pt modelId="{EC81A2FD-7600-4185-8180-5DC34998DE81}" type="pres">
      <dgm:prSet presAssocID="{FD098B08-443E-48D3-9A86-8EF6F6714A2D}" presName="thickLine" presStyleLbl="alignNode1" presStyleIdx="7" presStyleCnt="10"/>
      <dgm:spPr/>
    </dgm:pt>
    <dgm:pt modelId="{AE115668-7CE3-49EC-9E9C-6374AE7CC218}" type="pres">
      <dgm:prSet presAssocID="{FD098B08-443E-48D3-9A86-8EF6F6714A2D}" presName="horz1" presStyleCnt="0"/>
      <dgm:spPr/>
    </dgm:pt>
    <dgm:pt modelId="{BDC3EF13-D44C-468B-ACB2-A003FFEA7EB3}" type="pres">
      <dgm:prSet presAssocID="{FD098B08-443E-48D3-9A86-8EF6F6714A2D}" presName="tx1" presStyleLbl="revTx" presStyleIdx="7" presStyleCnt="10"/>
      <dgm:spPr/>
    </dgm:pt>
    <dgm:pt modelId="{16DC79D4-58A4-447B-B47A-C1DEB533D761}" type="pres">
      <dgm:prSet presAssocID="{FD098B08-443E-48D3-9A86-8EF6F6714A2D}" presName="vert1" presStyleCnt="0"/>
      <dgm:spPr/>
    </dgm:pt>
    <dgm:pt modelId="{CCEC7FE5-F624-4101-8893-AE7ECD4E8872}" type="pres">
      <dgm:prSet presAssocID="{B42354BF-96EB-4421-B0D6-598B99D34BD3}" presName="thickLine" presStyleLbl="alignNode1" presStyleIdx="8" presStyleCnt="10"/>
      <dgm:spPr/>
    </dgm:pt>
    <dgm:pt modelId="{6B56A2C3-6CD2-44D6-90AD-5DFDDDBE888B}" type="pres">
      <dgm:prSet presAssocID="{B42354BF-96EB-4421-B0D6-598B99D34BD3}" presName="horz1" presStyleCnt="0"/>
      <dgm:spPr/>
    </dgm:pt>
    <dgm:pt modelId="{7D21D85E-D01E-4EB5-A91F-609227384B9E}" type="pres">
      <dgm:prSet presAssocID="{B42354BF-96EB-4421-B0D6-598B99D34BD3}" presName="tx1" presStyleLbl="revTx" presStyleIdx="8" presStyleCnt="10"/>
      <dgm:spPr/>
    </dgm:pt>
    <dgm:pt modelId="{A39431F7-9729-4ABC-A6D9-AD16B2DFCF23}" type="pres">
      <dgm:prSet presAssocID="{B42354BF-96EB-4421-B0D6-598B99D34BD3}" presName="vert1" presStyleCnt="0"/>
      <dgm:spPr/>
    </dgm:pt>
    <dgm:pt modelId="{819D1C64-E766-4CAA-BDE0-1C835878F98C}" type="pres">
      <dgm:prSet presAssocID="{F63002F5-92CE-4BED-ABD4-DF33EEAE6100}" presName="thickLine" presStyleLbl="alignNode1" presStyleIdx="9" presStyleCnt="10"/>
      <dgm:spPr/>
    </dgm:pt>
    <dgm:pt modelId="{BA03FAF5-ADA6-4975-8059-0B95D596A910}" type="pres">
      <dgm:prSet presAssocID="{F63002F5-92CE-4BED-ABD4-DF33EEAE6100}" presName="horz1" presStyleCnt="0"/>
      <dgm:spPr/>
    </dgm:pt>
    <dgm:pt modelId="{1F1FDF88-AF43-4BAA-A80E-A31F15BDA922}" type="pres">
      <dgm:prSet presAssocID="{F63002F5-92CE-4BED-ABD4-DF33EEAE6100}" presName="tx1" presStyleLbl="revTx" presStyleIdx="9" presStyleCnt="10"/>
      <dgm:spPr/>
    </dgm:pt>
    <dgm:pt modelId="{620FA6A9-ECCF-4486-8AC0-87001F707026}" type="pres">
      <dgm:prSet presAssocID="{F63002F5-92CE-4BED-ABD4-DF33EEAE6100}" presName="vert1" presStyleCnt="0"/>
      <dgm:spPr/>
    </dgm:pt>
  </dgm:ptLst>
  <dgm:cxnLst>
    <dgm:cxn modelId="{B1C4F304-D3CC-45B0-9A76-25A33AEFF072}" type="presOf" srcId="{3E5CF227-2A7B-4DD5-87B1-DF496A98DFFF}" destId="{DCAF2D94-62DC-456B-8AF1-6974FBA0D6E5}" srcOrd="0" destOrd="0" presId="urn:microsoft.com/office/officeart/2008/layout/LinedList"/>
    <dgm:cxn modelId="{02228807-BBA9-4D6A-8622-466F39242FD4}" srcId="{07375BE1-998C-4F38-BF64-3155825B6F31}" destId="{D83FCA35-F296-4F47-B9B1-C22DED835AE5}" srcOrd="5" destOrd="0" parTransId="{79C3A647-3672-4571-B7C3-694AE8A06F36}" sibTransId="{CCE60D8A-8A7D-4DF8-8CCE-318661DECFB6}"/>
    <dgm:cxn modelId="{E5D9A70D-E2E4-4730-B5AA-C9D524073523}" type="presOf" srcId="{07375BE1-998C-4F38-BF64-3155825B6F31}" destId="{FB1A6E3F-531A-4E72-8A05-7AC58D7F5A6B}" srcOrd="0" destOrd="0" presId="urn:microsoft.com/office/officeart/2008/layout/LinedList"/>
    <dgm:cxn modelId="{BC221D1E-4879-4051-856B-155758EE544E}" srcId="{07375BE1-998C-4F38-BF64-3155825B6F31}" destId="{B42354BF-96EB-4421-B0D6-598B99D34BD3}" srcOrd="8" destOrd="0" parTransId="{5852FBC1-E9DF-4AAE-B248-A42E83B0B2D2}" sibTransId="{357DD89E-01F1-482C-ACBC-112650497389}"/>
    <dgm:cxn modelId="{6D1D6E1E-4EE3-48A8-85D2-61E40C17B337}" type="presOf" srcId="{C66245B0-0F7A-4955-BE5C-16370EB203DD}" destId="{77E5EE26-7B74-4552-A742-D6C021DF77A2}" srcOrd="0" destOrd="0" presId="urn:microsoft.com/office/officeart/2008/layout/LinedList"/>
    <dgm:cxn modelId="{60000D21-5819-496D-80F4-EED7981EC036}" srcId="{07375BE1-998C-4F38-BF64-3155825B6F31}" destId="{F63002F5-92CE-4BED-ABD4-DF33EEAE6100}" srcOrd="9" destOrd="0" parTransId="{CCF5E1AD-FBDD-47A6-AE15-C3A9373EB1E2}" sibTransId="{D4CD734B-6C34-4845-B940-68C4121E13B1}"/>
    <dgm:cxn modelId="{87E17521-E33A-4850-BFE2-0805A2101546}" type="presOf" srcId="{7E1E17BB-C900-4823-9E2F-5B270B5931A6}" destId="{5C85CD73-DA3C-40BC-81FF-86C90C74ADA8}" srcOrd="0" destOrd="0" presId="urn:microsoft.com/office/officeart/2008/layout/LinedList"/>
    <dgm:cxn modelId="{F30D6546-BF13-4928-88FE-CAE6622F2EF6}" type="presOf" srcId="{FF44E643-DBFC-499D-9E2B-FDCB1DCA223A}" destId="{3B7794D5-673B-4A5F-8DA4-9A4AF36E230A}" srcOrd="0" destOrd="0" presId="urn:microsoft.com/office/officeart/2008/layout/LinedList"/>
    <dgm:cxn modelId="{4EE3244B-6DD2-45AA-8D66-3C389FABF5EF}" srcId="{07375BE1-998C-4F38-BF64-3155825B6F31}" destId="{2FFA4298-FB13-4C85-B55F-454D9FAF8DC9}" srcOrd="1" destOrd="0" parTransId="{43F8A6A7-F1E2-4B6B-8718-F6EF6DA5569D}" sibTransId="{9714524E-9C03-402C-8698-BFD3CF87732B}"/>
    <dgm:cxn modelId="{D8AC756B-2AC3-417F-9E4D-B383E00A977A}" srcId="{07375BE1-998C-4F38-BF64-3155825B6F31}" destId="{3E5CF227-2A7B-4DD5-87B1-DF496A98DFFF}" srcOrd="0" destOrd="0" parTransId="{0DFB1AF3-183C-4404-9BE5-938D1D0056D4}" sibTransId="{FF99014E-D55F-4F60-AE91-162C2BE71515}"/>
    <dgm:cxn modelId="{4A4F284D-09B4-47F6-9148-0F5411026F8D}" type="presOf" srcId="{E86BDE7C-7B91-4173-93A3-BDE61CE8A54C}" destId="{F15FA76B-A067-47AA-958D-5BCC0804352A}" srcOrd="0" destOrd="0" presId="urn:microsoft.com/office/officeart/2008/layout/LinedList"/>
    <dgm:cxn modelId="{9ECBD156-23EA-42D0-8C22-5E177CA8FE2D}" type="presOf" srcId="{2FFA4298-FB13-4C85-B55F-454D9FAF8DC9}" destId="{9541A44A-E374-4B49-932D-0553E42B3FDE}" srcOrd="0" destOrd="0" presId="urn:microsoft.com/office/officeart/2008/layout/LinedList"/>
    <dgm:cxn modelId="{6D3E038B-2865-4504-9768-3EFEB861FFE1}" srcId="{07375BE1-998C-4F38-BF64-3155825B6F31}" destId="{C66245B0-0F7A-4955-BE5C-16370EB203DD}" srcOrd="6" destOrd="0" parTransId="{A96252F7-6842-48CA-A302-A9952004B3AA}" sibTransId="{4497BFA9-BFF1-4CC3-AA12-3AF05E1A61A9}"/>
    <dgm:cxn modelId="{DEDD40C9-D131-4EDC-8528-1BE4CAFE675A}" srcId="{07375BE1-998C-4F38-BF64-3155825B6F31}" destId="{7E1E17BB-C900-4823-9E2F-5B270B5931A6}" srcOrd="3" destOrd="0" parTransId="{B2831A47-F621-4C28-8315-760949001DCB}" sibTransId="{6BEB71C5-AD9D-411B-9EE0-9F4320CEBD9E}"/>
    <dgm:cxn modelId="{DF53EECA-A1D5-49A2-8D21-0477FDC8F440}" type="presOf" srcId="{D83FCA35-F296-4F47-B9B1-C22DED835AE5}" destId="{176E609A-86CF-445B-8748-9F5909032ED3}" srcOrd="0" destOrd="0" presId="urn:microsoft.com/office/officeart/2008/layout/LinedList"/>
    <dgm:cxn modelId="{12E2FDDC-7B58-4B1B-8756-42113BBFD79C}" type="presOf" srcId="{B42354BF-96EB-4421-B0D6-598B99D34BD3}" destId="{7D21D85E-D01E-4EB5-A91F-609227384B9E}" srcOrd="0" destOrd="0" presId="urn:microsoft.com/office/officeart/2008/layout/LinedList"/>
    <dgm:cxn modelId="{C54EB6DE-A0F5-46B2-9C62-AD9D38069994}" srcId="{07375BE1-998C-4F38-BF64-3155825B6F31}" destId="{FF44E643-DBFC-499D-9E2B-FDCB1DCA223A}" srcOrd="4" destOrd="0" parTransId="{EBE60F47-E845-49CA-856D-76FB8314490D}" sibTransId="{F07E544B-B3A0-4AC3-9865-3644A663595C}"/>
    <dgm:cxn modelId="{2F175AE4-9F38-4AC9-B4FB-723FACF9AD90}" type="presOf" srcId="{FD098B08-443E-48D3-9A86-8EF6F6714A2D}" destId="{BDC3EF13-D44C-468B-ACB2-A003FFEA7EB3}" srcOrd="0" destOrd="0" presId="urn:microsoft.com/office/officeart/2008/layout/LinedList"/>
    <dgm:cxn modelId="{46A401E8-E70B-4F93-9D92-EDDF395EDCBE}" srcId="{07375BE1-998C-4F38-BF64-3155825B6F31}" destId="{FD098B08-443E-48D3-9A86-8EF6F6714A2D}" srcOrd="7" destOrd="0" parTransId="{10C56D89-68A6-4119-8C47-79A3D1E9D374}" sibTransId="{CE6F1B86-FDBD-4DAB-9A1F-137CF04FDC3B}"/>
    <dgm:cxn modelId="{A16B2AF2-C130-4553-B1E0-B1F2279AB160}" srcId="{07375BE1-998C-4F38-BF64-3155825B6F31}" destId="{E86BDE7C-7B91-4173-93A3-BDE61CE8A54C}" srcOrd="2" destOrd="0" parTransId="{30E39A44-BB8F-47C9-B0E2-B600E4543B19}" sibTransId="{0FAB159D-D227-44FD-96C0-CE4E129ADD84}"/>
    <dgm:cxn modelId="{95ACE6FD-30ED-4D9B-84D7-A50FF219312F}" type="presOf" srcId="{F63002F5-92CE-4BED-ABD4-DF33EEAE6100}" destId="{1F1FDF88-AF43-4BAA-A80E-A31F15BDA922}" srcOrd="0" destOrd="0" presId="urn:microsoft.com/office/officeart/2008/layout/LinedList"/>
    <dgm:cxn modelId="{17598610-AC25-41F6-9877-0E5B585BE3EC}" type="presParOf" srcId="{FB1A6E3F-531A-4E72-8A05-7AC58D7F5A6B}" destId="{0FAD5406-63D0-4EBC-8EFD-4AC35D8B0048}" srcOrd="0" destOrd="0" presId="urn:microsoft.com/office/officeart/2008/layout/LinedList"/>
    <dgm:cxn modelId="{DBDA4CCE-8CFF-489E-AC9D-51C53D49D36A}" type="presParOf" srcId="{FB1A6E3F-531A-4E72-8A05-7AC58D7F5A6B}" destId="{076F634E-A102-414D-A085-4A93F472587B}" srcOrd="1" destOrd="0" presId="urn:microsoft.com/office/officeart/2008/layout/LinedList"/>
    <dgm:cxn modelId="{98F9D428-4A9A-4EF9-8A3A-2430BA953A6D}" type="presParOf" srcId="{076F634E-A102-414D-A085-4A93F472587B}" destId="{DCAF2D94-62DC-456B-8AF1-6974FBA0D6E5}" srcOrd="0" destOrd="0" presId="urn:microsoft.com/office/officeart/2008/layout/LinedList"/>
    <dgm:cxn modelId="{8AFC4D81-C97C-4583-915B-FB5990994954}" type="presParOf" srcId="{076F634E-A102-414D-A085-4A93F472587B}" destId="{036CA5A3-3B96-4B60-9AA4-78ED8E23AF6E}" srcOrd="1" destOrd="0" presId="urn:microsoft.com/office/officeart/2008/layout/LinedList"/>
    <dgm:cxn modelId="{5087BF1F-80CA-4C62-AC01-BDF5B1A0F65C}" type="presParOf" srcId="{FB1A6E3F-531A-4E72-8A05-7AC58D7F5A6B}" destId="{4804FDF0-D6D7-4998-8F84-D608663C6EC4}" srcOrd="2" destOrd="0" presId="urn:microsoft.com/office/officeart/2008/layout/LinedList"/>
    <dgm:cxn modelId="{51569F5E-D726-44A8-B5B5-0B7AF2A97F52}" type="presParOf" srcId="{FB1A6E3F-531A-4E72-8A05-7AC58D7F5A6B}" destId="{AFE5D09F-CEA1-49D1-BC0C-3AE5B8915EDF}" srcOrd="3" destOrd="0" presId="urn:microsoft.com/office/officeart/2008/layout/LinedList"/>
    <dgm:cxn modelId="{13721B65-3C2C-4174-A98B-DECE1752E505}" type="presParOf" srcId="{AFE5D09F-CEA1-49D1-BC0C-3AE5B8915EDF}" destId="{9541A44A-E374-4B49-932D-0553E42B3FDE}" srcOrd="0" destOrd="0" presId="urn:microsoft.com/office/officeart/2008/layout/LinedList"/>
    <dgm:cxn modelId="{259F35D8-FCD4-4E03-9AE3-B8BF58EB7145}" type="presParOf" srcId="{AFE5D09F-CEA1-49D1-BC0C-3AE5B8915EDF}" destId="{B45A969F-DE02-4ECC-9043-47F1E7E4602C}" srcOrd="1" destOrd="0" presId="urn:microsoft.com/office/officeart/2008/layout/LinedList"/>
    <dgm:cxn modelId="{A4CC827F-F9E7-4800-8A70-A2ABC42BE24C}" type="presParOf" srcId="{FB1A6E3F-531A-4E72-8A05-7AC58D7F5A6B}" destId="{A471AD5E-CB0F-4E2D-8DDE-4E3346AF6DDB}" srcOrd="4" destOrd="0" presId="urn:microsoft.com/office/officeart/2008/layout/LinedList"/>
    <dgm:cxn modelId="{3B16B41B-7E96-4563-B3B1-E5D99B2C84DF}" type="presParOf" srcId="{FB1A6E3F-531A-4E72-8A05-7AC58D7F5A6B}" destId="{110E5D01-04CE-4FFF-A2FD-F7E3BEEBD902}" srcOrd="5" destOrd="0" presId="urn:microsoft.com/office/officeart/2008/layout/LinedList"/>
    <dgm:cxn modelId="{93CB89DF-CFC4-42B5-9376-C4D28755BEF2}" type="presParOf" srcId="{110E5D01-04CE-4FFF-A2FD-F7E3BEEBD902}" destId="{F15FA76B-A067-47AA-958D-5BCC0804352A}" srcOrd="0" destOrd="0" presId="urn:microsoft.com/office/officeart/2008/layout/LinedList"/>
    <dgm:cxn modelId="{F6A298A6-0319-4F44-9DE6-5892FA68B8BC}" type="presParOf" srcId="{110E5D01-04CE-4FFF-A2FD-F7E3BEEBD902}" destId="{700EAF0B-CB5D-4889-A43F-BAD2939636D7}" srcOrd="1" destOrd="0" presId="urn:microsoft.com/office/officeart/2008/layout/LinedList"/>
    <dgm:cxn modelId="{1091FB2B-F919-45B3-A43D-E800D4C27DBE}" type="presParOf" srcId="{FB1A6E3F-531A-4E72-8A05-7AC58D7F5A6B}" destId="{9ABF5A08-B4E4-433F-A57A-65327A2F36DB}" srcOrd="6" destOrd="0" presId="urn:microsoft.com/office/officeart/2008/layout/LinedList"/>
    <dgm:cxn modelId="{E5A2FF52-A1DE-403C-BC0B-DEADDD59FE94}" type="presParOf" srcId="{FB1A6E3F-531A-4E72-8A05-7AC58D7F5A6B}" destId="{683812CD-89A5-4831-828D-70F6FEBDF7C3}" srcOrd="7" destOrd="0" presId="urn:microsoft.com/office/officeart/2008/layout/LinedList"/>
    <dgm:cxn modelId="{505F5F90-4524-4BFA-BF3F-D63B7AFBA3A5}" type="presParOf" srcId="{683812CD-89A5-4831-828D-70F6FEBDF7C3}" destId="{5C85CD73-DA3C-40BC-81FF-86C90C74ADA8}" srcOrd="0" destOrd="0" presId="urn:microsoft.com/office/officeart/2008/layout/LinedList"/>
    <dgm:cxn modelId="{154FA6DC-05F7-4F36-A338-6E4A9B162FB2}" type="presParOf" srcId="{683812CD-89A5-4831-828D-70F6FEBDF7C3}" destId="{C8908593-2561-4038-9595-46405F844EFE}" srcOrd="1" destOrd="0" presId="urn:microsoft.com/office/officeart/2008/layout/LinedList"/>
    <dgm:cxn modelId="{E4743634-22F0-4221-B770-D84A64150EBD}" type="presParOf" srcId="{FB1A6E3F-531A-4E72-8A05-7AC58D7F5A6B}" destId="{A4485CAC-6C53-451B-A09F-DD8E3A827FEA}" srcOrd="8" destOrd="0" presId="urn:microsoft.com/office/officeart/2008/layout/LinedList"/>
    <dgm:cxn modelId="{EA0341D9-46FC-4BE2-9141-0DFA79AB3830}" type="presParOf" srcId="{FB1A6E3F-531A-4E72-8A05-7AC58D7F5A6B}" destId="{D38E2CC5-4BA5-430B-A57F-74E69C2A67BF}" srcOrd="9" destOrd="0" presId="urn:microsoft.com/office/officeart/2008/layout/LinedList"/>
    <dgm:cxn modelId="{F1E2FAB2-B822-4FB9-8FAD-AA756F867D92}" type="presParOf" srcId="{D38E2CC5-4BA5-430B-A57F-74E69C2A67BF}" destId="{3B7794D5-673B-4A5F-8DA4-9A4AF36E230A}" srcOrd="0" destOrd="0" presId="urn:microsoft.com/office/officeart/2008/layout/LinedList"/>
    <dgm:cxn modelId="{BF84FBD8-C65A-42B0-8DA7-18CB4585BEDA}" type="presParOf" srcId="{D38E2CC5-4BA5-430B-A57F-74E69C2A67BF}" destId="{9E7A6D51-F355-4623-ABAB-89D4347073D1}" srcOrd="1" destOrd="0" presId="urn:microsoft.com/office/officeart/2008/layout/LinedList"/>
    <dgm:cxn modelId="{C8AAE432-752B-4D3A-AA0F-5C05972296B9}" type="presParOf" srcId="{FB1A6E3F-531A-4E72-8A05-7AC58D7F5A6B}" destId="{A3543DE7-2D8B-459D-B85E-E51999FAB957}" srcOrd="10" destOrd="0" presId="urn:microsoft.com/office/officeart/2008/layout/LinedList"/>
    <dgm:cxn modelId="{8221CFA8-FD26-4650-B370-4F965BE0841E}" type="presParOf" srcId="{FB1A6E3F-531A-4E72-8A05-7AC58D7F5A6B}" destId="{814A8A32-78FF-4513-8A59-4ECAEA50D172}" srcOrd="11" destOrd="0" presId="urn:microsoft.com/office/officeart/2008/layout/LinedList"/>
    <dgm:cxn modelId="{A6210D04-DE49-4873-9569-8E39534C7757}" type="presParOf" srcId="{814A8A32-78FF-4513-8A59-4ECAEA50D172}" destId="{176E609A-86CF-445B-8748-9F5909032ED3}" srcOrd="0" destOrd="0" presId="urn:microsoft.com/office/officeart/2008/layout/LinedList"/>
    <dgm:cxn modelId="{DF81E19E-5F38-4E81-953B-928495E19B11}" type="presParOf" srcId="{814A8A32-78FF-4513-8A59-4ECAEA50D172}" destId="{2B5B67F9-2E6C-4630-9FC8-91DA7072EF1C}" srcOrd="1" destOrd="0" presId="urn:microsoft.com/office/officeart/2008/layout/LinedList"/>
    <dgm:cxn modelId="{9247F28E-ACF4-49F6-938D-8A6D4E8EAB18}" type="presParOf" srcId="{FB1A6E3F-531A-4E72-8A05-7AC58D7F5A6B}" destId="{4F452A57-0C09-4F0C-BABB-AFDB259EFF9D}" srcOrd="12" destOrd="0" presId="urn:microsoft.com/office/officeart/2008/layout/LinedList"/>
    <dgm:cxn modelId="{826053F2-612D-41FF-B200-E52ECADB470B}" type="presParOf" srcId="{FB1A6E3F-531A-4E72-8A05-7AC58D7F5A6B}" destId="{B48E5CEA-6A29-4096-8222-26A9C428755B}" srcOrd="13" destOrd="0" presId="urn:microsoft.com/office/officeart/2008/layout/LinedList"/>
    <dgm:cxn modelId="{A00C4DC3-D30A-417F-876F-E2DB88523809}" type="presParOf" srcId="{B48E5CEA-6A29-4096-8222-26A9C428755B}" destId="{77E5EE26-7B74-4552-A742-D6C021DF77A2}" srcOrd="0" destOrd="0" presId="urn:microsoft.com/office/officeart/2008/layout/LinedList"/>
    <dgm:cxn modelId="{476D307B-4237-4CD3-A0CA-4E6753806688}" type="presParOf" srcId="{B48E5CEA-6A29-4096-8222-26A9C428755B}" destId="{A2782056-524A-495C-8D1B-78F629539760}" srcOrd="1" destOrd="0" presId="urn:microsoft.com/office/officeart/2008/layout/LinedList"/>
    <dgm:cxn modelId="{0A8E68EE-C27D-4546-8C35-739ABC15E8ED}" type="presParOf" srcId="{FB1A6E3F-531A-4E72-8A05-7AC58D7F5A6B}" destId="{EC81A2FD-7600-4185-8180-5DC34998DE81}" srcOrd="14" destOrd="0" presId="urn:microsoft.com/office/officeart/2008/layout/LinedList"/>
    <dgm:cxn modelId="{DB79AF13-55A6-400F-A08C-DA20BFA9A839}" type="presParOf" srcId="{FB1A6E3F-531A-4E72-8A05-7AC58D7F5A6B}" destId="{AE115668-7CE3-49EC-9E9C-6374AE7CC218}" srcOrd="15" destOrd="0" presId="urn:microsoft.com/office/officeart/2008/layout/LinedList"/>
    <dgm:cxn modelId="{597D8F38-1763-4921-8675-71C55D707634}" type="presParOf" srcId="{AE115668-7CE3-49EC-9E9C-6374AE7CC218}" destId="{BDC3EF13-D44C-468B-ACB2-A003FFEA7EB3}" srcOrd="0" destOrd="0" presId="urn:microsoft.com/office/officeart/2008/layout/LinedList"/>
    <dgm:cxn modelId="{90C9E33C-88B9-474E-A276-67A1CC413CD7}" type="presParOf" srcId="{AE115668-7CE3-49EC-9E9C-6374AE7CC218}" destId="{16DC79D4-58A4-447B-B47A-C1DEB533D761}" srcOrd="1" destOrd="0" presId="urn:microsoft.com/office/officeart/2008/layout/LinedList"/>
    <dgm:cxn modelId="{7B17EC6C-DDB6-45D2-911C-F38479F40EB6}" type="presParOf" srcId="{FB1A6E3F-531A-4E72-8A05-7AC58D7F5A6B}" destId="{CCEC7FE5-F624-4101-8893-AE7ECD4E8872}" srcOrd="16" destOrd="0" presId="urn:microsoft.com/office/officeart/2008/layout/LinedList"/>
    <dgm:cxn modelId="{8C54BA72-6984-4C3D-9C98-B5C8199269A9}" type="presParOf" srcId="{FB1A6E3F-531A-4E72-8A05-7AC58D7F5A6B}" destId="{6B56A2C3-6CD2-44D6-90AD-5DFDDDBE888B}" srcOrd="17" destOrd="0" presId="urn:microsoft.com/office/officeart/2008/layout/LinedList"/>
    <dgm:cxn modelId="{6DBB9632-3779-43DF-B657-8C2477FA450E}" type="presParOf" srcId="{6B56A2C3-6CD2-44D6-90AD-5DFDDDBE888B}" destId="{7D21D85E-D01E-4EB5-A91F-609227384B9E}" srcOrd="0" destOrd="0" presId="urn:microsoft.com/office/officeart/2008/layout/LinedList"/>
    <dgm:cxn modelId="{34FEB92E-D30F-4D02-8263-68912207BAEB}" type="presParOf" srcId="{6B56A2C3-6CD2-44D6-90AD-5DFDDDBE888B}" destId="{A39431F7-9729-4ABC-A6D9-AD16B2DFCF23}" srcOrd="1" destOrd="0" presId="urn:microsoft.com/office/officeart/2008/layout/LinedList"/>
    <dgm:cxn modelId="{37F57634-BFBA-4C7C-B753-8B37B5E0179C}" type="presParOf" srcId="{FB1A6E3F-531A-4E72-8A05-7AC58D7F5A6B}" destId="{819D1C64-E766-4CAA-BDE0-1C835878F98C}" srcOrd="18" destOrd="0" presId="urn:microsoft.com/office/officeart/2008/layout/LinedList"/>
    <dgm:cxn modelId="{05405BAB-BD5B-43FB-8611-CD7423C02B43}" type="presParOf" srcId="{FB1A6E3F-531A-4E72-8A05-7AC58D7F5A6B}" destId="{BA03FAF5-ADA6-4975-8059-0B95D596A910}" srcOrd="19" destOrd="0" presId="urn:microsoft.com/office/officeart/2008/layout/LinedList"/>
    <dgm:cxn modelId="{F38B4DAF-B67A-4DCE-9C0D-D95E2FD1C96C}" type="presParOf" srcId="{BA03FAF5-ADA6-4975-8059-0B95D596A910}" destId="{1F1FDF88-AF43-4BAA-A80E-A31F15BDA922}" srcOrd="0" destOrd="0" presId="urn:microsoft.com/office/officeart/2008/layout/LinedList"/>
    <dgm:cxn modelId="{B61EFA75-F594-45D6-BA03-695AB0810C8C}" type="presParOf" srcId="{BA03FAF5-ADA6-4975-8059-0B95D596A910}" destId="{620FA6A9-ECCF-4486-8AC0-87001F7070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F08148-F7E4-4A0F-9EDF-179C87C85519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F983E5B-BBAB-4C93-AF0E-6742B97FFD11}">
      <dgm:prSet/>
      <dgm:spPr/>
      <dgm:t>
        <a:bodyPr/>
        <a:lstStyle/>
        <a:p>
          <a:r>
            <a:rPr lang="en-GB"/>
            <a:t>Tiered Approach</a:t>
          </a:r>
          <a:endParaRPr lang="en-US"/>
        </a:p>
      </dgm:t>
    </dgm:pt>
    <dgm:pt modelId="{C448AA90-735D-471F-85BB-9A6AD43F81B7}" type="parTrans" cxnId="{567A5CD6-9484-4815-B3DD-6C1271BDF899}">
      <dgm:prSet/>
      <dgm:spPr/>
      <dgm:t>
        <a:bodyPr/>
        <a:lstStyle/>
        <a:p>
          <a:endParaRPr lang="en-US"/>
        </a:p>
      </dgm:t>
    </dgm:pt>
    <dgm:pt modelId="{955FE356-8233-41CE-83F8-A842BE13187C}" type="sibTrans" cxnId="{567A5CD6-9484-4815-B3DD-6C1271BDF899}">
      <dgm:prSet/>
      <dgm:spPr/>
      <dgm:t>
        <a:bodyPr/>
        <a:lstStyle/>
        <a:p>
          <a:endParaRPr lang="en-US"/>
        </a:p>
      </dgm:t>
    </dgm:pt>
    <dgm:pt modelId="{15130DEA-B27F-403B-B3F4-C2440FB38AC3}">
      <dgm:prSet/>
      <dgm:spPr/>
      <dgm:t>
        <a:bodyPr/>
        <a:lstStyle/>
        <a:p>
          <a:r>
            <a:rPr lang="en-GB"/>
            <a:t>Simple Low-Cost Activities to Enact Procedures</a:t>
          </a:r>
          <a:endParaRPr lang="en-US"/>
        </a:p>
      </dgm:t>
    </dgm:pt>
    <dgm:pt modelId="{62F36BD5-B8FB-4B08-93EA-36FB5B2CDB29}" type="parTrans" cxnId="{3EEA97E8-E5D4-4786-90CA-DB40DF24E6D5}">
      <dgm:prSet/>
      <dgm:spPr/>
      <dgm:t>
        <a:bodyPr/>
        <a:lstStyle/>
        <a:p>
          <a:endParaRPr lang="en-US"/>
        </a:p>
      </dgm:t>
    </dgm:pt>
    <dgm:pt modelId="{19879D80-D82D-403D-9749-88A0B5C1D9D2}" type="sibTrans" cxnId="{3EEA97E8-E5D4-4786-90CA-DB40DF24E6D5}">
      <dgm:prSet/>
      <dgm:spPr/>
      <dgm:t>
        <a:bodyPr/>
        <a:lstStyle/>
        <a:p>
          <a:endParaRPr lang="en-US"/>
        </a:p>
      </dgm:t>
    </dgm:pt>
    <dgm:pt modelId="{2D53CAB1-C776-43A1-96C6-0CC53EBAB362}">
      <dgm:prSet/>
      <dgm:spPr/>
      <dgm:t>
        <a:bodyPr/>
        <a:lstStyle/>
        <a:p>
          <a:r>
            <a:rPr lang="en-GB"/>
            <a:t>No Requirement to Physically Alter Premises / Purchase Equipment</a:t>
          </a:r>
          <a:endParaRPr lang="en-US"/>
        </a:p>
      </dgm:t>
    </dgm:pt>
    <dgm:pt modelId="{B8D6F45B-78F7-46D9-8B20-66A8A621B2E9}" type="parTrans" cxnId="{18AAA662-7082-4668-9B25-39327575E6EA}">
      <dgm:prSet/>
      <dgm:spPr/>
      <dgm:t>
        <a:bodyPr/>
        <a:lstStyle/>
        <a:p>
          <a:endParaRPr lang="en-US"/>
        </a:p>
      </dgm:t>
    </dgm:pt>
    <dgm:pt modelId="{2B473B17-E2A9-45EB-8FB3-DCEA323B05E2}" type="sibTrans" cxnId="{18AAA662-7082-4668-9B25-39327575E6EA}">
      <dgm:prSet/>
      <dgm:spPr/>
      <dgm:t>
        <a:bodyPr/>
        <a:lstStyle/>
        <a:p>
          <a:endParaRPr lang="en-US"/>
        </a:p>
      </dgm:t>
    </dgm:pt>
    <dgm:pt modelId="{8B442F8B-457A-4A6B-BB90-614739ECC6B6}">
      <dgm:prSet/>
      <dgm:spPr/>
      <dgm:t>
        <a:bodyPr/>
        <a:lstStyle/>
        <a:p>
          <a:r>
            <a:rPr lang="en-GB"/>
            <a:t>Improve Staff Awareness &amp; Responses</a:t>
          </a:r>
          <a:endParaRPr lang="en-US"/>
        </a:p>
      </dgm:t>
    </dgm:pt>
    <dgm:pt modelId="{4454DC80-4B29-4358-9856-6EB627923956}" type="parTrans" cxnId="{A1F5D46C-D1FC-4E1C-BB49-74420BD17DBC}">
      <dgm:prSet/>
      <dgm:spPr/>
      <dgm:t>
        <a:bodyPr/>
        <a:lstStyle/>
        <a:p>
          <a:endParaRPr lang="en-US"/>
        </a:p>
      </dgm:t>
    </dgm:pt>
    <dgm:pt modelId="{54C57308-122E-4540-A915-A4FCED5099EB}" type="sibTrans" cxnId="{A1F5D46C-D1FC-4E1C-BB49-74420BD17DBC}">
      <dgm:prSet/>
      <dgm:spPr/>
      <dgm:t>
        <a:bodyPr/>
        <a:lstStyle/>
        <a:p>
          <a:endParaRPr lang="en-US"/>
        </a:p>
      </dgm:t>
    </dgm:pt>
    <dgm:pt modelId="{BF18FA9D-0C37-4CBA-814E-48E228476DD1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895AA6D1-7155-43A3-AE29-2B871DEBF377}" type="parTrans" cxnId="{2064347D-E9B5-4790-BDCE-208AD4BA4EDE}">
      <dgm:prSet/>
      <dgm:spPr/>
      <dgm:t>
        <a:bodyPr/>
        <a:lstStyle/>
        <a:p>
          <a:endParaRPr lang="en-US"/>
        </a:p>
      </dgm:t>
    </dgm:pt>
    <dgm:pt modelId="{6DDDBAB4-7C4E-485D-B90E-0BCF5863690D}" type="sibTrans" cxnId="{2064347D-E9B5-4790-BDCE-208AD4BA4EDE}">
      <dgm:prSet/>
      <dgm:spPr/>
      <dgm:t>
        <a:bodyPr/>
        <a:lstStyle/>
        <a:p>
          <a:endParaRPr lang="en-US"/>
        </a:p>
      </dgm:t>
    </dgm:pt>
    <dgm:pt modelId="{8DD5B8A1-3CB8-4B08-BBF4-C8F78C7E6076}">
      <dgm:prSet/>
      <dgm:spPr/>
      <dgm:t>
        <a:bodyPr/>
        <a:lstStyle/>
        <a:p>
          <a:r>
            <a:rPr lang="en-GB"/>
            <a:t>Bag Checks</a:t>
          </a:r>
          <a:endParaRPr lang="en-US"/>
        </a:p>
      </dgm:t>
    </dgm:pt>
    <dgm:pt modelId="{2EE77AC1-58CC-4887-83ED-701AEE1E1C82}" type="parTrans" cxnId="{FB0FFCA8-07EA-42CF-B879-8670457DC84F}">
      <dgm:prSet/>
      <dgm:spPr/>
      <dgm:t>
        <a:bodyPr/>
        <a:lstStyle/>
        <a:p>
          <a:endParaRPr lang="en-US"/>
        </a:p>
      </dgm:t>
    </dgm:pt>
    <dgm:pt modelId="{BA81E67A-7817-45C5-8189-3D5E3542B29A}" type="sibTrans" cxnId="{FB0FFCA8-07EA-42CF-B879-8670457DC84F}">
      <dgm:prSet/>
      <dgm:spPr/>
      <dgm:t>
        <a:bodyPr/>
        <a:lstStyle/>
        <a:p>
          <a:endParaRPr lang="en-US"/>
        </a:p>
      </dgm:t>
    </dgm:pt>
    <dgm:pt modelId="{0975415F-26C4-4C31-A993-8D7E037B4FE9}" type="pres">
      <dgm:prSet presAssocID="{FBF08148-F7E4-4A0F-9EDF-179C87C85519}" presName="vert0" presStyleCnt="0">
        <dgm:presLayoutVars>
          <dgm:dir/>
          <dgm:animOne val="branch"/>
          <dgm:animLvl val="lvl"/>
        </dgm:presLayoutVars>
      </dgm:prSet>
      <dgm:spPr/>
    </dgm:pt>
    <dgm:pt modelId="{1F5CA81A-5F19-49B9-BA18-2E74A5D906C8}" type="pres">
      <dgm:prSet presAssocID="{3F983E5B-BBAB-4C93-AF0E-6742B97FFD11}" presName="thickLine" presStyleLbl="alignNode1" presStyleIdx="0" presStyleCnt="6"/>
      <dgm:spPr/>
    </dgm:pt>
    <dgm:pt modelId="{9D380547-3BD6-4A99-8ECD-668FF6F492F0}" type="pres">
      <dgm:prSet presAssocID="{3F983E5B-BBAB-4C93-AF0E-6742B97FFD11}" presName="horz1" presStyleCnt="0"/>
      <dgm:spPr/>
    </dgm:pt>
    <dgm:pt modelId="{B0833765-9C50-45BC-A1BF-7B8EDF7FF4EF}" type="pres">
      <dgm:prSet presAssocID="{3F983E5B-BBAB-4C93-AF0E-6742B97FFD11}" presName="tx1" presStyleLbl="revTx" presStyleIdx="0" presStyleCnt="6"/>
      <dgm:spPr/>
    </dgm:pt>
    <dgm:pt modelId="{979D8680-5C56-49F5-A3F1-41E2D071C186}" type="pres">
      <dgm:prSet presAssocID="{3F983E5B-BBAB-4C93-AF0E-6742B97FFD11}" presName="vert1" presStyleCnt="0"/>
      <dgm:spPr/>
    </dgm:pt>
    <dgm:pt modelId="{694FDE89-9783-4314-9A27-D38C31221AC6}" type="pres">
      <dgm:prSet presAssocID="{15130DEA-B27F-403B-B3F4-C2440FB38AC3}" presName="thickLine" presStyleLbl="alignNode1" presStyleIdx="1" presStyleCnt="6"/>
      <dgm:spPr/>
    </dgm:pt>
    <dgm:pt modelId="{2063C71A-0F65-4245-85C6-A5A5C3A6D8B6}" type="pres">
      <dgm:prSet presAssocID="{15130DEA-B27F-403B-B3F4-C2440FB38AC3}" presName="horz1" presStyleCnt="0"/>
      <dgm:spPr/>
    </dgm:pt>
    <dgm:pt modelId="{B3DEEB57-B81D-4010-AF58-E3B5B70A6989}" type="pres">
      <dgm:prSet presAssocID="{15130DEA-B27F-403B-B3F4-C2440FB38AC3}" presName="tx1" presStyleLbl="revTx" presStyleIdx="1" presStyleCnt="6"/>
      <dgm:spPr/>
    </dgm:pt>
    <dgm:pt modelId="{9AD5B55C-9D79-4085-9024-500B0B1D8818}" type="pres">
      <dgm:prSet presAssocID="{15130DEA-B27F-403B-B3F4-C2440FB38AC3}" presName="vert1" presStyleCnt="0"/>
      <dgm:spPr/>
    </dgm:pt>
    <dgm:pt modelId="{C827207D-3E55-4301-8724-B93E1FB6DFE5}" type="pres">
      <dgm:prSet presAssocID="{2D53CAB1-C776-43A1-96C6-0CC53EBAB362}" presName="thickLine" presStyleLbl="alignNode1" presStyleIdx="2" presStyleCnt="6"/>
      <dgm:spPr/>
    </dgm:pt>
    <dgm:pt modelId="{FC480323-5643-4A76-8732-B6BB30C76501}" type="pres">
      <dgm:prSet presAssocID="{2D53CAB1-C776-43A1-96C6-0CC53EBAB362}" presName="horz1" presStyleCnt="0"/>
      <dgm:spPr/>
    </dgm:pt>
    <dgm:pt modelId="{B312C251-B436-45DD-ABEC-5825E24359F3}" type="pres">
      <dgm:prSet presAssocID="{2D53CAB1-C776-43A1-96C6-0CC53EBAB362}" presName="tx1" presStyleLbl="revTx" presStyleIdx="2" presStyleCnt="6"/>
      <dgm:spPr/>
    </dgm:pt>
    <dgm:pt modelId="{FAF08BD5-0236-480F-9AA0-E42AB6A4601C}" type="pres">
      <dgm:prSet presAssocID="{2D53CAB1-C776-43A1-96C6-0CC53EBAB362}" presName="vert1" presStyleCnt="0"/>
      <dgm:spPr/>
    </dgm:pt>
    <dgm:pt modelId="{B578F897-6D1A-495C-9395-786E43C4BD42}" type="pres">
      <dgm:prSet presAssocID="{8B442F8B-457A-4A6B-BB90-614739ECC6B6}" presName="thickLine" presStyleLbl="alignNode1" presStyleIdx="3" presStyleCnt="6"/>
      <dgm:spPr/>
    </dgm:pt>
    <dgm:pt modelId="{81E6B625-58A8-415E-9CC9-0CBCE8C40E10}" type="pres">
      <dgm:prSet presAssocID="{8B442F8B-457A-4A6B-BB90-614739ECC6B6}" presName="horz1" presStyleCnt="0"/>
      <dgm:spPr/>
    </dgm:pt>
    <dgm:pt modelId="{154D3549-B578-43AD-88E2-DE7B68A9B862}" type="pres">
      <dgm:prSet presAssocID="{8B442F8B-457A-4A6B-BB90-614739ECC6B6}" presName="tx1" presStyleLbl="revTx" presStyleIdx="3" presStyleCnt="6"/>
      <dgm:spPr/>
    </dgm:pt>
    <dgm:pt modelId="{D992B354-C9FC-42D3-81B4-6CF47FA6106E}" type="pres">
      <dgm:prSet presAssocID="{8B442F8B-457A-4A6B-BB90-614739ECC6B6}" presName="vert1" presStyleCnt="0"/>
      <dgm:spPr/>
    </dgm:pt>
    <dgm:pt modelId="{C80406A6-8A4B-4305-8BA7-CF94FD76E2EA}" type="pres">
      <dgm:prSet presAssocID="{BF18FA9D-0C37-4CBA-814E-48E228476DD1}" presName="thickLine" presStyleLbl="alignNode1" presStyleIdx="4" presStyleCnt="6"/>
      <dgm:spPr/>
    </dgm:pt>
    <dgm:pt modelId="{74A0E166-E9EB-4E74-916C-C5CC1A3D51EB}" type="pres">
      <dgm:prSet presAssocID="{BF18FA9D-0C37-4CBA-814E-48E228476DD1}" presName="horz1" presStyleCnt="0"/>
      <dgm:spPr/>
    </dgm:pt>
    <dgm:pt modelId="{1F5D947A-985A-4CFC-8188-3405289AFD79}" type="pres">
      <dgm:prSet presAssocID="{BF18FA9D-0C37-4CBA-814E-48E228476DD1}" presName="tx1" presStyleLbl="revTx" presStyleIdx="4" presStyleCnt="6"/>
      <dgm:spPr/>
    </dgm:pt>
    <dgm:pt modelId="{626F0586-98D3-49AF-81CA-32A7FD5F0303}" type="pres">
      <dgm:prSet presAssocID="{BF18FA9D-0C37-4CBA-814E-48E228476DD1}" presName="vert1" presStyleCnt="0"/>
      <dgm:spPr/>
    </dgm:pt>
    <dgm:pt modelId="{3D0B472C-D9CB-4CCE-921B-48C1A6E9F961}" type="pres">
      <dgm:prSet presAssocID="{8DD5B8A1-3CB8-4B08-BBF4-C8F78C7E6076}" presName="thickLine" presStyleLbl="alignNode1" presStyleIdx="5" presStyleCnt="6"/>
      <dgm:spPr/>
    </dgm:pt>
    <dgm:pt modelId="{5BE983FB-D6DC-4FCC-918A-3EDAAD8FF106}" type="pres">
      <dgm:prSet presAssocID="{8DD5B8A1-3CB8-4B08-BBF4-C8F78C7E6076}" presName="horz1" presStyleCnt="0"/>
      <dgm:spPr/>
    </dgm:pt>
    <dgm:pt modelId="{3B116B3C-17D9-442F-ACF0-0D4984EAA1D6}" type="pres">
      <dgm:prSet presAssocID="{8DD5B8A1-3CB8-4B08-BBF4-C8F78C7E6076}" presName="tx1" presStyleLbl="revTx" presStyleIdx="5" presStyleCnt="6"/>
      <dgm:spPr/>
    </dgm:pt>
    <dgm:pt modelId="{8265CBAC-BFE1-4266-89C0-D1A3B87BB451}" type="pres">
      <dgm:prSet presAssocID="{8DD5B8A1-3CB8-4B08-BBF4-C8F78C7E6076}" presName="vert1" presStyleCnt="0"/>
      <dgm:spPr/>
    </dgm:pt>
  </dgm:ptLst>
  <dgm:cxnLst>
    <dgm:cxn modelId="{F651960D-00C8-47FA-9926-C8B7F670BEAB}" type="presOf" srcId="{FBF08148-F7E4-4A0F-9EDF-179C87C85519}" destId="{0975415F-26C4-4C31-A993-8D7E037B4FE9}" srcOrd="0" destOrd="0" presId="urn:microsoft.com/office/officeart/2008/layout/LinedList"/>
    <dgm:cxn modelId="{2EF6F35C-EE93-40DB-97E4-A1154B7101AF}" type="presOf" srcId="{2D53CAB1-C776-43A1-96C6-0CC53EBAB362}" destId="{B312C251-B436-45DD-ABEC-5825E24359F3}" srcOrd="0" destOrd="0" presId="urn:microsoft.com/office/officeart/2008/layout/LinedList"/>
    <dgm:cxn modelId="{18AAA662-7082-4668-9B25-39327575E6EA}" srcId="{FBF08148-F7E4-4A0F-9EDF-179C87C85519}" destId="{2D53CAB1-C776-43A1-96C6-0CC53EBAB362}" srcOrd="2" destOrd="0" parTransId="{B8D6F45B-78F7-46D9-8B20-66A8A621B2E9}" sibTransId="{2B473B17-E2A9-45EB-8FB3-DCEA323B05E2}"/>
    <dgm:cxn modelId="{A1F5D46C-D1FC-4E1C-BB49-74420BD17DBC}" srcId="{FBF08148-F7E4-4A0F-9EDF-179C87C85519}" destId="{8B442F8B-457A-4A6B-BB90-614739ECC6B6}" srcOrd="3" destOrd="0" parTransId="{4454DC80-4B29-4358-9856-6EB627923956}" sibTransId="{54C57308-122E-4540-A915-A4FCED5099EB}"/>
    <dgm:cxn modelId="{8B9FF151-4DA8-46BF-97AD-1465BE413040}" type="presOf" srcId="{BF18FA9D-0C37-4CBA-814E-48E228476DD1}" destId="{1F5D947A-985A-4CFC-8188-3405289AFD79}" srcOrd="0" destOrd="0" presId="urn:microsoft.com/office/officeart/2008/layout/LinedList"/>
    <dgm:cxn modelId="{14333D59-C208-4702-9E9B-2D3D1EF269DF}" type="presOf" srcId="{15130DEA-B27F-403B-B3F4-C2440FB38AC3}" destId="{B3DEEB57-B81D-4010-AF58-E3B5B70A6989}" srcOrd="0" destOrd="0" presId="urn:microsoft.com/office/officeart/2008/layout/LinedList"/>
    <dgm:cxn modelId="{2064347D-E9B5-4790-BDCE-208AD4BA4EDE}" srcId="{FBF08148-F7E4-4A0F-9EDF-179C87C85519}" destId="{BF18FA9D-0C37-4CBA-814E-48E228476DD1}" srcOrd="4" destOrd="0" parTransId="{895AA6D1-7155-43A3-AE29-2B871DEBF377}" sibTransId="{6DDDBAB4-7C4E-485D-B90E-0BCF5863690D}"/>
    <dgm:cxn modelId="{FB0FFCA8-07EA-42CF-B879-8670457DC84F}" srcId="{FBF08148-F7E4-4A0F-9EDF-179C87C85519}" destId="{8DD5B8A1-3CB8-4B08-BBF4-C8F78C7E6076}" srcOrd="5" destOrd="0" parTransId="{2EE77AC1-58CC-4887-83ED-701AEE1E1C82}" sibTransId="{BA81E67A-7817-45C5-8189-3D5E3542B29A}"/>
    <dgm:cxn modelId="{47130DB4-03B4-4539-B535-8CBECA3954A8}" type="presOf" srcId="{3F983E5B-BBAB-4C93-AF0E-6742B97FFD11}" destId="{B0833765-9C50-45BC-A1BF-7B8EDF7FF4EF}" srcOrd="0" destOrd="0" presId="urn:microsoft.com/office/officeart/2008/layout/LinedList"/>
    <dgm:cxn modelId="{42BF12CA-3435-4864-95B6-889AD2A4F8C8}" type="presOf" srcId="{8DD5B8A1-3CB8-4B08-BBF4-C8F78C7E6076}" destId="{3B116B3C-17D9-442F-ACF0-0D4984EAA1D6}" srcOrd="0" destOrd="0" presId="urn:microsoft.com/office/officeart/2008/layout/LinedList"/>
    <dgm:cxn modelId="{567A5CD6-9484-4815-B3DD-6C1271BDF899}" srcId="{FBF08148-F7E4-4A0F-9EDF-179C87C85519}" destId="{3F983E5B-BBAB-4C93-AF0E-6742B97FFD11}" srcOrd="0" destOrd="0" parTransId="{C448AA90-735D-471F-85BB-9A6AD43F81B7}" sibTransId="{955FE356-8233-41CE-83F8-A842BE13187C}"/>
    <dgm:cxn modelId="{3EEA97E8-E5D4-4786-90CA-DB40DF24E6D5}" srcId="{FBF08148-F7E4-4A0F-9EDF-179C87C85519}" destId="{15130DEA-B27F-403B-B3F4-C2440FB38AC3}" srcOrd="1" destOrd="0" parTransId="{62F36BD5-B8FB-4B08-93EA-36FB5B2CDB29}" sibTransId="{19879D80-D82D-403D-9749-88A0B5C1D9D2}"/>
    <dgm:cxn modelId="{622E0BFE-C703-4F54-9ED7-C5D1567C20C1}" type="presOf" srcId="{8B442F8B-457A-4A6B-BB90-614739ECC6B6}" destId="{154D3549-B578-43AD-88E2-DE7B68A9B862}" srcOrd="0" destOrd="0" presId="urn:microsoft.com/office/officeart/2008/layout/LinedList"/>
    <dgm:cxn modelId="{30E159BD-2CE0-4203-9AC5-A47353D8443A}" type="presParOf" srcId="{0975415F-26C4-4C31-A993-8D7E037B4FE9}" destId="{1F5CA81A-5F19-49B9-BA18-2E74A5D906C8}" srcOrd="0" destOrd="0" presId="urn:microsoft.com/office/officeart/2008/layout/LinedList"/>
    <dgm:cxn modelId="{592F202B-641B-44B2-8731-190FD48A46B1}" type="presParOf" srcId="{0975415F-26C4-4C31-A993-8D7E037B4FE9}" destId="{9D380547-3BD6-4A99-8ECD-668FF6F492F0}" srcOrd="1" destOrd="0" presId="urn:microsoft.com/office/officeart/2008/layout/LinedList"/>
    <dgm:cxn modelId="{45ABDD09-5379-44E7-B513-DCA98EF3BD90}" type="presParOf" srcId="{9D380547-3BD6-4A99-8ECD-668FF6F492F0}" destId="{B0833765-9C50-45BC-A1BF-7B8EDF7FF4EF}" srcOrd="0" destOrd="0" presId="urn:microsoft.com/office/officeart/2008/layout/LinedList"/>
    <dgm:cxn modelId="{240D741E-16C3-41BF-BC79-410EE1B5546E}" type="presParOf" srcId="{9D380547-3BD6-4A99-8ECD-668FF6F492F0}" destId="{979D8680-5C56-49F5-A3F1-41E2D071C186}" srcOrd="1" destOrd="0" presId="urn:microsoft.com/office/officeart/2008/layout/LinedList"/>
    <dgm:cxn modelId="{848A5B63-45CA-4B8F-913D-0F6DF70215B9}" type="presParOf" srcId="{0975415F-26C4-4C31-A993-8D7E037B4FE9}" destId="{694FDE89-9783-4314-9A27-D38C31221AC6}" srcOrd="2" destOrd="0" presId="urn:microsoft.com/office/officeart/2008/layout/LinedList"/>
    <dgm:cxn modelId="{11CD486C-4A40-449C-8210-2361C4AF7EA5}" type="presParOf" srcId="{0975415F-26C4-4C31-A993-8D7E037B4FE9}" destId="{2063C71A-0F65-4245-85C6-A5A5C3A6D8B6}" srcOrd="3" destOrd="0" presId="urn:microsoft.com/office/officeart/2008/layout/LinedList"/>
    <dgm:cxn modelId="{5B663D5D-B9FD-4D4C-A702-E3323CA6B518}" type="presParOf" srcId="{2063C71A-0F65-4245-85C6-A5A5C3A6D8B6}" destId="{B3DEEB57-B81D-4010-AF58-E3B5B70A6989}" srcOrd="0" destOrd="0" presId="urn:microsoft.com/office/officeart/2008/layout/LinedList"/>
    <dgm:cxn modelId="{196E8B75-9604-43C8-A727-20BE5713DED1}" type="presParOf" srcId="{2063C71A-0F65-4245-85C6-A5A5C3A6D8B6}" destId="{9AD5B55C-9D79-4085-9024-500B0B1D8818}" srcOrd="1" destOrd="0" presId="urn:microsoft.com/office/officeart/2008/layout/LinedList"/>
    <dgm:cxn modelId="{73EDB822-3018-4B25-A550-AA481714BE36}" type="presParOf" srcId="{0975415F-26C4-4C31-A993-8D7E037B4FE9}" destId="{C827207D-3E55-4301-8724-B93E1FB6DFE5}" srcOrd="4" destOrd="0" presId="urn:microsoft.com/office/officeart/2008/layout/LinedList"/>
    <dgm:cxn modelId="{05313C65-556D-4096-A9BE-A95C6ABBE235}" type="presParOf" srcId="{0975415F-26C4-4C31-A993-8D7E037B4FE9}" destId="{FC480323-5643-4A76-8732-B6BB30C76501}" srcOrd="5" destOrd="0" presId="urn:microsoft.com/office/officeart/2008/layout/LinedList"/>
    <dgm:cxn modelId="{61F2B1A3-17A3-4D90-931E-CBDFAB740B4E}" type="presParOf" srcId="{FC480323-5643-4A76-8732-B6BB30C76501}" destId="{B312C251-B436-45DD-ABEC-5825E24359F3}" srcOrd="0" destOrd="0" presId="urn:microsoft.com/office/officeart/2008/layout/LinedList"/>
    <dgm:cxn modelId="{716851FA-8BB3-4048-AE76-EE6A34BA69AB}" type="presParOf" srcId="{FC480323-5643-4A76-8732-B6BB30C76501}" destId="{FAF08BD5-0236-480F-9AA0-E42AB6A4601C}" srcOrd="1" destOrd="0" presId="urn:microsoft.com/office/officeart/2008/layout/LinedList"/>
    <dgm:cxn modelId="{5F709DA5-93B3-4FC4-8876-0D4A46F4CA38}" type="presParOf" srcId="{0975415F-26C4-4C31-A993-8D7E037B4FE9}" destId="{B578F897-6D1A-495C-9395-786E43C4BD42}" srcOrd="6" destOrd="0" presId="urn:microsoft.com/office/officeart/2008/layout/LinedList"/>
    <dgm:cxn modelId="{5891332C-C2ED-4CA3-8BC9-FE616E6B5D95}" type="presParOf" srcId="{0975415F-26C4-4C31-A993-8D7E037B4FE9}" destId="{81E6B625-58A8-415E-9CC9-0CBCE8C40E10}" srcOrd="7" destOrd="0" presId="urn:microsoft.com/office/officeart/2008/layout/LinedList"/>
    <dgm:cxn modelId="{7A06C993-D11C-4378-ADDE-A6C5E08EE847}" type="presParOf" srcId="{81E6B625-58A8-415E-9CC9-0CBCE8C40E10}" destId="{154D3549-B578-43AD-88E2-DE7B68A9B862}" srcOrd="0" destOrd="0" presId="urn:microsoft.com/office/officeart/2008/layout/LinedList"/>
    <dgm:cxn modelId="{A8BF6E4E-D95C-4A49-9449-79A709E3710D}" type="presParOf" srcId="{81E6B625-58A8-415E-9CC9-0CBCE8C40E10}" destId="{D992B354-C9FC-42D3-81B4-6CF47FA6106E}" srcOrd="1" destOrd="0" presId="urn:microsoft.com/office/officeart/2008/layout/LinedList"/>
    <dgm:cxn modelId="{F06051D4-9CB8-4E8A-A8B7-29080AB7BB2D}" type="presParOf" srcId="{0975415F-26C4-4C31-A993-8D7E037B4FE9}" destId="{C80406A6-8A4B-4305-8BA7-CF94FD76E2EA}" srcOrd="8" destOrd="0" presId="urn:microsoft.com/office/officeart/2008/layout/LinedList"/>
    <dgm:cxn modelId="{ED50D2B2-0B9E-452A-844F-A428A0AFB579}" type="presParOf" srcId="{0975415F-26C4-4C31-A993-8D7E037B4FE9}" destId="{74A0E166-E9EB-4E74-916C-C5CC1A3D51EB}" srcOrd="9" destOrd="0" presId="urn:microsoft.com/office/officeart/2008/layout/LinedList"/>
    <dgm:cxn modelId="{FAFC4ADA-8183-4BCD-8C31-1D8A379AD654}" type="presParOf" srcId="{74A0E166-E9EB-4E74-916C-C5CC1A3D51EB}" destId="{1F5D947A-985A-4CFC-8188-3405289AFD79}" srcOrd="0" destOrd="0" presId="urn:microsoft.com/office/officeart/2008/layout/LinedList"/>
    <dgm:cxn modelId="{B4171073-DA2C-4775-A40A-A1740FF25F73}" type="presParOf" srcId="{74A0E166-E9EB-4E74-916C-C5CC1A3D51EB}" destId="{626F0586-98D3-49AF-81CA-32A7FD5F0303}" srcOrd="1" destOrd="0" presId="urn:microsoft.com/office/officeart/2008/layout/LinedList"/>
    <dgm:cxn modelId="{31BC3BE6-860D-4376-8C09-B3F9B77F7B73}" type="presParOf" srcId="{0975415F-26C4-4C31-A993-8D7E037B4FE9}" destId="{3D0B472C-D9CB-4CCE-921B-48C1A6E9F961}" srcOrd="10" destOrd="0" presId="urn:microsoft.com/office/officeart/2008/layout/LinedList"/>
    <dgm:cxn modelId="{6E714E12-DA8B-44EF-90C0-50A7AFC4FBAB}" type="presParOf" srcId="{0975415F-26C4-4C31-A993-8D7E037B4FE9}" destId="{5BE983FB-D6DC-4FCC-918A-3EDAAD8FF106}" srcOrd="11" destOrd="0" presId="urn:microsoft.com/office/officeart/2008/layout/LinedList"/>
    <dgm:cxn modelId="{F8EBCD57-A1C4-4C73-B071-2CF2CBBEB9EF}" type="presParOf" srcId="{5BE983FB-D6DC-4FCC-918A-3EDAAD8FF106}" destId="{3B116B3C-17D9-442F-ACF0-0D4984EAA1D6}" srcOrd="0" destOrd="0" presId="urn:microsoft.com/office/officeart/2008/layout/LinedList"/>
    <dgm:cxn modelId="{21E4FA33-FC72-4B85-8C42-8E56B6E86BFB}" type="presParOf" srcId="{5BE983FB-D6DC-4FCC-918A-3EDAAD8FF106}" destId="{8265CBAC-BFE1-4266-89C0-D1A3B87BB4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E2C9E10-CCBB-4E11-8193-2A1F25163A9D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B0D28EB-5403-4640-A0E7-6FFCDF404AE6}">
      <dgm:prSet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Proactive or Reactive?</a:t>
          </a:r>
          <a:endParaRPr lang="en-US" b="1" dirty="0">
            <a:solidFill>
              <a:srgbClr val="FF0000"/>
            </a:solidFill>
          </a:endParaRPr>
        </a:p>
      </dgm:t>
    </dgm:pt>
    <dgm:pt modelId="{011BCB13-D2A3-43BD-8F6B-9C73350EB4C3}" type="parTrans" cxnId="{83DB7C9E-4969-4279-A6BA-AB1A96C89ADC}">
      <dgm:prSet/>
      <dgm:spPr/>
      <dgm:t>
        <a:bodyPr/>
        <a:lstStyle/>
        <a:p>
          <a:endParaRPr lang="en-US"/>
        </a:p>
      </dgm:t>
    </dgm:pt>
    <dgm:pt modelId="{51A37993-8193-4216-8376-C42F50AAD38E}" type="sibTrans" cxnId="{83DB7C9E-4969-4279-A6BA-AB1A96C89ADC}">
      <dgm:prSet/>
      <dgm:spPr/>
      <dgm:t>
        <a:bodyPr/>
        <a:lstStyle/>
        <a:p>
          <a:endParaRPr lang="en-US"/>
        </a:p>
      </dgm:t>
    </dgm:pt>
    <dgm:pt modelId="{03066609-E236-4B4B-9127-7D0DC01DD003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01EC9AE6-59A4-4D0D-9DC5-D99879ECB4DF}" type="parTrans" cxnId="{C524EB88-8D5B-49EC-84C6-3A5059D2CCDB}">
      <dgm:prSet/>
      <dgm:spPr/>
      <dgm:t>
        <a:bodyPr/>
        <a:lstStyle/>
        <a:p>
          <a:endParaRPr lang="en-US"/>
        </a:p>
      </dgm:t>
    </dgm:pt>
    <dgm:pt modelId="{B3F86440-1C4B-4580-852D-DE3D46238F01}" type="sibTrans" cxnId="{C524EB88-8D5B-49EC-84C6-3A5059D2CCDB}">
      <dgm:prSet/>
      <dgm:spPr/>
      <dgm:t>
        <a:bodyPr/>
        <a:lstStyle/>
        <a:p>
          <a:endParaRPr lang="en-US"/>
        </a:p>
      </dgm:t>
    </dgm:pt>
    <dgm:pt modelId="{B3F2AB67-C70C-4652-A25C-B3F58A8C0AC3}">
      <dgm:prSet/>
      <dgm:spPr/>
      <dgm:t>
        <a:bodyPr/>
        <a:lstStyle/>
        <a:p>
          <a:r>
            <a:rPr lang="en-GB"/>
            <a:t>Emergency Plans</a:t>
          </a:r>
          <a:endParaRPr lang="en-US"/>
        </a:p>
      </dgm:t>
    </dgm:pt>
    <dgm:pt modelId="{CEDD45F8-1AFB-4EAF-B06E-DAF8F2D0A89C}" type="parTrans" cxnId="{052BE099-3AC6-4D53-858E-73ACE428B365}">
      <dgm:prSet/>
      <dgm:spPr/>
      <dgm:t>
        <a:bodyPr/>
        <a:lstStyle/>
        <a:p>
          <a:endParaRPr lang="en-US"/>
        </a:p>
      </dgm:t>
    </dgm:pt>
    <dgm:pt modelId="{7557BA3F-6FCD-46B2-9718-BB9FD52082CE}" type="sibTrans" cxnId="{052BE099-3AC6-4D53-858E-73ACE428B365}">
      <dgm:prSet/>
      <dgm:spPr/>
      <dgm:t>
        <a:bodyPr/>
        <a:lstStyle/>
        <a:p>
          <a:endParaRPr lang="en-US"/>
        </a:p>
      </dgm:t>
    </dgm:pt>
    <dgm:pt modelId="{8CC0E534-4C2E-4C83-9CC7-6D04F96180C8}">
      <dgm:prSet/>
      <dgm:spPr/>
      <dgm:t>
        <a:bodyPr/>
        <a:lstStyle/>
        <a:p>
          <a:r>
            <a:rPr lang="en-GB"/>
            <a:t>Industry Engagement / Concerns</a:t>
          </a:r>
          <a:endParaRPr lang="en-US"/>
        </a:p>
      </dgm:t>
    </dgm:pt>
    <dgm:pt modelId="{1ECE1453-A79F-4DAD-BECB-5EFE40495AE0}" type="parTrans" cxnId="{9CF56349-71B4-408B-891D-5E41A8AC3D50}">
      <dgm:prSet/>
      <dgm:spPr/>
      <dgm:t>
        <a:bodyPr/>
        <a:lstStyle/>
        <a:p>
          <a:endParaRPr lang="en-US"/>
        </a:p>
      </dgm:t>
    </dgm:pt>
    <dgm:pt modelId="{10A2C285-9A07-4804-BA0A-8A9D5D72840D}" type="sibTrans" cxnId="{9CF56349-71B4-408B-891D-5E41A8AC3D50}">
      <dgm:prSet/>
      <dgm:spPr/>
      <dgm:t>
        <a:bodyPr/>
        <a:lstStyle/>
        <a:p>
          <a:endParaRPr lang="en-US"/>
        </a:p>
      </dgm:t>
    </dgm:pt>
    <dgm:pt modelId="{3EB8F562-D7BB-4017-B23F-DB7F0AD19A29}">
      <dgm:prSet/>
      <dgm:spPr/>
      <dgm:t>
        <a:bodyPr/>
        <a:lstStyle/>
        <a:p>
          <a:r>
            <a:rPr lang="en-GB"/>
            <a:t>Impacts</a:t>
          </a:r>
          <a:endParaRPr lang="en-US"/>
        </a:p>
      </dgm:t>
    </dgm:pt>
    <dgm:pt modelId="{6650169D-8710-4E65-B6FC-31B7139F91FA}" type="parTrans" cxnId="{C31DB3EC-5343-4E50-86FB-389829338906}">
      <dgm:prSet/>
      <dgm:spPr/>
      <dgm:t>
        <a:bodyPr/>
        <a:lstStyle/>
        <a:p>
          <a:endParaRPr lang="en-US"/>
        </a:p>
      </dgm:t>
    </dgm:pt>
    <dgm:pt modelId="{DFCE41D6-E984-499A-801F-FFD1562FA286}" type="sibTrans" cxnId="{C31DB3EC-5343-4E50-86FB-389829338906}">
      <dgm:prSet/>
      <dgm:spPr/>
      <dgm:t>
        <a:bodyPr/>
        <a:lstStyle/>
        <a:p>
          <a:endParaRPr lang="en-US"/>
        </a:p>
      </dgm:t>
    </dgm:pt>
    <dgm:pt modelId="{C0D90615-8993-4BC5-B755-F421B33EBCF5}">
      <dgm:prSet/>
      <dgm:spPr/>
      <dgm:t>
        <a:bodyPr/>
        <a:lstStyle/>
        <a:p>
          <a:r>
            <a:rPr lang="en-GB"/>
            <a:t>Responsibility</a:t>
          </a:r>
          <a:endParaRPr lang="en-US"/>
        </a:p>
      </dgm:t>
    </dgm:pt>
    <dgm:pt modelId="{66084E5A-07C0-4E93-9780-0CC5D90F2070}" type="parTrans" cxnId="{9EAF71F7-C989-44BA-AD5D-F6853D46D311}">
      <dgm:prSet/>
      <dgm:spPr/>
      <dgm:t>
        <a:bodyPr/>
        <a:lstStyle/>
        <a:p>
          <a:endParaRPr lang="en-US"/>
        </a:p>
      </dgm:t>
    </dgm:pt>
    <dgm:pt modelId="{F42D5086-9750-4146-902F-BA7C2B079A26}" type="sibTrans" cxnId="{9EAF71F7-C989-44BA-AD5D-F6853D46D311}">
      <dgm:prSet/>
      <dgm:spPr/>
      <dgm:t>
        <a:bodyPr/>
        <a:lstStyle/>
        <a:p>
          <a:endParaRPr lang="en-US"/>
        </a:p>
      </dgm:t>
    </dgm:pt>
    <dgm:pt modelId="{18DCD5AD-3D26-4692-A913-C1FBA394D55F}">
      <dgm:prSet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Is it Too Little Too Late?</a:t>
          </a:r>
          <a:endParaRPr lang="en-US" b="1" dirty="0">
            <a:solidFill>
              <a:srgbClr val="FF0000"/>
            </a:solidFill>
          </a:endParaRPr>
        </a:p>
      </dgm:t>
    </dgm:pt>
    <dgm:pt modelId="{3BA72103-DEB4-4E8A-AAC2-2B0AF872F619}" type="parTrans" cxnId="{66D74204-42E9-4B4B-8E15-BACBBC617500}">
      <dgm:prSet/>
      <dgm:spPr/>
      <dgm:t>
        <a:bodyPr/>
        <a:lstStyle/>
        <a:p>
          <a:endParaRPr lang="en-US"/>
        </a:p>
      </dgm:t>
    </dgm:pt>
    <dgm:pt modelId="{AE96000E-6697-42CC-B954-85FA7FD82554}" type="sibTrans" cxnId="{66D74204-42E9-4B4B-8E15-BACBBC617500}">
      <dgm:prSet/>
      <dgm:spPr/>
      <dgm:t>
        <a:bodyPr/>
        <a:lstStyle/>
        <a:p>
          <a:endParaRPr lang="en-US"/>
        </a:p>
      </dgm:t>
    </dgm:pt>
    <dgm:pt modelId="{9B104137-9657-4ADF-8E31-414658167E91}" type="pres">
      <dgm:prSet presAssocID="{BE2C9E10-CCBB-4E11-8193-2A1F25163A9D}" presName="vert0" presStyleCnt="0">
        <dgm:presLayoutVars>
          <dgm:dir/>
          <dgm:animOne val="branch"/>
          <dgm:animLvl val="lvl"/>
        </dgm:presLayoutVars>
      </dgm:prSet>
      <dgm:spPr/>
    </dgm:pt>
    <dgm:pt modelId="{F74BB68A-6EA2-45D2-81CE-5974FF61C84F}" type="pres">
      <dgm:prSet presAssocID="{5B0D28EB-5403-4640-A0E7-6FFCDF404AE6}" presName="thickLine" presStyleLbl="alignNode1" presStyleIdx="0" presStyleCnt="7"/>
      <dgm:spPr/>
    </dgm:pt>
    <dgm:pt modelId="{4E9A8F65-FDFB-47CE-A5FC-09C8619A33E2}" type="pres">
      <dgm:prSet presAssocID="{5B0D28EB-5403-4640-A0E7-6FFCDF404AE6}" presName="horz1" presStyleCnt="0"/>
      <dgm:spPr/>
    </dgm:pt>
    <dgm:pt modelId="{EB31EF8F-0DF4-4755-BFF3-FC05D58AFA3E}" type="pres">
      <dgm:prSet presAssocID="{5B0D28EB-5403-4640-A0E7-6FFCDF404AE6}" presName="tx1" presStyleLbl="revTx" presStyleIdx="0" presStyleCnt="7"/>
      <dgm:spPr/>
    </dgm:pt>
    <dgm:pt modelId="{57886ECE-466A-4086-AD31-1E779897ACDE}" type="pres">
      <dgm:prSet presAssocID="{5B0D28EB-5403-4640-A0E7-6FFCDF404AE6}" presName="vert1" presStyleCnt="0"/>
      <dgm:spPr/>
    </dgm:pt>
    <dgm:pt modelId="{6A8A5381-3ABA-4068-A5B2-F9914DE6B7D8}" type="pres">
      <dgm:prSet presAssocID="{03066609-E236-4B4B-9127-7D0DC01DD003}" presName="thickLine" presStyleLbl="alignNode1" presStyleIdx="1" presStyleCnt="7"/>
      <dgm:spPr/>
    </dgm:pt>
    <dgm:pt modelId="{52F7DBCE-34C9-4340-AD6E-1561BF55B644}" type="pres">
      <dgm:prSet presAssocID="{03066609-E236-4B4B-9127-7D0DC01DD003}" presName="horz1" presStyleCnt="0"/>
      <dgm:spPr/>
    </dgm:pt>
    <dgm:pt modelId="{E34424BA-4FF6-415D-9716-3B9C36152DC6}" type="pres">
      <dgm:prSet presAssocID="{03066609-E236-4B4B-9127-7D0DC01DD003}" presName="tx1" presStyleLbl="revTx" presStyleIdx="1" presStyleCnt="7"/>
      <dgm:spPr/>
    </dgm:pt>
    <dgm:pt modelId="{1C6D6712-89BB-4268-BFCA-013FB22A2F10}" type="pres">
      <dgm:prSet presAssocID="{03066609-E236-4B4B-9127-7D0DC01DD003}" presName="vert1" presStyleCnt="0"/>
      <dgm:spPr/>
    </dgm:pt>
    <dgm:pt modelId="{3343FAA6-64A8-48AB-AEF4-49E953B8B097}" type="pres">
      <dgm:prSet presAssocID="{B3F2AB67-C70C-4652-A25C-B3F58A8C0AC3}" presName="thickLine" presStyleLbl="alignNode1" presStyleIdx="2" presStyleCnt="7"/>
      <dgm:spPr/>
    </dgm:pt>
    <dgm:pt modelId="{CFB1BF04-A98C-4FBC-BE3D-54A751B94BB9}" type="pres">
      <dgm:prSet presAssocID="{B3F2AB67-C70C-4652-A25C-B3F58A8C0AC3}" presName="horz1" presStyleCnt="0"/>
      <dgm:spPr/>
    </dgm:pt>
    <dgm:pt modelId="{2C2BCEEE-2846-4BCB-850E-1D2A83A53A82}" type="pres">
      <dgm:prSet presAssocID="{B3F2AB67-C70C-4652-A25C-B3F58A8C0AC3}" presName="tx1" presStyleLbl="revTx" presStyleIdx="2" presStyleCnt="7"/>
      <dgm:spPr/>
    </dgm:pt>
    <dgm:pt modelId="{CDE45584-4AF9-4D25-927E-CA4649060312}" type="pres">
      <dgm:prSet presAssocID="{B3F2AB67-C70C-4652-A25C-B3F58A8C0AC3}" presName="vert1" presStyleCnt="0"/>
      <dgm:spPr/>
    </dgm:pt>
    <dgm:pt modelId="{E1FF37FB-DE0B-46C1-80D2-3A8AFA7F516B}" type="pres">
      <dgm:prSet presAssocID="{8CC0E534-4C2E-4C83-9CC7-6D04F96180C8}" presName="thickLine" presStyleLbl="alignNode1" presStyleIdx="3" presStyleCnt="7"/>
      <dgm:spPr/>
    </dgm:pt>
    <dgm:pt modelId="{1DA5F936-0B12-4695-9E54-3964158B9590}" type="pres">
      <dgm:prSet presAssocID="{8CC0E534-4C2E-4C83-9CC7-6D04F96180C8}" presName="horz1" presStyleCnt="0"/>
      <dgm:spPr/>
    </dgm:pt>
    <dgm:pt modelId="{7539B6BE-F694-4B55-988D-C41FD2D9B7F3}" type="pres">
      <dgm:prSet presAssocID="{8CC0E534-4C2E-4C83-9CC7-6D04F96180C8}" presName="tx1" presStyleLbl="revTx" presStyleIdx="3" presStyleCnt="7"/>
      <dgm:spPr/>
    </dgm:pt>
    <dgm:pt modelId="{CF2B5493-28F9-426B-90E9-D40305FACFF0}" type="pres">
      <dgm:prSet presAssocID="{8CC0E534-4C2E-4C83-9CC7-6D04F96180C8}" presName="vert1" presStyleCnt="0"/>
      <dgm:spPr/>
    </dgm:pt>
    <dgm:pt modelId="{3357C738-9980-4F79-A25A-0B0B905FA772}" type="pres">
      <dgm:prSet presAssocID="{3EB8F562-D7BB-4017-B23F-DB7F0AD19A29}" presName="thickLine" presStyleLbl="alignNode1" presStyleIdx="4" presStyleCnt="7"/>
      <dgm:spPr/>
    </dgm:pt>
    <dgm:pt modelId="{B57ECD72-C044-4628-BF88-C71F6A75BA35}" type="pres">
      <dgm:prSet presAssocID="{3EB8F562-D7BB-4017-B23F-DB7F0AD19A29}" presName="horz1" presStyleCnt="0"/>
      <dgm:spPr/>
    </dgm:pt>
    <dgm:pt modelId="{F4AB4A24-59EA-4528-A75F-E6F3854D34E4}" type="pres">
      <dgm:prSet presAssocID="{3EB8F562-D7BB-4017-B23F-DB7F0AD19A29}" presName="tx1" presStyleLbl="revTx" presStyleIdx="4" presStyleCnt="7"/>
      <dgm:spPr/>
    </dgm:pt>
    <dgm:pt modelId="{279087FA-7B76-43C7-BE31-D77BB3AF7BEF}" type="pres">
      <dgm:prSet presAssocID="{3EB8F562-D7BB-4017-B23F-DB7F0AD19A29}" presName="vert1" presStyleCnt="0"/>
      <dgm:spPr/>
    </dgm:pt>
    <dgm:pt modelId="{A0558192-04A8-491C-88FB-F61683D3186D}" type="pres">
      <dgm:prSet presAssocID="{C0D90615-8993-4BC5-B755-F421B33EBCF5}" presName="thickLine" presStyleLbl="alignNode1" presStyleIdx="5" presStyleCnt="7"/>
      <dgm:spPr/>
    </dgm:pt>
    <dgm:pt modelId="{A5074877-DDD0-471A-BDBC-081647D25A80}" type="pres">
      <dgm:prSet presAssocID="{C0D90615-8993-4BC5-B755-F421B33EBCF5}" presName="horz1" presStyleCnt="0"/>
      <dgm:spPr/>
    </dgm:pt>
    <dgm:pt modelId="{6F51E17F-EB34-448B-876D-7A5D0549DF57}" type="pres">
      <dgm:prSet presAssocID="{C0D90615-8993-4BC5-B755-F421B33EBCF5}" presName="tx1" presStyleLbl="revTx" presStyleIdx="5" presStyleCnt="7"/>
      <dgm:spPr/>
    </dgm:pt>
    <dgm:pt modelId="{ADB6F2CE-8C16-4669-AB12-FABBEB85B78F}" type="pres">
      <dgm:prSet presAssocID="{C0D90615-8993-4BC5-B755-F421B33EBCF5}" presName="vert1" presStyleCnt="0"/>
      <dgm:spPr/>
    </dgm:pt>
    <dgm:pt modelId="{6BDC996F-5732-4861-B8C7-CC9194D2B5F6}" type="pres">
      <dgm:prSet presAssocID="{18DCD5AD-3D26-4692-A913-C1FBA394D55F}" presName="thickLine" presStyleLbl="alignNode1" presStyleIdx="6" presStyleCnt="7"/>
      <dgm:spPr/>
    </dgm:pt>
    <dgm:pt modelId="{A3745414-FB82-4B60-B976-2E552E9B3CD0}" type="pres">
      <dgm:prSet presAssocID="{18DCD5AD-3D26-4692-A913-C1FBA394D55F}" presName="horz1" presStyleCnt="0"/>
      <dgm:spPr/>
    </dgm:pt>
    <dgm:pt modelId="{78DD2013-6CB9-4EA0-91FA-F88C2E0E0676}" type="pres">
      <dgm:prSet presAssocID="{18DCD5AD-3D26-4692-A913-C1FBA394D55F}" presName="tx1" presStyleLbl="revTx" presStyleIdx="6" presStyleCnt="7"/>
      <dgm:spPr/>
    </dgm:pt>
    <dgm:pt modelId="{CD1D6BBC-4CD3-469F-9854-0E76790E7AB9}" type="pres">
      <dgm:prSet presAssocID="{18DCD5AD-3D26-4692-A913-C1FBA394D55F}" presName="vert1" presStyleCnt="0"/>
      <dgm:spPr/>
    </dgm:pt>
  </dgm:ptLst>
  <dgm:cxnLst>
    <dgm:cxn modelId="{66D74204-42E9-4B4B-8E15-BACBBC617500}" srcId="{BE2C9E10-CCBB-4E11-8193-2A1F25163A9D}" destId="{18DCD5AD-3D26-4692-A913-C1FBA394D55F}" srcOrd="6" destOrd="0" parTransId="{3BA72103-DEB4-4E8A-AAC2-2B0AF872F619}" sibTransId="{AE96000E-6697-42CC-B954-85FA7FD82554}"/>
    <dgm:cxn modelId="{80F6E00A-9953-4115-833D-C135135C371C}" type="presOf" srcId="{B3F2AB67-C70C-4652-A25C-B3F58A8C0AC3}" destId="{2C2BCEEE-2846-4BCB-850E-1D2A83A53A82}" srcOrd="0" destOrd="0" presId="urn:microsoft.com/office/officeart/2008/layout/LinedList"/>
    <dgm:cxn modelId="{9CF56349-71B4-408B-891D-5E41A8AC3D50}" srcId="{BE2C9E10-CCBB-4E11-8193-2A1F25163A9D}" destId="{8CC0E534-4C2E-4C83-9CC7-6D04F96180C8}" srcOrd="3" destOrd="0" parTransId="{1ECE1453-A79F-4DAD-BECB-5EFE40495AE0}" sibTransId="{10A2C285-9A07-4804-BA0A-8A9D5D72840D}"/>
    <dgm:cxn modelId="{DFD1FE50-8AB3-429E-A990-8338C9897AEA}" type="presOf" srcId="{18DCD5AD-3D26-4692-A913-C1FBA394D55F}" destId="{78DD2013-6CB9-4EA0-91FA-F88C2E0E0676}" srcOrd="0" destOrd="0" presId="urn:microsoft.com/office/officeart/2008/layout/LinedList"/>
    <dgm:cxn modelId="{609D4052-E6A7-43F5-B408-E9B6CA5A22DA}" type="presOf" srcId="{03066609-E236-4B4B-9127-7D0DC01DD003}" destId="{E34424BA-4FF6-415D-9716-3B9C36152DC6}" srcOrd="0" destOrd="0" presId="urn:microsoft.com/office/officeart/2008/layout/LinedList"/>
    <dgm:cxn modelId="{843C7C77-8D28-4568-AD0B-78D1C47A0B23}" type="presOf" srcId="{BE2C9E10-CCBB-4E11-8193-2A1F25163A9D}" destId="{9B104137-9657-4ADF-8E31-414658167E91}" srcOrd="0" destOrd="0" presId="urn:microsoft.com/office/officeart/2008/layout/LinedList"/>
    <dgm:cxn modelId="{56B2A684-EF32-4825-A390-2B990570BFC9}" type="presOf" srcId="{5B0D28EB-5403-4640-A0E7-6FFCDF404AE6}" destId="{EB31EF8F-0DF4-4755-BFF3-FC05D58AFA3E}" srcOrd="0" destOrd="0" presId="urn:microsoft.com/office/officeart/2008/layout/LinedList"/>
    <dgm:cxn modelId="{C524EB88-8D5B-49EC-84C6-3A5059D2CCDB}" srcId="{BE2C9E10-CCBB-4E11-8193-2A1F25163A9D}" destId="{03066609-E236-4B4B-9127-7D0DC01DD003}" srcOrd="1" destOrd="0" parTransId="{01EC9AE6-59A4-4D0D-9DC5-D99879ECB4DF}" sibTransId="{B3F86440-1C4B-4580-852D-DE3D46238F01}"/>
    <dgm:cxn modelId="{384E378C-A42C-4AF4-9403-D77518A2ECA1}" type="presOf" srcId="{C0D90615-8993-4BC5-B755-F421B33EBCF5}" destId="{6F51E17F-EB34-448B-876D-7A5D0549DF57}" srcOrd="0" destOrd="0" presId="urn:microsoft.com/office/officeart/2008/layout/LinedList"/>
    <dgm:cxn modelId="{052BE099-3AC6-4D53-858E-73ACE428B365}" srcId="{BE2C9E10-CCBB-4E11-8193-2A1F25163A9D}" destId="{B3F2AB67-C70C-4652-A25C-B3F58A8C0AC3}" srcOrd="2" destOrd="0" parTransId="{CEDD45F8-1AFB-4EAF-B06E-DAF8F2D0A89C}" sibTransId="{7557BA3F-6FCD-46B2-9718-BB9FD52082CE}"/>
    <dgm:cxn modelId="{83DB7C9E-4969-4279-A6BA-AB1A96C89ADC}" srcId="{BE2C9E10-CCBB-4E11-8193-2A1F25163A9D}" destId="{5B0D28EB-5403-4640-A0E7-6FFCDF404AE6}" srcOrd="0" destOrd="0" parTransId="{011BCB13-D2A3-43BD-8F6B-9C73350EB4C3}" sibTransId="{51A37993-8193-4216-8376-C42F50AAD38E}"/>
    <dgm:cxn modelId="{74E80FD4-C960-479E-A1E9-38AF2295C8B8}" type="presOf" srcId="{3EB8F562-D7BB-4017-B23F-DB7F0AD19A29}" destId="{F4AB4A24-59EA-4528-A75F-E6F3854D34E4}" srcOrd="0" destOrd="0" presId="urn:microsoft.com/office/officeart/2008/layout/LinedList"/>
    <dgm:cxn modelId="{8E306AD4-96F5-4990-B59F-2D542A067B40}" type="presOf" srcId="{8CC0E534-4C2E-4C83-9CC7-6D04F96180C8}" destId="{7539B6BE-F694-4B55-988D-C41FD2D9B7F3}" srcOrd="0" destOrd="0" presId="urn:microsoft.com/office/officeart/2008/layout/LinedList"/>
    <dgm:cxn modelId="{C31DB3EC-5343-4E50-86FB-389829338906}" srcId="{BE2C9E10-CCBB-4E11-8193-2A1F25163A9D}" destId="{3EB8F562-D7BB-4017-B23F-DB7F0AD19A29}" srcOrd="4" destOrd="0" parTransId="{6650169D-8710-4E65-B6FC-31B7139F91FA}" sibTransId="{DFCE41D6-E984-499A-801F-FFD1562FA286}"/>
    <dgm:cxn modelId="{9EAF71F7-C989-44BA-AD5D-F6853D46D311}" srcId="{BE2C9E10-CCBB-4E11-8193-2A1F25163A9D}" destId="{C0D90615-8993-4BC5-B755-F421B33EBCF5}" srcOrd="5" destOrd="0" parTransId="{66084E5A-07C0-4E93-9780-0CC5D90F2070}" sibTransId="{F42D5086-9750-4146-902F-BA7C2B079A26}"/>
    <dgm:cxn modelId="{30F2AB83-6699-4ECE-8793-D9B545F60E5A}" type="presParOf" srcId="{9B104137-9657-4ADF-8E31-414658167E91}" destId="{F74BB68A-6EA2-45D2-81CE-5974FF61C84F}" srcOrd="0" destOrd="0" presId="urn:microsoft.com/office/officeart/2008/layout/LinedList"/>
    <dgm:cxn modelId="{D7935FE9-C145-41C4-9367-4ECA17FB40E5}" type="presParOf" srcId="{9B104137-9657-4ADF-8E31-414658167E91}" destId="{4E9A8F65-FDFB-47CE-A5FC-09C8619A33E2}" srcOrd="1" destOrd="0" presId="urn:microsoft.com/office/officeart/2008/layout/LinedList"/>
    <dgm:cxn modelId="{0D2D893D-8A78-4CDF-846A-3F9D1BE44430}" type="presParOf" srcId="{4E9A8F65-FDFB-47CE-A5FC-09C8619A33E2}" destId="{EB31EF8F-0DF4-4755-BFF3-FC05D58AFA3E}" srcOrd="0" destOrd="0" presId="urn:microsoft.com/office/officeart/2008/layout/LinedList"/>
    <dgm:cxn modelId="{81B3A9C4-9FD4-42D8-9981-548A068BCDB2}" type="presParOf" srcId="{4E9A8F65-FDFB-47CE-A5FC-09C8619A33E2}" destId="{57886ECE-466A-4086-AD31-1E779897ACDE}" srcOrd="1" destOrd="0" presId="urn:microsoft.com/office/officeart/2008/layout/LinedList"/>
    <dgm:cxn modelId="{D00782E2-FA97-47C7-AEA9-D72568BD6543}" type="presParOf" srcId="{9B104137-9657-4ADF-8E31-414658167E91}" destId="{6A8A5381-3ABA-4068-A5B2-F9914DE6B7D8}" srcOrd="2" destOrd="0" presId="urn:microsoft.com/office/officeart/2008/layout/LinedList"/>
    <dgm:cxn modelId="{1C54B4DF-C5CA-42E1-B198-0DAAE2413F74}" type="presParOf" srcId="{9B104137-9657-4ADF-8E31-414658167E91}" destId="{52F7DBCE-34C9-4340-AD6E-1561BF55B644}" srcOrd="3" destOrd="0" presId="urn:microsoft.com/office/officeart/2008/layout/LinedList"/>
    <dgm:cxn modelId="{3E542496-DC63-448A-B19E-E13A0A58132A}" type="presParOf" srcId="{52F7DBCE-34C9-4340-AD6E-1561BF55B644}" destId="{E34424BA-4FF6-415D-9716-3B9C36152DC6}" srcOrd="0" destOrd="0" presId="urn:microsoft.com/office/officeart/2008/layout/LinedList"/>
    <dgm:cxn modelId="{0C648D87-3C72-40FC-A28D-35EEAEDC9C0B}" type="presParOf" srcId="{52F7DBCE-34C9-4340-AD6E-1561BF55B644}" destId="{1C6D6712-89BB-4268-BFCA-013FB22A2F10}" srcOrd="1" destOrd="0" presId="urn:microsoft.com/office/officeart/2008/layout/LinedList"/>
    <dgm:cxn modelId="{5F25C246-4206-41DF-9C9D-72B59C47B48E}" type="presParOf" srcId="{9B104137-9657-4ADF-8E31-414658167E91}" destId="{3343FAA6-64A8-48AB-AEF4-49E953B8B097}" srcOrd="4" destOrd="0" presId="urn:microsoft.com/office/officeart/2008/layout/LinedList"/>
    <dgm:cxn modelId="{7964B446-7E80-419B-8BA8-5FD523CB3E76}" type="presParOf" srcId="{9B104137-9657-4ADF-8E31-414658167E91}" destId="{CFB1BF04-A98C-4FBC-BE3D-54A751B94BB9}" srcOrd="5" destOrd="0" presId="urn:microsoft.com/office/officeart/2008/layout/LinedList"/>
    <dgm:cxn modelId="{37730825-3D83-48D3-AE1F-8FED94DE04B1}" type="presParOf" srcId="{CFB1BF04-A98C-4FBC-BE3D-54A751B94BB9}" destId="{2C2BCEEE-2846-4BCB-850E-1D2A83A53A82}" srcOrd="0" destOrd="0" presId="urn:microsoft.com/office/officeart/2008/layout/LinedList"/>
    <dgm:cxn modelId="{D04A456D-B6B5-41EC-9A19-7312CF91C624}" type="presParOf" srcId="{CFB1BF04-A98C-4FBC-BE3D-54A751B94BB9}" destId="{CDE45584-4AF9-4D25-927E-CA4649060312}" srcOrd="1" destOrd="0" presId="urn:microsoft.com/office/officeart/2008/layout/LinedList"/>
    <dgm:cxn modelId="{83F14176-53AC-426E-9903-38ED27BA4621}" type="presParOf" srcId="{9B104137-9657-4ADF-8E31-414658167E91}" destId="{E1FF37FB-DE0B-46C1-80D2-3A8AFA7F516B}" srcOrd="6" destOrd="0" presId="urn:microsoft.com/office/officeart/2008/layout/LinedList"/>
    <dgm:cxn modelId="{372556A9-2C44-4464-912E-2B0C7E7725CA}" type="presParOf" srcId="{9B104137-9657-4ADF-8E31-414658167E91}" destId="{1DA5F936-0B12-4695-9E54-3964158B9590}" srcOrd="7" destOrd="0" presId="urn:microsoft.com/office/officeart/2008/layout/LinedList"/>
    <dgm:cxn modelId="{5079BD09-6054-4013-9617-668A7099CC42}" type="presParOf" srcId="{1DA5F936-0B12-4695-9E54-3964158B9590}" destId="{7539B6BE-F694-4B55-988D-C41FD2D9B7F3}" srcOrd="0" destOrd="0" presId="urn:microsoft.com/office/officeart/2008/layout/LinedList"/>
    <dgm:cxn modelId="{5D32A582-06DA-4E02-9FDA-9C2BC176FBD5}" type="presParOf" srcId="{1DA5F936-0B12-4695-9E54-3964158B9590}" destId="{CF2B5493-28F9-426B-90E9-D40305FACFF0}" srcOrd="1" destOrd="0" presId="urn:microsoft.com/office/officeart/2008/layout/LinedList"/>
    <dgm:cxn modelId="{BC04757E-2446-472C-9D7A-1BD610FD2B1A}" type="presParOf" srcId="{9B104137-9657-4ADF-8E31-414658167E91}" destId="{3357C738-9980-4F79-A25A-0B0B905FA772}" srcOrd="8" destOrd="0" presId="urn:microsoft.com/office/officeart/2008/layout/LinedList"/>
    <dgm:cxn modelId="{28B9CB89-C25D-49E3-BFCF-A74E7529CCBE}" type="presParOf" srcId="{9B104137-9657-4ADF-8E31-414658167E91}" destId="{B57ECD72-C044-4628-BF88-C71F6A75BA35}" srcOrd="9" destOrd="0" presId="urn:microsoft.com/office/officeart/2008/layout/LinedList"/>
    <dgm:cxn modelId="{71219B91-EF86-47D8-87E5-252BD88B3A30}" type="presParOf" srcId="{B57ECD72-C044-4628-BF88-C71F6A75BA35}" destId="{F4AB4A24-59EA-4528-A75F-E6F3854D34E4}" srcOrd="0" destOrd="0" presId="urn:microsoft.com/office/officeart/2008/layout/LinedList"/>
    <dgm:cxn modelId="{F7655B9A-D1BF-43D4-A776-8B949C7641AF}" type="presParOf" srcId="{B57ECD72-C044-4628-BF88-C71F6A75BA35}" destId="{279087FA-7B76-43C7-BE31-D77BB3AF7BEF}" srcOrd="1" destOrd="0" presId="urn:microsoft.com/office/officeart/2008/layout/LinedList"/>
    <dgm:cxn modelId="{92055EBD-4149-420C-80BC-A7A061A84E4F}" type="presParOf" srcId="{9B104137-9657-4ADF-8E31-414658167E91}" destId="{A0558192-04A8-491C-88FB-F61683D3186D}" srcOrd="10" destOrd="0" presId="urn:microsoft.com/office/officeart/2008/layout/LinedList"/>
    <dgm:cxn modelId="{6295FF4A-633D-4EAB-8BD1-8E9538347588}" type="presParOf" srcId="{9B104137-9657-4ADF-8E31-414658167E91}" destId="{A5074877-DDD0-471A-BDBC-081647D25A80}" srcOrd="11" destOrd="0" presId="urn:microsoft.com/office/officeart/2008/layout/LinedList"/>
    <dgm:cxn modelId="{04973E4E-959B-438A-9F9B-BC96E120BD3B}" type="presParOf" srcId="{A5074877-DDD0-471A-BDBC-081647D25A80}" destId="{6F51E17F-EB34-448B-876D-7A5D0549DF57}" srcOrd="0" destOrd="0" presId="urn:microsoft.com/office/officeart/2008/layout/LinedList"/>
    <dgm:cxn modelId="{C69C3B96-8AFE-4665-A2F7-2031BF585044}" type="presParOf" srcId="{A5074877-DDD0-471A-BDBC-081647D25A80}" destId="{ADB6F2CE-8C16-4669-AB12-FABBEB85B78F}" srcOrd="1" destOrd="0" presId="urn:microsoft.com/office/officeart/2008/layout/LinedList"/>
    <dgm:cxn modelId="{CB289A37-E397-4C12-ABA2-492051833DF1}" type="presParOf" srcId="{9B104137-9657-4ADF-8E31-414658167E91}" destId="{6BDC996F-5732-4861-B8C7-CC9194D2B5F6}" srcOrd="12" destOrd="0" presId="urn:microsoft.com/office/officeart/2008/layout/LinedList"/>
    <dgm:cxn modelId="{0D615121-E771-445E-9C74-42DAE6173F83}" type="presParOf" srcId="{9B104137-9657-4ADF-8E31-414658167E91}" destId="{A3745414-FB82-4B60-B976-2E552E9B3CD0}" srcOrd="13" destOrd="0" presId="urn:microsoft.com/office/officeart/2008/layout/LinedList"/>
    <dgm:cxn modelId="{0C511524-54CE-4A73-8BA0-680F754D02B3}" type="presParOf" srcId="{A3745414-FB82-4B60-B976-2E552E9B3CD0}" destId="{78DD2013-6CB9-4EA0-91FA-F88C2E0E0676}" srcOrd="0" destOrd="0" presId="urn:microsoft.com/office/officeart/2008/layout/LinedList"/>
    <dgm:cxn modelId="{989895A5-F7E1-43F1-B3BD-A79C8402FCC1}" type="presParOf" srcId="{A3745414-FB82-4B60-B976-2E552E9B3CD0}" destId="{CD1D6BBC-4CD3-469F-9854-0E76790E7A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F3CC6-04AD-4A4A-AD17-DBE6B596CDAE}">
      <dsp:nvSpPr>
        <dsp:cNvPr id="0" name=""/>
        <dsp:cNvSpPr/>
      </dsp:nvSpPr>
      <dsp:spPr>
        <a:xfrm>
          <a:off x="0" y="4192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Impact of Manchester Arena Attack</a:t>
          </a:r>
          <a:endParaRPr lang="en-US" sz="2900" kern="1200"/>
        </a:p>
      </dsp:txBody>
      <dsp:txXfrm>
        <a:off x="33955" y="75877"/>
        <a:ext cx="6598923" cy="627655"/>
      </dsp:txXfrm>
    </dsp:sp>
    <dsp:sp modelId="{8E65ED21-E88D-47DB-9E25-5F9BDBA3E253}">
      <dsp:nvSpPr>
        <dsp:cNvPr id="0" name=""/>
        <dsp:cNvSpPr/>
      </dsp:nvSpPr>
      <dsp:spPr>
        <a:xfrm>
          <a:off x="0" y="82100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242561"/>
                <a:satOff val="-13988"/>
                <a:lumOff val="14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2561"/>
                <a:satOff val="-13988"/>
                <a:lumOff val="14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2561"/>
                <a:satOff val="-13988"/>
                <a:lumOff val="14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Campaign</a:t>
          </a:r>
          <a:endParaRPr lang="en-US" sz="2900" kern="1200"/>
        </a:p>
      </dsp:txBody>
      <dsp:txXfrm>
        <a:off x="33955" y="854962"/>
        <a:ext cx="6598923" cy="627655"/>
      </dsp:txXfrm>
    </dsp:sp>
    <dsp:sp modelId="{6DFA3061-BCAF-44B0-92E6-3A854B6907DB}">
      <dsp:nvSpPr>
        <dsp:cNvPr id="0" name=""/>
        <dsp:cNvSpPr/>
      </dsp:nvSpPr>
      <dsp:spPr>
        <a:xfrm>
          <a:off x="0" y="160009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Event Safety</a:t>
          </a:r>
          <a:endParaRPr lang="en-US" sz="2900" kern="1200"/>
        </a:p>
      </dsp:txBody>
      <dsp:txXfrm>
        <a:off x="33955" y="1634047"/>
        <a:ext cx="6598923" cy="627655"/>
      </dsp:txXfrm>
    </dsp:sp>
    <dsp:sp modelId="{57AD9161-57F3-49BE-8647-C85985A5D6B7}">
      <dsp:nvSpPr>
        <dsp:cNvPr id="0" name=""/>
        <dsp:cNvSpPr/>
      </dsp:nvSpPr>
      <dsp:spPr>
        <a:xfrm>
          <a:off x="0" y="237917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Terrorism</a:t>
          </a:r>
          <a:endParaRPr lang="en-US" sz="2900" kern="1200"/>
        </a:p>
      </dsp:txBody>
      <dsp:txXfrm>
        <a:off x="33955" y="2413132"/>
        <a:ext cx="6598923" cy="627655"/>
      </dsp:txXfrm>
    </dsp:sp>
    <dsp:sp modelId="{A4AE0BC6-F58B-420F-A0D3-DDAFDFAE98BA}">
      <dsp:nvSpPr>
        <dsp:cNvPr id="0" name=""/>
        <dsp:cNvSpPr/>
      </dsp:nvSpPr>
      <dsp:spPr>
        <a:xfrm>
          <a:off x="0" y="315826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Risk Management Standards</a:t>
          </a:r>
          <a:endParaRPr lang="en-US" sz="2900" kern="1200"/>
        </a:p>
      </dsp:txBody>
      <dsp:txXfrm>
        <a:off x="33955" y="3192217"/>
        <a:ext cx="6598923" cy="627655"/>
      </dsp:txXfrm>
    </dsp:sp>
    <dsp:sp modelId="{EB534EFC-9D1B-4B69-83C3-2976E980312B}">
      <dsp:nvSpPr>
        <dsp:cNvPr id="0" name=""/>
        <dsp:cNvSpPr/>
      </dsp:nvSpPr>
      <dsp:spPr>
        <a:xfrm>
          <a:off x="0" y="393734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1212803"/>
                <a:satOff val="-69940"/>
                <a:lumOff val="71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12803"/>
                <a:satOff val="-69940"/>
                <a:lumOff val="71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12803"/>
                <a:satOff val="-69940"/>
                <a:lumOff val="71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Manchester Enquiry</a:t>
          </a:r>
          <a:endParaRPr lang="en-US" sz="2900" kern="1200"/>
        </a:p>
      </dsp:txBody>
      <dsp:txXfrm>
        <a:off x="33955" y="3971302"/>
        <a:ext cx="6598923" cy="627655"/>
      </dsp:txXfrm>
    </dsp:sp>
    <dsp:sp modelId="{9BF45A4E-B10D-4119-A559-9F81071C320B}">
      <dsp:nvSpPr>
        <dsp:cNvPr id="0" name=""/>
        <dsp:cNvSpPr/>
      </dsp:nvSpPr>
      <dsp:spPr>
        <a:xfrm>
          <a:off x="0" y="471643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Prepare to Act – Protect the Public</a:t>
          </a:r>
          <a:endParaRPr lang="en-US" sz="2900" kern="1200"/>
        </a:p>
      </dsp:txBody>
      <dsp:txXfrm>
        <a:off x="33955" y="4750387"/>
        <a:ext cx="6598923" cy="627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1B7E71-50F9-4CCB-A93E-72B1B6F107BB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247666-9DF2-41EB-BE56-820F9F4A0411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Post Manchester Attack &amp; Enquiry</a:t>
          </a:r>
          <a:endParaRPr lang="en-US" sz="2100" kern="1200"/>
        </a:p>
      </dsp:txBody>
      <dsp:txXfrm>
        <a:off x="0" y="665"/>
        <a:ext cx="6666833" cy="778941"/>
      </dsp:txXfrm>
    </dsp:sp>
    <dsp:sp modelId="{7BE84997-D071-4A95-9A2F-E6FF70AB74D8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242561"/>
                <a:satOff val="-13988"/>
                <a:lumOff val="14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2561"/>
                <a:satOff val="-13988"/>
                <a:lumOff val="14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2561"/>
                <a:satOff val="-13988"/>
                <a:lumOff val="14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3B5047-5D86-4C9A-9A72-1CAFBEBB6798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Family Pressure</a:t>
          </a:r>
          <a:endParaRPr lang="en-US" sz="2100" kern="1200"/>
        </a:p>
      </dsp:txBody>
      <dsp:txXfrm>
        <a:off x="0" y="779606"/>
        <a:ext cx="6666833" cy="778941"/>
      </dsp:txXfrm>
    </dsp:sp>
    <dsp:sp modelId="{C20DA0B8-B257-4E7F-B9E1-C6E1EF68F5BA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395129-AE2E-49E1-ACAC-6804AF520735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Industry Pressure &amp; Concerns</a:t>
          </a:r>
          <a:endParaRPr lang="en-US" sz="2100" kern="1200" dirty="0"/>
        </a:p>
      </dsp:txBody>
      <dsp:txXfrm>
        <a:off x="0" y="1558548"/>
        <a:ext cx="6666833" cy="778941"/>
      </dsp:txXfrm>
    </dsp:sp>
    <dsp:sp modelId="{1E4DE823-2F3A-4E13-9B0B-E9348F6CA6EA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A90066-93ED-4D85-8688-9C23324E63CF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Ongoing Discussions</a:t>
          </a:r>
          <a:endParaRPr lang="en-US" sz="2100" kern="1200"/>
        </a:p>
      </dsp:txBody>
      <dsp:txXfrm>
        <a:off x="0" y="2337489"/>
        <a:ext cx="6666833" cy="778941"/>
      </dsp:txXfrm>
    </dsp:sp>
    <dsp:sp modelId="{EAEF485B-6C41-46A6-A399-B971698B5EDB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E257AB-F7B2-4366-9B4D-0B0145D54294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Enhance Public Safety by ensuring there is better preparedness &amp; protection from Terrorist Attacks</a:t>
          </a:r>
          <a:endParaRPr lang="en-US" sz="2100" kern="1200"/>
        </a:p>
      </dsp:txBody>
      <dsp:txXfrm>
        <a:off x="0" y="3116430"/>
        <a:ext cx="6666833" cy="778941"/>
      </dsp:txXfrm>
    </dsp:sp>
    <dsp:sp modelId="{EB6D012F-5774-43FA-B8F8-5FF77B637563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212803"/>
                <a:satOff val="-69940"/>
                <a:lumOff val="71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12803"/>
                <a:satOff val="-69940"/>
                <a:lumOff val="71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12803"/>
                <a:satOff val="-69940"/>
                <a:lumOff val="71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74BBC9-9AB4-48C3-9DA9-F7703F3408B4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Terrorism – Protection of Premises Bill</a:t>
          </a:r>
          <a:endParaRPr lang="en-US" sz="2100" kern="1200"/>
        </a:p>
      </dsp:txBody>
      <dsp:txXfrm>
        <a:off x="0" y="3895371"/>
        <a:ext cx="6666833" cy="778941"/>
      </dsp:txXfrm>
    </dsp:sp>
    <dsp:sp modelId="{1FE69BB9-4C58-431E-932B-FD66BD4ACE79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39689A-EEFC-42EB-91F4-B436B9CFD8A7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Slow Progress – Ongoing Consultation with Industry &amp; Development / Updates</a:t>
          </a:r>
          <a:endParaRPr lang="en-US" sz="2100" kern="1200"/>
        </a:p>
      </dsp:txBody>
      <dsp:txXfrm>
        <a:off x="0" y="4674313"/>
        <a:ext cx="6666833" cy="7789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69D33-4943-43B9-831A-7A933F08D255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874FB1-EC9C-4BD7-BCB2-8317E3DB77B2}">
      <dsp:nvSpPr>
        <dsp:cNvPr id="0" name=""/>
        <dsp:cNvSpPr/>
      </dsp:nvSpPr>
      <dsp:spPr>
        <a:xfrm>
          <a:off x="0" y="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Procedures</a:t>
          </a:r>
          <a:r>
            <a:rPr lang="en-GB" sz="1900" kern="1200"/>
            <a:t> – To be put in place by Premises &amp; Events</a:t>
          </a:r>
          <a:endParaRPr lang="en-US" sz="1900" kern="1200"/>
        </a:p>
      </dsp:txBody>
      <dsp:txXfrm>
        <a:off x="0" y="0"/>
        <a:ext cx="6666833" cy="681740"/>
      </dsp:txXfrm>
    </dsp:sp>
    <dsp:sp modelId="{C8CF54CC-D4CE-4F84-9C7B-A0FBFBD91C6D}">
      <dsp:nvSpPr>
        <dsp:cNvPr id="0" name=""/>
        <dsp:cNvSpPr/>
      </dsp:nvSpPr>
      <dsp:spPr>
        <a:xfrm>
          <a:off x="0" y="68174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EA6CB4-2E09-456B-AAE7-30B7311D5613}">
      <dsp:nvSpPr>
        <dsp:cNvPr id="0" name=""/>
        <dsp:cNvSpPr/>
      </dsp:nvSpPr>
      <dsp:spPr>
        <a:xfrm>
          <a:off x="0" y="6817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Measures</a:t>
          </a:r>
          <a:r>
            <a:rPr lang="en-GB" sz="1900" kern="1200"/>
            <a:t> – Determined by what is reasonably practicable for individual circumstances</a:t>
          </a:r>
          <a:endParaRPr lang="en-US" sz="1900" kern="1200"/>
        </a:p>
      </dsp:txBody>
      <dsp:txXfrm>
        <a:off x="0" y="681740"/>
        <a:ext cx="6666833" cy="681740"/>
      </dsp:txXfrm>
    </dsp:sp>
    <dsp:sp modelId="{9DF37329-46D9-406D-B4CB-D335CC2BE5EF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94172E-FBDF-4A26-AF46-8532394A5C7D}">
      <dsp:nvSpPr>
        <dsp:cNvPr id="0" name=""/>
        <dsp:cNvSpPr/>
      </dsp:nvSpPr>
      <dsp:spPr>
        <a:xfrm>
          <a:off x="0" y="13634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Considerations</a:t>
          </a:r>
          <a:r>
            <a:rPr lang="en-GB" sz="1900" kern="1200"/>
            <a:t> - 1 Size Fit Does NOT Work For All</a:t>
          </a:r>
          <a:endParaRPr lang="en-US" sz="1900" kern="1200"/>
        </a:p>
      </dsp:txBody>
      <dsp:txXfrm>
        <a:off x="0" y="1363480"/>
        <a:ext cx="6666833" cy="681740"/>
      </dsp:txXfrm>
    </dsp:sp>
    <dsp:sp modelId="{57B6B768-B27F-46D9-8EB9-D216703E9D7E}">
      <dsp:nvSpPr>
        <dsp:cNvPr id="0" name=""/>
        <dsp:cNvSpPr/>
      </dsp:nvSpPr>
      <dsp:spPr>
        <a:xfrm>
          <a:off x="0" y="204522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54CE65-021A-4BD8-B617-909F70BE4CDE}">
      <dsp:nvSpPr>
        <dsp:cNvPr id="0" name=""/>
        <dsp:cNvSpPr/>
      </dsp:nvSpPr>
      <dsp:spPr>
        <a:xfrm>
          <a:off x="0" y="204522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Based on Nature of Premise or Event</a:t>
          </a:r>
          <a:endParaRPr lang="en-US" sz="1900" kern="1200"/>
        </a:p>
      </dsp:txBody>
      <dsp:txXfrm>
        <a:off x="0" y="2045220"/>
        <a:ext cx="6666833" cy="681740"/>
      </dsp:txXfrm>
    </dsp:sp>
    <dsp:sp modelId="{1F4F419D-DE26-48FF-9D4C-55DA73D98996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705399-8FFB-48D3-8B4E-330B4C19D512}">
      <dsp:nvSpPr>
        <dsp:cNvPr id="0" name=""/>
        <dsp:cNvSpPr/>
      </dsp:nvSpPr>
      <dsp:spPr>
        <a:xfrm>
          <a:off x="0" y="272696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Based on Resources when determining what to take forward</a:t>
          </a:r>
          <a:endParaRPr lang="en-US" sz="1900" kern="1200"/>
        </a:p>
      </dsp:txBody>
      <dsp:txXfrm>
        <a:off x="0" y="2726960"/>
        <a:ext cx="6666833" cy="681740"/>
      </dsp:txXfrm>
    </dsp:sp>
    <dsp:sp modelId="{DCEF405F-805F-4DC1-8DC6-2CAB7158DC5E}">
      <dsp:nvSpPr>
        <dsp:cNvPr id="0" name=""/>
        <dsp:cNvSpPr/>
      </dsp:nvSpPr>
      <dsp:spPr>
        <a:xfrm>
          <a:off x="0" y="340870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C1EC7A-8BD7-42A9-990E-018A78FCA22C}">
      <dsp:nvSpPr>
        <dsp:cNvPr id="0" name=""/>
        <dsp:cNvSpPr/>
      </dsp:nvSpPr>
      <dsp:spPr>
        <a:xfrm>
          <a:off x="0" y="340870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Dedicated Easy to follow Guidance &amp; Support for Duty Holders</a:t>
          </a:r>
          <a:endParaRPr lang="en-US" sz="1900" kern="1200"/>
        </a:p>
      </dsp:txBody>
      <dsp:txXfrm>
        <a:off x="0" y="3408700"/>
        <a:ext cx="6666833" cy="681740"/>
      </dsp:txXfrm>
    </dsp:sp>
    <dsp:sp modelId="{A46086DE-182B-4B58-BD80-57832BCF42E8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8544C5-4C90-4851-87F7-C19D110FB64F}">
      <dsp:nvSpPr>
        <dsp:cNvPr id="0" name=""/>
        <dsp:cNvSpPr/>
      </dsp:nvSpPr>
      <dsp:spPr>
        <a:xfrm>
          <a:off x="0" y="40904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Designed to Make Compliance Simple</a:t>
          </a:r>
          <a:endParaRPr lang="en-US" sz="1900" kern="1200"/>
        </a:p>
      </dsp:txBody>
      <dsp:txXfrm>
        <a:off x="0" y="4090440"/>
        <a:ext cx="6666833" cy="681740"/>
      </dsp:txXfrm>
    </dsp:sp>
    <dsp:sp modelId="{3C0530AB-63A6-4DC6-BBF8-0EDC944297E8}">
      <dsp:nvSpPr>
        <dsp:cNvPr id="0" name=""/>
        <dsp:cNvSpPr/>
      </dsp:nvSpPr>
      <dsp:spPr>
        <a:xfrm>
          <a:off x="0" y="477217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A52DFD-21BE-4F92-BD01-DDF1E40AF242}">
      <dsp:nvSpPr>
        <dsp:cNvPr id="0" name=""/>
        <dsp:cNvSpPr/>
      </dsp:nvSpPr>
      <dsp:spPr>
        <a:xfrm>
          <a:off x="0" y="47721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those in Scope have the required info on what to do &amp; how best to do it without the need to particular expertise</a:t>
          </a:r>
          <a:endParaRPr lang="en-US" sz="1900" kern="1200"/>
        </a:p>
      </dsp:txBody>
      <dsp:txXfrm>
        <a:off x="0" y="4772180"/>
        <a:ext cx="6666833" cy="681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5DB2E-EE3C-4680-A55F-81340AE151DC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333D5-51BB-4F3F-A32E-0A46D4DD43BC}">
      <dsp:nvSpPr>
        <dsp:cNvPr id="0" name=""/>
        <dsp:cNvSpPr/>
      </dsp:nvSpPr>
      <dsp:spPr>
        <a:xfrm>
          <a:off x="89683" y="1690715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July 2021</a:t>
          </a:r>
        </a:p>
      </dsp:txBody>
      <dsp:txXfrm>
        <a:off x="89683" y="1690715"/>
        <a:ext cx="1303417" cy="654470"/>
      </dsp:txXfrm>
    </dsp:sp>
    <dsp:sp modelId="{5BAEF670-D220-46DE-AB3A-A1FFBCB67430}">
      <dsp:nvSpPr>
        <dsp:cNvPr id="0" name=""/>
        <dsp:cNvSpPr/>
      </dsp:nvSpPr>
      <dsp:spPr>
        <a:xfrm>
          <a:off x="89683" y="825280"/>
          <a:ext cx="1303417" cy="86543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Protect Duty Consultation Started</a:t>
          </a:r>
        </a:p>
      </dsp:txBody>
      <dsp:txXfrm>
        <a:off x="89683" y="825280"/>
        <a:ext cx="1303417" cy="865434"/>
      </dsp:txXfrm>
    </dsp:sp>
    <dsp:sp modelId="{D4D627C3-7D23-4D55-818F-5F108448A361}">
      <dsp:nvSpPr>
        <dsp:cNvPr id="0" name=""/>
        <dsp:cNvSpPr/>
      </dsp:nvSpPr>
      <dsp:spPr>
        <a:xfrm>
          <a:off x="741392" y="2345185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19A74C-FEEB-4D31-9F7D-F294A38C6061}">
      <dsp:nvSpPr>
        <dsp:cNvPr id="0" name=""/>
        <dsp:cNvSpPr/>
      </dsp:nvSpPr>
      <dsp:spPr>
        <a:xfrm>
          <a:off x="830261" y="3108734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965506"/>
                <a:satOff val="-2488"/>
                <a:lumOff val="-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65506"/>
                <a:satOff val="-2488"/>
                <a:lumOff val="-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65506"/>
                <a:satOff val="-2488"/>
                <a:lumOff val="-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Dec. 2022</a:t>
          </a:r>
        </a:p>
      </dsp:txBody>
      <dsp:txXfrm>
        <a:off x="830261" y="3108734"/>
        <a:ext cx="1303417" cy="654470"/>
      </dsp:txXfrm>
    </dsp:sp>
    <dsp:sp modelId="{2FE54EF8-377F-4D7E-B257-AB70D67DB820}">
      <dsp:nvSpPr>
        <dsp:cNvPr id="0" name=""/>
        <dsp:cNvSpPr/>
      </dsp:nvSpPr>
      <dsp:spPr>
        <a:xfrm>
          <a:off x="830261" y="3763204"/>
          <a:ext cx="1303417" cy="865434"/>
        </a:xfrm>
        <a:prstGeom prst="rect">
          <a:avLst/>
        </a:prstGeom>
        <a:solidFill>
          <a:schemeClr val="accent5">
            <a:tint val="40000"/>
            <a:alpha val="90000"/>
            <a:hueOff val="-962823"/>
            <a:satOff val="-3262"/>
            <a:lumOff val="-41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962823"/>
              <a:satOff val="-3262"/>
              <a:lumOff val="-41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Policy Proposal Published</a:t>
          </a:r>
        </a:p>
      </dsp:txBody>
      <dsp:txXfrm>
        <a:off x="830261" y="3763204"/>
        <a:ext cx="1303417" cy="865434"/>
      </dsp:txXfrm>
    </dsp:sp>
    <dsp:sp modelId="{34AA008A-3BF4-4C99-8BC8-987709926A96}">
      <dsp:nvSpPr>
        <dsp:cNvPr id="0" name=""/>
        <dsp:cNvSpPr/>
      </dsp:nvSpPr>
      <dsp:spPr>
        <a:xfrm>
          <a:off x="1481970" y="2726959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F8DFB7-7AF0-491A-B23C-66544B9D80A8}">
      <dsp:nvSpPr>
        <dsp:cNvPr id="0" name=""/>
        <dsp:cNvSpPr/>
      </dsp:nvSpPr>
      <dsp:spPr>
        <a:xfrm rot="2700000">
          <a:off x="698970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E21DC3-474D-4A73-A3D5-67DBB9E8D79E}">
      <dsp:nvSpPr>
        <dsp:cNvPr id="0" name=""/>
        <dsp:cNvSpPr/>
      </dsp:nvSpPr>
      <dsp:spPr>
        <a:xfrm rot="2700000">
          <a:off x="1439549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067504-B156-41DF-BA8F-68BB13C64627}">
      <dsp:nvSpPr>
        <dsp:cNvPr id="0" name=""/>
        <dsp:cNvSpPr/>
      </dsp:nvSpPr>
      <dsp:spPr>
        <a:xfrm>
          <a:off x="1570839" y="1690715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1931012"/>
                <a:satOff val="-4977"/>
                <a:lumOff val="-33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931012"/>
                <a:satOff val="-4977"/>
                <a:lumOff val="-33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931012"/>
                <a:satOff val="-4977"/>
                <a:lumOff val="-33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May 2023</a:t>
          </a:r>
        </a:p>
      </dsp:txBody>
      <dsp:txXfrm>
        <a:off x="1570839" y="1690715"/>
        <a:ext cx="1303417" cy="654470"/>
      </dsp:txXfrm>
    </dsp:sp>
    <dsp:sp modelId="{355E6A47-2FCA-4E77-86A1-7518411DA2D6}">
      <dsp:nvSpPr>
        <dsp:cNvPr id="0" name=""/>
        <dsp:cNvSpPr/>
      </dsp:nvSpPr>
      <dsp:spPr>
        <a:xfrm>
          <a:off x="1570839" y="1031336"/>
          <a:ext cx="1303417" cy="659378"/>
        </a:xfrm>
        <a:prstGeom prst="rect">
          <a:avLst/>
        </a:prstGeom>
        <a:solidFill>
          <a:schemeClr val="accent5">
            <a:tint val="40000"/>
            <a:alpha val="90000"/>
            <a:hueOff val="-1925647"/>
            <a:satOff val="-6523"/>
            <a:lumOff val="-837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925647"/>
              <a:satOff val="-6523"/>
              <a:lumOff val="-83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Draft Bill Published</a:t>
          </a:r>
        </a:p>
      </dsp:txBody>
      <dsp:txXfrm>
        <a:off x="1570839" y="1031336"/>
        <a:ext cx="1303417" cy="659378"/>
      </dsp:txXfrm>
    </dsp:sp>
    <dsp:sp modelId="{5390805F-E021-4754-B9A9-11EBF68B5D67}">
      <dsp:nvSpPr>
        <dsp:cNvPr id="0" name=""/>
        <dsp:cNvSpPr/>
      </dsp:nvSpPr>
      <dsp:spPr>
        <a:xfrm>
          <a:off x="2222548" y="2345185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9B5E7F-F9C2-4E95-B43D-02B90594D0D2}">
      <dsp:nvSpPr>
        <dsp:cNvPr id="0" name=""/>
        <dsp:cNvSpPr/>
      </dsp:nvSpPr>
      <dsp:spPr>
        <a:xfrm>
          <a:off x="2311418" y="3108734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2896518"/>
                <a:satOff val="-7465"/>
                <a:lumOff val="-50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896518"/>
                <a:satOff val="-7465"/>
                <a:lumOff val="-50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896518"/>
                <a:satOff val="-7465"/>
                <a:lumOff val="-50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June–July 2023</a:t>
          </a:r>
        </a:p>
      </dsp:txBody>
      <dsp:txXfrm>
        <a:off x="2311418" y="3108734"/>
        <a:ext cx="1303417" cy="654470"/>
      </dsp:txXfrm>
    </dsp:sp>
    <dsp:sp modelId="{499148FC-C6AE-46DB-AD23-B4298EC86574}">
      <dsp:nvSpPr>
        <dsp:cNvPr id="0" name=""/>
        <dsp:cNvSpPr/>
      </dsp:nvSpPr>
      <dsp:spPr>
        <a:xfrm>
          <a:off x="2311418" y="3763204"/>
          <a:ext cx="1303417" cy="659378"/>
        </a:xfrm>
        <a:prstGeom prst="rect">
          <a:avLst/>
        </a:prstGeom>
        <a:solidFill>
          <a:schemeClr val="accent5">
            <a:tint val="40000"/>
            <a:alpha val="90000"/>
            <a:hueOff val="-2888470"/>
            <a:satOff val="-9785"/>
            <a:lumOff val="-1255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2888470"/>
              <a:satOff val="-9785"/>
              <a:lumOff val="-12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Pre Legislative Scrutiny</a:t>
          </a:r>
        </a:p>
      </dsp:txBody>
      <dsp:txXfrm>
        <a:off x="2311418" y="3763204"/>
        <a:ext cx="1303417" cy="659378"/>
      </dsp:txXfrm>
    </dsp:sp>
    <dsp:sp modelId="{0CD0375D-5BCF-4233-B90A-C9031F95F6C0}">
      <dsp:nvSpPr>
        <dsp:cNvPr id="0" name=""/>
        <dsp:cNvSpPr/>
      </dsp:nvSpPr>
      <dsp:spPr>
        <a:xfrm>
          <a:off x="2963127" y="2726959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D20ED3-5EB4-44EB-961B-50DD47ADCD3A}">
      <dsp:nvSpPr>
        <dsp:cNvPr id="0" name=""/>
        <dsp:cNvSpPr/>
      </dsp:nvSpPr>
      <dsp:spPr>
        <a:xfrm rot="2700000">
          <a:off x="2180127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9CA866-6C39-4F80-9CD0-258F66302799}">
      <dsp:nvSpPr>
        <dsp:cNvPr id="0" name=""/>
        <dsp:cNvSpPr/>
      </dsp:nvSpPr>
      <dsp:spPr>
        <a:xfrm rot="2700000">
          <a:off x="2920705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E03B7C-0BBC-4A36-8364-4BBE834CCA21}">
      <dsp:nvSpPr>
        <dsp:cNvPr id="0" name=""/>
        <dsp:cNvSpPr/>
      </dsp:nvSpPr>
      <dsp:spPr>
        <a:xfrm>
          <a:off x="3051996" y="1690715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3862025"/>
                <a:satOff val="-9954"/>
                <a:lumOff val="-672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862025"/>
                <a:satOff val="-9954"/>
                <a:lumOff val="-672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862025"/>
                <a:satOff val="-9954"/>
                <a:lumOff val="-672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July 2023</a:t>
          </a:r>
        </a:p>
      </dsp:txBody>
      <dsp:txXfrm>
        <a:off x="3051996" y="1690715"/>
        <a:ext cx="1303417" cy="654470"/>
      </dsp:txXfrm>
    </dsp:sp>
    <dsp:sp modelId="{6880E871-B4D8-4372-AA7F-52D00F4DF996}">
      <dsp:nvSpPr>
        <dsp:cNvPr id="0" name=""/>
        <dsp:cNvSpPr/>
      </dsp:nvSpPr>
      <dsp:spPr>
        <a:xfrm>
          <a:off x="3051996" y="1031336"/>
          <a:ext cx="1303417" cy="659378"/>
        </a:xfrm>
        <a:prstGeom prst="rect">
          <a:avLst/>
        </a:prstGeom>
        <a:solidFill>
          <a:schemeClr val="accent5">
            <a:tint val="40000"/>
            <a:alpha val="90000"/>
            <a:hueOff val="-3851293"/>
            <a:satOff val="-13047"/>
            <a:lumOff val="-1673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3851293"/>
              <a:satOff val="-13047"/>
              <a:lumOff val="-167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HASC Report Published</a:t>
          </a:r>
        </a:p>
      </dsp:txBody>
      <dsp:txXfrm>
        <a:off x="3051996" y="1031336"/>
        <a:ext cx="1303417" cy="659378"/>
      </dsp:txXfrm>
    </dsp:sp>
    <dsp:sp modelId="{177BABCD-887B-4587-A8D0-55268523102A}">
      <dsp:nvSpPr>
        <dsp:cNvPr id="0" name=""/>
        <dsp:cNvSpPr/>
      </dsp:nvSpPr>
      <dsp:spPr>
        <a:xfrm>
          <a:off x="3703705" y="2345185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E4A778-5CAE-45B9-8AB8-4132A474310B}">
      <dsp:nvSpPr>
        <dsp:cNvPr id="0" name=""/>
        <dsp:cNvSpPr/>
      </dsp:nvSpPr>
      <dsp:spPr>
        <a:xfrm>
          <a:off x="3792575" y="3108734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4827531"/>
                <a:satOff val="-12442"/>
                <a:lumOff val="-84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27531"/>
                <a:satOff val="-12442"/>
                <a:lumOff val="-84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27531"/>
                <a:satOff val="-12442"/>
                <a:lumOff val="-84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Feb.–Mar. 2024</a:t>
          </a:r>
        </a:p>
      </dsp:txBody>
      <dsp:txXfrm>
        <a:off x="3792575" y="3108734"/>
        <a:ext cx="1303417" cy="654470"/>
      </dsp:txXfrm>
    </dsp:sp>
    <dsp:sp modelId="{E4495D3F-09DF-467B-AC58-95E094259BC1}">
      <dsp:nvSpPr>
        <dsp:cNvPr id="0" name=""/>
        <dsp:cNvSpPr/>
      </dsp:nvSpPr>
      <dsp:spPr>
        <a:xfrm>
          <a:off x="3792575" y="3763204"/>
          <a:ext cx="1303417" cy="659378"/>
        </a:xfrm>
        <a:prstGeom prst="rect">
          <a:avLst/>
        </a:prstGeom>
        <a:solidFill>
          <a:schemeClr val="accent5">
            <a:tint val="40000"/>
            <a:alpha val="90000"/>
            <a:hueOff val="-4814116"/>
            <a:satOff val="-16309"/>
            <a:lumOff val="-2091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4814116"/>
              <a:satOff val="-16309"/>
              <a:lumOff val="-209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Consultation</a:t>
          </a:r>
        </a:p>
      </dsp:txBody>
      <dsp:txXfrm>
        <a:off x="3792575" y="3763204"/>
        <a:ext cx="1303417" cy="659378"/>
      </dsp:txXfrm>
    </dsp:sp>
    <dsp:sp modelId="{02AE129D-9B4C-4C4B-A384-343C33A156AC}">
      <dsp:nvSpPr>
        <dsp:cNvPr id="0" name=""/>
        <dsp:cNvSpPr/>
      </dsp:nvSpPr>
      <dsp:spPr>
        <a:xfrm>
          <a:off x="4444284" y="2726959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C20A3A-15A7-4C1E-AA7B-033A886EE38B}">
      <dsp:nvSpPr>
        <dsp:cNvPr id="0" name=""/>
        <dsp:cNvSpPr/>
      </dsp:nvSpPr>
      <dsp:spPr>
        <a:xfrm rot="2700000">
          <a:off x="3661284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DB5C5A-7EDB-477C-9967-A15DAD1690DA}">
      <dsp:nvSpPr>
        <dsp:cNvPr id="0" name=""/>
        <dsp:cNvSpPr/>
      </dsp:nvSpPr>
      <dsp:spPr>
        <a:xfrm rot="2700000">
          <a:off x="4401862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108FE0-05D5-4BA2-AC7D-29D205A064A9}">
      <dsp:nvSpPr>
        <dsp:cNvPr id="0" name=""/>
        <dsp:cNvSpPr/>
      </dsp:nvSpPr>
      <dsp:spPr>
        <a:xfrm>
          <a:off x="4533153" y="1690715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5793037"/>
                <a:satOff val="-14931"/>
                <a:lumOff val="-100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793037"/>
                <a:satOff val="-14931"/>
                <a:lumOff val="-100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793037"/>
                <a:satOff val="-14931"/>
                <a:lumOff val="-100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12 Sep. 2024</a:t>
          </a:r>
        </a:p>
      </dsp:txBody>
      <dsp:txXfrm>
        <a:off x="4533153" y="1690715"/>
        <a:ext cx="1303417" cy="654470"/>
      </dsp:txXfrm>
    </dsp:sp>
    <dsp:sp modelId="{932BE55B-CA7D-4BC3-8323-171F24647049}">
      <dsp:nvSpPr>
        <dsp:cNvPr id="0" name=""/>
        <dsp:cNvSpPr/>
      </dsp:nvSpPr>
      <dsp:spPr>
        <a:xfrm>
          <a:off x="4533153" y="825280"/>
          <a:ext cx="1303417" cy="865434"/>
        </a:xfrm>
        <a:prstGeom prst="rect">
          <a:avLst/>
        </a:prstGeom>
        <a:solidFill>
          <a:schemeClr val="accent5">
            <a:tint val="40000"/>
            <a:alpha val="90000"/>
            <a:hueOff val="-5776939"/>
            <a:satOff val="-19570"/>
            <a:lumOff val="-251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5776939"/>
              <a:satOff val="-19570"/>
              <a:lumOff val="-251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Introduced to House of Commons</a:t>
          </a:r>
        </a:p>
      </dsp:txBody>
      <dsp:txXfrm>
        <a:off x="4533153" y="825280"/>
        <a:ext cx="1303417" cy="865434"/>
      </dsp:txXfrm>
    </dsp:sp>
    <dsp:sp modelId="{0AAE4BBE-F0A5-4719-B0BF-ADFF8F51B537}">
      <dsp:nvSpPr>
        <dsp:cNvPr id="0" name=""/>
        <dsp:cNvSpPr/>
      </dsp:nvSpPr>
      <dsp:spPr>
        <a:xfrm>
          <a:off x="5184862" y="2345185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237556-477E-4F18-A0B3-369D3CD28055}">
      <dsp:nvSpPr>
        <dsp:cNvPr id="0" name=""/>
        <dsp:cNvSpPr/>
      </dsp:nvSpPr>
      <dsp:spPr>
        <a:xfrm>
          <a:off x="5273731" y="3108734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10 Dec. 2024</a:t>
          </a:r>
        </a:p>
      </dsp:txBody>
      <dsp:txXfrm>
        <a:off x="5273731" y="3108734"/>
        <a:ext cx="1303417" cy="654470"/>
      </dsp:txXfrm>
    </dsp:sp>
    <dsp:sp modelId="{DDC26AC0-4E99-4D16-977E-C33892EE2D52}">
      <dsp:nvSpPr>
        <dsp:cNvPr id="0" name=""/>
        <dsp:cNvSpPr/>
      </dsp:nvSpPr>
      <dsp:spPr>
        <a:xfrm>
          <a:off x="5273731" y="3763204"/>
          <a:ext cx="1303417" cy="865434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1st Reading in House of Lords</a:t>
          </a:r>
        </a:p>
      </dsp:txBody>
      <dsp:txXfrm>
        <a:off x="5273731" y="3763204"/>
        <a:ext cx="1303417" cy="865434"/>
      </dsp:txXfrm>
    </dsp:sp>
    <dsp:sp modelId="{38F64924-86CB-4D39-B79B-8627584C4DB9}">
      <dsp:nvSpPr>
        <dsp:cNvPr id="0" name=""/>
        <dsp:cNvSpPr/>
      </dsp:nvSpPr>
      <dsp:spPr>
        <a:xfrm>
          <a:off x="5925440" y="2726959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73E18E-CA1E-4A38-9D9D-1F836DAD971C}">
      <dsp:nvSpPr>
        <dsp:cNvPr id="0" name=""/>
        <dsp:cNvSpPr/>
      </dsp:nvSpPr>
      <dsp:spPr>
        <a:xfrm rot="2700000">
          <a:off x="5142440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62C4AB-CC57-43AE-A829-8D739003D23D}">
      <dsp:nvSpPr>
        <dsp:cNvPr id="0" name=""/>
        <dsp:cNvSpPr/>
      </dsp:nvSpPr>
      <dsp:spPr>
        <a:xfrm rot="2700000">
          <a:off x="5883019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1176C2-6EF4-4C78-9EFB-0A7908F082C3}">
      <dsp:nvSpPr>
        <dsp:cNvPr id="0" name=""/>
        <dsp:cNvSpPr/>
      </dsp:nvSpPr>
      <dsp:spPr>
        <a:xfrm>
          <a:off x="0" y="68755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Builds on Protect &amp; Prepare Strands of Counter Terrorism – Contest</a:t>
          </a:r>
          <a:endParaRPr lang="en-US" sz="1800" kern="1200"/>
        </a:p>
      </dsp:txBody>
      <dsp:txXfrm>
        <a:off x="34906" y="103661"/>
        <a:ext cx="6597021" cy="645240"/>
      </dsp:txXfrm>
    </dsp:sp>
    <dsp:sp modelId="{5197E1B0-C90C-443C-A2C7-D1F4DEA53E07}">
      <dsp:nvSpPr>
        <dsp:cNvPr id="0" name=""/>
        <dsp:cNvSpPr/>
      </dsp:nvSpPr>
      <dsp:spPr>
        <a:xfrm>
          <a:off x="0" y="835647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1126424"/>
                <a:satOff val="-2903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26424"/>
                <a:satOff val="-2903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26424"/>
                <a:satOff val="-2903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Balance Public Protection &amp; Practicable Procedures</a:t>
          </a:r>
          <a:endParaRPr lang="en-US" sz="1800" kern="1200"/>
        </a:p>
      </dsp:txBody>
      <dsp:txXfrm>
        <a:off x="34906" y="870553"/>
        <a:ext cx="6597021" cy="645240"/>
      </dsp:txXfrm>
    </dsp:sp>
    <dsp:sp modelId="{491C331E-232B-4278-ABC8-D4E4ED29280D}">
      <dsp:nvSpPr>
        <dsp:cNvPr id="0" name=""/>
        <dsp:cNvSpPr/>
      </dsp:nvSpPr>
      <dsp:spPr>
        <a:xfrm>
          <a:off x="0" y="1602540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Reduce Risk of Physical Harm</a:t>
          </a:r>
          <a:endParaRPr lang="en-US" sz="1800" kern="1200"/>
        </a:p>
      </dsp:txBody>
      <dsp:txXfrm>
        <a:off x="34906" y="1637446"/>
        <a:ext cx="6597021" cy="645240"/>
      </dsp:txXfrm>
    </dsp:sp>
    <dsp:sp modelId="{DD42B026-D2D7-467B-A154-4F19ECD1CF2D}">
      <dsp:nvSpPr>
        <dsp:cNvPr id="0" name=""/>
        <dsp:cNvSpPr/>
      </dsp:nvSpPr>
      <dsp:spPr>
        <a:xfrm>
          <a:off x="0" y="2369433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Engagement with Expert Security Partners, Business, L/A, &amp; Martyn’s Law Campaign</a:t>
          </a:r>
          <a:endParaRPr lang="en-US" sz="1800" kern="1200"/>
        </a:p>
      </dsp:txBody>
      <dsp:txXfrm>
        <a:off x="34906" y="2404339"/>
        <a:ext cx="6597021" cy="645240"/>
      </dsp:txXfrm>
    </dsp:sp>
    <dsp:sp modelId="{2A368F78-C426-4AB0-B90F-E4936E3711A7}">
      <dsp:nvSpPr>
        <dsp:cNvPr id="0" name=""/>
        <dsp:cNvSpPr/>
      </dsp:nvSpPr>
      <dsp:spPr>
        <a:xfrm>
          <a:off x="0" y="3136326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Two Rounds of Public Consultation</a:t>
          </a:r>
          <a:endParaRPr lang="en-US" sz="1800" kern="1200"/>
        </a:p>
      </dsp:txBody>
      <dsp:txXfrm>
        <a:off x="34906" y="3171232"/>
        <a:ext cx="6597021" cy="645240"/>
      </dsp:txXfrm>
    </dsp:sp>
    <dsp:sp modelId="{E209CA04-2E2F-49E7-9990-6772343FC425}">
      <dsp:nvSpPr>
        <dsp:cNvPr id="0" name=""/>
        <dsp:cNvSpPr/>
      </dsp:nvSpPr>
      <dsp:spPr>
        <a:xfrm>
          <a:off x="0" y="3903219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5632119"/>
                <a:satOff val="-14516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632119"/>
                <a:satOff val="-14516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632119"/>
                <a:satOff val="-14516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Pre-Legislative Scrutiny  </a:t>
          </a:r>
          <a:endParaRPr lang="en-US" sz="1800" kern="1200"/>
        </a:p>
      </dsp:txBody>
      <dsp:txXfrm>
        <a:off x="34906" y="3938125"/>
        <a:ext cx="6597021" cy="645240"/>
      </dsp:txXfrm>
    </dsp:sp>
    <dsp:sp modelId="{C7425A97-577B-46D5-BDB7-3C2CA0D454E4}">
      <dsp:nvSpPr>
        <dsp:cNvPr id="0" name=""/>
        <dsp:cNvSpPr/>
      </dsp:nvSpPr>
      <dsp:spPr>
        <a:xfrm>
          <a:off x="0" y="4670112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Discussion &amp; Change</a:t>
          </a:r>
          <a:endParaRPr lang="en-US" sz="1800" kern="1200"/>
        </a:p>
      </dsp:txBody>
      <dsp:txXfrm>
        <a:off x="34906" y="4705018"/>
        <a:ext cx="6597021" cy="6452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D5406-63D0-4EBC-8EFD-4AC35D8B0048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AF2D94-62DC-456B-8AF1-6974FBA0D6E5}">
      <dsp:nvSpPr>
        <dsp:cNvPr id="0" name=""/>
        <dsp:cNvSpPr/>
      </dsp:nvSpPr>
      <dsp:spPr>
        <a:xfrm>
          <a:off x="0" y="665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Industry Concerns</a:t>
          </a:r>
          <a:endParaRPr lang="en-US" sz="1600" kern="1200"/>
        </a:p>
      </dsp:txBody>
      <dsp:txXfrm>
        <a:off x="0" y="665"/>
        <a:ext cx="6666833" cy="545258"/>
      </dsp:txXfrm>
    </dsp:sp>
    <dsp:sp modelId="{4804FDF0-D6D7-4998-8F84-D608663C6EC4}">
      <dsp:nvSpPr>
        <dsp:cNvPr id="0" name=""/>
        <dsp:cNvSpPr/>
      </dsp:nvSpPr>
      <dsp:spPr>
        <a:xfrm>
          <a:off x="0" y="54592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41A44A-E374-4B49-932D-0553E42B3FDE}">
      <dsp:nvSpPr>
        <dsp:cNvPr id="0" name=""/>
        <dsp:cNvSpPr/>
      </dsp:nvSpPr>
      <dsp:spPr>
        <a:xfrm>
          <a:off x="0" y="545924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Addition of Reasonably Practicable in both Tiers</a:t>
          </a:r>
          <a:endParaRPr lang="en-US" sz="1600" kern="1200"/>
        </a:p>
      </dsp:txBody>
      <dsp:txXfrm>
        <a:off x="0" y="545924"/>
        <a:ext cx="6666833" cy="545258"/>
      </dsp:txXfrm>
    </dsp:sp>
    <dsp:sp modelId="{A471AD5E-CB0F-4E2D-8DDE-4E3346AF6DDB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5FA76B-A067-47AA-958D-5BCC0804352A}">
      <dsp:nvSpPr>
        <dsp:cNvPr id="0" name=""/>
        <dsp:cNvSpPr/>
      </dsp:nvSpPr>
      <dsp:spPr>
        <a:xfrm>
          <a:off x="0" y="1091183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Allows Tailoring to Specific Needs</a:t>
          </a:r>
          <a:endParaRPr lang="en-US" sz="1600" kern="1200"/>
        </a:p>
      </dsp:txBody>
      <dsp:txXfrm>
        <a:off x="0" y="1091183"/>
        <a:ext cx="6666833" cy="545258"/>
      </dsp:txXfrm>
    </dsp:sp>
    <dsp:sp modelId="{9ABF5A08-B4E4-433F-A57A-65327A2F36DB}">
      <dsp:nvSpPr>
        <dsp:cNvPr id="0" name=""/>
        <dsp:cNvSpPr/>
      </dsp:nvSpPr>
      <dsp:spPr>
        <a:xfrm>
          <a:off x="0" y="163644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85CD73-DA3C-40BC-81FF-86C90C74ADA8}">
      <dsp:nvSpPr>
        <dsp:cNvPr id="0" name=""/>
        <dsp:cNvSpPr/>
      </dsp:nvSpPr>
      <dsp:spPr>
        <a:xfrm>
          <a:off x="0" y="1636442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Dutyholders to consider what is in their control</a:t>
          </a:r>
          <a:endParaRPr lang="en-US" sz="1600" kern="1200"/>
        </a:p>
      </dsp:txBody>
      <dsp:txXfrm>
        <a:off x="0" y="1636442"/>
        <a:ext cx="6666833" cy="545258"/>
      </dsp:txXfrm>
    </dsp:sp>
    <dsp:sp modelId="{A4485CAC-6C53-451B-A09F-DD8E3A827FEA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7794D5-673B-4A5F-8DA4-9A4AF36E230A}">
      <dsp:nvSpPr>
        <dsp:cNvPr id="0" name=""/>
        <dsp:cNvSpPr/>
      </dsp:nvSpPr>
      <dsp:spPr>
        <a:xfrm>
          <a:off x="0" y="2181701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Standard Tier move from 100 to 200</a:t>
          </a:r>
          <a:endParaRPr lang="en-US" sz="1600" kern="1200"/>
        </a:p>
      </dsp:txBody>
      <dsp:txXfrm>
        <a:off x="0" y="2181701"/>
        <a:ext cx="6666833" cy="545258"/>
      </dsp:txXfrm>
    </dsp:sp>
    <dsp:sp modelId="{A3543DE7-2D8B-459D-B85E-E51999FAB957}">
      <dsp:nvSpPr>
        <dsp:cNvPr id="0" name=""/>
        <dsp:cNvSpPr/>
      </dsp:nvSpPr>
      <dsp:spPr>
        <a:xfrm>
          <a:off x="0" y="272695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6E609A-86CF-445B-8748-9F5909032ED3}">
      <dsp:nvSpPr>
        <dsp:cNvPr id="0" name=""/>
        <dsp:cNvSpPr/>
      </dsp:nvSpPr>
      <dsp:spPr>
        <a:xfrm>
          <a:off x="0" y="2726960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Capacity linked to Reasonable Adjustments</a:t>
          </a:r>
          <a:endParaRPr lang="en-US" sz="1600" kern="1200"/>
        </a:p>
      </dsp:txBody>
      <dsp:txXfrm>
        <a:off x="0" y="2726960"/>
        <a:ext cx="6666833" cy="545258"/>
      </dsp:txXfrm>
    </dsp:sp>
    <dsp:sp modelId="{4F452A57-0C09-4F0C-BABB-AFDB259EFF9D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E5EE26-7B74-4552-A742-D6C021DF77A2}">
      <dsp:nvSpPr>
        <dsp:cNvPr id="0" name=""/>
        <dsp:cNvSpPr/>
      </dsp:nvSpPr>
      <dsp:spPr>
        <a:xfrm>
          <a:off x="0" y="3272218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Moved Away from Assessing Capacity to Numbers  Reasonably Expected</a:t>
          </a:r>
          <a:endParaRPr lang="en-US" sz="1600" kern="1200"/>
        </a:p>
      </dsp:txBody>
      <dsp:txXfrm>
        <a:off x="0" y="3272218"/>
        <a:ext cx="6666833" cy="545258"/>
      </dsp:txXfrm>
    </dsp:sp>
    <dsp:sp modelId="{EC81A2FD-7600-4185-8180-5DC34998DE81}">
      <dsp:nvSpPr>
        <dsp:cNvPr id="0" name=""/>
        <dsp:cNvSpPr/>
      </dsp:nvSpPr>
      <dsp:spPr>
        <a:xfrm>
          <a:off x="0" y="381747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C3EF13-D44C-468B-ACB2-A003FFEA7EB3}">
      <dsp:nvSpPr>
        <dsp:cNvPr id="0" name=""/>
        <dsp:cNvSpPr/>
      </dsp:nvSpPr>
      <dsp:spPr>
        <a:xfrm>
          <a:off x="0" y="3817477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Focus on Reasonable Methods</a:t>
          </a:r>
          <a:endParaRPr lang="en-US" sz="1600" kern="1200"/>
        </a:p>
      </dsp:txBody>
      <dsp:txXfrm>
        <a:off x="0" y="3817477"/>
        <a:ext cx="6666833" cy="545258"/>
      </dsp:txXfrm>
    </dsp:sp>
    <dsp:sp modelId="{CCEC7FE5-F624-4101-8893-AE7ECD4E8872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21D85E-D01E-4EB5-A91F-609227384B9E}">
      <dsp:nvSpPr>
        <dsp:cNvPr id="0" name=""/>
        <dsp:cNvSpPr/>
      </dsp:nvSpPr>
      <dsp:spPr>
        <a:xfrm>
          <a:off x="0" y="4362736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Site Occupancy Calculations for Site / Use of Historic Data</a:t>
          </a:r>
          <a:endParaRPr lang="en-US" sz="1600" kern="1200"/>
        </a:p>
      </dsp:txBody>
      <dsp:txXfrm>
        <a:off x="0" y="4362736"/>
        <a:ext cx="6666833" cy="545258"/>
      </dsp:txXfrm>
    </dsp:sp>
    <dsp:sp modelId="{819D1C64-E766-4CAA-BDE0-1C835878F98C}">
      <dsp:nvSpPr>
        <dsp:cNvPr id="0" name=""/>
        <dsp:cNvSpPr/>
      </dsp:nvSpPr>
      <dsp:spPr>
        <a:xfrm>
          <a:off x="0" y="490799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1FDF88-AF43-4BAA-A80E-A31F15BDA922}">
      <dsp:nvSpPr>
        <dsp:cNvPr id="0" name=""/>
        <dsp:cNvSpPr/>
      </dsp:nvSpPr>
      <dsp:spPr>
        <a:xfrm>
          <a:off x="0" y="4907995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SIA – Regulations &amp; Steward Guidelines – Move from Voluneers to Professional</a:t>
          </a:r>
          <a:endParaRPr lang="en-US" sz="1600" kern="1200"/>
        </a:p>
      </dsp:txBody>
      <dsp:txXfrm>
        <a:off x="0" y="4907995"/>
        <a:ext cx="6666833" cy="5452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5CA81A-5F19-49B9-BA18-2E74A5D906C8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833765-9C50-45BC-A1BF-7B8EDF7FF4EF}">
      <dsp:nvSpPr>
        <dsp:cNvPr id="0" name=""/>
        <dsp:cNvSpPr/>
      </dsp:nvSpPr>
      <dsp:spPr>
        <a:xfrm>
          <a:off x="0" y="2663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Tiered Approach</a:t>
          </a:r>
          <a:endParaRPr lang="en-US" sz="2500" kern="1200"/>
        </a:p>
      </dsp:txBody>
      <dsp:txXfrm>
        <a:off x="0" y="2663"/>
        <a:ext cx="6666833" cy="908098"/>
      </dsp:txXfrm>
    </dsp:sp>
    <dsp:sp modelId="{694FDE89-9783-4314-9A27-D38C31221AC6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DEEB57-B81D-4010-AF58-E3B5B70A6989}">
      <dsp:nvSpPr>
        <dsp:cNvPr id="0" name=""/>
        <dsp:cNvSpPr/>
      </dsp:nvSpPr>
      <dsp:spPr>
        <a:xfrm>
          <a:off x="0" y="910762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Simple Low-Cost Activities to Enact Procedures</a:t>
          </a:r>
          <a:endParaRPr lang="en-US" sz="2500" kern="1200"/>
        </a:p>
      </dsp:txBody>
      <dsp:txXfrm>
        <a:off x="0" y="910762"/>
        <a:ext cx="6666833" cy="908098"/>
      </dsp:txXfrm>
    </dsp:sp>
    <dsp:sp modelId="{C827207D-3E55-4301-8724-B93E1FB6DFE5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12C251-B436-45DD-ABEC-5825E24359F3}">
      <dsp:nvSpPr>
        <dsp:cNvPr id="0" name=""/>
        <dsp:cNvSpPr/>
      </dsp:nvSpPr>
      <dsp:spPr>
        <a:xfrm>
          <a:off x="0" y="1818861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 Requirement to Physically Alter Premises / Purchase Equipment</a:t>
          </a:r>
          <a:endParaRPr lang="en-US" sz="2500" kern="1200"/>
        </a:p>
      </dsp:txBody>
      <dsp:txXfrm>
        <a:off x="0" y="1818861"/>
        <a:ext cx="6666833" cy="908098"/>
      </dsp:txXfrm>
    </dsp:sp>
    <dsp:sp modelId="{B578F897-6D1A-495C-9395-786E43C4BD42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4D3549-B578-43AD-88E2-DE7B68A9B862}">
      <dsp:nvSpPr>
        <dsp:cNvPr id="0" name=""/>
        <dsp:cNvSpPr/>
      </dsp:nvSpPr>
      <dsp:spPr>
        <a:xfrm>
          <a:off x="0" y="2726960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Improve Staff Awareness &amp; Responses</a:t>
          </a:r>
          <a:endParaRPr lang="en-US" sz="2500" kern="1200"/>
        </a:p>
      </dsp:txBody>
      <dsp:txXfrm>
        <a:off x="0" y="2726960"/>
        <a:ext cx="6666833" cy="908098"/>
      </dsp:txXfrm>
    </dsp:sp>
    <dsp:sp modelId="{C80406A6-8A4B-4305-8BA7-CF94FD76E2EA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5D947A-985A-4CFC-8188-3405289AFD79}">
      <dsp:nvSpPr>
        <dsp:cNvPr id="0" name=""/>
        <dsp:cNvSpPr/>
      </dsp:nvSpPr>
      <dsp:spPr>
        <a:xfrm>
          <a:off x="0" y="3635058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Risk Assessments</a:t>
          </a:r>
          <a:endParaRPr lang="en-US" sz="2500" kern="1200"/>
        </a:p>
      </dsp:txBody>
      <dsp:txXfrm>
        <a:off x="0" y="3635058"/>
        <a:ext cx="6666833" cy="908098"/>
      </dsp:txXfrm>
    </dsp:sp>
    <dsp:sp modelId="{3D0B472C-D9CB-4CCE-921B-48C1A6E9F961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116B3C-17D9-442F-ACF0-0D4984EAA1D6}">
      <dsp:nvSpPr>
        <dsp:cNvPr id="0" name=""/>
        <dsp:cNvSpPr/>
      </dsp:nvSpPr>
      <dsp:spPr>
        <a:xfrm>
          <a:off x="0" y="4543157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Bag Checks</a:t>
          </a:r>
          <a:endParaRPr lang="en-US" sz="2500" kern="1200"/>
        </a:p>
      </dsp:txBody>
      <dsp:txXfrm>
        <a:off x="0" y="4543157"/>
        <a:ext cx="6666833" cy="90809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BB68A-6EA2-45D2-81CE-5974FF61C84F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31EF8F-0DF4-4755-BFF3-FC05D58AFA3E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FF0000"/>
              </a:solidFill>
            </a:rPr>
            <a:t>Proactive or Reactive?</a:t>
          </a:r>
          <a:endParaRPr lang="en-US" sz="3600" b="1" kern="1200" dirty="0">
            <a:solidFill>
              <a:srgbClr val="FF0000"/>
            </a:solidFill>
          </a:endParaRPr>
        </a:p>
      </dsp:txBody>
      <dsp:txXfrm>
        <a:off x="0" y="665"/>
        <a:ext cx="6666833" cy="778941"/>
      </dsp:txXfrm>
    </dsp:sp>
    <dsp:sp modelId="{6A8A5381-3ABA-4068-A5B2-F9914DE6B7D8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4424BA-4FF6-415D-9716-3B9C36152DC6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Risk Assessments</a:t>
          </a:r>
          <a:endParaRPr lang="en-US" sz="3600" kern="1200"/>
        </a:p>
      </dsp:txBody>
      <dsp:txXfrm>
        <a:off x="0" y="779606"/>
        <a:ext cx="6666833" cy="778941"/>
      </dsp:txXfrm>
    </dsp:sp>
    <dsp:sp modelId="{3343FAA6-64A8-48AB-AEF4-49E953B8B097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2BCEEE-2846-4BCB-850E-1D2A83A53A82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Emergency Plans</a:t>
          </a:r>
          <a:endParaRPr lang="en-US" sz="3600" kern="1200"/>
        </a:p>
      </dsp:txBody>
      <dsp:txXfrm>
        <a:off x="0" y="1558548"/>
        <a:ext cx="6666833" cy="778941"/>
      </dsp:txXfrm>
    </dsp:sp>
    <dsp:sp modelId="{E1FF37FB-DE0B-46C1-80D2-3A8AFA7F516B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39B6BE-F694-4B55-988D-C41FD2D9B7F3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Industry Engagement / Concerns</a:t>
          </a:r>
          <a:endParaRPr lang="en-US" sz="3600" kern="1200"/>
        </a:p>
      </dsp:txBody>
      <dsp:txXfrm>
        <a:off x="0" y="2337489"/>
        <a:ext cx="6666833" cy="778941"/>
      </dsp:txXfrm>
    </dsp:sp>
    <dsp:sp modelId="{3357C738-9980-4F79-A25A-0B0B905FA772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AB4A24-59EA-4528-A75F-E6F3854D34E4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Impacts</a:t>
          </a:r>
          <a:endParaRPr lang="en-US" sz="3600" kern="1200"/>
        </a:p>
      </dsp:txBody>
      <dsp:txXfrm>
        <a:off x="0" y="3116430"/>
        <a:ext cx="6666833" cy="778941"/>
      </dsp:txXfrm>
    </dsp:sp>
    <dsp:sp modelId="{A0558192-04A8-491C-88FB-F61683D3186D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51E17F-EB34-448B-876D-7A5D0549DF57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Responsibility</a:t>
          </a:r>
          <a:endParaRPr lang="en-US" sz="3600" kern="1200"/>
        </a:p>
      </dsp:txBody>
      <dsp:txXfrm>
        <a:off x="0" y="3895371"/>
        <a:ext cx="6666833" cy="778941"/>
      </dsp:txXfrm>
    </dsp:sp>
    <dsp:sp modelId="{6BDC996F-5732-4861-B8C7-CC9194D2B5F6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DD2013-6CB9-4EA0-91FA-F88C2E0E0676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FF0000"/>
              </a:solidFill>
            </a:rPr>
            <a:t>Is it Too Little Too Late?</a:t>
          </a:r>
          <a:endParaRPr lang="en-US" sz="3600" b="1" kern="1200" dirty="0">
            <a:solidFill>
              <a:srgbClr val="FF0000"/>
            </a:solidFill>
          </a:endParaRPr>
        </a:p>
      </dsp:txBody>
      <dsp:txXfrm>
        <a:off x="0" y="4674313"/>
        <a:ext cx="6666833" cy="7789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42502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Martyn’s Law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2718E-774C-C536-4B7A-27B946602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Session 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7E51A6-E1F6-9153-9067-E28FA88361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522394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9835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DE9A91-746C-2982-D397-AD3C8D3DCE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4" r="-1" b="-1"/>
          <a:stretch>
            <a:fillRect/>
          </a:stretch>
        </p:blipFill>
        <p:spPr>
          <a:xfrm>
            <a:off x="2360023" y="1367609"/>
            <a:ext cx="7256373" cy="4005580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B5173141-4BBD-599E-D0D1-ACBD640290B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983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8D824-B89D-4981-99F7-378AA7270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  Figen Murray OBE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E09646-A6A1-0985-8DD3-488E9F7AA7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552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83199-A363-EC55-2F08-6E3BA7CC2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913" y="2055223"/>
            <a:ext cx="5947955" cy="4802766"/>
          </a:xfrm>
        </p:spPr>
        <p:txBody>
          <a:bodyPr>
            <a:noAutofit/>
          </a:bodyPr>
          <a:lstStyle/>
          <a:p>
            <a:r>
              <a:rPr lang="en-GB" sz="2000" dirty="0"/>
              <a:t>Initiator of Martyn’s Law – Terrorism (Protection of Premises Bill</a:t>
            </a:r>
          </a:p>
          <a:p>
            <a:r>
              <a:rPr lang="en-GB" sz="2000" dirty="0"/>
              <a:t>MA Counterterrorism UCL (Distinction)</a:t>
            </a:r>
          </a:p>
          <a:p>
            <a:r>
              <a:rPr lang="en-GB" sz="2000" dirty="0"/>
              <a:t>Member of the Senior Leadership Team at </a:t>
            </a:r>
            <a:r>
              <a:rPr lang="en-GB" sz="2000" dirty="0" err="1"/>
              <a:t>TiNYg</a:t>
            </a:r>
            <a:endParaRPr lang="en-GB" sz="2000" dirty="0"/>
          </a:p>
          <a:p>
            <a:r>
              <a:rPr lang="en-GB" sz="2000" dirty="0"/>
              <a:t>Patron of Association of University Chief Security Officers</a:t>
            </a:r>
          </a:p>
          <a:p>
            <a:r>
              <a:rPr lang="en-GB" sz="2000" dirty="0"/>
              <a:t>Visiting Fellow Institute of Strategic Risk Management</a:t>
            </a:r>
          </a:p>
          <a:p>
            <a:r>
              <a:rPr lang="en-GB" sz="2000" dirty="0"/>
              <a:t>Associate Member of Security Institute</a:t>
            </a:r>
          </a:p>
          <a:p>
            <a:r>
              <a:rPr lang="en-GB" sz="2000" dirty="0"/>
              <a:t>Hon Doctorate University of Salford</a:t>
            </a:r>
          </a:p>
          <a:p>
            <a:r>
              <a:rPr lang="en-GB" sz="2000" dirty="0"/>
              <a:t>Trustee Survivors Against Terror (SAT)</a:t>
            </a:r>
          </a:p>
          <a:p>
            <a:r>
              <a:rPr lang="en-GB" sz="2000" dirty="0"/>
              <a:t>Non Exec Director SW-One Communications</a:t>
            </a:r>
          </a:p>
        </p:txBody>
      </p:sp>
    </p:spTree>
    <p:extLst>
      <p:ext uri="{BB962C8B-B14F-4D97-AF65-F5344CB8AC3E}">
        <p14:creationId xmlns:p14="http://schemas.microsoft.com/office/powerpoint/2010/main" val="3393181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lage of people posing for the camera&#10;&#10;AI-generated content may be incorrect.">
            <a:extLst>
              <a:ext uri="{FF2B5EF4-FFF2-40B4-BE49-F238E27FC236}">
                <a16:creationId xmlns:a16="http://schemas.microsoft.com/office/drawing/2014/main" id="{D97C5583-E720-34FB-E2D5-F48A51A34B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6" r="3834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481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CFB124C-4B0C-4A81-8633-17257B151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006" y="569844"/>
            <a:ext cx="8427988" cy="5649981"/>
          </a:xfrm>
          <a:prstGeom prst="rect">
            <a:avLst/>
          </a:prstGeom>
          <a:ln>
            <a:noFill/>
          </a:ln>
          <a:effectLst>
            <a:outerShdw blurRad="317500" dist="317500" dir="7140000" sx="95000" sy="95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C99CDD-DB70-424A-80A1-6776516CF8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44" r="1" b="1"/>
          <a:stretch>
            <a:fillRect/>
          </a:stretch>
        </p:blipFill>
        <p:spPr>
          <a:xfrm>
            <a:off x="2899954" y="1428395"/>
            <a:ext cx="5447211" cy="364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801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A249660-2572-7C80-5618-D0CBA8F6F1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121" r="5307"/>
          <a:stretch>
            <a:fillRect/>
          </a:stretch>
        </p:blipFill>
        <p:spPr>
          <a:xfrm>
            <a:off x="1532708" y="863260"/>
            <a:ext cx="8577943" cy="4753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774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05103-4B38-F057-51BF-9D2D17F7F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09303"/>
            <a:ext cx="10515600" cy="1602377"/>
          </a:xfrm>
        </p:spPr>
        <p:txBody>
          <a:bodyPr/>
          <a:lstStyle/>
          <a:p>
            <a:r>
              <a:rPr lang="en-GB" dirty="0"/>
              <a:t>               Martyn’s Law – The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DCDB8-A75F-6DD6-20AA-C63B1841E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88571"/>
            <a:ext cx="12035246" cy="5088392"/>
          </a:xfrm>
        </p:spPr>
        <p:txBody>
          <a:bodyPr>
            <a:normAutofit/>
          </a:bodyPr>
          <a:lstStyle/>
          <a:p>
            <a:r>
              <a:rPr lang="en-GB" sz="2000" dirty="0"/>
              <a:t>22.31pm on 22nd May 2017 ….. Lasting Effect</a:t>
            </a:r>
          </a:p>
          <a:p>
            <a:r>
              <a:rPr lang="en-GB" sz="2000" dirty="0"/>
              <a:t>December 2018 Katie Melua Concert </a:t>
            </a:r>
          </a:p>
          <a:p>
            <a:r>
              <a:rPr lang="en-GB" sz="2000" dirty="0"/>
              <a:t>January 2019 Launch of Martyn’s Law Petition</a:t>
            </a:r>
          </a:p>
          <a:p>
            <a:r>
              <a:rPr lang="en-GB" sz="2000" dirty="0"/>
              <a:t>Jan /Feb </a:t>
            </a:r>
            <a:r>
              <a:rPr lang="en-GB" sz="2000" dirty="0" err="1"/>
              <a:t>Figin</a:t>
            </a:r>
            <a:r>
              <a:rPr lang="en-GB" sz="2000" dirty="0"/>
              <a:t> Met with Brendan Cox and Nick Aldworth</a:t>
            </a:r>
          </a:p>
          <a:p>
            <a:r>
              <a:rPr lang="en-GB" sz="2000" dirty="0"/>
              <a:t>Feb 2021 Government Launches Public Consultation</a:t>
            </a:r>
          </a:p>
          <a:p>
            <a:r>
              <a:rPr lang="en-GB" sz="2000" dirty="0"/>
              <a:t>December 2022 PM Rishi Sunak Promises to Introduce Martyn’s Law Failed to deliver …..</a:t>
            </a:r>
          </a:p>
          <a:p>
            <a:r>
              <a:rPr lang="en-GB" sz="2000" dirty="0"/>
              <a:t>May 2024 Martyn’s Law Walk – Manchester – 200 miles (16 days)to 10 Downing St on 7</a:t>
            </a:r>
            <a:r>
              <a:rPr lang="en-GB" sz="2000" baseline="30000" dirty="0"/>
              <a:t>th</a:t>
            </a:r>
            <a:r>
              <a:rPr lang="en-GB" sz="2000" dirty="0"/>
              <a:t> Anniversary of Attack</a:t>
            </a:r>
          </a:p>
          <a:p>
            <a:r>
              <a:rPr lang="en-GB" sz="2000" dirty="0"/>
              <a:t>22</a:t>
            </a:r>
            <a:r>
              <a:rPr lang="en-GB" sz="2000" baseline="30000" dirty="0"/>
              <a:t>nd</a:t>
            </a:r>
            <a:r>
              <a:rPr lang="en-GB" sz="2000" dirty="0"/>
              <a:t> May 2024 Sir Kier Starmer’s Promise </a:t>
            </a:r>
          </a:p>
          <a:p>
            <a:r>
              <a:rPr lang="en-GB" sz="2000" dirty="0"/>
              <a:t>September 2024 Introduced to Parliament – Security Minister- Legislative Process</a:t>
            </a:r>
          </a:p>
          <a:p>
            <a:r>
              <a:rPr lang="en-GB" sz="2000" dirty="0"/>
              <a:t>December 2024 Progresses to House of Lords – Led by Lord Hanson of Flint</a:t>
            </a:r>
          </a:p>
          <a:p>
            <a:r>
              <a:rPr lang="en-GB" sz="2000" dirty="0"/>
              <a:t>3</a:t>
            </a:r>
            <a:r>
              <a:rPr lang="en-GB" sz="2000" baseline="30000" dirty="0"/>
              <a:t>rd</a:t>
            </a:r>
            <a:r>
              <a:rPr lang="en-GB" sz="2000" dirty="0"/>
              <a:t> May 2025 Royal Assent – Enshrined Martyn’s Law into UK Legislation</a:t>
            </a:r>
          </a:p>
        </p:txBody>
      </p:sp>
    </p:spTree>
    <p:extLst>
      <p:ext uri="{BB962C8B-B14F-4D97-AF65-F5344CB8AC3E}">
        <p14:creationId xmlns:p14="http://schemas.microsoft.com/office/powerpoint/2010/main" val="735620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05864-7F05-5048-CCCB-B6A5ED231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Terrorism is Here to Stay 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80CD1-B2C2-8814-B7B9-58B66EC4F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Terror Landscape very different since 2014</a:t>
            </a:r>
          </a:p>
          <a:p>
            <a:r>
              <a:rPr lang="en-GB" dirty="0"/>
              <a:t>14 Terror Attacks in UK since 2017</a:t>
            </a:r>
          </a:p>
          <a:p>
            <a:r>
              <a:rPr lang="en-GB" dirty="0"/>
              <a:t>43 Late – Stage Terror Plots Stopped …… Just in Time ……</a:t>
            </a:r>
          </a:p>
          <a:p>
            <a:r>
              <a:rPr lang="en-GB" dirty="0"/>
              <a:t>Active Investigations</a:t>
            </a:r>
          </a:p>
          <a:p>
            <a:r>
              <a:rPr lang="en-GB" dirty="0"/>
              <a:t>Significant Subjects of Interest</a:t>
            </a:r>
          </a:p>
          <a:p>
            <a:r>
              <a:rPr lang="en-GB" dirty="0"/>
              <a:t>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4229313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4D8E2-F96E-3934-ECD4-BF422C3A5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 of Martyn’s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B2A987-E760-F4B9-0B7F-C533ECEFED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539504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190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A26CA-9F21-2135-F8B4-A86D77203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Aims of Martyn’s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94D5E6-FF4F-8255-6285-E0B23872B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4054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6380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45DB5-2821-A095-E65B-3B95367DA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Martyn’s Law Time Frames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4021A404-04B7-FA48-6E4B-2732B506D0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12555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2567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28C5A8-448B-73A8-B39B-05A3B9E2C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Process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06EAF82E-9FB6-B314-3178-FAB849E4F5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572832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9008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7FD16-161F-E895-CF81-55CA3DAEB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Updates Since Draft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5ABB63-0B7C-CDA1-EAC8-636DC4A4C9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73800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3292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0FFF4-7A3B-3F48-53E5-7BDE64A58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Standard Tier 200 to 799 Attendees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13C011-FE38-4A09-CEB5-49DBE98D16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87692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67206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D7948-14F7-3932-72E3-D8B69D860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Tier – Venues 200 – 799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43C8B-A312-7C80-519C-5A8E1953B4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Implement Plans to Keep People Safe in the Event of an Attack Happening At or Near the Event Location</a:t>
            </a:r>
          </a:p>
          <a:p>
            <a:endParaRPr lang="en-GB" dirty="0"/>
          </a:p>
          <a:p>
            <a:r>
              <a:rPr lang="en-GB" dirty="0"/>
              <a:t>Lockdown</a:t>
            </a:r>
          </a:p>
          <a:p>
            <a:r>
              <a:rPr lang="en-GB" dirty="0"/>
              <a:t>Invacuate</a:t>
            </a:r>
          </a:p>
          <a:p>
            <a:r>
              <a:rPr lang="en-GB" dirty="0"/>
              <a:t>Evacuate</a:t>
            </a:r>
          </a:p>
          <a:p>
            <a:r>
              <a:rPr lang="en-GB" dirty="0"/>
              <a:t>Communicate</a:t>
            </a:r>
          </a:p>
        </p:txBody>
      </p:sp>
    </p:spTree>
    <p:extLst>
      <p:ext uri="{BB962C8B-B14F-4D97-AF65-F5344CB8AC3E}">
        <p14:creationId xmlns:p14="http://schemas.microsoft.com/office/powerpoint/2010/main" val="4237283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C9E2F-C6DC-ED5B-7EDE-22423EB11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Enhanced Tier 800+ Attendees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856F553-C10B-AFB7-A0DA-3FA9A2474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-278674"/>
            <a:ext cx="7874309" cy="769837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Concept of Reasonably Practicable </a:t>
            </a:r>
          </a:p>
          <a:p>
            <a:r>
              <a:rPr lang="en-GB" sz="2400" dirty="0"/>
              <a:t>Put in Place Additional Public Protection Measures</a:t>
            </a:r>
          </a:p>
          <a:p>
            <a:r>
              <a:rPr lang="en-GB" sz="2400" dirty="0"/>
              <a:t>Reduce Vulnerability v Acts of Terrorism</a:t>
            </a:r>
          </a:p>
          <a:p>
            <a:r>
              <a:rPr lang="en-GB" sz="2400" dirty="0"/>
              <a:t>Measures to Monitor Premises / Events &amp; the Immediate Vicinity</a:t>
            </a:r>
          </a:p>
          <a:p>
            <a:r>
              <a:rPr lang="en-GB" sz="2400" dirty="0"/>
              <a:t>Document Compliance with Certain Requirements &amp; Regulations</a:t>
            </a:r>
          </a:p>
          <a:p>
            <a:r>
              <a:rPr lang="en-GB" sz="2400" dirty="0"/>
              <a:t>Those Responsible Must be Familiar with Exercise of Judgement through Health &amp; Safety Legislation</a:t>
            </a:r>
          </a:p>
          <a:p>
            <a:r>
              <a:rPr lang="en-GB" sz="2400" dirty="0"/>
              <a:t>Takes into Account Nature of Activities to Ensure Operational Environment </a:t>
            </a:r>
          </a:p>
          <a:p>
            <a:r>
              <a:rPr lang="en-GB" sz="2400" dirty="0"/>
              <a:t>Use Available Resources</a:t>
            </a:r>
          </a:p>
          <a:p>
            <a:r>
              <a:rPr lang="en-GB" sz="2400" dirty="0"/>
              <a:t>Dedicated Guidance &amp; Support Provided for Duty Holders to Ensure those in Scope have required Info on What to Do &amp; How Best to Do it</a:t>
            </a:r>
          </a:p>
          <a:p>
            <a:r>
              <a:rPr lang="en-GB" sz="2400" dirty="0"/>
              <a:t>Easy to Follow Guidance – No Particular Expectations 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40598076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14988-5031-7B70-FC9C-6E47B1592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Enhanced Duty – Venues of 800 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75F66-F1B4-6229-D01F-608C669CD6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Measures to Stop Terror Attacks from Happening at Their Location in First Place</a:t>
            </a:r>
          </a:p>
          <a:p>
            <a:endParaRPr lang="en-GB" dirty="0"/>
          </a:p>
          <a:p>
            <a:r>
              <a:rPr lang="en-GB" dirty="0"/>
              <a:t>Security Industry Authority will be Regulator</a:t>
            </a:r>
          </a:p>
          <a:p>
            <a:r>
              <a:rPr lang="en-GB" dirty="0"/>
              <a:t>Implementation Period is Envisaged to be a 2 years </a:t>
            </a:r>
          </a:p>
          <a:p>
            <a:r>
              <a:rPr lang="en-GB" dirty="0"/>
              <a:t>Expected Implementation 2027 ………</a:t>
            </a:r>
          </a:p>
        </p:txBody>
      </p:sp>
    </p:spTree>
    <p:extLst>
      <p:ext uri="{BB962C8B-B14F-4D97-AF65-F5344CB8AC3E}">
        <p14:creationId xmlns:p14="http://schemas.microsoft.com/office/powerpoint/2010/main" val="9812811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76A6-D03B-1F97-7303-3B892C6E4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5FE82-CF0E-CD73-F783-E2200AD7C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Companies already offering Services, Training , Apps &amp; Consultancy to get Organisations Martyn’s Law Ready ……..</a:t>
            </a:r>
          </a:p>
          <a:p>
            <a:endParaRPr lang="en-GB" dirty="0"/>
          </a:p>
          <a:p>
            <a:r>
              <a:rPr lang="en-GB" dirty="0"/>
              <a:t>Home Office Guidance – Wait Until Statutory s.27 Guidance is Published Before Considering Compliance as it will explain the Full Requirements &amp; How to Meet Them ……</a:t>
            </a:r>
          </a:p>
          <a:p>
            <a:endParaRPr lang="en-GB" dirty="0"/>
          </a:p>
          <a:p>
            <a:r>
              <a:rPr lang="en-GB" dirty="0"/>
              <a:t>S.27 Will Enable Businesses to Make Their Own Assessments on How They Will Meet Martyn’s Law Requirements &amp; Whether or Not to Seek Further Support</a:t>
            </a:r>
          </a:p>
        </p:txBody>
      </p:sp>
    </p:spTree>
    <p:extLst>
      <p:ext uri="{BB962C8B-B14F-4D97-AF65-F5344CB8AC3E}">
        <p14:creationId xmlns:p14="http://schemas.microsoft.com/office/powerpoint/2010/main" val="1331865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2AD6D-9946-5314-168B-D4CE16CA2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Further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90379-EA26-DEA6-0754-DE9E41F3E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5" y="1825625"/>
            <a:ext cx="11495314" cy="4351338"/>
          </a:xfrm>
        </p:spPr>
        <p:txBody>
          <a:bodyPr/>
          <a:lstStyle/>
          <a:p>
            <a:r>
              <a:rPr lang="en-GB" dirty="0"/>
              <a:t>Businesses DO NOT Need to Spend Money on Consultants and Training to be Compliant &amp; are NOT Legally Obliged to Do So Until Act is Commenced at the End of the Implementation Period – </a:t>
            </a:r>
            <a:r>
              <a:rPr lang="en-GB" dirty="0" err="1"/>
              <a:t>ie</a:t>
            </a:r>
            <a:r>
              <a:rPr lang="en-GB" dirty="0"/>
              <a:t> 2027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Use of Photos of </a:t>
            </a:r>
            <a:r>
              <a:rPr lang="en-GB" dirty="0" err="1"/>
              <a:t>Figan</a:t>
            </a:r>
            <a:r>
              <a:rPr lang="en-GB" dirty="0"/>
              <a:t> &amp; Martyn Illegally to Sell Services …….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Figin</a:t>
            </a:r>
            <a:r>
              <a:rPr lang="en-GB" dirty="0"/>
              <a:t> Does NOT </a:t>
            </a:r>
            <a:r>
              <a:rPr lang="en-GB" dirty="0" err="1"/>
              <a:t>Endorese</a:t>
            </a:r>
            <a:r>
              <a:rPr lang="en-GB" dirty="0"/>
              <a:t> Services, Training, Consultancy or Training Work</a:t>
            </a:r>
          </a:p>
          <a:p>
            <a:pPr marL="0" indent="0">
              <a:buNone/>
            </a:pPr>
            <a:r>
              <a:rPr lang="en-GB" dirty="0"/>
              <a:t>Exploitation BY Opportunists</a:t>
            </a:r>
          </a:p>
        </p:txBody>
      </p:sp>
    </p:spTree>
    <p:extLst>
      <p:ext uri="{BB962C8B-B14F-4D97-AF65-F5344CB8AC3E}">
        <p14:creationId xmlns:p14="http://schemas.microsoft.com/office/powerpoint/2010/main" val="30476011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90B1C7-5F8D-9616-9196-7526A0E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Martyn’s Law Session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9F502A-7276-2100-6AFE-0D3F7CCB46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942945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11917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CCCB6D-5162-4AAE-A5E3-3AC55410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CD8C04-CC7B-40EF-82EB-E9821F79B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70" y="2458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CD73D4F-FD62-EDF0-4ABB-AE1285D8B1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40000"/>
          </a:blip>
          <a:srcRect l="18015" r="15447"/>
          <a:stretch>
            <a:fillRect/>
          </a:stretch>
        </p:blipFill>
        <p:spPr>
          <a:xfrm>
            <a:off x="-170" y="10"/>
            <a:ext cx="8450317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1F3D31-25B7-8CFC-F7B5-429F775816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96" r="17796"/>
          <a:stretch>
            <a:fillRect/>
          </a:stretch>
        </p:blipFill>
        <p:spPr>
          <a:xfrm>
            <a:off x="6225997" y="-2458"/>
            <a:ext cx="596278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724072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940</Words>
  <Application>Microsoft Office PowerPoint</Application>
  <PresentationFormat>Widescreen</PresentationFormat>
  <Paragraphs>144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PowerPoint Presentation</vt:lpstr>
      <vt:lpstr>Session Introduction</vt:lpstr>
      <vt:lpstr>PowerPoint Presentation</vt:lpstr>
      <vt:lpstr>  Figen Murray OBE</vt:lpstr>
      <vt:lpstr>PowerPoint Presentation</vt:lpstr>
      <vt:lpstr>PowerPoint Presentation</vt:lpstr>
      <vt:lpstr>PowerPoint Presentation</vt:lpstr>
      <vt:lpstr>               Martyn’s Law – The Journey</vt:lpstr>
      <vt:lpstr>Terrorism is Here to Stay ……</vt:lpstr>
      <vt:lpstr>Introduction of Martyn’s Law</vt:lpstr>
      <vt:lpstr>Aims of Martyn’s Law</vt:lpstr>
      <vt:lpstr>Martyn’s Law Time Frames</vt:lpstr>
      <vt:lpstr>Process </vt:lpstr>
      <vt:lpstr>Updates Since Draft</vt:lpstr>
      <vt:lpstr>Standard Tier 200 to 799 Attendees</vt:lpstr>
      <vt:lpstr>Standard Tier – Venues 200 – 799 People</vt:lpstr>
      <vt:lpstr>Enhanced Tier 800+ Attendees</vt:lpstr>
      <vt:lpstr>Enhanced Duty – Venues of 800 +</vt:lpstr>
      <vt:lpstr>                                   Issues </vt:lpstr>
      <vt:lpstr>                 Further Issues</vt:lpstr>
      <vt:lpstr>Martyn’s Law Session Review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2025-10-01T21:26:25Z</dcterms:modified>
</cp:coreProperties>
</file>