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15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32F4DB8-6605-49CF-949D-F494F1E1EF79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3851116-0374-476A-A52A-C7D4AB0B1594}">
      <dgm:prSet phldrT="[Text]"/>
      <dgm:spPr/>
      <dgm:t>
        <a:bodyPr/>
        <a:lstStyle/>
        <a:p>
          <a:r>
            <a:rPr lang="en-GB" dirty="0" smtClean="0"/>
            <a:t>Ancient Economy</a:t>
          </a:r>
          <a:endParaRPr lang="en-GB" dirty="0"/>
        </a:p>
      </dgm:t>
    </dgm:pt>
    <dgm:pt modelId="{F35C891E-B1F5-4F69-B1B7-5D0FD765F412}" type="parTrans" cxnId="{69EAE128-2A0A-4F6B-9E47-6463F200EF01}">
      <dgm:prSet/>
      <dgm:spPr/>
      <dgm:t>
        <a:bodyPr/>
        <a:lstStyle/>
        <a:p>
          <a:endParaRPr lang="en-GB"/>
        </a:p>
      </dgm:t>
    </dgm:pt>
    <dgm:pt modelId="{40FD7031-BE16-40FB-9D5A-6336A5211057}" type="sibTrans" cxnId="{69EAE128-2A0A-4F6B-9E47-6463F200EF01}">
      <dgm:prSet/>
      <dgm:spPr/>
      <dgm:t>
        <a:bodyPr/>
        <a:lstStyle/>
        <a:p>
          <a:endParaRPr lang="en-GB"/>
        </a:p>
      </dgm:t>
    </dgm:pt>
    <dgm:pt modelId="{CD91D37E-C090-4471-A8C4-AB1F4077FE28}">
      <dgm:prSet phldrT="[Text]"/>
      <dgm:spPr/>
      <dgm:t>
        <a:bodyPr/>
        <a:lstStyle/>
        <a:p>
          <a:r>
            <a:rPr lang="en-GB" dirty="0" smtClean="0"/>
            <a:t>Greek Economy</a:t>
          </a:r>
          <a:endParaRPr lang="en-GB" dirty="0"/>
        </a:p>
      </dgm:t>
    </dgm:pt>
    <dgm:pt modelId="{ED4B1CE6-0068-4551-952A-F5448EFDB819}" type="parTrans" cxnId="{051BDC1D-B1D4-426E-9966-46871EEE45AE}">
      <dgm:prSet/>
      <dgm:spPr/>
      <dgm:t>
        <a:bodyPr/>
        <a:lstStyle/>
        <a:p>
          <a:endParaRPr lang="en-GB"/>
        </a:p>
      </dgm:t>
    </dgm:pt>
    <dgm:pt modelId="{09F764DF-B86E-46BC-BC3F-84FA087C1553}" type="sibTrans" cxnId="{051BDC1D-B1D4-426E-9966-46871EEE45AE}">
      <dgm:prSet/>
      <dgm:spPr/>
      <dgm:t>
        <a:bodyPr/>
        <a:lstStyle/>
        <a:p>
          <a:endParaRPr lang="en-GB"/>
        </a:p>
      </dgm:t>
    </dgm:pt>
    <dgm:pt modelId="{1FA00514-DDCA-4DFE-86AE-345ECAA7AB37}">
      <dgm:prSet phldrT="[Text]"/>
      <dgm:spPr/>
      <dgm:t>
        <a:bodyPr/>
        <a:lstStyle/>
        <a:p>
          <a:r>
            <a:rPr lang="en-GB" dirty="0" smtClean="0"/>
            <a:t>…of the classical period…</a:t>
          </a:r>
          <a:endParaRPr lang="en-GB" dirty="0"/>
        </a:p>
      </dgm:t>
    </dgm:pt>
    <dgm:pt modelId="{79A28612-9E24-4CAC-A351-8B8E1A588E31}" type="parTrans" cxnId="{12B48B8E-9973-40BB-91D7-3CF439F8F3DF}">
      <dgm:prSet/>
      <dgm:spPr/>
      <dgm:t>
        <a:bodyPr/>
        <a:lstStyle/>
        <a:p>
          <a:endParaRPr lang="en-GB"/>
        </a:p>
      </dgm:t>
    </dgm:pt>
    <dgm:pt modelId="{3BC57DCD-5B2D-42DF-9294-12ED18B035CE}" type="sibTrans" cxnId="{12B48B8E-9973-40BB-91D7-3CF439F8F3DF}">
      <dgm:prSet/>
      <dgm:spPr/>
      <dgm:t>
        <a:bodyPr/>
        <a:lstStyle/>
        <a:p>
          <a:endParaRPr lang="en-GB"/>
        </a:p>
      </dgm:t>
    </dgm:pt>
    <dgm:pt modelId="{A4C6E5B7-5D7E-49D5-B215-42DA9B56001F}">
      <dgm:prSet phldrT="[Text]"/>
      <dgm:spPr/>
      <dgm:t>
        <a:bodyPr/>
        <a:lstStyle/>
        <a:p>
          <a:r>
            <a:rPr lang="en-GB" dirty="0" smtClean="0"/>
            <a:t>…in Athens…</a:t>
          </a:r>
          <a:endParaRPr lang="en-GB" dirty="0"/>
        </a:p>
      </dgm:t>
    </dgm:pt>
    <dgm:pt modelId="{D6C0B4F1-8B76-4637-8798-BE846DC9F22B}" type="parTrans" cxnId="{B052ACEA-7DB4-4FB9-91EE-363A9E40191E}">
      <dgm:prSet/>
      <dgm:spPr/>
      <dgm:t>
        <a:bodyPr/>
        <a:lstStyle/>
        <a:p>
          <a:endParaRPr lang="en-GB"/>
        </a:p>
      </dgm:t>
    </dgm:pt>
    <dgm:pt modelId="{34032820-888A-4995-90DF-2D70B3CDB0D9}" type="sibTrans" cxnId="{B052ACEA-7DB4-4FB9-91EE-363A9E40191E}">
      <dgm:prSet/>
      <dgm:spPr/>
      <dgm:t>
        <a:bodyPr/>
        <a:lstStyle/>
        <a:p>
          <a:endParaRPr lang="en-GB"/>
        </a:p>
      </dgm:t>
    </dgm:pt>
    <dgm:pt modelId="{A33258E4-8809-4423-87C6-2579662BBB31}">
      <dgm:prSet phldrT="[Text]"/>
      <dgm:spPr/>
      <dgm:t>
        <a:bodyPr/>
        <a:lstStyle/>
        <a:p>
          <a:r>
            <a:rPr lang="en-GB" dirty="0" smtClean="0"/>
            <a:t>…relating to trade…</a:t>
          </a:r>
          <a:endParaRPr lang="en-GB" dirty="0"/>
        </a:p>
      </dgm:t>
    </dgm:pt>
    <dgm:pt modelId="{5C8797B7-DD70-4ADB-AEEC-592CC08380CC}" type="parTrans" cxnId="{887CB506-B947-464A-B738-592C2644B1E0}">
      <dgm:prSet/>
      <dgm:spPr/>
      <dgm:t>
        <a:bodyPr/>
        <a:lstStyle/>
        <a:p>
          <a:endParaRPr lang="en-GB"/>
        </a:p>
      </dgm:t>
    </dgm:pt>
    <dgm:pt modelId="{36A6F450-36AC-4060-8D69-1AC7D433AE7E}" type="sibTrans" cxnId="{887CB506-B947-464A-B738-592C2644B1E0}">
      <dgm:prSet/>
      <dgm:spPr/>
      <dgm:t>
        <a:bodyPr/>
        <a:lstStyle/>
        <a:p>
          <a:endParaRPr lang="en-GB"/>
        </a:p>
      </dgm:t>
    </dgm:pt>
    <dgm:pt modelId="{4B823DAF-7151-4869-A70D-D76B6B443CA0}">
      <dgm:prSet/>
      <dgm:spPr/>
      <dgm:t>
        <a:bodyPr/>
        <a:lstStyle/>
        <a:p>
          <a:r>
            <a:rPr lang="en-GB" dirty="0" smtClean="0"/>
            <a:t>…pottery…</a:t>
          </a:r>
          <a:endParaRPr lang="en-GB" dirty="0"/>
        </a:p>
      </dgm:t>
    </dgm:pt>
    <dgm:pt modelId="{B6B8FF94-FA41-4939-BFF3-688BC7434D6F}" type="parTrans" cxnId="{619B3FD0-22B8-4FCB-B1A9-2729CF243680}">
      <dgm:prSet/>
      <dgm:spPr/>
      <dgm:t>
        <a:bodyPr/>
        <a:lstStyle/>
        <a:p>
          <a:endParaRPr lang="en-GB"/>
        </a:p>
      </dgm:t>
    </dgm:pt>
    <dgm:pt modelId="{5A0B6CCA-33E0-44C4-8676-D80A2EAF7A66}" type="sibTrans" cxnId="{619B3FD0-22B8-4FCB-B1A9-2729CF243680}">
      <dgm:prSet/>
      <dgm:spPr/>
      <dgm:t>
        <a:bodyPr/>
        <a:lstStyle/>
        <a:p>
          <a:endParaRPr lang="en-GB"/>
        </a:p>
      </dgm:t>
    </dgm:pt>
    <dgm:pt modelId="{ADA9289C-2E3A-48D1-93D3-01F883309B1E}">
      <dgm:prSet/>
      <dgm:spPr/>
      <dgm:t>
        <a:bodyPr/>
        <a:lstStyle/>
        <a:p>
          <a:r>
            <a:rPr lang="en-GB" dirty="0" smtClean="0"/>
            <a:t>…export of…</a:t>
          </a:r>
          <a:endParaRPr lang="en-GB" dirty="0"/>
        </a:p>
      </dgm:t>
    </dgm:pt>
    <dgm:pt modelId="{373B8420-8F47-4F4C-AFEC-ED3DC40B43E8}" type="parTrans" cxnId="{75B4CD9D-2F1F-4DFE-A631-C9E6CA5645C8}">
      <dgm:prSet/>
      <dgm:spPr/>
      <dgm:t>
        <a:bodyPr/>
        <a:lstStyle/>
        <a:p>
          <a:endParaRPr lang="en-GB"/>
        </a:p>
      </dgm:t>
    </dgm:pt>
    <dgm:pt modelId="{A19E3F0D-9E29-4BF6-8887-908E22E5048B}" type="sibTrans" cxnId="{75B4CD9D-2F1F-4DFE-A631-C9E6CA5645C8}">
      <dgm:prSet/>
      <dgm:spPr/>
      <dgm:t>
        <a:bodyPr/>
        <a:lstStyle/>
        <a:p>
          <a:endParaRPr lang="en-GB"/>
        </a:p>
      </dgm:t>
    </dgm:pt>
    <dgm:pt modelId="{AA391358-F18C-4BBE-9FF5-176713CFD7A9}">
      <dgm:prSet/>
      <dgm:spPr/>
      <dgm:t>
        <a:bodyPr/>
        <a:lstStyle/>
        <a:p>
          <a:r>
            <a:rPr lang="en-GB" dirty="0" smtClean="0"/>
            <a:t>…to Asia Minor…</a:t>
          </a:r>
          <a:endParaRPr lang="en-GB" dirty="0"/>
        </a:p>
      </dgm:t>
    </dgm:pt>
    <dgm:pt modelId="{27CCA8F1-9417-4DF8-BD98-BF206B9156D5}" type="parTrans" cxnId="{12604354-880F-4533-B11C-AF73E32A57B7}">
      <dgm:prSet/>
      <dgm:spPr/>
      <dgm:t>
        <a:bodyPr/>
        <a:lstStyle/>
        <a:p>
          <a:endParaRPr lang="en-GB"/>
        </a:p>
      </dgm:t>
    </dgm:pt>
    <dgm:pt modelId="{8EBD7A1D-84B6-4925-80C2-5723CECFC759}" type="sibTrans" cxnId="{12604354-880F-4533-B11C-AF73E32A57B7}">
      <dgm:prSet/>
      <dgm:spPr/>
      <dgm:t>
        <a:bodyPr/>
        <a:lstStyle/>
        <a:p>
          <a:endParaRPr lang="en-GB"/>
        </a:p>
      </dgm:t>
    </dgm:pt>
    <dgm:pt modelId="{51779304-DAF3-467F-8022-859A5969373A}">
      <dgm:prSet/>
      <dgm:spPr/>
      <dgm:t>
        <a:bodyPr/>
        <a:lstStyle/>
        <a:p>
          <a:r>
            <a:rPr lang="en-GB" dirty="0" smtClean="0"/>
            <a:t>…good market?</a:t>
          </a:r>
          <a:endParaRPr lang="en-GB" dirty="0"/>
        </a:p>
      </dgm:t>
    </dgm:pt>
    <dgm:pt modelId="{0FF77999-1A98-45A4-B060-1019379927AD}" type="parTrans" cxnId="{C7DA7E36-C638-4D3B-A3B0-7155A14C9449}">
      <dgm:prSet/>
      <dgm:spPr/>
      <dgm:t>
        <a:bodyPr/>
        <a:lstStyle/>
        <a:p>
          <a:endParaRPr lang="en-GB"/>
        </a:p>
      </dgm:t>
    </dgm:pt>
    <dgm:pt modelId="{C216E259-8CC2-479A-BF44-451623917CAA}" type="sibTrans" cxnId="{C7DA7E36-C638-4D3B-A3B0-7155A14C9449}">
      <dgm:prSet/>
      <dgm:spPr/>
      <dgm:t>
        <a:bodyPr/>
        <a:lstStyle/>
        <a:p>
          <a:endParaRPr lang="en-GB"/>
        </a:p>
      </dgm:t>
    </dgm:pt>
    <dgm:pt modelId="{6BE8961C-5DF4-4E4B-8706-9FA246B93AFA}" type="pres">
      <dgm:prSet presAssocID="{132F4DB8-6605-49CF-949D-F494F1E1EF7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87E7788E-902A-479C-8716-029925D23613}" type="pres">
      <dgm:prSet presAssocID="{43851116-0374-476A-A52A-C7D4AB0B1594}" presName="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C7508CC-F216-4A26-BD59-0F9719B314B9}" type="pres">
      <dgm:prSet presAssocID="{40FD7031-BE16-40FB-9D5A-6336A5211057}" presName="sibTrans" presStyleLbl="sibTrans2D1" presStyleIdx="0" presStyleCnt="8"/>
      <dgm:spPr/>
      <dgm:t>
        <a:bodyPr/>
        <a:lstStyle/>
        <a:p>
          <a:endParaRPr lang="en-GB"/>
        </a:p>
      </dgm:t>
    </dgm:pt>
    <dgm:pt modelId="{4399866C-6C07-40A7-A71C-0B7B0D5C9EA8}" type="pres">
      <dgm:prSet presAssocID="{40FD7031-BE16-40FB-9D5A-6336A5211057}" presName="connectorText" presStyleLbl="sibTrans2D1" presStyleIdx="0" presStyleCnt="8"/>
      <dgm:spPr/>
      <dgm:t>
        <a:bodyPr/>
        <a:lstStyle/>
        <a:p>
          <a:endParaRPr lang="en-GB"/>
        </a:p>
      </dgm:t>
    </dgm:pt>
    <dgm:pt modelId="{624AD6F9-BD5A-4F79-A738-9968DEBBCE3E}" type="pres">
      <dgm:prSet presAssocID="{CD91D37E-C090-4471-A8C4-AB1F4077FE28}" presName="nod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1A8500B-AFD8-4788-ADCD-8B2123273668}" type="pres">
      <dgm:prSet presAssocID="{09F764DF-B86E-46BC-BC3F-84FA087C1553}" presName="sibTrans" presStyleLbl="sibTrans2D1" presStyleIdx="1" presStyleCnt="8"/>
      <dgm:spPr/>
      <dgm:t>
        <a:bodyPr/>
        <a:lstStyle/>
        <a:p>
          <a:endParaRPr lang="en-GB"/>
        </a:p>
      </dgm:t>
    </dgm:pt>
    <dgm:pt modelId="{515CE3EC-3233-4263-BFC3-362A8A5808B3}" type="pres">
      <dgm:prSet presAssocID="{09F764DF-B86E-46BC-BC3F-84FA087C1553}" presName="connectorText" presStyleLbl="sibTrans2D1" presStyleIdx="1" presStyleCnt="8"/>
      <dgm:spPr/>
      <dgm:t>
        <a:bodyPr/>
        <a:lstStyle/>
        <a:p>
          <a:endParaRPr lang="en-GB"/>
        </a:p>
      </dgm:t>
    </dgm:pt>
    <dgm:pt modelId="{2FF25311-E06A-49BE-AE00-5DEC09080B7A}" type="pres">
      <dgm:prSet presAssocID="{1FA00514-DDCA-4DFE-86AE-345ECAA7AB37}" presName="nod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54A8392-D9B6-4DF6-832A-EE0E0616B211}" type="pres">
      <dgm:prSet presAssocID="{3BC57DCD-5B2D-42DF-9294-12ED18B035CE}" presName="sibTrans" presStyleLbl="sibTrans2D1" presStyleIdx="2" presStyleCnt="8"/>
      <dgm:spPr/>
      <dgm:t>
        <a:bodyPr/>
        <a:lstStyle/>
        <a:p>
          <a:endParaRPr lang="en-GB"/>
        </a:p>
      </dgm:t>
    </dgm:pt>
    <dgm:pt modelId="{A312603A-3433-4902-B302-F7A319EBDD54}" type="pres">
      <dgm:prSet presAssocID="{3BC57DCD-5B2D-42DF-9294-12ED18B035CE}" presName="connectorText" presStyleLbl="sibTrans2D1" presStyleIdx="2" presStyleCnt="8"/>
      <dgm:spPr/>
      <dgm:t>
        <a:bodyPr/>
        <a:lstStyle/>
        <a:p>
          <a:endParaRPr lang="en-GB"/>
        </a:p>
      </dgm:t>
    </dgm:pt>
    <dgm:pt modelId="{6677441D-DA69-4674-871B-B4672A7DE252}" type="pres">
      <dgm:prSet presAssocID="{A4C6E5B7-5D7E-49D5-B215-42DA9B56001F}" presName="nod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EA446ED-D1E0-4A25-9E57-5C52C9574AFD}" type="pres">
      <dgm:prSet presAssocID="{34032820-888A-4995-90DF-2D70B3CDB0D9}" presName="sibTrans" presStyleLbl="sibTrans2D1" presStyleIdx="3" presStyleCnt="8"/>
      <dgm:spPr/>
      <dgm:t>
        <a:bodyPr/>
        <a:lstStyle/>
        <a:p>
          <a:endParaRPr lang="en-GB"/>
        </a:p>
      </dgm:t>
    </dgm:pt>
    <dgm:pt modelId="{08F69BE9-3002-4D70-8E23-45B9B2DC2F2F}" type="pres">
      <dgm:prSet presAssocID="{34032820-888A-4995-90DF-2D70B3CDB0D9}" presName="connectorText" presStyleLbl="sibTrans2D1" presStyleIdx="3" presStyleCnt="8"/>
      <dgm:spPr/>
      <dgm:t>
        <a:bodyPr/>
        <a:lstStyle/>
        <a:p>
          <a:endParaRPr lang="en-GB"/>
        </a:p>
      </dgm:t>
    </dgm:pt>
    <dgm:pt modelId="{4579217C-F21D-4B8A-BCBB-C16FE93A8E40}" type="pres">
      <dgm:prSet presAssocID="{A33258E4-8809-4423-87C6-2579662BBB31}" presName="nod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B4EEA27-FB52-49C6-8769-C9C5E45531D3}" type="pres">
      <dgm:prSet presAssocID="{36A6F450-36AC-4060-8D69-1AC7D433AE7E}" presName="sibTrans" presStyleLbl="sibTrans2D1" presStyleIdx="4" presStyleCnt="8"/>
      <dgm:spPr/>
      <dgm:t>
        <a:bodyPr/>
        <a:lstStyle/>
        <a:p>
          <a:endParaRPr lang="en-GB"/>
        </a:p>
      </dgm:t>
    </dgm:pt>
    <dgm:pt modelId="{109678F8-DD61-4B11-994F-8E5BD343D9C0}" type="pres">
      <dgm:prSet presAssocID="{36A6F450-36AC-4060-8D69-1AC7D433AE7E}" presName="connectorText" presStyleLbl="sibTrans2D1" presStyleIdx="4" presStyleCnt="8"/>
      <dgm:spPr/>
      <dgm:t>
        <a:bodyPr/>
        <a:lstStyle/>
        <a:p>
          <a:endParaRPr lang="en-GB"/>
        </a:p>
      </dgm:t>
    </dgm:pt>
    <dgm:pt modelId="{323D06F9-127E-400E-A69E-9E1B6E34BB10}" type="pres">
      <dgm:prSet presAssocID="{4B823DAF-7151-4869-A70D-D76B6B443CA0}" presName="nod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E8B0BBB-88C8-46A2-830F-ABA8FB6EDD0D}" type="pres">
      <dgm:prSet presAssocID="{5A0B6CCA-33E0-44C4-8676-D80A2EAF7A66}" presName="sibTrans" presStyleLbl="sibTrans2D1" presStyleIdx="5" presStyleCnt="8"/>
      <dgm:spPr/>
      <dgm:t>
        <a:bodyPr/>
        <a:lstStyle/>
        <a:p>
          <a:endParaRPr lang="en-GB"/>
        </a:p>
      </dgm:t>
    </dgm:pt>
    <dgm:pt modelId="{43148CF0-96B8-4FCB-86F5-DDF2A51A2AFE}" type="pres">
      <dgm:prSet presAssocID="{5A0B6CCA-33E0-44C4-8676-D80A2EAF7A66}" presName="connectorText" presStyleLbl="sibTrans2D1" presStyleIdx="5" presStyleCnt="8"/>
      <dgm:spPr/>
      <dgm:t>
        <a:bodyPr/>
        <a:lstStyle/>
        <a:p>
          <a:endParaRPr lang="en-GB"/>
        </a:p>
      </dgm:t>
    </dgm:pt>
    <dgm:pt modelId="{89FF6E27-641A-4305-8B98-880B41B1C51D}" type="pres">
      <dgm:prSet presAssocID="{ADA9289C-2E3A-48D1-93D3-01F883309B1E}" presName="nod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3D31E47-4733-453C-800F-B765BB69EB90}" type="pres">
      <dgm:prSet presAssocID="{A19E3F0D-9E29-4BF6-8887-908E22E5048B}" presName="sibTrans" presStyleLbl="sibTrans2D1" presStyleIdx="6" presStyleCnt="8"/>
      <dgm:spPr/>
      <dgm:t>
        <a:bodyPr/>
        <a:lstStyle/>
        <a:p>
          <a:endParaRPr lang="en-GB"/>
        </a:p>
      </dgm:t>
    </dgm:pt>
    <dgm:pt modelId="{1B22B397-5383-4A79-877D-FC08FD8BF06F}" type="pres">
      <dgm:prSet presAssocID="{A19E3F0D-9E29-4BF6-8887-908E22E5048B}" presName="connectorText" presStyleLbl="sibTrans2D1" presStyleIdx="6" presStyleCnt="8"/>
      <dgm:spPr/>
      <dgm:t>
        <a:bodyPr/>
        <a:lstStyle/>
        <a:p>
          <a:endParaRPr lang="en-GB"/>
        </a:p>
      </dgm:t>
    </dgm:pt>
    <dgm:pt modelId="{64175BD2-A91F-44B5-901B-8D9FEE50458A}" type="pres">
      <dgm:prSet presAssocID="{AA391358-F18C-4BBE-9FF5-176713CFD7A9}" presName="nod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7703667-218A-4FB4-8224-DB9B16DECD3E}" type="pres">
      <dgm:prSet presAssocID="{8EBD7A1D-84B6-4925-80C2-5723CECFC759}" presName="sibTrans" presStyleLbl="sibTrans2D1" presStyleIdx="7" presStyleCnt="8"/>
      <dgm:spPr/>
      <dgm:t>
        <a:bodyPr/>
        <a:lstStyle/>
        <a:p>
          <a:endParaRPr lang="en-GB"/>
        </a:p>
      </dgm:t>
    </dgm:pt>
    <dgm:pt modelId="{EC5E264C-AA65-4530-BB2F-F74B8CF35EC9}" type="pres">
      <dgm:prSet presAssocID="{8EBD7A1D-84B6-4925-80C2-5723CECFC759}" presName="connectorText" presStyleLbl="sibTrans2D1" presStyleIdx="7" presStyleCnt="8"/>
      <dgm:spPr/>
      <dgm:t>
        <a:bodyPr/>
        <a:lstStyle/>
        <a:p>
          <a:endParaRPr lang="en-GB"/>
        </a:p>
      </dgm:t>
    </dgm:pt>
    <dgm:pt modelId="{C73C6ECF-5CE8-499F-BF47-E1F0182BD4D0}" type="pres">
      <dgm:prSet presAssocID="{51779304-DAF3-467F-8022-859A5969373A}" presName="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69E1EB61-CB30-4312-8537-DC04751F9242}" type="presOf" srcId="{36A6F450-36AC-4060-8D69-1AC7D433AE7E}" destId="{109678F8-DD61-4B11-994F-8E5BD343D9C0}" srcOrd="1" destOrd="0" presId="urn:microsoft.com/office/officeart/2005/8/layout/process5"/>
    <dgm:cxn modelId="{051BDC1D-B1D4-426E-9966-46871EEE45AE}" srcId="{132F4DB8-6605-49CF-949D-F494F1E1EF79}" destId="{CD91D37E-C090-4471-A8C4-AB1F4077FE28}" srcOrd="1" destOrd="0" parTransId="{ED4B1CE6-0068-4551-952A-F5448EFDB819}" sibTransId="{09F764DF-B86E-46BC-BC3F-84FA087C1553}"/>
    <dgm:cxn modelId="{5C7EC29A-945F-4392-9B97-D4893933D17D}" type="presOf" srcId="{43851116-0374-476A-A52A-C7D4AB0B1594}" destId="{87E7788E-902A-479C-8716-029925D23613}" srcOrd="0" destOrd="0" presId="urn:microsoft.com/office/officeart/2005/8/layout/process5"/>
    <dgm:cxn modelId="{DF13AC2F-002E-4617-872F-973691C2A108}" type="presOf" srcId="{36A6F450-36AC-4060-8D69-1AC7D433AE7E}" destId="{EB4EEA27-FB52-49C6-8769-C9C5E45531D3}" srcOrd="0" destOrd="0" presId="urn:microsoft.com/office/officeart/2005/8/layout/process5"/>
    <dgm:cxn modelId="{60043845-3F22-4AEC-91A9-08875F30B09F}" type="presOf" srcId="{3BC57DCD-5B2D-42DF-9294-12ED18B035CE}" destId="{554A8392-D9B6-4DF6-832A-EE0E0616B211}" srcOrd="0" destOrd="0" presId="urn:microsoft.com/office/officeart/2005/8/layout/process5"/>
    <dgm:cxn modelId="{FAD1A751-D071-416C-9815-1353D8B74129}" type="presOf" srcId="{A4C6E5B7-5D7E-49D5-B215-42DA9B56001F}" destId="{6677441D-DA69-4674-871B-B4672A7DE252}" srcOrd="0" destOrd="0" presId="urn:microsoft.com/office/officeart/2005/8/layout/process5"/>
    <dgm:cxn modelId="{8BCEB480-561C-42DE-844D-6E1685BBD409}" type="presOf" srcId="{40FD7031-BE16-40FB-9D5A-6336A5211057}" destId="{FC7508CC-F216-4A26-BD59-0F9719B314B9}" srcOrd="0" destOrd="0" presId="urn:microsoft.com/office/officeart/2005/8/layout/process5"/>
    <dgm:cxn modelId="{619B3FD0-22B8-4FCB-B1A9-2729CF243680}" srcId="{132F4DB8-6605-49CF-949D-F494F1E1EF79}" destId="{4B823DAF-7151-4869-A70D-D76B6B443CA0}" srcOrd="5" destOrd="0" parTransId="{B6B8FF94-FA41-4939-BFF3-688BC7434D6F}" sibTransId="{5A0B6CCA-33E0-44C4-8676-D80A2EAF7A66}"/>
    <dgm:cxn modelId="{89E0A643-EFE7-481E-BB9B-E1301BDA5455}" type="presOf" srcId="{5A0B6CCA-33E0-44C4-8676-D80A2EAF7A66}" destId="{4E8B0BBB-88C8-46A2-830F-ABA8FB6EDD0D}" srcOrd="0" destOrd="0" presId="urn:microsoft.com/office/officeart/2005/8/layout/process5"/>
    <dgm:cxn modelId="{15DA0D94-F509-4C86-BBF1-F560B08AFC27}" type="presOf" srcId="{ADA9289C-2E3A-48D1-93D3-01F883309B1E}" destId="{89FF6E27-641A-4305-8B98-880B41B1C51D}" srcOrd="0" destOrd="0" presId="urn:microsoft.com/office/officeart/2005/8/layout/process5"/>
    <dgm:cxn modelId="{D755CBDC-4725-48F2-9BDA-02C33664BE7A}" type="presOf" srcId="{40FD7031-BE16-40FB-9D5A-6336A5211057}" destId="{4399866C-6C07-40A7-A71C-0B7B0D5C9EA8}" srcOrd="1" destOrd="0" presId="urn:microsoft.com/office/officeart/2005/8/layout/process5"/>
    <dgm:cxn modelId="{BC45003F-B0AD-4BAA-AA94-735E03D99E11}" type="presOf" srcId="{09F764DF-B86E-46BC-BC3F-84FA087C1553}" destId="{11A8500B-AFD8-4788-ADCD-8B2123273668}" srcOrd="0" destOrd="0" presId="urn:microsoft.com/office/officeart/2005/8/layout/process5"/>
    <dgm:cxn modelId="{F501EC87-B866-439F-9B6E-B4570CACC79A}" type="presOf" srcId="{34032820-888A-4995-90DF-2D70B3CDB0D9}" destId="{08F69BE9-3002-4D70-8E23-45B9B2DC2F2F}" srcOrd="1" destOrd="0" presId="urn:microsoft.com/office/officeart/2005/8/layout/process5"/>
    <dgm:cxn modelId="{0A3DDD3C-5873-4441-89AE-3177033CA7A2}" type="presOf" srcId="{A33258E4-8809-4423-87C6-2579662BBB31}" destId="{4579217C-F21D-4B8A-BCBB-C16FE93A8E40}" srcOrd="0" destOrd="0" presId="urn:microsoft.com/office/officeart/2005/8/layout/process5"/>
    <dgm:cxn modelId="{DCE94BE4-8059-4E91-9DA2-0B35A373EC32}" type="presOf" srcId="{8EBD7A1D-84B6-4925-80C2-5723CECFC759}" destId="{D7703667-218A-4FB4-8224-DB9B16DECD3E}" srcOrd="0" destOrd="0" presId="urn:microsoft.com/office/officeart/2005/8/layout/process5"/>
    <dgm:cxn modelId="{4EE39F14-1901-4E91-98D4-E59D457A4FD5}" type="presOf" srcId="{A19E3F0D-9E29-4BF6-8887-908E22E5048B}" destId="{93D31E47-4733-453C-800F-B765BB69EB90}" srcOrd="0" destOrd="0" presId="urn:microsoft.com/office/officeart/2005/8/layout/process5"/>
    <dgm:cxn modelId="{12B48B8E-9973-40BB-91D7-3CF439F8F3DF}" srcId="{132F4DB8-6605-49CF-949D-F494F1E1EF79}" destId="{1FA00514-DDCA-4DFE-86AE-345ECAA7AB37}" srcOrd="2" destOrd="0" parTransId="{79A28612-9E24-4CAC-A351-8B8E1A588E31}" sibTransId="{3BC57DCD-5B2D-42DF-9294-12ED18B035CE}"/>
    <dgm:cxn modelId="{168BCD9E-F561-4A6A-B411-E28002DD740C}" type="presOf" srcId="{51779304-DAF3-467F-8022-859A5969373A}" destId="{C73C6ECF-5CE8-499F-BF47-E1F0182BD4D0}" srcOrd="0" destOrd="0" presId="urn:microsoft.com/office/officeart/2005/8/layout/process5"/>
    <dgm:cxn modelId="{B052ACEA-7DB4-4FB9-91EE-363A9E40191E}" srcId="{132F4DB8-6605-49CF-949D-F494F1E1EF79}" destId="{A4C6E5B7-5D7E-49D5-B215-42DA9B56001F}" srcOrd="3" destOrd="0" parTransId="{D6C0B4F1-8B76-4637-8798-BE846DC9F22B}" sibTransId="{34032820-888A-4995-90DF-2D70B3CDB0D9}"/>
    <dgm:cxn modelId="{D2814805-62E7-457B-BF19-050B4AA04189}" type="presOf" srcId="{3BC57DCD-5B2D-42DF-9294-12ED18B035CE}" destId="{A312603A-3433-4902-B302-F7A319EBDD54}" srcOrd="1" destOrd="0" presId="urn:microsoft.com/office/officeart/2005/8/layout/process5"/>
    <dgm:cxn modelId="{1E07038C-AAF3-4AA0-969A-A535E816E650}" type="presOf" srcId="{A19E3F0D-9E29-4BF6-8887-908E22E5048B}" destId="{1B22B397-5383-4A79-877D-FC08FD8BF06F}" srcOrd="1" destOrd="0" presId="urn:microsoft.com/office/officeart/2005/8/layout/process5"/>
    <dgm:cxn modelId="{18E7815D-011D-4D9A-974B-6FBF37DA93B1}" type="presOf" srcId="{4B823DAF-7151-4869-A70D-D76B6B443CA0}" destId="{323D06F9-127E-400E-A69E-9E1B6E34BB10}" srcOrd="0" destOrd="0" presId="urn:microsoft.com/office/officeart/2005/8/layout/process5"/>
    <dgm:cxn modelId="{C7DA7E36-C638-4D3B-A3B0-7155A14C9449}" srcId="{132F4DB8-6605-49CF-949D-F494F1E1EF79}" destId="{51779304-DAF3-467F-8022-859A5969373A}" srcOrd="8" destOrd="0" parTransId="{0FF77999-1A98-45A4-B060-1019379927AD}" sibTransId="{C216E259-8CC2-479A-BF44-451623917CAA}"/>
    <dgm:cxn modelId="{12604354-880F-4533-B11C-AF73E32A57B7}" srcId="{132F4DB8-6605-49CF-949D-F494F1E1EF79}" destId="{AA391358-F18C-4BBE-9FF5-176713CFD7A9}" srcOrd="7" destOrd="0" parTransId="{27CCA8F1-9417-4DF8-BD98-BF206B9156D5}" sibTransId="{8EBD7A1D-84B6-4925-80C2-5723CECFC759}"/>
    <dgm:cxn modelId="{69EAE128-2A0A-4F6B-9E47-6463F200EF01}" srcId="{132F4DB8-6605-49CF-949D-F494F1E1EF79}" destId="{43851116-0374-476A-A52A-C7D4AB0B1594}" srcOrd="0" destOrd="0" parTransId="{F35C891E-B1F5-4F69-B1B7-5D0FD765F412}" sibTransId="{40FD7031-BE16-40FB-9D5A-6336A5211057}"/>
    <dgm:cxn modelId="{B86C11D4-6450-46AF-B3BE-E40428B286DA}" type="presOf" srcId="{8EBD7A1D-84B6-4925-80C2-5723CECFC759}" destId="{EC5E264C-AA65-4530-BB2F-F74B8CF35EC9}" srcOrd="1" destOrd="0" presId="urn:microsoft.com/office/officeart/2005/8/layout/process5"/>
    <dgm:cxn modelId="{F37DC603-9C56-46EC-A9C1-2A629CFC002A}" type="presOf" srcId="{5A0B6CCA-33E0-44C4-8676-D80A2EAF7A66}" destId="{43148CF0-96B8-4FCB-86F5-DDF2A51A2AFE}" srcOrd="1" destOrd="0" presId="urn:microsoft.com/office/officeart/2005/8/layout/process5"/>
    <dgm:cxn modelId="{3838A412-65E7-4718-8961-0979D9C9B640}" type="presOf" srcId="{CD91D37E-C090-4471-A8C4-AB1F4077FE28}" destId="{624AD6F9-BD5A-4F79-A738-9968DEBBCE3E}" srcOrd="0" destOrd="0" presId="urn:microsoft.com/office/officeart/2005/8/layout/process5"/>
    <dgm:cxn modelId="{CB690991-4419-4C47-9C8A-C216CB66C5AB}" type="presOf" srcId="{09F764DF-B86E-46BC-BC3F-84FA087C1553}" destId="{515CE3EC-3233-4263-BFC3-362A8A5808B3}" srcOrd="1" destOrd="0" presId="urn:microsoft.com/office/officeart/2005/8/layout/process5"/>
    <dgm:cxn modelId="{887CB506-B947-464A-B738-592C2644B1E0}" srcId="{132F4DB8-6605-49CF-949D-F494F1E1EF79}" destId="{A33258E4-8809-4423-87C6-2579662BBB31}" srcOrd="4" destOrd="0" parTransId="{5C8797B7-DD70-4ADB-AEEC-592CC08380CC}" sibTransId="{36A6F450-36AC-4060-8D69-1AC7D433AE7E}"/>
    <dgm:cxn modelId="{7E9BE389-8776-4527-B545-F0A39934DF2F}" type="presOf" srcId="{AA391358-F18C-4BBE-9FF5-176713CFD7A9}" destId="{64175BD2-A91F-44B5-901B-8D9FEE50458A}" srcOrd="0" destOrd="0" presId="urn:microsoft.com/office/officeart/2005/8/layout/process5"/>
    <dgm:cxn modelId="{75B4CD9D-2F1F-4DFE-A631-C9E6CA5645C8}" srcId="{132F4DB8-6605-49CF-949D-F494F1E1EF79}" destId="{ADA9289C-2E3A-48D1-93D3-01F883309B1E}" srcOrd="6" destOrd="0" parTransId="{373B8420-8F47-4F4C-AFEC-ED3DC40B43E8}" sibTransId="{A19E3F0D-9E29-4BF6-8887-908E22E5048B}"/>
    <dgm:cxn modelId="{E8EE5B6E-FFC7-4BD2-AD47-FF4692CB52F1}" type="presOf" srcId="{34032820-888A-4995-90DF-2D70B3CDB0D9}" destId="{7EA446ED-D1E0-4A25-9E57-5C52C9574AFD}" srcOrd="0" destOrd="0" presId="urn:microsoft.com/office/officeart/2005/8/layout/process5"/>
    <dgm:cxn modelId="{4A8F5F14-D797-404C-A8B4-B986EB5EE399}" type="presOf" srcId="{1FA00514-DDCA-4DFE-86AE-345ECAA7AB37}" destId="{2FF25311-E06A-49BE-AE00-5DEC09080B7A}" srcOrd="0" destOrd="0" presId="urn:microsoft.com/office/officeart/2005/8/layout/process5"/>
    <dgm:cxn modelId="{FA6C62FB-875C-4A53-8ADD-CE732D4FDCDD}" type="presOf" srcId="{132F4DB8-6605-49CF-949D-F494F1E1EF79}" destId="{6BE8961C-5DF4-4E4B-8706-9FA246B93AFA}" srcOrd="0" destOrd="0" presId="urn:microsoft.com/office/officeart/2005/8/layout/process5"/>
    <dgm:cxn modelId="{85432BD7-DF72-4723-8DEC-2D7CE920A642}" type="presParOf" srcId="{6BE8961C-5DF4-4E4B-8706-9FA246B93AFA}" destId="{87E7788E-902A-479C-8716-029925D23613}" srcOrd="0" destOrd="0" presId="urn:microsoft.com/office/officeart/2005/8/layout/process5"/>
    <dgm:cxn modelId="{0F9E198C-7975-472C-8ECD-CEE1C147DB7A}" type="presParOf" srcId="{6BE8961C-5DF4-4E4B-8706-9FA246B93AFA}" destId="{FC7508CC-F216-4A26-BD59-0F9719B314B9}" srcOrd="1" destOrd="0" presId="urn:microsoft.com/office/officeart/2005/8/layout/process5"/>
    <dgm:cxn modelId="{410AB4A5-D75F-4FA2-A537-A4ED95629495}" type="presParOf" srcId="{FC7508CC-F216-4A26-BD59-0F9719B314B9}" destId="{4399866C-6C07-40A7-A71C-0B7B0D5C9EA8}" srcOrd="0" destOrd="0" presId="urn:microsoft.com/office/officeart/2005/8/layout/process5"/>
    <dgm:cxn modelId="{3F222AB6-1D04-4153-A9CE-B058EB00B87C}" type="presParOf" srcId="{6BE8961C-5DF4-4E4B-8706-9FA246B93AFA}" destId="{624AD6F9-BD5A-4F79-A738-9968DEBBCE3E}" srcOrd="2" destOrd="0" presId="urn:microsoft.com/office/officeart/2005/8/layout/process5"/>
    <dgm:cxn modelId="{11D3338C-09DE-4BFA-B7A9-0D35A1B66AC6}" type="presParOf" srcId="{6BE8961C-5DF4-4E4B-8706-9FA246B93AFA}" destId="{11A8500B-AFD8-4788-ADCD-8B2123273668}" srcOrd="3" destOrd="0" presId="urn:microsoft.com/office/officeart/2005/8/layout/process5"/>
    <dgm:cxn modelId="{720C856E-7195-4C84-8BC5-1254D6DB29B1}" type="presParOf" srcId="{11A8500B-AFD8-4788-ADCD-8B2123273668}" destId="{515CE3EC-3233-4263-BFC3-362A8A5808B3}" srcOrd="0" destOrd="0" presId="urn:microsoft.com/office/officeart/2005/8/layout/process5"/>
    <dgm:cxn modelId="{184207DF-A732-4661-9580-C32CC7F3C3D6}" type="presParOf" srcId="{6BE8961C-5DF4-4E4B-8706-9FA246B93AFA}" destId="{2FF25311-E06A-49BE-AE00-5DEC09080B7A}" srcOrd="4" destOrd="0" presId="urn:microsoft.com/office/officeart/2005/8/layout/process5"/>
    <dgm:cxn modelId="{180C0933-85D3-49E1-8036-EC21573581C6}" type="presParOf" srcId="{6BE8961C-5DF4-4E4B-8706-9FA246B93AFA}" destId="{554A8392-D9B6-4DF6-832A-EE0E0616B211}" srcOrd="5" destOrd="0" presId="urn:microsoft.com/office/officeart/2005/8/layout/process5"/>
    <dgm:cxn modelId="{8D6E1A2F-0884-4B26-A418-458524F7C22E}" type="presParOf" srcId="{554A8392-D9B6-4DF6-832A-EE0E0616B211}" destId="{A312603A-3433-4902-B302-F7A319EBDD54}" srcOrd="0" destOrd="0" presId="urn:microsoft.com/office/officeart/2005/8/layout/process5"/>
    <dgm:cxn modelId="{82A81A9C-FB18-4F65-B308-C3079F32A0D6}" type="presParOf" srcId="{6BE8961C-5DF4-4E4B-8706-9FA246B93AFA}" destId="{6677441D-DA69-4674-871B-B4672A7DE252}" srcOrd="6" destOrd="0" presId="urn:microsoft.com/office/officeart/2005/8/layout/process5"/>
    <dgm:cxn modelId="{5FC6E13A-CAF7-470C-905D-A96FDBE3F6C5}" type="presParOf" srcId="{6BE8961C-5DF4-4E4B-8706-9FA246B93AFA}" destId="{7EA446ED-D1E0-4A25-9E57-5C52C9574AFD}" srcOrd="7" destOrd="0" presId="urn:microsoft.com/office/officeart/2005/8/layout/process5"/>
    <dgm:cxn modelId="{4356D157-DA2B-4268-B2DB-9D3E8B57075D}" type="presParOf" srcId="{7EA446ED-D1E0-4A25-9E57-5C52C9574AFD}" destId="{08F69BE9-3002-4D70-8E23-45B9B2DC2F2F}" srcOrd="0" destOrd="0" presId="urn:microsoft.com/office/officeart/2005/8/layout/process5"/>
    <dgm:cxn modelId="{8E7459DB-72A7-45CD-A54C-E8C70DC56776}" type="presParOf" srcId="{6BE8961C-5DF4-4E4B-8706-9FA246B93AFA}" destId="{4579217C-F21D-4B8A-BCBB-C16FE93A8E40}" srcOrd="8" destOrd="0" presId="urn:microsoft.com/office/officeart/2005/8/layout/process5"/>
    <dgm:cxn modelId="{D932E826-8CEC-4DCB-8257-D240E8D54E9A}" type="presParOf" srcId="{6BE8961C-5DF4-4E4B-8706-9FA246B93AFA}" destId="{EB4EEA27-FB52-49C6-8769-C9C5E45531D3}" srcOrd="9" destOrd="0" presId="urn:microsoft.com/office/officeart/2005/8/layout/process5"/>
    <dgm:cxn modelId="{B83C8FC9-525D-41A7-909A-F015B1F8D788}" type="presParOf" srcId="{EB4EEA27-FB52-49C6-8769-C9C5E45531D3}" destId="{109678F8-DD61-4B11-994F-8E5BD343D9C0}" srcOrd="0" destOrd="0" presId="urn:microsoft.com/office/officeart/2005/8/layout/process5"/>
    <dgm:cxn modelId="{F420790A-D8FE-4409-93A8-876E61AB72FF}" type="presParOf" srcId="{6BE8961C-5DF4-4E4B-8706-9FA246B93AFA}" destId="{323D06F9-127E-400E-A69E-9E1B6E34BB10}" srcOrd="10" destOrd="0" presId="urn:microsoft.com/office/officeart/2005/8/layout/process5"/>
    <dgm:cxn modelId="{A95D5E6C-32BB-424F-91BB-465BCE6EE6E5}" type="presParOf" srcId="{6BE8961C-5DF4-4E4B-8706-9FA246B93AFA}" destId="{4E8B0BBB-88C8-46A2-830F-ABA8FB6EDD0D}" srcOrd="11" destOrd="0" presId="urn:microsoft.com/office/officeart/2005/8/layout/process5"/>
    <dgm:cxn modelId="{359156CF-227E-4CC5-8BD3-AD979F14DC21}" type="presParOf" srcId="{4E8B0BBB-88C8-46A2-830F-ABA8FB6EDD0D}" destId="{43148CF0-96B8-4FCB-86F5-DDF2A51A2AFE}" srcOrd="0" destOrd="0" presId="urn:microsoft.com/office/officeart/2005/8/layout/process5"/>
    <dgm:cxn modelId="{EF5FFC57-70B5-4EA0-B2C2-2433D99B8188}" type="presParOf" srcId="{6BE8961C-5DF4-4E4B-8706-9FA246B93AFA}" destId="{89FF6E27-641A-4305-8B98-880B41B1C51D}" srcOrd="12" destOrd="0" presId="urn:microsoft.com/office/officeart/2005/8/layout/process5"/>
    <dgm:cxn modelId="{265AA69E-E4D7-4A60-A158-EF32EE8E63BA}" type="presParOf" srcId="{6BE8961C-5DF4-4E4B-8706-9FA246B93AFA}" destId="{93D31E47-4733-453C-800F-B765BB69EB90}" srcOrd="13" destOrd="0" presId="urn:microsoft.com/office/officeart/2005/8/layout/process5"/>
    <dgm:cxn modelId="{88CFB28C-7D48-4AFA-8F51-21B8BBB89727}" type="presParOf" srcId="{93D31E47-4733-453C-800F-B765BB69EB90}" destId="{1B22B397-5383-4A79-877D-FC08FD8BF06F}" srcOrd="0" destOrd="0" presId="urn:microsoft.com/office/officeart/2005/8/layout/process5"/>
    <dgm:cxn modelId="{B792F184-DC3A-4C38-9937-925AAF45671F}" type="presParOf" srcId="{6BE8961C-5DF4-4E4B-8706-9FA246B93AFA}" destId="{64175BD2-A91F-44B5-901B-8D9FEE50458A}" srcOrd="14" destOrd="0" presId="urn:microsoft.com/office/officeart/2005/8/layout/process5"/>
    <dgm:cxn modelId="{5BE94B86-2C6A-4FF9-AFE8-E78482A17635}" type="presParOf" srcId="{6BE8961C-5DF4-4E4B-8706-9FA246B93AFA}" destId="{D7703667-218A-4FB4-8224-DB9B16DECD3E}" srcOrd="15" destOrd="0" presId="urn:microsoft.com/office/officeart/2005/8/layout/process5"/>
    <dgm:cxn modelId="{D9EB2003-4E69-48AF-B594-B4C4F3C02260}" type="presParOf" srcId="{D7703667-218A-4FB4-8224-DB9B16DECD3E}" destId="{EC5E264C-AA65-4530-BB2F-F74B8CF35EC9}" srcOrd="0" destOrd="0" presId="urn:microsoft.com/office/officeart/2005/8/layout/process5"/>
    <dgm:cxn modelId="{B9C302EE-E403-4461-B455-05D31973DBC0}" type="presParOf" srcId="{6BE8961C-5DF4-4E4B-8706-9FA246B93AFA}" destId="{C73C6ECF-5CE8-499F-BF47-E1F0182BD4D0}" srcOrd="1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7E7788E-902A-479C-8716-029925D23613}">
      <dsp:nvSpPr>
        <dsp:cNvPr id="0" name=""/>
        <dsp:cNvSpPr/>
      </dsp:nvSpPr>
      <dsp:spPr>
        <a:xfrm>
          <a:off x="914786" y="2562"/>
          <a:ext cx="1756490" cy="105389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Ancient Economy</a:t>
          </a:r>
          <a:endParaRPr lang="en-GB" sz="2000" kern="1200" dirty="0"/>
        </a:p>
      </dsp:txBody>
      <dsp:txXfrm>
        <a:off x="914786" y="2562"/>
        <a:ext cx="1756490" cy="1053894"/>
      </dsp:txXfrm>
    </dsp:sp>
    <dsp:sp modelId="{FC7508CC-F216-4A26-BD59-0F9719B314B9}">
      <dsp:nvSpPr>
        <dsp:cNvPr id="0" name=""/>
        <dsp:cNvSpPr/>
      </dsp:nvSpPr>
      <dsp:spPr>
        <a:xfrm>
          <a:off x="2825848" y="311704"/>
          <a:ext cx="372375" cy="43560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600" kern="1200"/>
        </a:p>
      </dsp:txBody>
      <dsp:txXfrm>
        <a:off x="2825848" y="311704"/>
        <a:ext cx="372375" cy="435609"/>
      </dsp:txXfrm>
    </dsp:sp>
    <dsp:sp modelId="{624AD6F9-BD5A-4F79-A738-9968DEBBCE3E}">
      <dsp:nvSpPr>
        <dsp:cNvPr id="0" name=""/>
        <dsp:cNvSpPr/>
      </dsp:nvSpPr>
      <dsp:spPr>
        <a:xfrm>
          <a:off x="3373873" y="2562"/>
          <a:ext cx="1756490" cy="105389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Greek Economy</a:t>
          </a:r>
          <a:endParaRPr lang="en-GB" sz="2000" kern="1200" dirty="0"/>
        </a:p>
      </dsp:txBody>
      <dsp:txXfrm>
        <a:off x="3373873" y="2562"/>
        <a:ext cx="1756490" cy="1053894"/>
      </dsp:txXfrm>
    </dsp:sp>
    <dsp:sp modelId="{11A8500B-AFD8-4788-ADCD-8B2123273668}">
      <dsp:nvSpPr>
        <dsp:cNvPr id="0" name=""/>
        <dsp:cNvSpPr/>
      </dsp:nvSpPr>
      <dsp:spPr>
        <a:xfrm>
          <a:off x="5284935" y="311704"/>
          <a:ext cx="372375" cy="43560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600" kern="1200"/>
        </a:p>
      </dsp:txBody>
      <dsp:txXfrm>
        <a:off x="5284935" y="311704"/>
        <a:ext cx="372375" cy="435609"/>
      </dsp:txXfrm>
    </dsp:sp>
    <dsp:sp modelId="{2FF25311-E06A-49BE-AE00-5DEC09080B7A}">
      <dsp:nvSpPr>
        <dsp:cNvPr id="0" name=""/>
        <dsp:cNvSpPr/>
      </dsp:nvSpPr>
      <dsp:spPr>
        <a:xfrm>
          <a:off x="5832960" y="2562"/>
          <a:ext cx="1756490" cy="105389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…of the classical period…</a:t>
          </a:r>
          <a:endParaRPr lang="en-GB" sz="2000" kern="1200" dirty="0"/>
        </a:p>
      </dsp:txBody>
      <dsp:txXfrm>
        <a:off x="5832960" y="2562"/>
        <a:ext cx="1756490" cy="1053894"/>
      </dsp:txXfrm>
    </dsp:sp>
    <dsp:sp modelId="{554A8392-D9B6-4DF6-832A-EE0E0616B211}">
      <dsp:nvSpPr>
        <dsp:cNvPr id="0" name=""/>
        <dsp:cNvSpPr/>
      </dsp:nvSpPr>
      <dsp:spPr>
        <a:xfrm rot="5400000">
          <a:off x="6525017" y="1179410"/>
          <a:ext cx="372375" cy="43560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600" kern="1200"/>
        </a:p>
      </dsp:txBody>
      <dsp:txXfrm rot="5400000">
        <a:off x="6525017" y="1179410"/>
        <a:ext cx="372375" cy="435609"/>
      </dsp:txXfrm>
    </dsp:sp>
    <dsp:sp modelId="{6677441D-DA69-4674-871B-B4672A7DE252}">
      <dsp:nvSpPr>
        <dsp:cNvPr id="0" name=""/>
        <dsp:cNvSpPr/>
      </dsp:nvSpPr>
      <dsp:spPr>
        <a:xfrm>
          <a:off x="5832960" y="1759052"/>
          <a:ext cx="1756490" cy="105389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…in Athens…</a:t>
          </a:r>
          <a:endParaRPr lang="en-GB" sz="2000" kern="1200" dirty="0"/>
        </a:p>
      </dsp:txBody>
      <dsp:txXfrm>
        <a:off x="5832960" y="1759052"/>
        <a:ext cx="1756490" cy="1053894"/>
      </dsp:txXfrm>
    </dsp:sp>
    <dsp:sp modelId="{7EA446ED-D1E0-4A25-9E57-5C52C9574AFD}">
      <dsp:nvSpPr>
        <dsp:cNvPr id="0" name=""/>
        <dsp:cNvSpPr/>
      </dsp:nvSpPr>
      <dsp:spPr>
        <a:xfrm rot="10800000">
          <a:off x="5306013" y="2068195"/>
          <a:ext cx="372375" cy="43560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600" kern="1200"/>
        </a:p>
      </dsp:txBody>
      <dsp:txXfrm rot="10800000">
        <a:off x="5306013" y="2068195"/>
        <a:ext cx="372375" cy="435609"/>
      </dsp:txXfrm>
    </dsp:sp>
    <dsp:sp modelId="{4579217C-F21D-4B8A-BCBB-C16FE93A8E40}">
      <dsp:nvSpPr>
        <dsp:cNvPr id="0" name=""/>
        <dsp:cNvSpPr/>
      </dsp:nvSpPr>
      <dsp:spPr>
        <a:xfrm>
          <a:off x="3373873" y="1759052"/>
          <a:ext cx="1756490" cy="105389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…relating to trade…</a:t>
          </a:r>
          <a:endParaRPr lang="en-GB" sz="2000" kern="1200" dirty="0"/>
        </a:p>
      </dsp:txBody>
      <dsp:txXfrm>
        <a:off x="3373873" y="1759052"/>
        <a:ext cx="1756490" cy="1053894"/>
      </dsp:txXfrm>
    </dsp:sp>
    <dsp:sp modelId="{EB4EEA27-FB52-49C6-8769-C9C5E45531D3}">
      <dsp:nvSpPr>
        <dsp:cNvPr id="0" name=""/>
        <dsp:cNvSpPr/>
      </dsp:nvSpPr>
      <dsp:spPr>
        <a:xfrm rot="10800000">
          <a:off x="2846926" y="2068195"/>
          <a:ext cx="372375" cy="43560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600" kern="1200"/>
        </a:p>
      </dsp:txBody>
      <dsp:txXfrm rot="10800000">
        <a:off x="2846926" y="2068195"/>
        <a:ext cx="372375" cy="435609"/>
      </dsp:txXfrm>
    </dsp:sp>
    <dsp:sp modelId="{323D06F9-127E-400E-A69E-9E1B6E34BB10}">
      <dsp:nvSpPr>
        <dsp:cNvPr id="0" name=""/>
        <dsp:cNvSpPr/>
      </dsp:nvSpPr>
      <dsp:spPr>
        <a:xfrm>
          <a:off x="914786" y="1759052"/>
          <a:ext cx="1756490" cy="105389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…pottery…</a:t>
          </a:r>
          <a:endParaRPr lang="en-GB" sz="2000" kern="1200" dirty="0"/>
        </a:p>
      </dsp:txBody>
      <dsp:txXfrm>
        <a:off x="914786" y="1759052"/>
        <a:ext cx="1756490" cy="1053894"/>
      </dsp:txXfrm>
    </dsp:sp>
    <dsp:sp modelId="{4E8B0BBB-88C8-46A2-830F-ABA8FB6EDD0D}">
      <dsp:nvSpPr>
        <dsp:cNvPr id="0" name=""/>
        <dsp:cNvSpPr/>
      </dsp:nvSpPr>
      <dsp:spPr>
        <a:xfrm rot="5400000">
          <a:off x="1606844" y="2935901"/>
          <a:ext cx="372375" cy="43560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600" kern="1200"/>
        </a:p>
      </dsp:txBody>
      <dsp:txXfrm rot="5400000">
        <a:off x="1606844" y="2935901"/>
        <a:ext cx="372375" cy="435609"/>
      </dsp:txXfrm>
    </dsp:sp>
    <dsp:sp modelId="{89FF6E27-641A-4305-8B98-880B41B1C51D}">
      <dsp:nvSpPr>
        <dsp:cNvPr id="0" name=""/>
        <dsp:cNvSpPr/>
      </dsp:nvSpPr>
      <dsp:spPr>
        <a:xfrm>
          <a:off x="914786" y="3515543"/>
          <a:ext cx="1756490" cy="105389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…export of…</a:t>
          </a:r>
          <a:endParaRPr lang="en-GB" sz="2000" kern="1200" dirty="0"/>
        </a:p>
      </dsp:txBody>
      <dsp:txXfrm>
        <a:off x="914786" y="3515543"/>
        <a:ext cx="1756490" cy="1053894"/>
      </dsp:txXfrm>
    </dsp:sp>
    <dsp:sp modelId="{93D31E47-4733-453C-800F-B765BB69EB90}">
      <dsp:nvSpPr>
        <dsp:cNvPr id="0" name=""/>
        <dsp:cNvSpPr/>
      </dsp:nvSpPr>
      <dsp:spPr>
        <a:xfrm>
          <a:off x="2825848" y="3824685"/>
          <a:ext cx="372375" cy="43560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600" kern="1200"/>
        </a:p>
      </dsp:txBody>
      <dsp:txXfrm>
        <a:off x="2825848" y="3824685"/>
        <a:ext cx="372375" cy="435609"/>
      </dsp:txXfrm>
    </dsp:sp>
    <dsp:sp modelId="{64175BD2-A91F-44B5-901B-8D9FEE50458A}">
      <dsp:nvSpPr>
        <dsp:cNvPr id="0" name=""/>
        <dsp:cNvSpPr/>
      </dsp:nvSpPr>
      <dsp:spPr>
        <a:xfrm>
          <a:off x="3373873" y="3515543"/>
          <a:ext cx="1756490" cy="105389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…to Asia Minor…</a:t>
          </a:r>
          <a:endParaRPr lang="en-GB" sz="2000" kern="1200" dirty="0"/>
        </a:p>
      </dsp:txBody>
      <dsp:txXfrm>
        <a:off x="3373873" y="3515543"/>
        <a:ext cx="1756490" cy="1053894"/>
      </dsp:txXfrm>
    </dsp:sp>
    <dsp:sp modelId="{D7703667-218A-4FB4-8224-DB9B16DECD3E}">
      <dsp:nvSpPr>
        <dsp:cNvPr id="0" name=""/>
        <dsp:cNvSpPr/>
      </dsp:nvSpPr>
      <dsp:spPr>
        <a:xfrm>
          <a:off x="5284935" y="3824685"/>
          <a:ext cx="372375" cy="43560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600" kern="1200"/>
        </a:p>
      </dsp:txBody>
      <dsp:txXfrm>
        <a:off x="5284935" y="3824685"/>
        <a:ext cx="372375" cy="435609"/>
      </dsp:txXfrm>
    </dsp:sp>
    <dsp:sp modelId="{C73C6ECF-5CE8-499F-BF47-E1F0182BD4D0}">
      <dsp:nvSpPr>
        <dsp:cNvPr id="0" name=""/>
        <dsp:cNvSpPr/>
      </dsp:nvSpPr>
      <dsp:spPr>
        <a:xfrm>
          <a:off x="5832960" y="3515543"/>
          <a:ext cx="1756490" cy="105389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…good market?</a:t>
          </a:r>
          <a:endParaRPr lang="en-GB" sz="2000" kern="1200" dirty="0"/>
        </a:p>
      </dsp:txBody>
      <dsp:txXfrm>
        <a:off x="5832960" y="3515543"/>
        <a:ext cx="1756490" cy="105389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D4BC2-64E1-428A-9785-50306B388EE7}" type="datetimeFigureOut">
              <a:rPr lang="en-GB" smtClean="0"/>
              <a:pPr/>
              <a:t>28/01/2013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BF265-5C99-417A-AC62-F21477EE0F7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D4BC2-64E1-428A-9785-50306B388EE7}" type="datetimeFigureOut">
              <a:rPr lang="en-GB" smtClean="0"/>
              <a:pPr/>
              <a:t>28/01/2013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BF265-5C99-417A-AC62-F21477EE0F7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D4BC2-64E1-428A-9785-50306B388EE7}" type="datetimeFigureOut">
              <a:rPr lang="en-GB" smtClean="0"/>
              <a:pPr/>
              <a:t>28/01/2013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BF265-5C99-417A-AC62-F21477EE0F7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D4BC2-64E1-428A-9785-50306B388EE7}" type="datetimeFigureOut">
              <a:rPr lang="en-GB" smtClean="0"/>
              <a:pPr/>
              <a:t>28/01/2013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BF265-5C99-417A-AC62-F21477EE0F7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D4BC2-64E1-428A-9785-50306B388EE7}" type="datetimeFigureOut">
              <a:rPr lang="en-GB" smtClean="0"/>
              <a:pPr/>
              <a:t>28/01/2013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BF265-5C99-417A-AC62-F21477EE0F7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D4BC2-64E1-428A-9785-50306B388EE7}" type="datetimeFigureOut">
              <a:rPr lang="en-GB" smtClean="0"/>
              <a:pPr/>
              <a:t>28/01/2013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BF265-5C99-417A-AC62-F21477EE0F7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D4BC2-64E1-428A-9785-50306B388EE7}" type="datetimeFigureOut">
              <a:rPr lang="en-GB" smtClean="0"/>
              <a:pPr/>
              <a:t>28/01/2013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BF265-5C99-417A-AC62-F21477EE0F7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D4BC2-64E1-428A-9785-50306B388EE7}" type="datetimeFigureOut">
              <a:rPr lang="en-GB" smtClean="0"/>
              <a:pPr/>
              <a:t>28/01/2013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BF265-5C99-417A-AC62-F21477EE0F7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D4BC2-64E1-428A-9785-50306B388EE7}" type="datetimeFigureOut">
              <a:rPr lang="en-GB" smtClean="0"/>
              <a:pPr/>
              <a:t>28/01/2013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BF265-5C99-417A-AC62-F21477EE0F7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D4BC2-64E1-428A-9785-50306B388EE7}" type="datetimeFigureOut">
              <a:rPr lang="en-GB" smtClean="0"/>
              <a:pPr/>
              <a:t>28/01/2013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BF265-5C99-417A-AC62-F21477EE0F7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D4BC2-64E1-428A-9785-50306B388EE7}" type="datetimeFigureOut">
              <a:rPr lang="en-GB" smtClean="0"/>
              <a:pPr/>
              <a:t>28/01/2013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BF265-5C99-417A-AC62-F21477EE0F7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5D4BC2-64E1-428A-9785-50306B388EE7}" type="datetimeFigureOut">
              <a:rPr lang="en-GB" smtClean="0"/>
              <a:pPr/>
              <a:t>28/01/2013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2BF265-5C99-417A-AC62-F21477EE0F7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Workshop 2: Choosing a topic and title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Classics Project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From Idea to Project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You’ve decided on your rough subject area – you have an idea of what you want to do</a:t>
            </a:r>
          </a:p>
          <a:p>
            <a:endParaRPr lang="en-GB" dirty="0" smtClean="0"/>
          </a:p>
          <a:p>
            <a:r>
              <a:rPr lang="en-GB" dirty="0" smtClean="0"/>
              <a:t>Then what are the considerations that you need to take into account in order to make your research project a success?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Considerations: The Material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endParaRPr lang="en-GB" dirty="0" smtClean="0"/>
          </a:p>
          <a:p>
            <a:r>
              <a:rPr lang="en-GB" dirty="0" smtClean="0"/>
              <a:t>What primary sources are there relating to your subject area?</a:t>
            </a:r>
          </a:p>
          <a:p>
            <a:pPr lvl="1"/>
            <a:r>
              <a:rPr lang="en-GB" dirty="0" smtClean="0"/>
              <a:t>How do you find out?</a:t>
            </a:r>
          </a:p>
          <a:p>
            <a:pPr lvl="1"/>
            <a:r>
              <a:rPr lang="en-GB" dirty="0" smtClean="0"/>
              <a:t>Are there enough of them? (And what </a:t>
            </a:r>
            <a:r>
              <a:rPr lang="en-GB" i="1" dirty="0" smtClean="0"/>
              <a:t>is</a:t>
            </a:r>
            <a:r>
              <a:rPr lang="en-GB" dirty="0" smtClean="0"/>
              <a:t> enough, anyway?)</a:t>
            </a:r>
          </a:p>
          <a:p>
            <a:pPr lvl="1"/>
            <a:r>
              <a:rPr lang="en-GB" dirty="0" smtClean="0"/>
              <a:t>Can you access them?</a:t>
            </a:r>
          </a:p>
          <a:p>
            <a:pPr lvl="2"/>
            <a:r>
              <a:rPr lang="en-GB" dirty="0" smtClean="0"/>
              <a:t>Availability in </a:t>
            </a:r>
            <a:r>
              <a:rPr lang="en-GB" dirty="0" err="1" smtClean="0"/>
              <a:t>LRC</a:t>
            </a:r>
            <a:endParaRPr lang="en-GB" dirty="0" smtClean="0"/>
          </a:p>
          <a:p>
            <a:pPr lvl="2"/>
            <a:r>
              <a:rPr lang="en-GB" dirty="0" smtClean="0"/>
              <a:t>Language skills – not only ancient, but modern languages too!</a:t>
            </a:r>
          </a:p>
          <a:p>
            <a:pPr lvl="2"/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Considerations: Materials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What secondary sources are there relating to your area?</a:t>
            </a:r>
          </a:p>
          <a:p>
            <a:pPr lvl="1"/>
            <a:r>
              <a:rPr lang="en-GB" dirty="0" smtClean="0"/>
              <a:t>How do you find out?</a:t>
            </a:r>
          </a:p>
          <a:p>
            <a:pPr lvl="1"/>
            <a:r>
              <a:rPr lang="en-GB" dirty="0" smtClean="0"/>
              <a:t>How do you avoid getting bogged down by scholarship?</a:t>
            </a:r>
          </a:p>
          <a:p>
            <a:pPr lvl="2"/>
            <a:r>
              <a:rPr lang="en-GB" dirty="0" smtClean="0"/>
              <a:t>Why reading too much can be bad</a:t>
            </a:r>
          </a:p>
          <a:p>
            <a:pPr lvl="1"/>
            <a:r>
              <a:rPr lang="en-GB" dirty="0" smtClean="0"/>
              <a:t>…and what can that tell you?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Can you access the necessary secondary literature on your subject area? </a:t>
            </a:r>
          </a:p>
          <a:p>
            <a:pPr lvl="2"/>
            <a:r>
              <a:rPr lang="en-GB" dirty="0" smtClean="0"/>
              <a:t>Availability in the </a:t>
            </a:r>
            <a:r>
              <a:rPr lang="en-GB" dirty="0" err="1" smtClean="0"/>
              <a:t>LRC</a:t>
            </a:r>
            <a:endParaRPr lang="en-GB" dirty="0" smtClean="0"/>
          </a:p>
          <a:p>
            <a:pPr lvl="2"/>
            <a:r>
              <a:rPr lang="en-GB" dirty="0" smtClean="0"/>
              <a:t>Language skills</a:t>
            </a:r>
          </a:p>
          <a:p>
            <a:pPr lvl="2">
              <a:buNone/>
            </a:pPr>
            <a:endParaRPr lang="en-GB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Considerations: About you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5225752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Do you have pre-conceptions about your area?</a:t>
            </a:r>
          </a:p>
          <a:p>
            <a:pPr lvl="1"/>
            <a:r>
              <a:rPr lang="en-GB" dirty="0" smtClean="0"/>
              <a:t>Have you studied it before? Have you </a:t>
            </a:r>
            <a:r>
              <a:rPr lang="en-GB" u="sng" dirty="0" smtClean="0"/>
              <a:t>not</a:t>
            </a:r>
            <a:r>
              <a:rPr lang="en-GB" dirty="0" smtClean="0"/>
              <a:t> studied it before?</a:t>
            </a:r>
          </a:p>
          <a:p>
            <a:r>
              <a:rPr lang="en-GB" dirty="0" smtClean="0"/>
              <a:t>Can you </a:t>
            </a:r>
            <a:r>
              <a:rPr lang="en-GB" u="sng" dirty="0" smtClean="0"/>
              <a:t>let </a:t>
            </a:r>
            <a:r>
              <a:rPr lang="en-GB" dirty="0" smtClean="0"/>
              <a:t>g</a:t>
            </a:r>
            <a:r>
              <a:rPr lang="en-GB" u="sng" dirty="0" smtClean="0"/>
              <a:t>o</a:t>
            </a:r>
            <a:r>
              <a:rPr lang="en-GB" dirty="0" smtClean="0"/>
              <a:t> of those preconceptions?</a:t>
            </a:r>
          </a:p>
          <a:p>
            <a:r>
              <a:rPr lang="en-GB" dirty="0" smtClean="0"/>
              <a:t>Or else: </a:t>
            </a:r>
          </a:p>
          <a:p>
            <a:pPr lvl="1"/>
            <a:r>
              <a:rPr lang="en-GB" dirty="0" smtClean="0"/>
              <a:t>You will read primary and secondary evidence with blinkers on</a:t>
            </a:r>
          </a:p>
          <a:p>
            <a:pPr lvl="1"/>
            <a:r>
              <a:rPr lang="en-GB" dirty="0" smtClean="0"/>
              <a:t>Your readings will be vulnerable to criticism</a:t>
            </a:r>
          </a:p>
          <a:p>
            <a:endParaRPr lang="en-GB" dirty="0" smtClean="0"/>
          </a:p>
          <a:p>
            <a:endParaRPr lang="en-GB" dirty="0" smtClean="0"/>
          </a:p>
          <a:p>
            <a:pPr lvl="1"/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5" name="Content Placeholder 4" descr="blinkered horse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76056" y="1628800"/>
            <a:ext cx="3512526" cy="4681538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 think about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Consider the following issues:</a:t>
            </a:r>
          </a:p>
          <a:p>
            <a:pPr lvl="1"/>
            <a:r>
              <a:rPr lang="en-GB" dirty="0" smtClean="0"/>
              <a:t>Have we missed anything you need to consider for a successful project?</a:t>
            </a:r>
          </a:p>
          <a:p>
            <a:pPr lvl="1"/>
            <a:r>
              <a:rPr lang="en-GB" dirty="0" smtClean="0"/>
              <a:t>How do you locate the material you will need?</a:t>
            </a:r>
          </a:p>
          <a:p>
            <a:pPr lvl="1"/>
            <a:r>
              <a:rPr lang="en-GB" dirty="0" smtClean="0"/>
              <a:t>What are the main primary sources you expect to use?</a:t>
            </a:r>
          </a:p>
          <a:p>
            <a:pPr lvl="1"/>
            <a:r>
              <a:rPr lang="en-GB" dirty="0" smtClean="0"/>
              <a:t>What are the main secondary sources you expect to use?</a:t>
            </a:r>
          </a:p>
          <a:p>
            <a:pPr lvl="1"/>
            <a:r>
              <a:rPr lang="en-GB" dirty="0" smtClean="0"/>
              <a:t>How do you work with them (primary and secondary)?</a:t>
            </a:r>
          </a:p>
          <a:p>
            <a:pPr lvl="1"/>
            <a:r>
              <a:rPr lang="en-GB" dirty="0" smtClean="0"/>
              <a:t>What do you expect to be the main problems you will have to face?</a:t>
            </a:r>
          </a:p>
          <a:p>
            <a:pPr lvl="1"/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6600" dirty="0" smtClean="0"/>
              <a:t>Now what?</a:t>
            </a:r>
            <a:endParaRPr lang="en-GB" sz="66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You have chosen your subject area…</a:t>
            </a: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Step 1: Narrowing it down</a:t>
            </a:r>
            <a:endParaRPr lang="en-GB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sz="quarter" idx="1"/>
          </p:nvPr>
        </p:nvGraphicFramePr>
        <p:xfrm>
          <a:off x="301625" y="1527175"/>
          <a:ext cx="8504238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Step 2: Focusing your reading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What is available?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What primary material is available and can you access it?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What modern scholarship is available and can you access it?</a:t>
            </a: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Step 3: Tweaking the topic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A lot more material to do with ETRURIA, very little to do with Asia Minor.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There is some scholarship on Athenian – Etruscan relationships in the period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SO, not Asia Minor but ETRURIA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More material on pottery in the 6</a:t>
            </a:r>
            <a:r>
              <a:rPr lang="en-GB" baseline="30000" dirty="0" smtClean="0"/>
              <a:t>th</a:t>
            </a:r>
            <a:r>
              <a:rPr lang="en-GB" dirty="0" smtClean="0"/>
              <a:t> century (archaic period).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SO, not classical period but 6</a:t>
            </a:r>
            <a:r>
              <a:rPr lang="en-GB" baseline="30000" dirty="0" smtClean="0"/>
              <a:t>th</a:t>
            </a:r>
            <a:r>
              <a:rPr lang="en-GB" dirty="0" smtClean="0"/>
              <a:t> century</a:t>
            </a:r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Step 4: Write a working title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 working title needs to tell you and the reader what the topic is about.</a:t>
            </a:r>
          </a:p>
          <a:p>
            <a:r>
              <a:rPr lang="en-GB" dirty="0" smtClean="0"/>
              <a:t>It needs to have the possibility of an answer</a:t>
            </a:r>
          </a:p>
          <a:p>
            <a:r>
              <a:rPr lang="en-GB" dirty="0" smtClean="0"/>
              <a:t>It needs to create the need for an argument or discussion rather than merely be descriptive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Step 4(B): The working title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Why was Etruria a good export market for Athenian pottery in the 6</a:t>
            </a:r>
            <a:r>
              <a:rPr lang="en-GB" baseline="30000" dirty="0" smtClean="0"/>
              <a:t>th</a:t>
            </a:r>
            <a:r>
              <a:rPr lang="en-GB" dirty="0" smtClean="0"/>
              <a:t> century BCE?</a:t>
            </a:r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Working titles and the Eye-catcher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133056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A working title (or subtitle) is there to tell the reader specifically what your work is about.</a:t>
            </a:r>
          </a:p>
          <a:p>
            <a:r>
              <a:rPr lang="en-GB" dirty="0" smtClean="0"/>
              <a:t>The “eye-catcher” is there to seduce the reader into picking up your work with interest.</a:t>
            </a:r>
          </a:p>
          <a:p>
            <a:r>
              <a:rPr lang="en-GB" dirty="0" smtClean="0"/>
              <a:t>The “eye-catcher” is best written when you are nearing the completion of your work.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1212728"/>
            <a:ext cx="3312368" cy="52786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Class Exercise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/>
          </a:bodyPr>
          <a:lstStyle/>
          <a:p>
            <a:r>
              <a:rPr lang="en-GB" dirty="0" smtClean="0"/>
              <a:t>Work on your title.</a:t>
            </a:r>
          </a:p>
          <a:p>
            <a:r>
              <a:rPr lang="en-GB" dirty="0" smtClean="0"/>
              <a:t>Consult with other members of your group or with us.</a:t>
            </a:r>
          </a:p>
          <a:p>
            <a:r>
              <a:rPr lang="en-GB" dirty="0" smtClean="0"/>
              <a:t>You will need to have a working title </a:t>
            </a:r>
            <a:r>
              <a:rPr lang="en-GB" dirty="0" smtClean="0"/>
              <a:t>Friday.</a:t>
            </a:r>
            <a:endParaRPr lang="en-GB" dirty="0" smtClean="0"/>
          </a:p>
          <a:p>
            <a:r>
              <a:rPr lang="en-GB" dirty="0" smtClean="0"/>
              <a:t>Publish your working title on the Moodle forum </a:t>
            </a:r>
            <a:r>
              <a:rPr lang="en-GB" dirty="0" smtClean="0"/>
              <a:t>by 5 pm on Friday 01/02/13.</a:t>
            </a:r>
            <a:endParaRPr lang="en-GB" dirty="0" smtClean="0"/>
          </a:p>
          <a:p>
            <a:r>
              <a:rPr lang="en-GB" dirty="0" smtClean="0"/>
              <a:t>Check the forum regularly </a:t>
            </a:r>
            <a:r>
              <a:rPr lang="en-GB" dirty="0" smtClean="0"/>
              <a:t>this weekend </a:t>
            </a:r>
            <a:r>
              <a:rPr lang="en-GB" dirty="0" smtClean="0"/>
              <a:t>as you will be receiving approval and/or feedback on your working title.</a:t>
            </a:r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1-1 sessions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1-1 session today starts at 5.15 in </a:t>
            </a:r>
            <a:r>
              <a:rPr lang="en-GB" smtClean="0"/>
              <a:t>Tucker Theatre.</a:t>
            </a:r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653</Words>
  <Application>Microsoft Office PowerPoint</Application>
  <PresentationFormat>On-screen Show (4:3)</PresentationFormat>
  <Paragraphs>83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Classics Project</vt:lpstr>
      <vt:lpstr>From Idea to Project</vt:lpstr>
      <vt:lpstr>Considerations: The Material</vt:lpstr>
      <vt:lpstr>Considerations: Materials</vt:lpstr>
      <vt:lpstr>Considerations: About you</vt:lpstr>
      <vt:lpstr>To think about</vt:lpstr>
      <vt:lpstr>You have chosen your subject area…</vt:lpstr>
      <vt:lpstr>Step 1: Narrowing it down</vt:lpstr>
      <vt:lpstr>Step 2: Focusing your reading</vt:lpstr>
      <vt:lpstr>Step 3: Tweaking the topic</vt:lpstr>
      <vt:lpstr>Step 4: Write a working title</vt:lpstr>
      <vt:lpstr>Step 4(B): The working title</vt:lpstr>
      <vt:lpstr>Working titles and the Eye-catcher</vt:lpstr>
      <vt:lpstr>Class Exercise</vt:lpstr>
      <vt:lpstr>1-1 sessions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Errietta Bissa</dc:creator>
  <cp:lastModifiedBy>Errietta Bissa</cp:lastModifiedBy>
  <cp:revision>7</cp:revision>
  <dcterms:created xsi:type="dcterms:W3CDTF">2012-02-03T09:08:15Z</dcterms:created>
  <dcterms:modified xsi:type="dcterms:W3CDTF">2013-01-28T12:06:43Z</dcterms:modified>
</cp:coreProperties>
</file>