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67" r:id="rId4"/>
  </p:sldMasterIdLst>
  <p:notesMasterIdLst>
    <p:notesMasterId r:id="rId7"/>
  </p:notesMasterIdLst>
  <p:handoutMasterIdLst>
    <p:handoutMasterId r:id="rId8"/>
  </p:handoutMasterIdLst>
  <p:sldIdLst>
    <p:sldId id="268" r:id="rId5"/>
    <p:sldId id="26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35" autoAdjust="0"/>
  </p:normalViewPr>
  <p:slideViewPr>
    <p:cSldViewPr snapToGrid="0" snapToObjects="1">
      <p:cViewPr varScale="1">
        <p:scale>
          <a:sx n="74" d="100"/>
          <a:sy n="74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>
        <p:scale>
          <a:sx n="100" d="100"/>
          <a:sy n="100" d="100"/>
        </p:scale>
        <p:origin x="2592" y="-84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C73E014-A6AA-472C-8E12-1D9B2DEC572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AA60B8-51CB-4CEB-8F1F-B3D7B7F00CB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2B26F-7429-404A-9C5E-0E429E02A42E}" type="datetimeFigureOut">
              <a:rPr lang="en-US" smtClean="0"/>
              <a:t>11/18/2022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84C44-A5E4-4BDA-B29B-03462F06884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0CB09A-41E4-4E88-82E6-007D8262516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AED79-B44F-46F7-9A9D-EC94587FA3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2312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A0E3A-0C98-4EA0-AAC9-F2996360A904}" type="datetimeFigureOut">
              <a:rPr lang="en-US" smtClean="0"/>
              <a:t>11/18/2022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AE1FE-786B-4B83-86A4-F53D629261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498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AE1FE-786B-4B83-86A4-F53D629261B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850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AE1FE-786B-4B83-86A4-F53D629261B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508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75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431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390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65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28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232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293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066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43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892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5960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375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04530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380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21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13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523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7513" y="-16257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1532" y="137939"/>
            <a:ext cx="8915399" cy="845461"/>
          </a:xfrm>
        </p:spPr>
        <p:txBody>
          <a:bodyPr>
            <a:normAutofit fontScale="90000"/>
          </a:bodyPr>
          <a:lstStyle/>
          <a:p>
            <a:r>
              <a:rPr lang="en-US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 MENU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Rectangle 2"/>
          <p:cNvSpPr/>
          <p:nvPr/>
        </p:nvSpPr>
        <p:spPr>
          <a:xfrm>
            <a:off x="605880" y="1133505"/>
            <a:ext cx="3080383" cy="37380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600" b="1" i="1" dirty="0"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STARTERS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1. Seasoned halloumi and fig salad with caramel sauce…£18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Freshly baked figs with roasted halloumi served with crispy ham, caramelized nuts, and spicy cabbage.</a:t>
            </a:r>
            <a:endParaRPr lang="en-US" sz="1200" dirty="0">
              <a:solidFill>
                <a:srgbClr val="FFFFFF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2. Pumpkin feta stew with lemon zest &amp; perfectly cooked herbs…£15 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Lemon zest and fried herbs are sprinkled on this smooth pumpkin feta stew to add </a:t>
            </a:r>
            <a:r>
              <a:rPr lang="en-US" sz="12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colour</a:t>
            </a: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and </a:t>
            </a:r>
            <a:r>
              <a:rPr lang="en-US" sz="12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flavour</a:t>
            </a: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.</a:t>
            </a:r>
            <a:endParaRPr lang="en-US" sz="1200" dirty="0">
              <a:solidFill>
                <a:srgbClr val="FFFFFF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3. Sautéed oysters and crab…£16</a:t>
            </a:r>
            <a:endParaRPr lang="en-US" sz="1200" b="1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Traditional oysters served with crabs, zesty mustard sauce, and a seasoning of flavorful mint and maple syrup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111933" y="1117953"/>
            <a:ext cx="3625621" cy="35403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i="1" dirty="0"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MAIN COURSES</a:t>
            </a:r>
          </a:p>
          <a:p>
            <a:pPr marL="342900" marR="0" lvl="0" indent="-34290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Moist Grilled Turkey… £20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The greatest grilled turkey cooks more quickly than with conventional techniques. Every time, it's incredibly delicious and buttery.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2. Whole Chicken with peaches and turnips… £19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2860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The classic chicken is full of citric </a:t>
            </a:r>
            <a:r>
              <a:rPr lang="en-US" sz="1200" b="1" dirty="0" err="1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flavours</a:t>
            </a: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. With each slice, it reveals peaches, dried fruits, chicken and seasoned vegetables.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3.  Scrambled eggs with smoky fish… £14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2860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Includes scrambled eggs, olives, and cream, and is perfect for having with crunchy flatbread and may be prepared in small muffin tins or a large batch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047869" y="1021602"/>
            <a:ext cx="3539414" cy="3342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i="1" dirty="0"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DESSERTS</a:t>
            </a:r>
          </a:p>
          <a:p>
            <a:pPr marL="342900" marR="0" lvl="0" indent="-34290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Creamy lemon cheesecake… £10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2860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A rich caramelized sauce is poured over a dark, creamy lemon-filled cake to create an extremely delicious dessert</a:t>
            </a:r>
            <a:endParaRPr lang="en-US" sz="1200" dirty="0">
              <a:solidFill>
                <a:srgbClr val="FFFFFF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2. Apple Pudding… £15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2860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One of our best-selling desserts during the holiday season. One bite is enough to prove why it is so loved by everyone in this festive.</a:t>
            </a:r>
            <a:endParaRPr lang="en-US" sz="1200" dirty="0">
              <a:solidFill>
                <a:srgbClr val="FFFFFF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3. Traditional Banana Muffins… £13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2860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Muffins are a must during Christmas! The fluffy and creamy </a:t>
            </a:r>
            <a:r>
              <a:rPr lang="en-US" sz="1200" b="1" dirty="0" err="1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flavour</a:t>
            </a:r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makes it a must-have during the season of winter.</a:t>
            </a:r>
            <a:endParaRPr lang="en-US" sz="1200" dirty="0">
              <a:solidFill>
                <a:srgbClr val="FFFFFF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199577" y="4446901"/>
            <a:ext cx="3012637" cy="20469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i="1" dirty="0"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DRINKS</a:t>
            </a:r>
            <a:r>
              <a:rPr lang="en-US" sz="16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marR="0" lvl="0" indent="-34290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Holiday MISCELLATO… £21</a:t>
            </a:r>
            <a:endParaRPr lang="en-US" sz="1200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22860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Made with fruity booze, and mocha syrup, topped with crushed candy to deliver sweetness.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R="0" lvl="0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1" i="1" dirty="0">
                <a:solidFill>
                  <a:srgbClr val="00206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2. Pomegranate cocktail… £20</a:t>
            </a:r>
            <a:endParaRPr lang="en-US" sz="1200" b="1" dirty="0">
              <a:solidFill>
                <a:srgbClr val="002060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45720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Created with fresh pomegranate, orange and lime juice.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05245" y="4936639"/>
            <a:ext cx="3365822" cy="16808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This year our restaurant located in the city Centre hotel, United Kingdom, ‘Hotel Trinity’ will be available to you 24 hours a day!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You, your family and your friends are welcome to enjoy the various discounts we offer this festive season.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Be sure to grab your </a:t>
            </a:r>
            <a:r>
              <a:rPr lang="en-US" sz="1200" b="1" dirty="0" err="1">
                <a:solidFill>
                  <a:srgbClr val="FF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favourite</a:t>
            </a: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item!</a:t>
            </a:r>
            <a:endParaRPr lang="en-US" sz="12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7" name="Picture 46" descr="Christmas Campari fizz - delicious. magazine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6814" y="4141921"/>
            <a:ext cx="913765" cy="11423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15150" y="10"/>
            <a:ext cx="1438781" cy="144487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770961">
            <a:off x="6966829" y="4323810"/>
            <a:ext cx="1618549" cy="1257438"/>
          </a:xfrm>
          <a:prstGeom prst="rect">
            <a:avLst/>
          </a:prstGeom>
        </p:spPr>
      </p:pic>
      <p:pic>
        <p:nvPicPr>
          <p:cNvPr id="49" name="Picture 48" descr="Maple-Roasted Brussels Sprouts With Bacon Recipe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94870">
            <a:off x="389049" y="245243"/>
            <a:ext cx="1445260" cy="1083945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Rectangle 11"/>
          <p:cNvSpPr/>
          <p:nvPr/>
        </p:nvSpPr>
        <p:spPr>
          <a:xfrm>
            <a:off x="3551267" y="6264200"/>
            <a:ext cx="4974439" cy="368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b="1" i="1" dirty="0">
                <a:solidFill>
                  <a:srgbClr val="FFFF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Menu valid from November 10</a:t>
            </a:r>
            <a:r>
              <a:rPr lang="en-US" b="1" i="1" baseline="30000" dirty="0">
                <a:solidFill>
                  <a:srgbClr val="FFFF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th</a:t>
            </a:r>
            <a:r>
              <a:rPr lang="en-US" b="1" i="1" dirty="0">
                <a:solidFill>
                  <a:srgbClr val="FFFF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to December 31</a:t>
            </a:r>
            <a:r>
              <a:rPr lang="en-US" b="1" i="1" baseline="30000" dirty="0">
                <a:solidFill>
                  <a:srgbClr val="FFFF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st</a:t>
            </a:r>
            <a:r>
              <a:rPr lang="en-US" b="1" i="1" dirty="0">
                <a:solidFill>
                  <a:srgbClr val="FFFF00"/>
                </a:solidFill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!</a:t>
            </a:r>
            <a:endParaRPr lang="en-US" sz="1200" dirty="0">
              <a:solidFill>
                <a:srgbClr val="FFFF00"/>
              </a:solidFill>
              <a:effectLst/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" name="Picture 50" descr="Easy Christmas recipes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2047">
            <a:off x="3479103" y="948735"/>
            <a:ext cx="1265660" cy="900582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/>
          <p:cNvSpPr txBox="1"/>
          <p:nvPr/>
        </p:nvSpPr>
        <p:spPr>
          <a:xfrm>
            <a:off x="3884662" y="4835647"/>
            <a:ext cx="28453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Bookings must be done a week before the date. Limited seats, first come first serve!</a:t>
            </a:r>
          </a:p>
          <a:p>
            <a:pPr algn="just"/>
            <a:r>
              <a:rPr lang="en-US" sz="1400" b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provide live music 24 hours a day, so do not miss the opportunity to bring your loved ones along!</a:t>
            </a:r>
          </a:p>
        </p:txBody>
      </p:sp>
    </p:spTree>
    <p:extLst>
      <p:ext uri="{BB962C8B-B14F-4D97-AF65-F5344CB8AC3E}">
        <p14:creationId xmlns:p14="http://schemas.microsoft.com/office/powerpoint/2010/main" val="312941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29954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8142" y="117566"/>
            <a:ext cx="3537267" cy="102834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Rectangle 6"/>
          <p:cNvSpPr/>
          <p:nvPr/>
        </p:nvSpPr>
        <p:spPr>
          <a:xfrm>
            <a:off x="1642462" y="1600820"/>
            <a:ext cx="8577943" cy="48592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Chakravarty, B.K. (2018).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Hotel management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New Delhi: A.P.H. Pub. Corp.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Dalton, T. (2020).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food and beverage handbook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Lansdowne, South Africa: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Juta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Knight, M. (2019).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Holiday Season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Open Road + Grove/Atlantic.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Schmidt, A. (2014).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Food and beverage management in hotels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New York: Van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Nostrand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Reinhold.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Simmons, P. (2020).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Christmas Dinner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Christian Reads Press.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Student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 Md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Zahidul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Alam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ID: 2127518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Tutor :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Steave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Jones</a:t>
            </a:r>
          </a:p>
        </p:txBody>
      </p:sp>
    </p:spTree>
    <p:extLst>
      <p:ext uri="{BB962C8B-B14F-4D97-AF65-F5344CB8AC3E}">
        <p14:creationId xmlns:p14="http://schemas.microsoft.com/office/powerpoint/2010/main" val="406373993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Props1.xml><?xml version="1.0" encoding="utf-8"?>
<ds:datastoreItem xmlns:ds="http://schemas.openxmlformats.org/officeDocument/2006/customXml" ds:itemID="{FE7010E9-D0D4-4763-90A3-DBAE37445A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428C60-BADF-461E-ACB1-6AC412BA55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9791FE0-E525-44F5-B24B-E8E5757CF5F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Event design</Template>
  <TotalTime>0</TotalTime>
  <Words>545</Words>
  <Application>Microsoft Office PowerPoint</Application>
  <PresentationFormat>Widescreen</PresentationFormat>
  <Paragraphs>44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Century Gothic</vt:lpstr>
      <vt:lpstr>Times New Roman</vt:lpstr>
      <vt:lpstr>Wingdings 3</vt:lpstr>
      <vt:lpstr>Wisp</vt:lpstr>
      <vt:lpstr>CHRISTMAS MENU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2022-11-16T16:29:13Z</dcterms:created>
  <dcterms:modified xsi:type="dcterms:W3CDTF">2022-11-18T13:34:53Z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