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3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8" r:id="rId12"/>
    <p:sldId id="264" r:id="rId13"/>
    <p:sldId id="267" r:id="rId14"/>
    <p:sldId id="269" r:id="rId15"/>
    <p:sldId id="270" r:id="rId16"/>
    <p:sldId id="272" r:id="rId17"/>
    <p:sldId id="275" r:id="rId18"/>
    <p:sldId id="276" r:id="rId19"/>
    <p:sldId id="274" r:id="rId20"/>
    <p:sldId id="271" r:id="rId21"/>
    <p:sldId id="273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6" d="100"/>
          <a:sy n="56" d="100"/>
        </p:scale>
        <p:origin x="-1584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notesMaster" Target="notesMasters/notesMaster1.xml"/><Relationship Id="rId24" Type="http://schemas.openxmlformats.org/officeDocument/2006/relationships/printerSettings" Target="printerSettings/printerSettings1.bin"/><Relationship Id="rId25" Type="http://schemas.openxmlformats.org/officeDocument/2006/relationships/presProps" Target="presProps.xml"/><Relationship Id="rId26" Type="http://schemas.openxmlformats.org/officeDocument/2006/relationships/viewProps" Target="viewProps.xml"/><Relationship Id="rId27" Type="http://schemas.openxmlformats.org/officeDocument/2006/relationships/theme" Target="theme/theme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4BAD95-0C6A-4348-BD05-F0270510221F}" type="datetimeFigureOut">
              <a:rPr lang="en-US" smtClean="0"/>
              <a:t>23/11/17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3FCC84-11A1-7448-AC0B-9725DC8DEA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49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Delo</a:t>
            </a:r>
            <a:r>
              <a:rPr lang="en-GB" baseline="0" dirty="0" smtClean="0"/>
              <a:t>s = </a:t>
            </a:r>
            <a:r>
              <a:rPr lang="en-GB" baseline="0" dirty="0" err="1" smtClean="0"/>
              <a:t>Lian</a:t>
            </a:r>
            <a:r>
              <a:rPr lang="en-GB" baseline="0" dirty="0" smtClean="0"/>
              <a:t> Yu (Purgatory)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3FCC84-11A1-7448-AC0B-9725DC8DEA1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3509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x-none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x-none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82B0-CC55-5549-AA11-518194071B90}" type="datetimeFigureOut">
              <a:rPr lang="en-US" smtClean="0"/>
              <a:t>23/11/17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0147-F3B3-484F-9690-7889FB3B6C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8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82B0-CC55-5549-AA11-518194071B90}" type="datetimeFigureOut">
              <a:rPr lang="en-US" smtClean="0"/>
              <a:t>23/11/17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0147-F3B3-484F-9690-7889FB3B6C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027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x-none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x-none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82B0-CC55-5549-AA11-518194071B90}" type="datetimeFigureOut">
              <a:rPr lang="en-US" smtClean="0"/>
              <a:t>23/11/17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0147-F3B3-484F-9690-7889FB3B6C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273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82B0-CC55-5549-AA11-518194071B90}" type="datetimeFigureOut">
              <a:rPr lang="en-US" smtClean="0"/>
              <a:t>23/11/17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0147-F3B3-484F-9690-7889FB3B6C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956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x-none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x-none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x-none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82B0-CC55-5549-AA11-518194071B90}" type="datetimeFigureOut">
              <a:rPr lang="en-US" smtClean="0"/>
              <a:t>23/11/17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0147-F3B3-484F-9690-7889FB3B6C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427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82B0-CC55-5549-AA11-518194071B90}" type="datetimeFigureOut">
              <a:rPr lang="en-US" smtClean="0"/>
              <a:t>23/11/17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0147-F3B3-484F-9690-7889FB3B6C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350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82B0-CC55-5549-AA11-518194071B90}" type="datetimeFigureOut">
              <a:rPr lang="en-US" smtClean="0"/>
              <a:t>23/11/17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0147-F3B3-484F-9690-7889FB3B6C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878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x-none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x-none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82B0-CC55-5549-AA11-518194071B90}" type="datetimeFigureOut">
              <a:rPr lang="en-US" smtClean="0"/>
              <a:t>23/11/17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0147-F3B3-484F-9690-7889FB3B6C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930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x-none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x-none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82B0-CC55-5549-AA11-518194071B90}" type="datetimeFigureOut">
              <a:rPr lang="en-US" smtClean="0"/>
              <a:t>23/11/17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0147-F3B3-484F-9690-7889FB3B6C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345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82B0-CC55-5549-AA11-518194071B90}" type="datetimeFigureOut">
              <a:rPr lang="en-US" smtClean="0"/>
              <a:t>23/11/17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0147-F3B3-484F-9690-7889FB3B6C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735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x-none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482B0-CC55-5549-AA11-518194071B90}" type="datetimeFigureOut">
              <a:rPr lang="en-US" smtClean="0"/>
              <a:t>23/11/17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530147-F3B3-484F-9690-7889FB3B6C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425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x-none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3482B0-CC55-5549-AA11-518194071B90}" type="datetimeFigureOut">
              <a:rPr lang="en-US" smtClean="0"/>
              <a:t>23/11/17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530147-F3B3-484F-9690-7889FB3B6C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580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390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1473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2200" y="0"/>
            <a:ext cx="44012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1472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700" y="0"/>
            <a:ext cx="378198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28723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0800" y="0"/>
            <a:ext cx="39433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32070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900" y="0"/>
            <a:ext cx="31172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68449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1500" y="0"/>
            <a:ext cx="289774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6098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0900"/>
            <a:ext cx="9144000" cy="5137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9915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19200"/>
            <a:ext cx="9144000" cy="4400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6828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1400" y="0"/>
            <a:ext cx="450813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57924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8300" y="-22680"/>
            <a:ext cx="33159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7176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4800" y="254000"/>
            <a:ext cx="5994400" cy="635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7585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390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8322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8600" y="0"/>
            <a:ext cx="36004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31729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1700" y="0"/>
            <a:ext cx="47926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71429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600" y="457200"/>
            <a:ext cx="5118100" cy="593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9586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0700" y="977900"/>
            <a:ext cx="3009900" cy="488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36790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1143000"/>
            <a:ext cx="7620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8350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62860"/>
            <a:ext cx="9144000" cy="6214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8260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1600"/>
            <a:ext cx="9144000" cy="6652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6173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090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5585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1900" y="0"/>
            <a:ext cx="66668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09004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386</TotalTime>
  <Words>8</Words>
  <Application>Microsoft Macintosh PowerPoint</Application>
  <PresentationFormat>On-screen Show (4:3)</PresentationFormat>
  <Paragraphs>2</Paragraphs>
  <Slides>21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Silvie</dc:creator>
  <cp:lastModifiedBy>Silvie</cp:lastModifiedBy>
  <cp:revision>9</cp:revision>
  <dcterms:created xsi:type="dcterms:W3CDTF">2017-11-23T16:29:31Z</dcterms:created>
  <dcterms:modified xsi:type="dcterms:W3CDTF">2017-11-23T22:56:01Z</dcterms:modified>
</cp:coreProperties>
</file>