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98" r:id="rId3"/>
    <p:sldId id="29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3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4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0D023C-962D-4412-94A8-A88421A1875D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9DA951-6708-4E76-AF5A-C7D553481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011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9712B-A766-47A6-AB11-14BEFBFAEA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D3AB5F-7AD0-4C8A-98A8-81439AEF9D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9A777-2A68-4164-B602-5B4D47F51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A32490-6E41-4363-9828-2D98AF8CE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EA55F-35D9-4A5D-A4D8-61B30F7ED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789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8AD68-7E51-4DBA-B1F0-E02008281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48F9C-4EBD-4384-9ADE-BD40534854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66E2D-CFBB-4599-9DED-BCF6864E0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B00557-F639-44AA-9E2E-A42AB98B7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E695B4-8FE5-4B40-B47F-6E1197E2C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955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49EC8-FB9C-4794-B5D0-F4B0FEC34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2134B4-A174-48D4-872D-9A8A51C8AB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5A1D4-69DE-4EF2-A790-37285A38F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6EAE03-B506-4585-A370-0AC59BC26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F36C5-EA48-4A60-9CE4-1F5DBA564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650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14948-BF1E-4E1D-B695-4E112B666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8C2E9-10C1-4D6E-9A00-3D09177BC8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2A4CE-BFE4-4C4B-944C-2CC80AC2C7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8D6EE9-605E-4B09-8D97-CCC66D983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E9A79D-7683-47D7-8E13-3D725E187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A34335-57C7-41F7-AFC1-D2A180C45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62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B7444-EEAD-4DD8-89DA-FA8C39110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B43E01-A01F-4A4C-87B6-2E559BDB79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E852C7-5A88-4847-9228-5AB221134A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CE6C7D-CC7F-45E9-86D0-68A6E3E831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40149F-B0E9-4717-B458-4F1E37D32D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88DFE8-94EC-4F4B-885E-B8FA15BD7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0024C6-48DE-458C-A518-BFE52ECAB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2990AC-F9C9-48DA-9BFB-96B60BB9F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749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6BE35-EB80-4799-8C3B-1DB0DD9FC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52B358-79E2-4C91-95B6-BA3F09254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C8445D-AB94-43B5-83D7-94AA8CAD1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E6975F-793C-4138-BC25-D39FA4351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928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B9A35D-AC9C-4892-8AB1-C9CB50176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EF20A7-3022-48CC-9580-A2506ACB9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2D7344-C462-46A5-B88D-15B0FABC8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44FBF-57BB-454A-8D83-6C3925149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F5BE6-BDB0-4D08-9327-7C6962607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CF713F-09A3-4BBE-8F46-E68F56EB64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96DBE1-FCE5-4CF4-B8E0-A60BC672B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49EDFC-72C0-421B-973F-9B716BF1F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ACA0C-CE87-46C6-BBB5-A77207854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82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C3CE3-3E9C-4722-A436-5F68C2A85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615C83-7648-4E0C-B3B0-CDCF892957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A75599-543F-4C2D-A033-93895308EE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AE40B8-815F-4C76-A7AD-7765CFB44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44B38D-2CA8-4729-805C-4CFE2B184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9FD6B1-262C-414B-841D-E1AF9541A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910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B9402-2295-4795-BBE6-88FF1EC11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FE42E5-DDD2-4E2C-AF79-EC81DEA627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E513F3-0D5F-4213-97D2-27D3BC8F4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11B1A-3825-45BF-B06F-BB3481843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989E3-2E37-4C06-9028-C2481615E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167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492F3F-0C52-426B-9A15-C77560B236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50E2D4-730B-4C88-B952-A4948B94F1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560F0-B916-4E6E-A320-15330DE2F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703A84-C111-40FB-AD8A-73D2B3814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3D538-9559-45E2-B4A6-200E6A89A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231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46CA95-7EF1-4C85-AB1F-E0618D873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7F40CA-6284-4A6F-8D82-63A213A3B3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43AAD-7EFB-4150-8F21-0673BF3BE9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53EC47-3D85-44B4-AF37-286BFBEF8EAB}" type="datetimeFigureOut">
              <a:rPr lang="en-GB" smtClean="0"/>
              <a:t>16/06/2020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E9585-6BFE-4C86-AB55-E25A0BAC84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7028F-CCCF-4161-A4D4-382C0B422A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783180-3FA4-48E9-8537-49DF657888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664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29C51-6907-4D18-B84B-D76848A01B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Part 7 – </a:t>
            </a:r>
            <a:br>
              <a:rPr lang="en-GB" dirty="0"/>
            </a:br>
            <a:r>
              <a:rPr lang="en-GB" dirty="0"/>
              <a:t>Reflection for Police Officers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AF430A-C468-4A66-BC58-206FA3A1A51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Summarised Version 2020</a:t>
            </a:r>
          </a:p>
          <a:p>
            <a:r>
              <a:rPr lang="en-GB" dirty="0"/>
              <a:t>for officers pursuing DHEP &amp; PCDA programmes</a:t>
            </a:r>
          </a:p>
        </p:txBody>
      </p:sp>
    </p:spTree>
    <p:extLst>
      <p:ext uri="{BB962C8B-B14F-4D97-AF65-F5344CB8AC3E}">
        <p14:creationId xmlns:p14="http://schemas.microsoft.com/office/powerpoint/2010/main" val="152871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34"/>
    </mc:Choice>
    <mc:Fallback xmlns="">
      <p:transition spd="slow" advTm="19534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Reflection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Where this is called for:</a:t>
            </a:r>
          </a:p>
          <a:p>
            <a:endParaRPr lang="en-GB" dirty="0"/>
          </a:p>
          <a:p>
            <a:r>
              <a:rPr lang="en-GB" dirty="0"/>
              <a:t>Have they introduced a reflective model to inform their thinking?</a:t>
            </a:r>
          </a:p>
          <a:p>
            <a:r>
              <a:rPr lang="en-GB" dirty="0"/>
              <a:t>Have they demonstrated a link between theory and practice?</a:t>
            </a:r>
          </a:p>
          <a:p>
            <a:r>
              <a:rPr lang="en-GB" dirty="0"/>
              <a:t>If so, have they clearly integrated them or just mentioned them?</a:t>
            </a:r>
          </a:p>
          <a:p>
            <a:r>
              <a:rPr lang="en-GB" dirty="0"/>
              <a:t>Do they demonstrate an understanding of potential dilemmas and value conflicts?</a:t>
            </a:r>
          </a:p>
          <a:p>
            <a:endParaRPr lang="en-US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045164C9-8E97-418C-A007-3776816BE0A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274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937"/>
    </mc:Choice>
    <mc:Fallback xmlns="">
      <p:transition spd="slow" advTm="939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8C377-752C-44E8-892C-B87EEE8AE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Finally,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FF89D-7AE6-4CA8-B81D-C58C72AB47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0FF07882-B538-4AB8-8F5E-757E7D78AF4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676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796"/>
    </mc:Choice>
    <mc:Fallback xmlns="">
      <p:transition spd="slow" advTm="1007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</TotalTime>
  <Words>74</Words>
  <Application>Microsoft Macintosh PowerPoint</Application>
  <PresentationFormat>Widescreen</PresentationFormat>
  <Paragraphs>11</Paragraphs>
  <Slides>3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Part 7 –  Reflection for Police Officers </vt:lpstr>
      <vt:lpstr>Critical Reflection</vt:lpstr>
      <vt:lpstr>Finally,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 for Police Officers</dc:title>
  <dc:creator>Andrew Edwards</dc:creator>
  <cp:lastModifiedBy>Lowri Harris</cp:lastModifiedBy>
  <cp:revision>11</cp:revision>
  <dcterms:created xsi:type="dcterms:W3CDTF">2020-05-13T10:52:49Z</dcterms:created>
  <dcterms:modified xsi:type="dcterms:W3CDTF">2020-06-16T11:16:13Z</dcterms:modified>
</cp:coreProperties>
</file>