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22"/>
  </p:notesMasterIdLst>
  <p:handoutMasterIdLst>
    <p:handoutMasterId r:id="rId23"/>
  </p:handoutMasterIdLst>
  <p:sldIdLst>
    <p:sldId id="265" r:id="rId2"/>
    <p:sldId id="282" r:id="rId3"/>
    <p:sldId id="256" r:id="rId4"/>
    <p:sldId id="257" r:id="rId5"/>
    <p:sldId id="275" r:id="rId6"/>
    <p:sldId id="267" r:id="rId7"/>
    <p:sldId id="268" r:id="rId8"/>
    <p:sldId id="269" r:id="rId9"/>
    <p:sldId id="258" r:id="rId10"/>
    <p:sldId id="278" r:id="rId11"/>
    <p:sldId id="259" r:id="rId12"/>
    <p:sldId id="271" r:id="rId13"/>
    <p:sldId id="272" r:id="rId14"/>
    <p:sldId id="273" r:id="rId15"/>
    <p:sldId id="274" r:id="rId16"/>
    <p:sldId id="266" r:id="rId17"/>
    <p:sldId id="281" r:id="rId18"/>
    <p:sldId id="276" r:id="rId19"/>
    <p:sldId id="277" r:id="rId20"/>
    <p:sldId id="280" r:id="rId21"/>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71E42"/>
    <a:srgbClr val="E2DED9"/>
    <a:srgbClr val="FDFDFD"/>
    <a:srgbClr val="DEDBD8"/>
  </p:clrMru>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C2FFA5D-87B4-456A-9821-1D502468CF0F}">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1830" autoAdjust="0"/>
  </p:normalViewPr>
  <p:slideViewPr>
    <p:cSldViewPr snapToGrid="0">
      <p:cViewPr varScale="1">
        <p:scale>
          <a:sx n="67" d="100"/>
          <a:sy n="67" d="100"/>
        </p:scale>
        <p:origin x="1296" y="62"/>
      </p:cViewPr>
      <p:guideLst/>
    </p:cSldViewPr>
  </p:slideViewPr>
  <p:notesTextViewPr>
    <p:cViewPr>
      <p:scale>
        <a:sx n="1" d="1"/>
        <a:sy n="1" d="1"/>
      </p:scale>
      <p:origin x="0" y="0"/>
    </p:cViewPr>
  </p:notesTextViewPr>
  <p:notesViewPr>
    <p:cSldViewPr snapToGrid="0">
      <p:cViewPr varScale="1">
        <p:scale>
          <a:sx n="86" d="100"/>
          <a:sy n="86" d="100"/>
        </p:scale>
        <p:origin x="3114"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bina khanam" userId="e598f3a3036b5174" providerId="LiveId" clId="{E63E66A5-A62C-47A9-91B7-0504A9681D80}"/>
    <pc:docChg chg="undo custSel addSld delSld modSld sldOrd">
      <pc:chgData name="Sabina khanam" userId="e598f3a3036b5174" providerId="LiveId" clId="{E63E66A5-A62C-47A9-91B7-0504A9681D80}" dt="2024-02-29T08:45:00.839" v="20978" actId="20577"/>
      <pc:docMkLst>
        <pc:docMk/>
      </pc:docMkLst>
      <pc:sldChg chg="addSp delSp modSp mod">
        <pc:chgData name="Sabina khanam" userId="e598f3a3036b5174" providerId="LiveId" clId="{E63E66A5-A62C-47A9-91B7-0504A9681D80}" dt="2024-02-28T13:26:59.232" v="20918" actId="1076"/>
        <pc:sldMkLst>
          <pc:docMk/>
          <pc:sldMk cId="410429437" sldId="256"/>
        </pc:sldMkLst>
        <pc:spChg chg="mod">
          <ac:chgData name="Sabina khanam" userId="e598f3a3036b5174" providerId="LiveId" clId="{E63E66A5-A62C-47A9-91B7-0504A9681D80}" dt="2024-02-01T09:34:02.786" v="2240" actId="20577"/>
          <ac:spMkLst>
            <pc:docMk/>
            <pc:sldMk cId="410429437" sldId="256"/>
            <ac:spMk id="2" creationId="{90DCA56C-7A25-4BD4-AA72-5256E68BE4CB}"/>
          </ac:spMkLst>
        </pc:spChg>
        <pc:spChg chg="add mod">
          <ac:chgData name="Sabina khanam" userId="e598f3a3036b5174" providerId="LiveId" clId="{E63E66A5-A62C-47A9-91B7-0504A9681D80}" dt="2024-02-01T09:33:33.447" v="2196" actId="1076"/>
          <ac:spMkLst>
            <pc:docMk/>
            <pc:sldMk cId="410429437" sldId="256"/>
            <ac:spMk id="3" creationId="{86CF7C59-6F66-8683-63C8-212E5009D4E3}"/>
          </ac:spMkLst>
        </pc:spChg>
        <pc:picChg chg="add mod">
          <ac:chgData name="Sabina khanam" userId="e598f3a3036b5174" providerId="LiveId" clId="{E63E66A5-A62C-47A9-91B7-0504A9681D80}" dt="2024-02-27T10:34:24.996" v="19621" actId="1076"/>
          <ac:picMkLst>
            <pc:docMk/>
            <pc:sldMk cId="410429437" sldId="256"/>
            <ac:picMk id="5" creationId="{048C9ACD-4EE2-D0B6-FFBA-1CFCE1C54B10}"/>
          </ac:picMkLst>
        </pc:picChg>
        <pc:picChg chg="del">
          <ac:chgData name="Sabina khanam" userId="e598f3a3036b5174" providerId="LiveId" clId="{E63E66A5-A62C-47A9-91B7-0504A9681D80}" dt="2024-01-18T11:23:01.211" v="0" actId="478"/>
          <ac:picMkLst>
            <pc:docMk/>
            <pc:sldMk cId="410429437" sldId="256"/>
            <ac:picMk id="5" creationId="{D011E263-3212-4780-A140-E652B108BDC5}"/>
          </ac:picMkLst>
        </pc:picChg>
        <pc:picChg chg="add mod">
          <ac:chgData name="Sabina khanam" userId="e598f3a3036b5174" providerId="LiveId" clId="{E63E66A5-A62C-47A9-91B7-0504A9681D80}" dt="2024-02-28T13:26:59.232" v="20918" actId="1076"/>
          <ac:picMkLst>
            <pc:docMk/>
            <pc:sldMk cId="410429437" sldId="256"/>
            <ac:picMk id="2050" creationId="{1A47A59C-13E1-425A-BE2E-CFD152449B89}"/>
          </ac:picMkLst>
        </pc:picChg>
        <pc:picChg chg="add mod">
          <ac:chgData name="Sabina khanam" userId="e598f3a3036b5174" providerId="LiveId" clId="{E63E66A5-A62C-47A9-91B7-0504A9681D80}" dt="2024-02-28T13:26:55.424" v="20917" actId="1076"/>
          <ac:picMkLst>
            <pc:docMk/>
            <pc:sldMk cId="410429437" sldId="256"/>
            <ac:picMk id="2052" creationId="{AA6B7E7F-9A20-C8FF-66DE-8F216CB912E0}"/>
          </ac:picMkLst>
        </pc:picChg>
      </pc:sldChg>
      <pc:sldChg chg="addSp delSp modSp mod modNotesTx">
        <pc:chgData name="Sabina khanam" userId="e598f3a3036b5174" providerId="LiveId" clId="{E63E66A5-A62C-47A9-91B7-0504A9681D80}" dt="2024-02-28T12:26:11.095" v="20447" actId="1076"/>
        <pc:sldMkLst>
          <pc:docMk/>
          <pc:sldMk cId="2094298288" sldId="257"/>
        </pc:sldMkLst>
        <pc:spChg chg="add del mod">
          <ac:chgData name="Sabina khanam" userId="e598f3a3036b5174" providerId="LiveId" clId="{E63E66A5-A62C-47A9-91B7-0504A9681D80}" dt="2024-01-27T10:03:00.040" v="5"/>
          <ac:spMkLst>
            <pc:docMk/>
            <pc:sldMk cId="2094298288" sldId="257"/>
            <ac:spMk id="2" creationId="{D4C544F1-3F49-CBA2-1AB5-9D29214B16FD}"/>
          </ac:spMkLst>
        </pc:spChg>
        <pc:spChg chg="add mod">
          <ac:chgData name="Sabina khanam" userId="e598f3a3036b5174" providerId="LiveId" clId="{E63E66A5-A62C-47A9-91B7-0504A9681D80}" dt="2024-02-28T12:26:11.095" v="20447" actId="1076"/>
          <ac:spMkLst>
            <pc:docMk/>
            <pc:sldMk cId="2094298288" sldId="257"/>
            <ac:spMk id="3" creationId="{62CA728E-3492-EC50-CB9A-F44B9FEAE8AF}"/>
          </ac:spMkLst>
        </pc:spChg>
        <pc:spChg chg="mod">
          <ac:chgData name="Sabina khanam" userId="e598f3a3036b5174" providerId="LiveId" clId="{E63E66A5-A62C-47A9-91B7-0504A9681D80}" dt="2024-02-01T13:05:34.426" v="6750" actId="1076"/>
          <ac:spMkLst>
            <pc:docMk/>
            <pc:sldMk cId="2094298288" sldId="257"/>
            <ac:spMk id="6" creationId="{72FEEB26-A4C1-F5EB-37BF-A57BAE3048C9}"/>
          </ac:spMkLst>
        </pc:spChg>
      </pc:sldChg>
      <pc:sldChg chg="addSp delSp modSp mod modNotesTx">
        <pc:chgData name="Sabina khanam" userId="e598f3a3036b5174" providerId="LiveId" clId="{E63E66A5-A62C-47A9-91B7-0504A9681D80}" dt="2024-02-27T14:13:02.562" v="19769" actId="20577"/>
        <pc:sldMkLst>
          <pc:docMk/>
          <pc:sldMk cId="2449431650" sldId="258"/>
        </pc:sldMkLst>
        <pc:spChg chg="mod">
          <ac:chgData name="Sabina khanam" userId="e598f3a3036b5174" providerId="LiveId" clId="{E63E66A5-A62C-47A9-91B7-0504A9681D80}" dt="2024-02-08T09:13:49.415" v="18497" actId="2711"/>
          <ac:spMkLst>
            <pc:docMk/>
            <pc:sldMk cId="2449431650" sldId="258"/>
            <ac:spMk id="2" creationId="{B569CD3E-5E33-4EB5-A2CE-C636605E633F}"/>
          </ac:spMkLst>
        </pc:spChg>
        <pc:spChg chg="del mod">
          <ac:chgData name="Sabina khanam" userId="e598f3a3036b5174" providerId="LiveId" clId="{E63E66A5-A62C-47A9-91B7-0504A9681D80}" dt="2024-02-22T09:05:14.057" v="19479" actId="478"/>
          <ac:spMkLst>
            <pc:docMk/>
            <pc:sldMk cId="2449431650" sldId="258"/>
            <ac:spMk id="3" creationId="{C3C0199F-A274-44C6-BF37-784A855E6EEA}"/>
          </ac:spMkLst>
        </pc:spChg>
        <pc:spChg chg="add mod">
          <ac:chgData name="Sabina khanam" userId="e598f3a3036b5174" providerId="LiveId" clId="{E63E66A5-A62C-47A9-91B7-0504A9681D80}" dt="2024-02-25T08:23:43.025" v="19617" actId="114"/>
          <ac:spMkLst>
            <pc:docMk/>
            <pc:sldMk cId="2449431650" sldId="258"/>
            <ac:spMk id="4" creationId="{3D909FE9-00F1-9772-1EB3-EF74503CD558}"/>
          </ac:spMkLst>
        </pc:spChg>
        <pc:spChg chg="add del mod">
          <ac:chgData name="Sabina khanam" userId="e598f3a3036b5174" providerId="LiveId" clId="{E63E66A5-A62C-47A9-91B7-0504A9681D80}" dt="2024-02-22T09:05:22.418" v="19480" actId="478"/>
          <ac:spMkLst>
            <pc:docMk/>
            <pc:sldMk cId="2449431650" sldId="258"/>
            <ac:spMk id="7" creationId="{ED686633-A6F4-3F91-7C98-1312C31FF5DD}"/>
          </ac:spMkLst>
        </pc:spChg>
      </pc:sldChg>
      <pc:sldChg chg="addSp delSp modSp mod">
        <pc:chgData name="Sabina khanam" userId="e598f3a3036b5174" providerId="LiveId" clId="{E63E66A5-A62C-47A9-91B7-0504A9681D80}" dt="2024-02-28T12:47:28.954" v="20771" actId="20577"/>
        <pc:sldMkLst>
          <pc:docMk/>
          <pc:sldMk cId="2712936521" sldId="259"/>
        </pc:sldMkLst>
        <pc:spChg chg="mod">
          <ac:chgData name="Sabina khanam" userId="e598f3a3036b5174" providerId="LiveId" clId="{E63E66A5-A62C-47A9-91B7-0504A9681D80}" dt="2024-02-08T09:13:31.447" v="18496" actId="2711"/>
          <ac:spMkLst>
            <pc:docMk/>
            <pc:sldMk cId="2712936521" sldId="259"/>
            <ac:spMk id="2" creationId="{B569CD3E-5E33-4EB5-A2CE-C636605E633F}"/>
          </ac:spMkLst>
        </pc:spChg>
        <pc:spChg chg="mod">
          <ac:chgData name="Sabina khanam" userId="e598f3a3036b5174" providerId="LiveId" clId="{E63E66A5-A62C-47A9-91B7-0504A9681D80}" dt="2024-02-28T12:47:28.954" v="20771" actId="20577"/>
          <ac:spMkLst>
            <pc:docMk/>
            <pc:sldMk cId="2712936521" sldId="259"/>
            <ac:spMk id="3" creationId="{C3C0199F-A274-44C6-BF37-784A855E6EEA}"/>
          </ac:spMkLst>
        </pc:spChg>
        <pc:picChg chg="add mod">
          <ac:chgData name="Sabina khanam" userId="e598f3a3036b5174" providerId="LiveId" clId="{E63E66A5-A62C-47A9-91B7-0504A9681D80}" dt="2024-02-27T10:37:44.977" v="19638" actId="1076"/>
          <ac:picMkLst>
            <pc:docMk/>
            <pc:sldMk cId="2712936521" sldId="259"/>
            <ac:picMk id="5" creationId="{2A71244F-51BD-A39A-081B-B4E4C770C4B0}"/>
          </ac:picMkLst>
        </pc:picChg>
        <pc:picChg chg="del">
          <ac:chgData name="Sabina khanam" userId="e598f3a3036b5174" providerId="LiveId" clId="{E63E66A5-A62C-47A9-91B7-0504A9681D80}" dt="2024-02-27T10:37:32.756" v="19635" actId="478"/>
          <ac:picMkLst>
            <pc:docMk/>
            <pc:sldMk cId="2712936521" sldId="259"/>
            <ac:picMk id="6" creationId="{A0524D64-7C99-4DD6-A26E-C33BE01EC436}"/>
          </ac:picMkLst>
        </pc:picChg>
      </pc:sldChg>
      <pc:sldChg chg="del">
        <pc:chgData name="Sabina khanam" userId="e598f3a3036b5174" providerId="LiveId" clId="{E63E66A5-A62C-47A9-91B7-0504A9681D80}" dt="2024-01-30T15:14:42.378" v="928" actId="47"/>
        <pc:sldMkLst>
          <pc:docMk/>
          <pc:sldMk cId="4164098364" sldId="260"/>
        </pc:sldMkLst>
      </pc:sldChg>
      <pc:sldChg chg="del">
        <pc:chgData name="Sabina khanam" userId="e598f3a3036b5174" providerId="LiveId" clId="{E63E66A5-A62C-47A9-91B7-0504A9681D80}" dt="2024-01-30T15:16:25.061" v="1102" actId="47"/>
        <pc:sldMkLst>
          <pc:docMk/>
          <pc:sldMk cId="2412294028" sldId="263"/>
        </pc:sldMkLst>
      </pc:sldChg>
      <pc:sldChg chg="del">
        <pc:chgData name="Sabina khanam" userId="e598f3a3036b5174" providerId="LiveId" clId="{E63E66A5-A62C-47A9-91B7-0504A9681D80}" dt="2024-01-30T15:15:33.921" v="1020" actId="47"/>
        <pc:sldMkLst>
          <pc:docMk/>
          <pc:sldMk cId="2394598200" sldId="264"/>
        </pc:sldMkLst>
      </pc:sldChg>
      <pc:sldChg chg="addSp modSp ord">
        <pc:chgData name="Sabina khanam" userId="e598f3a3036b5174" providerId="LiveId" clId="{E63E66A5-A62C-47A9-91B7-0504A9681D80}" dt="2024-02-28T13:24:21.512" v="20911" actId="1076"/>
        <pc:sldMkLst>
          <pc:docMk/>
          <pc:sldMk cId="585754509" sldId="265"/>
        </pc:sldMkLst>
        <pc:picChg chg="add mod">
          <ac:chgData name="Sabina khanam" userId="e598f3a3036b5174" providerId="LiveId" clId="{E63E66A5-A62C-47A9-91B7-0504A9681D80}" dt="2024-02-28T13:24:21.512" v="20911" actId="1076"/>
          <ac:picMkLst>
            <pc:docMk/>
            <pc:sldMk cId="585754509" sldId="265"/>
            <ac:picMk id="1026" creationId="{861EFEC7-FC17-E08E-2ED2-EBE0279D5F2C}"/>
          </ac:picMkLst>
        </pc:picChg>
      </pc:sldChg>
      <pc:sldChg chg="addSp delSp modSp new mod">
        <pc:chgData name="Sabina khanam" userId="e598f3a3036b5174" providerId="LiveId" clId="{E63E66A5-A62C-47A9-91B7-0504A9681D80}" dt="2024-02-29T08:43:14.949" v="20920" actId="2711"/>
        <pc:sldMkLst>
          <pc:docMk/>
          <pc:sldMk cId="3003260409" sldId="266"/>
        </pc:sldMkLst>
        <pc:spChg chg="mod">
          <ac:chgData name="Sabina khanam" userId="e598f3a3036b5174" providerId="LiveId" clId="{E63E66A5-A62C-47A9-91B7-0504A9681D80}" dt="2024-02-22T09:08:59.563" v="19504" actId="255"/>
          <ac:spMkLst>
            <pc:docMk/>
            <pc:sldMk cId="3003260409" sldId="266"/>
            <ac:spMk id="2" creationId="{28B65293-EFCA-35C5-AF86-44A1E9C1F458}"/>
          </ac:spMkLst>
        </pc:spChg>
        <pc:spChg chg="del">
          <ac:chgData name="Sabina khanam" userId="e598f3a3036b5174" providerId="LiveId" clId="{E63E66A5-A62C-47A9-91B7-0504A9681D80}" dt="2024-01-27T10:09:01.243" v="357" actId="478"/>
          <ac:spMkLst>
            <pc:docMk/>
            <pc:sldMk cId="3003260409" sldId="266"/>
            <ac:spMk id="3" creationId="{85E6D3FC-915B-876F-5DE6-97A5D4437C3B}"/>
          </ac:spMkLst>
        </pc:spChg>
        <pc:spChg chg="add mod">
          <ac:chgData name="Sabina khanam" userId="e598f3a3036b5174" providerId="LiveId" clId="{E63E66A5-A62C-47A9-91B7-0504A9681D80}" dt="2024-02-29T08:43:14.949" v="20920" actId="2711"/>
          <ac:spMkLst>
            <pc:docMk/>
            <pc:sldMk cId="3003260409" sldId="266"/>
            <ac:spMk id="4" creationId="{B84C951B-47D1-AC7A-2183-69E721F35ECC}"/>
          </ac:spMkLst>
        </pc:spChg>
      </pc:sldChg>
      <pc:sldChg chg="addSp modSp new mod modNotesTx">
        <pc:chgData name="Sabina khanam" userId="e598f3a3036b5174" providerId="LiveId" clId="{E63E66A5-A62C-47A9-91B7-0504A9681D80}" dt="2024-02-29T08:45:00.839" v="20978" actId="20577"/>
        <pc:sldMkLst>
          <pc:docMk/>
          <pc:sldMk cId="3668661888" sldId="267"/>
        </pc:sldMkLst>
        <pc:spChg chg="mod">
          <ac:chgData name="Sabina khanam" userId="e598f3a3036b5174" providerId="LiveId" clId="{E63E66A5-A62C-47A9-91B7-0504A9681D80}" dt="2024-02-29T08:45:00.839" v="20978" actId="20577"/>
          <ac:spMkLst>
            <pc:docMk/>
            <pc:sldMk cId="3668661888" sldId="267"/>
            <ac:spMk id="2" creationId="{9358294F-69C8-8887-233E-DB4D1EBDDF66}"/>
          </ac:spMkLst>
        </pc:spChg>
        <pc:spChg chg="mod">
          <ac:chgData name="Sabina khanam" userId="e598f3a3036b5174" providerId="LiveId" clId="{E63E66A5-A62C-47A9-91B7-0504A9681D80}" dt="2024-02-02T09:51:18.903" v="7214" actId="1076"/>
          <ac:spMkLst>
            <pc:docMk/>
            <pc:sldMk cId="3668661888" sldId="267"/>
            <ac:spMk id="3" creationId="{CC81F00D-12B5-D240-8AD8-6C3A6B322226}"/>
          </ac:spMkLst>
        </pc:spChg>
        <pc:picChg chg="add mod">
          <ac:chgData name="Sabina khanam" userId="e598f3a3036b5174" providerId="LiveId" clId="{E63E66A5-A62C-47A9-91B7-0504A9681D80}" dt="2024-02-27T10:35:08.081" v="19625" actId="14100"/>
          <ac:picMkLst>
            <pc:docMk/>
            <pc:sldMk cId="3668661888" sldId="267"/>
            <ac:picMk id="5" creationId="{F995A5CF-998C-2DCD-9D8D-BDDD0CB5B787}"/>
          </ac:picMkLst>
        </pc:picChg>
      </pc:sldChg>
      <pc:sldChg chg="addSp delSp modSp new mod modNotesTx">
        <pc:chgData name="Sabina khanam" userId="e598f3a3036b5174" providerId="LiveId" clId="{E63E66A5-A62C-47A9-91B7-0504A9681D80}" dt="2024-02-28T08:56:02.315" v="19825" actId="20577"/>
        <pc:sldMkLst>
          <pc:docMk/>
          <pc:sldMk cId="3732392123" sldId="268"/>
        </pc:sldMkLst>
        <pc:spChg chg="del">
          <ac:chgData name="Sabina khanam" userId="e598f3a3036b5174" providerId="LiveId" clId="{E63E66A5-A62C-47A9-91B7-0504A9681D80}" dt="2024-02-01T09:35:25.028" v="2241" actId="478"/>
          <ac:spMkLst>
            <pc:docMk/>
            <pc:sldMk cId="3732392123" sldId="268"/>
            <ac:spMk id="2" creationId="{01B3A17F-603B-5630-E971-4B0A0B49B49F}"/>
          </ac:spMkLst>
        </pc:spChg>
        <pc:spChg chg="mod">
          <ac:chgData name="Sabina khanam" userId="e598f3a3036b5174" providerId="LiveId" clId="{E63E66A5-A62C-47A9-91B7-0504A9681D80}" dt="2024-02-01T13:05:11.167" v="6747" actId="2711"/>
          <ac:spMkLst>
            <pc:docMk/>
            <pc:sldMk cId="3732392123" sldId="268"/>
            <ac:spMk id="3" creationId="{77FA444A-3131-91C2-28B1-65047CA457EF}"/>
          </ac:spMkLst>
        </pc:spChg>
        <pc:spChg chg="add mod">
          <ac:chgData name="Sabina khanam" userId="e598f3a3036b5174" providerId="LiveId" clId="{E63E66A5-A62C-47A9-91B7-0504A9681D80}" dt="2024-02-02T09:51:35.211" v="7216" actId="113"/>
          <ac:spMkLst>
            <pc:docMk/>
            <pc:sldMk cId="3732392123" sldId="268"/>
            <ac:spMk id="4" creationId="{EAA413BF-D913-3B8A-A8A9-E0B9E9C8F7FA}"/>
          </ac:spMkLst>
        </pc:spChg>
        <pc:spChg chg="add mod">
          <ac:chgData name="Sabina khanam" userId="e598f3a3036b5174" providerId="LiveId" clId="{E63E66A5-A62C-47A9-91B7-0504A9681D80}" dt="2024-02-01T13:15:24.751" v="6831" actId="20577"/>
          <ac:spMkLst>
            <pc:docMk/>
            <pc:sldMk cId="3732392123" sldId="268"/>
            <ac:spMk id="5" creationId="{452A5F57-7689-63FE-1E60-6BC5ED6BC77D}"/>
          </ac:spMkLst>
        </pc:spChg>
        <pc:picChg chg="add mod">
          <ac:chgData name="Sabina khanam" userId="e598f3a3036b5174" providerId="LiveId" clId="{E63E66A5-A62C-47A9-91B7-0504A9681D80}" dt="2024-02-27T10:35:40.108" v="19629" actId="1076"/>
          <ac:picMkLst>
            <pc:docMk/>
            <pc:sldMk cId="3732392123" sldId="268"/>
            <ac:picMk id="6" creationId="{28752160-C244-51D1-F691-1EBBD3F0D432}"/>
          </ac:picMkLst>
        </pc:picChg>
      </pc:sldChg>
      <pc:sldChg chg="modSp new mod modNotesTx">
        <pc:chgData name="Sabina khanam" userId="e598f3a3036b5174" providerId="LiveId" clId="{E63E66A5-A62C-47A9-91B7-0504A9681D80}" dt="2024-02-28T09:03:09.448" v="20021" actId="207"/>
        <pc:sldMkLst>
          <pc:docMk/>
          <pc:sldMk cId="3052850734" sldId="269"/>
        </pc:sldMkLst>
        <pc:spChg chg="mod">
          <ac:chgData name="Sabina khanam" userId="e598f3a3036b5174" providerId="LiveId" clId="{E63E66A5-A62C-47A9-91B7-0504A9681D80}" dt="2024-02-28T09:03:09.448" v="20021" actId="207"/>
          <ac:spMkLst>
            <pc:docMk/>
            <pc:sldMk cId="3052850734" sldId="269"/>
            <ac:spMk id="2" creationId="{D8CC1CA8-1372-A6FD-D025-ADB188AE6E77}"/>
          </ac:spMkLst>
        </pc:spChg>
        <pc:spChg chg="mod">
          <ac:chgData name="Sabina khanam" userId="e598f3a3036b5174" providerId="LiveId" clId="{E63E66A5-A62C-47A9-91B7-0504A9681D80}" dt="2024-02-08T09:14:25.859" v="18503" actId="1076"/>
          <ac:spMkLst>
            <pc:docMk/>
            <pc:sldMk cId="3052850734" sldId="269"/>
            <ac:spMk id="3" creationId="{FEE44570-F7C1-C89D-747C-8419239D7F39}"/>
          </ac:spMkLst>
        </pc:spChg>
      </pc:sldChg>
      <pc:sldChg chg="modSp new del mod">
        <pc:chgData name="Sabina khanam" userId="e598f3a3036b5174" providerId="LiveId" clId="{E63E66A5-A62C-47A9-91B7-0504A9681D80}" dt="2024-02-02T10:53:43.331" v="9482" actId="47"/>
        <pc:sldMkLst>
          <pc:docMk/>
          <pc:sldMk cId="3252491091" sldId="270"/>
        </pc:sldMkLst>
        <pc:spChg chg="mod">
          <ac:chgData name="Sabina khanam" userId="e598f3a3036b5174" providerId="LiveId" clId="{E63E66A5-A62C-47A9-91B7-0504A9681D80}" dt="2024-01-30T15:13:40.581" v="912" actId="20577"/>
          <ac:spMkLst>
            <pc:docMk/>
            <pc:sldMk cId="3252491091" sldId="270"/>
            <ac:spMk id="3" creationId="{321E6D4E-B58F-9DA9-56FC-F55189558037}"/>
          </ac:spMkLst>
        </pc:spChg>
      </pc:sldChg>
      <pc:sldChg chg="addSp modSp new mod modNotesTx">
        <pc:chgData name="Sabina khanam" userId="e598f3a3036b5174" providerId="LiveId" clId="{E63E66A5-A62C-47A9-91B7-0504A9681D80}" dt="2024-02-28T11:23:39.129" v="20043" actId="20577"/>
        <pc:sldMkLst>
          <pc:docMk/>
          <pc:sldMk cId="438699605" sldId="271"/>
        </pc:sldMkLst>
        <pc:spChg chg="mod">
          <ac:chgData name="Sabina khanam" userId="e598f3a3036b5174" providerId="LiveId" clId="{E63E66A5-A62C-47A9-91B7-0504A9681D80}" dt="2024-02-28T11:23:39.129" v="20043" actId="20577"/>
          <ac:spMkLst>
            <pc:docMk/>
            <pc:sldMk cId="438699605" sldId="271"/>
            <ac:spMk id="2" creationId="{E4F9E1F2-81F2-360D-AFC5-32D284C4AB12}"/>
          </ac:spMkLst>
        </pc:spChg>
        <pc:spChg chg="mod">
          <ac:chgData name="Sabina khanam" userId="e598f3a3036b5174" providerId="LiveId" clId="{E63E66A5-A62C-47A9-91B7-0504A9681D80}" dt="2024-02-08T09:13:20.978" v="18495" actId="2711"/>
          <ac:spMkLst>
            <pc:docMk/>
            <pc:sldMk cId="438699605" sldId="271"/>
            <ac:spMk id="3" creationId="{D5027775-CFAC-265A-1BBA-8823F03D6123}"/>
          </ac:spMkLst>
        </pc:spChg>
        <pc:picChg chg="add mod">
          <ac:chgData name="Sabina khanam" userId="e598f3a3036b5174" providerId="LiveId" clId="{E63E66A5-A62C-47A9-91B7-0504A9681D80}" dt="2024-02-27T10:38:13.882" v="19641" actId="14100"/>
          <ac:picMkLst>
            <pc:docMk/>
            <pc:sldMk cId="438699605" sldId="271"/>
            <ac:picMk id="5" creationId="{0A595597-9C71-547D-8A98-7FB6855B4B83}"/>
          </ac:picMkLst>
        </pc:picChg>
      </pc:sldChg>
      <pc:sldChg chg="modSp new mod">
        <pc:chgData name="Sabina khanam" userId="e598f3a3036b5174" providerId="LiveId" clId="{E63E66A5-A62C-47A9-91B7-0504A9681D80}" dt="2024-02-08T09:13:07.391" v="18494" actId="27636"/>
        <pc:sldMkLst>
          <pc:docMk/>
          <pc:sldMk cId="2199114170" sldId="272"/>
        </pc:sldMkLst>
        <pc:spChg chg="mod">
          <ac:chgData name="Sabina khanam" userId="e598f3a3036b5174" providerId="LiveId" clId="{E63E66A5-A62C-47A9-91B7-0504A9681D80}" dt="2024-02-08T09:13:07.391" v="18494" actId="27636"/>
          <ac:spMkLst>
            <pc:docMk/>
            <pc:sldMk cId="2199114170" sldId="272"/>
            <ac:spMk id="2" creationId="{D289CEDE-601F-27EE-A1C3-7FB03653054F}"/>
          </ac:spMkLst>
        </pc:spChg>
        <pc:spChg chg="mod">
          <ac:chgData name="Sabina khanam" userId="e598f3a3036b5174" providerId="LiveId" clId="{E63E66A5-A62C-47A9-91B7-0504A9681D80}" dt="2024-02-08T09:12:57.074" v="18492" actId="2711"/>
          <ac:spMkLst>
            <pc:docMk/>
            <pc:sldMk cId="2199114170" sldId="272"/>
            <ac:spMk id="3" creationId="{E6FAEB48-1D25-B426-C86F-E63A3FB02466}"/>
          </ac:spMkLst>
        </pc:spChg>
      </pc:sldChg>
      <pc:sldChg chg="modSp new mod">
        <pc:chgData name="Sabina khanam" userId="e598f3a3036b5174" providerId="LiveId" clId="{E63E66A5-A62C-47A9-91B7-0504A9681D80}" dt="2024-02-23T11:01:51.612" v="19585" actId="20577"/>
        <pc:sldMkLst>
          <pc:docMk/>
          <pc:sldMk cId="1402644773" sldId="273"/>
        </pc:sldMkLst>
        <pc:spChg chg="mod">
          <ac:chgData name="Sabina khanam" userId="e598f3a3036b5174" providerId="LiveId" clId="{E63E66A5-A62C-47A9-91B7-0504A9681D80}" dt="2024-02-23T11:01:51.612" v="19585" actId="20577"/>
          <ac:spMkLst>
            <pc:docMk/>
            <pc:sldMk cId="1402644773" sldId="273"/>
            <ac:spMk id="2" creationId="{761DA07E-9121-E49B-0B33-A9E9CCD31D50}"/>
          </ac:spMkLst>
        </pc:spChg>
        <pc:spChg chg="mod">
          <ac:chgData name="Sabina khanam" userId="e598f3a3036b5174" providerId="LiveId" clId="{E63E66A5-A62C-47A9-91B7-0504A9681D80}" dt="2024-02-08T09:12:48.272" v="18491" actId="2711"/>
          <ac:spMkLst>
            <pc:docMk/>
            <pc:sldMk cId="1402644773" sldId="273"/>
            <ac:spMk id="3" creationId="{255EB286-B3AC-2B8F-CE30-A36545DA5986}"/>
          </ac:spMkLst>
        </pc:spChg>
      </pc:sldChg>
      <pc:sldChg chg="addSp delSp modSp new mod">
        <pc:chgData name="Sabina khanam" userId="e598f3a3036b5174" providerId="LiveId" clId="{E63E66A5-A62C-47A9-91B7-0504A9681D80}" dt="2024-02-08T09:12:26.288" v="18489" actId="2711"/>
        <pc:sldMkLst>
          <pc:docMk/>
          <pc:sldMk cId="268076790" sldId="274"/>
        </pc:sldMkLst>
        <pc:spChg chg="del mod">
          <ac:chgData name="Sabina khanam" userId="e598f3a3036b5174" providerId="LiveId" clId="{E63E66A5-A62C-47A9-91B7-0504A9681D80}" dt="2024-02-08T09:08:42.787" v="18484" actId="478"/>
          <ac:spMkLst>
            <pc:docMk/>
            <pc:sldMk cId="268076790" sldId="274"/>
            <ac:spMk id="2" creationId="{1BF8EB19-1297-F215-08C0-696A504E5380}"/>
          </ac:spMkLst>
        </pc:spChg>
        <pc:spChg chg="mod">
          <ac:chgData name="Sabina khanam" userId="e598f3a3036b5174" providerId="LiveId" clId="{E63E66A5-A62C-47A9-91B7-0504A9681D80}" dt="2024-02-08T09:12:26.288" v="18489" actId="2711"/>
          <ac:spMkLst>
            <pc:docMk/>
            <pc:sldMk cId="268076790" sldId="274"/>
            <ac:spMk id="3" creationId="{2BCD64C2-BD34-4FED-3792-46DA1C1A9517}"/>
          </ac:spMkLst>
        </pc:spChg>
        <pc:spChg chg="add del mod">
          <ac:chgData name="Sabina khanam" userId="e598f3a3036b5174" providerId="LiveId" clId="{E63E66A5-A62C-47A9-91B7-0504A9681D80}" dt="2024-02-08T09:08:45.389" v="18485" actId="478"/>
          <ac:spMkLst>
            <pc:docMk/>
            <pc:sldMk cId="268076790" sldId="274"/>
            <ac:spMk id="5" creationId="{1A7D703F-7926-E115-3FC7-5FDE4AD09655}"/>
          </ac:spMkLst>
        </pc:spChg>
        <pc:picChg chg="add">
          <ac:chgData name="Sabina khanam" userId="e598f3a3036b5174" providerId="LiveId" clId="{E63E66A5-A62C-47A9-91B7-0504A9681D80}" dt="2024-02-08T09:12:08.758" v="18486" actId="22"/>
          <ac:picMkLst>
            <pc:docMk/>
            <pc:sldMk cId="268076790" sldId="274"/>
            <ac:picMk id="7" creationId="{1D367AFA-4B98-60BD-6D49-543798883332}"/>
          </ac:picMkLst>
        </pc:picChg>
      </pc:sldChg>
      <pc:sldChg chg="addSp delSp modSp new mod">
        <pc:chgData name="Sabina khanam" userId="e598f3a3036b5174" providerId="LiveId" clId="{E63E66A5-A62C-47A9-91B7-0504A9681D80}" dt="2024-02-27T10:34:37.571" v="19622"/>
        <pc:sldMkLst>
          <pc:docMk/>
          <pc:sldMk cId="3062096793" sldId="275"/>
        </pc:sldMkLst>
        <pc:spChg chg="del">
          <ac:chgData name="Sabina khanam" userId="e598f3a3036b5174" providerId="LiveId" clId="{E63E66A5-A62C-47A9-91B7-0504A9681D80}" dt="2024-02-01T11:05:36.656" v="3964" actId="478"/>
          <ac:spMkLst>
            <pc:docMk/>
            <pc:sldMk cId="3062096793" sldId="275"/>
            <ac:spMk id="2" creationId="{6A369061-B608-ED93-0CD7-00AE7DC585CE}"/>
          </ac:spMkLst>
        </pc:spChg>
        <pc:spChg chg="del mod">
          <ac:chgData name="Sabina khanam" userId="e598f3a3036b5174" providerId="LiveId" clId="{E63E66A5-A62C-47A9-91B7-0504A9681D80}" dt="2024-02-01T11:05:34.667" v="3963" actId="478"/>
          <ac:spMkLst>
            <pc:docMk/>
            <pc:sldMk cId="3062096793" sldId="275"/>
            <ac:spMk id="3" creationId="{B4FB96E1-B12E-29CA-E604-C5637824D67D}"/>
          </ac:spMkLst>
        </pc:spChg>
        <pc:spChg chg="add mod">
          <ac:chgData name="Sabina khanam" userId="e598f3a3036b5174" providerId="LiveId" clId="{E63E66A5-A62C-47A9-91B7-0504A9681D80}" dt="2024-02-01T13:05:28.897" v="6749" actId="1076"/>
          <ac:spMkLst>
            <pc:docMk/>
            <pc:sldMk cId="3062096793" sldId="275"/>
            <ac:spMk id="4" creationId="{83922A36-0719-537A-1DE2-0CB36470D95C}"/>
          </ac:spMkLst>
        </pc:spChg>
        <pc:spChg chg="add del mod">
          <ac:chgData name="Sabina khanam" userId="e598f3a3036b5174" providerId="LiveId" clId="{E63E66A5-A62C-47A9-91B7-0504A9681D80}" dt="2024-02-01T11:07:28.556" v="3967"/>
          <ac:spMkLst>
            <pc:docMk/>
            <pc:sldMk cId="3062096793" sldId="275"/>
            <ac:spMk id="5" creationId="{31EC35B3-606E-2400-E355-F9E7119F0957}"/>
          </ac:spMkLst>
        </pc:spChg>
        <pc:spChg chg="add mod">
          <ac:chgData name="Sabina khanam" userId="e598f3a3036b5174" providerId="LiveId" clId="{E63E66A5-A62C-47A9-91B7-0504A9681D80}" dt="2024-02-23T10:54:11.853" v="19519"/>
          <ac:spMkLst>
            <pc:docMk/>
            <pc:sldMk cId="3062096793" sldId="275"/>
            <ac:spMk id="7" creationId="{6B6B7A89-53A2-9187-7201-FC26C24FA8C7}"/>
          </ac:spMkLst>
        </pc:spChg>
        <pc:picChg chg="add mod">
          <ac:chgData name="Sabina khanam" userId="e598f3a3036b5174" providerId="LiveId" clId="{E63E66A5-A62C-47A9-91B7-0504A9681D80}" dt="2024-02-27T10:34:37.571" v="19622"/>
          <ac:picMkLst>
            <pc:docMk/>
            <pc:sldMk cId="3062096793" sldId="275"/>
            <ac:picMk id="2" creationId="{20BAB829-053A-3995-4572-6A0A8E11C47A}"/>
          </ac:picMkLst>
        </pc:picChg>
      </pc:sldChg>
      <pc:sldChg chg="addSp delSp modSp new mod">
        <pc:chgData name="Sabina khanam" userId="e598f3a3036b5174" providerId="LiveId" clId="{E63E66A5-A62C-47A9-91B7-0504A9681D80}" dt="2024-02-28T12:49:58.695" v="20901" actId="255"/>
        <pc:sldMkLst>
          <pc:docMk/>
          <pc:sldMk cId="3297141924" sldId="276"/>
        </pc:sldMkLst>
        <pc:spChg chg="add mod">
          <ac:chgData name="Sabina khanam" userId="e598f3a3036b5174" providerId="LiveId" clId="{E63E66A5-A62C-47A9-91B7-0504A9681D80}" dt="2024-02-28T12:49:43.929" v="20898"/>
          <ac:spMkLst>
            <pc:docMk/>
            <pc:sldMk cId="3297141924" sldId="276"/>
            <ac:spMk id="2" creationId="{27C35861-D30B-CFE6-B11C-D51A9AEC1359}"/>
          </ac:spMkLst>
        </pc:spChg>
        <pc:spChg chg="del">
          <ac:chgData name="Sabina khanam" userId="e598f3a3036b5174" providerId="LiveId" clId="{E63E66A5-A62C-47A9-91B7-0504A9681D80}" dt="2024-02-02T10:21:45.071" v="8312" actId="478"/>
          <ac:spMkLst>
            <pc:docMk/>
            <pc:sldMk cId="3297141924" sldId="276"/>
            <ac:spMk id="2" creationId="{8AD2D9B1-F759-0E15-B389-1FF758F7CA1F}"/>
          </ac:spMkLst>
        </pc:spChg>
        <pc:spChg chg="del">
          <ac:chgData name="Sabina khanam" userId="e598f3a3036b5174" providerId="LiveId" clId="{E63E66A5-A62C-47A9-91B7-0504A9681D80}" dt="2024-02-02T10:21:42.851" v="8311" actId="478"/>
          <ac:spMkLst>
            <pc:docMk/>
            <pc:sldMk cId="3297141924" sldId="276"/>
            <ac:spMk id="3" creationId="{B6E74BCB-45C7-2D6C-5970-7ECB1563A5D4}"/>
          </ac:spMkLst>
        </pc:spChg>
        <pc:spChg chg="add mod">
          <ac:chgData name="Sabina khanam" userId="e598f3a3036b5174" providerId="LiveId" clId="{E63E66A5-A62C-47A9-91B7-0504A9681D80}" dt="2024-02-28T12:49:58.695" v="20901" actId="255"/>
          <ac:spMkLst>
            <pc:docMk/>
            <pc:sldMk cId="3297141924" sldId="276"/>
            <ac:spMk id="4" creationId="{AB7F04CE-A0F6-F021-A08E-60046763CF4A}"/>
          </ac:spMkLst>
        </pc:spChg>
      </pc:sldChg>
      <pc:sldChg chg="addSp delSp modSp new mod modNotesTx">
        <pc:chgData name="Sabina khanam" userId="e598f3a3036b5174" providerId="LiveId" clId="{E63E66A5-A62C-47A9-91B7-0504A9681D80}" dt="2024-02-29T08:43:48.091" v="20922" actId="1076"/>
        <pc:sldMkLst>
          <pc:docMk/>
          <pc:sldMk cId="2775239979" sldId="277"/>
        </pc:sldMkLst>
        <pc:spChg chg="add mod">
          <ac:chgData name="Sabina khanam" userId="e598f3a3036b5174" providerId="LiveId" clId="{E63E66A5-A62C-47A9-91B7-0504A9681D80}" dt="2024-02-28T12:50:15.565" v="20903" actId="1076"/>
          <ac:spMkLst>
            <pc:docMk/>
            <pc:sldMk cId="2775239979" sldId="277"/>
            <ac:spMk id="2" creationId="{6E1BE21C-05C9-1DFB-3AA3-EF0082B166E9}"/>
          </ac:spMkLst>
        </pc:spChg>
        <pc:spChg chg="del">
          <ac:chgData name="Sabina khanam" userId="e598f3a3036b5174" providerId="LiveId" clId="{E63E66A5-A62C-47A9-91B7-0504A9681D80}" dt="2024-02-02T10:22:38.115" v="8319" actId="478"/>
          <ac:spMkLst>
            <pc:docMk/>
            <pc:sldMk cId="2775239979" sldId="277"/>
            <ac:spMk id="2" creationId="{F322F63D-8B35-62C6-5A4C-06C2ADA09B4A}"/>
          </ac:spMkLst>
        </pc:spChg>
        <pc:spChg chg="del">
          <ac:chgData name="Sabina khanam" userId="e598f3a3036b5174" providerId="LiveId" clId="{E63E66A5-A62C-47A9-91B7-0504A9681D80}" dt="2024-02-02T10:22:35.144" v="8318" actId="478"/>
          <ac:spMkLst>
            <pc:docMk/>
            <pc:sldMk cId="2775239979" sldId="277"/>
            <ac:spMk id="3" creationId="{5D44CF32-84ED-23F2-6DDB-B9375909620E}"/>
          </ac:spMkLst>
        </pc:spChg>
        <pc:spChg chg="add mod">
          <ac:chgData name="Sabina khanam" userId="e598f3a3036b5174" providerId="LiveId" clId="{E63E66A5-A62C-47A9-91B7-0504A9681D80}" dt="2024-02-29T08:43:48.091" v="20922" actId="1076"/>
          <ac:spMkLst>
            <pc:docMk/>
            <pc:sldMk cId="2775239979" sldId="277"/>
            <ac:spMk id="5" creationId="{C6A4B1D8-45DE-5D59-8D89-7D306633CE4D}"/>
          </ac:spMkLst>
        </pc:spChg>
      </pc:sldChg>
      <pc:sldChg chg="addSp delSp modSp new mod modNotesTx">
        <pc:chgData name="Sabina khanam" userId="e598f3a3036b5174" providerId="LiveId" clId="{E63E66A5-A62C-47A9-91B7-0504A9681D80}" dt="2024-02-27T10:37:11.466" v="19633" actId="1076"/>
        <pc:sldMkLst>
          <pc:docMk/>
          <pc:sldMk cId="2080885267" sldId="278"/>
        </pc:sldMkLst>
        <pc:spChg chg="del">
          <ac:chgData name="Sabina khanam" userId="e598f3a3036b5174" providerId="LiveId" clId="{E63E66A5-A62C-47A9-91B7-0504A9681D80}" dt="2024-02-03T09:24:21.616" v="10673" actId="478"/>
          <ac:spMkLst>
            <pc:docMk/>
            <pc:sldMk cId="2080885267" sldId="278"/>
            <ac:spMk id="2" creationId="{9F3350D2-ECF9-7290-C36A-29D8BCED2715}"/>
          </ac:spMkLst>
        </pc:spChg>
        <pc:spChg chg="mod">
          <ac:chgData name="Sabina khanam" userId="e598f3a3036b5174" providerId="LiveId" clId="{E63E66A5-A62C-47A9-91B7-0504A9681D80}" dt="2024-02-03T09:40:06.472" v="10878" actId="20577"/>
          <ac:spMkLst>
            <pc:docMk/>
            <pc:sldMk cId="2080885267" sldId="278"/>
            <ac:spMk id="3" creationId="{76D1712B-7608-B667-7591-BA3029A60809}"/>
          </ac:spMkLst>
        </pc:spChg>
        <pc:spChg chg="add mod">
          <ac:chgData name="Sabina khanam" userId="e598f3a3036b5174" providerId="LiveId" clId="{E63E66A5-A62C-47A9-91B7-0504A9681D80}" dt="2024-02-25T08:23:28.723" v="19611" actId="113"/>
          <ac:spMkLst>
            <pc:docMk/>
            <pc:sldMk cId="2080885267" sldId="278"/>
            <ac:spMk id="4" creationId="{F1637154-9696-FE90-08F3-4D15ACA5C305}"/>
          </ac:spMkLst>
        </pc:spChg>
        <pc:picChg chg="add mod">
          <ac:chgData name="Sabina khanam" userId="e598f3a3036b5174" providerId="LiveId" clId="{E63E66A5-A62C-47A9-91B7-0504A9681D80}" dt="2024-02-27T10:37:11.466" v="19633" actId="1076"/>
          <ac:picMkLst>
            <pc:docMk/>
            <pc:sldMk cId="2080885267" sldId="278"/>
            <ac:picMk id="5" creationId="{47EE983E-F898-2E15-8A73-BA0E768DBD9D}"/>
          </ac:picMkLst>
        </pc:picChg>
      </pc:sldChg>
      <pc:sldChg chg="new del">
        <pc:chgData name="Sabina khanam" userId="e598f3a3036b5174" providerId="LiveId" clId="{E63E66A5-A62C-47A9-91B7-0504A9681D80}" dt="2024-02-06T14:11:05.509" v="12751" actId="47"/>
        <pc:sldMkLst>
          <pc:docMk/>
          <pc:sldMk cId="1950885954" sldId="279"/>
        </pc:sldMkLst>
      </pc:sldChg>
      <pc:sldChg chg="addSp delSp modSp new mod">
        <pc:chgData name="Sabina khanam" userId="e598f3a3036b5174" providerId="LiveId" clId="{E63E66A5-A62C-47A9-91B7-0504A9681D80}" dt="2024-02-29T08:43:41.542" v="20921" actId="255"/>
        <pc:sldMkLst>
          <pc:docMk/>
          <pc:sldMk cId="402313428" sldId="280"/>
        </pc:sldMkLst>
        <pc:spChg chg="add mod">
          <ac:chgData name="Sabina khanam" userId="e598f3a3036b5174" providerId="LiveId" clId="{E63E66A5-A62C-47A9-91B7-0504A9681D80}" dt="2024-02-28T12:50:32.596" v="20907" actId="1076"/>
          <ac:spMkLst>
            <pc:docMk/>
            <pc:sldMk cId="402313428" sldId="280"/>
            <ac:spMk id="2" creationId="{C3FB5970-1F2E-9A61-4EA1-4DB982303C35}"/>
          </ac:spMkLst>
        </pc:spChg>
        <pc:spChg chg="del">
          <ac:chgData name="Sabina khanam" userId="e598f3a3036b5174" providerId="LiveId" clId="{E63E66A5-A62C-47A9-91B7-0504A9681D80}" dt="2024-02-03T10:14:25.794" v="12082" actId="478"/>
          <ac:spMkLst>
            <pc:docMk/>
            <pc:sldMk cId="402313428" sldId="280"/>
            <ac:spMk id="2" creationId="{E23F916E-64D8-D13E-1DEE-0F1F99F16140}"/>
          </ac:spMkLst>
        </pc:spChg>
        <pc:spChg chg="del">
          <ac:chgData name="Sabina khanam" userId="e598f3a3036b5174" providerId="LiveId" clId="{E63E66A5-A62C-47A9-91B7-0504A9681D80}" dt="2024-02-03T10:14:23.234" v="12081" actId="478"/>
          <ac:spMkLst>
            <pc:docMk/>
            <pc:sldMk cId="402313428" sldId="280"/>
            <ac:spMk id="3" creationId="{F1F34A68-938D-A632-441E-DE0B70E6CEDA}"/>
          </ac:spMkLst>
        </pc:spChg>
        <pc:spChg chg="add del mod">
          <ac:chgData name="Sabina khanam" userId="e598f3a3036b5174" providerId="LiveId" clId="{E63E66A5-A62C-47A9-91B7-0504A9681D80}" dt="2024-02-03T10:14:37.170" v="12086"/>
          <ac:spMkLst>
            <pc:docMk/>
            <pc:sldMk cId="402313428" sldId="280"/>
            <ac:spMk id="4" creationId="{930161F2-F365-AC7D-1548-DA6D3EC748F9}"/>
          </ac:spMkLst>
        </pc:spChg>
        <pc:spChg chg="add mod">
          <ac:chgData name="Sabina khanam" userId="e598f3a3036b5174" providerId="LiveId" clId="{E63E66A5-A62C-47A9-91B7-0504A9681D80}" dt="2024-02-29T08:43:41.542" v="20921" actId="255"/>
          <ac:spMkLst>
            <pc:docMk/>
            <pc:sldMk cId="402313428" sldId="280"/>
            <ac:spMk id="5" creationId="{CD26D9F6-4EC7-83F6-2477-51A005BB3D22}"/>
          </ac:spMkLst>
        </pc:spChg>
      </pc:sldChg>
      <pc:sldChg chg="addSp delSp modSp new mod">
        <pc:chgData name="Sabina khanam" userId="e598f3a3036b5174" providerId="LiveId" clId="{E63E66A5-A62C-47A9-91B7-0504A9681D80}" dt="2024-02-28T12:49:28.109" v="20897" actId="2711"/>
        <pc:sldMkLst>
          <pc:docMk/>
          <pc:sldMk cId="1631200268" sldId="281"/>
        </pc:sldMkLst>
        <pc:spChg chg="mod">
          <ac:chgData name="Sabina khanam" userId="e598f3a3036b5174" providerId="LiveId" clId="{E63E66A5-A62C-47A9-91B7-0504A9681D80}" dt="2024-02-28T12:49:28.109" v="20897" actId="2711"/>
          <ac:spMkLst>
            <pc:docMk/>
            <pc:sldMk cId="1631200268" sldId="281"/>
            <ac:spMk id="2" creationId="{4C7DC5C9-35A4-0D2D-CEF4-4E0F8CD33E78}"/>
          </ac:spMkLst>
        </pc:spChg>
        <pc:spChg chg="del">
          <ac:chgData name="Sabina khanam" userId="e598f3a3036b5174" providerId="LiveId" clId="{E63E66A5-A62C-47A9-91B7-0504A9681D80}" dt="2024-02-08T08:48:30.750" v="17165" actId="478"/>
          <ac:spMkLst>
            <pc:docMk/>
            <pc:sldMk cId="1631200268" sldId="281"/>
            <ac:spMk id="3" creationId="{E66FD256-393B-C1BB-8BD4-0D48FEFC3CE9}"/>
          </ac:spMkLst>
        </pc:spChg>
        <pc:spChg chg="add mod">
          <ac:chgData name="Sabina khanam" userId="e598f3a3036b5174" providerId="LiveId" clId="{E63E66A5-A62C-47A9-91B7-0504A9681D80}" dt="2024-02-28T12:49:15.666" v="20896" actId="255"/>
          <ac:spMkLst>
            <pc:docMk/>
            <pc:sldMk cId="1631200268" sldId="281"/>
            <ac:spMk id="4" creationId="{0CDB91E9-BBA6-E532-3FAB-B1B39D83388E}"/>
          </ac:spMkLst>
        </pc:spChg>
      </pc:sldChg>
      <pc:sldChg chg="addSp delSp modSp new mod">
        <pc:chgData name="Sabina khanam" userId="e598f3a3036b5174" providerId="LiveId" clId="{E63E66A5-A62C-47A9-91B7-0504A9681D80}" dt="2024-02-22T08:49:34.064" v="18912" actId="255"/>
        <pc:sldMkLst>
          <pc:docMk/>
          <pc:sldMk cId="1678085837" sldId="282"/>
        </pc:sldMkLst>
        <pc:spChg chg="add mod">
          <ac:chgData name="Sabina khanam" userId="e598f3a3036b5174" providerId="LiveId" clId="{E63E66A5-A62C-47A9-91B7-0504A9681D80}" dt="2024-02-22T08:49:17.296" v="18908" actId="20577"/>
          <ac:spMkLst>
            <pc:docMk/>
            <pc:sldMk cId="1678085837" sldId="282"/>
            <ac:spMk id="2" creationId="{172C955C-1325-43F2-0CDC-D72300BC2651}"/>
          </ac:spMkLst>
        </pc:spChg>
        <pc:spChg chg="del">
          <ac:chgData name="Sabina khanam" userId="e598f3a3036b5174" providerId="LiveId" clId="{E63E66A5-A62C-47A9-91B7-0504A9681D80}" dt="2024-02-21T15:35:15.775" v="18550" actId="478"/>
          <ac:spMkLst>
            <pc:docMk/>
            <pc:sldMk cId="1678085837" sldId="282"/>
            <ac:spMk id="2" creationId="{3751B807-4EC0-D0EA-705F-C2D018BEEA1D}"/>
          </ac:spMkLst>
        </pc:spChg>
        <pc:spChg chg="mod">
          <ac:chgData name="Sabina khanam" userId="e598f3a3036b5174" providerId="LiveId" clId="{E63E66A5-A62C-47A9-91B7-0504A9681D80}" dt="2024-02-22T08:49:34.064" v="18912" actId="255"/>
          <ac:spMkLst>
            <pc:docMk/>
            <pc:sldMk cId="1678085837" sldId="282"/>
            <ac:spMk id="3" creationId="{DA66FEA5-1EDE-E9B0-AE2F-9A0492357B28}"/>
          </ac:spMkLst>
        </pc:spChg>
      </pc:sldChg>
      <pc:sldChg chg="new del">
        <pc:chgData name="Sabina khanam" userId="e598f3a3036b5174" providerId="LiveId" clId="{E63E66A5-A62C-47A9-91B7-0504A9681D80}" dt="2024-02-27T14:09:26.209" v="19646" actId="680"/>
        <pc:sldMkLst>
          <pc:docMk/>
          <pc:sldMk cId="3868038638" sldId="283"/>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AD81DDF-98D4-498E-A94D-DDD7A807AD4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6391BFCE-55A1-4C09-B4B5-9359AD6F4DF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5402055C-5699-4633-A8D1-944F6696172A}" type="datetime1">
              <a:rPr lang="en-GB" smtClean="0"/>
              <a:t>29/02/2024</a:t>
            </a:fld>
            <a:endParaRPr lang="en-GB"/>
          </a:p>
        </p:txBody>
      </p:sp>
      <p:sp>
        <p:nvSpPr>
          <p:cNvPr id="4" name="Footer Placeholder 3">
            <a:extLst>
              <a:ext uri="{FF2B5EF4-FFF2-40B4-BE49-F238E27FC236}">
                <a16:creationId xmlns:a16="http://schemas.microsoft.com/office/drawing/2014/main" id="{4BEEB1F3-97EE-4F0D-B402-E34820EC684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A054877F-A04A-4D6A-A0A8-95CC6E2D2A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0507CFE-5866-4B40-8953-42375E9B5DB3}" type="slidenum">
              <a:rPr lang="en-GB" smtClean="0"/>
              <a:t>‹#›</a:t>
            </a:fld>
            <a:endParaRPr lang="en-GB"/>
          </a:p>
        </p:txBody>
      </p:sp>
    </p:spTree>
    <p:extLst>
      <p:ext uri="{BB962C8B-B14F-4D97-AF65-F5344CB8AC3E}">
        <p14:creationId xmlns:p14="http://schemas.microsoft.com/office/powerpoint/2010/main" val="195525077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929510B7-9DD4-413F-914D-50B10A01918D}" type="datetime1">
              <a:rPr lang="en-GB" noProof="0" smtClean="0"/>
              <a:t>29/02/2024</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BCF3874D-A20A-4B3E-9C12-F524953D5B76}" type="slidenum">
              <a:rPr lang="en-GB" noProof="0" smtClean="0"/>
              <a:t>‹#›</a:t>
            </a:fld>
            <a:endParaRPr lang="en-GB" noProof="0"/>
          </a:p>
        </p:txBody>
      </p:sp>
    </p:spTree>
    <p:extLst>
      <p:ext uri="{BB962C8B-B14F-4D97-AF65-F5344CB8AC3E}">
        <p14:creationId xmlns:p14="http://schemas.microsoft.com/office/powerpoint/2010/main" val="228530534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BCF3874D-A20A-4B3E-9C12-F524953D5B76}" type="slidenum">
              <a:rPr lang="en-GB" smtClean="0"/>
              <a:t>3</a:t>
            </a:fld>
            <a:endParaRPr lang="en-GB"/>
          </a:p>
        </p:txBody>
      </p:sp>
    </p:spTree>
    <p:extLst>
      <p:ext uri="{BB962C8B-B14F-4D97-AF65-F5344CB8AC3E}">
        <p14:creationId xmlns:p14="http://schemas.microsoft.com/office/powerpoint/2010/main" val="25359650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BCF3874D-A20A-4B3E-9C12-F524953D5B76}" type="slidenum">
              <a:rPr lang="en-GB" smtClean="0"/>
              <a:t>4</a:t>
            </a:fld>
            <a:endParaRPr lang="en-GB"/>
          </a:p>
        </p:txBody>
      </p:sp>
    </p:spTree>
    <p:extLst>
      <p:ext uri="{BB962C8B-B14F-4D97-AF65-F5344CB8AC3E}">
        <p14:creationId xmlns:p14="http://schemas.microsoft.com/office/powerpoint/2010/main" val="12447474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5"/>
          </p:nvPr>
        </p:nvSpPr>
        <p:spPr/>
        <p:txBody>
          <a:bodyPr/>
          <a:lstStyle/>
          <a:p>
            <a:pPr rtl="0"/>
            <a:fld id="{BCF3874D-A20A-4B3E-9C12-F524953D5B76}" type="slidenum">
              <a:rPr lang="en-GB" noProof="0" smtClean="0"/>
              <a:t>6</a:t>
            </a:fld>
            <a:endParaRPr lang="en-GB" noProof="0"/>
          </a:p>
        </p:txBody>
      </p:sp>
    </p:spTree>
    <p:extLst>
      <p:ext uri="{BB962C8B-B14F-4D97-AF65-F5344CB8AC3E}">
        <p14:creationId xmlns:p14="http://schemas.microsoft.com/office/powerpoint/2010/main" val="27087716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BCF3874D-A20A-4B3E-9C12-F524953D5B76}" type="slidenum">
              <a:rPr lang="en-GB" noProof="0" smtClean="0"/>
              <a:t>7</a:t>
            </a:fld>
            <a:endParaRPr lang="en-GB" noProof="0"/>
          </a:p>
        </p:txBody>
      </p:sp>
    </p:spTree>
    <p:extLst>
      <p:ext uri="{BB962C8B-B14F-4D97-AF65-F5344CB8AC3E}">
        <p14:creationId xmlns:p14="http://schemas.microsoft.com/office/powerpoint/2010/main" val="16422258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BCF3874D-A20A-4B3E-9C12-F524953D5B76}" type="slidenum">
              <a:rPr lang="en-GB" noProof="0" smtClean="0"/>
              <a:t>8</a:t>
            </a:fld>
            <a:endParaRPr lang="en-GB" noProof="0"/>
          </a:p>
        </p:txBody>
      </p:sp>
    </p:spTree>
    <p:extLst>
      <p:ext uri="{BB962C8B-B14F-4D97-AF65-F5344CB8AC3E}">
        <p14:creationId xmlns:p14="http://schemas.microsoft.com/office/powerpoint/2010/main" val="27589614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rtl="0"/>
            <a:endParaRPr lang="en-GB" sz="1200" dirty="0">
              <a:solidFill>
                <a:srgbClr val="000000"/>
              </a:solidFill>
              <a:ea typeface="Tahoma" panose="020B0604030504040204" pitchFamily="34" charset="0"/>
              <a:cs typeface="Tahoma" panose="020B0604030504040204" pitchFamily="34" charset="0"/>
            </a:endParaRPr>
          </a:p>
          <a:p>
            <a:endParaRPr lang="en-GB" dirty="0"/>
          </a:p>
        </p:txBody>
      </p:sp>
      <p:sp>
        <p:nvSpPr>
          <p:cNvPr id="4" name="Slide Number Placeholder 3"/>
          <p:cNvSpPr>
            <a:spLocks noGrp="1"/>
          </p:cNvSpPr>
          <p:nvPr>
            <p:ph type="sldNum" sz="quarter" idx="5"/>
          </p:nvPr>
        </p:nvSpPr>
        <p:spPr/>
        <p:txBody>
          <a:bodyPr/>
          <a:lstStyle/>
          <a:p>
            <a:pPr rtl="0"/>
            <a:fld id="{BCF3874D-A20A-4B3E-9C12-F524953D5B76}" type="slidenum">
              <a:rPr lang="en-GB" smtClean="0"/>
              <a:t>9</a:t>
            </a:fld>
            <a:endParaRPr lang="en-GB"/>
          </a:p>
        </p:txBody>
      </p:sp>
    </p:spTree>
    <p:extLst>
      <p:ext uri="{BB962C8B-B14F-4D97-AF65-F5344CB8AC3E}">
        <p14:creationId xmlns:p14="http://schemas.microsoft.com/office/powerpoint/2010/main" val="16602451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am I choosing stratified and not the others? Each have there own unique method – in general probability sampling minimizes the risk of systematic bias, this means I am reducing the risk of under or over representation of the population. </a:t>
            </a:r>
          </a:p>
        </p:txBody>
      </p:sp>
      <p:sp>
        <p:nvSpPr>
          <p:cNvPr id="4" name="Slide Number Placeholder 3"/>
          <p:cNvSpPr>
            <a:spLocks noGrp="1"/>
          </p:cNvSpPr>
          <p:nvPr>
            <p:ph type="sldNum" sz="quarter" idx="5"/>
          </p:nvPr>
        </p:nvSpPr>
        <p:spPr/>
        <p:txBody>
          <a:bodyPr/>
          <a:lstStyle/>
          <a:p>
            <a:pPr rtl="0"/>
            <a:fld id="{BCF3874D-A20A-4B3E-9C12-F524953D5B76}" type="slidenum">
              <a:rPr lang="en-GB" noProof="0" smtClean="0"/>
              <a:t>10</a:t>
            </a:fld>
            <a:endParaRPr lang="en-GB" noProof="0"/>
          </a:p>
        </p:txBody>
      </p:sp>
    </p:spTree>
    <p:extLst>
      <p:ext uri="{BB962C8B-B14F-4D97-AF65-F5344CB8AC3E}">
        <p14:creationId xmlns:p14="http://schemas.microsoft.com/office/powerpoint/2010/main" val="3927970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BCF3874D-A20A-4B3E-9C12-F524953D5B76}" type="slidenum">
              <a:rPr lang="en-GB" smtClean="0"/>
              <a:t>11</a:t>
            </a:fld>
            <a:endParaRPr lang="en-GB"/>
          </a:p>
        </p:txBody>
      </p:sp>
    </p:spTree>
    <p:extLst>
      <p:ext uri="{BB962C8B-B14F-4D97-AF65-F5344CB8AC3E}">
        <p14:creationId xmlns:p14="http://schemas.microsoft.com/office/powerpoint/2010/main" val="933784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BCF3874D-A20A-4B3E-9C12-F524953D5B76}" type="slidenum">
              <a:rPr lang="en-GB" noProof="0" smtClean="0"/>
              <a:t>12</a:t>
            </a:fld>
            <a:endParaRPr lang="en-GB" noProof="0"/>
          </a:p>
        </p:txBody>
      </p:sp>
    </p:spTree>
    <p:extLst>
      <p:ext uri="{BB962C8B-B14F-4D97-AF65-F5344CB8AC3E}">
        <p14:creationId xmlns:p14="http://schemas.microsoft.com/office/powerpoint/2010/main" val="18134923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BCF3874D-A20A-4B3E-9C12-F524953D5B76}" type="slidenum">
              <a:rPr lang="en-GB" noProof="0" smtClean="0"/>
              <a:t>19</a:t>
            </a:fld>
            <a:endParaRPr lang="en-GB" noProof="0"/>
          </a:p>
        </p:txBody>
      </p:sp>
    </p:spTree>
    <p:extLst>
      <p:ext uri="{BB962C8B-B14F-4D97-AF65-F5344CB8AC3E}">
        <p14:creationId xmlns:p14="http://schemas.microsoft.com/office/powerpoint/2010/main" val="2740072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77464" y="802298"/>
            <a:ext cx="8637073" cy="2541431"/>
          </a:xfrm>
        </p:spPr>
        <p:txBody>
          <a:bodyPr bIns="0" rtlCol="0" anchor="b">
            <a:normAutofit/>
          </a:bodyPr>
          <a:lstStyle>
            <a:lvl1pPr algn="l">
              <a:defRPr sz="6600"/>
            </a:lvl1pPr>
          </a:lstStyle>
          <a:p>
            <a:pPr rtl="0"/>
            <a:r>
              <a:rPr lang="en-US" noProof="0"/>
              <a:t>Click to edit Master title style</a:t>
            </a:r>
            <a:endParaRPr lang="en-GB" noProof="0"/>
          </a:p>
        </p:txBody>
      </p:sp>
      <p:sp>
        <p:nvSpPr>
          <p:cNvPr id="3" name="Subtitle 2"/>
          <p:cNvSpPr>
            <a:spLocks noGrp="1"/>
          </p:cNvSpPr>
          <p:nvPr>
            <p:ph type="subTitle" idx="1"/>
          </p:nvPr>
        </p:nvSpPr>
        <p:spPr>
          <a:xfrm>
            <a:off x="1777464" y="3531204"/>
            <a:ext cx="8637072" cy="977621"/>
          </a:xfrm>
        </p:spPr>
        <p:txBody>
          <a:bodyPr tIns="91440" bIns="91440" rtlCol="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p:cNvSpPr>
            <a:spLocks noGrp="1"/>
          </p:cNvSpPr>
          <p:nvPr>
            <p:ph type="dt" sz="half" idx="10"/>
          </p:nvPr>
        </p:nvSpPr>
        <p:spPr>
          <a:xfrm>
            <a:off x="6913821" y="6370429"/>
            <a:ext cx="3500715" cy="309201"/>
          </a:xfrm>
        </p:spPr>
        <p:txBody>
          <a:bodyPr rtlCol="0"/>
          <a:lstStyle/>
          <a:p>
            <a:pPr rtl="0"/>
            <a:fld id="{A4F6F9D9-FB5B-4182-87D0-FA865FBEC673}" type="datetime1">
              <a:rPr lang="en-GB" noProof="0" smtClean="0"/>
              <a:t>29/02/2024</a:t>
            </a:fld>
            <a:endParaRPr lang="en-GB" noProof="0"/>
          </a:p>
        </p:txBody>
      </p:sp>
      <p:sp>
        <p:nvSpPr>
          <p:cNvPr id="5" name="Footer Placeholder 4"/>
          <p:cNvSpPr>
            <a:spLocks noGrp="1"/>
          </p:cNvSpPr>
          <p:nvPr>
            <p:ph type="ftr" sz="quarter" idx="11"/>
          </p:nvPr>
        </p:nvSpPr>
        <p:spPr>
          <a:xfrm>
            <a:off x="1777464" y="6370430"/>
            <a:ext cx="4973915" cy="309201"/>
          </a:xfrm>
        </p:spPr>
        <p:txBody>
          <a:bodyPr rtlCol="0"/>
          <a:lstStyle/>
          <a:p>
            <a:pPr rtl="0"/>
            <a:r>
              <a:rPr lang="en-GB" noProof="0"/>
              <a:t>Add Footer Here</a:t>
            </a:r>
          </a:p>
        </p:txBody>
      </p:sp>
      <p:cxnSp>
        <p:nvCxnSpPr>
          <p:cNvPr id="15" name="Straight Connector 14"/>
          <p:cNvCxnSpPr/>
          <p:nvPr/>
        </p:nvCxnSpPr>
        <p:spPr>
          <a:xfrm>
            <a:off x="1777464"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56400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rtlCol="0" anchor="t"/>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F9C472AE-2C6D-4758-84B9-3482850669A9}" type="datetime1">
              <a:rPr lang="en-GB" noProof="0" smtClean="0"/>
              <a:t>29/02/2024</a:t>
            </a:fld>
            <a:endParaRPr lang="en-GB" noProof="0"/>
          </a:p>
        </p:txBody>
      </p:sp>
      <p:sp>
        <p:nvSpPr>
          <p:cNvPr id="5" name="Footer Placeholder 4"/>
          <p:cNvSpPr>
            <a:spLocks noGrp="1"/>
          </p:cNvSpPr>
          <p:nvPr>
            <p:ph type="ftr" sz="quarter" idx="11"/>
          </p:nvPr>
        </p:nvSpPr>
        <p:spPr/>
        <p:txBody>
          <a:bodyPr rtlCol="0"/>
          <a:lstStyle/>
          <a:p>
            <a:pPr rtl="0"/>
            <a:r>
              <a:rPr lang="en-GB" noProof="0"/>
              <a:t>Add Footer Here</a:t>
            </a:r>
          </a:p>
        </p:txBody>
      </p:sp>
      <p:cxnSp>
        <p:nvCxnSpPr>
          <p:cNvPr id="33" name="Straight Connector 32"/>
          <p:cNvCxnSpPr/>
          <p:nvPr/>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6" name="Title 5">
            <a:extLst>
              <a:ext uri="{FF2B5EF4-FFF2-40B4-BE49-F238E27FC236}">
                <a16:creationId xmlns:a16="http://schemas.microsoft.com/office/drawing/2014/main" id="{C414FF1F-6558-4E39-87DB-276E44F5477C}"/>
              </a:ext>
            </a:extLst>
          </p:cNvPr>
          <p:cNvSpPr>
            <a:spLocks noGrp="1"/>
          </p:cNvSpPr>
          <p:nvPr>
            <p:ph type="title"/>
          </p:nvPr>
        </p:nvSpPr>
        <p:spPr/>
        <p:txBody>
          <a:bodyPr rtlCol="0"/>
          <a:lstStyle/>
          <a:p>
            <a:pPr rtl="0"/>
            <a:r>
              <a:rPr lang="en-US" noProof="0"/>
              <a:t>Click to edit Master title style</a:t>
            </a:r>
            <a:endParaRPr lang="en-GB" noProof="0"/>
          </a:p>
        </p:txBody>
      </p:sp>
    </p:spTree>
    <p:extLst>
      <p:ext uri="{BB962C8B-B14F-4D97-AF65-F5344CB8AC3E}">
        <p14:creationId xmlns:p14="http://schemas.microsoft.com/office/powerpoint/2010/main" val="356888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74423" y="1756130"/>
            <a:ext cx="8643154" cy="1887950"/>
          </a:xfrm>
        </p:spPr>
        <p:txBody>
          <a:bodyPr rtlCol="0" anchor="b">
            <a:normAutofit/>
          </a:bodyPr>
          <a:lstStyle>
            <a:lvl1pPr algn="l">
              <a:defRPr sz="3600"/>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1780777" y="3806195"/>
            <a:ext cx="8630446" cy="1012929"/>
          </a:xfrm>
        </p:spPr>
        <p:txBody>
          <a:bodyPr tIns="91440" rtlCol="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83A7F1DB-1DC1-4C29-B49E-CD94CE9FCCB8}" type="datetime1">
              <a:rPr lang="en-GB" noProof="0" smtClean="0"/>
              <a:t>29/02/2024</a:t>
            </a:fld>
            <a:endParaRPr lang="en-GB" noProof="0"/>
          </a:p>
        </p:txBody>
      </p:sp>
      <p:sp>
        <p:nvSpPr>
          <p:cNvPr id="5" name="Footer Placeholder 4"/>
          <p:cNvSpPr>
            <a:spLocks noGrp="1"/>
          </p:cNvSpPr>
          <p:nvPr>
            <p:ph type="ftr" sz="quarter" idx="11"/>
          </p:nvPr>
        </p:nvSpPr>
        <p:spPr/>
        <p:txBody>
          <a:bodyPr rtlCol="0"/>
          <a:lstStyle/>
          <a:p>
            <a:pPr rtl="0"/>
            <a:r>
              <a:rPr lang="en-GB" noProof="0"/>
              <a:t>Add Footer Here</a:t>
            </a:r>
          </a:p>
        </p:txBody>
      </p:sp>
      <p:cxnSp>
        <p:nvCxnSpPr>
          <p:cNvPr id="15" name="Straight Connector 14"/>
          <p:cNvCxnSpPr/>
          <p:nvPr/>
        </p:nvCxnSpPr>
        <p:spPr>
          <a:xfrm>
            <a:off x="1780777"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80136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292239" y="2161853"/>
            <a:ext cx="4645152" cy="3448595"/>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Content Placeholder 3"/>
          <p:cNvSpPr>
            <a:spLocks noGrp="1"/>
          </p:cNvSpPr>
          <p:nvPr>
            <p:ph sz="half" idx="2"/>
          </p:nvPr>
        </p:nvSpPr>
        <p:spPr>
          <a:xfrm>
            <a:off x="6258679" y="2168318"/>
            <a:ext cx="4645152" cy="3441520"/>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Date Placeholder 4"/>
          <p:cNvSpPr>
            <a:spLocks noGrp="1"/>
          </p:cNvSpPr>
          <p:nvPr>
            <p:ph type="dt" sz="half" idx="10"/>
          </p:nvPr>
        </p:nvSpPr>
        <p:spPr/>
        <p:txBody>
          <a:bodyPr rtlCol="0"/>
          <a:lstStyle/>
          <a:p>
            <a:pPr rtl="0"/>
            <a:fld id="{D6841E75-FBC7-435D-9EC3-A21073C5B3F3}" type="datetime1">
              <a:rPr lang="en-GB" noProof="0" smtClean="0"/>
              <a:t>29/02/2024</a:t>
            </a:fld>
            <a:endParaRPr lang="en-GB" noProof="0"/>
          </a:p>
        </p:txBody>
      </p:sp>
      <p:sp>
        <p:nvSpPr>
          <p:cNvPr id="6" name="Footer Placeholder 5"/>
          <p:cNvSpPr>
            <a:spLocks noGrp="1"/>
          </p:cNvSpPr>
          <p:nvPr>
            <p:ph type="ftr" sz="quarter" idx="11"/>
          </p:nvPr>
        </p:nvSpPr>
        <p:spPr/>
        <p:txBody>
          <a:bodyPr rtlCol="0"/>
          <a:lstStyle/>
          <a:p>
            <a:pPr rtl="0"/>
            <a:r>
              <a:rPr lang="en-GB" noProof="0"/>
              <a:t>Add Footer Here</a:t>
            </a:r>
          </a:p>
        </p:txBody>
      </p:sp>
      <p:cxnSp>
        <p:nvCxnSpPr>
          <p:cNvPr id="9" name="Straight Connector 8">
            <a:extLst>
              <a:ext uri="{FF2B5EF4-FFF2-40B4-BE49-F238E27FC236}">
                <a16:creationId xmlns:a16="http://schemas.microsoft.com/office/drawing/2014/main" id="{4715607D-9DE2-4687-AAF8-EF2427252A90}"/>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7" name="Title 6">
            <a:extLst>
              <a:ext uri="{FF2B5EF4-FFF2-40B4-BE49-F238E27FC236}">
                <a16:creationId xmlns:a16="http://schemas.microsoft.com/office/drawing/2014/main" id="{2F96D46B-C1B8-46AB-87DF-61A8058B1F42}"/>
              </a:ext>
            </a:extLst>
          </p:cNvPr>
          <p:cNvSpPr>
            <a:spLocks noGrp="1"/>
          </p:cNvSpPr>
          <p:nvPr>
            <p:ph type="title"/>
          </p:nvPr>
        </p:nvSpPr>
        <p:spPr/>
        <p:txBody>
          <a:bodyPr rtlCol="0"/>
          <a:lstStyle/>
          <a:p>
            <a:pPr rtl="0"/>
            <a:r>
              <a:rPr lang="en-US" noProof="0"/>
              <a:t>Click to edit Master title style</a:t>
            </a:r>
            <a:endParaRPr lang="en-GB" noProof="0"/>
          </a:p>
        </p:txBody>
      </p:sp>
    </p:spTree>
    <p:extLst>
      <p:ext uri="{BB962C8B-B14F-4D97-AF65-F5344CB8AC3E}">
        <p14:creationId xmlns:p14="http://schemas.microsoft.com/office/powerpoint/2010/main" val="277750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87315" y="1950795"/>
            <a:ext cx="4645152" cy="801943"/>
          </a:xfrm>
        </p:spPr>
        <p:txBody>
          <a:bodyPr rtlCol="0"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p:cNvSpPr>
            <a:spLocks noGrp="1"/>
          </p:cNvSpPr>
          <p:nvPr>
            <p:ph sz="half" idx="2"/>
          </p:nvPr>
        </p:nvSpPr>
        <p:spPr>
          <a:xfrm>
            <a:off x="1287315" y="2755515"/>
            <a:ext cx="4645152" cy="2644457"/>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Text Placeholder 4"/>
          <p:cNvSpPr>
            <a:spLocks noGrp="1"/>
          </p:cNvSpPr>
          <p:nvPr>
            <p:ph type="body" sz="quarter" idx="3"/>
          </p:nvPr>
        </p:nvSpPr>
        <p:spPr>
          <a:xfrm>
            <a:off x="6252486" y="1954249"/>
            <a:ext cx="4645152" cy="802237"/>
          </a:xfrm>
        </p:spPr>
        <p:txBody>
          <a:bodyPr rtlCol="0"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p:cNvSpPr>
            <a:spLocks noGrp="1"/>
          </p:cNvSpPr>
          <p:nvPr>
            <p:ph sz="quarter" idx="4"/>
          </p:nvPr>
        </p:nvSpPr>
        <p:spPr>
          <a:xfrm>
            <a:off x="6252486" y="2752737"/>
            <a:ext cx="4645152" cy="2637371"/>
          </a:xfrm>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7" name="Date Placeholder 6"/>
          <p:cNvSpPr>
            <a:spLocks noGrp="1"/>
          </p:cNvSpPr>
          <p:nvPr>
            <p:ph type="dt" sz="half" idx="10"/>
          </p:nvPr>
        </p:nvSpPr>
        <p:spPr/>
        <p:txBody>
          <a:bodyPr rtlCol="0"/>
          <a:lstStyle/>
          <a:p>
            <a:pPr rtl="0"/>
            <a:fld id="{8DDA904D-4039-4DAB-ADB7-AA2B19CB5904}" type="datetime1">
              <a:rPr lang="en-GB" noProof="0" smtClean="0"/>
              <a:t>29/02/2024</a:t>
            </a:fld>
            <a:endParaRPr lang="en-GB" noProof="0"/>
          </a:p>
        </p:txBody>
      </p:sp>
      <p:sp>
        <p:nvSpPr>
          <p:cNvPr id="8" name="Footer Placeholder 7"/>
          <p:cNvSpPr>
            <a:spLocks noGrp="1"/>
          </p:cNvSpPr>
          <p:nvPr>
            <p:ph type="ftr" sz="quarter" idx="11"/>
          </p:nvPr>
        </p:nvSpPr>
        <p:spPr/>
        <p:txBody>
          <a:bodyPr rtlCol="0"/>
          <a:lstStyle/>
          <a:p>
            <a:pPr rtl="0"/>
            <a:r>
              <a:rPr lang="en-GB" noProof="0"/>
              <a:t>Add Footer Here</a:t>
            </a:r>
          </a:p>
        </p:txBody>
      </p:sp>
      <p:cxnSp>
        <p:nvCxnSpPr>
          <p:cNvPr id="11" name="Straight Connector 10">
            <a:extLst>
              <a:ext uri="{FF2B5EF4-FFF2-40B4-BE49-F238E27FC236}">
                <a16:creationId xmlns:a16="http://schemas.microsoft.com/office/drawing/2014/main" id="{C384AA55-1960-47F4-BA3C-E97A6F2D0B19}"/>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9" name="Title 8">
            <a:extLst>
              <a:ext uri="{FF2B5EF4-FFF2-40B4-BE49-F238E27FC236}">
                <a16:creationId xmlns:a16="http://schemas.microsoft.com/office/drawing/2014/main" id="{09471694-1220-4CFC-A31F-622E5D3DE2D5}"/>
              </a:ext>
            </a:extLst>
          </p:cNvPr>
          <p:cNvSpPr>
            <a:spLocks noGrp="1"/>
          </p:cNvSpPr>
          <p:nvPr>
            <p:ph type="title"/>
          </p:nvPr>
        </p:nvSpPr>
        <p:spPr/>
        <p:txBody>
          <a:bodyPr rtlCol="0"/>
          <a:lstStyle/>
          <a:p>
            <a:pPr rtl="0"/>
            <a:r>
              <a:rPr lang="en-US" noProof="0"/>
              <a:t>Click to edit Master title style</a:t>
            </a:r>
            <a:endParaRPr lang="en-GB" noProof="0"/>
          </a:p>
        </p:txBody>
      </p:sp>
    </p:spTree>
    <p:extLst>
      <p:ext uri="{BB962C8B-B14F-4D97-AF65-F5344CB8AC3E}">
        <p14:creationId xmlns:p14="http://schemas.microsoft.com/office/powerpoint/2010/main" val="981749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rtlCol="0"/>
          <a:lstStyle/>
          <a:p>
            <a:pPr rtl="0"/>
            <a:fld id="{F15C4209-BBD3-453B-831B-A301F68FE89E}" type="datetime1">
              <a:rPr lang="en-GB" noProof="0" smtClean="0"/>
              <a:t>29/02/2024</a:t>
            </a:fld>
            <a:endParaRPr lang="en-GB" noProof="0"/>
          </a:p>
        </p:txBody>
      </p:sp>
      <p:sp>
        <p:nvSpPr>
          <p:cNvPr id="4" name="Footer Placeholder 3"/>
          <p:cNvSpPr>
            <a:spLocks noGrp="1"/>
          </p:cNvSpPr>
          <p:nvPr>
            <p:ph type="ftr" sz="quarter" idx="11"/>
          </p:nvPr>
        </p:nvSpPr>
        <p:spPr/>
        <p:txBody>
          <a:bodyPr rtlCol="0"/>
          <a:lstStyle/>
          <a:p>
            <a:pPr rtl="0"/>
            <a:r>
              <a:rPr lang="en-GB" noProof="0"/>
              <a:t>Add Footer Here</a:t>
            </a:r>
          </a:p>
        </p:txBody>
      </p:sp>
      <p:cxnSp>
        <p:nvCxnSpPr>
          <p:cNvPr id="7" name="Straight Connector 6">
            <a:extLst>
              <a:ext uri="{FF2B5EF4-FFF2-40B4-BE49-F238E27FC236}">
                <a16:creationId xmlns:a16="http://schemas.microsoft.com/office/drawing/2014/main" id="{FFB55B52-B62C-4800-AAC1-B15AF2FE1F45}"/>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5" name="Title 4">
            <a:extLst>
              <a:ext uri="{FF2B5EF4-FFF2-40B4-BE49-F238E27FC236}">
                <a16:creationId xmlns:a16="http://schemas.microsoft.com/office/drawing/2014/main" id="{3DF0054B-B64C-418E-A1B8-428EE4A1DB50}"/>
              </a:ext>
            </a:extLst>
          </p:cNvPr>
          <p:cNvSpPr>
            <a:spLocks noGrp="1"/>
          </p:cNvSpPr>
          <p:nvPr>
            <p:ph type="title"/>
          </p:nvPr>
        </p:nvSpPr>
        <p:spPr/>
        <p:txBody>
          <a:bodyPr rtlCol="0"/>
          <a:lstStyle/>
          <a:p>
            <a:pPr rtl="0"/>
            <a:r>
              <a:rPr lang="en-US" noProof="0"/>
              <a:t>Click to edit Master title style</a:t>
            </a:r>
            <a:endParaRPr lang="en-GB" noProof="0"/>
          </a:p>
        </p:txBody>
      </p:sp>
    </p:spTree>
    <p:extLst>
      <p:ext uri="{BB962C8B-B14F-4D97-AF65-F5344CB8AC3E}">
        <p14:creationId xmlns:p14="http://schemas.microsoft.com/office/powerpoint/2010/main" val="453955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Only">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rtlCol="0"/>
          <a:lstStyle/>
          <a:p>
            <a:pPr rtl="0"/>
            <a:fld id="{CACDF440-2E41-4B25-8E82-B21392874E92}" type="datetime1">
              <a:rPr lang="en-GB" noProof="0" smtClean="0"/>
              <a:t>29/02/2024</a:t>
            </a:fld>
            <a:endParaRPr lang="en-GB" noProof="0"/>
          </a:p>
        </p:txBody>
      </p:sp>
      <p:sp>
        <p:nvSpPr>
          <p:cNvPr id="4" name="Footer Placeholder 3"/>
          <p:cNvSpPr>
            <a:spLocks noGrp="1"/>
          </p:cNvSpPr>
          <p:nvPr>
            <p:ph type="ftr" sz="quarter" idx="11"/>
          </p:nvPr>
        </p:nvSpPr>
        <p:spPr/>
        <p:txBody>
          <a:bodyPr rtlCol="0"/>
          <a:lstStyle/>
          <a:p>
            <a:pPr rtl="0"/>
            <a:r>
              <a:rPr lang="en-GB" noProof="0"/>
              <a:t>Add Footer Here</a:t>
            </a:r>
          </a:p>
        </p:txBody>
      </p:sp>
      <p:cxnSp>
        <p:nvCxnSpPr>
          <p:cNvPr id="7" name="Straight Connector 6">
            <a:extLst>
              <a:ext uri="{FF2B5EF4-FFF2-40B4-BE49-F238E27FC236}">
                <a16:creationId xmlns:a16="http://schemas.microsoft.com/office/drawing/2014/main" id="{FFB55B52-B62C-4800-AAC1-B15AF2FE1F45}"/>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5" name="Title 4">
            <a:extLst>
              <a:ext uri="{FF2B5EF4-FFF2-40B4-BE49-F238E27FC236}">
                <a16:creationId xmlns:a16="http://schemas.microsoft.com/office/drawing/2014/main" id="{3DF0054B-B64C-418E-A1B8-428EE4A1DB50}"/>
              </a:ext>
            </a:extLst>
          </p:cNvPr>
          <p:cNvSpPr>
            <a:spLocks noGrp="1"/>
          </p:cNvSpPr>
          <p:nvPr>
            <p:ph type="title"/>
          </p:nvPr>
        </p:nvSpPr>
        <p:spPr/>
        <p:txBody>
          <a:bodyPr rtlCol="0"/>
          <a:lstStyle/>
          <a:p>
            <a:pPr rtl="0"/>
            <a:r>
              <a:rPr lang="en-US" noProof="0"/>
              <a:t>Click to edit Master title style</a:t>
            </a:r>
            <a:endParaRPr lang="en-GB" noProof="0"/>
          </a:p>
        </p:txBody>
      </p:sp>
      <p:sp>
        <p:nvSpPr>
          <p:cNvPr id="6" name="Text Placeholder 5">
            <a:extLst>
              <a:ext uri="{FF2B5EF4-FFF2-40B4-BE49-F238E27FC236}">
                <a16:creationId xmlns:a16="http://schemas.microsoft.com/office/drawing/2014/main" id="{A5A680F6-C147-410B-94DF-19850752D7DF}"/>
              </a:ext>
            </a:extLst>
          </p:cNvPr>
          <p:cNvSpPr>
            <a:spLocks noGrp="1"/>
          </p:cNvSpPr>
          <p:nvPr>
            <p:ph type="body" sz="quarter" idx="12"/>
          </p:nvPr>
        </p:nvSpPr>
        <p:spPr>
          <a:xfrm>
            <a:off x="1694656" y="1865037"/>
            <a:ext cx="8802688" cy="3127927"/>
          </a:xfrm>
        </p:spPr>
        <p:txBody>
          <a:bodyPr rtlCol="0" anchor="ctr">
            <a:normAutofit/>
          </a:bodyPr>
          <a:lstStyle>
            <a:lvl1pPr marL="0" indent="0" algn="ctr">
              <a:buNone/>
              <a:defRPr sz="6000"/>
            </a:lvl1pPr>
            <a:lvl2pPr marL="457200" indent="0">
              <a:buNone/>
              <a:defRPr/>
            </a:lvl2pPr>
          </a:lstStyle>
          <a:p>
            <a:pPr lvl="0" rtl="0"/>
            <a:r>
              <a:rPr lang="en-US" noProof="0"/>
              <a:t>Click to edit Master text styles</a:t>
            </a:r>
          </a:p>
        </p:txBody>
      </p:sp>
    </p:spTree>
    <p:extLst>
      <p:ext uri="{BB962C8B-B14F-4D97-AF65-F5344CB8AC3E}">
        <p14:creationId xmlns:p14="http://schemas.microsoft.com/office/powerpoint/2010/main" val="4010242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F772349C-68BB-48C2-AD75-90FBF5534F90}" type="datetime1">
              <a:rPr lang="en-GB" noProof="0" smtClean="0"/>
              <a:t>29/02/2024</a:t>
            </a:fld>
            <a:endParaRPr lang="en-GB" noProof="0"/>
          </a:p>
        </p:txBody>
      </p:sp>
      <p:sp>
        <p:nvSpPr>
          <p:cNvPr id="3" name="Footer Placeholder 2"/>
          <p:cNvSpPr>
            <a:spLocks noGrp="1"/>
          </p:cNvSpPr>
          <p:nvPr>
            <p:ph type="ftr" sz="quarter" idx="11"/>
          </p:nvPr>
        </p:nvSpPr>
        <p:spPr/>
        <p:txBody>
          <a:bodyPr rtlCol="0"/>
          <a:lstStyle/>
          <a:p>
            <a:pPr rtl="0"/>
            <a:r>
              <a:rPr lang="en-GB" noProof="0"/>
              <a:t>Add Footer Here</a:t>
            </a:r>
          </a:p>
        </p:txBody>
      </p:sp>
    </p:spTree>
    <p:extLst>
      <p:ext uri="{BB962C8B-B14F-4D97-AF65-F5344CB8AC3E}">
        <p14:creationId xmlns:p14="http://schemas.microsoft.com/office/powerpoint/2010/main" val="3771245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with Caption">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5246" y="1645522"/>
            <a:ext cx="5807176" cy="3840852"/>
          </a:xfrm>
        </p:spPr>
        <p:txBody>
          <a:bodyPr rtlCol="0" anchor="ct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Text Placeholder 3"/>
          <p:cNvSpPr>
            <a:spLocks noGrp="1"/>
          </p:cNvSpPr>
          <p:nvPr>
            <p:ph type="body" sz="half" idx="2"/>
          </p:nvPr>
        </p:nvSpPr>
        <p:spPr>
          <a:xfrm>
            <a:off x="1290909" y="1645522"/>
            <a:ext cx="3600000" cy="3836725"/>
          </a:xfrm>
        </p:spPr>
        <p:txBody>
          <a:bodyPr rtlCol="0"/>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98778AE1-BCEF-430B-A66D-E0CD21932E55}" type="datetime1">
              <a:rPr lang="en-GB" noProof="0" smtClean="0"/>
              <a:t>29/02/2024</a:t>
            </a:fld>
            <a:endParaRPr lang="en-GB" noProof="0"/>
          </a:p>
        </p:txBody>
      </p:sp>
      <p:sp>
        <p:nvSpPr>
          <p:cNvPr id="6" name="Footer Placeholder 5"/>
          <p:cNvSpPr>
            <a:spLocks noGrp="1"/>
          </p:cNvSpPr>
          <p:nvPr>
            <p:ph type="ftr" sz="quarter" idx="11"/>
          </p:nvPr>
        </p:nvSpPr>
        <p:spPr/>
        <p:txBody>
          <a:bodyPr rtlCol="0"/>
          <a:lstStyle/>
          <a:p>
            <a:pPr rtl="0"/>
            <a:r>
              <a:rPr lang="en-GB" noProof="0"/>
              <a:t>Add Footer Here</a:t>
            </a:r>
          </a:p>
        </p:txBody>
      </p:sp>
      <p:cxnSp>
        <p:nvCxnSpPr>
          <p:cNvPr id="9" name="Straight Connector 8">
            <a:extLst>
              <a:ext uri="{FF2B5EF4-FFF2-40B4-BE49-F238E27FC236}">
                <a16:creationId xmlns:a16="http://schemas.microsoft.com/office/drawing/2014/main" id="{6CC09F73-0AD6-4A1E-A331-75A00B808982}"/>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7" name="Title 6">
            <a:extLst>
              <a:ext uri="{FF2B5EF4-FFF2-40B4-BE49-F238E27FC236}">
                <a16:creationId xmlns:a16="http://schemas.microsoft.com/office/drawing/2014/main" id="{1B74F78C-6D32-47C3-ABB2-6E7092A9C4A3}"/>
              </a:ext>
            </a:extLst>
          </p:cNvPr>
          <p:cNvSpPr>
            <a:spLocks noGrp="1"/>
          </p:cNvSpPr>
          <p:nvPr>
            <p:ph type="title"/>
          </p:nvPr>
        </p:nvSpPr>
        <p:spPr/>
        <p:txBody>
          <a:bodyPr rtlCol="0"/>
          <a:lstStyle/>
          <a:p>
            <a:pPr rtl="0"/>
            <a:r>
              <a:rPr lang="en-US" noProof="0"/>
              <a:t>Click to edit Master title style</a:t>
            </a:r>
            <a:endParaRPr lang="en-GB" noProof="0"/>
          </a:p>
        </p:txBody>
      </p:sp>
    </p:spTree>
    <p:extLst>
      <p:ext uri="{BB962C8B-B14F-4D97-AF65-F5344CB8AC3E}">
        <p14:creationId xmlns:p14="http://schemas.microsoft.com/office/powerpoint/2010/main" val="3281653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and Gallery ">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0394" y="3128470"/>
            <a:ext cx="3024000" cy="1906565"/>
          </a:xfrm>
        </p:spPr>
        <p:txBody>
          <a:bodyPr rtlCol="0" anchor="ct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Text Placeholder 3"/>
          <p:cNvSpPr>
            <a:spLocks noGrp="1"/>
          </p:cNvSpPr>
          <p:nvPr>
            <p:ph type="body" sz="half" idx="2"/>
          </p:nvPr>
        </p:nvSpPr>
        <p:spPr>
          <a:xfrm>
            <a:off x="7873638" y="5144980"/>
            <a:ext cx="3036438" cy="807405"/>
          </a:xfrm>
        </p:spPr>
        <p:txBody>
          <a:bodyPr rtlCol="0"/>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DA889398-08E9-4F89-9268-640DE18F12F9}" type="datetime1">
              <a:rPr lang="en-GB" noProof="0" smtClean="0"/>
              <a:t>29/02/2024</a:t>
            </a:fld>
            <a:endParaRPr lang="en-GB" noProof="0"/>
          </a:p>
        </p:txBody>
      </p:sp>
      <p:sp>
        <p:nvSpPr>
          <p:cNvPr id="6" name="Footer Placeholder 5"/>
          <p:cNvSpPr>
            <a:spLocks noGrp="1"/>
          </p:cNvSpPr>
          <p:nvPr>
            <p:ph type="ftr" sz="quarter" idx="11"/>
          </p:nvPr>
        </p:nvSpPr>
        <p:spPr/>
        <p:txBody>
          <a:bodyPr rtlCol="0"/>
          <a:lstStyle/>
          <a:p>
            <a:pPr rtl="0"/>
            <a:r>
              <a:rPr lang="en-GB" noProof="0"/>
              <a:t>Add Footer Here</a:t>
            </a:r>
          </a:p>
        </p:txBody>
      </p:sp>
      <p:cxnSp>
        <p:nvCxnSpPr>
          <p:cNvPr id="9" name="Straight Connector 8">
            <a:extLst>
              <a:ext uri="{FF2B5EF4-FFF2-40B4-BE49-F238E27FC236}">
                <a16:creationId xmlns:a16="http://schemas.microsoft.com/office/drawing/2014/main" id="{6CC09F73-0AD6-4A1E-A331-75A00B808982}"/>
              </a:ext>
            </a:extLst>
          </p:cNvPr>
          <p:cNvCxnSpPr/>
          <p:nvPr userDrawn="1"/>
        </p:nvCxnSpPr>
        <p:spPr>
          <a:xfrm>
            <a:off x="1292239" y="1486603"/>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8" name="Content Placeholder 2">
            <a:extLst>
              <a:ext uri="{FF2B5EF4-FFF2-40B4-BE49-F238E27FC236}">
                <a16:creationId xmlns:a16="http://schemas.microsoft.com/office/drawing/2014/main" id="{9DE9A20D-024F-4A17-9B20-526AA4037253}"/>
              </a:ext>
            </a:extLst>
          </p:cNvPr>
          <p:cNvSpPr>
            <a:spLocks noGrp="1"/>
          </p:cNvSpPr>
          <p:nvPr>
            <p:ph idx="12"/>
          </p:nvPr>
        </p:nvSpPr>
        <p:spPr>
          <a:xfrm>
            <a:off x="4602108" y="3128470"/>
            <a:ext cx="3024000" cy="1906565"/>
          </a:xfrm>
        </p:spPr>
        <p:txBody>
          <a:bodyPr rtlCol="0" anchor="ct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0" name="Content Placeholder 2">
            <a:extLst>
              <a:ext uri="{FF2B5EF4-FFF2-40B4-BE49-F238E27FC236}">
                <a16:creationId xmlns:a16="http://schemas.microsoft.com/office/drawing/2014/main" id="{37D8F60F-F9DD-4AAC-BF28-C004CCDF2D69}"/>
              </a:ext>
            </a:extLst>
          </p:cNvPr>
          <p:cNvSpPr>
            <a:spLocks noGrp="1"/>
          </p:cNvSpPr>
          <p:nvPr>
            <p:ph idx="13"/>
          </p:nvPr>
        </p:nvSpPr>
        <p:spPr>
          <a:xfrm>
            <a:off x="7873638" y="3128470"/>
            <a:ext cx="3024000" cy="1906565"/>
          </a:xfrm>
        </p:spPr>
        <p:txBody>
          <a:bodyPr rtlCol="0" anchor="ct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1" name="Text Placeholder 3">
            <a:extLst>
              <a:ext uri="{FF2B5EF4-FFF2-40B4-BE49-F238E27FC236}">
                <a16:creationId xmlns:a16="http://schemas.microsoft.com/office/drawing/2014/main" id="{8F09FDD8-5B1C-4AAA-8EEC-0A77C9E477D1}"/>
              </a:ext>
            </a:extLst>
          </p:cNvPr>
          <p:cNvSpPr>
            <a:spLocks noGrp="1"/>
          </p:cNvSpPr>
          <p:nvPr>
            <p:ph type="body" sz="half" idx="14"/>
          </p:nvPr>
        </p:nvSpPr>
        <p:spPr>
          <a:xfrm>
            <a:off x="4595889" y="5144979"/>
            <a:ext cx="3036438" cy="807405"/>
          </a:xfrm>
        </p:spPr>
        <p:txBody>
          <a:bodyPr rtlCol="0"/>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12" name="Text Placeholder 3">
            <a:extLst>
              <a:ext uri="{FF2B5EF4-FFF2-40B4-BE49-F238E27FC236}">
                <a16:creationId xmlns:a16="http://schemas.microsoft.com/office/drawing/2014/main" id="{E6DF0B7E-E17E-4875-966D-4DE67F755B71}"/>
              </a:ext>
            </a:extLst>
          </p:cNvPr>
          <p:cNvSpPr>
            <a:spLocks noGrp="1"/>
          </p:cNvSpPr>
          <p:nvPr>
            <p:ph type="body" sz="half" idx="15"/>
          </p:nvPr>
        </p:nvSpPr>
        <p:spPr>
          <a:xfrm>
            <a:off x="1306587" y="5144978"/>
            <a:ext cx="3036438" cy="807405"/>
          </a:xfrm>
        </p:spPr>
        <p:txBody>
          <a:bodyPr rtlCol="0"/>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cxnSp>
        <p:nvCxnSpPr>
          <p:cNvPr id="13" name="Straight Connector 12">
            <a:extLst>
              <a:ext uri="{FF2B5EF4-FFF2-40B4-BE49-F238E27FC236}">
                <a16:creationId xmlns:a16="http://schemas.microsoft.com/office/drawing/2014/main" id="{5685D963-B130-47E9-AFCC-AEBED2B1155B}"/>
              </a:ext>
            </a:extLst>
          </p:cNvPr>
          <p:cNvCxnSpPr>
            <a:cxnSpLocks/>
          </p:cNvCxnSpPr>
          <p:nvPr userDrawn="1"/>
        </p:nvCxnSpPr>
        <p:spPr>
          <a:xfrm>
            <a:off x="4484077" y="5144978"/>
            <a:ext cx="0" cy="807405"/>
          </a:xfrm>
          <a:prstGeom prst="line">
            <a:avLst/>
          </a:prstGeom>
          <a:ln w="19050">
            <a:solidFill>
              <a:schemeClr val="bg2">
                <a:lumMod val="75000"/>
              </a:schemeClr>
            </a:solidFill>
          </a:ln>
        </p:spPr>
        <p:style>
          <a:lnRef idx="3">
            <a:schemeClr val="accent1"/>
          </a:lnRef>
          <a:fillRef idx="0">
            <a:schemeClr val="accent1"/>
          </a:fillRef>
          <a:effectRef idx="2">
            <a:schemeClr val="accent1"/>
          </a:effectRef>
          <a:fontRef idx="minor">
            <a:schemeClr val="tx1"/>
          </a:fontRef>
        </p:style>
      </p:cxnSp>
      <p:cxnSp>
        <p:nvCxnSpPr>
          <p:cNvPr id="14" name="Straight Connector 13">
            <a:extLst>
              <a:ext uri="{FF2B5EF4-FFF2-40B4-BE49-F238E27FC236}">
                <a16:creationId xmlns:a16="http://schemas.microsoft.com/office/drawing/2014/main" id="{2FA9B6CF-713A-4942-BE35-A61AFCDDFD3D}"/>
              </a:ext>
            </a:extLst>
          </p:cNvPr>
          <p:cNvCxnSpPr>
            <a:cxnSpLocks/>
          </p:cNvCxnSpPr>
          <p:nvPr userDrawn="1"/>
        </p:nvCxnSpPr>
        <p:spPr>
          <a:xfrm>
            <a:off x="7757747" y="5144978"/>
            <a:ext cx="0" cy="807405"/>
          </a:xfrm>
          <a:prstGeom prst="line">
            <a:avLst/>
          </a:prstGeom>
          <a:ln w="19050">
            <a:solidFill>
              <a:schemeClr val="bg2">
                <a:lumMod val="75000"/>
              </a:schemeClr>
            </a:solidFill>
          </a:ln>
        </p:spPr>
        <p:style>
          <a:lnRef idx="3">
            <a:schemeClr val="accent1"/>
          </a:lnRef>
          <a:fillRef idx="0">
            <a:schemeClr val="accent1"/>
          </a:fillRef>
          <a:effectRef idx="2">
            <a:schemeClr val="accent1"/>
          </a:effectRef>
          <a:fontRef idx="minor">
            <a:schemeClr val="tx1"/>
          </a:fontRef>
        </p:style>
      </p:cxnSp>
      <p:sp>
        <p:nvSpPr>
          <p:cNvPr id="19" name="Text Placeholder 18">
            <a:extLst>
              <a:ext uri="{FF2B5EF4-FFF2-40B4-BE49-F238E27FC236}">
                <a16:creationId xmlns:a16="http://schemas.microsoft.com/office/drawing/2014/main" id="{93809A32-C7A4-4739-994B-BE492F855ACC}"/>
              </a:ext>
            </a:extLst>
          </p:cNvPr>
          <p:cNvSpPr>
            <a:spLocks noGrp="1"/>
          </p:cNvSpPr>
          <p:nvPr>
            <p:ph type="body" sz="quarter" idx="16"/>
          </p:nvPr>
        </p:nvSpPr>
        <p:spPr>
          <a:xfrm>
            <a:off x="1290908" y="1617663"/>
            <a:ext cx="9618391" cy="1336675"/>
          </a:xfrm>
        </p:spPr>
        <p:txBody>
          <a:bodyPr rtlCol="0">
            <a:no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7" name="Title 6">
            <a:extLst>
              <a:ext uri="{FF2B5EF4-FFF2-40B4-BE49-F238E27FC236}">
                <a16:creationId xmlns:a16="http://schemas.microsoft.com/office/drawing/2014/main" id="{2C1ABD52-D5FE-4FC2-8449-5DA0E52853E1}"/>
              </a:ext>
            </a:extLst>
          </p:cNvPr>
          <p:cNvSpPr>
            <a:spLocks noGrp="1"/>
          </p:cNvSpPr>
          <p:nvPr>
            <p:ph type="title"/>
          </p:nvPr>
        </p:nvSpPr>
        <p:spPr/>
        <p:txBody>
          <a:bodyPr rtlCol="0"/>
          <a:lstStyle/>
          <a:p>
            <a:pPr rtl="0"/>
            <a:r>
              <a:rPr lang="en-US" noProof="0"/>
              <a:t>Click to edit Master title style</a:t>
            </a:r>
            <a:endParaRPr lang="en-GB" noProof="0"/>
          </a:p>
        </p:txBody>
      </p:sp>
    </p:spTree>
    <p:extLst>
      <p:ext uri="{BB962C8B-B14F-4D97-AF65-F5344CB8AC3E}">
        <p14:creationId xmlns:p14="http://schemas.microsoft.com/office/powerpoint/2010/main" val="2242703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bg bwMode="ltGray">
      <p:bgPr>
        <a:blipFill dpi="0" rotWithShape="1">
          <a:blip r:embed="rId2"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rtlCol="0" anchor="b">
            <a:normAutofit/>
          </a:bodyPr>
          <a:lstStyle>
            <a:lvl1pPr>
              <a:defRPr sz="3200"/>
            </a:lvl1pPr>
          </a:lstStyle>
          <a:p>
            <a:pPr rtl="0"/>
            <a:r>
              <a:rPr lang="en-US" noProof="0"/>
              <a:t>Click to edit Master title style</a:t>
            </a:r>
            <a:endParaRPr lang="en-GB" noProof="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
        <p:nvSpPr>
          <p:cNvPr id="4" name="Text Placeholder 3"/>
          <p:cNvSpPr>
            <a:spLocks noGrp="1"/>
          </p:cNvSpPr>
          <p:nvPr>
            <p:ph type="body" sz="half" idx="2"/>
          </p:nvPr>
        </p:nvSpPr>
        <p:spPr>
          <a:xfrm>
            <a:off x="1450329" y="3145992"/>
            <a:ext cx="5524404" cy="2003742"/>
          </a:xfrm>
        </p:spPr>
        <p:txBody>
          <a:bodyPr rtlCol="0">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5" name="Date Placeholder 4"/>
          <p:cNvSpPr>
            <a:spLocks noGrp="1"/>
          </p:cNvSpPr>
          <p:nvPr>
            <p:ph type="dt" sz="half" idx="10"/>
          </p:nvPr>
        </p:nvSpPr>
        <p:spPr>
          <a:xfrm>
            <a:off x="7236069" y="6332578"/>
            <a:ext cx="4315852" cy="320123"/>
          </a:xfrm>
        </p:spPr>
        <p:txBody>
          <a:bodyPr rtlCol="0"/>
          <a:lstStyle>
            <a:lvl1pPr algn="r">
              <a:defRPr/>
            </a:lvl1pPr>
          </a:lstStyle>
          <a:p>
            <a:pPr rtl="0"/>
            <a:fld id="{20CDF77E-6A09-4113-8113-5B83FDCA9866}" type="datetime1">
              <a:rPr lang="en-GB" noProof="0" smtClean="0"/>
              <a:t>29/02/2024</a:t>
            </a:fld>
            <a:endParaRPr lang="en-GB" noProof="0"/>
          </a:p>
        </p:txBody>
      </p:sp>
      <p:sp>
        <p:nvSpPr>
          <p:cNvPr id="6" name="Footer Placeholder 5"/>
          <p:cNvSpPr>
            <a:spLocks noGrp="1"/>
          </p:cNvSpPr>
          <p:nvPr>
            <p:ph type="ftr" sz="quarter" idx="11"/>
          </p:nvPr>
        </p:nvSpPr>
        <p:spPr>
          <a:xfrm>
            <a:off x="1447382" y="6332578"/>
            <a:ext cx="5541004" cy="320931"/>
          </a:xfrm>
        </p:spPr>
        <p:txBody>
          <a:bodyPr rtlCol="0"/>
          <a:lstStyle/>
          <a:p>
            <a:pPr rtl="0"/>
            <a:r>
              <a:rPr lang="en-GB" noProof="0"/>
              <a:t>Add Footer Here</a:t>
            </a:r>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81589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blipFill dpi="0" rotWithShape="1">
          <a:blip r:embed="rId13"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4" cstate="screen">
            <a:extLst>
              <a:ext uri="{BEBA8EAE-BF5A-486C-A8C5-ECC9F3942E4B}">
                <a14:imgProps xmlns:a14="http://schemas.microsoft.com/office/drawing/2010/main">
                  <a14:imgLayer r:embed="rId15">
                    <a14:imgEffect>
                      <a14:brightnessContrast contrast="40000"/>
                    </a14:imgEffect>
                  </a14:imgLayer>
                </a14:imgProps>
              </a:ext>
              <a:ext uri="{28A0092B-C50C-407E-A947-70E740481C1C}">
                <a14:useLocalDpi xmlns:a14="http://schemas.microsoft.com/office/drawing/2010/main"/>
              </a:ext>
            </a:extLst>
          </a:blip>
          <a:srcRect b="-1562"/>
          <a:stretch/>
        </p:blipFill>
        <p:spPr bwMode="black">
          <a:xfrm>
            <a:off x="0" y="6126480"/>
            <a:ext cx="12192000" cy="742950"/>
          </a:xfrm>
          <a:prstGeom prst="rect">
            <a:avLst/>
          </a:prstGeom>
        </p:spPr>
      </p:pic>
      <p:sp>
        <p:nvSpPr>
          <p:cNvPr id="2" name="Title Placeholder 1"/>
          <p:cNvSpPr>
            <a:spLocks noGrp="1"/>
          </p:cNvSpPr>
          <p:nvPr>
            <p:ph type="title"/>
          </p:nvPr>
        </p:nvSpPr>
        <p:spPr>
          <a:xfrm>
            <a:off x="1294363" y="804519"/>
            <a:ext cx="9603275" cy="1049235"/>
          </a:xfrm>
          <a:prstGeom prst="rect">
            <a:avLst/>
          </a:prstGeom>
        </p:spPr>
        <p:txBody>
          <a:bodyPr vert="horz" lIns="91440" tIns="45720" rIns="91440" bIns="45720" rtlCol="0" anchor="t">
            <a:normAutofit/>
          </a:bodyPr>
          <a:lstStyle/>
          <a:p>
            <a:pPr rtl="0"/>
            <a:r>
              <a:rPr lang="en-US" noProof="0"/>
              <a:t>Click to edit Master title style</a:t>
            </a:r>
            <a:endParaRPr lang="en-GB" noProof="0"/>
          </a:p>
        </p:txBody>
      </p:sp>
      <p:sp>
        <p:nvSpPr>
          <p:cNvPr id="3" name="Text Placeholder 2"/>
          <p:cNvSpPr>
            <a:spLocks noGrp="1"/>
          </p:cNvSpPr>
          <p:nvPr>
            <p:ph type="body" idx="1"/>
          </p:nvPr>
        </p:nvSpPr>
        <p:spPr>
          <a:xfrm>
            <a:off x="1294363" y="2015732"/>
            <a:ext cx="9603275" cy="3450613"/>
          </a:xfrm>
          <a:prstGeom prst="rect">
            <a:avLst/>
          </a:prstGeom>
        </p:spPr>
        <p:txBody>
          <a:bodyPr vert="horz" lIns="91440" tIns="45720" rIns="9144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2"/>
          </p:nvPr>
        </p:nvSpPr>
        <p:spPr>
          <a:xfrm>
            <a:off x="7396923" y="6340793"/>
            <a:ext cx="3500715" cy="309201"/>
          </a:xfrm>
          <a:prstGeom prst="rect">
            <a:avLst/>
          </a:prstGeom>
        </p:spPr>
        <p:txBody>
          <a:bodyPr vert="horz" lIns="91440" tIns="45720" rIns="91440" bIns="45720" rtlCol="0" anchor="ctr"/>
          <a:lstStyle>
            <a:lvl1pPr algn="r">
              <a:defRPr sz="1000">
                <a:solidFill>
                  <a:schemeClr val="bg1"/>
                </a:solidFill>
              </a:defRPr>
            </a:lvl1pPr>
          </a:lstStyle>
          <a:p>
            <a:pPr rtl="0"/>
            <a:fld id="{22806558-6BA8-4B68-BBCB-6D33CABBD03C}" type="datetime1">
              <a:rPr lang="en-GB" noProof="0" smtClean="0"/>
              <a:t>29/02/2024</a:t>
            </a:fld>
            <a:endParaRPr lang="en-GB" noProof="0"/>
          </a:p>
        </p:txBody>
      </p:sp>
      <p:sp>
        <p:nvSpPr>
          <p:cNvPr id="5" name="Footer Placeholder 4"/>
          <p:cNvSpPr>
            <a:spLocks noGrp="1"/>
          </p:cNvSpPr>
          <p:nvPr>
            <p:ph type="ftr" sz="quarter" idx="3"/>
          </p:nvPr>
        </p:nvSpPr>
        <p:spPr>
          <a:xfrm>
            <a:off x="1294364" y="6339730"/>
            <a:ext cx="5938836" cy="309201"/>
          </a:xfrm>
          <a:prstGeom prst="rect">
            <a:avLst/>
          </a:prstGeom>
        </p:spPr>
        <p:txBody>
          <a:bodyPr vert="horz" lIns="91440" tIns="45720" rIns="91440" bIns="45720" rtlCol="0" anchor="ctr"/>
          <a:lstStyle>
            <a:lvl1pPr algn="l">
              <a:defRPr sz="1000">
                <a:solidFill>
                  <a:schemeClr val="bg1"/>
                </a:solidFill>
              </a:defRPr>
            </a:lvl1pPr>
          </a:lstStyle>
          <a:p>
            <a:pPr rtl="0"/>
            <a:r>
              <a:rPr lang="en-GB" noProof="0"/>
              <a:t>Add Footer Here</a:t>
            </a:r>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758705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7" r:id="rId7"/>
    <p:sldLayoutId id="2147483691" r:id="rId8"/>
    <p:sldLayoutId id="2147483692" r:id="rId9"/>
    <p:sldLayoutId id="2147483696" r:id="rId10"/>
    <p:sldLayoutId id="2147483693" r:id="rId11"/>
  </p:sldLayoutIdLst>
  <p:hf sldNum="0"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sv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4.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6.sv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8.sv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0.sv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2.sv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BDB832B-FD1F-7ACC-B2AE-79D2665D3D65}"/>
              </a:ext>
            </a:extLst>
          </p:cNvPr>
          <p:cNvSpPr txBox="1"/>
          <p:nvPr/>
        </p:nvSpPr>
        <p:spPr>
          <a:xfrm>
            <a:off x="774441" y="1707502"/>
            <a:ext cx="10534261" cy="3108543"/>
          </a:xfrm>
          <a:prstGeom prst="rect">
            <a:avLst/>
          </a:prstGeom>
          <a:noFill/>
        </p:spPr>
        <p:txBody>
          <a:bodyPr wrap="square" rtlCol="0">
            <a:spAutoFit/>
          </a:bodyPr>
          <a:lstStyle/>
          <a:p>
            <a:r>
              <a:rPr lang="en-GB" sz="2800" dirty="0">
                <a:latin typeface="Arial" panose="020B0604020202020204" pitchFamily="34" charset="0"/>
                <a:cs typeface="Arial" panose="020B0604020202020204" pitchFamily="34" charset="0"/>
              </a:rPr>
              <a:t>Name: Sabina Khanam</a:t>
            </a:r>
          </a:p>
          <a:p>
            <a:r>
              <a:rPr lang="en-GB" sz="2800" dirty="0">
                <a:latin typeface="Arial" panose="020B0604020202020204" pitchFamily="34" charset="0"/>
                <a:cs typeface="Arial" panose="020B0604020202020204" pitchFamily="34" charset="0"/>
              </a:rPr>
              <a:t>Programme: </a:t>
            </a:r>
            <a:r>
              <a:rPr lang="en-GB" sz="2800" dirty="0" err="1">
                <a:latin typeface="Arial" panose="020B0604020202020204" pitchFamily="34" charset="0"/>
                <a:cs typeface="Arial" panose="020B0604020202020204" pitchFamily="34" charset="0"/>
              </a:rPr>
              <a:t>Msc</a:t>
            </a:r>
            <a:r>
              <a:rPr lang="en-GB" sz="2800" dirty="0">
                <a:latin typeface="Arial" panose="020B0604020202020204" pitchFamily="34" charset="0"/>
                <a:cs typeface="Arial" panose="020B0604020202020204" pitchFamily="34" charset="0"/>
              </a:rPr>
              <a:t> Public Health and social care in Practice</a:t>
            </a:r>
          </a:p>
          <a:p>
            <a:r>
              <a:rPr lang="en-GB" sz="2800" dirty="0">
                <a:latin typeface="Arial" panose="020B0604020202020204" pitchFamily="34" charset="0"/>
                <a:cs typeface="Arial" panose="020B0604020202020204" pitchFamily="34" charset="0"/>
              </a:rPr>
              <a:t>Module: Practice Based Research</a:t>
            </a:r>
          </a:p>
          <a:p>
            <a:r>
              <a:rPr lang="en-GB" sz="2800" dirty="0">
                <a:latin typeface="Arial" panose="020B0604020202020204" pitchFamily="34" charset="0"/>
                <a:cs typeface="Arial" panose="020B0604020202020204" pitchFamily="34" charset="0"/>
              </a:rPr>
              <a:t>Lecturer: Dr Zeno Leung</a:t>
            </a:r>
          </a:p>
          <a:p>
            <a:r>
              <a:rPr lang="en-GB" sz="2800" dirty="0">
                <a:latin typeface="Arial" panose="020B0604020202020204" pitchFamily="34" charset="0"/>
                <a:cs typeface="Arial" panose="020B0604020202020204" pitchFamily="34" charset="0"/>
              </a:rPr>
              <a:t>Module Code: LCHS7001</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Component 1: Research Proposal</a:t>
            </a:r>
          </a:p>
        </p:txBody>
      </p:sp>
      <p:pic>
        <p:nvPicPr>
          <p:cNvPr id="1026" name="Picture 2" descr="Exercising for Better Sleep | Johns Hopkins Medicine">
            <a:extLst>
              <a:ext uri="{FF2B5EF4-FFF2-40B4-BE49-F238E27FC236}">
                <a16:creationId xmlns:a16="http://schemas.microsoft.com/office/drawing/2014/main" id="{861EFEC7-FC17-E08E-2ED2-EBE0279D5F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0825" y="3429000"/>
            <a:ext cx="4979120" cy="1911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57545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6FEA5-1EDE-E9B0-AE2F-9A0492357B28}"/>
              </a:ext>
            </a:extLst>
          </p:cNvPr>
          <p:cNvSpPr>
            <a:spLocks noGrp="1"/>
          </p:cNvSpPr>
          <p:nvPr>
            <p:ph type="title"/>
          </p:nvPr>
        </p:nvSpPr>
        <p:spPr>
          <a:xfrm>
            <a:off x="1181967" y="530199"/>
            <a:ext cx="9603275" cy="1049235"/>
          </a:xfrm>
        </p:spPr>
        <p:txBody>
          <a:bodyPr>
            <a:normAutofit/>
          </a:bodyPr>
          <a:lstStyle/>
          <a:p>
            <a:r>
              <a:rPr lang="en-GB" dirty="0">
                <a:latin typeface="Arial" panose="020B0604020202020204" pitchFamily="34" charset="0"/>
                <a:cs typeface="Arial" panose="020B0604020202020204" pitchFamily="34" charset="0"/>
              </a:rPr>
              <a:t>CONTENTS</a:t>
            </a:r>
          </a:p>
        </p:txBody>
      </p:sp>
      <p:sp>
        <p:nvSpPr>
          <p:cNvPr id="2" name="TextBox 1">
            <a:extLst>
              <a:ext uri="{FF2B5EF4-FFF2-40B4-BE49-F238E27FC236}">
                <a16:creationId xmlns:a16="http://schemas.microsoft.com/office/drawing/2014/main" id="{172C955C-1325-43F2-0CDC-D72300BC2651}"/>
              </a:ext>
            </a:extLst>
          </p:cNvPr>
          <p:cNvSpPr txBox="1"/>
          <p:nvPr/>
        </p:nvSpPr>
        <p:spPr>
          <a:xfrm>
            <a:off x="354330" y="1853754"/>
            <a:ext cx="11258550" cy="5078313"/>
          </a:xfrm>
          <a:prstGeom prst="rect">
            <a:avLst/>
          </a:prstGeom>
          <a:noFill/>
        </p:spPr>
        <p:txBody>
          <a:bodyPr wrap="square" rtlCol="0">
            <a:spAutoFit/>
          </a:bodyPr>
          <a:lstStyle/>
          <a:p>
            <a:pPr marL="285750" indent="-285750">
              <a:lnSpc>
                <a:spcPct val="150000"/>
              </a:lnSpc>
              <a:buFont typeface="Wingdings" panose="05000000000000000000" pitchFamily="2" charset="2"/>
              <a:buChar char="v"/>
            </a:pPr>
            <a:r>
              <a:rPr lang="en-GB" sz="2000" dirty="0">
                <a:latin typeface="Arial" panose="020B0604020202020204" pitchFamily="34" charset="0"/>
                <a:cs typeface="Arial" panose="020B0604020202020204" pitchFamily="34" charset="0"/>
              </a:rPr>
              <a:t>Introduction</a:t>
            </a:r>
          </a:p>
          <a:p>
            <a:pPr marL="285750" indent="-285750">
              <a:lnSpc>
                <a:spcPct val="150000"/>
              </a:lnSpc>
              <a:buFont typeface="Wingdings" panose="05000000000000000000" pitchFamily="2" charset="2"/>
              <a:buChar char="v"/>
            </a:pPr>
            <a:r>
              <a:rPr lang="en-GB" sz="2000" dirty="0">
                <a:latin typeface="Arial" panose="020B0604020202020204" pitchFamily="34" charset="0"/>
                <a:cs typeface="Arial" panose="020B0604020202020204" pitchFamily="34" charset="0"/>
              </a:rPr>
              <a:t>Rationale of Study</a:t>
            </a:r>
          </a:p>
          <a:p>
            <a:pPr marL="285750" indent="-285750">
              <a:lnSpc>
                <a:spcPct val="150000"/>
              </a:lnSpc>
              <a:buFont typeface="Wingdings" panose="05000000000000000000" pitchFamily="2" charset="2"/>
              <a:buChar char="v"/>
            </a:pPr>
            <a:r>
              <a:rPr lang="en-GB" sz="2000" dirty="0">
                <a:latin typeface="Arial" panose="020B0604020202020204" pitchFamily="34" charset="0"/>
                <a:cs typeface="Arial" panose="020B0604020202020204" pitchFamily="34" charset="0"/>
              </a:rPr>
              <a:t>Question / Aim / Objectives</a:t>
            </a:r>
          </a:p>
          <a:p>
            <a:pPr marL="285750" indent="-285750">
              <a:lnSpc>
                <a:spcPct val="150000"/>
              </a:lnSpc>
              <a:buFont typeface="Wingdings" panose="05000000000000000000" pitchFamily="2" charset="2"/>
              <a:buChar char="v"/>
            </a:pPr>
            <a:r>
              <a:rPr lang="en-GB" sz="2000" dirty="0">
                <a:latin typeface="Arial" panose="020B0604020202020204" pitchFamily="34" charset="0"/>
                <a:cs typeface="Arial" panose="020B0604020202020204" pitchFamily="34" charset="0"/>
              </a:rPr>
              <a:t>Methodology: Design / Recruitment / Sampling / Strategy</a:t>
            </a:r>
          </a:p>
          <a:p>
            <a:pPr marL="285750" indent="-285750">
              <a:lnSpc>
                <a:spcPct val="150000"/>
              </a:lnSpc>
              <a:buFont typeface="Wingdings" panose="05000000000000000000" pitchFamily="2" charset="2"/>
              <a:buChar char="v"/>
            </a:pPr>
            <a:r>
              <a:rPr lang="en-GB" sz="2000" dirty="0">
                <a:latin typeface="Arial" panose="020B0604020202020204" pitchFamily="34" charset="0"/>
                <a:cs typeface="Arial" panose="020B0604020202020204" pitchFamily="34" charset="0"/>
              </a:rPr>
              <a:t>Data Collection Method / Analysis</a:t>
            </a:r>
          </a:p>
          <a:p>
            <a:pPr marL="285750" indent="-285750">
              <a:lnSpc>
                <a:spcPct val="150000"/>
              </a:lnSpc>
              <a:buFont typeface="Wingdings" panose="05000000000000000000" pitchFamily="2" charset="2"/>
              <a:buChar char="v"/>
            </a:pPr>
            <a:r>
              <a:rPr lang="en-GB" sz="2000" dirty="0">
                <a:latin typeface="Arial" panose="020B0604020202020204" pitchFamily="34" charset="0"/>
                <a:cs typeface="Arial" panose="020B0604020202020204" pitchFamily="34" charset="0"/>
              </a:rPr>
              <a:t>Ethical Considerations</a:t>
            </a:r>
          </a:p>
          <a:p>
            <a:pPr marL="285750" indent="-285750">
              <a:lnSpc>
                <a:spcPct val="150000"/>
              </a:lnSpc>
              <a:buFont typeface="Wingdings" panose="05000000000000000000" pitchFamily="2" charset="2"/>
              <a:buChar char="v"/>
            </a:pPr>
            <a:r>
              <a:rPr lang="en-GB" sz="2000" dirty="0">
                <a:latin typeface="Arial" panose="020B0604020202020204" pitchFamily="34" charset="0"/>
                <a:cs typeface="Arial" panose="020B0604020202020204" pitchFamily="34" charset="0"/>
              </a:rPr>
              <a:t>Implication of Research</a:t>
            </a:r>
          </a:p>
          <a:p>
            <a:pPr marL="285750" indent="-285750">
              <a:lnSpc>
                <a:spcPct val="150000"/>
              </a:lnSpc>
              <a:buFont typeface="Wingdings" panose="05000000000000000000" pitchFamily="2" charset="2"/>
              <a:buChar char="v"/>
            </a:pPr>
            <a:r>
              <a:rPr lang="en-GB" sz="2000" dirty="0">
                <a:latin typeface="Arial" panose="020B0604020202020204" pitchFamily="34" charset="0"/>
                <a:cs typeface="Arial" panose="020B0604020202020204" pitchFamily="34" charset="0"/>
              </a:rPr>
              <a:t>Gannt Chart</a:t>
            </a:r>
          </a:p>
          <a:p>
            <a:pPr marL="285750" indent="-285750">
              <a:lnSpc>
                <a:spcPct val="150000"/>
              </a:lnSpc>
              <a:buFont typeface="Wingdings" panose="05000000000000000000" pitchFamily="2" charset="2"/>
              <a:buChar char="v"/>
            </a:pPr>
            <a:endParaRPr lang="en-GB" sz="20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v"/>
            </a:pPr>
            <a:endParaRPr lang="en-GB" dirty="0"/>
          </a:p>
          <a:p>
            <a:pPr marL="285750" indent="-285750">
              <a:buFont typeface="Wingdings" panose="05000000000000000000" pitchFamily="2" charset="2"/>
              <a:buChar char="v"/>
            </a:pPr>
            <a:endParaRPr lang="en-GB" dirty="0"/>
          </a:p>
          <a:p>
            <a:pPr marL="285750" indent="-285750">
              <a:buFont typeface="Wingdings" panose="05000000000000000000" pitchFamily="2" charset="2"/>
              <a:buChar char="v"/>
            </a:pPr>
            <a:endParaRPr lang="en-GB" dirty="0"/>
          </a:p>
        </p:txBody>
      </p:sp>
    </p:spTree>
    <p:extLst>
      <p:ext uri="{BB962C8B-B14F-4D97-AF65-F5344CB8AC3E}">
        <p14:creationId xmlns:p14="http://schemas.microsoft.com/office/powerpoint/2010/main" val="1678085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bwMode="ltGray">
      <p:bgPr>
        <a:blipFill dpi="0" rotWithShape="1">
          <a:blip r:embed="rId3"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CA56C-7A25-4BD4-AA72-5256E68BE4CB}"/>
              </a:ext>
            </a:extLst>
          </p:cNvPr>
          <p:cNvSpPr>
            <a:spLocks noGrp="1"/>
          </p:cNvSpPr>
          <p:nvPr>
            <p:ph type="ctrTitle"/>
          </p:nvPr>
        </p:nvSpPr>
        <p:spPr>
          <a:xfrm>
            <a:off x="1014695" y="887569"/>
            <a:ext cx="9845370" cy="2541431"/>
          </a:xfrm>
        </p:spPr>
        <p:txBody>
          <a:bodyPr rtlCol="0">
            <a:normAutofit/>
          </a:bodyPr>
          <a:lstStyle/>
          <a:p>
            <a:pPr algn="ctr" rtl="0"/>
            <a:r>
              <a:rPr lang="en-GB" sz="4000" dirty="0">
                <a:latin typeface="Arial" panose="020B0604020202020204" pitchFamily="34" charset="0"/>
                <a:cs typeface="Arial" panose="020B0604020202020204" pitchFamily="34" charset="0"/>
              </a:rPr>
              <a:t>Prevalence of physical activity among students IN A PUBLIC UNIVERSITY</a:t>
            </a:r>
          </a:p>
        </p:txBody>
      </p:sp>
      <p:sp>
        <p:nvSpPr>
          <p:cNvPr id="3" name="TextBox 2">
            <a:extLst>
              <a:ext uri="{FF2B5EF4-FFF2-40B4-BE49-F238E27FC236}">
                <a16:creationId xmlns:a16="http://schemas.microsoft.com/office/drawing/2014/main" id="{86CF7C59-6F66-8683-63C8-212E5009D4E3}"/>
              </a:ext>
            </a:extLst>
          </p:cNvPr>
          <p:cNvSpPr txBox="1"/>
          <p:nvPr/>
        </p:nvSpPr>
        <p:spPr>
          <a:xfrm>
            <a:off x="2771193" y="347760"/>
            <a:ext cx="9088016"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TITLE OF THE PROPOSED RESEARCH:</a:t>
            </a:r>
          </a:p>
        </p:txBody>
      </p:sp>
      <p:pic>
        <p:nvPicPr>
          <p:cNvPr id="5" name="Graphic 4" descr="Run with solid fill">
            <a:extLst>
              <a:ext uri="{FF2B5EF4-FFF2-40B4-BE49-F238E27FC236}">
                <a16:creationId xmlns:a16="http://schemas.microsoft.com/office/drawing/2014/main" id="{048C9ACD-4EE2-D0B6-FFBA-1CFCE1C54B1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724400" y="3878580"/>
            <a:ext cx="1756410" cy="1756410"/>
          </a:xfrm>
          <a:prstGeom prst="rect">
            <a:avLst/>
          </a:prstGeom>
        </p:spPr>
      </p:pic>
      <p:pic>
        <p:nvPicPr>
          <p:cNvPr id="2050" name="Picture 2" descr="Case Study: This BUCS Girl Can - Getting Female Students Active - Women in  Sport">
            <a:extLst>
              <a:ext uri="{FF2B5EF4-FFF2-40B4-BE49-F238E27FC236}">
                <a16:creationId xmlns:a16="http://schemas.microsoft.com/office/drawing/2014/main" id="{1A47A59C-13E1-425A-BE2E-CFD152449B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23985" y="3760509"/>
            <a:ext cx="2419350" cy="18954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ISU urges student athletes to promote Let's Move initiative on IDUS">
            <a:extLst>
              <a:ext uri="{FF2B5EF4-FFF2-40B4-BE49-F238E27FC236}">
                <a16:creationId xmlns:a16="http://schemas.microsoft.com/office/drawing/2014/main" id="{AA6B7E7F-9A20-C8FF-66DE-8F216CB912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2923" y="3912909"/>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429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bwMode="ltGray">
      <p:bgPr>
        <a:blipFill dpi="0" rotWithShape="1">
          <a:blip r:embed="rId3" cstate="screen">
            <a:alphaModFix amt="45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 name="Graphic 3" descr="Lightbulb icon">
            <a:extLst>
              <a:ext uri="{FF2B5EF4-FFF2-40B4-BE49-F238E27FC236}">
                <a16:creationId xmlns:a16="http://schemas.microsoft.com/office/drawing/2014/main" id="{5E124F8C-3984-4EEC-9BA8-3B255731F2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28262" y="206686"/>
            <a:ext cx="1122450" cy="1122450"/>
          </a:xfrm>
          <a:prstGeom prst="rect">
            <a:avLst/>
          </a:prstGeom>
        </p:spPr>
      </p:pic>
      <p:sp>
        <p:nvSpPr>
          <p:cNvPr id="6" name="Title 5">
            <a:extLst>
              <a:ext uri="{FF2B5EF4-FFF2-40B4-BE49-F238E27FC236}">
                <a16:creationId xmlns:a16="http://schemas.microsoft.com/office/drawing/2014/main" id="{72FEEB26-A4C1-F5EB-37BF-A57BAE3048C9}"/>
              </a:ext>
            </a:extLst>
          </p:cNvPr>
          <p:cNvSpPr>
            <a:spLocks noGrp="1"/>
          </p:cNvSpPr>
          <p:nvPr>
            <p:ph type="title"/>
          </p:nvPr>
        </p:nvSpPr>
        <p:spPr>
          <a:xfrm>
            <a:off x="1294362" y="767911"/>
            <a:ext cx="9603275" cy="1049235"/>
          </a:xfrm>
        </p:spPr>
        <p:txBody>
          <a:bodyPr>
            <a:normAutofit/>
          </a:bodyPr>
          <a:lstStyle/>
          <a:p>
            <a:r>
              <a:rPr lang="en-GB" dirty="0">
                <a:latin typeface="Arial" panose="020B0604020202020204" pitchFamily="34" charset="0"/>
                <a:cs typeface="Arial" panose="020B0604020202020204" pitchFamily="34" charset="0"/>
              </a:rPr>
              <a:t>Introduction / background</a:t>
            </a:r>
          </a:p>
        </p:txBody>
      </p:sp>
      <p:sp>
        <p:nvSpPr>
          <p:cNvPr id="3" name="TextBox 2">
            <a:extLst>
              <a:ext uri="{FF2B5EF4-FFF2-40B4-BE49-F238E27FC236}">
                <a16:creationId xmlns:a16="http://schemas.microsoft.com/office/drawing/2014/main" id="{62CA728E-3492-EC50-CB9A-F44B9FEAE8AF}"/>
              </a:ext>
            </a:extLst>
          </p:cNvPr>
          <p:cNvSpPr txBox="1"/>
          <p:nvPr/>
        </p:nvSpPr>
        <p:spPr>
          <a:xfrm>
            <a:off x="162876" y="1537670"/>
            <a:ext cx="11866245" cy="511364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Physical inactivity in Ethnic minorities is a major concern in developing comorbidities; critical in reducing the effects of obesity with more than 72% from Black ethnic groups that are overweight in the UK (Gov.UK, 2023).</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In 2022, 63% over 16 years in UK were classed as physically active. People with mixed ethnic backgrounds were more likely to be physically active, however Asian, Black and other ethnic groups were less likely to be physically active (Gov.UK, 2024).</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One study reported high income countries acknowledged 44% students physically inactive due to lack of social support, self-efficacy, low sense of control or lack of awareness (</a:t>
            </a:r>
            <a:r>
              <a:rPr lang="en-GB" sz="2000" dirty="0" err="1">
                <a:latin typeface="Arial" panose="020B0604020202020204" pitchFamily="34" charset="0"/>
                <a:cs typeface="Arial" panose="020B0604020202020204" pitchFamily="34" charset="0"/>
              </a:rPr>
              <a:t>Ndupu</a:t>
            </a:r>
            <a:r>
              <a:rPr lang="en-GB" sz="2000" dirty="0">
                <a:latin typeface="Arial" panose="020B0604020202020204" pitchFamily="34" charset="0"/>
                <a:cs typeface="Arial" panose="020B0604020202020204" pitchFamily="34" charset="0"/>
              </a:rPr>
              <a:t> et al, 2023). </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However another study indicated that physical activity has been reported in all ethnic groups (</a:t>
            </a:r>
            <a:r>
              <a:rPr lang="en-GB" sz="2000" dirty="0" err="1">
                <a:latin typeface="Arial" panose="020B0604020202020204" pitchFamily="34" charset="0"/>
                <a:cs typeface="Arial" panose="020B0604020202020204" pitchFamily="34" charset="0"/>
              </a:rPr>
              <a:t>Fagaras</a:t>
            </a:r>
            <a:r>
              <a:rPr lang="en-GB" sz="2000" dirty="0">
                <a:latin typeface="Arial" panose="020B0604020202020204" pitchFamily="34" charset="0"/>
                <a:cs typeface="Arial" panose="020B0604020202020204" pitchFamily="34" charset="0"/>
              </a:rPr>
              <a:t> and Radu, 2015). </a:t>
            </a:r>
          </a:p>
          <a:p>
            <a:pPr>
              <a:lnSpc>
                <a:spcPct val="150000"/>
              </a:lnSpc>
            </a:pPr>
            <a:endParaRPr lang="en-GB" sz="20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42982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a:extLst>
              <a:ext uri="{FF2B5EF4-FFF2-40B4-BE49-F238E27FC236}">
                <a16:creationId xmlns:a16="http://schemas.microsoft.com/office/drawing/2014/main" id="{83922A36-0719-537A-1DE2-0CB36470D95C}"/>
              </a:ext>
            </a:extLst>
          </p:cNvPr>
          <p:cNvSpPr txBox="1">
            <a:spLocks/>
          </p:cNvSpPr>
          <p:nvPr/>
        </p:nvSpPr>
        <p:spPr>
          <a:xfrm>
            <a:off x="1294362" y="648309"/>
            <a:ext cx="960327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GB" dirty="0">
                <a:latin typeface="Arial" panose="020B0604020202020204" pitchFamily="34" charset="0"/>
                <a:cs typeface="Arial" panose="020B0604020202020204" pitchFamily="34" charset="0"/>
              </a:rPr>
              <a:t>Introduction / background</a:t>
            </a:r>
          </a:p>
        </p:txBody>
      </p:sp>
      <p:sp>
        <p:nvSpPr>
          <p:cNvPr id="7" name="TextBox 6">
            <a:extLst>
              <a:ext uri="{FF2B5EF4-FFF2-40B4-BE49-F238E27FC236}">
                <a16:creationId xmlns:a16="http://schemas.microsoft.com/office/drawing/2014/main" id="{6B6B7A89-53A2-9187-7201-FC26C24FA8C7}"/>
              </a:ext>
            </a:extLst>
          </p:cNvPr>
          <p:cNvSpPr txBox="1"/>
          <p:nvPr/>
        </p:nvSpPr>
        <p:spPr>
          <a:xfrm>
            <a:off x="194310" y="1570137"/>
            <a:ext cx="11475720" cy="5575309"/>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Study in America concluded students with Physical inactivity levels in Asian ethnicity was more predominant than white (</a:t>
            </a:r>
            <a:r>
              <a:rPr lang="en-GB" sz="2000" dirty="0" err="1">
                <a:latin typeface="Arial" panose="020B0604020202020204" pitchFamily="34" charset="0"/>
                <a:cs typeface="Arial" panose="020B0604020202020204" pitchFamily="34" charset="0"/>
              </a:rPr>
              <a:t>Suminski</a:t>
            </a:r>
            <a:r>
              <a:rPr lang="en-GB" sz="2000" dirty="0">
                <a:latin typeface="Arial" panose="020B0604020202020204" pitchFamily="34" charset="0"/>
                <a:cs typeface="Arial" panose="020B0604020202020204" pitchFamily="34" charset="0"/>
              </a:rPr>
              <a:t> et al, 2002).</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Ethnic minority groups are associated with less physical inactivity; factors that include environmental, cultural and psychosocial behaviours (</a:t>
            </a:r>
            <a:r>
              <a:rPr lang="en-GB" sz="2000" dirty="0" err="1">
                <a:latin typeface="Arial" panose="020B0604020202020204" pitchFamily="34" charset="0"/>
                <a:cs typeface="Arial" panose="020B0604020202020204" pitchFamily="34" charset="0"/>
              </a:rPr>
              <a:t>Rugseth</a:t>
            </a:r>
            <a:r>
              <a:rPr lang="en-GB" sz="2000" dirty="0">
                <a:latin typeface="Arial" panose="020B0604020202020204" pitchFamily="34" charset="0"/>
                <a:cs typeface="Arial" panose="020B0604020202020204" pitchFamily="34" charset="0"/>
              </a:rPr>
              <a:t> et al, 2017).</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As stated it has been associated that physical inactivity is more prevalent in associated mortality in comorbidities among ethnic minority groups (Mohammed et al, 2014). </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According to </a:t>
            </a:r>
            <a:r>
              <a:rPr lang="en-GB" sz="2000" dirty="0" err="1">
                <a:latin typeface="Arial" panose="020B0604020202020204" pitchFamily="34" charset="0"/>
                <a:cs typeface="Arial" panose="020B0604020202020204" pitchFamily="34" charset="0"/>
              </a:rPr>
              <a:t>Centers</a:t>
            </a:r>
            <a:r>
              <a:rPr lang="en-GB" sz="2000" dirty="0">
                <a:latin typeface="Arial" panose="020B0604020202020204" pitchFamily="34" charset="0"/>
                <a:cs typeface="Arial" panose="020B0604020202020204" pitchFamily="34" charset="0"/>
              </a:rPr>
              <a:t> of Disease Prevention and Control (2022) it was reported that 30% of non-Hispanic Black were physically inactive, being more common among racial and ethnic minorities in most states in America. </a:t>
            </a:r>
          </a:p>
          <a:p>
            <a:pPr marL="285750" indent="-285750">
              <a:lnSpc>
                <a:spcPct val="150000"/>
              </a:lnSpc>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p:txBody>
      </p:sp>
      <p:pic>
        <p:nvPicPr>
          <p:cNvPr id="2" name="Graphic 1" descr="Lightbulb icon">
            <a:extLst>
              <a:ext uri="{FF2B5EF4-FFF2-40B4-BE49-F238E27FC236}">
                <a16:creationId xmlns:a16="http://schemas.microsoft.com/office/drawing/2014/main" id="{20BAB829-053A-3995-4572-6A0A8E11C47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028262" y="206686"/>
            <a:ext cx="1122450" cy="1122450"/>
          </a:xfrm>
          <a:prstGeom prst="rect">
            <a:avLst/>
          </a:prstGeom>
        </p:spPr>
      </p:pic>
    </p:spTree>
    <p:extLst>
      <p:ext uri="{BB962C8B-B14F-4D97-AF65-F5344CB8AC3E}">
        <p14:creationId xmlns:p14="http://schemas.microsoft.com/office/powerpoint/2010/main" val="3062096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358294F-69C8-8887-233E-DB4D1EBDDF66}"/>
              </a:ext>
            </a:extLst>
          </p:cNvPr>
          <p:cNvSpPr>
            <a:spLocks noGrp="1"/>
          </p:cNvSpPr>
          <p:nvPr>
            <p:ph idx="1"/>
          </p:nvPr>
        </p:nvSpPr>
        <p:spPr>
          <a:xfrm>
            <a:off x="0" y="1374856"/>
            <a:ext cx="12085320" cy="4298526"/>
          </a:xfrm>
        </p:spPr>
        <p:txBody>
          <a:bodyPr>
            <a:noAutofit/>
          </a:bodyPr>
          <a:lstStyle/>
          <a:p>
            <a:pPr>
              <a:lnSpc>
                <a:spcPct val="160000"/>
              </a:lnSpc>
            </a:pPr>
            <a:r>
              <a:rPr lang="en-GB" dirty="0">
                <a:latin typeface="Arial" panose="020B0604020202020204" pitchFamily="34" charset="0"/>
                <a:cs typeface="Arial" panose="020B0604020202020204" pitchFamily="34" charset="0"/>
              </a:rPr>
              <a:t>In terms of prevalence of physical activity (</a:t>
            </a:r>
            <a:r>
              <a:rPr lang="en-GB" dirty="0" err="1">
                <a:latin typeface="Arial" panose="020B0604020202020204" pitchFamily="34" charset="0"/>
                <a:cs typeface="Arial" panose="020B0604020202020204" pitchFamily="34" charset="0"/>
              </a:rPr>
              <a:t>Rajappan</a:t>
            </a:r>
            <a:r>
              <a:rPr lang="en-GB" dirty="0">
                <a:latin typeface="Arial" panose="020B0604020202020204" pitchFamily="34" charset="0"/>
                <a:cs typeface="Arial" panose="020B0604020202020204" pitchFamily="34" charset="0"/>
              </a:rPr>
              <a:t> and Liew, 2015) conducted a similar study to identify the level of physical activity in students (Malaysia); resulting in poor activity habits. </a:t>
            </a:r>
          </a:p>
          <a:p>
            <a:pPr>
              <a:lnSpc>
                <a:spcPct val="160000"/>
              </a:lnSpc>
            </a:pPr>
            <a:r>
              <a:rPr lang="en-GB" sz="2000" dirty="0">
                <a:latin typeface="Arial" panose="020B0604020202020204" pitchFamily="34" charset="0"/>
                <a:cs typeface="Arial" panose="020B0604020202020204" pitchFamily="34" charset="0"/>
              </a:rPr>
              <a:t>Tackling the barriers to a healthy lifestyle which includes physical activity are key to healthy ageing and wellbeing as contributing to society to help gather information</a:t>
            </a:r>
            <a:endParaRPr lang="en-GB" dirty="0">
              <a:latin typeface="Arial" panose="020B0604020202020204" pitchFamily="34" charset="0"/>
              <a:cs typeface="Arial" panose="020B0604020202020204" pitchFamily="34" charset="0"/>
            </a:endParaRPr>
          </a:p>
          <a:p>
            <a:pPr>
              <a:lnSpc>
                <a:spcPct val="160000"/>
              </a:lnSpc>
            </a:pPr>
            <a:r>
              <a:rPr lang="en-GB" dirty="0">
                <a:latin typeface="Arial" panose="020B0604020202020204" pitchFamily="34" charset="0"/>
                <a:cs typeface="Arial" panose="020B0604020202020204" pitchFamily="34" charset="0"/>
              </a:rPr>
              <a:t>The purpose as a student is to examine the prevalence in physical activity within ethnic minority groups across students attending UWTSD, Birmingham as I feel I have lacked personally in this field.</a:t>
            </a:r>
          </a:p>
          <a:p>
            <a:pPr>
              <a:lnSpc>
                <a:spcPct val="160000"/>
              </a:lnSpc>
            </a:pPr>
            <a:r>
              <a:rPr lang="en-GB" dirty="0">
                <a:latin typeface="Arial" panose="020B0604020202020204" pitchFamily="34" charset="0"/>
                <a:cs typeface="Arial" panose="020B0604020202020204" pitchFamily="34" charset="0"/>
              </a:rPr>
              <a:t>Promoting more physical activity at both campus in a diverse ethnic minority background will allow to gather more evidence based information in suggesting interventions and recommendations for future progress. </a:t>
            </a:r>
          </a:p>
          <a:p>
            <a:pPr>
              <a:lnSpc>
                <a:spcPct val="160000"/>
              </a:lnSpc>
            </a:pPr>
            <a:r>
              <a:rPr lang="en-GB" dirty="0">
                <a:latin typeface="Arial" panose="020B0604020202020204" pitchFamily="34" charset="0"/>
                <a:cs typeface="Arial" panose="020B0604020202020204" pitchFamily="34" charset="0"/>
              </a:rPr>
              <a:t> </a:t>
            </a:r>
          </a:p>
          <a:p>
            <a:endParaRPr lang="en-GB" b="1" dirty="0">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CC81F00D-12B5-D240-8AD8-6C3A6B322226}"/>
              </a:ext>
            </a:extLst>
          </p:cNvPr>
          <p:cNvSpPr>
            <a:spLocks noGrp="1"/>
          </p:cNvSpPr>
          <p:nvPr>
            <p:ph type="title"/>
          </p:nvPr>
        </p:nvSpPr>
        <p:spPr>
          <a:xfrm>
            <a:off x="871453" y="701649"/>
            <a:ext cx="9603275" cy="1049235"/>
          </a:xfrm>
        </p:spPr>
        <p:txBody>
          <a:bodyPr/>
          <a:lstStyle/>
          <a:p>
            <a:r>
              <a:rPr lang="en-GB" dirty="0">
                <a:latin typeface="Arial" panose="020B0604020202020204" pitchFamily="34" charset="0"/>
                <a:cs typeface="Arial" panose="020B0604020202020204" pitchFamily="34" charset="0"/>
              </a:rPr>
              <a:t>RATIONALE OF THE STUDY</a:t>
            </a:r>
          </a:p>
        </p:txBody>
      </p:sp>
      <p:pic>
        <p:nvPicPr>
          <p:cNvPr id="5" name="Graphic 4" descr="Thought bubble with solid fill">
            <a:extLst>
              <a:ext uri="{FF2B5EF4-FFF2-40B4-BE49-F238E27FC236}">
                <a16:creationId xmlns:a16="http://schemas.microsoft.com/office/drawing/2014/main" id="{F995A5CF-998C-2DCD-9D8D-BDDD0CB5B78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33659" y="196529"/>
            <a:ext cx="1086887" cy="1086887"/>
          </a:xfrm>
          <a:prstGeom prst="rect">
            <a:avLst/>
          </a:prstGeom>
        </p:spPr>
      </p:pic>
    </p:spTree>
    <p:extLst>
      <p:ext uri="{BB962C8B-B14F-4D97-AF65-F5344CB8AC3E}">
        <p14:creationId xmlns:p14="http://schemas.microsoft.com/office/powerpoint/2010/main" val="3668661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7FA444A-3131-91C2-28B1-65047CA457EF}"/>
              </a:ext>
            </a:extLst>
          </p:cNvPr>
          <p:cNvSpPr>
            <a:spLocks noGrp="1"/>
          </p:cNvSpPr>
          <p:nvPr>
            <p:ph type="title"/>
          </p:nvPr>
        </p:nvSpPr>
        <p:spPr>
          <a:xfrm>
            <a:off x="1191726" y="739204"/>
            <a:ext cx="9603275" cy="1049235"/>
          </a:xfrm>
        </p:spPr>
        <p:txBody>
          <a:bodyPr/>
          <a:lstStyle/>
          <a:p>
            <a:r>
              <a:rPr lang="en-GB" dirty="0">
                <a:latin typeface="Arial" panose="020B0604020202020204" pitchFamily="34" charset="0"/>
                <a:cs typeface="Arial" panose="020B0604020202020204" pitchFamily="34" charset="0"/>
              </a:rPr>
              <a:t>RESEARCH QUESTION / AIM / OBJECTIVES</a:t>
            </a:r>
          </a:p>
        </p:txBody>
      </p:sp>
      <p:sp>
        <p:nvSpPr>
          <p:cNvPr id="4" name="TextBox 3">
            <a:extLst>
              <a:ext uri="{FF2B5EF4-FFF2-40B4-BE49-F238E27FC236}">
                <a16:creationId xmlns:a16="http://schemas.microsoft.com/office/drawing/2014/main" id="{EAA413BF-D913-3B8A-A8A9-E0B9E9C8F7FA}"/>
              </a:ext>
            </a:extLst>
          </p:cNvPr>
          <p:cNvSpPr txBox="1"/>
          <p:nvPr/>
        </p:nvSpPr>
        <p:spPr>
          <a:xfrm>
            <a:off x="223935" y="1539229"/>
            <a:ext cx="11513976" cy="958660"/>
          </a:xfrm>
          <a:prstGeom prst="rect">
            <a:avLst/>
          </a:prstGeom>
          <a:noFill/>
        </p:spPr>
        <p:txBody>
          <a:bodyPr wrap="square" rtlCol="0">
            <a:spAutoFit/>
          </a:bodyPr>
          <a:lstStyle/>
          <a:p>
            <a:pPr algn="ctr">
              <a:lnSpc>
                <a:spcPct val="150000"/>
              </a:lnSpc>
            </a:pPr>
            <a:r>
              <a:rPr lang="en-GB" sz="2000" i="1" dirty="0">
                <a:latin typeface="Arial" panose="020B0604020202020204" pitchFamily="34" charset="0"/>
                <a:cs typeface="Arial" panose="020B0604020202020204" pitchFamily="34" charset="0"/>
              </a:rPr>
              <a:t>“</a:t>
            </a:r>
            <a:r>
              <a:rPr lang="en-GB" sz="2000" b="1" i="1" dirty="0">
                <a:solidFill>
                  <a:srgbClr val="FF0000"/>
                </a:solidFill>
                <a:latin typeface="Arial" panose="020B0604020202020204" pitchFamily="34" charset="0"/>
                <a:cs typeface="Arial" panose="020B0604020202020204" pitchFamily="34" charset="0"/>
              </a:rPr>
              <a:t>WHAT IS THE PREVALENCE OF PHYSICAL ACTIVITY IN ETHNIC MINORITY STUDENTS AT UWTSD UNIVERSITY (BIRMINGHAM)?”</a:t>
            </a:r>
          </a:p>
        </p:txBody>
      </p:sp>
      <p:sp>
        <p:nvSpPr>
          <p:cNvPr id="5" name="TextBox 4">
            <a:extLst>
              <a:ext uri="{FF2B5EF4-FFF2-40B4-BE49-F238E27FC236}">
                <a16:creationId xmlns:a16="http://schemas.microsoft.com/office/drawing/2014/main" id="{452A5F57-7689-63FE-1E60-6BC5ED6BC77D}"/>
              </a:ext>
            </a:extLst>
          </p:cNvPr>
          <p:cNvSpPr txBox="1"/>
          <p:nvPr/>
        </p:nvSpPr>
        <p:spPr>
          <a:xfrm>
            <a:off x="223935" y="2248678"/>
            <a:ext cx="11812555" cy="3728649"/>
          </a:xfrm>
          <a:prstGeom prst="rect">
            <a:avLst/>
          </a:prstGeom>
          <a:noFill/>
        </p:spPr>
        <p:txBody>
          <a:bodyPr wrap="square" rtlCol="0">
            <a:spAutoFit/>
          </a:bodyPr>
          <a:lstStyle/>
          <a:p>
            <a:pPr>
              <a:lnSpc>
                <a:spcPct val="150000"/>
              </a:lnSpc>
            </a:pPr>
            <a:r>
              <a:rPr lang="en-GB" sz="2000" dirty="0">
                <a:latin typeface="Arial" panose="020B0604020202020204" pitchFamily="34" charset="0"/>
                <a:cs typeface="Arial" panose="020B0604020202020204" pitchFamily="34" charset="0"/>
              </a:rPr>
              <a:t>Aim: </a:t>
            </a:r>
          </a:p>
          <a:p>
            <a:pPr marL="285750" indent="-285750">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To investigate the prevalence of physical activity in ethnic minority students at UWTSD university (Birmingham: </a:t>
            </a:r>
            <a:r>
              <a:rPr lang="en-GB" sz="2000" dirty="0" err="1">
                <a:latin typeface="Arial" panose="020B0604020202020204" pitchFamily="34" charset="0"/>
                <a:cs typeface="Arial" panose="020B0604020202020204" pitchFamily="34" charset="0"/>
              </a:rPr>
              <a:t>Sparkhill</a:t>
            </a:r>
            <a:r>
              <a:rPr lang="en-GB" sz="2000" dirty="0">
                <a:latin typeface="Arial" panose="020B0604020202020204" pitchFamily="34" charset="0"/>
                <a:cs typeface="Arial" panose="020B0604020202020204" pitchFamily="34" charset="0"/>
              </a:rPr>
              <a:t> and Quay Place) </a:t>
            </a:r>
          </a:p>
          <a:p>
            <a:pPr>
              <a:lnSpc>
                <a:spcPct val="150000"/>
              </a:lnSpc>
            </a:pPr>
            <a:endParaRPr lang="en-GB" sz="2000" dirty="0">
              <a:latin typeface="Arial" panose="020B0604020202020204" pitchFamily="34" charset="0"/>
              <a:cs typeface="Arial" panose="020B0604020202020204" pitchFamily="34" charset="0"/>
            </a:endParaRPr>
          </a:p>
          <a:p>
            <a:pPr>
              <a:lnSpc>
                <a:spcPct val="150000"/>
              </a:lnSpc>
            </a:pPr>
            <a:r>
              <a:rPr lang="en-GB" sz="2000" dirty="0">
                <a:latin typeface="Arial" panose="020B0604020202020204" pitchFamily="34" charset="0"/>
                <a:cs typeface="Arial" panose="020B0604020202020204" pitchFamily="34" charset="0"/>
              </a:rPr>
              <a:t>Objectives:</a:t>
            </a:r>
          </a:p>
          <a:p>
            <a:pPr marL="285750" indent="-285750">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To understand the prevalence of physical activity in ethnic minority students at UWTSD university</a:t>
            </a:r>
          </a:p>
          <a:p>
            <a:pPr marL="285750" indent="-285750">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To examine the prevalence of physical activity in minority students at </a:t>
            </a:r>
            <a:r>
              <a:rPr lang="en-GB" sz="2000" dirty="0" err="1">
                <a:latin typeface="Arial" panose="020B0604020202020204" pitchFamily="34" charset="0"/>
                <a:cs typeface="Arial" panose="020B0604020202020204" pitchFamily="34" charset="0"/>
              </a:rPr>
              <a:t>Sparkhill</a:t>
            </a:r>
            <a:r>
              <a:rPr lang="en-GB" sz="2000" dirty="0">
                <a:latin typeface="Arial" panose="020B0604020202020204" pitchFamily="34" charset="0"/>
                <a:cs typeface="Arial" panose="020B0604020202020204" pitchFamily="34" charset="0"/>
              </a:rPr>
              <a:t> and Quay Place campus.</a:t>
            </a:r>
          </a:p>
        </p:txBody>
      </p:sp>
      <p:pic>
        <p:nvPicPr>
          <p:cNvPr id="6" name="Graphic 5" descr="Questions with solid fill">
            <a:extLst>
              <a:ext uri="{FF2B5EF4-FFF2-40B4-BE49-F238E27FC236}">
                <a16:creationId xmlns:a16="http://schemas.microsoft.com/office/drawing/2014/main" id="{28752160-C244-51D1-F691-1EBBD3F0D43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96791" y="124273"/>
            <a:ext cx="1206966" cy="1206966"/>
          </a:xfrm>
          <a:prstGeom prst="rect">
            <a:avLst/>
          </a:prstGeom>
        </p:spPr>
      </p:pic>
    </p:spTree>
    <p:extLst>
      <p:ext uri="{BB962C8B-B14F-4D97-AF65-F5344CB8AC3E}">
        <p14:creationId xmlns:p14="http://schemas.microsoft.com/office/powerpoint/2010/main" val="3732392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8CC1CA8-1372-A6FD-D025-ADB188AE6E77}"/>
              </a:ext>
            </a:extLst>
          </p:cNvPr>
          <p:cNvSpPr>
            <a:spLocks noGrp="1"/>
          </p:cNvSpPr>
          <p:nvPr>
            <p:ph idx="1"/>
          </p:nvPr>
        </p:nvSpPr>
        <p:spPr>
          <a:xfrm>
            <a:off x="97154" y="1463040"/>
            <a:ext cx="12094845" cy="4590441"/>
          </a:xfrm>
        </p:spPr>
        <p:txBody>
          <a:bodyPr>
            <a:normAutofit fontScale="25000" lnSpcReduction="20000"/>
          </a:bodyPr>
          <a:lstStyle/>
          <a:p>
            <a:pPr>
              <a:lnSpc>
                <a:spcPct val="150000"/>
              </a:lnSpc>
              <a:buFont typeface="Wingdings" panose="05000000000000000000" pitchFamily="2" charset="2"/>
              <a:buChar char="Ø"/>
            </a:pPr>
            <a:r>
              <a:rPr lang="en-GB" sz="8000" dirty="0">
                <a:latin typeface="Arial" panose="020B0604020202020204" pitchFamily="34" charset="0"/>
                <a:cs typeface="Arial" panose="020B0604020202020204" pitchFamily="34" charset="0"/>
              </a:rPr>
              <a:t>Empirical Research will be used as it is based on observation and measurement factors (</a:t>
            </a:r>
            <a:r>
              <a:rPr lang="en-GB" sz="8000" dirty="0" err="1">
                <a:latin typeface="Arial" panose="020B0604020202020204" pitchFamily="34" charset="0"/>
                <a:cs typeface="Arial" panose="020B0604020202020204" pitchFamily="34" charset="0"/>
              </a:rPr>
              <a:t>Bouchrika</a:t>
            </a:r>
            <a:r>
              <a:rPr lang="en-GB" sz="8000" dirty="0">
                <a:latin typeface="Arial" panose="020B0604020202020204" pitchFamily="34" charset="0"/>
                <a:cs typeface="Arial" panose="020B0604020202020204" pitchFamily="34" charset="0"/>
              </a:rPr>
              <a:t>, 2024). Random controlled trials will not be used as they are more clinical and more effective for a treatment, also cohort and case control due to not having time being followed up after a study.</a:t>
            </a:r>
          </a:p>
          <a:p>
            <a:pPr>
              <a:lnSpc>
                <a:spcPct val="150000"/>
              </a:lnSpc>
              <a:buFont typeface="Wingdings" panose="05000000000000000000" pitchFamily="2" charset="2"/>
              <a:buChar char="Ø"/>
            </a:pPr>
            <a:r>
              <a:rPr lang="en-GB" sz="8000" i="1" dirty="0">
                <a:solidFill>
                  <a:srgbClr val="FF0000"/>
                </a:solidFill>
                <a:latin typeface="Arial" panose="020B0604020202020204" pitchFamily="34" charset="0"/>
                <a:cs typeface="Arial" panose="020B0604020202020204" pitchFamily="34" charset="0"/>
              </a:rPr>
              <a:t>Primary Research using Quantitative Research approach</a:t>
            </a:r>
            <a:r>
              <a:rPr lang="en-GB" sz="8000" dirty="0">
                <a:latin typeface="Arial" panose="020B0604020202020204" pitchFamily="34" charset="0"/>
                <a:cs typeface="Arial" panose="020B0604020202020204" pitchFamily="34" charset="0"/>
              </a:rPr>
              <a:t>: Use of numbers in data collection for analysis</a:t>
            </a:r>
          </a:p>
          <a:p>
            <a:pPr>
              <a:lnSpc>
                <a:spcPct val="150000"/>
              </a:lnSpc>
              <a:buFont typeface="Wingdings" panose="05000000000000000000" pitchFamily="2" charset="2"/>
              <a:buChar char="Ø"/>
            </a:pPr>
            <a:r>
              <a:rPr lang="en-GB" sz="8000" i="1" dirty="0">
                <a:solidFill>
                  <a:srgbClr val="FF0000"/>
                </a:solidFill>
                <a:latin typeface="Arial" panose="020B0604020202020204" pitchFamily="34" charset="0"/>
                <a:cs typeface="Arial" panose="020B0604020202020204" pitchFamily="34" charset="0"/>
              </a:rPr>
              <a:t>Cross sectional studies</a:t>
            </a:r>
            <a:r>
              <a:rPr lang="en-GB" sz="8000" i="1" dirty="0">
                <a:latin typeface="Arial" panose="020B0604020202020204" pitchFamily="34" charset="0"/>
                <a:cs typeface="Arial" panose="020B0604020202020204" pitchFamily="34" charset="0"/>
              </a:rPr>
              <a:t>: </a:t>
            </a:r>
            <a:r>
              <a:rPr lang="en-GB" sz="8000" dirty="0">
                <a:latin typeface="Arial" panose="020B0604020202020204" pitchFamily="34" charset="0"/>
                <a:cs typeface="Arial" panose="020B0604020202020204" pitchFamily="34" charset="0"/>
              </a:rPr>
              <a:t>Online structured Questionnaires – self administrated (multiple choice responses) will be used whereby a sample is taken from a defined population and observed/assessed at a given time.</a:t>
            </a:r>
          </a:p>
          <a:p>
            <a:pPr>
              <a:lnSpc>
                <a:spcPct val="150000"/>
              </a:lnSpc>
              <a:buFont typeface="Wingdings" panose="05000000000000000000" pitchFamily="2" charset="2"/>
              <a:buChar char="Ø"/>
            </a:pPr>
            <a:r>
              <a:rPr lang="en-GB" sz="8000" i="1" dirty="0">
                <a:solidFill>
                  <a:srgbClr val="FF0000"/>
                </a:solidFill>
                <a:latin typeface="Arial" panose="020B0604020202020204" pitchFamily="34" charset="0"/>
                <a:cs typeface="Arial" panose="020B0604020202020204" pitchFamily="34" charset="0"/>
              </a:rPr>
              <a:t>Advantages</a:t>
            </a:r>
            <a:r>
              <a:rPr lang="en-GB" sz="8000" dirty="0">
                <a:solidFill>
                  <a:srgbClr val="FF0000"/>
                </a:solidFill>
                <a:latin typeface="Arial" panose="020B0604020202020204" pitchFamily="34" charset="0"/>
                <a:cs typeface="Arial" panose="020B0604020202020204" pitchFamily="34" charset="0"/>
              </a:rPr>
              <a:t>:</a:t>
            </a:r>
            <a:r>
              <a:rPr lang="en-GB" sz="8000" dirty="0">
                <a:latin typeface="Arial" panose="020B0604020202020204" pitchFamily="34" charset="0"/>
                <a:cs typeface="Arial" panose="020B0604020202020204" pitchFamily="34" charset="0"/>
              </a:rPr>
              <a:t> Cost saving / Accessible / Provides Anonymity / Flexible / Reaches out to larger population (Marshall, 2005) </a:t>
            </a:r>
            <a:r>
              <a:rPr lang="en-GB" sz="8000" i="1" dirty="0">
                <a:solidFill>
                  <a:srgbClr val="FF0000"/>
                </a:solidFill>
                <a:latin typeface="Arial" panose="020B0604020202020204" pitchFamily="34" charset="0"/>
                <a:cs typeface="Arial" panose="020B0604020202020204" pitchFamily="34" charset="0"/>
              </a:rPr>
              <a:t>Disadvantages</a:t>
            </a:r>
            <a:r>
              <a:rPr lang="en-GB" sz="8000" dirty="0">
                <a:latin typeface="Arial" panose="020B0604020202020204" pitchFamily="34" charset="0"/>
                <a:cs typeface="Arial" panose="020B0604020202020204" pitchFamily="34" charset="0"/>
              </a:rPr>
              <a:t>: Too long / Quality of questions could be badly worded; Ignoring questions / Low response rate (Patten, 2017, p.2)</a:t>
            </a:r>
          </a:p>
          <a:p>
            <a:pPr>
              <a:lnSpc>
                <a:spcPct val="150000"/>
              </a:lnSpc>
              <a:buFont typeface="Wingdings" panose="05000000000000000000" pitchFamily="2" charset="2"/>
              <a:buChar char="Ø"/>
            </a:pPr>
            <a:endParaRPr lang="en-GB" sz="4200" dirty="0">
              <a:latin typeface="Arial" panose="020B0604020202020204" pitchFamily="34" charset="0"/>
              <a:cs typeface="Arial" panose="020B0604020202020204" pitchFamily="34" charset="0"/>
            </a:endParaRPr>
          </a:p>
          <a:p>
            <a:endParaRPr lang="en-GB" dirty="0"/>
          </a:p>
        </p:txBody>
      </p:sp>
      <p:sp>
        <p:nvSpPr>
          <p:cNvPr id="3" name="Title 2">
            <a:extLst>
              <a:ext uri="{FF2B5EF4-FFF2-40B4-BE49-F238E27FC236}">
                <a16:creationId xmlns:a16="http://schemas.microsoft.com/office/drawing/2014/main" id="{FEE44570-F7C1-C89D-747C-8419239D7F39}"/>
              </a:ext>
            </a:extLst>
          </p:cNvPr>
          <p:cNvSpPr>
            <a:spLocks noGrp="1"/>
          </p:cNvSpPr>
          <p:nvPr>
            <p:ph type="title"/>
          </p:nvPr>
        </p:nvSpPr>
        <p:spPr>
          <a:xfrm>
            <a:off x="839586" y="504399"/>
            <a:ext cx="10512827" cy="1049235"/>
          </a:xfrm>
        </p:spPr>
        <p:txBody>
          <a:bodyPr/>
          <a:lstStyle/>
          <a:p>
            <a:r>
              <a:rPr lang="en-GB" dirty="0">
                <a:latin typeface="Arial" panose="020B0604020202020204" pitchFamily="34" charset="0"/>
                <a:cs typeface="Arial" panose="020B0604020202020204" pitchFamily="34" charset="0"/>
              </a:rPr>
              <a:t>Proposed METHODOLOGY / RESEARCH DESIGN</a:t>
            </a:r>
          </a:p>
        </p:txBody>
      </p:sp>
    </p:spTree>
    <p:extLst>
      <p:ext uri="{BB962C8B-B14F-4D97-AF65-F5344CB8AC3E}">
        <p14:creationId xmlns:p14="http://schemas.microsoft.com/office/powerpoint/2010/main" val="3052850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9CD3E-5E33-4EB5-A2CE-C636605E633F}"/>
              </a:ext>
            </a:extLst>
          </p:cNvPr>
          <p:cNvSpPr>
            <a:spLocks noGrp="1"/>
          </p:cNvSpPr>
          <p:nvPr>
            <p:ph type="title"/>
          </p:nvPr>
        </p:nvSpPr>
        <p:spPr>
          <a:xfrm>
            <a:off x="1294363" y="804519"/>
            <a:ext cx="9603275" cy="1049235"/>
          </a:xfrm>
        </p:spPr>
        <p:txBody>
          <a:bodyPr rtlCol="0"/>
          <a:lstStyle/>
          <a:p>
            <a:pPr rtl="0"/>
            <a:r>
              <a:rPr lang="en-GB" dirty="0">
                <a:latin typeface="Arial" panose="020B0604020202020204" pitchFamily="34" charset="0"/>
                <a:cs typeface="Arial" panose="020B0604020202020204" pitchFamily="34" charset="0"/>
              </a:rPr>
              <a:t>RECRUITMENT, SAMPLING </a:t>
            </a:r>
          </a:p>
        </p:txBody>
      </p:sp>
      <p:pic>
        <p:nvPicPr>
          <p:cNvPr id="5" name="Graphic 4" descr="Man and Woman icon">
            <a:extLst>
              <a:ext uri="{FF2B5EF4-FFF2-40B4-BE49-F238E27FC236}">
                <a16:creationId xmlns:a16="http://schemas.microsoft.com/office/drawing/2014/main" id="{2DED0F48-76A7-437D-9746-E2DF97A1CB0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53742" y="216211"/>
            <a:ext cx="1122450" cy="1122450"/>
          </a:xfrm>
          <a:prstGeom prst="rect">
            <a:avLst/>
          </a:prstGeom>
        </p:spPr>
      </p:pic>
      <p:sp>
        <p:nvSpPr>
          <p:cNvPr id="4" name="TextBox 3">
            <a:extLst>
              <a:ext uri="{FF2B5EF4-FFF2-40B4-BE49-F238E27FC236}">
                <a16:creationId xmlns:a16="http://schemas.microsoft.com/office/drawing/2014/main" id="{3D909FE9-00F1-9772-1EB3-EF74503CD558}"/>
              </a:ext>
            </a:extLst>
          </p:cNvPr>
          <p:cNvSpPr txBox="1"/>
          <p:nvPr/>
        </p:nvSpPr>
        <p:spPr>
          <a:xfrm>
            <a:off x="388620" y="1600200"/>
            <a:ext cx="11418570" cy="3728649"/>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GB" sz="2000" i="1" dirty="0">
                <a:solidFill>
                  <a:srgbClr val="FF0000"/>
                </a:solidFill>
                <a:latin typeface="Arial" panose="020B0604020202020204" pitchFamily="34" charset="0"/>
                <a:cs typeface="Arial" panose="020B0604020202020204" pitchFamily="34" charset="0"/>
              </a:rPr>
              <a:t>Target Population</a:t>
            </a:r>
            <a:r>
              <a:rPr lang="en-GB" sz="2000" dirty="0">
                <a:latin typeface="Arial" panose="020B0604020202020204" pitchFamily="34" charset="0"/>
                <a:cs typeface="Arial" panose="020B0604020202020204" pitchFamily="34" charset="0"/>
              </a:rPr>
              <a:t>: A sample from the defined population selected (Banerjee and Chaudhury, 2010) </a:t>
            </a:r>
            <a:r>
              <a:rPr lang="en-GB" sz="2000" dirty="0" err="1">
                <a:latin typeface="Arial" panose="020B0604020202020204" pitchFamily="34" charset="0"/>
                <a:cs typeface="Arial" panose="020B0604020202020204" pitchFamily="34" charset="0"/>
              </a:rPr>
              <a:t>Sparkhill</a:t>
            </a:r>
            <a:r>
              <a:rPr lang="en-GB" sz="2000" dirty="0">
                <a:latin typeface="Arial" panose="020B0604020202020204" pitchFamily="34" charset="0"/>
                <a:cs typeface="Arial" panose="020B0604020202020204" pitchFamily="34" charset="0"/>
              </a:rPr>
              <a:t> and Quay Place campus, Birmingham as predominantly ethnic minority/ Adults 18+ / Level 4 and Level 7 Students /  Ethnic Minorities refers to all ethnic groups except White British group. </a:t>
            </a:r>
          </a:p>
          <a:p>
            <a:pPr marL="342900" indent="-342900">
              <a:lnSpc>
                <a:spcPct val="150000"/>
              </a:lnSpc>
              <a:buFont typeface="Wingdings" panose="05000000000000000000" pitchFamily="2" charset="2"/>
              <a:buChar char="Ø"/>
            </a:pPr>
            <a:r>
              <a:rPr lang="en-GB" sz="2000" i="1" dirty="0">
                <a:solidFill>
                  <a:srgbClr val="FF0000"/>
                </a:solidFill>
                <a:latin typeface="Arial" panose="020B0604020202020204" pitchFamily="34" charset="0"/>
                <a:cs typeface="Arial" panose="020B0604020202020204" pitchFamily="34" charset="0"/>
              </a:rPr>
              <a:t>Sampling Frame</a:t>
            </a:r>
            <a:r>
              <a:rPr lang="en-GB" sz="2000" dirty="0">
                <a:latin typeface="Arial" panose="020B0604020202020204" pitchFamily="34" charset="0"/>
                <a:cs typeface="Arial" panose="020B0604020202020204" pitchFamily="34" charset="0"/>
              </a:rPr>
              <a:t>: A list of students from the defined population. Register of students in Level 4 and 7 which includes their name and student ID number </a:t>
            </a:r>
          </a:p>
          <a:p>
            <a:pPr marL="342900" indent="-342900">
              <a:lnSpc>
                <a:spcPct val="150000"/>
              </a:lnSpc>
              <a:buFont typeface="Wingdings" panose="05000000000000000000" pitchFamily="2" charset="2"/>
              <a:buChar char="Ø"/>
            </a:pPr>
            <a:r>
              <a:rPr lang="en-GB" sz="2000" i="1" dirty="0">
                <a:solidFill>
                  <a:srgbClr val="FF0000"/>
                </a:solidFill>
                <a:latin typeface="Arial" panose="020B0604020202020204" pitchFamily="34" charset="0"/>
                <a:cs typeface="Arial" panose="020B0604020202020204" pitchFamily="34" charset="0"/>
              </a:rPr>
              <a:t>Sample Size</a:t>
            </a:r>
            <a:r>
              <a:rPr lang="en-GB" sz="2000" dirty="0">
                <a:latin typeface="Arial" panose="020B0604020202020204" pitchFamily="34" charset="0"/>
                <a:cs typeface="Arial" panose="020B0604020202020204" pitchFamily="34" charset="0"/>
              </a:rPr>
              <a:t>: Using survey monkey calculator an estimate of approximately 274 participants from a population size of 500</a:t>
            </a:r>
          </a:p>
        </p:txBody>
      </p:sp>
    </p:spTree>
    <p:extLst>
      <p:ext uri="{BB962C8B-B14F-4D97-AF65-F5344CB8AC3E}">
        <p14:creationId xmlns:p14="http://schemas.microsoft.com/office/powerpoint/2010/main" val="24494316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6D1712B-7608-B667-7591-BA3029A60809}"/>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SAMPLING method and strategy</a:t>
            </a:r>
          </a:p>
        </p:txBody>
      </p:sp>
      <p:sp>
        <p:nvSpPr>
          <p:cNvPr id="4" name="TextBox 3">
            <a:extLst>
              <a:ext uri="{FF2B5EF4-FFF2-40B4-BE49-F238E27FC236}">
                <a16:creationId xmlns:a16="http://schemas.microsoft.com/office/drawing/2014/main" id="{F1637154-9696-FE90-08F3-4D15ACA5C305}"/>
              </a:ext>
            </a:extLst>
          </p:cNvPr>
          <p:cNvSpPr txBox="1"/>
          <p:nvPr/>
        </p:nvSpPr>
        <p:spPr>
          <a:xfrm>
            <a:off x="152400" y="1430844"/>
            <a:ext cx="11887200" cy="5113644"/>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GB" sz="2000" i="1" dirty="0">
                <a:solidFill>
                  <a:srgbClr val="FF0000"/>
                </a:solidFill>
                <a:latin typeface="Arial" panose="020B0604020202020204" pitchFamily="34" charset="0"/>
                <a:cs typeface="Arial" panose="020B0604020202020204" pitchFamily="34" charset="0"/>
              </a:rPr>
              <a:t>Probability sampling </a:t>
            </a:r>
            <a:r>
              <a:rPr lang="en-GB" sz="2000" dirty="0">
                <a:latin typeface="Arial" panose="020B0604020202020204" pitchFamily="34" charset="0"/>
                <a:cs typeface="Arial" panose="020B0604020202020204" pitchFamily="34" charset="0"/>
              </a:rPr>
              <a:t>which is based upon a sample picked from a population that is a random section or by chance; this includes quantitative research.</a:t>
            </a:r>
          </a:p>
          <a:p>
            <a:pPr marL="342900" indent="-342900">
              <a:lnSpc>
                <a:spcPct val="150000"/>
              </a:lnSpc>
              <a:buFont typeface="Wingdings" panose="05000000000000000000" pitchFamily="2" charset="2"/>
              <a:buChar char="Ø"/>
            </a:pPr>
            <a:r>
              <a:rPr lang="en-GB" sz="2000" dirty="0">
                <a:latin typeface="Arial" panose="020B0604020202020204" pitchFamily="34" charset="0"/>
                <a:cs typeface="Arial" panose="020B0604020202020204" pitchFamily="34" charset="0"/>
              </a:rPr>
              <a:t>Four types of probability sampling: Simple random, systematic, stratified and cluster.</a:t>
            </a:r>
          </a:p>
          <a:p>
            <a:pPr marL="342900" indent="-342900">
              <a:lnSpc>
                <a:spcPct val="150000"/>
              </a:lnSpc>
              <a:buFont typeface="Wingdings" panose="05000000000000000000" pitchFamily="2" charset="2"/>
              <a:buChar char="Ø"/>
            </a:pPr>
            <a:r>
              <a:rPr lang="en-GB" sz="2000" i="1" dirty="0">
                <a:solidFill>
                  <a:srgbClr val="FF0000"/>
                </a:solidFill>
                <a:latin typeface="Arial" panose="020B0604020202020204" pitchFamily="34" charset="0"/>
                <a:cs typeface="Arial" panose="020B0604020202020204" pitchFamily="34" charset="0"/>
              </a:rPr>
              <a:t>Stratified sampling</a:t>
            </a:r>
            <a:r>
              <a:rPr lang="en-GB" sz="2000" dirty="0">
                <a:latin typeface="Arial" panose="020B0604020202020204" pitchFamily="34" charset="0"/>
                <a:cs typeface="Arial" panose="020B0604020202020204" pitchFamily="34" charset="0"/>
              </a:rPr>
              <a:t>: as population is divided into subgroups called ‘strata’ such as ethnic groups then a random sampling will be carried out for each strata (Bornstein and Jager, 2013).</a:t>
            </a:r>
          </a:p>
          <a:p>
            <a:pPr marL="342900" indent="-342900">
              <a:lnSpc>
                <a:spcPct val="150000"/>
              </a:lnSpc>
              <a:buFont typeface="Wingdings" panose="05000000000000000000" pitchFamily="2" charset="2"/>
              <a:buChar char="Ø"/>
            </a:pPr>
            <a:r>
              <a:rPr lang="en-GB" sz="2000" i="1" dirty="0">
                <a:latin typeface="Arial" panose="020B0604020202020204" pitchFamily="34" charset="0"/>
                <a:cs typeface="Arial" panose="020B0604020202020204" pitchFamily="34" charset="0"/>
              </a:rPr>
              <a:t>Example:</a:t>
            </a:r>
            <a:r>
              <a:rPr lang="en-GB" sz="2000" dirty="0">
                <a:latin typeface="Arial" panose="020B0604020202020204" pitchFamily="34" charset="0"/>
                <a:cs typeface="Arial" panose="020B0604020202020204" pitchFamily="34" charset="0"/>
              </a:rPr>
              <a:t> 100 Asian British and 200 Black British Caribbean from stratified – using random sampling will be 10 Asian British and 20 Black British Caribbean</a:t>
            </a:r>
          </a:p>
          <a:p>
            <a:pPr marL="342900" indent="-342900">
              <a:lnSpc>
                <a:spcPct val="150000"/>
              </a:lnSpc>
              <a:buFont typeface="Wingdings" panose="05000000000000000000" pitchFamily="2" charset="2"/>
              <a:buChar char="Ø"/>
            </a:pPr>
            <a:r>
              <a:rPr lang="en-GB" sz="2000" i="1" dirty="0">
                <a:latin typeface="Arial" panose="020B0604020202020204" pitchFamily="34" charset="0"/>
                <a:cs typeface="Arial" panose="020B0604020202020204" pitchFamily="34" charset="0"/>
              </a:rPr>
              <a:t>Pros:</a:t>
            </a:r>
            <a:r>
              <a:rPr lang="en-GB" sz="2000" dirty="0">
                <a:latin typeface="Arial" panose="020B0604020202020204" pitchFamily="34" charset="0"/>
                <a:cs typeface="Arial" panose="020B0604020202020204" pitchFamily="34" charset="0"/>
              </a:rPr>
              <a:t> More accurate and diverse data as characterizes in subgroups / manageable / cost effective / prevents sample bias and reflects on the population studied</a:t>
            </a:r>
          </a:p>
          <a:p>
            <a:pPr marL="342900" indent="-342900">
              <a:lnSpc>
                <a:spcPct val="150000"/>
              </a:lnSpc>
              <a:buFont typeface="Wingdings" panose="05000000000000000000" pitchFamily="2" charset="2"/>
              <a:buChar char="Ø"/>
            </a:pPr>
            <a:r>
              <a:rPr lang="en-GB" sz="2000" i="1" dirty="0">
                <a:latin typeface="Arial" panose="020B0604020202020204" pitchFamily="34" charset="0"/>
                <a:cs typeface="Arial" panose="020B0604020202020204" pitchFamily="34" charset="0"/>
              </a:rPr>
              <a:t>Cons:</a:t>
            </a:r>
            <a:r>
              <a:rPr lang="en-GB" sz="2000" dirty="0">
                <a:latin typeface="Arial" panose="020B0604020202020204" pitchFamily="34" charset="0"/>
                <a:cs typeface="Arial" panose="020B0604020202020204" pitchFamily="34" charset="0"/>
              </a:rPr>
              <a:t> Requires more planning and time (Sharma, 2017).</a:t>
            </a:r>
          </a:p>
          <a:p>
            <a:pPr marL="342900" indent="-342900">
              <a:lnSpc>
                <a:spcPct val="150000"/>
              </a:lnSpc>
              <a:buFont typeface="Wingdings" panose="05000000000000000000" pitchFamily="2" charset="2"/>
              <a:buChar char="Ø"/>
            </a:pPr>
            <a:endParaRPr lang="en-GB" sz="2000" dirty="0">
              <a:latin typeface="Arial" panose="020B0604020202020204" pitchFamily="34" charset="0"/>
              <a:cs typeface="Arial" panose="020B0604020202020204" pitchFamily="34" charset="0"/>
            </a:endParaRPr>
          </a:p>
        </p:txBody>
      </p:sp>
      <p:pic>
        <p:nvPicPr>
          <p:cNvPr id="5" name="Graphic 4" descr="Group of people with solid fill">
            <a:extLst>
              <a:ext uri="{FF2B5EF4-FFF2-40B4-BE49-F238E27FC236}">
                <a16:creationId xmlns:a16="http://schemas.microsoft.com/office/drawing/2014/main" id="{47EE983E-F898-2E15-8A73-BA0E768DBD9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055626" y="102191"/>
            <a:ext cx="1328653" cy="1328653"/>
          </a:xfrm>
          <a:prstGeom prst="rect">
            <a:avLst/>
          </a:prstGeom>
        </p:spPr>
      </p:pic>
    </p:spTree>
    <p:extLst>
      <p:ext uri="{BB962C8B-B14F-4D97-AF65-F5344CB8AC3E}">
        <p14:creationId xmlns:p14="http://schemas.microsoft.com/office/powerpoint/2010/main" val="20808852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9CD3E-5E33-4EB5-A2CE-C636605E633F}"/>
              </a:ext>
            </a:extLst>
          </p:cNvPr>
          <p:cNvSpPr>
            <a:spLocks noGrp="1"/>
          </p:cNvSpPr>
          <p:nvPr>
            <p:ph type="title"/>
          </p:nvPr>
        </p:nvSpPr>
        <p:spPr>
          <a:xfrm>
            <a:off x="1294363" y="804519"/>
            <a:ext cx="9603275" cy="1049235"/>
          </a:xfrm>
        </p:spPr>
        <p:txBody>
          <a:bodyPr rtlCol="0"/>
          <a:lstStyle/>
          <a:p>
            <a:pPr rtl="0"/>
            <a:r>
              <a:rPr lang="en-GB" dirty="0">
                <a:latin typeface="Arial" panose="020B0604020202020204" pitchFamily="34" charset="0"/>
                <a:cs typeface="Arial" panose="020B0604020202020204" pitchFamily="34" charset="0"/>
              </a:rPr>
              <a:t>MATERIALS / DATA COLLECTION METHOD</a:t>
            </a:r>
          </a:p>
        </p:txBody>
      </p:sp>
      <p:sp>
        <p:nvSpPr>
          <p:cNvPr id="3" name="Content Placeholder 2">
            <a:extLst>
              <a:ext uri="{FF2B5EF4-FFF2-40B4-BE49-F238E27FC236}">
                <a16:creationId xmlns:a16="http://schemas.microsoft.com/office/drawing/2014/main" id="{C3C0199F-A274-44C6-BF37-784A855E6EEA}"/>
              </a:ext>
            </a:extLst>
          </p:cNvPr>
          <p:cNvSpPr>
            <a:spLocks noGrp="1"/>
          </p:cNvSpPr>
          <p:nvPr>
            <p:ph idx="1"/>
          </p:nvPr>
        </p:nvSpPr>
        <p:spPr>
          <a:xfrm>
            <a:off x="137160" y="1577340"/>
            <a:ext cx="11864339" cy="3889005"/>
          </a:xfrm>
        </p:spPr>
        <p:txBody>
          <a:bodyPr rtlCol="0">
            <a:normAutofit lnSpcReduction="10000"/>
          </a:bodyPr>
          <a:lstStyle/>
          <a:p>
            <a:pPr lvl="0" rtl="0"/>
            <a:r>
              <a:rPr lang="en-GB" i="1" dirty="0">
                <a:solidFill>
                  <a:srgbClr val="FF0000"/>
                </a:solidFill>
                <a:latin typeface="Arial" panose="020B0604020202020204" pitchFamily="34" charset="0"/>
                <a:cs typeface="Arial" panose="020B0604020202020204" pitchFamily="34" charset="0"/>
              </a:rPr>
              <a:t>What will you be using to collect data</a:t>
            </a:r>
            <a:r>
              <a:rPr lang="en-GB" i="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Online Questionnaire.</a:t>
            </a:r>
          </a:p>
          <a:p>
            <a:pPr lvl="0" rtl="0"/>
            <a:r>
              <a:rPr lang="en-GB" i="1" dirty="0">
                <a:solidFill>
                  <a:srgbClr val="FF0000"/>
                </a:solidFill>
                <a:latin typeface="Arial" panose="020B0604020202020204" pitchFamily="34" charset="0"/>
                <a:cs typeface="Arial" panose="020B0604020202020204" pitchFamily="34" charset="0"/>
              </a:rPr>
              <a:t>How to validate the questionnaire</a:t>
            </a:r>
            <a:r>
              <a:rPr lang="en-GB" i="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Use of validated questionnaires saves on time and resources required which allows comparability between studies (Ranganathan and </a:t>
            </a:r>
            <a:r>
              <a:rPr lang="en-GB" dirty="0" err="1">
                <a:latin typeface="Arial" panose="020B0604020202020204" pitchFamily="34" charset="0"/>
                <a:cs typeface="Arial" panose="020B0604020202020204" pitchFamily="34" charset="0"/>
              </a:rPr>
              <a:t>Caduff</a:t>
            </a:r>
            <a:r>
              <a:rPr lang="en-GB" dirty="0">
                <a:latin typeface="Arial" panose="020B0604020202020204" pitchFamily="34" charset="0"/>
                <a:cs typeface="Arial" panose="020B0604020202020204" pitchFamily="34" charset="0"/>
              </a:rPr>
              <a:t>, 2023; Tsang et al, 2017). </a:t>
            </a:r>
          </a:p>
          <a:p>
            <a:pPr lvl="0" rtl="0"/>
            <a:r>
              <a:rPr lang="en-GB" dirty="0">
                <a:latin typeface="Arial" panose="020B0604020202020204" pitchFamily="34" charset="0"/>
                <a:cs typeface="Arial" panose="020B0604020202020204" pitchFamily="34" charset="0"/>
              </a:rPr>
              <a:t>A validated questionnaire used for physical activity called the ‘International physical activity questionnaire’ by Gov.UK will be used as a general scale to analyse (Gov.UK, 2013; IPAQ, 2022). </a:t>
            </a:r>
          </a:p>
          <a:p>
            <a:r>
              <a:rPr lang="en-GB" sz="2000" i="1" dirty="0">
                <a:solidFill>
                  <a:srgbClr val="FF0000"/>
                </a:solidFill>
                <a:latin typeface="Arial" panose="020B0604020202020204" pitchFamily="34" charset="0"/>
                <a:cs typeface="Arial" panose="020B0604020202020204" pitchFamily="34" charset="0"/>
              </a:rPr>
              <a:t>How will the data be collected</a:t>
            </a:r>
            <a:r>
              <a:rPr lang="en-GB" sz="2000" i="1"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Using student email addresses from ‘Admissions’ team, questionnaires will be emailed accordingly to Level 4 and Level 7 students</a:t>
            </a:r>
          </a:p>
          <a:p>
            <a:r>
              <a:rPr lang="en-GB" sz="2000" dirty="0">
                <a:latin typeface="Arial" panose="020B0604020202020204" pitchFamily="34" charset="0"/>
                <a:cs typeface="Arial" panose="020B0604020202020204" pitchFamily="34" charset="0"/>
              </a:rPr>
              <a:t>Data will be collected at </a:t>
            </a:r>
            <a:r>
              <a:rPr lang="en-GB" sz="2000" dirty="0" err="1">
                <a:latin typeface="Arial" panose="020B0604020202020204" pitchFamily="34" charset="0"/>
                <a:cs typeface="Arial" panose="020B0604020202020204" pitchFamily="34" charset="0"/>
              </a:rPr>
              <a:t>Sparkhill</a:t>
            </a:r>
            <a:r>
              <a:rPr lang="en-GB" sz="2000" dirty="0">
                <a:latin typeface="Arial" panose="020B0604020202020204" pitchFamily="34" charset="0"/>
                <a:cs typeface="Arial" panose="020B0604020202020204" pitchFamily="34" charset="0"/>
              </a:rPr>
              <a:t> and Quay Place campus, Birmingham.</a:t>
            </a:r>
          </a:p>
          <a:p>
            <a:pPr lvl="0" rtl="0"/>
            <a:endParaRPr lang="en-GB" dirty="0"/>
          </a:p>
        </p:txBody>
      </p:sp>
      <p:pic>
        <p:nvPicPr>
          <p:cNvPr id="5" name="Graphic 4" descr="Statistics with solid fill">
            <a:extLst>
              <a:ext uri="{FF2B5EF4-FFF2-40B4-BE49-F238E27FC236}">
                <a16:creationId xmlns:a16="http://schemas.microsoft.com/office/drawing/2014/main" id="{2A71244F-51BD-A39A-081B-B4E4C770C4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65080" y="206349"/>
            <a:ext cx="1196340" cy="1196340"/>
          </a:xfrm>
          <a:prstGeom prst="rect">
            <a:avLst/>
          </a:prstGeom>
        </p:spPr>
      </p:pic>
    </p:spTree>
    <p:extLst>
      <p:ext uri="{BB962C8B-B14F-4D97-AF65-F5344CB8AC3E}">
        <p14:creationId xmlns:p14="http://schemas.microsoft.com/office/powerpoint/2010/main" val="2712936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4F9E1F2-81F2-360D-AFC5-32D284C4AB12}"/>
              </a:ext>
            </a:extLst>
          </p:cNvPr>
          <p:cNvSpPr>
            <a:spLocks noGrp="1"/>
          </p:cNvSpPr>
          <p:nvPr>
            <p:ph idx="1"/>
          </p:nvPr>
        </p:nvSpPr>
        <p:spPr>
          <a:xfrm>
            <a:off x="240030" y="1600200"/>
            <a:ext cx="11750039" cy="3866145"/>
          </a:xfrm>
        </p:spPr>
        <p:txBody>
          <a:bodyPr>
            <a:normAutofit fontScale="92500" lnSpcReduction="10000"/>
          </a:bodyPr>
          <a:lstStyle/>
          <a:p>
            <a:r>
              <a:rPr lang="en-US" i="1" dirty="0">
                <a:solidFill>
                  <a:srgbClr val="FF0000"/>
                </a:solidFill>
                <a:latin typeface="Arial" panose="020B0604020202020204" pitchFamily="34" charset="0"/>
                <a:cs typeface="Arial" panose="020B0604020202020204" pitchFamily="34" charset="0"/>
              </a:rPr>
              <a:t>What are you going to do with the data collection</a:t>
            </a:r>
            <a:r>
              <a:rPr lang="en-US" dirty="0">
                <a:latin typeface="Arial" panose="020B0604020202020204" pitchFamily="34" charset="0"/>
                <a:cs typeface="Arial" panose="020B0604020202020204" pitchFamily="34" charset="0"/>
              </a:rPr>
              <a:t>? To understand and examine the prevalence of physical activity in ethnic minority students i.e. are there any differences? then advising on recommendations to the university. </a:t>
            </a:r>
          </a:p>
          <a:p>
            <a:r>
              <a:rPr lang="en-US" i="1" dirty="0">
                <a:solidFill>
                  <a:srgbClr val="FF0000"/>
                </a:solidFill>
                <a:latin typeface="Arial" panose="020B0604020202020204" pitchFamily="34" charset="0"/>
                <a:cs typeface="Arial" panose="020B0604020202020204" pitchFamily="34" charset="0"/>
              </a:rPr>
              <a:t>Statistical analysis </a:t>
            </a:r>
            <a:r>
              <a:rPr lang="en-US" dirty="0">
                <a:latin typeface="Arial" panose="020B0604020202020204" pitchFamily="34" charset="0"/>
                <a:cs typeface="Arial" panose="020B0604020202020204" pitchFamily="34" charset="0"/>
              </a:rPr>
              <a:t>to summarize and interpret data, this involves </a:t>
            </a:r>
            <a:r>
              <a:rPr lang="en-US" b="1" dirty="0">
                <a:latin typeface="Arial" panose="020B0604020202020204" pitchFamily="34" charset="0"/>
                <a:cs typeface="Arial" panose="020B0604020202020204" pitchFamily="34" charset="0"/>
              </a:rPr>
              <a:t>descriptive statistics </a:t>
            </a:r>
            <a:r>
              <a:rPr lang="en-US" dirty="0">
                <a:latin typeface="Arial" panose="020B0604020202020204" pitchFamily="34" charset="0"/>
                <a:cs typeface="Arial" panose="020B0604020202020204" pitchFamily="34" charset="0"/>
              </a:rPr>
              <a:t>that can be presented in charts, tables or graphs.  It describes the data given on paper showing clearly the main results such as how many students stated 1-2 hours of physical activity carried out. The average answers will typically be observed using the mean, median and mode responses (Aveyard, 2019, p.57).</a:t>
            </a:r>
          </a:p>
          <a:p>
            <a:r>
              <a:rPr lang="en-US" dirty="0">
                <a:latin typeface="Arial" panose="020B0604020202020204" pitchFamily="34" charset="0"/>
                <a:cs typeface="Arial" panose="020B0604020202020204" pitchFamily="34" charset="0"/>
              </a:rPr>
              <a:t>To identify the ‘</a:t>
            </a:r>
            <a:r>
              <a:rPr lang="en-US" i="1" dirty="0">
                <a:latin typeface="Arial" panose="020B0604020202020204" pitchFamily="34" charset="0"/>
                <a:cs typeface="Arial" panose="020B0604020202020204" pitchFamily="34" charset="0"/>
              </a:rPr>
              <a:t>mode</a:t>
            </a:r>
            <a:r>
              <a:rPr lang="en-US" dirty="0">
                <a:latin typeface="Arial" panose="020B0604020202020204" pitchFamily="34" charset="0"/>
                <a:cs typeface="Arial" panose="020B0604020202020204" pitchFamily="34" charset="0"/>
              </a:rPr>
              <a:t>’ I can find the value in the data that occurs most often (</a:t>
            </a:r>
            <a:r>
              <a:rPr lang="en-US" dirty="0" err="1">
                <a:latin typeface="Arial" panose="020B0604020202020204" pitchFamily="34" charset="0"/>
                <a:cs typeface="Arial" panose="020B0604020202020204" pitchFamily="34" charset="0"/>
              </a:rPr>
              <a:t>Parampreet</a:t>
            </a:r>
            <a:r>
              <a:rPr lang="en-US" dirty="0">
                <a:latin typeface="Arial" panose="020B0604020202020204" pitchFamily="34" charset="0"/>
                <a:cs typeface="Arial" panose="020B0604020202020204" pitchFamily="34" charset="0"/>
              </a:rPr>
              <a:t> and Jill, 2018). </a:t>
            </a:r>
          </a:p>
          <a:p>
            <a:r>
              <a:rPr lang="en-GB" dirty="0">
                <a:latin typeface="Arial" panose="020B0604020202020204" pitchFamily="34" charset="0"/>
                <a:cs typeface="Arial" panose="020B0604020202020204" pitchFamily="34" charset="0"/>
              </a:rPr>
              <a:t>Inferential statistics was not used as data obtained is to generalize on the wider population – my research is only based on 2 campuses (Ballinger, 2011). </a:t>
            </a:r>
          </a:p>
          <a:p>
            <a:endParaRPr lang="en-US" dirty="0">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D5027775-CFAC-265A-1BBA-8823F03D6123}"/>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DATA ANALYSIS TECHNIQUE</a:t>
            </a:r>
          </a:p>
        </p:txBody>
      </p:sp>
      <p:pic>
        <p:nvPicPr>
          <p:cNvPr id="5" name="Graphic 4" descr="Research with solid fill">
            <a:extLst>
              <a:ext uri="{FF2B5EF4-FFF2-40B4-BE49-F238E27FC236}">
                <a16:creationId xmlns:a16="http://schemas.microsoft.com/office/drawing/2014/main" id="{0A595597-9C71-547D-8A98-7FB6855B4B8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25100" y="148590"/>
            <a:ext cx="1196340" cy="1196340"/>
          </a:xfrm>
          <a:prstGeom prst="rect">
            <a:avLst/>
          </a:prstGeom>
        </p:spPr>
      </p:pic>
    </p:spTree>
    <p:extLst>
      <p:ext uri="{BB962C8B-B14F-4D97-AF65-F5344CB8AC3E}">
        <p14:creationId xmlns:p14="http://schemas.microsoft.com/office/powerpoint/2010/main" val="4386996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289CEDE-601F-27EE-A1C3-7FB03653054F}"/>
              </a:ext>
            </a:extLst>
          </p:cNvPr>
          <p:cNvSpPr>
            <a:spLocks noGrp="1"/>
          </p:cNvSpPr>
          <p:nvPr>
            <p:ph idx="1"/>
          </p:nvPr>
        </p:nvSpPr>
        <p:spPr>
          <a:xfrm>
            <a:off x="277093" y="1553634"/>
            <a:ext cx="11518667" cy="4499847"/>
          </a:xfrm>
        </p:spPr>
        <p:txBody>
          <a:bodyPr>
            <a:normAutofit fontScale="92500" lnSpcReduction="20000"/>
          </a:bodyPr>
          <a:lstStyle/>
          <a:p>
            <a:r>
              <a:rPr lang="en-GB" sz="2400" dirty="0">
                <a:latin typeface="Arial" panose="020B0604020202020204" pitchFamily="34" charset="0"/>
                <a:cs typeface="Arial" panose="020B0604020202020204" pitchFamily="34" charset="0"/>
              </a:rPr>
              <a:t>It is an essential requirement as a researcher to have fundamental ethical attitudes throughout all the stages of this process. These include:</a:t>
            </a:r>
          </a:p>
          <a:p>
            <a:r>
              <a:rPr lang="en-GB" sz="2400" b="1" dirty="0">
                <a:latin typeface="Arial" panose="020B0604020202020204" pitchFamily="34" charset="0"/>
                <a:cs typeface="Arial" panose="020B0604020202020204" pitchFamily="34" charset="0"/>
              </a:rPr>
              <a:t>Values:</a:t>
            </a:r>
            <a:r>
              <a:rPr lang="en-GB" sz="2400" dirty="0">
                <a:latin typeface="Arial" panose="020B0604020202020204" pitchFamily="34" charset="0"/>
                <a:cs typeface="Arial" panose="020B0604020202020204" pitchFamily="34" charset="0"/>
              </a:rPr>
              <a:t> Research should not be governed by opinion but to only search for knowledge</a:t>
            </a:r>
          </a:p>
          <a:p>
            <a:r>
              <a:rPr lang="en-GB" sz="2400" b="1" dirty="0">
                <a:latin typeface="Arial" panose="020B0604020202020204" pitchFamily="34" charset="0"/>
                <a:cs typeface="Arial" panose="020B0604020202020204" pitchFamily="34" charset="0"/>
              </a:rPr>
              <a:t>Honesty</a:t>
            </a:r>
            <a:r>
              <a:rPr lang="en-GB" sz="2400" dirty="0">
                <a:latin typeface="Arial" panose="020B0604020202020204" pitchFamily="34" charset="0"/>
                <a:cs typeface="Arial" panose="020B0604020202020204" pitchFamily="34" charset="0"/>
              </a:rPr>
              <a:t>: Researchers aim should be of validity and quality at every process aiming to meet the objectives. Being fair and credible allowing consent in writing before any research is conducted allows privacy and being trustworthy.</a:t>
            </a:r>
          </a:p>
          <a:p>
            <a:r>
              <a:rPr lang="en-GB" sz="2400" b="1" dirty="0">
                <a:latin typeface="Arial" panose="020B0604020202020204" pitchFamily="34" charset="0"/>
                <a:cs typeface="Arial" panose="020B0604020202020204" pitchFamily="34" charset="0"/>
              </a:rPr>
              <a:t>Potential for Harm</a:t>
            </a:r>
            <a:r>
              <a:rPr lang="en-GB" sz="2400" dirty="0">
                <a:latin typeface="Arial" panose="020B0604020202020204" pitchFamily="34" charset="0"/>
                <a:cs typeface="Arial" panose="020B0604020202020204" pitchFamily="34" charset="0"/>
              </a:rPr>
              <a:t>: All physical, social and psychological harm are kept to the very minimum</a:t>
            </a:r>
          </a:p>
          <a:p>
            <a:r>
              <a:rPr lang="en-GB" sz="2400" b="1" dirty="0">
                <a:latin typeface="Arial" panose="020B0604020202020204" pitchFamily="34" charset="0"/>
                <a:cs typeface="Arial" panose="020B0604020202020204" pitchFamily="34" charset="0"/>
              </a:rPr>
              <a:t>Protection of Integrity</a:t>
            </a:r>
            <a:r>
              <a:rPr lang="en-GB" sz="2400" dirty="0">
                <a:latin typeface="Arial" panose="020B0604020202020204" pitchFamily="34" charset="0"/>
                <a:cs typeface="Arial" panose="020B0604020202020204" pitchFamily="34" charset="0"/>
              </a:rPr>
              <a:t>:  These include being honest, informed consent, confidentiality, storage of data and the right to access data for the participants.	</a:t>
            </a:r>
          </a:p>
          <a:p>
            <a:r>
              <a:rPr lang="en-GB" sz="2400" dirty="0">
                <a:latin typeface="Arial" panose="020B0604020202020204" pitchFamily="34" charset="0"/>
                <a:cs typeface="Arial" panose="020B0604020202020204" pitchFamily="34" charset="0"/>
              </a:rPr>
              <a:t>Voluntary Participation							(Kaiser, 2019)</a:t>
            </a:r>
          </a:p>
          <a:p>
            <a:endParaRPr lang="en-GB" dirty="0"/>
          </a:p>
        </p:txBody>
      </p:sp>
      <p:sp>
        <p:nvSpPr>
          <p:cNvPr id="3" name="Title 2">
            <a:extLst>
              <a:ext uri="{FF2B5EF4-FFF2-40B4-BE49-F238E27FC236}">
                <a16:creationId xmlns:a16="http://schemas.microsoft.com/office/drawing/2014/main" id="{E6FAEB48-1D25-B426-C86F-E63A3FB02466}"/>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ETHICAL CONSIDERATIONS</a:t>
            </a:r>
          </a:p>
        </p:txBody>
      </p:sp>
    </p:spTree>
    <p:extLst>
      <p:ext uri="{BB962C8B-B14F-4D97-AF65-F5344CB8AC3E}">
        <p14:creationId xmlns:p14="http://schemas.microsoft.com/office/powerpoint/2010/main" val="21991141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61DA07E-9121-E49B-0B33-A9E9CCD31D50}"/>
              </a:ext>
            </a:extLst>
          </p:cNvPr>
          <p:cNvSpPr>
            <a:spLocks noGrp="1"/>
          </p:cNvSpPr>
          <p:nvPr>
            <p:ph idx="1"/>
          </p:nvPr>
        </p:nvSpPr>
        <p:spPr>
          <a:xfrm>
            <a:off x="320040" y="1703693"/>
            <a:ext cx="11658599" cy="4068457"/>
          </a:xfrm>
        </p:spPr>
        <p:txBody>
          <a:bodyPr>
            <a:normAutofit/>
          </a:bodyPr>
          <a:lstStyle/>
          <a:p>
            <a:r>
              <a:rPr lang="en-GB" dirty="0">
                <a:latin typeface="Arial" panose="020B0604020202020204" pitchFamily="34" charset="0"/>
                <a:cs typeface="Arial" panose="020B0604020202020204" pitchFamily="34" charset="0"/>
              </a:rPr>
              <a:t>This suggests how the findings from the research obtained will be important for policy, practice and theory. </a:t>
            </a:r>
          </a:p>
          <a:p>
            <a:r>
              <a:rPr lang="en-GB" dirty="0">
                <a:latin typeface="Arial" panose="020B0604020202020204" pitchFamily="34" charset="0"/>
                <a:cs typeface="Arial" panose="020B0604020202020204" pitchFamily="34" charset="0"/>
              </a:rPr>
              <a:t>After data analysis and analysing the findings, all data will be identified in themes whereby where improvements need to be allocated.</a:t>
            </a:r>
          </a:p>
          <a:p>
            <a:r>
              <a:rPr lang="en-GB" dirty="0">
                <a:latin typeface="Arial" panose="020B0604020202020204" pitchFamily="34" charset="0"/>
                <a:cs typeface="Arial" panose="020B0604020202020204" pitchFamily="34" charset="0"/>
              </a:rPr>
              <a:t>Being able to understand the domain of physical activity in considering long term maintenance of physical activity will be a positive intervention for health and chronic diseases (Hager, 2019).</a:t>
            </a:r>
          </a:p>
          <a:p>
            <a:r>
              <a:rPr lang="en-GB" dirty="0">
                <a:latin typeface="Arial" panose="020B0604020202020204" pitchFamily="34" charset="0"/>
                <a:cs typeface="Arial" panose="020B0604020202020204" pitchFamily="34" charset="0"/>
              </a:rPr>
              <a:t>Advising on interventions in providing gym vouchers or create sessions for physical activity can promote health and implement a positive approach. </a:t>
            </a:r>
          </a:p>
        </p:txBody>
      </p:sp>
      <p:sp>
        <p:nvSpPr>
          <p:cNvPr id="3" name="Title 2">
            <a:extLst>
              <a:ext uri="{FF2B5EF4-FFF2-40B4-BE49-F238E27FC236}">
                <a16:creationId xmlns:a16="http://schemas.microsoft.com/office/drawing/2014/main" id="{255EB286-B3AC-2B8F-CE30-A36545DA5986}"/>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IMPLICATION OF RESEARCH</a:t>
            </a:r>
          </a:p>
        </p:txBody>
      </p:sp>
    </p:spTree>
    <p:extLst>
      <p:ext uri="{BB962C8B-B14F-4D97-AF65-F5344CB8AC3E}">
        <p14:creationId xmlns:p14="http://schemas.microsoft.com/office/powerpoint/2010/main" val="1402644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BCD64C2-BD34-4FED-3792-46DA1C1A9517}"/>
              </a:ext>
            </a:extLst>
          </p:cNvPr>
          <p:cNvSpPr>
            <a:spLocks noGrp="1"/>
          </p:cNvSpPr>
          <p:nvPr>
            <p:ph type="title"/>
          </p:nvPr>
        </p:nvSpPr>
        <p:spPr>
          <a:xfrm>
            <a:off x="102350" y="342420"/>
            <a:ext cx="11887719" cy="1049235"/>
          </a:xfrm>
        </p:spPr>
        <p:txBody>
          <a:bodyPr/>
          <a:lstStyle/>
          <a:p>
            <a:r>
              <a:rPr lang="en-GB" dirty="0">
                <a:latin typeface="Arial" panose="020B0604020202020204" pitchFamily="34" charset="0"/>
                <a:cs typeface="Arial" panose="020B0604020202020204" pitchFamily="34" charset="0"/>
              </a:rPr>
              <a:t>PLAN OF WORK AND TIME SCHEDULE – GANTT CHART</a:t>
            </a:r>
          </a:p>
        </p:txBody>
      </p:sp>
      <p:pic>
        <p:nvPicPr>
          <p:cNvPr id="7" name="Picture 6">
            <a:extLst>
              <a:ext uri="{FF2B5EF4-FFF2-40B4-BE49-F238E27FC236}">
                <a16:creationId xmlns:a16="http://schemas.microsoft.com/office/drawing/2014/main" id="{1D367AFA-4B98-60BD-6D49-543798883332}"/>
              </a:ext>
            </a:extLst>
          </p:cNvPr>
          <p:cNvPicPr>
            <a:picLocks noChangeAspect="1"/>
          </p:cNvPicPr>
          <p:nvPr/>
        </p:nvPicPr>
        <p:blipFill>
          <a:blip r:embed="rId2"/>
          <a:stretch>
            <a:fillRect/>
          </a:stretch>
        </p:blipFill>
        <p:spPr>
          <a:xfrm>
            <a:off x="102350" y="1036112"/>
            <a:ext cx="11987299" cy="4785775"/>
          </a:xfrm>
          <a:prstGeom prst="rect">
            <a:avLst/>
          </a:prstGeom>
        </p:spPr>
      </p:pic>
    </p:spTree>
    <p:extLst>
      <p:ext uri="{BB962C8B-B14F-4D97-AF65-F5344CB8AC3E}">
        <p14:creationId xmlns:p14="http://schemas.microsoft.com/office/powerpoint/2010/main" val="2680767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B65293-EFCA-35C5-AF86-44A1E9C1F458}"/>
              </a:ext>
            </a:extLst>
          </p:cNvPr>
          <p:cNvSpPr>
            <a:spLocks noGrp="1"/>
          </p:cNvSpPr>
          <p:nvPr>
            <p:ph type="title"/>
          </p:nvPr>
        </p:nvSpPr>
        <p:spPr>
          <a:xfrm>
            <a:off x="165359" y="114054"/>
            <a:ext cx="9603275" cy="1049235"/>
          </a:xfrm>
        </p:spPr>
        <p:txBody>
          <a:bodyPr>
            <a:normAutofit/>
          </a:bodyPr>
          <a:lstStyle/>
          <a:p>
            <a:r>
              <a:rPr lang="en-GB" dirty="0">
                <a:latin typeface="Arial" panose="020B0604020202020204" pitchFamily="34" charset="0"/>
                <a:cs typeface="Arial" panose="020B0604020202020204" pitchFamily="34" charset="0"/>
              </a:rPr>
              <a:t>REFERENCES</a:t>
            </a:r>
          </a:p>
        </p:txBody>
      </p:sp>
      <p:sp>
        <p:nvSpPr>
          <p:cNvPr id="4" name="TextBox 3">
            <a:extLst>
              <a:ext uri="{FF2B5EF4-FFF2-40B4-BE49-F238E27FC236}">
                <a16:creationId xmlns:a16="http://schemas.microsoft.com/office/drawing/2014/main" id="{B84C951B-47D1-AC7A-2183-69E721F35ECC}"/>
              </a:ext>
            </a:extLst>
          </p:cNvPr>
          <p:cNvSpPr txBox="1"/>
          <p:nvPr/>
        </p:nvSpPr>
        <p:spPr>
          <a:xfrm>
            <a:off x="165359" y="582067"/>
            <a:ext cx="11861282" cy="5693866"/>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Aveyard, H. (2019) </a:t>
            </a:r>
            <a:r>
              <a:rPr lang="en-GB" sz="1400" i="1" dirty="0">
                <a:latin typeface="Arial" panose="020B0604020202020204" pitchFamily="34" charset="0"/>
                <a:cs typeface="Arial" panose="020B0604020202020204" pitchFamily="34" charset="0"/>
              </a:rPr>
              <a:t>Doing a literature review in health and social care: A practical guide</a:t>
            </a:r>
            <a:r>
              <a:rPr lang="en-GB" sz="1400" dirty="0">
                <a:latin typeface="Arial" panose="020B0604020202020204" pitchFamily="34" charset="0"/>
                <a:cs typeface="Arial" panose="020B0604020202020204" pitchFamily="34" charset="0"/>
              </a:rPr>
              <a:t>. 4</a:t>
            </a:r>
            <a:r>
              <a:rPr lang="en-GB" sz="1400" baseline="30000" dirty="0">
                <a:latin typeface="Arial" panose="020B0604020202020204" pitchFamily="34" charset="0"/>
                <a:cs typeface="Arial" panose="020B0604020202020204" pitchFamily="34" charset="0"/>
              </a:rPr>
              <a:t>th</a:t>
            </a:r>
            <a:r>
              <a:rPr lang="en-GB" sz="1400" dirty="0">
                <a:latin typeface="Arial" panose="020B0604020202020204" pitchFamily="34" charset="0"/>
                <a:cs typeface="Arial" panose="020B0604020202020204" pitchFamily="34" charset="0"/>
              </a:rPr>
              <a:t> Ed. Open University </a:t>
            </a:r>
            <a:r>
              <a:rPr lang="en-GB" sz="1400" dirty="0" err="1">
                <a:latin typeface="Arial" panose="020B0604020202020204" pitchFamily="34" charset="0"/>
                <a:cs typeface="Arial" panose="020B0604020202020204" pitchFamily="34" charset="0"/>
              </a:rPr>
              <a:t>Press:London</a:t>
            </a:r>
            <a:r>
              <a:rPr lang="en-GB" sz="1400" dirty="0">
                <a:latin typeface="Arial" panose="020B0604020202020204" pitchFamily="34" charset="0"/>
                <a:cs typeface="Arial" panose="020B0604020202020204" pitchFamily="34" charset="0"/>
              </a:rPr>
              <a:t>. </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Ballinger, C. (2011) ‘Why Inferential Statistics are </a:t>
            </a:r>
            <a:r>
              <a:rPr lang="en-GB" sz="1400" dirty="0" err="1">
                <a:latin typeface="Arial" panose="020B0604020202020204" pitchFamily="34" charset="0"/>
                <a:cs typeface="Arial" panose="020B0604020202020204" pitchFamily="34" charset="0"/>
              </a:rPr>
              <a:t>innapropriate</a:t>
            </a:r>
            <a:r>
              <a:rPr lang="en-GB" sz="1400" dirty="0">
                <a:latin typeface="Arial" panose="020B0604020202020204" pitchFamily="34" charset="0"/>
                <a:cs typeface="Arial" panose="020B0604020202020204" pitchFamily="34" charset="0"/>
              </a:rPr>
              <a:t> for development studies and how the same data can be batter used’. Available at: http://dx.doi.org/10.2139/ssrn.1775002 (Accessed: 28</a:t>
            </a:r>
            <a:r>
              <a:rPr lang="en-GB" sz="1400" baseline="30000" dirty="0">
                <a:latin typeface="Arial" panose="020B0604020202020204" pitchFamily="34" charset="0"/>
                <a:cs typeface="Arial" panose="020B0604020202020204" pitchFamily="34" charset="0"/>
              </a:rPr>
              <a:t>th</a:t>
            </a:r>
            <a:r>
              <a:rPr lang="en-GB" sz="1400" dirty="0">
                <a:latin typeface="Arial" panose="020B0604020202020204" pitchFamily="34" charset="0"/>
                <a:cs typeface="Arial" panose="020B0604020202020204" pitchFamily="34" charset="0"/>
              </a:rPr>
              <a:t> February 2024)</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Banerjee, A., Chaudhury, S. (2010) ‘Statistics without tears: Populations and samples’, </a:t>
            </a:r>
            <a:r>
              <a:rPr lang="en-GB" sz="1400" i="1" dirty="0">
                <a:latin typeface="Arial" panose="020B0604020202020204" pitchFamily="34" charset="0"/>
                <a:cs typeface="Arial" panose="020B0604020202020204" pitchFamily="34" charset="0"/>
              </a:rPr>
              <a:t>Industrial Psychiatry Journal</a:t>
            </a:r>
            <a:r>
              <a:rPr lang="en-GB" sz="1400" dirty="0">
                <a:latin typeface="Arial" panose="020B0604020202020204" pitchFamily="34" charset="0"/>
                <a:cs typeface="Arial" panose="020B0604020202020204" pitchFamily="34" charset="0"/>
              </a:rPr>
              <a:t>, 19(1), pp. 60-65. Available at: https://doi.org/10.4103%2F0972-6748.77642 (Accessed: 3</a:t>
            </a:r>
            <a:r>
              <a:rPr lang="en-GB" sz="1400" baseline="30000" dirty="0">
                <a:latin typeface="Arial" panose="020B0604020202020204" pitchFamily="34" charset="0"/>
                <a:cs typeface="Arial" panose="020B0604020202020204" pitchFamily="34" charset="0"/>
              </a:rPr>
              <a:t>rd</a:t>
            </a:r>
            <a:r>
              <a:rPr lang="en-GB" sz="1400" dirty="0">
                <a:latin typeface="Arial" panose="020B0604020202020204" pitchFamily="34" charset="0"/>
                <a:cs typeface="Arial" panose="020B0604020202020204" pitchFamily="34" charset="0"/>
              </a:rPr>
              <a:t> February 2024).</a:t>
            </a:r>
          </a:p>
          <a:p>
            <a:endParaRPr lang="en-GB" sz="1400" dirty="0">
              <a:latin typeface="Arial" panose="020B0604020202020204" pitchFamily="34" charset="0"/>
              <a:cs typeface="Arial" panose="020B0604020202020204" pitchFamily="34" charset="0"/>
            </a:endParaRPr>
          </a:p>
          <a:p>
            <a:r>
              <a:rPr lang="en-GB" sz="1400" dirty="0" err="1">
                <a:latin typeface="Arial" panose="020B0604020202020204" pitchFamily="34" charset="0"/>
                <a:cs typeface="Arial" panose="020B0604020202020204" pitchFamily="34" charset="0"/>
              </a:rPr>
              <a:t>Bouchrika</a:t>
            </a:r>
            <a:r>
              <a:rPr lang="en-GB" sz="1400" dirty="0">
                <a:latin typeface="Arial" panose="020B0604020202020204" pitchFamily="34" charset="0"/>
                <a:cs typeface="Arial" panose="020B0604020202020204" pitchFamily="34" charset="0"/>
              </a:rPr>
              <a:t>, I. (2024) </a:t>
            </a:r>
            <a:r>
              <a:rPr lang="en-GB" sz="1400" i="1" dirty="0">
                <a:latin typeface="Arial" panose="020B0604020202020204" pitchFamily="34" charset="0"/>
                <a:cs typeface="Arial" panose="020B0604020202020204" pitchFamily="34" charset="0"/>
              </a:rPr>
              <a:t>What is Empirical research? Definition, types and samples in 2024</a:t>
            </a:r>
            <a:r>
              <a:rPr lang="en-GB" sz="1400" dirty="0">
                <a:latin typeface="Arial" panose="020B0604020202020204" pitchFamily="34" charset="0"/>
                <a:cs typeface="Arial" panose="020B0604020202020204" pitchFamily="34" charset="0"/>
              </a:rPr>
              <a:t>. Available at: https://research.com/research/what-is-empirical-research (Accessed: 2</a:t>
            </a:r>
            <a:r>
              <a:rPr lang="en-GB" sz="1400" baseline="30000" dirty="0">
                <a:latin typeface="Arial" panose="020B0604020202020204" pitchFamily="34" charset="0"/>
                <a:cs typeface="Arial" panose="020B0604020202020204" pitchFamily="34" charset="0"/>
              </a:rPr>
              <a:t>nd</a:t>
            </a:r>
            <a:r>
              <a:rPr lang="en-GB" sz="1400" dirty="0">
                <a:latin typeface="Arial" panose="020B0604020202020204" pitchFamily="34" charset="0"/>
                <a:cs typeface="Arial" panose="020B0604020202020204" pitchFamily="34" charset="0"/>
              </a:rPr>
              <a:t> February 2024)</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Bornstein, H,M., Jager, J., </a:t>
            </a:r>
            <a:r>
              <a:rPr lang="en-GB" sz="1400" dirty="0" err="1">
                <a:latin typeface="Arial" panose="020B0604020202020204" pitchFamily="34" charset="0"/>
                <a:cs typeface="Arial" panose="020B0604020202020204" pitchFamily="34" charset="0"/>
              </a:rPr>
              <a:t>Putnick</a:t>
            </a:r>
            <a:r>
              <a:rPr lang="en-GB" sz="1400" dirty="0">
                <a:latin typeface="Arial" panose="020B0604020202020204" pitchFamily="34" charset="0"/>
                <a:cs typeface="Arial" panose="020B0604020202020204" pitchFamily="34" charset="0"/>
              </a:rPr>
              <a:t>, L,D. (2013) ‘Sampling in developmental science: Situations, shortcomings, solutions and standards’, </a:t>
            </a:r>
            <a:r>
              <a:rPr lang="en-GB" sz="1400" i="1" dirty="0">
                <a:latin typeface="Arial" panose="020B0604020202020204" pitchFamily="34" charset="0"/>
                <a:cs typeface="Arial" panose="020B0604020202020204" pitchFamily="34" charset="0"/>
              </a:rPr>
              <a:t>Dev Rev</a:t>
            </a:r>
            <a:r>
              <a:rPr lang="en-GB" sz="1400" dirty="0">
                <a:latin typeface="Arial" panose="020B0604020202020204" pitchFamily="34" charset="0"/>
                <a:cs typeface="Arial" panose="020B0604020202020204" pitchFamily="34" charset="0"/>
              </a:rPr>
              <a:t>, 33(4), pp. 357-370. Available at: https://doi.org/10.1016%2Fj.dr.2013.08.003 (Accessed: 3</a:t>
            </a:r>
            <a:r>
              <a:rPr lang="en-GB" sz="1400" baseline="30000" dirty="0">
                <a:latin typeface="Arial" panose="020B0604020202020204" pitchFamily="34" charset="0"/>
                <a:cs typeface="Arial" panose="020B0604020202020204" pitchFamily="34" charset="0"/>
              </a:rPr>
              <a:t>rd</a:t>
            </a:r>
            <a:r>
              <a:rPr lang="en-GB" sz="1400" dirty="0">
                <a:latin typeface="Arial" panose="020B0604020202020204" pitchFamily="34" charset="0"/>
                <a:cs typeface="Arial" panose="020B0604020202020204" pitchFamily="34" charset="0"/>
              </a:rPr>
              <a:t> February 2024)</a:t>
            </a:r>
          </a:p>
          <a:p>
            <a:endParaRPr lang="en-GB" sz="1400" dirty="0">
              <a:latin typeface="Arial" panose="020B0604020202020204" pitchFamily="34" charset="0"/>
              <a:cs typeface="Arial" panose="020B0604020202020204" pitchFamily="34" charset="0"/>
            </a:endParaRPr>
          </a:p>
          <a:p>
            <a:r>
              <a:rPr lang="en-GB" sz="1400" dirty="0" err="1">
                <a:latin typeface="Arial" panose="020B0604020202020204" pitchFamily="34" charset="0"/>
                <a:cs typeface="Arial" panose="020B0604020202020204" pitchFamily="34" charset="0"/>
              </a:rPr>
              <a:t>Centers</a:t>
            </a:r>
            <a:r>
              <a:rPr lang="en-GB" sz="1400" dirty="0">
                <a:latin typeface="Arial" panose="020B0604020202020204" pitchFamily="34" charset="0"/>
                <a:cs typeface="Arial" panose="020B0604020202020204" pitchFamily="34" charset="0"/>
              </a:rPr>
              <a:t> of Disease Prevention and Control (2022) Adult Physical inactivity prevalence maps by race/ethnicity. Available at: </a:t>
            </a:r>
            <a:r>
              <a:rPr lang="en-US" sz="1400" dirty="0">
                <a:latin typeface="Arial" panose="020B0604020202020204" pitchFamily="34" charset="0"/>
                <a:cs typeface="Arial" panose="020B0604020202020204" pitchFamily="34" charset="0"/>
              </a:rPr>
              <a:t>Adult Physical Inactivity Prevalence Maps by Race/Ethnicity | Physical Activity | CDC (Accessed: 1</a:t>
            </a:r>
            <a:r>
              <a:rPr lang="en-US" sz="1400" baseline="30000" dirty="0">
                <a:latin typeface="Arial" panose="020B0604020202020204" pitchFamily="34" charset="0"/>
                <a:cs typeface="Arial" panose="020B0604020202020204" pitchFamily="34" charset="0"/>
              </a:rPr>
              <a:t>st</a:t>
            </a:r>
            <a:r>
              <a:rPr lang="en-US" sz="1400" dirty="0">
                <a:latin typeface="Arial" panose="020B0604020202020204" pitchFamily="34" charset="0"/>
                <a:cs typeface="Arial" panose="020B0604020202020204" pitchFamily="34" charset="0"/>
              </a:rPr>
              <a:t> February 2024). </a:t>
            </a:r>
          </a:p>
          <a:p>
            <a:endParaRPr lang="en-US" sz="1400" dirty="0">
              <a:latin typeface="Arial" panose="020B0604020202020204" pitchFamily="34" charset="0"/>
              <a:cs typeface="Arial" panose="020B0604020202020204" pitchFamily="34" charset="0"/>
            </a:endParaRPr>
          </a:p>
          <a:p>
            <a:r>
              <a:rPr lang="en-US" sz="1400" dirty="0">
                <a:latin typeface="Arial" panose="020B0604020202020204" pitchFamily="34" charset="0"/>
                <a:cs typeface="Arial" panose="020B0604020202020204" pitchFamily="34" charset="0"/>
              </a:rPr>
              <a:t>Gov.UK (2013) </a:t>
            </a:r>
            <a:r>
              <a:rPr lang="en-US" sz="1400" i="1" dirty="0">
                <a:latin typeface="Arial" panose="020B0604020202020204" pitchFamily="34" charset="0"/>
                <a:cs typeface="Arial" panose="020B0604020202020204" pitchFamily="34" charset="0"/>
              </a:rPr>
              <a:t>General practice physical activity questionnaire </a:t>
            </a:r>
            <a:r>
              <a:rPr lang="en-US" sz="1400" dirty="0">
                <a:latin typeface="Arial" panose="020B0604020202020204" pitchFamily="34" charset="0"/>
                <a:cs typeface="Arial" panose="020B0604020202020204" pitchFamily="34" charset="0"/>
              </a:rPr>
              <a:t>(GPPAQ). Available at: https://www.gov.uk/government/publications/general-practice-physical-activity-questionnaire-gppaq (Accessed: 6</a:t>
            </a:r>
            <a:r>
              <a:rPr lang="en-US" sz="1400" baseline="30000" dirty="0">
                <a:latin typeface="Arial" panose="020B0604020202020204" pitchFamily="34" charset="0"/>
                <a:cs typeface="Arial" panose="020B0604020202020204" pitchFamily="34" charset="0"/>
              </a:rPr>
              <a:t>th</a:t>
            </a:r>
            <a:r>
              <a:rPr lang="en-US" sz="1400" dirty="0">
                <a:latin typeface="Arial" panose="020B0604020202020204" pitchFamily="34" charset="0"/>
                <a:cs typeface="Arial" panose="020B0604020202020204" pitchFamily="34" charset="0"/>
              </a:rPr>
              <a:t> February 2024). </a:t>
            </a:r>
            <a:endParaRPr lang="en-GB"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Gov.UK (2023) </a:t>
            </a:r>
            <a:r>
              <a:rPr lang="en-GB" sz="1400" i="1" dirty="0">
                <a:latin typeface="Arial" panose="020B0604020202020204" pitchFamily="34" charset="0"/>
                <a:cs typeface="Arial" panose="020B0604020202020204" pitchFamily="34" charset="0"/>
              </a:rPr>
              <a:t>Overweight adults</a:t>
            </a:r>
            <a:r>
              <a:rPr lang="en-GB" sz="1400" dirty="0">
                <a:latin typeface="Arial" panose="020B0604020202020204" pitchFamily="34" charset="0"/>
                <a:cs typeface="Arial" panose="020B0604020202020204" pitchFamily="34" charset="0"/>
              </a:rPr>
              <a:t>. Available at: https://www.ethnicity-facts-figures.service.gov.uk/health/diet-and-exercise/overweight-adults/latest/#by-ethnicity-over-time (Accessed: 1</a:t>
            </a:r>
            <a:r>
              <a:rPr lang="en-GB" sz="1400" baseline="30000" dirty="0">
                <a:latin typeface="Arial" panose="020B0604020202020204" pitchFamily="34" charset="0"/>
                <a:cs typeface="Arial" panose="020B0604020202020204" pitchFamily="34" charset="0"/>
              </a:rPr>
              <a:t>st</a:t>
            </a:r>
            <a:r>
              <a:rPr lang="en-GB" sz="1400" dirty="0">
                <a:latin typeface="Arial" panose="020B0604020202020204" pitchFamily="34" charset="0"/>
                <a:cs typeface="Arial" panose="020B0604020202020204" pitchFamily="34" charset="0"/>
              </a:rPr>
              <a:t> February 2024).</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Gov.UK (2024) </a:t>
            </a:r>
            <a:r>
              <a:rPr lang="en-GB" sz="1400" i="1" dirty="0">
                <a:latin typeface="Arial" panose="020B0604020202020204" pitchFamily="34" charset="0"/>
                <a:cs typeface="Arial" panose="020B0604020202020204" pitchFamily="34" charset="0"/>
              </a:rPr>
              <a:t>Physical Activity</a:t>
            </a:r>
            <a:r>
              <a:rPr lang="en-GB" sz="1400" dirty="0">
                <a:latin typeface="Arial" panose="020B0604020202020204" pitchFamily="34" charset="0"/>
                <a:cs typeface="Arial" panose="020B0604020202020204" pitchFamily="34" charset="0"/>
              </a:rPr>
              <a:t>. Available at: https://www.ethnicity-facts-figures.service.gov.uk/health/diet-and-exercise/physical-activity/latest/#by-ethnicity-and-age-group (Accessed: 27</a:t>
            </a:r>
            <a:r>
              <a:rPr lang="en-GB" sz="1400" baseline="30000" dirty="0">
                <a:latin typeface="Arial" panose="020B0604020202020204" pitchFamily="34" charset="0"/>
                <a:cs typeface="Arial" panose="020B0604020202020204" pitchFamily="34" charset="0"/>
              </a:rPr>
              <a:t>th</a:t>
            </a:r>
            <a:r>
              <a:rPr lang="en-GB" sz="1400" dirty="0">
                <a:latin typeface="Arial" panose="020B0604020202020204" pitchFamily="34" charset="0"/>
                <a:cs typeface="Arial" panose="020B0604020202020204" pitchFamily="34" charset="0"/>
              </a:rPr>
              <a:t> January 2024).</a:t>
            </a:r>
          </a:p>
          <a:p>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32604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DC5C9-35A4-0D2D-CEF4-4E0F8CD33E78}"/>
              </a:ext>
            </a:extLst>
          </p:cNvPr>
          <p:cNvSpPr>
            <a:spLocks noGrp="1"/>
          </p:cNvSpPr>
          <p:nvPr>
            <p:ph type="title"/>
          </p:nvPr>
        </p:nvSpPr>
        <p:spPr>
          <a:xfrm>
            <a:off x="1122913" y="781659"/>
            <a:ext cx="9603275" cy="1049235"/>
          </a:xfrm>
        </p:spPr>
        <p:txBody>
          <a:bodyPr/>
          <a:lstStyle/>
          <a:p>
            <a:r>
              <a:rPr lang="en-GB" dirty="0">
                <a:latin typeface="Arial" panose="020B0604020202020204" pitchFamily="34" charset="0"/>
                <a:cs typeface="Arial" panose="020B0604020202020204" pitchFamily="34" charset="0"/>
              </a:rPr>
              <a:t>References</a:t>
            </a:r>
            <a:r>
              <a:rPr lang="en-GB" dirty="0"/>
              <a:t> </a:t>
            </a:r>
          </a:p>
        </p:txBody>
      </p:sp>
      <p:sp>
        <p:nvSpPr>
          <p:cNvPr id="4" name="TextBox 3">
            <a:extLst>
              <a:ext uri="{FF2B5EF4-FFF2-40B4-BE49-F238E27FC236}">
                <a16:creationId xmlns:a16="http://schemas.microsoft.com/office/drawing/2014/main" id="{0CDB91E9-BBA6-E532-3FAB-B1B39D83388E}"/>
              </a:ext>
            </a:extLst>
          </p:cNvPr>
          <p:cNvSpPr txBox="1"/>
          <p:nvPr/>
        </p:nvSpPr>
        <p:spPr>
          <a:xfrm>
            <a:off x="188595" y="1582340"/>
            <a:ext cx="11814810" cy="2462213"/>
          </a:xfrm>
          <a:prstGeom prst="rect">
            <a:avLst/>
          </a:prstGeom>
          <a:noFill/>
        </p:spPr>
        <p:txBody>
          <a:bodyPr wrap="square" rtlCol="0">
            <a:spAutoFit/>
          </a:bodyPr>
          <a:lstStyle/>
          <a:p>
            <a:r>
              <a:rPr lang="en-GB" sz="1400" dirty="0" err="1">
                <a:latin typeface="Arial" panose="020B0604020202020204" pitchFamily="34" charset="0"/>
                <a:cs typeface="Arial" panose="020B0604020202020204" pitchFamily="34" charset="0"/>
              </a:rPr>
              <a:t>Fagaras</a:t>
            </a:r>
            <a:r>
              <a:rPr lang="en-GB" sz="1400" dirty="0">
                <a:latin typeface="Arial" panose="020B0604020202020204" pitchFamily="34" charset="0"/>
                <a:cs typeface="Arial" panose="020B0604020202020204" pitchFamily="34" charset="0"/>
              </a:rPr>
              <a:t>, P,S., Radu, E,L., </a:t>
            </a:r>
            <a:r>
              <a:rPr lang="en-GB" sz="1400" dirty="0" err="1">
                <a:latin typeface="Arial" panose="020B0604020202020204" pitchFamily="34" charset="0"/>
                <a:cs typeface="Arial" panose="020B0604020202020204" pitchFamily="34" charset="0"/>
              </a:rPr>
              <a:t>Vanvu</a:t>
            </a:r>
            <a:r>
              <a:rPr lang="en-GB" sz="1400" dirty="0">
                <a:latin typeface="Arial" panose="020B0604020202020204" pitchFamily="34" charset="0"/>
                <a:cs typeface="Arial" panose="020B0604020202020204" pitchFamily="34" charset="0"/>
              </a:rPr>
              <a:t>, G. (2015) ‘The level of Physical Activity of University Students’, </a:t>
            </a:r>
            <a:r>
              <a:rPr lang="en-GB" sz="1400" i="1" dirty="0">
                <a:latin typeface="Arial" panose="020B0604020202020204" pitchFamily="34" charset="0"/>
                <a:cs typeface="Arial" panose="020B0604020202020204" pitchFamily="34" charset="0"/>
              </a:rPr>
              <a:t>Procedia- Social and Behavioural Sciences</a:t>
            </a:r>
            <a:r>
              <a:rPr lang="en-GB" sz="1400" dirty="0">
                <a:latin typeface="Arial" panose="020B0604020202020204" pitchFamily="34" charset="0"/>
                <a:cs typeface="Arial" panose="020B0604020202020204" pitchFamily="34" charset="0"/>
              </a:rPr>
              <a:t>, 197, pp. 1454-1457. Available at: https://doi.org/10.1016/j.sbspro.2015.07.094 (Accessed: 28</a:t>
            </a:r>
            <a:r>
              <a:rPr lang="en-GB" sz="1400" baseline="30000" dirty="0">
                <a:latin typeface="Arial" panose="020B0604020202020204" pitchFamily="34" charset="0"/>
                <a:cs typeface="Arial" panose="020B0604020202020204" pitchFamily="34" charset="0"/>
              </a:rPr>
              <a:t>th</a:t>
            </a:r>
            <a:r>
              <a:rPr lang="en-GB" sz="1400" dirty="0">
                <a:latin typeface="Arial" panose="020B0604020202020204" pitchFamily="34" charset="0"/>
                <a:cs typeface="Arial" panose="020B0604020202020204" pitchFamily="34" charset="0"/>
              </a:rPr>
              <a:t> February 2024). </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Hager, S,M. (2019) ‘Habit and physical activity: Theoretical advances, practical implications and agenda for future research’, </a:t>
            </a:r>
            <a:r>
              <a:rPr lang="en-GB" sz="1400" i="1" dirty="0">
                <a:latin typeface="Arial" panose="020B0604020202020204" pitchFamily="34" charset="0"/>
                <a:cs typeface="Arial" panose="020B0604020202020204" pitchFamily="34" charset="0"/>
              </a:rPr>
              <a:t>Psychology of sports and exercise</a:t>
            </a:r>
            <a:r>
              <a:rPr lang="en-GB" sz="1400" dirty="0">
                <a:latin typeface="Arial" panose="020B0604020202020204" pitchFamily="34" charset="0"/>
                <a:cs typeface="Arial" panose="020B0604020202020204" pitchFamily="34" charset="0"/>
              </a:rPr>
              <a:t>, 42, pp. 118-129. Available at: https://doi.org/10.1016/j.psychsport.2018.12.007 (Accessed: 8</a:t>
            </a:r>
            <a:r>
              <a:rPr lang="en-GB" sz="1400" baseline="30000" dirty="0">
                <a:latin typeface="Arial" panose="020B0604020202020204" pitchFamily="34" charset="0"/>
                <a:cs typeface="Arial" panose="020B0604020202020204" pitchFamily="34" charset="0"/>
              </a:rPr>
              <a:t>th</a:t>
            </a:r>
            <a:r>
              <a:rPr lang="en-GB" sz="1400" dirty="0">
                <a:latin typeface="Arial" panose="020B0604020202020204" pitchFamily="34" charset="0"/>
                <a:cs typeface="Arial" panose="020B0604020202020204" pitchFamily="34" charset="0"/>
              </a:rPr>
              <a:t> February 2024). </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IPAQ (2022) International Physical activity questionnaire. Available at: https://sites.google.com/view/ipaq/home (Accessed: 28</a:t>
            </a:r>
            <a:r>
              <a:rPr lang="en-GB" sz="1400" baseline="30000" dirty="0">
                <a:latin typeface="Arial" panose="020B0604020202020204" pitchFamily="34" charset="0"/>
                <a:cs typeface="Arial" panose="020B0604020202020204" pitchFamily="34" charset="0"/>
              </a:rPr>
              <a:t>th</a:t>
            </a:r>
            <a:r>
              <a:rPr lang="en-GB" sz="1400" dirty="0">
                <a:latin typeface="Arial" panose="020B0604020202020204" pitchFamily="34" charset="0"/>
                <a:cs typeface="Arial" panose="020B0604020202020204" pitchFamily="34" charset="0"/>
              </a:rPr>
              <a:t> February 2024)</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Kaiser, M. (2019) </a:t>
            </a:r>
            <a:r>
              <a:rPr lang="en-GB" sz="1400" i="1" dirty="0">
                <a:latin typeface="Arial" panose="020B0604020202020204" pitchFamily="34" charset="0"/>
                <a:cs typeface="Arial" panose="020B0604020202020204" pitchFamily="34" charset="0"/>
              </a:rPr>
              <a:t>Quantitative Methods</a:t>
            </a:r>
            <a:r>
              <a:rPr lang="en-GB" sz="1400" dirty="0">
                <a:latin typeface="Arial" panose="020B0604020202020204" pitchFamily="34" charset="0"/>
                <a:cs typeface="Arial" panose="020B0604020202020204" pitchFamily="34" charset="0"/>
              </a:rPr>
              <a:t>. Available at: https://www.forskningsetikk.no/en/resources/the-research-ethics-library/methods/quantitative-methods/#:~:text=These%20ethical%20norms%20include%20issues,all%20those%20who%20undertake%20research. (Accessed: 8</a:t>
            </a:r>
            <a:r>
              <a:rPr lang="en-GB" sz="1400" baseline="30000" dirty="0">
                <a:latin typeface="Arial" panose="020B0604020202020204" pitchFamily="34" charset="0"/>
                <a:cs typeface="Arial" panose="020B0604020202020204" pitchFamily="34" charset="0"/>
              </a:rPr>
              <a:t>th</a:t>
            </a:r>
            <a:r>
              <a:rPr lang="en-GB" sz="1400" dirty="0">
                <a:latin typeface="Arial" panose="020B0604020202020204" pitchFamily="34" charset="0"/>
                <a:cs typeface="Arial" panose="020B0604020202020204" pitchFamily="34" charset="0"/>
              </a:rPr>
              <a:t> February 2024).  </a:t>
            </a:r>
          </a:p>
        </p:txBody>
      </p:sp>
    </p:spTree>
    <p:extLst>
      <p:ext uri="{BB962C8B-B14F-4D97-AF65-F5344CB8AC3E}">
        <p14:creationId xmlns:p14="http://schemas.microsoft.com/office/powerpoint/2010/main" val="16312002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7F04CE-A0F6-F021-A08E-60046763CF4A}"/>
              </a:ext>
            </a:extLst>
          </p:cNvPr>
          <p:cNvSpPr txBox="1"/>
          <p:nvPr/>
        </p:nvSpPr>
        <p:spPr>
          <a:xfrm>
            <a:off x="232410" y="1568004"/>
            <a:ext cx="11384280" cy="3170099"/>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Marshall, G. (2005) ‘The purpose, design and administration of a questionnaire for data collection’, </a:t>
            </a:r>
            <a:r>
              <a:rPr lang="en-GB" sz="1400" i="1" dirty="0">
                <a:latin typeface="Arial" panose="020B0604020202020204" pitchFamily="34" charset="0"/>
                <a:cs typeface="Arial" panose="020B0604020202020204" pitchFamily="34" charset="0"/>
              </a:rPr>
              <a:t>Radiography</a:t>
            </a:r>
            <a:r>
              <a:rPr lang="en-GB" sz="1400" dirty="0">
                <a:latin typeface="Arial" panose="020B0604020202020204" pitchFamily="34" charset="0"/>
                <a:cs typeface="Arial" panose="020B0604020202020204" pitchFamily="34" charset="0"/>
              </a:rPr>
              <a:t>, 11(2), pp. 131-136. Available at: https://doi.org/10.1016/j.radi.2004.09.002 </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Mohammed, G., Said, S., </a:t>
            </a:r>
            <a:r>
              <a:rPr lang="en-GB" sz="1400" dirty="0" err="1">
                <a:latin typeface="Arial" panose="020B0604020202020204" pitchFamily="34" charset="0"/>
                <a:cs typeface="Arial" panose="020B0604020202020204" pitchFamily="34" charset="0"/>
              </a:rPr>
              <a:t>Arrifin</a:t>
            </a:r>
            <a:r>
              <a:rPr lang="en-GB" sz="1400" dirty="0">
                <a:latin typeface="Arial" panose="020B0604020202020204" pitchFamily="34" charset="0"/>
                <a:cs typeface="Arial" panose="020B0604020202020204" pitchFamily="34" charset="0"/>
              </a:rPr>
              <a:t>, A,A., </a:t>
            </a:r>
            <a:r>
              <a:rPr lang="en-GB" sz="1400" dirty="0" err="1">
                <a:latin typeface="Arial" panose="020B0604020202020204" pitchFamily="34" charset="0"/>
                <a:cs typeface="Arial" panose="020B0604020202020204" pitchFamily="34" charset="0"/>
              </a:rPr>
              <a:t>Karamuzaman</a:t>
            </a:r>
            <a:r>
              <a:rPr lang="en-GB" sz="1400" dirty="0">
                <a:latin typeface="Arial" panose="020B0604020202020204" pitchFamily="34" charset="0"/>
                <a:cs typeface="Arial" panose="020B0604020202020204" pitchFamily="34" charset="0"/>
              </a:rPr>
              <a:t>, J. (2014) ‘Physical Inactivity and its associated factors among university students’, </a:t>
            </a:r>
            <a:r>
              <a:rPr lang="en-GB" sz="1400" i="1" dirty="0">
                <a:latin typeface="Arial" panose="020B0604020202020204" pitchFamily="34" charset="0"/>
                <a:cs typeface="Arial" panose="020B0604020202020204" pitchFamily="34" charset="0"/>
              </a:rPr>
              <a:t>Journal of Dental and Medical Sciences</a:t>
            </a:r>
            <a:r>
              <a:rPr lang="en-GB" sz="1400" dirty="0">
                <a:latin typeface="Arial" panose="020B0604020202020204" pitchFamily="34" charset="0"/>
                <a:cs typeface="Arial" panose="020B0604020202020204" pitchFamily="34" charset="0"/>
              </a:rPr>
              <a:t>, 13(10), pp.119-130. Available at: https://d1wqtxts1xzle7.cloudfront.net/35015092/Myjournal2-libre.pdf?1412605550=&amp;response-content-disposition=inline%3B+filename%3DPhysical_Inactivity_and_Its_Associated_F.pdf&amp;Expires=1706795141&amp;Signature=A~NiGrYpptrjf6IUZLNVlMu0zAcnZmvyBPe9O38sFU1tActhEEQ-~8112nX8uCF6wLyFkfE8y1mUIxg77gwKPlb4jqiU-mdqVuwerxkNbyGyS0G5k1P6JruEJbPmxatWka7JTl-2qCUvLB6OOSC~r7qAfpkYIUZHYu2SwXRT95OSSQ11WwIeYwouT4PeRL2MjleoUgvKCOVfEfBc1tPpeIDbjFxx3LVzmXz6tDwwvaB-4VWtDuJ4b-URgYi1m372xkwYXKnSFQIgQT7VCtb4xxcTy8Lq5fkFVGMaFgLzrTO0YLf4UqUQpQ8FnlaT38GiZONZ6hNTgIfbaPf6KfDuOg__&amp;Key-Pair-Id=APKAJLOHF5GGSLRBV4ZA (Accessed: 1</a:t>
            </a:r>
            <a:r>
              <a:rPr lang="en-GB" sz="1400" baseline="30000" dirty="0">
                <a:latin typeface="Arial" panose="020B0604020202020204" pitchFamily="34" charset="0"/>
                <a:cs typeface="Arial" panose="020B0604020202020204" pitchFamily="34" charset="0"/>
              </a:rPr>
              <a:t>st</a:t>
            </a:r>
            <a:r>
              <a:rPr lang="en-GB" sz="1400" dirty="0">
                <a:latin typeface="Arial" panose="020B0604020202020204" pitchFamily="34" charset="0"/>
                <a:cs typeface="Arial" panose="020B0604020202020204" pitchFamily="34" charset="0"/>
              </a:rPr>
              <a:t> February 2024). </a:t>
            </a:r>
          </a:p>
          <a:p>
            <a:endParaRPr lang="en-GB" sz="1800"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27C35861-D30B-CFE6-B11C-D51A9AEC1359}"/>
              </a:ext>
            </a:extLst>
          </p:cNvPr>
          <p:cNvSpPr>
            <a:spLocks noGrp="1"/>
          </p:cNvSpPr>
          <p:nvPr>
            <p:ph type="title"/>
          </p:nvPr>
        </p:nvSpPr>
        <p:spPr>
          <a:xfrm>
            <a:off x="1122913" y="781659"/>
            <a:ext cx="9603275" cy="1049235"/>
          </a:xfrm>
        </p:spPr>
        <p:txBody>
          <a:bodyPr/>
          <a:lstStyle/>
          <a:p>
            <a:r>
              <a:rPr lang="en-GB" dirty="0">
                <a:latin typeface="Arial" panose="020B0604020202020204" pitchFamily="34" charset="0"/>
                <a:cs typeface="Arial" panose="020B0604020202020204" pitchFamily="34" charset="0"/>
              </a:rPr>
              <a:t>References</a:t>
            </a:r>
            <a:r>
              <a:rPr lang="en-GB" dirty="0"/>
              <a:t> </a:t>
            </a:r>
          </a:p>
        </p:txBody>
      </p:sp>
    </p:spTree>
    <p:extLst>
      <p:ext uri="{BB962C8B-B14F-4D97-AF65-F5344CB8AC3E}">
        <p14:creationId xmlns:p14="http://schemas.microsoft.com/office/powerpoint/2010/main" val="32971419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6A4B1D8-45DE-5D59-8D89-7D306633CE4D}"/>
              </a:ext>
            </a:extLst>
          </p:cNvPr>
          <p:cNvSpPr txBox="1"/>
          <p:nvPr/>
        </p:nvSpPr>
        <p:spPr>
          <a:xfrm>
            <a:off x="274320" y="1792456"/>
            <a:ext cx="11441430" cy="3108543"/>
          </a:xfrm>
          <a:prstGeom prst="rect">
            <a:avLst/>
          </a:prstGeom>
          <a:noFill/>
        </p:spPr>
        <p:txBody>
          <a:bodyPr wrap="square">
            <a:spAutoFit/>
          </a:bodyPr>
          <a:lstStyle/>
          <a:p>
            <a:r>
              <a:rPr lang="en-GB" sz="1400" dirty="0" err="1">
                <a:latin typeface="Arial" panose="020B0604020202020204" pitchFamily="34" charset="0"/>
                <a:cs typeface="Arial" panose="020B0604020202020204" pitchFamily="34" charset="0"/>
              </a:rPr>
              <a:t>Ndupu</a:t>
            </a:r>
            <a:r>
              <a:rPr lang="en-GB" sz="1400" dirty="0">
                <a:latin typeface="Arial" panose="020B0604020202020204" pitchFamily="34" charset="0"/>
                <a:cs typeface="Arial" panose="020B0604020202020204" pitchFamily="34" charset="0"/>
              </a:rPr>
              <a:t>, B,L., </a:t>
            </a:r>
            <a:r>
              <a:rPr lang="en-GB" sz="1400" dirty="0" err="1">
                <a:latin typeface="Arial" panose="020B0604020202020204" pitchFamily="34" charset="0"/>
                <a:cs typeface="Arial" panose="020B0604020202020204" pitchFamily="34" charset="0"/>
              </a:rPr>
              <a:t>Faghy</a:t>
            </a:r>
            <a:r>
              <a:rPr lang="en-GB" sz="1400" dirty="0">
                <a:latin typeface="Arial" panose="020B0604020202020204" pitchFamily="34" charset="0"/>
                <a:cs typeface="Arial" panose="020B0604020202020204" pitchFamily="34" charset="0"/>
              </a:rPr>
              <a:t>, M., Staples, V., </a:t>
            </a:r>
            <a:r>
              <a:rPr lang="en-GB" sz="1400" dirty="0" err="1">
                <a:latin typeface="Arial" panose="020B0604020202020204" pitchFamily="34" charset="0"/>
                <a:cs typeface="Arial" panose="020B0604020202020204" pitchFamily="34" charset="0"/>
              </a:rPr>
              <a:t>Lipka</a:t>
            </a:r>
            <a:r>
              <a:rPr lang="en-GB" sz="1400" dirty="0">
                <a:latin typeface="Arial" panose="020B0604020202020204" pitchFamily="34" charset="0"/>
                <a:cs typeface="Arial" panose="020B0604020202020204" pitchFamily="34" charset="0"/>
              </a:rPr>
              <a:t>, S., </a:t>
            </a:r>
            <a:r>
              <a:rPr lang="en-GB" sz="1400" dirty="0" err="1">
                <a:latin typeface="Arial" panose="020B0604020202020204" pitchFamily="34" charset="0"/>
                <a:cs typeface="Arial" panose="020B0604020202020204" pitchFamily="34" charset="0"/>
              </a:rPr>
              <a:t>Bussel</a:t>
            </a:r>
            <a:r>
              <a:rPr lang="en-GB" sz="1400" dirty="0">
                <a:latin typeface="Arial" panose="020B0604020202020204" pitchFamily="34" charset="0"/>
                <a:cs typeface="Arial" panose="020B0604020202020204" pitchFamily="34" charset="0"/>
              </a:rPr>
              <a:t>, C. (2023) ‘Exploring the predictors of physical inactivity in a universal setting’, BMC Public Health, 23,59. Available at: </a:t>
            </a:r>
            <a:r>
              <a:rPr lang="en-GB" sz="1400" b="0" i="0" dirty="0">
                <a:solidFill>
                  <a:srgbClr val="333333"/>
                </a:solidFill>
                <a:effectLst/>
                <a:latin typeface="Arial" panose="020B0604020202020204" pitchFamily="34" charset="0"/>
                <a:cs typeface="Arial" panose="020B0604020202020204" pitchFamily="34" charset="0"/>
              </a:rPr>
              <a:t>https://doi.org/10.1186/s12889-022-14953-5 (Accessed: 1</a:t>
            </a:r>
            <a:r>
              <a:rPr lang="en-GB" sz="1400" b="0" i="0" baseline="30000" dirty="0">
                <a:solidFill>
                  <a:srgbClr val="333333"/>
                </a:solidFill>
                <a:effectLst/>
                <a:latin typeface="Arial" panose="020B0604020202020204" pitchFamily="34" charset="0"/>
                <a:cs typeface="Arial" panose="020B0604020202020204" pitchFamily="34" charset="0"/>
              </a:rPr>
              <a:t>st</a:t>
            </a:r>
            <a:r>
              <a:rPr lang="en-GB" sz="1400" b="0" i="0" dirty="0">
                <a:solidFill>
                  <a:srgbClr val="333333"/>
                </a:solidFill>
                <a:effectLst/>
                <a:latin typeface="Arial" panose="020B0604020202020204" pitchFamily="34" charset="0"/>
                <a:cs typeface="Arial" panose="020B0604020202020204" pitchFamily="34" charset="0"/>
              </a:rPr>
              <a:t> February 2024).</a:t>
            </a:r>
          </a:p>
          <a:p>
            <a:endParaRPr lang="en-GB" sz="1400" dirty="0">
              <a:solidFill>
                <a:srgbClr val="333333"/>
              </a:solidFill>
              <a:latin typeface="Arial" panose="020B0604020202020204" pitchFamily="34" charset="0"/>
              <a:cs typeface="Arial" panose="020B0604020202020204" pitchFamily="34" charset="0"/>
            </a:endParaRPr>
          </a:p>
          <a:p>
            <a:r>
              <a:rPr lang="en-GB" sz="1400" b="0" i="0" dirty="0" err="1">
                <a:effectLst/>
                <a:latin typeface="Arial" panose="020B0604020202020204" pitchFamily="34" charset="0"/>
                <a:cs typeface="Arial" panose="020B0604020202020204" pitchFamily="34" charset="0"/>
              </a:rPr>
              <a:t>Parampreet</a:t>
            </a:r>
            <a:r>
              <a:rPr lang="en-GB" sz="1400" b="0" i="0" dirty="0">
                <a:effectLst/>
                <a:latin typeface="Arial" panose="020B0604020202020204" pitchFamily="34" charset="0"/>
                <a:cs typeface="Arial" panose="020B0604020202020204" pitchFamily="34" charset="0"/>
              </a:rPr>
              <a:t>, K., Jill, S., Vikas, Y. (2018) ‘Descriptive Statistics’, </a:t>
            </a:r>
            <a:r>
              <a:rPr lang="en-GB" sz="1400" b="0" i="1" dirty="0">
                <a:effectLst/>
                <a:latin typeface="Arial" panose="020B0604020202020204" pitchFamily="34" charset="0"/>
                <a:cs typeface="Arial" panose="020B0604020202020204" pitchFamily="34" charset="0"/>
              </a:rPr>
              <a:t>International Journal of Academic Medicine</a:t>
            </a:r>
            <a:r>
              <a:rPr lang="en-GB" sz="1400" b="0" i="0" dirty="0">
                <a:effectLst/>
                <a:latin typeface="Arial" panose="020B0604020202020204" pitchFamily="34" charset="0"/>
                <a:cs typeface="Arial" panose="020B0604020202020204" pitchFamily="34" charset="0"/>
              </a:rPr>
              <a:t>, 4(1), pp. 60-63. Available at: </a:t>
            </a:r>
            <a:r>
              <a:rPr lang="en-GB" sz="1400" b="0" i="0" dirty="0">
                <a:solidFill>
                  <a:srgbClr val="3B3030"/>
                </a:solidFill>
                <a:effectLst/>
                <a:latin typeface="Arial" panose="020B0604020202020204" pitchFamily="34" charset="0"/>
                <a:cs typeface="Arial" panose="020B0604020202020204" pitchFamily="34" charset="0"/>
              </a:rPr>
              <a:t>10.4103/IJAM.IJAM_7_18 </a:t>
            </a:r>
            <a:endParaRPr lang="en-GB" sz="1400" b="0" i="0" dirty="0">
              <a:effectLst/>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r>
              <a:rPr lang="en-GB" sz="1400" b="0" i="0" dirty="0">
                <a:effectLst/>
                <a:latin typeface="Arial" panose="020B0604020202020204" pitchFamily="34" charset="0"/>
                <a:cs typeface="Arial" panose="020B0604020202020204" pitchFamily="34" charset="0"/>
              </a:rPr>
              <a:t>Patten, L,M. (2017) </a:t>
            </a:r>
            <a:r>
              <a:rPr lang="en-GB" sz="1400" b="0" i="1" dirty="0">
                <a:effectLst/>
                <a:latin typeface="Arial" panose="020B0604020202020204" pitchFamily="34" charset="0"/>
                <a:cs typeface="Arial" panose="020B0604020202020204" pitchFamily="34" charset="0"/>
              </a:rPr>
              <a:t>Questionnaire Research</a:t>
            </a:r>
            <a:r>
              <a:rPr lang="en-GB" sz="1400" b="0" i="0" dirty="0">
                <a:effectLst/>
                <a:latin typeface="Arial" panose="020B0604020202020204" pitchFamily="34" charset="0"/>
                <a:cs typeface="Arial" panose="020B0604020202020204" pitchFamily="34" charset="0"/>
              </a:rPr>
              <a:t>. 4</a:t>
            </a:r>
            <a:r>
              <a:rPr lang="en-GB" sz="1400" b="0" i="0" baseline="30000" dirty="0">
                <a:effectLst/>
                <a:latin typeface="Arial" panose="020B0604020202020204" pitchFamily="34" charset="0"/>
                <a:cs typeface="Arial" panose="020B0604020202020204" pitchFamily="34" charset="0"/>
              </a:rPr>
              <a:t>th</a:t>
            </a:r>
            <a:r>
              <a:rPr lang="en-GB" sz="1400" b="0" i="0" dirty="0">
                <a:effectLst/>
                <a:latin typeface="Arial" panose="020B0604020202020204" pitchFamily="34" charset="0"/>
                <a:cs typeface="Arial" panose="020B0604020202020204" pitchFamily="34" charset="0"/>
              </a:rPr>
              <a:t> Ed. Routledge: Oxon</a:t>
            </a:r>
          </a:p>
          <a:p>
            <a:endParaRPr lang="en-GB" sz="1400" dirty="0">
              <a:latin typeface="Arial" panose="020B0604020202020204" pitchFamily="34" charset="0"/>
              <a:cs typeface="Arial" panose="020B0604020202020204" pitchFamily="34" charset="0"/>
            </a:endParaRPr>
          </a:p>
          <a:p>
            <a:r>
              <a:rPr lang="en-GB" sz="1400" b="0" i="0" dirty="0" err="1">
                <a:effectLst/>
                <a:latin typeface="Arial" panose="020B0604020202020204" pitchFamily="34" charset="0"/>
                <a:cs typeface="Arial" panose="020B0604020202020204" pitchFamily="34" charset="0"/>
              </a:rPr>
              <a:t>Raganathan</a:t>
            </a:r>
            <a:r>
              <a:rPr lang="en-GB" sz="1400" b="0" i="0" dirty="0">
                <a:effectLst/>
                <a:latin typeface="Arial" panose="020B0604020202020204" pitchFamily="34" charset="0"/>
                <a:cs typeface="Arial" panose="020B0604020202020204" pitchFamily="34" charset="0"/>
              </a:rPr>
              <a:t>, P., </a:t>
            </a:r>
            <a:r>
              <a:rPr lang="en-GB" sz="1400" b="0" i="0" dirty="0" err="1">
                <a:effectLst/>
                <a:latin typeface="Arial" panose="020B0604020202020204" pitchFamily="34" charset="0"/>
                <a:cs typeface="Arial" panose="020B0604020202020204" pitchFamily="34" charset="0"/>
              </a:rPr>
              <a:t>Caduff</a:t>
            </a:r>
            <a:r>
              <a:rPr lang="en-GB" sz="1400" b="0" i="0" dirty="0">
                <a:effectLst/>
                <a:latin typeface="Arial" panose="020B0604020202020204" pitchFamily="34" charset="0"/>
                <a:cs typeface="Arial" panose="020B0604020202020204" pitchFamily="34" charset="0"/>
              </a:rPr>
              <a:t>, C. (2023) ‘Designing and validating a research questionnaire- part 1’, </a:t>
            </a:r>
            <a:r>
              <a:rPr lang="en-GB" sz="1400" b="0" i="1" dirty="0">
                <a:effectLst/>
                <a:latin typeface="Arial" panose="020B0604020202020204" pitchFamily="34" charset="0"/>
                <a:cs typeface="Arial" panose="020B0604020202020204" pitchFamily="34" charset="0"/>
              </a:rPr>
              <a:t>Perspectives in Clinical Research</a:t>
            </a:r>
            <a:r>
              <a:rPr lang="en-GB" sz="1400" b="0" i="0" dirty="0">
                <a:effectLst/>
                <a:latin typeface="Arial" panose="020B0604020202020204" pitchFamily="34" charset="0"/>
                <a:cs typeface="Arial" panose="020B0604020202020204" pitchFamily="34" charset="0"/>
              </a:rPr>
              <a:t>, 14(3), pp. 152-155. Available at: https://doi.org/10.4103%2Fpicr.picr_140_23 (Accessed: 6</a:t>
            </a:r>
            <a:r>
              <a:rPr lang="en-GB" sz="1400" b="0" i="0" baseline="30000" dirty="0">
                <a:effectLst/>
                <a:latin typeface="Arial" panose="020B0604020202020204" pitchFamily="34" charset="0"/>
                <a:cs typeface="Arial" panose="020B0604020202020204" pitchFamily="34" charset="0"/>
              </a:rPr>
              <a:t>th</a:t>
            </a:r>
            <a:r>
              <a:rPr lang="en-GB" sz="1400" b="0" i="0" dirty="0">
                <a:effectLst/>
                <a:latin typeface="Arial" panose="020B0604020202020204" pitchFamily="34" charset="0"/>
                <a:cs typeface="Arial" panose="020B0604020202020204" pitchFamily="34" charset="0"/>
              </a:rPr>
              <a:t> February 2024). </a:t>
            </a:r>
          </a:p>
          <a:p>
            <a:endParaRPr lang="en-GB" sz="1400" dirty="0">
              <a:solidFill>
                <a:srgbClr val="333333"/>
              </a:solidFill>
              <a:latin typeface="Arial" panose="020B0604020202020204" pitchFamily="34" charset="0"/>
              <a:cs typeface="Arial" panose="020B0604020202020204" pitchFamily="34" charset="0"/>
            </a:endParaRPr>
          </a:p>
          <a:p>
            <a:r>
              <a:rPr lang="en-GB" sz="1400" dirty="0" err="1">
                <a:solidFill>
                  <a:srgbClr val="333333"/>
                </a:solidFill>
                <a:latin typeface="Arial" panose="020B0604020202020204" pitchFamily="34" charset="0"/>
                <a:cs typeface="Arial" panose="020B0604020202020204" pitchFamily="34" charset="0"/>
              </a:rPr>
              <a:t>Rugseth</a:t>
            </a:r>
            <a:r>
              <a:rPr lang="en-GB" sz="1400" dirty="0">
                <a:solidFill>
                  <a:srgbClr val="333333"/>
                </a:solidFill>
                <a:latin typeface="Arial" panose="020B0604020202020204" pitchFamily="34" charset="0"/>
                <a:cs typeface="Arial" panose="020B0604020202020204" pitchFamily="34" charset="0"/>
              </a:rPr>
              <a:t>, G., </a:t>
            </a:r>
            <a:r>
              <a:rPr lang="en-GB" sz="1400" dirty="0" err="1">
                <a:solidFill>
                  <a:srgbClr val="333333"/>
                </a:solidFill>
                <a:latin typeface="Arial" panose="020B0604020202020204" pitchFamily="34" charset="0"/>
                <a:cs typeface="Arial" panose="020B0604020202020204" pitchFamily="34" charset="0"/>
              </a:rPr>
              <a:t>Terragni</a:t>
            </a:r>
            <a:r>
              <a:rPr lang="en-GB" sz="1400" dirty="0">
                <a:solidFill>
                  <a:srgbClr val="333333"/>
                </a:solidFill>
                <a:latin typeface="Arial" panose="020B0604020202020204" pitchFamily="34" charset="0"/>
                <a:cs typeface="Arial" panose="020B0604020202020204" pitchFamily="34" charset="0"/>
              </a:rPr>
              <a:t>, L., </a:t>
            </a:r>
            <a:r>
              <a:rPr lang="en-GB" sz="1400" dirty="0" err="1">
                <a:solidFill>
                  <a:srgbClr val="333333"/>
                </a:solidFill>
                <a:latin typeface="Arial" panose="020B0604020202020204" pitchFamily="34" charset="0"/>
                <a:cs typeface="Arial" panose="020B0604020202020204" pitchFamily="34" charset="0"/>
              </a:rPr>
              <a:t>Langoien</a:t>
            </a:r>
            <a:r>
              <a:rPr lang="en-GB" sz="1400" dirty="0">
                <a:solidFill>
                  <a:srgbClr val="333333"/>
                </a:solidFill>
                <a:latin typeface="Arial" panose="020B0604020202020204" pitchFamily="34" charset="0"/>
                <a:cs typeface="Arial" panose="020B0604020202020204" pitchFamily="34" charset="0"/>
              </a:rPr>
              <a:t>, J,L., Nicolaou, M., Holdsworth, M., </a:t>
            </a:r>
            <a:r>
              <a:rPr lang="en-GB" sz="1400" dirty="0" err="1">
                <a:solidFill>
                  <a:srgbClr val="333333"/>
                </a:solidFill>
                <a:latin typeface="Arial" panose="020B0604020202020204" pitchFamily="34" charset="0"/>
                <a:cs typeface="Arial" panose="020B0604020202020204" pitchFamily="34" charset="0"/>
              </a:rPr>
              <a:t>Stronks</a:t>
            </a:r>
            <a:r>
              <a:rPr lang="en-GB" sz="1400" dirty="0">
                <a:solidFill>
                  <a:srgbClr val="333333"/>
                </a:solidFill>
                <a:latin typeface="Arial" panose="020B0604020202020204" pitchFamily="34" charset="0"/>
                <a:cs typeface="Arial" panose="020B0604020202020204" pitchFamily="34" charset="0"/>
              </a:rPr>
              <a:t>, K., Lien, N., </a:t>
            </a:r>
            <a:r>
              <a:rPr lang="en-GB" sz="1400" dirty="0" err="1">
                <a:solidFill>
                  <a:srgbClr val="333333"/>
                </a:solidFill>
                <a:latin typeface="Arial" panose="020B0604020202020204" pitchFamily="34" charset="0"/>
                <a:cs typeface="Arial" panose="020B0604020202020204" pitchFamily="34" charset="0"/>
              </a:rPr>
              <a:t>Roos</a:t>
            </a:r>
            <a:r>
              <a:rPr lang="en-GB" sz="1400" dirty="0">
                <a:solidFill>
                  <a:srgbClr val="333333"/>
                </a:solidFill>
                <a:latin typeface="Arial" panose="020B0604020202020204" pitchFamily="34" charset="0"/>
                <a:cs typeface="Arial" panose="020B0604020202020204" pitchFamily="34" charset="0"/>
              </a:rPr>
              <a:t>, G. (2017) ‘Systematic mapping review of the factor influencing physical activity and sedentary behaviour in ethnic minority groups: a DEDIPAC study’, </a:t>
            </a:r>
            <a:r>
              <a:rPr lang="en-GB" sz="1400" i="1" dirty="0">
                <a:solidFill>
                  <a:srgbClr val="333333"/>
                </a:solidFill>
                <a:latin typeface="Arial" panose="020B0604020202020204" pitchFamily="34" charset="0"/>
                <a:cs typeface="Arial" panose="020B0604020202020204" pitchFamily="34" charset="0"/>
              </a:rPr>
              <a:t>International Journal of </a:t>
            </a:r>
            <a:r>
              <a:rPr lang="en-GB" sz="1400" i="1" dirty="0" err="1">
                <a:solidFill>
                  <a:srgbClr val="333333"/>
                </a:solidFill>
                <a:latin typeface="Arial" panose="020B0604020202020204" pitchFamily="34" charset="0"/>
                <a:cs typeface="Arial" panose="020B0604020202020204" pitchFamily="34" charset="0"/>
              </a:rPr>
              <a:t>Behaioural</a:t>
            </a:r>
            <a:r>
              <a:rPr lang="en-GB" sz="1400" i="1" dirty="0">
                <a:solidFill>
                  <a:srgbClr val="333333"/>
                </a:solidFill>
                <a:latin typeface="Arial" panose="020B0604020202020204" pitchFamily="34" charset="0"/>
                <a:cs typeface="Arial" panose="020B0604020202020204" pitchFamily="34" charset="0"/>
              </a:rPr>
              <a:t> nutrition and physical activity</a:t>
            </a:r>
            <a:r>
              <a:rPr lang="en-GB" sz="1400" dirty="0">
                <a:solidFill>
                  <a:srgbClr val="333333"/>
                </a:solidFill>
                <a:latin typeface="Arial" panose="020B0604020202020204" pitchFamily="34" charset="0"/>
                <a:cs typeface="Arial" panose="020B0604020202020204" pitchFamily="34" charset="0"/>
              </a:rPr>
              <a:t>, 14,99. Available at:  https://doi.org/10.1186/s12966-017-0554-3 (Accessed: 1</a:t>
            </a:r>
            <a:r>
              <a:rPr lang="en-GB" sz="1400" baseline="30000" dirty="0">
                <a:solidFill>
                  <a:srgbClr val="333333"/>
                </a:solidFill>
                <a:latin typeface="Arial" panose="020B0604020202020204" pitchFamily="34" charset="0"/>
                <a:cs typeface="Arial" panose="020B0604020202020204" pitchFamily="34" charset="0"/>
              </a:rPr>
              <a:t>st</a:t>
            </a:r>
            <a:r>
              <a:rPr lang="en-GB" sz="1400" dirty="0">
                <a:solidFill>
                  <a:srgbClr val="333333"/>
                </a:solidFill>
                <a:latin typeface="Arial" panose="020B0604020202020204" pitchFamily="34" charset="0"/>
                <a:cs typeface="Arial" panose="020B0604020202020204" pitchFamily="34" charset="0"/>
              </a:rPr>
              <a:t> February 2024). </a:t>
            </a:r>
            <a:endParaRPr lang="en-GB" sz="1400"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6E1BE21C-05C9-1DFB-3AA3-EF0082B166E9}"/>
              </a:ext>
            </a:extLst>
          </p:cNvPr>
          <p:cNvSpPr>
            <a:spLocks noGrp="1"/>
          </p:cNvSpPr>
          <p:nvPr>
            <p:ph type="title"/>
          </p:nvPr>
        </p:nvSpPr>
        <p:spPr>
          <a:xfrm>
            <a:off x="974323" y="573557"/>
            <a:ext cx="9603275" cy="1049235"/>
          </a:xfrm>
        </p:spPr>
        <p:txBody>
          <a:bodyPr/>
          <a:lstStyle/>
          <a:p>
            <a:r>
              <a:rPr lang="en-GB" dirty="0">
                <a:latin typeface="Arial" panose="020B0604020202020204" pitchFamily="34" charset="0"/>
                <a:cs typeface="Arial" panose="020B0604020202020204" pitchFamily="34" charset="0"/>
              </a:rPr>
              <a:t>References</a:t>
            </a:r>
            <a:r>
              <a:rPr lang="en-GB" dirty="0"/>
              <a:t> </a:t>
            </a:r>
          </a:p>
        </p:txBody>
      </p:sp>
    </p:spTree>
    <p:extLst>
      <p:ext uri="{BB962C8B-B14F-4D97-AF65-F5344CB8AC3E}">
        <p14:creationId xmlns:p14="http://schemas.microsoft.com/office/powerpoint/2010/main" val="27752399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D26D9F6-4EC7-83F6-2477-51A005BB3D22}"/>
              </a:ext>
            </a:extLst>
          </p:cNvPr>
          <p:cNvSpPr txBox="1"/>
          <p:nvPr/>
        </p:nvSpPr>
        <p:spPr>
          <a:xfrm>
            <a:off x="80010" y="1611630"/>
            <a:ext cx="11578590" cy="3108543"/>
          </a:xfrm>
          <a:prstGeom prst="rect">
            <a:avLst/>
          </a:prstGeom>
          <a:noFill/>
        </p:spPr>
        <p:txBody>
          <a:bodyPr wrap="square" rtlCol="0">
            <a:spAutoFit/>
          </a:bodyPr>
          <a:lstStyle/>
          <a:p>
            <a:r>
              <a:rPr lang="en-GB" sz="1400" dirty="0" err="1">
                <a:latin typeface="Arial" panose="020B0604020202020204" pitchFamily="34" charset="0"/>
                <a:cs typeface="Arial" panose="020B0604020202020204" pitchFamily="34" charset="0"/>
              </a:rPr>
              <a:t>Suminski</a:t>
            </a:r>
            <a:r>
              <a:rPr lang="en-GB" sz="1400" dirty="0">
                <a:latin typeface="Arial" panose="020B0604020202020204" pitchFamily="34" charset="0"/>
                <a:cs typeface="Arial" panose="020B0604020202020204" pitchFamily="34" charset="0"/>
              </a:rPr>
              <a:t>, R., Petosa, R., Utter, C,A., Zhang, J,J. (2002) ‘Physical activity among ethically diverse college students’, </a:t>
            </a:r>
            <a:r>
              <a:rPr lang="en-GB" sz="1400" i="1" dirty="0">
                <a:latin typeface="Arial" panose="020B0604020202020204" pitchFamily="34" charset="0"/>
                <a:cs typeface="Arial" panose="020B0604020202020204" pitchFamily="34" charset="0"/>
              </a:rPr>
              <a:t>Journal of American College Health</a:t>
            </a:r>
            <a:r>
              <a:rPr lang="en-GB" sz="1400" dirty="0">
                <a:latin typeface="Arial" panose="020B0604020202020204" pitchFamily="34" charset="0"/>
                <a:cs typeface="Arial" panose="020B0604020202020204" pitchFamily="34" charset="0"/>
              </a:rPr>
              <a:t>, 51(2), pp. 75-80. Available at: http://dx.doi.org/10.1080/07448480209596333 (Accessed: 22</a:t>
            </a:r>
            <a:r>
              <a:rPr lang="en-GB" sz="1400" baseline="30000" dirty="0">
                <a:latin typeface="Arial" panose="020B0604020202020204" pitchFamily="34" charset="0"/>
                <a:cs typeface="Arial" panose="020B0604020202020204" pitchFamily="34" charset="0"/>
              </a:rPr>
              <a:t>nd</a:t>
            </a:r>
            <a:r>
              <a:rPr lang="en-GB" sz="1400" dirty="0">
                <a:latin typeface="Arial" panose="020B0604020202020204" pitchFamily="34" charset="0"/>
                <a:cs typeface="Arial" panose="020B0604020202020204" pitchFamily="34" charset="0"/>
              </a:rPr>
              <a:t> February 2024). </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Sharma, G. (2017) ‘Pros and cons of different sampling techniques’, </a:t>
            </a:r>
            <a:r>
              <a:rPr lang="en-GB" sz="1400" i="1" dirty="0">
                <a:latin typeface="Arial" panose="020B0604020202020204" pitchFamily="34" charset="0"/>
                <a:cs typeface="Arial" panose="020B0604020202020204" pitchFamily="34" charset="0"/>
              </a:rPr>
              <a:t>International Journal of Applied Research</a:t>
            </a:r>
            <a:r>
              <a:rPr lang="en-GB" sz="1400" dirty="0">
                <a:latin typeface="Arial" panose="020B0604020202020204" pitchFamily="34" charset="0"/>
                <a:cs typeface="Arial" panose="020B0604020202020204" pitchFamily="34" charset="0"/>
              </a:rPr>
              <a:t>, 3(7), pp. 749-752. Available at: https://d1wqtxts1xzle7.cloudfront.net/58765080/Pros_and_cons_of_sampling-libre.pdf?1554136080=&amp;response-content-disposition=inline%3B+filename%3DImpact_Factor_5_2_IJAR.pdf&amp;Expires=1706958815&amp;Signature=U6JQB~PEpw9utPrHLj~JoGB80rpm5QQkQ8UUlk-6pX3X4U18JvSQM3q4v4s9aTjQ4T4TwjtCWX09WYo5JV2bPaLwrvcPwypksWFicZEEC3m-QgZnvC6xgiaK4IbecMiJJ3WJ~NesEqFyEcIqwuKz6Bk3pHtlEBwqbHbgt99CU8OdGW3W~AgxCmztAlOKYlbJY4cdTnHADMOMUBXTIxognnsUdTyXoDLN6gJwjYQOcGVUrs9I7hC3H6WMzG~o7jH-EHv11jG1hNxrw87AA3~UOJmttnucgnBkqyrrbIDTUXzsSuI~xxL80g8xaRXIoXnELLHePbCDah8s~BP71x~3VQ__&amp;Key-Pair-Id=APKAJLOHF5GGSLRBV4ZA (Accessed: 3</a:t>
            </a:r>
            <a:r>
              <a:rPr lang="en-GB" sz="1400" baseline="30000" dirty="0">
                <a:latin typeface="Arial" panose="020B0604020202020204" pitchFamily="34" charset="0"/>
                <a:cs typeface="Arial" panose="020B0604020202020204" pitchFamily="34" charset="0"/>
              </a:rPr>
              <a:t>rd</a:t>
            </a:r>
            <a:r>
              <a:rPr lang="en-GB" sz="1400" dirty="0">
                <a:latin typeface="Arial" panose="020B0604020202020204" pitchFamily="34" charset="0"/>
                <a:cs typeface="Arial" panose="020B0604020202020204" pitchFamily="34" charset="0"/>
              </a:rPr>
              <a:t> February 2024)</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Tsang, S., Royse, F,C., </a:t>
            </a:r>
            <a:r>
              <a:rPr lang="en-GB" sz="1400" dirty="0" err="1">
                <a:latin typeface="Arial" panose="020B0604020202020204" pitchFamily="34" charset="0"/>
                <a:cs typeface="Arial" panose="020B0604020202020204" pitchFamily="34" charset="0"/>
              </a:rPr>
              <a:t>Terkawi</a:t>
            </a:r>
            <a:r>
              <a:rPr lang="en-GB" sz="1400" dirty="0">
                <a:latin typeface="Arial" panose="020B0604020202020204" pitchFamily="34" charset="0"/>
                <a:cs typeface="Arial" panose="020B0604020202020204" pitchFamily="34" charset="0"/>
              </a:rPr>
              <a:t>, S,A. (2017) ‘Guidelines for developing, translating and validating in perioperative and pain medicine’, </a:t>
            </a:r>
            <a:r>
              <a:rPr lang="en-GB" sz="1400" i="1" dirty="0">
                <a:latin typeface="Arial" panose="020B0604020202020204" pitchFamily="34" charset="0"/>
                <a:cs typeface="Arial" panose="020B0604020202020204" pitchFamily="34" charset="0"/>
              </a:rPr>
              <a:t>Saudi Journal of Anaesthesia</a:t>
            </a:r>
            <a:r>
              <a:rPr lang="en-GB" sz="1400" dirty="0">
                <a:latin typeface="Arial" panose="020B0604020202020204" pitchFamily="34" charset="0"/>
                <a:cs typeface="Arial" panose="020B0604020202020204" pitchFamily="34" charset="0"/>
              </a:rPr>
              <a:t>, 11(1), pp. 80-89. Available at: https://doi.org/10.4103%2Fsja.SJA_203_17 (Accessed: 6</a:t>
            </a:r>
            <a:r>
              <a:rPr lang="en-GB" sz="1400" baseline="30000" dirty="0">
                <a:latin typeface="Arial" panose="020B0604020202020204" pitchFamily="34" charset="0"/>
                <a:cs typeface="Arial" panose="020B0604020202020204" pitchFamily="34" charset="0"/>
              </a:rPr>
              <a:t>th</a:t>
            </a:r>
            <a:r>
              <a:rPr lang="en-GB" sz="1400" dirty="0">
                <a:latin typeface="Arial" panose="020B0604020202020204" pitchFamily="34" charset="0"/>
                <a:cs typeface="Arial" panose="020B0604020202020204" pitchFamily="34" charset="0"/>
              </a:rPr>
              <a:t> February 2024). </a:t>
            </a:r>
          </a:p>
        </p:txBody>
      </p:sp>
      <p:sp>
        <p:nvSpPr>
          <p:cNvPr id="2" name="Title 1">
            <a:extLst>
              <a:ext uri="{FF2B5EF4-FFF2-40B4-BE49-F238E27FC236}">
                <a16:creationId xmlns:a16="http://schemas.microsoft.com/office/drawing/2014/main" id="{C3FB5970-1F2E-9A61-4EA1-4DB982303C35}"/>
              </a:ext>
            </a:extLst>
          </p:cNvPr>
          <p:cNvSpPr>
            <a:spLocks noGrp="1"/>
          </p:cNvSpPr>
          <p:nvPr>
            <p:ph type="title"/>
          </p:nvPr>
        </p:nvSpPr>
        <p:spPr>
          <a:xfrm>
            <a:off x="1067667" y="793089"/>
            <a:ext cx="9603275" cy="1049235"/>
          </a:xfrm>
        </p:spPr>
        <p:txBody>
          <a:bodyPr/>
          <a:lstStyle/>
          <a:p>
            <a:r>
              <a:rPr lang="en-GB" dirty="0">
                <a:latin typeface="Arial" panose="020B0604020202020204" pitchFamily="34" charset="0"/>
                <a:cs typeface="Arial" panose="020B0604020202020204" pitchFamily="34" charset="0"/>
              </a:rPr>
              <a:t>References</a:t>
            </a:r>
            <a:r>
              <a:rPr lang="en-GB" dirty="0"/>
              <a:t> </a:t>
            </a:r>
          </a:p>
        </p:txBody>
      </p:sp>
    </p:spTree>
    <p:extLst>
      <p:ext uri="{BB962C8B-B14F-4D97-AF65-F5344CB8AC3E}">
        <p14:creationId xmlns:p14="http://schemas.microsoft.com/office/powerpoint/2010/main" val="402313428"/>
      </p:ext>
    </p:extLst>
  </p:cSld>
  <p:clrMapOvr>
    <a:masterClrMapping/>
  </p:clrMapOvr>
</p:sld>
</file>

<file path=ppt/theme/theme1.xml><?xml version="1.0" encoding="utf-8"?>
<a:theme xmlns:a="http://schemas.openxmlformats.org/drawingml/2006/main" name="Gallery">
  <a:themeElements>
    <a:clrScheme name="Custom 10">
      <a:dk1>
        <a:sysClr val="windowText" lastClr="000000"/>
      </a:dk1>
      <a:lt1>
        <a:sysClr val="window" lastClr="FFFFFF"/>
      </a:lt1>
      <a:dk2>
        <a:srgbClr val="454545"/>
      </a:dk2>
      <a:lt2>
        <a:srgbClr val="DFDBD5"/>
      </a:lt2>
      <a:accent1>
        <a:srgbClr val="B71E42"/>
      </a:accent1>
      <a:accent2>
        <a:srgbClr val="84582C"/>
      </a:accent2>
      <a:accent3>
        <a:srgbClr val="002060"/>
      </a:accent3>
      <a:accent4>
        <a:srgbClr val="586EA6"/>
      </a:accent4>
      <a:accent5>
        <a:srgbClr val="586EA6"/>
      </a:accent5>
      <a:accent6>
        <a:srgbClr val="6892A0"/>
      </a:accent6>
      <a:hlink>
        <a:srgbClr val="B71E42"/>
      </a:hlink>
      <a:folHlink>
        <a:srgbClr val="586EA6"/>
      </a:folHlink>
    </a:clrScheme>
    <a:fontScheme name="Default">
      <a:majorFont>
        <a:latin typeface="Gill Sans MT"/>
        <a:ea typeface=""/>
        <a:cs typeface=""/>
      </a:majorFont>
      <a:minorFont>
        <a:latin typeface="Gill Sans MT"/>
        <a:ea typeface=""/>
        <a:cs typeface=""/>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spDef>
      <a:spPr>
        <a:solidFill>
          <a:srgbClr val="B71E42"/>
        </a:solidFill>
        <a:ln>
          <a:noFill/>
        </a:ln>
      </a:spPr>
      <a:bodyPr rtlCol="0" anchor="ctr"/>
      <a:lstStyle>
        <a:defPPr algn="ctr">
          <a:defRPr/>
        </a:defPPr>
      </a:lstStyle>
      <a:style>
        <a:lnRef idx="3">
          <a:schemeClr val="lt1"/>
        </a:lnRef>
        <a:fillRef idx="1">
          <a:schemeClr val="accent1"/>
        </a:fillRef>
        <a:effectRef idx="1">
          <a:schemeClr val="accent1"/>
        </a:effectRef>
        <a:fontRef idx="minor">
          <a:schemeClr val="lt1"/>
        </a:fontRef>
      </a:style>
    </a:spDef>
    <a:lnDef>
      <a:spPr>
        <a:ln w="31750"/>
      </a:spPr>
      <a:bodyPr/>
      <a:lstStyle/>
      <a:style>
        <a:lnRef idx="3">
          <a:schemeClr val="accent1"/>
        </a:lnRef>
        <a:fillRef idx="0">
          <a:schemeClr val="accent1"/>
        </a:fillRef>
        <a:effectRef idx="2">
          <a:schemeClr val="accent1"/>
        </a:effectRef>
        <a:fontRef idx="minor">
          <a:schemeClr val="tx1"/>
        </a:fontRef>
      </a:style>
    </a:lnDef>
  </a:objectDefaults>
  <a:extraClrSchemeLst/>
  <a:extLst>
    <a:ext uri="{05A4C25C-085E-4340-85A3-A5531E510DB2}">
      <thm15:themeFamily xmlns:thm15="http://schemas.microsoft.com/office/thememl/2012/main" name="Office_60958850_TF66921596_Win32" id="{6B9FDD00-93C4-4E21-BD1D-55AA4FC3F412}" vid="{6BB4AF6E-36C4-4E2E-AB49-C65CBCF6D42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My invention</Template>
  <TotalTime>2007</TotalTime>
  <Words>2839</Words>
  <Application>Microsoft Office PowerPoint</Application>
  <PresentationFormat>Widescreen</PresentationFormat>
  <Paragraphs>142</Paragraphs>
  <Slides>20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Gill Sans MT</vt:lpstr>
      <vt:lpstr>Tahoma</vt:lpstr>
      <vt:lpstr>Wingdings</vt:lpstr>
      <vt:lpstr>Gallery</vt:lpstr>
      <vt:lpstr>PowerPoint Presentation</vt:lpstr>
      <vt:lpstr>CONTENTS</vt:lpstr>
      <vt:lpstr>Prevalence of physical activity among students IN A PUBLIC UNIVERSITY</vt:lpstr>
      <vt:lpstr>Introduction / background</vt:lpstr>
      <vt:lpstr>PowerPoint Presentation</vt:lpstr>
      <vt:lpstr>RATIONALE OF THE STUDY</vt:lpstr>
      <vt:lpstr>RESEARCH QUESTION / AIM / OBJECTIVES</vt:lpstr>
      <vt:lpstr>Proposed METHODOLOGY / RESEARCH DESIGN</vt:lpstr>
      <vt:lpstr>RECRUITMENT, SAMPLING </vt:lpstr>
      <vt:lpstr>SAMPLING method and strategy</vt:lpstr>
      <vt:lpstr>MATERIALS / DATA COLLECTION METHOD</vt:lpstr>
      <vt:lpstr>DATA ANALYSIS TECHNIQUE</vt:lpstr>
      <vt:lpstr>ETHICAL CONSIDERATIONS</vt:lpstr>
      <vt:lpstr>IMPLICATION OF RESEARCH</vt:lpstr>
      <vt:lpstr>PLAN OF WORK AND TIME SCHEDULE – GANTT CHART</vt:lpstr>
      <vt:lpstr>REFERENCES</vt:lpstr>
      <vt:lpstr>References </vt:lpstr>
      <vt:lpstr>References </vt:lpstr>
      <vt:lpstr>References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Prevalence of physical activity among students in a public university</dc:title>
  <dc:creator>Sabina khanam</dc:creator>
  <cp:lastModifiedBy>Sabina khanam</cp:lastModifiedBy>
  <cp:revision>1</cp:revision>
  <dcterms:created xsi:type="dcterms:W3CDTF">2024-01-18T11:01:10Z</dcterms:created>
  <dcterms:modified xsi:type="dcterms:W3CDTF">2024-02-29T08:45:14Z</dcterms:modified>
</cp:coreProperties>
</file>