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55" r:id="rId1"/>
    <p:sldMasterId id="2147484259" r:id="rId2"/>
  </p:sldMasterIdLst>
  <p:notesMasterIdLst>
    <p:notesMasterId r:id="rId28"/>
  </p:notesMasterIdLst>
  <p:sldIdLst>
    <p:sldId id="257" r:id="rId3"/>
    <p:sldId id="464" r:id="rId4"/>
    <p:sldId id="465" r:id="rId5"/>
    <p:sldId id="466" r:id="rId6"/>
    <p:sldId id="467" r:id="rId7"/>
    <p:sldId id="468" r:id="rId8"/>
    <p:sldId id="469" r:id="rId9"/>
    <p:sldId id="470" r:id="rId10"/>
    <p:sldId id="471" r:id="rId11"/>
    <p:sldId id="472" r:id="rId12"/>
    <p:sldId id="473" r:id="rId13"/>
    <p:sldId id="474" r:id="rId14"/>
    <p:sldId id="475" r:id="rId15"/>
    <p:sldId id="476" r:id="rId16"/>
    <p:sldId id="477" r:id="rId17"/>
    <p:sldId id="478" r:id="rId18"/>
    <p:sldId id="479" r:id="rId19"/>
    <p:sldId id="480" r:id="rId20"/>
    <p:sldId id="481" r:id="rId21"/>
    <p:sldId id="482" r:id="rId22"/>
    <p:sldId id="483" r:id="rId23"/>
    <p:sldId id="484" r:id="rId24"/>
    <p:sldId id="485" r:id="rId25"/>
    <p:sldId id="486" r:id="rId26"/>
    <p:sldId id="487"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E97DDC-A5BE-49DB-B2DC-9528D2F4C20D}" v="36" dt="2024-04-24T10:46:29.1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22" autoAdjust="0"/>
    <p:restoredTop sz="79487" autoAdjust="0"/>
  </p:normalViewPr>
  <p:slideViewPr>
    <p:cSldViewPr snapToGrid="0">
      <p:cViewPr varScale="1">
        <p:scale>
          <a:sx n="79" d="100"/>
          <a:sy n="79" d="100"/>
        </p:scale>
        <p:origin x="668"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microsoft.com/office/2015/10/relationships/revisionInfo" Target="revisionInfo.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viewProps" Target="viewProps.xml"/><Relationship Id="rId8"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an Felices" userId="8e38ee09-c2ff-4103-943a-2518637016e9" providerId="ADAL" clId="{62E97DDC-A5BE-49DB-B2DC-9528D2F4C20D}"/>
    <pc:docChg chg="custSel addSld delSld modSld sldOrd delMainMaster">
      <pc:chgData name="Christian Felices" userId="8e38ee09-c2ff-4103-943a-2518637016e9" providerId="ADAL" clId="{62E97DDC-A5BE-49DB-B2DC-9528D2F4C20D}" dt="2024-04-24T10:46:36.543" v="109" actId="47"/>
      <pc:docMkLst>
        <pc:docMk/>
      </pc:docMkLst>
      <pc:sldChg chg="delSp del modAnim">
        <pc:chgData name="Christian Felices" userId="8e38ee09-c2ff-4103-943a-2518637016e9" providerId="ADAL" clId="{62E97DDC-A5BE-49DB-B2DC-9528D2F4C20D}" dt="2024-04-24T10:39:50.220" v="22" actId="47"/>
        <pc:sldMkLst>
          <pc:docMk/>
          <pc:sldMk cId="0" sldId="258"/>
        </pc:sldMkLst>
        <pc:spChg chg="del">
          <ac:chgData name="Christian Felices" userId="8e38ee09-c2ff-4103-943a-2518637016e9" providerId="ADAL" clId="{62E97DDC-A5BE-49DB-B2DC-9528D2F4C20D}" dt="2024-04-24T10:39:37.719" v="18" actId="478"/>
          <ac:spMkLst>
            <pc:docMk/>
            <pc:sldMk cId="0" sldId="258"/>
            <ac:spMk id="6149" creationId="{222FD68E-D1EE-48CD-A368-9C7089664B5F}"/>
          </ac:spMkLst>
        </pc:spChg>
      </pc:sldChg>
      <pc:sldChg chg="del">
        <pc:chgData name="Christian Felices" userId="8e38ee09-c2ff-4103-943a-2518637016e9" providerId="ADAL" clId="{62E97DDC-A5BE-49DB-B2DC-9528D2F4C20D}" dt="2024-04-24T10:41:20.101" v="36" actId="47"/>
        <pc:sldMkLst>
          <pc:docMk/>
          <pc:sldMk cId="0" sldId="265"/>
        </pc:sldMkLst>
      </pc:sldChg>
      <pc:sldChg chg="del">
        <pc:chgData name="Christian Felices" userId="8e38ee09-c2ff-4103-943a-2518637016e9" providerId="ADAL" clId="{62E97DDC-A5BE-49DB-B2DC-9528D2F4C20D}" dt="2024-04-24T10:42:12.575" v="49" actId="47"/>
        <pc:sldMkLst>
          <pc:docMk/>
          <pc:sldMk cId="0" sldId="266"/>
        </pc:sldMkLst>
      </pc:sldChg>
      <pc:sldChg chg="del">
        <pc:chgData name="Christian Felices" userId="8e38ee09-c2ff-4103-943a-2518637016e9" providerId="ADAL" clId="{62E97DDC-A5BE-49DB-B2DC-9528D2F4C20D}" dt="2024-04-24T10:44:47.283" v="91" actId="47"/>
        <pc:sldMkLst>
          <pc:docMk/>
          <pc:sldMk cId="0" sldId="268"/>
        </pc:sldMkLst>
      </pc:sldChg>
      <pc:sldChg chg="del">
        <pc:chgData name="Christian Felices" userId="8e38ee09-c2ff-4103-943a-2518637016e9" providerId="ADAL" clId="{62E97DDC-A5BE-49DB-B2DC-9528D2F4C20D}" dt="2024-04-24T10:44:57.507" v="94" actId="47"/>
        <pc:sldMkLst>
          <pc:docMk/>
          <pc:sldMk cId="0" sldId="271"/>
        </pc:sldMkLst>
      </pc:sldChg>
      <pc:sldChg chg="del">
        <pc:chgData name="Christian Felices" userId="8e38ee09-c2ff-4103-943a-2518637016e9" providerId="ADAL" clId="{62E97DDC-A5BE-49DB-B2DC-9528D2F4C20D}" dt="2024-04-24T10:43:24.412" v="68" actId="47"/>
        <pc:sldMkLst>
          <pc:docMk/>
          <pc:sldMk cId="0" sldId="280"/>
        </pc:sldMkLst>
      </pc:sldChg>
      <pc:sldChg chg="del">
        <pc:chgData name="Christian Felices" userId="8e38ee09-c2ff-4103-943a-2518637016e9" providerId="ADAL" clId="{62E97DDC-A5BE-49DB-B2DC-9528D2F4C20D}" dt="2024-04-24T10:41:29.825" v="39" actId="47"/>
        <pc:sldMkLst>
          <pc:docMk/>
          <pc:sldMk cId="0" sldId="281"/>
        </pc:sldMkLst>
      </pc:sldChg>
      <pc:sldChg chg="del">
        <pc:chgData name="Christian Felices" userId="8e38ee09-c2ff-4103-943a-2518637016e9" providerId="ADAL" clId="{62E97DDC-A5BE-49DB-B2DC-9528D2F4C20D}" dt="2024-04-24T10:40:40.820" v="30" actId="47"/>
        <pc:sldMkLst>
          <pc:docMk/>
          <pc:sldMk cId="0" sldId="283"/>
        </pc:sldMkLst>
      </pc:sldChg>
      <pc:sldChg chg="del">
        <pc:chgData name="Christian Felices" userId="8e38ee09-c2ff-4103-943a-2518637016e9" providerId="ADAL" clId="{62E97DDC-A5BE-49DB-B2DC-9528D2F4C20D}" dt="2024-04-24T10:46:11.137" v="105" actId="47"/>
        <pc:sldMkLst>
          <pc:docMk/>
          <pc:sldMk cId="2058534929" sldId="377"/>
        </pc:sldMkLst>
      </pc:sldChg>
      <pc:sldChg chg="modSp del mod">
        <pc:chgData name="Christian Felices" userId="8e38ee09-c2ff-4103-943a-2518637016e9" providerId="ADAL" clId="{62E97DDC-A5BE-49DB-B2DC-9528D2F4C20D}" dt="2024-04-24T10:39:27.695" v="16" actId="47"/>
        <pc:sldMkLst>
          <pc:docMk/>
          <pc:sldMk cId="2436757310" sldId="450"/>
        </pc:sldMkLst>
        <pc:spChg chg="mod">
          <ac:chgData name="Christian Felices" userId="8e38ee09-c2ff-4103-943a-2518637016e9" providerId="ADAL" clId="{62E97DDC-A5BE-49DB-B2DC-9528D2F4C20D}" dt="2024-04-24T10:38:16.540" v="1" actId="1076"/>
          <ac:spMkLst>
            <pc:docMk/>
            <pc:sldMk cId="2436757310" sldId="450"/>
            <ac:spMk id="13" creationId="{12A09B87-5F64-4006-A5F2-FFC81F4DD1F3}"/>
          </ac:spMkLst>
        </pc:spChg>
      </pc:sldChg>
      <pc:sldChg chg="del">
        <pc:chgData name="Christian Felices" userId="8e38ee09-c2ff-4103-943a-2518637016e9" providerId="ADAL" clId="{62E97DDC-A5BE-49DB-B2DC-9528D2F4C20D}" dt="2024-04-24T10:40:26.159" v="27" actId="47"/>
        <pc:sldMkLst>
          <pc:docMk/>
          <pc:sldMk cId="0" sldId="451"/>
        </pc:sldMkLst>
      </pc:sldChg>
      <pc:sldChg chg="del">
        <pc:chgData name="Christian Felices" userId="8e38ee09-c2ff-4103-943a-2518637016e9" providerId="ADAL" clId="{62E97DDC-A5BE-49DB-B2DC-9528D2F4C20D}" dt="2024-04-24T10:42:00.415" v="46" actId="47"/>
        <pc:sldMkLst>
          <pc:docMk/>
          <pc:sldMk cId="0" sldId="452"/>
        </pc:sldMkLst>
      </pc:sldChg>
      <pc:sldChg chg="del">
        <pc:chgData name="Christian Felices" userId="8e38ee09-c2ff-4103-943a-2518637016e9" providerId="ADAL" clId="{62E97DDC-A5BE-49DB-B2DC-9528D2F4C20D}" dt="2024-04-24T10:42:42.226" v="54" actId="47"/>
        <pc:sldMkLst>
          <pc:docMk/>
          <pc:sldMk cId="0" sldId="453"/>
        </pc:sldMkLst>
      </pc:sldChg>
      <pc:sldChg chg="del">
        <pc:chgData name="Christian Felices" userId="8e38ee09-c2ff-4103-943a-2518637016e9" providerId="ADAL" clId="{62E97DDC-A5BE-49DB-B2DC-9528D2F4C20D}" dt="2024-04-24T10:42:59.452" v="61" actId="47"/>
        <pc:sldMkLst>
          <pc:docMk/>
          <pc:sldMk cId="0" sldId="454"/>
        </pc:sldMkLst>
      </pc:sldChg>
      <pc:sldChg chg="del">
        <pc:chgData name="Christian Felices" userId="8e38ee09-c2ff-4103-943a-2518637016e9" providerId="ADAL" clId="{62E97DDC-A5BE-49DB-B2DC-9528D2F4C20D}" dt="2024-04-24T10:43:10.563" v="65" actId="47"/>
        <pc:sldMkLst>
          <pc:docMk/>
          <pc:sldMk cId="0" sldId="455"/>
        </pc:sldMkLst>
      </pc:sldChg>
      <pc:sldChg chg="del">
        <pc:chgData name="Christian Felices" userId="8e38ee09-c2ff-4103-943a-2518637016e9" providerId="ADAL" clId="{62E97DDC-A5BE-49DB-B2DC-9528D2F4C20D}" dt="2024-04-24T10:43:33.767" v="71" actId="47"/>
        <pc:sldMkLst>
          <pc:docMk/>
          <pc:sldMk cId="0" sldId="456"/>
        </pc:sldMkLst>
      </pc:sldChg>
      <pc:sldChg chg="del">
        <pc:chgData name="Christian Felices" userId="8e38ee09-c2ff-4103-943a-2518637016e9" providerId="ADAL" clId="{62E97DDC-A5BE-49DB-B2DC-9528D2F4C20D}" dt="2024-04-24T10:43:45.850" v="75" actId="47"/>
        <pc:sldMkLst>
          <pc:docMk/>
          <pc:sldMk cId="0" sldId="457"/>
        </pc:sldMkLst>
      </pc:sldChg>
      <pc:sldChg chg="del">
        <pc:chgData name="Christian Felices" userId="8e38ee09-c2ff-4103-943a-2518637016e9" providerId="ADAL" clId="{62E97DDC-A5BE-49DB-B2DC-9528D2F4C20D}" dt="2024-04-24T10:43:56.936" v="79" actId="47"/>
        <pc:sldMkLst>
          <pc:docMk/>
          <pc:sldMk cId="0" sldId="458"/>
        </pc:sldMkLst>
      </pc:sldChg>
      <pc:sldChg chg="del">
        <pc:chgData name="Christian Felices" userId="8e38ee09-c2ff-4103-943a-2518637016e9" providerId="ADAL" clId="{62E97DDC-A5BE-49DB-B2DC-9528D2F4C20D}" dt="2024-04-24T10:44:07.649" v="82" actId="47"/>
        <pc:sldMkLst>
          <pc:docMk/>
          <pc:sldMk cId="0" sldId="459"/>
        </pc:sldMkLst>
      </pc:sldChg>
      <pc:sldChg chg="del">
        <pc:chgData name="Christian Felices" userId="8e38ee09-c2ff-4103-943a-2518637016e9" providerId="ADAL" clId="{62E97DDC-A5BE-49DB-B2DC-9528D2F4C20D}" dt="2024-04-24T10:44:17.364" v="84" actId="47"/>
        <pc:sldMkLst>
          <pc:docMk/>
          <pc:sldMk cId="0" sldId="460"/>
        </pc:sldMkLst>
      </pc:sldChg>
      <pc:sldChg chg="del">
        <pc:chgData name="Christian Felices" userId="8e38ee09-c2ff-4103-943a-2518637016e9" providerId="ADAL" clId="{62E97DDC-A5BE-49DB-B2DC-9528D2F4C20D}" dt="2024-04-24T10:45:57.553" v="102" actId="47"/>
        <pc:sldMkLst>
          <pc:docMk/>
          <pc:sldMk cId="0" sldId="461"/>
        </pc:sldMkLst>
      </pc:sldChg>
      <pc:sldChg chg="del">
        <pc:chgData name="Christian Felices" userId="8e38ee09-c2ff-4103-943a-2518637016e9" providerId="ADAL" clId="{62E97DDC-A5BE-49DB-B2DC-9528D2F4C20D}" dt="2024-04-24T10:45:59.486" v="103" actId="47"/>
        <pc:sldMkLst>
          <pc:docMk/>
          <pc:sldMk cId="0" sldId="462"/>
        </pc:sldMkLst>
      </pc:sldChg>
      <pc:sldChg chg="del">
        <pc:chgData name="Christian Felices" userId="8e38ee09-c2ff-4103-943a-2518637016e9" providerId="ADAL" clId="{62E97DDC-A5BE-49DB-B2DC-9528D2F4C20D}" dt="2024-04-24T10:46:36.543" v="109" actId="47"/>
        <pc:sldMkLst>
          <pc:docMk/>
          <pc:sldMk cId="0" sldId="463"/>
        </pc:sldMkLst>
      </pc:sldChg>
      <pc:sldChg chg="addSp delSp modSp add mod ord">
        <pc:chgData name="Christian Felices" userId="8e38ee09-c2ff-4103-943a-2518637016e9" providerId="ADAL" clId="{62E97DDC-A5BE-49DB-B2DC-9528D2F4C20D}" dt="2024-04-24T10:39:03.312" v="9"/>
        <pc:sldMkLst>
          <pc:docMk/>
          <pc:sldMk cId="4090575137" sldId="465"/>
        </pc:sldMkLst>
        <pc:spChg chg="del">
          <ac:chgData name="Christian Felices" userId="8e38ee09-c2ff-4103-943a-2518637016e9" providerId="ADAL" clId="{62E97DDC-A5BE-49DB-B2DC-9528D2F4C20D}" dt="2024-04-24T10:38:43.778" v="6" actId="478"/>
          <ac:spMkLst>
            <pc:docMk/>
            <pc:sldMk cId="4090575137" sldId="465"/>
            <ac:spMk id="2" creationId="{AEEB5314-3CA8-4209-9F4B-373A17107E8E}"/>
          </ac:spMkLst>
        </pc:spChg>
        <pc:spChg chg="del">
          <ac:chgData name="Christian Felices" userId="8e38ee09-c2ff-4103-943a-2518637016e9" providerId="ADAL" clId="{62E97DDC-A5BE-49DB-B2DC-9528D2F4C20D}" dt="2024-04-24T10:38:39.115" v="4" actId="478"/>
          <ac:spMkLst>
            <pc:docMk/>
            <pc:sldMk cId="4090575137" sldId="465"/>
            <ac:spMk id="3" creationId="{3440C9B5-DBDF-4BFD-9E01-387F5D399555}"/>
          </ac:spMkLst>
        </pc:spChg>
        <pc:spChg chg="add mod">
          <ac:chgData name="Christian Felices" userId="8e38ee09-c2ff-4103-943a-2518637016e9" providerId="ADAL" clId="{62E97DDC-A5BE-49DB-B2DC-9528D2F4C20D}" dt="2024-04-24T10:38:39.115" v="4" actId="478"/>
          <ac:spMkLst>
            <pc:docMk/>
            <pc:sldMk cId="4090575137" sldId="465"/>
            <ac:spMk id="5" creationId="{0B5D897E-0F3A-90BB-4AB3-6C54123039AB}"/>
          </ac:spMkLst>
        </pc:spChg>
        <pc:spChg chg="add mod">
          <ac:chgData name="Christian Felices" userId="8e38ee09-c2ff-4103-943a-2518637016e9" providerId="ADAL" clId="{62E97DDC-A5BE-49DB-B2DC-9528D2F4C20D}" dt="2024-04-24T10:38:43.778" v="6" actId="478"/>
          <ac:spMkLst>
            <pc:docMk/>
            <pc:sldMk cId="4090575137" sldId="465"/>
            <ac:spMk id="7" creationId="{24433884-24B0-534F-DED2-BCA75403F709}"/>
          </ac:spMkLst>
        </pc:spChg>
        <pc:spChg chg="add mod">
          <ac:chgData name="Christian Felices" userId="8e38ee09-c2ff-4103-943a-2518637016e9" providerId="ADAL" clId="{62E97DDC-A5BE-49DB-B2DC-9528D2F4C20D}" dt="2024-04-24T10:38:58.721" v="7"/>
          <ac:spMkLst>
            <pc:docMk/>
            <pc:sldMk cId="4090575137" sldId="465"/>
            <ac:spMk id="11" creationId="{CF7C8545-5AD5-F9B0-29F6-ACD1175C1256}"/>
          </ac:spMkLst>
        </pc:spChg>
        <pc:picChg chg="add mod">
          <ac:chgData name="Christian Felices" userId="8e38ee09-c2ff-4103-943a-2518637016e9" providerId="ADAL" clId="{62E97DDC-A5BE-49DB-B2DC-9528D2F4C20D}" dt="2024-04-24T10:38:58.721" v="7"/>
          <ac:picMkLst>
            <pc:docMk/>
            <pc:sldMk cId="4090575137" sldId="465"/>
            <ac:picMk id="8" creationId="{DDFC91E9-3F01-2802-2A4B-BB73E0A3959F}"/>
          </ac:picMkLst>
        </pc:picChg>
        <pc:picChg chg="add mod">
          <ac:chgData name="Christian Felices" userId="8e38ee09-c2ff-4103-943a-2518637016e9" providerId="ADAL" clId="{62E97DDC-A5BE-49DB-B2DC-9528D2F4C20D}" dt="2024-04-24T10:38:58.721" v="7"/>
          <ac:picMkLst>
            <pc:docMk/>
            <pc:sldMk cId="4090575137" sldId="465"/>
            <ac:picMk id="9" creationId="{CAFE87E8-CA8E-729E-2D50-902EFE7C4E34}"/>
          </ac:picMkLst>
        </pc:picChg>
        <pc:picChg chg="del">
          <ac:chgData name="Christian Felices" userId="8e38ee09-c2ff-4103-943a-2518637016e9" providerId="ADAL" clId="{62E97DDC-A5BE-49DB-B2DC-9528D2F4C20D}" dt="2024-04-24T10:38:40.709" v="5" actId="478"/>
          <ac:picMkLst>
            <pc:docMk/>
            <pc:sldMk cId="4090575137" sldId="465"/>
            <ac:picMk id="10" creationId="{385DA7A4-897F-47EC-B0C3-60A17A987197}"/>
          </ac:picMkLst>
        </pc:picChg>
      </pc:sldChg>
      <pc:sldChg chg="addSp delSp modSp add mod modAnim">
        <pc:chgData name="Christian Felices" userId="8e38ee09-c2ff-4103-943a-2518637016e9" providerId="ADAL" clId="{62E97DDC-A5BE-49DB-B2DC-9528D2F4C20D}" dt="2024-04-24T10:39:43.367" v="20" actId="27636"/>
        <pc:sldMkLst>
          <pc:docMk/>
          <pc:sldMk cId="3697871350" sldId="466"/>
        </pc:sldMkLst>
        <pc:spChg chg="del mod">
          <ac:chgData name="Christian Felices" userId="8e38ee09-c2ff-4103-943a-2518637016e9" providerId="ADAL" clId="{62E97DDC-A5BE-49DB-B2DC-9528D2F4C20D}" dt="2024-04-24T10:39:22.120" v="14" actId="478"/>
          <ac:spMkLst>
            <pc:docMk/>
            <pc:sldMk cId="3697871350" sldId="466"/>
            <ac:spMk id="2" creationId="{AEEB5314-3CA8-4209-9F4B-373A17107E8E}"/>
          </ac:spMkLst>
        </pc:spChg>
        <pc:spChg chg="del">
          <ac:chgData name="Christian Felices" userId="8e38ee09-c2ff-4103-943a-2518637016e9" providerId="ADAL" clId="{62E97DDC-A5BE-49DB-B2DC-9528D2F4C20D}" dt="2024-04-24T10:39:19.519" v="12" actId="478"/>
          <ac:spMkLst>
            <pc:docMk/>
            <pc:sldMk cId="3697871350" sldId="466"/>
            <ac:spMk id="3" creationId="{3440C9B5-DBDF-4BFD-9E01-387F5D399555}"/>
          </ac:spMkLst>
        </pc:spChg>
        <pc:spChg chg="add mod">
          <ac:chgData name="Christian Felices" userId="8e38ee09-c2ff-4103-943a-2518637016e9" providerId="ADAL" clId="{62E97DDC-A5BE-49DB-B2DC-9528D2F4C20D}" dt="2024-04-24T10:39:19.519" v="12" actId="478"/>
          <ac:spMkLst>
            <pc:docMk/>
            <pc:sldMk cId="3697871350" sldId="466"/>
            <ac:spMk id="5" creationId="{CA5CB717-0911-59D2-8B70-0D7730E9BC7B}"/>
          </ac:spMkLst>
        </pc:spChg>
        <pc:spChg chg="add mod">
          <ac:chgData name="Christian Felices" userId="8e38ee09-c2ff-4103-943a-2518637016e9" providerId="ADAL" clId="{62E97DDC-A5BE-49DB-B2DC-9528D2F4C20D}" dt="2024-04-24T10:39:22.120" v="14" actId="478"/>
          <ac:spMkLst>
            <pc:docMk/>
            <pc:sldMk cId="3697871350" sldId="466"/>
            <ac:spMk id="7" creationId="{60946BEC-5033-BAF3-A905-0BC22317D213}"/>
          </ac:spMkLst>
        </pc:spChg>
        <pc:spChg chg="add mod">
          <ac:chgData name="Christian Felices" userId="8e38ee09-c2ff-4103-943a-2518637016e9" providerId="ADAL" clId="{62E97DDC-A5BE-49DB-B2DC-9528D2F4C20D}" dt="2024-04-24T10:39:43.077" v="19"/>
          <ac:spMkLst>
            <pc:docMk/>
            <pc:sldMk cId="3697871350" sldId="466"/>
            <ac:spMk id="8" creationId="{9338A987-F039-1FBD-626D-D3B16BF1DACF}"/>
          </ac:spMkLst>
        </pc:spChg>
        <pc:spChg chg="add mod">
          <ac:chgData name="Christian Felices" userId="8e38ee09-c2ff-4103-943a-2518637016e9" providerId="ADAL" clId="{62E97DDC-A5BE-49DB-B2DC-9528D2F4C20D}" dt="2024-04-24T10:39:43.077" v="19"/>
          <ac:spMkLst>
            <pc:docMk/>
            <pc:sldMk cId="3697871350" sldId="466"/>
            <ac:spMk id="9" creationId="{9D49C447-CAE5-A285-4264-97DA30F76ADF}"/>
          </ac:spMkLst>
        </pc:spChg>
        <pc:spChg chg="add mod">
          <ac:chgData name="Christian Felices" userId="8e38ee09-c2ff-4103-943a-2518637016e9" providerId="ADAL" clId="{62E97DDC-A5BE-49DB-B2DC-9528D2F4C20D}" dt="2024-04-24T10:39:43.367" v="20" actId="27636"/>
          <ac:spMkLst>
            <pc:docMk/>
            <pc:sldMk cId="3697871350" sldId="466"/>
            <ac:spMk id="11" creationId="{E8857E16-ED5A-63BE-3D0A-90B9CE882704}"/>
          </ac:spMkLst>
        </pc:spChg>
        <pc:picChg chg="del">
          <ac:chgData name="Christian Felices" userId="8e38ee09-c2ff-4103-943a-2518637016e9" providerId="ADAL" clId="{62E97DDC-A5BE-49DB-B2DC-9528D2F4C20D}" dt="2024-04-24T10:39:23.937" v="15" actId="478"/>
          <ac:picMkLst>
            <pc:docMk/>
            <pc:sldMk cId="3697871350" sldId="466"/>
            <ac:picMk id="10" creationId="{385DA7A4-897F-47EC-B0C3-60A17A987197}"/>
          </ac:picMkLst>
        </pc:picChg>
      </pc:sldChg>
      <pc:sldChg chg="addSp modSp add mod modAnim">
        <pc:chgData name="Christian Felices" userId="8e38ee09-c2ff-4103-943a-2518637016e9" providerId="ADAL" clId="{62E97DDC-A5BE-49DB-B2DC-9528D2F4C20D}" dt="2024-04-24T10:40:14.709" v="25" actId="255"/>
        <pc:sldMkLst>
          <pc:docMk/>
          <pc:sldMk cId="3528802348" sldId="467"/>
        </pc:sldMkLst>
        <pc:spChg chg="add mod">
          <ac:chgData name="Christian Felices" userId="8e38ee09-c2ff-4103-943a-2518637016e9" providerId="ADAL" clId="{62E97DDC-A5BE-49DB-B2DC-9528D2F4C20D}" dt="2024-04-24T10:40:14.709" v="25" actId="255"/>
          <ac:spMkLst>
            <pc:docMk/>
            <pc:sldMk cId="3528802348" sldId="467"/>
            <ac:spMk id="3" creationId="{BDB87FD4-9456-4884-7024-B8276E22275C}"/>
          </ac:spMkLst>
        </pc:spChg>
        <pc:spChg chg="add mod">
          <ac:chgData name="Christian Felices" userId="8e38ee09-c2ff-4103-943a-2518637016e9" providerId="ADAL" clId="{62E97DDC-A5BE-49DB-B2DC-9528D2F4C20D}" dt="2024-04-24T10:40:07.539" v="24" actId="255"/>
          <ac:spMkLst>
            <pc:docMk/>
            <pc:sldMk cId="3528802348" sldId="467"/>
            <ac:spMk id="4" creationId="{431EDDFE-3EAC-E461-BD06-385091714665}"/>
          </ac:spMkLst>
        </pc:spChg>
        <pc:picChg chg="add mod">
          <ac:chgData name="Christian Felices" userId="8e38ee09-c2ff-4103-943a-2518637016e9" providerId="ADAL" clId="{62E97DDC-A5BE-49DB-B2DC-9528D2F4C20D}" dt="2024-04-24T10:39:56.945" v="23"/>
          <ac:picMkLst>
            <pc:docMk/>
            <pc:sldMk cId="3528802348" sldId="467"/>
            <ac:picMk id="2" creationId="{92BD567A-451D-BEBA-6303-20E2F3E7042E}"/>
          </ac:picMkLst>
        </pc:picChg>
      </pc:sldChg>
      <pc:sldChg chg="addSp modSp add">
        <pc:chgData name="Christian Felices" userId="8e38ee09-c2ff-4103-943a-2518637016e9" providerId="ADAL" clId="{62E97DDC-A5BE-49DB-B2DC-9528D2F4C20D}" dt="2024-04-24T10:40:34.994" v="28"/>
        <pc:sldMkLst>
          <pc:docMk/>
          <pc:sldMk cId="3360012470" sldId="468"/>
        </pc:sldMkLst>
        <pc:spChg chg="add mod">
          <ac:chgData name="Christian Felices" userId="8e38ee09-c2ff-4103-943a-2518637016e9" providerId="ADAL" clId="{62E97DDC-A5BE-49DB-B2DC-9528D2F4C20D}" dt="2024-04-24T10:40:34.994" v="28"/>
          <ac:spMkLst>
            <pc:docMk/>
            <pc:sldMk cId="3360012470" sldId="468"/>
            <ac:spMk id="2" creationId="{9164EEE2-8132-D06F-FC80-8DCC8F75B78A}"/>
          </ac:spMkLst>
        </pc:spChg>
        <pc:spChg chg="add mod">
          <ac:chgData name="Christian Felices" userId="8e38ee09-c2ff-4103-943a-2518637016e9" providerId="ADAL" clId="{62E97DDC-A5BE-49DB-B2DC-9528D2F4C20D}" dt="2024-04-24T10:40:34.994" v="28"/>
          <ac:spMkLst>
            <pc:docMk/>
            <pc:sldMk cId="3360012470" sldId="468"/>
            <ac:spMk id="4" creationId="{E6B70F3E-C676-A225-A09B-0924E0853916}"/>
          </ac:spMkLst>
        </pc:spChg>
        <pc:picChg chg="add mod">
          <ac:chgData name="Christian Felices" userId="8e38ee09-c2ff-4103-943a-2518637016e9" providerId="ADAL" clId="{62E97DDC-A5BE-49DB-B2DC-9528D2F4C20D}" dt="2024-04-24T10:40:34.994" v="28"/>
          <ac:picMkLst>
            <pc:docMk/>
            <pc:sldMk cId="3360012470" sldId="468"/>
            <ac:picMk id="3" creationId="{AF13B733-C39C-B8BA-AA0B-F2CCB167FFC5}"/>
          </ac:picMkLst>
        </pc:picChg>
      </pc:sldChg>
      <pc:sldChg chg="addSp modSp add mod modAnim">
        <pc:chgData name="Christian Felices" userId="8e38ee09-c2ff-4103-943a-2518637016e9" providerId="ADAL" clId="{62E97DDC-A5BE-49DB-B2DC-9528D2F4C20D}" dt="2024-04-24T10:41:11.206" v="34" actId="27636"/>
        <pc:sldMkLst>
          <pc:docMk/>
          <pc:sldMk cId="3154660890" sldId="469"/>
        </pc:sldMkLst>
        <pc:spChg chg="add mod">
          <ac:chgData name="Christian Felices" userId="8e38ee09-c2ff-4103-943a-2518637016e9" providerId="ADAL" clId="{62E97DDC-A5BE-49DB-B2DC-9528D2F4C20D}" dt="2024-04-24T10:40:49.250" v="31"/>
          <ac:spMkLst>
            <pc:docMk/>
            <pc:sldMk cId="3154660890" sldId="469"/>
            <ac:spMk id="2" creationId="{DA2FCC51-EFBA-C4F2-4F32-74D76DC623E1}"/>
          </ac:spMkLst>
        </pc:spChg>
        <pc:spChg chg="add mod">
          <ac:chgData name="Christian Felices" userId="8e38ee09-c2ff-4103-943a-2518637016e9" providerId="ADAL" clId="{62E97DDC-A5BE-49DB-B2DC-9528D2F4C20D}" dt="2024-04-24T10:41:11.206" v="34" actId="27636"/>
          <ac:spMkLst>
            <pc:docMk/>
            <pc:sldMk cId="3154660890" sldId="469"/>
            <ac:spMk id="3" creationId="{3DF00925-5DB9-FDFD-5BF5-C7F92FA03C8F}"/>
          </ac:spMkLst>
        </pc:spChg>
        <pc:picChg chg="add mod">
          <ac:chgData name="Christian Felices" userId="8e38ee09-c2ff-4103-943a-2518637016e9" providerId="ADAL" clId="{62E97DDC-A5BE-49DB-B2DC-9528D2F4C20D}" dt="2024-04-24T10:40:49.250" v="31"/>
          <ac:picMkLst>
            <pc:docMk/>
            <pc:sldMk cId="3154660890" sldId="469"/>
            <ac:picMk id="4" creationId="{F38554F7-DC99-D6EF-BE38-58A847CAD383}"/>
          </ac:picMkLst>
        </pc:picChg>
      </pc:sldChg>
      <pc:sldChg chg="addSp modSp add mod modAnim">
        <pc:chgData name="Christian Felices" userId="8e38ee09-c2ff-4103-943a-2518637016e9" providerId="ADAL" clId="{62E97DDC-A5BE-49DB-B2DC-9528D2F4C20D}" dt="2024-04-24T10:41:26.169" v="38" actId="27636"/>
        <pc:sldMkLst>
          <pc:docMk/>
          <pc:sldMk cId="850521818" sldId="470"/>
        </pc:sldMkLst>
        <pc:spChg chg="add mod">
          <ac:chgData name="Christian Felices" userId="8e38ee09-c2ff-4103-943a-2518637016e9" providerId="ADAL" clId="{62E97DDC-A5BE-49DB-B2DC-9528D2F4C20D}" dt="2024-04-24T10:41:25.898" v="37"/>
          <ac:spMkLst>
            <pc:docMk/>
            <pc:sldMk cId="850521818" sldId="470"/>
            <ac:spMk id="2" creationId="{B7FED41E-C371-C3D6-5A36-4FFC41F0C70E}"/>
          </ac:spMkLst>
        </pc:spChg>
        <pc:spChg chg="add mod">
          <ac:chgData name="Christian Felices" userId="8e38ee09-c2ff-4103-943a-2518637016e9" providerId="ADAL" clId="{62E97DDC-A5BE-49DB-B2DC-9528D2F4C20D}" dt="2024-04-24T10:41:25.898" v="37"/>
          <ac:spMkLst>
            <pc:docMk/>
            <pc:sldMk cId="850521818" sldId="470"/>
            <ac:spMk id="3" creationId="{FEB15767-74CD-A782-317A-26DEE084135C}"/>
          </ac:spMkLst>
        </pc:spChg>
        <pc:spChg chg="add mod">
          <ac:chgData name="Christian Felices" userId="8e38ee09-c2ff-4103-943a-2518637016e9" providerId="ADAL" clId="{62E97DDC-A5BE-49DB-B2DC-9528D2F4C20D}" dt="2024-04-24T10:41:26.169" v="38" actId="27636"/>
          <ac:spMkLst>
            <pc:docMk/>
            <pc:sldMk cId="850521818" sldId="470"/>
            <ac:spMk id="4" creationId="{4090D830-E7C7-C661-FFFC-6D718128E37E}"/>
          </ac:spMkLst>
        </pc:spChg>
        <pc:spChg chg="add mod">
          <ac:chgData name="Christian Felices" userId="8e38ee09-c2ff-4103-943a-2518637016e9" providerId="ADAL" clId="{62E97DDC-A5BE-49DB-B2DC-9528D2F4C20D}" dt="2024-04-24T10:41:25.898" v="37"/>
          <ac:spMkLst>
            <pc:docMk/>
            <pc:sldMk cId="850521818" sldId="470"/>
            <ac:spMk id="6" creationId="{DD12E090-BCE0-939B-2101-21846CFDF6A5}"/>
          </ac:spMkLst>
        </pc:spChg>
        <pc:picChg chg="add mod">
          <ac:chgData name="Christian Felices" userId="8e38ee09-c2ff-4103-943a-2518637016e9" providerId="ADAL" clId="{62E97DDC-A5BE-49DB-B2DC-9528D2F4C20D}" dt="2024-04-24T10:41:25.898" v="37"/>
          <ac:picMkLst>
            <pc:docMk/>
            <pc:sldMk cId="850521818" sldId="470"/>
            <ac:picMk id="8" creationId="{EE610E93-3054-F4FA-D77E-AB2E47B26CAC}"/>
          </ac:picMkLst>
        </pc:picChg>
      </pc:sldChg>
      <pc:sldChg chg="addSp modSp add mod modAnim">
        <pc:chgData name="Christian Felices" userId="8e38ee09-c2ff-4103-943a-2518637016e9" providerId="ADAL" clId="{62E97DDC-A5BE-49DB-B2DC-9528D2F4C20D}" dt="2024-04-24T10:41:54.107" v="44" actId="255"/>
        <pc:sldMkLst>
          <pc:docMk/>
          <pc:sldMk cId="785236463" sldId="471"/>
        </pc:sldMkLst>
        <pc:spChg chg="add mod">
          <ac:chgData name="Christian Felices" userId="8e38ee09-c2ff-4103-943a-2518637016e9" providerId="ADAL" clId="{62E97DDC-A5BE-49DB-B2DC-9528D2F4C20D}" dt="2024-04-24T10:41:54.107" v="44" actId="255"/>
          <ac:spMkLst>
            <pc:docMk/>
            <pc:sldMk cId="785236463" sldId="471"/>
            <ac:spMk id="2" creationId="{415E528A-D863-4FB4-4BA0-53461D0B4AD5}"/>
          </ac:spMkLst>
        </pc:spChg>
        <pc:spChg chg="add mod">
          <ac:chgData name="Christian Felices" userId="8e38ee09-c2ff-4103-943a-2518637016e9" providerId="ADAL" clId="{62E97DDC-A5BE-49DB-B2DC-9528D2F4C20D}" dt="2024-04-24T10:41:54.107" v="44" actId="255"/>
          <ac:spMkLst>
            <pc:docMk/>
            <pc:sldMk cId="785236463" sldId="471"/>
            <ac:spMk id="3" creationId="{5A9E97BA-009B-96FB-23E4-59206335E73A}"/>
          </ac:spMkLst>
        </pc:spChg>
        <pc:picChg chg="add mod">
          <ac:chgData name="Christian Felices" userId="8e38ee09-c2ff-4103-943a-2518637016e9" providerId="ADAL" clId="{62E97DDC-A5BE-49DB-B2DC-9528D2F4C20D}" dt="2024-04-24T10:41:54.107" v="44" actId="255"/>
          <ac:picMkLst>
            <pc:docMk/>
            <pc:sldMk cId="785236463" sldId="471"/>
            <ac:picMk id="4" creationId="{564FC244-41BC-D83C-17B7-F16C80F1CEC1}"/>
          </ac:picMkLst>
        </pc:picChg>
      </pc:sldChg>
      <pc:sldChg chg="addSp modSp add modAnim">
        <pc:chgData name="Christian Felices" userId="8e38ee09-c2ff-4103-943a-2518637016e9" providerId="ADAL" clId="{62E97DDC-A5BE-49DB-B2DC-9528D2F4C20D}" dt="2024-04-24T10:42:06.976" v="47"/>
        <pc:sldMkLst>
          <pc:docMk/>
          <pc:sldMk cId="2607796777" sldId="472"/>
        </pc:sldMkLst>
        <pc:spChg chg="add mod">
          <ac:chgData name="Christian Felices" userId="8e38ee09-c2ff-4103-943a-2518637016e9" providerId="ADAL" clId="{62E97DDC-A5BE-49DB-B2DC-9528D2F4C20D}" dt="2024-04-24T10:42:06.976" v="47"/>
          <ac:spMkLst>
            <pc:docMk/>
            <pc:sldMk cId="2607796777" sldId="472"/>
            <ac:spMk id="2" creationId="{9FB74DA8-E7F2-8948-F059-1393C263E457}"/>
          </ac:spMkLst>
        </pc:spChg>
        <pc:spChg chg="mod">
          <ac:chgData name="Christian Felices" userId="8e38ee09-c2ff-4103-943a-2518637016e9" providerId="ADAL" clId="{62E97DDC-A5BE-49DB-B2DC-9528D2F4C20D}" dt="2024-04-24T10:42:06.976" v="47"/>
          <ac:spMkLst>
            <pc:docMk/>
            <pc:sldMk cId="2607796777" sldId="472"/>
            <ac:spMk id="6" creationId="{889B934B-2568-A889-8F83-96F25B9AB99C}"/>
          </ac:spMkLst>
        </pc:spChg>
        <pc:spChg chg="mod">
          <ac:chgData name="Christian Felices" userId="8e38ee09-c2ff-4103-943a-2518637016e9" providerId="ADAL" clId="{62E97DDC-A5BE-49DB-B2DC-9528D2F4C20D}" dt="2024-04-24T10:42:06.976" v="47"/>
          <ac:spMkLst>
            <pc:docMk/>
            <pc:sldMk cId="2607796777" sldId="472"/>
            <ac:spMk id="8" creationId="{B9FFDF86-1413-DDD3-26B1-6210CF160EC7}"/>
          </ac:spMkLst>
        </pc:spChg>
        <pc:spChg chg="mod">
          <ac:chgData name="Christian Felices" userId="8e38ee09-c2ff-4103-943a-2518637016e9" providerId="ADAL" clId="{62E97DDC-A5BE-49DB-B2DC-9528D2F4C20D}" dt="2024-04-24T10:42:06.976" v="47"/>
          <ac:spMkLst>
            <pc:docMk/>
            <pc:sldMk cId="2607796777" sldId="472"/>
            <ac:spMk id="10" creationId="{A1A4B7B8-A015-A520-FBB1-9F1238E76FD7}"/>
          </ac:spMkLst>
        </pc:spChg>
        <pc:spChg chg="mod">
          <ac:chgData name="Christian Felices" userId="8e38ee09-c2ff-4103-943a-2518637016e9" providerId="ADAL" clId="{62E97DDC-A5BE-49DB-B2DC-9528D2F4C20D}" dt="2024-04-24T10:42:06.976" v="47"/>
          <ac:spMkLst>
            <pc:docMk/>
            <pc:sldMk cId="2607796777" sldId="472"/>
            <ac:spMk id="11" creationId="{29D999EA-D633-48E0-3C22-3CEF10BD5FF6}"/>
          </ac:spMkLst>
        </pc:spChg>
        <pc:spChg chg="mod">
          <ac:chgData name="Christian Felices" userId="8e38ee09-c2ff-4103-943a-2518637016e9" providerId="ADAL" clId="{62E97DDC-A5BE-49DB-B2DC-9528D2F4C20D}" dt="2024-04-24T10:42:06.976" v="47"/>
          <ac:spMkLst>
            <pc:docMk/>
            <pc:sldMk cId="2607796777" sldId="472"/>
            <ac:spMk id="13" creationId="{081685B0-EDFF-F68B-482E-4324C8EABA98}"/>
          </ac:spMkLst>
        </pc:spChg>
        <pc:spChg chg="mod">
          <ac:chgData name="Christian Felices" userId="8e38ee09-c2ff-4103-943a-2518637016e9" providerId="ADAL" clId="{62E97DDC-A5BE-49DB-B2DC-9528D2F4C20D}" dt="2024-04-24T10:42:06.976" v="47"/>
          <ac:spMkLst>
            <pc:docMk/>
            <pc:sldMk cId="2607796777" sldId="472"/>
            <ac:spMk id="14" creationId="{4BAFD534-D174-A40A-D9BA-DD5941A2308D}"/>
          </ac:spMkLst>
        </pc:spChg>
        <pc:spChg chg="mod">
          <ac:chgData name="Christian Felices" userId="8e38ee09-c2ff-4103-943a-2518637016e9" providerId="ADAL" clId="{62E97DDC-A5BE-49DB-B2DC-9528D2F4C20D}" dt="2024-04-24T10:42:06.976" v="47"/>
          <ac:spMkLst>
            <pc:docMk/>
            <pc:sldMk cId="2607796777" sldId="472"/>
            <ac:spMk id="16" creationId="{EABF05E5-BA1E-3676-9E35-CFA55D43B5BC}"/>
          </ac:spMkLst>
        </pc:spChg>
        <pc:spChg chg="mod">
          <ac:chgData name="Christian Felices" userId="8e38ee09-c2ff-4103-943a-2518637016e9" providerId="ADAL" clId="{62E97DDC-A5BE-49DB-B2DC-9528D2F4C20D}" dt="2024-04-24T10:42:06.976" v="47"/>
          <ac:spMkLst>
            <pc:docMk/>
            <pc:sldMk cId="2607796777" sldId="472"/>
            <ac:spMk id="17" creationId="{A1ADBF80-DAC0-ADB4-5043-47D7BD6E3F6D}"/>
          </ac:spMkLst>
        </pc:spChg>
        <pc:grpChg chg="add mod">
          <ac:chgData name="Christian Felices" userId="8e38ee09-c2ff-4103-943a-2518637016e9" providerId="ADAL" clId="{62E97DDC-A5BE-49DB-B2DC-9528D2F4C20D}" dt="2024-04-24T10:42:06.976" v="47"/>
          <ac:grpSpMkLst>
            <pc:docMk/>
            <pc:sldMk cId="2607796777" sldId="472"/>
            <ac:grpSpMk id="4" creationId="{C2A0C07E-BD17-0896-3A25-113428633677}"/>
          </ac:grpSpMkLst>
        </pc:grpChg>
        <pc:grpChg chg="add mod">
          <ac:chgData name="Christian Felices" userId="8e38ee09-c2ff-4103-943a-2518637016e9" providerId="ADAL" clId="{62E97DDC-A5BE-49DB-B2DC-9528D2F4C20D}" dt="2024-04-24T10:42:06.976" v="47"/>
          <ac:grpSpMkLst>
            <pc:docMk/>
            <pc:sldMk cId="2607796777" sldId="472"/>
            <ac:grpSpMk id="9" creationId="{BE3CE60C-A06A-A23C-D357-14740D63DFEB}"/>
          </ac:grpSpMkLst>
        </pc:grpChg>
        <pc:grpChg chg="add mod">
          <ac:chgData name="Christian Felices" userId="8e38ee09-c2ff-4103-943a-2518637016e9" providerId="ADAL" clId="{62E97DDC-A5BE-49DB-B2DC-9528D2F4C20D}" dt="2024-04-24T10:42:06.976" v="47"/>
          <ac:grpSpMkLst>
            <pc:docMk/>
            <pc:sldMk cId="2607796777" sldId="472"/>
            <ac:grpSpMk id="12" creationId="{8C2E6E10-104B-31C2-A083-5FAEC12AADBC}"/>
          </ac:grpSpMkLst>
        </pc:grpChg>
        <pc:grpChg chg="add mod">
          <ac:chgData name="Christian Felices" userId="8e38ee09-c2ff-4103-943a-2518637016e9" providerId="ADAL" clId="{62E97DDC-A5BE-49DB-B2DC-9528D2F4C20D}" dt="2024-04-24T10:42:06.976" v="47"/>
          <ac:grpSpMkLst>
            <pc:docMk/>
            <pc:sldMk cId="2607796777" sldId="472"/>
            <ac:grpSpMk id="15" creationId="{823277F2-4B82-705F-328D-9051B9C321EA}"/>
          </ac:grpSpMkLst>
        </pc:grpChg>
        <pc:picChg chg="add mod">
          <ac:chgData name="Christian Felices" userId="8e38ee09-c2ff-4103-943a-2518637016e9" providerId="ADAL" clId="{62E97DDC-A5BE-49DB-B2DC-9528D2F4C20D}" dt="2024-04-24T10:42:06.976" v="47"/>
          <ac:picMkLst>
            <pc:docMk/>
            <pc:sldMk cId="2607796777" sldId="472"/>
            <ac:picMk id="3" creationId="{06BC572A-90DC-155E-0BCB-A3E60527AA5B}"/>
          </ac:picMkLst>
        </pc:picChg>
      </pc:sldChg>
      <pc:sldChg chg="addSp modSp add mod modAnim">
        <pc:chgData name="Christian Felices" userId="8e38ee09-c2ff-4103-943a-2518637016e9" providerId="ADAL" clId="{62E97DDC-A5BE-49DB-B2DC-9528D2F4C20D}" dt="2024-04-24T10:42:33.407" v="52" actId="255"/>
        <pc:sldMkLst>
          <pc:docMk/>
          <pc:sldMk cId="2268411809" sldId="473"/>
        </pc:sldMkLst>
        <pc:spChg chg="add mod">
          <ac:chgData name="Christian Felices" userId="8e38ee09-c2ff-4103-943a-2518637016e9" providerId="ADAL" clId="{62E97DDC-A5BE-49DB-B2DC-9528D2F4C20D}" dt="2024-04-24T10:42:33.407" v="52" actId="255"/>
          <ac:spMkLst>
            <pc:docMk/>
            <pc:sldMk cId="2268411809" sldId="473"/>
            <ac:spMk id="2" creationId="{9271C3B2-2FF7-F295-CF10-D5ED71B33F2D}"/>
          </ac:spMkLst>
        </pc:spChg>
        <pc:spChg chg="add mod">
          <ac:chgData name="Christian Felices" userId="8e38ee09-c2ff-4103-943a-2518637016e9" providerId="ADAL" clId="{62E97DDC-A5BE-49DB-B2DC-9528D2F4C20D}" dt="2024-04-24T10:42:27.268" v="51" actId="255"/>
          <ac:spMkLst>
            <pc:docMk/>
            <pc:sldMk cId="2268411809" sldId="473"/>
            <ac:spMk id="3" creationId="{E8B68205-B0CE-8105-9EDC-1E9E34AFFDBC}"/>
          </ac:spMkLst>
        </pc:spChg>
        <pc:picChg chg="add mod">
          <ac:chgData name="Christian Felices" userId="8e38ee09-c2ff-4103-943a-2518637016e9" providerId="ADAL" clId="{62E97DDC-A5BE-49DB-B2DC-9528D2F4C20D}" dt="2024-04-24T10:42:18.902" v="50"/>
          <ac:picMkLst>
            <pc:docMk/>
            <pc:sldMk cId="2268411809" sldId="473"/>
            <ac:picMk id="4" creationId="{88ED9DD1-103D-D7B0-6C3E-A6EA64130FD7}"/>
          </ac:picMkLst>
        </pc:picChg>
      </pc:sldChg>
      <pc:sldChg chg="addSp modSp add modAnim">
        <pc:chgData name="Christian Felices" userId="8e38ee09-c2ff-4103-943a-2518637016e9" providerId="ADAL" clId="{62E97DDC-A5BE-49DB-B2DC-9528D2F4C20D}" dt="2024-04-24T10:42:48.497" v="56" actId="27636"/>
        <pc:sldMkLst>
          <pc:docMk/>
          <pc:sldMk cId="831114042" sldId="474"/>
        </pc:sldMkLst>
        <pc:spChg chg="add mod">
          <ac:chgData name="Christian Felices" userId="8e38ee09-c2ff-4103-943a-2518637016e9" providerId="ADAL" clId="{62E97DDC-A5BE-49DB-B2DC-9528D2F4C20D}" dt="2024-04-24T10:42:48.497" v="56" actId="27636"/>
          <ac:spMkLst>
            <pc:docMk/>
            <pc:sldMk cId="831114042" sldId="474"/>
            <ac:spMk id="2" creationId="{B1AF26F1-74B4-7B4F-9CAD-44152C749B54}"/>
          </ac:spMkLst>
        </pc:spChg>
        <pc:spChg chg="add mod">
          <ac:chgData name="Christian Felices" userId="8e38ee09-c2ff-4103-943a-2518637016e9" providerId="ADAL" clId="{62E97DDC-A5BE-49DB-B2DC-9528D2F4C20D}" dt="2024-04-24T10:42:48.497" v="56" actId="27636"/>
          <ac:spMkLst>
            <pc:docMk/>
            <pc:sldMk cId="831114042" sldId="474"/>
            <ac:spMk id="3" creationId="{6598AC19-81BF-39B5-EAA9-3C6E4E772FE2}"/>
          </ac:spMkLst>
        </pc:spChg>
        <pc:picChg chg="add mod">
          <ac:chgData name="Christian Felices" userId="8e38ee09-c2ff-4103-943a-2518637016e9" providerId="ADAL" clId="{62E97DDC-A5BE-49DB-B2DC-9528D2F4C20D}" dt="2024-04-24T10:42:48.497" v="56" actId="27636"/>
          <ac:picMkLst>
            <pc:docMk/>
            <pc:sldMk cId="831114042" sldId="474"/>
            <ac:picMk id="4" creationId="{82A461C1-A9A1-AE72-CAEA-27BEB6350D2A}"/>
          </ac:picMkLst>
        </pc:picChg>
      </pc:sldChg>
      <pc:sldChg chg="addSp modSp add mod modAnim">
        <pc:chgData name="Christian Felices" userId="8e38ee09-c2ff-4103-943a-2518637016e9" providerId="ADAL" clId="{62E97DDC-A5BE-49DB-B2DC-9528D2F4C20D}" dt="2024-04-24T10:43:04.580" v="63" actId="27636"/>
        <pc:sldMkLst>
          <pc:docMk/>
          <pc:sldMk cId="3491307202" sldId="475"/>
        </pc:sldMkLst>
        <pc:spChg chg="add mod">
          <ac:chgData name="Christian Felices" userId="8e38ee09-c2ff-4103-943a-2518637016e9" providerId="ADAL" clId="{62E97DDC-A5BE-49DB-B2DC-9528D2F4C20D}" dt="2024-04-24T10:42:53.944" v="59"/>
          <ac:spMkLst>
            <pc:docMk/>
            <pc:sldMk cId="3491307202" sldId="475"/>
            <ac:spMk id="2" creationId="{13C06257-BC13-24BE-838C-C0CA9D1F320A}"/>
          </ac:spMkLst>
        </pc:spChg>
        <pc:spChg chg="add mod">
          <ac:chgData name="Christian Felices" userId="8e38ee09-c2ff-4103-943a-2518637016e9" providerId="ADAL" clId="{62E97DDC-A5BE-49DB-B2DC-9528D2F4C20D}" dt="2024-04-24T10:42:53.944" v="59"/>
          <ac:spMkLst>
            <pc:docMk/>
            <pc:sldMk cId="3491307202" sldId="475"/>
            <ac:spMk id="3" creationId="{6A342C4D-C1F4-E496-38F4-4EC8687C3FCF}"/>
          </ac:spMkLst>
        </pc:spChg>
        <pc:spChg chg="add mod">
          <ac:chgData name="Christian Felices" userId="8e38ee09-c2ff-4103-943a-2518637016e9" providerId="ADAL" clId="{62E97DDC-A5BE-49DB-B2DC-9528D2F4C20D}" dt="2024-04-24T10:43:04.343" v="62"/>
          <ac:spMkLst>
            <pc:docMk/>
            <pc:sldMk cId="3491307202" sldId="475"/>
            <ac:spMk id="6" creationId="{FBA5B706-718B-65A6-50DF-16B5809D6C90}"/>
          </ac:spMkLst>
        </pc:spChg>
        <pc:spChg chg="add mod">
          <ac:chgData name="Christian Felices" userId="8e38ee09-c2ff-4103-943a-2518637016e9" providerId="ADAL" clId="{62E97DDC-A5BE-49DB-B2DC-9528D2F4C20D}" dt="2024-04-24T10:43:04.343" v="62"/>
          <ac:spMkLst>
            <pc:docMk/>
            <pc:sldMk cId="3491307202" sldId="475"/>
            <ac:spMk id="8" creationId="{88A2E42A-56B3-E0DF-64FA-021DA46660B6}"/>
          </ac:spMkLst>
        </pc:spChg>
        <pc:spChg chg="add mod">
          <ac:chgData name="Christian Felices" userId="8e38ee09-c2ff-4103-943a-2518637016e9" providerId="ADAL" clId="{62E97DDC-A5BE-49DB-B2DC-9528D2F4C20D}" dt="2024-04-24T10:43:04.580" v="63" actId="27636"/>
          <ac:spMkLst>
            <pc:docMk/>
            <pc:sldMk cId="3491307202" sldId="475"/>
            <ac:spMk id="9" creationId="{DFB6D48C-2985-6948-9E13-8A96699FA36A}"/>
          </ac:spMkLst>
        </pc:spChg>
        <pc:spChg chg="add mod">
          <ac:chgData name="Christian Felices" userId="8e38ee09-c2ff-4103-943a-2518637016e9" providerId="ADAL" clId="{62E97DDC-A5BE-49DB-B2DC-9528D2F4C20D}" dt="2024-04-24T10:43:04.343" v="62"/>
          <ac:spMkLst>
            <pc:docMk/>
            <pc:sldMk cId="3491307202" sldId="475"/>
            <ac:spMk id="10" creationId="{3BF02C26-FAE7-EC60-3008-725357D44D39}"/>
          </ac:spMkLst>
        </pc:spChg>
        <pc:picChg chg="add mod">
          <ac:chgData name="Christian Felices" userId="8e38ee09-c2ff-4103-943a-2518637016e9" providerId="ADAL" clId="{62E97DDC-A5BE-49DB-B2DC-9528D2F4C20D}" dt="2024-04-24T10:42:51.543" v="58" actId="27636"/>
          <ac:picMkLst>
            <pc:docMk/>
            <pc:sldMk cId="3491307202" sldId="475"/>
            <ac:picMk id="4" creationId="{BD3146C2-F492-0EE9-28B3-91FF605990B8}"/>
          </ac:picMkLst>
        </pc:picChg>
      </pc:sldChg>
      <pc:sldChg chg="addSp modSp add modAnim">
        <pc:chgData name="Christian Felices" userId="8e38ee09-c2ff-4103-943a-2518637016e9" providerId="ADAL" clId="{62E97DDC-A5BE-49DB-B2DC-9528D2F4C20D}" dt="2024-04-24T10:43:15.871" v="66"/>
        <pc:sldMkLst>
          <pc:docMk/>
          <pc:sldMk cId="501464894" sldId="476"/>
        </pc:sldMkLst>
        <pc:spChg chg="add mod">
          <ac:chgData name="Christian Felices" userId="8e38ee09-c2ff-4103-943a-2518637016e9" providerId="ADAL" clId="{62E97DDC-A5BE-49DB-B2DC-9528D2F4C20D}" dt="2024-04-24T10:43:15.871" v="66"/>
          <ac:spMkLst>
            <pc:docMk/>
            <pc:sldMk cId="501464894" sldId="476"/>
            <ac:spMk id="2" creationId="{A38DFA6B-20BE-2AC7-15E6-F8B080C1750D}"/>
          </ac:spMkLst>
        </pc:spChg>
        <pc:spChg chg="add mod">
          <ac:chgData name="Christian Felices" userId="8e38ee09-c2ff-4103-943a-2518637016e9" providerId="ADAL" clId="{62E97DDC-A5BE-49DB-B2DC-9528D2F4C20D}" dt="2024-04-24T10:43:15.871" v="66"/>
          <ac:spMkLst>
            <pc:docMk/>
            <pc:sldMk cId="501464894" sldId="476"/>
            <ac:spMk id="3" creationId="{7321861E-7FFA-A85B-B94B-33E24B538A18}"/>
          </ac:spMkLst>
        </pc:spChg>
        <pc:picChg chg="add mod">
          <ac:chgData name="Christian Felices" userId="8e38ee09-c2ff-4103-943a-2518637016e9" providerId="ADAL" clId="{62E97DDC-A5BE-49DB-B2DC-9528D2F4C20D}" dt="2024-04-24T10:43:15.871" v="66"/>
          <ac:picMkLst>
            <pc:docMk/>
            <pc:sldMk cId="501464894" sldId="476"/>
            <ac:picMk id="4" creationId="{7007611B-6817-EF8F-B730-94C3ED397825}"/>
          </ac:picMkLst>
        </pc:picChg>
        <pc:picChg chg="add mod">
          <ac:chgData name="Christian Felices" userId="8e38ee09-c2ff-4103-943a-2518637016e9" providerId="ADAL" clId="{62E97DDC-A5BE-49DB-B2DC-9528D2F4C20D}" dt="2024-04-24T10:43:15.871" v="66"/>
          <ac:picMkLst>
            <pc:docMk/>
            <pc:sldMk cId="501464894" sldId="476"/>
            <ac:picMk id="6" creationId="{7A69A54A-E2B5-F922-59BE-C68156FC4D05}"/>
          </ac:picMkLst>
        </pc:picChg>
      </pc:sldChg>
      <pc:sldChg chg="addSp modSp add modAnim">
        <pc:chgData name="Christian Felices" userId="8e38ee09-c2ff-4103-943a-2518637016e9" providerId="ADAL" clId="{62E97DDC-A5BE-49DB-B2DC-9528D2F4C20D}" dt="2024-04-24T10:43:28.740" v="69"/>
        <pc:sldMkLst>
          <pc:docMk/>
          <pc:sldMk cId="3118071648" sldId="477"/>
        </pc:sldMkLst>
        <pc:spChg chg="add mod">
          <ac:chgData name="Christian Felices" userId="8e38ee09-c2ff-4103-943a-2518637016e9" providerId="ADAL" clId="{62E97DDC-A5BE-49DB-B2DC-9528D2F4C20D}" dt="2024-04-24T10:43:28.740" v="69"/>
          <ac:spMkLst>
            <pc:docMk/>
            <pc:sldMk cId="3118071648" sldId="477"/>
            <ac:spMk id="3" creationId="{FF23418A-7F80-EA16-BF3E-4249E90147F8}"/>
          </ac:spMkLst>
        </pc:spChg>
        <pc:spChg chg="add mod">
          <ac:chgData name="Christian Felices" userId="8e38ee09-c2ff-4103-943a-2518637016e9" providerId="ADAL" clId="{62E97DDC-A5BE-49DB-B2DC-9528D2F4C20D}" dt="2024-04-24T10:43:28.740" v="69"/>
          <ac:spMkLst>
            <pc:docMk/>
            <pc:sldMk cId="3118071648" sldId="477"/>
            <ac:spMk id="4" creationId="{8E19E36D-C819-ECDD-7241-15F1E4B44CDF}"/>
          </ac:spMkLst>
        </pc:spChg>
        <pc:picChg chg="add mod">
          <ac:chgData name="Christian Felices" userId="8e38ee09-c2ff-4103-943a-2518637016e9" providerId="ADAL" clId="{62E97DDC-A5BE-49DB-B2DC-9528D2F4C20D}" dt="2024-04-24T10:43:28.740" v="69"/>
          <ac:picMkLst>
            <pc:docMk/>
            <pc:sldMk cId="3118071648" sldId="477"/>
            <ac:picMk id="2" creationId="{3E3BC018-398C-31AA-99C1-A9D80B46B3F5}"/>
          </ac:picMkLst>
        </pc:picChg>
      </pc:sldChg>
      <pc:sldChg chg="addSp modSp add mod modAnim">
        <pc:chgData name="Christian Felices" userId="8e38ee09-c2ff-4103-943a-2518637016e9" providerId="ADAL" clId="{62E97DDC-A5BE-49DB-B2DC-9528D2F4C20D}" dt="2024-04-24T10:43:39.257" v="73" actId="27636"/>
        <pc:sldMkLst>
          <pc:docMk/>
          <pc:sldMk cId="3029337925" sldId="478"/>
        </pc:sldMkLst>
        <pc:spChg chg="add mod">
          <ac:chgData name="Christian Felices" userId="8e38ee09-c2ff-4103-943a-2518637016e9" providerId="ADAL" clId="{62E97DDC-A5BE-49DB-B2DC-9528D2F4C20D}" dt="2024-04-24T10:43:39.257" v="73" actId="27636"/>
          <ac:spMkLst>
            <pc:docMk/>
            <pc:sldMk cId="3029337925" sldId="478"/>
            <ac:spMk id="2" creationId="{D088F0E9-55AC-B216-76D2-EBCC81E4647E}"/>
          </ac:spMkLst>
        </pc:spChg>
        <pc:spChg chg="add mod">
          <ac:chgData name="Christian Felices" userId="8e38ee09-c2ff-4103-943a-2518637016e9" providerId="ADAL" clId="{62E97DDC-A5BE-49DB-B2DC-9528D2F4C20D}" dt="2024-04-24T10:43:39.025" v="72"/>
          <ac:spMkLst>
            <pc:docMk/>
            <pc:sldMk cId="3029337925" sldId="478"/>
            <ac:spMk id="3" creationId="{0004B0F5-6347-CE50-5947-6A975DD2BEA7}"/>
          </ac:spMkLst>
        </pc:spChg>
      </pc:sldChg>
      <pc:sldChg chg="addSp modSp add modAnim">
        <pc:chgData name="Christian Felices" userId="8e38ee09-c2ff-4103-943a-2518637016e9" providerId="ADAL" clId="{62E97DDC-A5BE-49DB-B2DC-9528D2F4C20D}" dt="2024-04-24T10:43:51.650" v="77" actId="27636"/>
        <pc:sldMkLst>
          <pc:docMk/>
          <pc:sldMk cId="322802711" sldId="479"/>
        </pc:sldMkLst>
        <pc:spChg chg="add mod">
          <ac:chgData name="Christian Felices" userId="8e38ee09-c2ff-4103-943a-2518637016e9" providerId="ADAL" clId="{62E97DDC-A5BE-49DB-B2DC-9528D2F4C20D}" dt="2024-04-24T10:43:51.650" v="77" actId="27636"/>
          <ac:spMkLst>
            <pc:docMk/>
            <pc:sldMk cId="322802711" sldId="479"/>
            <ac:spMk id="2" creationId="{722E2710-D5FF-75A0-2A1B-CBE0237EBB82}"/>
          </ac:spMkLst>
        </pc:spChg>
        <pc:spChg chg="add mod">
          <ac:chgData name="Christian Felices" userId="8e38ee09-c2ff-4103-943a-2518637016e9" providerId="ADAL" clId="{62E97DDC-A5BE-49DB-B2DC-9528D2F4C20D}" dt="2024-04-24T10:43:51.650" v="77" actId="27636"/>
          <ac:spMkLst>
            <pc:docMk/>
            <pc:sldMk cId="322802711" sldId="479"/>
            <ac:spMk id="3" creationId="{258274DC-A9EB-BC7A-D0B9-E0435B242F03}"/>
          </ac:spMkLst>
        </pc:spChg>
        <pc:picChg chg="add mod">
          <ac:chgData name="Christian Felices" userId="8e38ee09-c2ff-4103-943a-2518637016e9" providerId="ADAL" clId="{62E97DDC-A5BE-49DB-B2DC-9528D2F4C20D}" dt="2024-04-24T10:43:51.650" v="77" actId="27636"/>
          <ac:picMkLst>
            <pc:docMk/>
            <pc:sldMk cId="322802711" sldId="479"/>
            <ac:picMk id="4" creationId="{C2B99A61-3762-8B66-26C9-13CADD6F5687}"/>
          </ac:picMkLst>
        </pc:picChg>
      </pc:sldChg>
      <pc:sldChg chg="addSp modSp add modAnim">
        <pc:chgData name="Christian Felices" userId="8e38ee09-c2ff-4103-943a-2518637016e9" providerId="ADAL" clId="{62E97DDC-A5BE-49DB-B2DC-9528D2F4C20D}" dt="2024-04-24T10:44:03.265" v="80"/>
        <pc:sldMkLst>
          <pc:docMk/>
          <pc:sldMk cId="1513609219" sldId="480"/>
        </pc:sldMkLst>
        <pc:spChg chg="add mod">
          <ac:chgData name="Christian Felices" userId="8e38ee09-c2ff-4103-943a-2518637016e9" providerId="ADAL" clId="{62E97DDC-A5BE-49DB-B2DC-9528D2F4C20D}" dt="2024-04-24T10:44:03.265" v="80"/>
          <ac:spMkLst>
            <pc:docMk/>
            <pc:sldMk cId="1513609219" sldId="480"/>
            <ac:spMk id="3" creationId="{EB389CB0-C391-83CA-8696-3848C1785F0D}"/>
          </ac:spMkLst>
        </pc:spChg>
        <pc:spChg chg="add mod">
          <ac:chgData name="Christian Felices" userId="8e38ee09-c2ff-4103-943a-2518637016e9" providerId="ADAL" clId="{62E97DDC-A5BE-49DB-B2DC-9528D2F4C20D}" dt="2024-04-24T10:44:03.265" v="80"/>
          <ac:spMkLst>
            <pc:docMk/>
            <pc:sldMk cId="1513609219" sldId="480"/>
            <ac:spMk id="4" creationId="{675BF989-2412-BA33-0F48-0E4E74CBD9DB}"/>
          </ac:spMkLst>
        </pc:spChg>
        <pc:picChg chg="add mod">
          <ac:chgData name="Christian Felices" userId="8e38ee09-c2ff-4103-943a-2518637016e9" providerId="ADAL" clId="{62E97DDC-A5BE-49DB-B2DC-9528D2F4C20D}" dt="2024-04-24T10:44:03.265" v="80"/>
          <ac:picMkLst>
            <pc:docMk/>
            <pc:sldMk cId="1513609219" sldId="480"/>
            <ac:picMk id="2" creationId="{DDCEFB8E-D821-DB9C-DFA4-C1AA7EE24C12}"/>
          </ac:picMkLst>
        </pc:picChg>
      </pc:sldChg>
      <pc:sldChg chg="addSp modSp add modAnim">
        <pc:chgData name="Christian Felices" userId="8e38ee09-c2ff-4103-943a-2518637016e9" providerId="ADAL" clId="{62E97DDC-A5BE-49DB-B2DC-9528D2F4C20D}" dt="2024-04-24T10:44:13.014" v="83"/>
        <pc:sldMkLst>
          <pc:docMk/>
          <pc:sldMk cId="1281459883" sldId="481"/>
        </pc:sldMkLst>
        <pc:spChg chg="add mod">
          <ac:chgData name="Christian Felices" userId="8e38ee09-c2ff-4103-943a-2518637016e9" providerId="ADAL" clId="{62E97DDC-A5BE-49DB-B2DC-9528D2F4C20D}" dt="2024-04-24T10:44:13.014" v="83"/>
          <ac:spMkLst>
            <pc:docMk/>
            <pc:sldMk cId="1281459883" sldId="481"/>
            <ac:spMk id="2" creationId="{6F467E16-C807-06D8-26A4-8ABD7D9636A4}"/>
          </ac:spMkLst>
        </pc:spChg>
        <pc:spChg chg="add mod">
          <ac:chgData name="Christian Felices" userId="8e38ee09-c2ff-4103-943a-2518637016e9" providerId="ADAL" clId="{62E97DDC-A5BE-49DB-B2DC-9528D2F4C20D}" dt="2024-04-24T10:44:13.014" v="83"/>
          <ac:spMkLst>
            <pc:docMk/>
            <pc:sldMk cId="1281459883" sldId="481"/>
            <ac:spMk id="3" creationId="{CD96B748-195B-9BD3-1CBF-C15F3BAF2409}"/>
          </ac:spMkLst>
        </pc:spChg>
        <pc:spChg chg="add mod">
          <ac:chgData name="Christian Felices" userId="8e38ee09-c2ff-4103-943a-2518637016e9" providerId="ADAL" clId="{62E97DDC-A5BE-49DB-B2DC-9528D2F4C20D}" dt="2024-04-24T10:44:13.014" v="83"/>
          <ac:spMkLst>
            <pc:docMk/>
            <pc:sldMk cId="1281459883" sldId="481"/>
            <ac:spMk id="6" creationId="{E8FC3429-E7ED-09D7-7FC6-2462D40FBB88}"/>
          </ac:spMkLst>
        </pc:spChg>
        <pc:picChg chg="add mod">
          <ac:chgData name="Christian Felices" userId="8e38ee09-c2ff-4103-943a-2518637016e9" providerId="ADAL" clId="{62E97DDC-A5BE-49DB-B2DC-9528D2F4C20D}" dt="2024-04-24T10:44:13.014" v="83"/>
          <ac:picMkLst>
            <pc:docMk/>
            <pc:sldMk cId="1281459883" sldId="481"/>
            <ac:picMk id="4" creationId="{FD133394-099E-4FCB-3283-233C42686D23}"/>
          </ac:picMkLst>
        </pc:picChg>
      </pc:sldChg>
      <pc:sldChg chg="addSp modSp add mod modAnim">
        <pc:chgData name="Christian Felices" userId="8e38ee09-c2ff-4103-943a-2518637016e9" providerId="ADAL" clId="{62E97DDC-A5BE-49DB-B2DC-9528D2F4C20D}" dt="2024-04-24T10:44:40.438" v="89" actId="255"/>
        <pc:sldMkLst>
          <pc:docMk/>
          <pc:sldMk cId="3491658689" sldId="482"/>
        </pc:sldMkLst>
        <pc:spChg chg="add mod">
          <ac:chgData name="Christian Felices" userId="8e38ee09-c2ff-4103-943a-2518637016e9" providerId="ADAL" clId="{62E97DDC-A5BE-49DB-B2DC-9528D2F4C20D}" dt="2024-04-24T10:44:40.438" v="89" actId="255"/>
          <ac:spMkLst>
            <pc:docMk/>
            <pc:sldMk cId="3491658689" sldId="482"/>
            <ac:spMk id="2" creationId="{F40BC7D4-8C75-3390-37EC-8C600AD9FBE4}"/>
          </ac:spMkLst>
        </pc:spChg>
        <pc:spChg chg="add mod">
          <ac:chgData name="Christian Felices" userId="8e38ee09-c2ff-4103-943a-2518637016e9" providerId="ADAL" clId="{62E97DDC-A5BE-49DB-B2DC-9528D2F4C20D}" dt="2024-04-24T10:44:33.440" v="88" actId="255"/>
          <ac:spMkLst>
            <pc:docMk/>
            <pc:sldMk cId="3491658689" sldId="482"/>
            <ac:spMk id="3" creationId="{E751A06C-E760-5FF4-9AAC-526ABA22E573}"/>
          </ac:spMkLst>
        </pc:spChg>
        <pc:picChg chg="add mod">
          <ac:chgData name="Christian Felices" userId="8e38ee09-c2ff-4103-943a-2518637016e9" providerId="ADAL" clId="{62E97DDC-A5BE-49DB-B2DC-9528D2F4C20D}" dt="2024-04-24T10:44:24.745" v="87" actId="27636"/>
          <ac:picMkLst>
            <pc:docMk/>
            <pc:sldMk cId="3491658689" sldId="482"/>
            <ac:picMk id="4" creationId="{86DC2FA2-C40F-028D-E781-4FD63A0C488E}"/>
          </ac:picMkLst>
        </pc:picChg>
      </pc:sldChg>
      <pc:sldChg chg="addSp modSp add modAnim">
        <pc:chgData name="Christian Felices" userId="8e38ee09-c2ff-4103-943a-2518637016e9" providerId="ADAL" clId="{62E97DDC-A5BE-49DB-B2DC-9528D2F4C20D}" dt="2024-04-24T10:44:52.255" v="92"/>
        <pc:sldMkLst>
          <pc:docMk/>
          <pc:sldMk cId="1166082051" sldId="483"/>
        </pc:sldMkLst>
        <pc:spChg chg="add mod">
          <ac:chgData name="Christian Felices" userId="8e38ee09-c2ff-4103-943a-2518637016e9" providerId="ADAL" clId="{62E97DDC-A5BE-49DB-B2DC-9528D2F4C20D}" dt="2024-04-24T10:44:52.255" v="92"/>
          <ac:spMkLst>
            <pc:docMk/>
            <pc:sldMk cId="1166082051" sldId="483"/>
            <ac:spMk id="2" creationId="{5892D7E2-92B5-576C-FEA4-A0D1E2A2D894}"/>
          </ac:spMkLst>
        </pc:spChg>
        <pc:spChg chg="add mod">
          <ac:chgData name="Christian Felices" userId="8e38ee09-c2ff-4103-943a-2518637016e9" providerId="ADAL" clId="{62E97DDC-A5BE-49DB-B2DC-9528D2F4C20D}" dt="2024-04-24T10:44:52.255" v="92"/>
          <ac:spMkLst>
            <pc:docMk/>
            <pc:sldMk cId="1166082051" sldId="483"/>
            <ac:spMk id="3" creationId="{19BB8E09-7985-1F45-E18F-C9CF3DA5D739}"/>
          </ac:spMkLst>
        </pc:spChg>
      </pc:sldChg>
      <pc:sldChg chg="addSp modSp add mod">
        <pc:chgData name="Christian Felices" userId="8e38ee09-c2ff-4103-943a-2518637016e9" providerId="ADAL" clId="{62E97DDC-A5BE-49DB-B2DC-9528D2F4C20D}" dt="2024-04-24T10:45:22.631" v="98" actId="255"/>
        <pc:sldMkLst>
          <pc:docMk/>
          <pc:sldMk cId="1737816460" sldId="484"/>
        </pc:sldMkLst>
        <pc:spChg chg="add mod">
          <ac:chgData name="Christian Felices" userId="8e38ee09-c2ff-4103-943a-2518637016e9" providerId="ADAL" clId="{62E97DDC-A5BE-49DB-B2DC-9528D2F4C20D}" dt="2024-04-24T10:45:22.631" v="98" actId="255"/>
          <ac:spMkLst>
            <pc:docMk/>
            <pc:sldMk cId="1737816460" sldId="484"/>
            <ac:spMk id="2" creationId="{FC39AB16-54AD-86B6-04B3-0BE32760ADDA}"/>
          </ac:spMkLst>
        </pc:spChg>
        <pc:spChg chg="add mod">
          <ac:chgData name="Christian Felices" userId="8e38ee09-c2ff-4103-943a-2518637016e9" providerId="ADAL" clId="{62E97DDC-A5BE-49DB-B2DC-9528D2F4C20D}" dt="2024-04-24T10:45:14.013" v="97" actId="255"/>
          <ac:spMkLst>
            <pc:docMk/>
            <pc:sldMk cId="1737816460" sldId="484"/>
            <ac:spMk id="3" creationId="{4637F404-EF9F-BBDB-AE29-BBB22F1B4CF3}"/>
          </ac:spMkLst>
        </pc:spChg>
      </pc:sldChg>
      <pc:sldChg chg="addSp modSp add">
        <pc:chgData name="Christian Felices" userId="8e38ee09-c2ff-4103-943a-2518637016e9" providerId="ADAL" clId="{62E97DDC-A5BE-49DB-B2DC-9528D2F4C20D}" dt="2024-04-24T10:45:51.626" v="100"/>
        <pc:sldMkLst>
          <pc:docMk/>
          <pc:sldMk cId="1630767477" sldId="485"/>
        </pc:sldMkLst>
        <pc:spChg chg="add mod">
          <ac:chgData name="Christian Felices" userId="8e38ee09-c2ff-4103-943a-2518637016e9" providerId="ADAL" clId="{62E97DDC-A5BE-49DB-B2DC-9528D2F4C20D}" dt="2024-04-24T10:45:51.626" v="100"/>
          <ac:spMkLst>
            <pc:docMk/>
            <pc:sldMk cId="1630767477" sldId="485"/>
            <ac:spMk id="2" creationId="{7AFB5221-7FB9-031E-C9BC-5A71F2716E4E}"/>
          </ac:spMkLst>
        </pc:spChg>
        <pc:spChg chg="add mod">
          <ac:chgData name="Christian Felices" userId="8e38ee09-c2ff-4103-943a-2518637016e9" providerId="ADAL" clId="{62E97DDC-A5BE-49DB-B2DC-9528D2F4C20D}" dt="2024-04-24T10:45:51.626" v="100"/>
          <ac:spMkLst>
            <pc:docMk/>
            <pc:sldMk cId="1630767477" sldId="485"/>
            <ac:spMk id="4" creationId="{F7D652C7-197B-417D-22E8-871E95C86B1B}"/>
          </ac:spMkLst>
        </pc:spChg>
        <pc:picChg chg="add mod">
          <ac:chgData name="Christian Felices" userId="8e38ee09-c2ff-4103-943a-2518637016e9" providerId="ADAL" clId="{62E97DDC-A5BE-49DB-B2DC-9528D2F4C20D}" dt="2024-04-24T10:45:51.626" v="100"/>
          <ac:picMkLst>
            <pc:docMk/>
            <pc:sldMk cId="1630767477" sldId="485"/>
            <ac:picMk id="3" creationId="{D8175D59-2AC0-9216-66C3-B3133D6268A6}"/>
          </ac:picMkLst>
        </pc:picChg>
      </pc:sldChg>
      <pc:sldChg chg="addSp modSp add">
        <pc:chgData name="Christian Felices" userId="8e38ee09-c2ff-4103-943a-2518637016e9" providerId="ADAL" clId="{62E97DDC-A5BE-49DB-B2DC-9528D2F4C20D}" dt="2024-04-24T10:46:08.751" v="104"/>
        <pc:sldMkLst>
          <pc:docMk/>
          <pc:sldMk cId="3187085930" sldId="486"/>
        </pc:sldMkLst>
        <pc:spChg chg="add mod">
          <ac:chgData name="Christian Felices" userId="8e38ee09-c2ff-4103-943a-2518637016e9" providerId="ADAL" clId="{62E97DDC-A5BE-49DB-B2DC-9528D2F4C20D}" dt="2024-04-24T10:46:08.751" v="104"/>
          <ac:spMkLst>
            <pc:docMk/>
            <pc:sldMk cId="3187085930" sldId="486"/>
            <ac:spMk id="3" creationId="{EFE406C0-8259-04C7-B90D-44B457030735}"/>
          </ac:spMkLst>
        </pc:spChg>
        <pc:spChg chg="add mod">
          <ac:chgData name="Christian Felices" userId="8e38ee09-c2ff-4103-943a-2518637016e9" providerId="ADAL" clId="{62E97DDC-A5BE-49DB-B2DC-9528D2F4C20D}" dt="2024-04-24T10:46:08.751" v="104"/>
          <ac:spMkLst>
            <pc:docMk/>
            <pc:sldMk cId="3187085930" sldId="486"/>
            <ac:spMk id="4" creationId="{F730AC22-5770-70C1-6C15-21396EC55970}"/>
          </ac:spMkLst>
        </pc:spChg>
        <pc:picChg chg="add mod">
          <ac:chgData name="Christian Felices" userId="8e38ee09-c2ff-4103-943a-2518637016e9" providerId="ADAL" clId="{62E97DDC-A5BE-49DB-B2DC-9528D2F4C20D}" dt="2024-04-24T10:46:08.751" v="104"/>
          <ac:picMkLst>
            <pc:docMk/>
            <pc:sldMk cId="3187085930" sldId="486"/>
            <ac:picMk id="2" creationId="{167C507D-7F3A-4B2C-043D-92ABFF376CFC}"/>
          </ac:picMkLst>
        </pc:picChg>
      </pc:sldChg>
      <pc:sldChg chg="addSp modSp add">
        <pc:chgData name="Christian Felices" userId="8e38ee09-c2ff-4103-943a-2518637016e9" providerId="ADAL" clId="{62E97DDC-A5BE-49DB-B2DC-9528D2F4C20D}" dt="2024-04-24T10:46:29.188" v="107"/>
        <pc:sldMkLst>
          <pc:docMk/>
          <pc:sldMk cId="4267450082" sldId="487"/>
        </pc:sldMkLst>
        <pc:spChg chg="add mod">
          <ac:chgData name="Christian Felices" userId="8e38ee09-c2ff-4103-943a-2518637016e9" providerId="ADAL" clId="{62E97DDC-A5BE-49DB-B2DC-9528D2F4C20D}" dt="2024-04-24T10:46:29.188" v="107"/>
          <ac:spMkLst>
            <pc:docMk/>
            <pc:sldMk cId="4267450082" sldId="487"/>
            <ac:spMk id="2" creationId="{E96F477B-CD84-DE3A-6D56-0057AA6E4F47}"/>
          </ac:spMkLst>
        </pc:spChg>
        <pc:spChg chg="add mod">
          <ac:chgData name="Christian Felices" userId="8e38ee09-c2ff-4103-943a-2518637016e9" providerId="ADAL" clId="{62E97DDC-A5BE-49DB-B2DC-9528D2F4C20D}" dt="2024-04-24T10:46:29.188" v="107"/>
          <ac:spMkLst>
            <pc:docMk/>
            <pc:sldMk cId="4267450082" sldId="487"/>
            <ac:spMk id="3" creationId="{040835A2-CCB2-77C6-3B34-66ABFB0CFBA4}"/>
          </ac:spMkLst>
        </pc:spChg>
      </pc:sldChg>
      <pc:sldChg chg="add del">
        <pc:chgData name="Christian Felices" userId="8e38ee09-c2ff-4103-943a-2518637016e9" providerId="ADAL" clId="{62E97DDC-A5BE-49DB-B2DC-9528D2F4C20D}" dt="2024-04-24T10:46:34.825" v="108" actId="47"/>
        <pc:sldMkLst>
          <pc:docMk/>
          <pc:sldMk cId="3286065130" sldId="488"/>
        </pc:sldMkLst>
      </pc:sldChg>
      <pc:sldMasterChg chg="del delSldLayout">
        <pc:chgData name="Christian Felices" userId="8e38ee09-c2ff-4103-943a-2518637016e9" providerId="ADAL" clId="{62E97DDC-A5BE-49DB-B2DC-9528D2F4C20D}" dt="2024-04-24T10:46:36.543" v="109" actId="47"/>
        <pc:sldMasterMkLst>
          <pc:docMk/>
          <pc:sldMasterMk cId="3883130713" sldId="2147483648"/>
        </pc:sldMasterMkLst>
        <pc:sldLayoutChg chg="del">
          <pc:chgData name="Christian Felices" userId="8e38ee09-c2ff-4103-943a-2518637016e9" providerId="ADAL" clId="{62E97DDC-A5BE-49DB-B2DC-9528D2F4C20D}" dt="2024-04-24T10:46:36.543" v="109" actId="47"/>
          <pc:sldLayoutMkLst>
            <pc:docMk/>
            <pc:sldMasterMk cId="3883130713" sldId="2147483648"/>
            <pc:sldLayoutMk cId="3334845436" sldId="2147483649"/>
          </pc:sldLayoutMkLst>
        </pc:sldLayoutChg>
        <pc:sldLayoutChg chg="del">
          <pc:chgData name="Christian Felices" userId="8e38ee09-c2ff-4103-943a-2518637016e9" providerId="ADAL" clId="{62E97DDC-A5BE-49DB-B2DC-9528D2F4C20D}" dt="2024-04-24T10:46:36.543" v="109" actId="47"/>
          <pc:sldLayoutMkLst>
            <pc:docMk/>
            <pc:sldMasterMk cId="3883130713" sldId="2147483648"/>
            <pc:sldLayoutMk cId="1835603546" sldId="2147483650"/>
          </pc:sldLayoutMkLst>
        </pc:sldLayoutChg>
        <pc:sldLayoutChg chg="del">
          <pc:chgData name="Christian Felices" userId="8e38ee09-c2ff-4103-943a-2518637016e9" providerId="ADAL" clId="{62E97DDC-A5BE-49DB-B2DC-9528D2F4C20D}" dt="2024-04-24T10:46:36.543" v="109" actId="47"/>
          <pc:sldLayoutMkLst>
            <pc:docMk/>
            <pc:sldMasterMk cId="3883130713" sldId="2147483648"/>
            <pc:sldLayoutMk cId="2894553663" sldId="2147483651"/>
          </pc:sldLayoutMkLst>
        </pc:sldLayoutChg>
        <pc:sldLayoutChg chg="del">
          <pc:chgData name="Christian Felices" userId="8e38ee09-c2ff-4103-943a-2518637016e9" providerId="ADAL" clId="{62E97DDC-A5BE-49DB-B2DC-9528D2F4C20D}" dt="2024-04-24T10:46:36.543" v="109" actId="47"/>
          <pc:sldLayoutMkLst>
            <pc:docMk/>
            <pc:sldMasterMk cId="3883130713" sldId="2147483648"/>
            <pc:sldLayoutMk cId="395002014" sldId="2147483652"/>
          </pc:sldLayoutMkLst>
        </pc:sldLayoutChg>
        <pc:sldLayoutChg chg="del">
          <pc:chgData name="Christian Felices" userId="8e38ee09-c2ff-4103-943a-2518637016e9" providerId="ADAL" clId="{62E97DDC-A5BE-49DB-B2DC-9528D2F4C20D}" dt="2024-04-24T10:46:36.543" v="109" actId="47"/>
          <pc:sldLayoutMkLst>
            <pc:docMk/>
            <pc:sldMasterMk cId="3883130713" sldId="2147483648"/>
            <pc:sldLayoutMk cId="273162633" sldId="2147483653"/>
          </pc:sldLayoutMkLst>
        </pc:sldLayoutChg>
        <pc:sldLayoutChg chg="del">
          <pc:chgData name="Christian Felices" userId="8e38ee09-c2ff-4103-943a-2518637016e9" providerId="ADAL" clId="{62E97DDC-A5BE-49DB-B2DC-9528D2F4C20D}" dt="2024-04-24T10:46:36.543" v="109" actId="47"/>
          <pc:sldLayoutMkLst>
            <pc:docMk/>
            <pc:sldMasterMk cId="3883130713" sldId="2147483648"/>
            <pc:sldLayoutMk cId="2215840096" sldId="2147483654"/>
          </pc:sldLayoutMkLst>
        </pc:sldLayoutChg>
        <pc:sldLayoutChg chg="del">
          <pc:chgData name="Christian Felices" userId="8e38ee09-c2ff-4103-943a-2518637016e9" providerId="ADAL" clId="{62E97DDC-A5BE-49DB-B2DC-9528D2F4C20D}" dt="2024-04-24T10:46:36.543" v="109" actId="47"/>
          <pc:sldLayoutMkLst>
            <pc:docMk/>
            <pc:sldMasterMk cId="3883130713" sldId="2147483648"/>
            <pc:sldLayoutMk cId="1439464012" sldId="2147483655"/>
          </pc:sldLayoutMkLst>
        </pc:sldLayoutChg>
        <pc:sldLayoutChg chg="del">
          <pc:chgData name="Christian Felices" userId="8e38ee09-c2ff-4103-943a-2518637016e9" providerId="ADAL" clId="{62E97DDC-A5BE-49DB-B2DC-9528D2F4C20D}" dt="2024-04-24T10:46:36.543" v="109" actId="47"/>
          <pc:sldLayoutMkLst>
            <pc:docMk/>
            <pc:sldMasterMk cId="3883130713" sldId="2147483648"/>
            <pc:sldLayoutMk cId="509257600" sldId="2147483656"/>
          </pc:sldLayoutMkLst>
        </pc:sldLayoutChg>
        <pc:sldLayoutChg chg="del">
          <pc:chgData name="Christian Felices" userId="8e38ee09-c2ff-4103-943a-2518637016e9" providerId="ADAL" clId="{62E97DDC-A5BE-49DB-B2DC-9528D2F4C20D}" dt="2024-04-24T10:46:36.543" v="109" actId="47"/>
          <pc:sldLayoutMkLst>
            <pc:docMk/>
            <pc:sldMasterMk cId="3883130713" sldId="2147483648"/>
            <pc:sldLayoutMk cId="976897056" sldId="2147483657"/>
          </pc:sldLayoutMkLst>
        </pc:sldLayoutChg>
        <pc:sldLayoutChg chg="del">
          <pc:chgData name="Christian Felices" userId="8e38ee09-c2ff-4103-943a-2518637016e9" providerId="ADAL" clId="{62E97DDC-A5BE-49DB-B2DC-9528D2F4C20D}" dt="2024-04-24T10:46:36.543" v="109" actId="47"/>
          <pc:sldLayoutMkLst>
            <pc:docMk/>
            <pc:sldMasterMk cId="3883130713" sldId="2147483648"/>
            <pc:sldLayoutMk cId="1887398026" sldId="2147483658"/>
          </pc:sldLayoutMkLst>
        </pc:sldLayoutChg>
        <pc:sldLayoutChg chg="del">
          <pc:chgData name="Christian Felices" userId="8e38ee09-c2ff-4103-943a-2518637016e9" providerId="ADAL" clId="{62E97DDC-A5BE-49DB-B2DC-9528D2F4C20D}" dt="2024-04-24T10:46:36.543" v="109" actId="47"/>
          <pc:sldLayoutMkLst>
            <pc:docMk/>
            <pc:sldMasterMk cId="3883130713" sldId="2147483648"/>
            <pc:sldLayoutMk cId="20364451" sldId="2147483659"/>
          </pc:sldLayoutMkLst>
        </pc:sldLayoutChg>
      </pc:sldMasterChg>
      <pc:sldMasterChg chg="addSldLayout">
        <pc:chgData name="Christian Felices" userId="8e38ee09-c2ff-4103-943a-2518637016e9" providerId="ADAL" clId="{62E97DDC-A5BE-49DB-B2DC-9528D2F4C20D}" dt="2024-04-24T10:38:32.888" v="2" actId="27028"/>
        <pc:sldMasterMkLst>
          <pc:docMk/>
          <pc:sldMasterMk cId="3752610796" sldId="2147484259"/>
        </pc:sldMasterMkLst>
        <pc:sldLayoutChg chg="add">
          <pc:chgData name="Christian Felices" userId="8e38ee09-c2ff-4103-943a-2518637016e9" providerId="ADAL" clId="{62E97DDC-A5BE-49DB-B2DC-9528D2F4C20D}" dt="2024-04-24T10:38:32.888" v="2" actId="27028"/>
          <pc:sldLayoutMkLst>
            <pc:docMk/>
            <pc:sldMasterMk cId="3752610796" sldId="2147484259"/>
            <pc:sldLayoutMk cId="2456022328" sldId="214748426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C504D4-C904-4685-89EA-59499233739D}" type="datetimeFigureOut">
              <a:rPr lang="en-GB" smtClean="0"/>
              <a:t>15/05/2024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D2D586-E268-406F-BFC9-514F3BAED4CB}" type="slidenum">
              <a:rPr lang="en-GB" smtClean="0"/>
              <a:t>‹#›</a:t>
            </a:fld>
            <a:endParaRPr lang="en-GB"/>
          </a:p>
        </p:txBody>
      </p:sp>
    </p:spTree>
    <p:extLst>
      <p:ext uri="{BB962C8B-B14F-4D97-AF65-F5344CB8AC3E}">
        <p14:creationId xmlns:p14="http://schemas.microsoft.com/office/powerpoint/2010/main" val="6869057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1</a:t>
            </a:fld>
            <a:endParaRPr lang="en-GB" altLang="en-US"/>
          </a:p>
        </p:txBody>
      </p:sp>
    </p:spTree>
    <p:extLst>
      <p:ext uri="{BB962C8B-B14F-4D97-AF65-F5344CB8AC3E}">
        <p14:creationId xmlns:p14="http://schemas.microsoft.com/office/powerpoint/2010/main" val="3496558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2</a:t>
            </a:fld>
            <a:endParaRPr lang="en-GB" altLang="en-US"/>
          </a:p>
        </p:txBody>
      </p:sp>
    </p:spTree>
    <p:extLst>
      <p:ext uri="{BB962C8B-B14F-4D97-AF65-F5344CB8AC3E}">
        <p14:creationId xmlns:p14="http://schemas.microsoft.com/office/powerpoint/2010/main" val="50099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5"/>
            <a:ext cx="5173716"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6301334"/>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9"/>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7"/>
            <a:ext cx="2743200" cy="365125"/>
          </a:xfrm>
          <a:prstGeom prst="rect">
            <a:avLst/>
          </a:prstGeom>
        </p:spPr>
        <p:txBody>
          <a:bodyPr/>
          <a:lstStyle/>
          <a:p>
            <a:fld id="{9C64F3F4-CE19-49F8-9EF4-FF4EE52031C2}" type="datetimeFigureOut">
              <a:rPr lang="en-GB" smtClean="0"/>
              <a:t>15/05/2024</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7"/>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7"/>
            <a:ext cx="27432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560223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524000" y="1122363"/>
            <a:ext cx="9144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524000" y="3602038"/>
            <a:ext cx="9144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15/05/2024</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0301809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58637355"/>
      </p:ext>
    </p:extLst>
  </p:cSld>
  <p:clrMap bg1="lt1" tx1="dk1" bg2="lt2" tx2="dk2" accent1="accent1" accent2="accent2" accent3="accent3" accent4="accent4" accent5="accent5" accent6="accent6" hlink="hlink" folHlink="folHlink"/>
  <p:sldLayoutIdLst>
    <p:sldLayoutId id="2147484256" r:id="rId1"/>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2610796"/>
      </p:ext>
    </p:extLst>
  </p:cSld>
  <p:clrMap bg1="lt1" tx1="dk1" bg2="lt2" tx2="dk2" accent1="accent1" accent2="accent2" accent3="accent3" accent4="accent4" accent5="accent5" accent6="accent6" hlink="hlink" folHlink="folHlink"/>
  <p:sldLayoutIdLst>
    <p:sldLayoutId id="2147484260" r:id="rId1"/>
    <p:sldLayoutId id="2147484261" r:id="rId2"/>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hyperlink" Target="https://www.thebluediamondgallery.com/handwriting/a/agenda.html" TargetMode="External"/><Relationship Id="rId2" Type="http://schemas.openxmlformats.org/officeDocument/2006/relationships/image" Target="../media/image4.jpg"/><Relationship Id="rId1" Type="http://schemas.openxmlformats.org/officeDocument/2006/relationships/slideLayout" Target="../slideLayouts/slideLayout2.xml"/><Relationship Id="rId5" Type="http://schemas.openxmlformats.org/officeDocument/2006/relationships/hyperlink" Target="https://www.publicdomainpictures.net/view-image.php?image=209152&amp;picture=agenda" TargetMode="Externa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academicwritingforstudents.com/crm-customer-relationship-management-strategy/"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biztechrave.com/2012/07/24/3-ways-to-supercharge-your-crm-software.html" TargetMode="External"/><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flickr.com/photos/rosenfeldmedia/8462232502"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todomktblog.com/2013/06/crm.html"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manishmo.blogspot.com/2014/05/how-do-you-react-to-customer-feedback.html" TargetMode="External"/><Relationship Id="rId2" Type="http://schemas.openxmlformats.org/officeDocument/2006/relationships/image" Target="../media/image14.jp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hyperlink" Target="https://dipanugraha.org/2011/04/08/faktor-faktor-anteseden-loyalitas-pelanggan/" TargetMode="External"/><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slidewiki.org/deck/90100/slide/523631-1?locale=el"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youtu.be/9HPgJFQjITg"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1814276" y="2320054"/>
            <a:ext cx="4098845" cy="2394823"/>
          </a:xfrm>
        </p:spPr>
        <p:txBody>
          <a:bodyPr>
            <a:noAutofit/>
          </a:bodyPr>
          <a:lstStyle/>
          <a:p>
            <a:pPr>
              <a:defRPr/>
            </a:pPr>
            <a:r>
              <a:rPr lang="en-GB" sz="1800" dirty="0">
                <a:ea typeface="Calibri" panose="020F0502020204030204" pitchFamily="34" charset="0"/>
              </a:rPr>
              <a:t>BA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BMSK5012</a:t>
            </a:r>
            <a:br>
              <a:rPr lang="en-GB" altLang="en-US" sz="1800" dirty="0"/>
            </a:br>
            <a:r>
              <a:rPr lang="en-GB" sz="1800" i="0" dirty="0">
                <a:effectLst/>
              </a:rPr>
              <a:t>Understanding &amp; Engaging in the Customer Experience</a:t>
            </a:r>
            <a:br>
              <a:rPr lang="en-GB" sz="3200" b="1" i="0" dirty="0">
                <a:solidFill>
                  <a:srgbClr val="1D2125"/>
                </a:solidFill>
                <a:effectLst/>
                <a:latin typeface="-apple-system"/>
              </a:rPr>
            </a:b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2667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2</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0B5D897E-0F3A-90BB-4AB3-6C54123039AB}"/>
              </a:ext>
            </a:extLst>
          </p:cNvPr>
          <p:cNvSpPr>
            <a:spLocks noGrp="1"/>
          </p:cNvSpPr>
          <p:nvPr>
            <p:ph idx="1"/>
          </p:nvPr>
        </p:nvSpPr>
        <p:spPr/>
        <p:txBody>
          <a:bodyPr/>
          <a:lstStyle/>
          <a:p>
            <a:endParaRPr lang="en-GB"/>
          </a:p>
        </p:txBody>
      </p:sp>
      <p:sp>
        <p:nvSpPr>
          <p:cNvPr id="7" name="Title 6">
            <a:extLst>
              <a:ext uri="{FF2B5EF4-FFF2-40B4-BE49-F238E27FC236}">
                <a16:creationId xmlns:a16="http://schemas.microsoft.com/office/drawing/2014/main" id="{24433884-24B0-534F-DED2-BCA75403F709}"/>
              </a:ext>
            </a:extLst>
          </p:cNvPr>
          <p:cNvSpPr>
            <a:spLocks noGrp="1"/>
          </p:cNvSpPr>
          <p:nvPr>
            <p:ph type="title"/>
          </p:nvPr>
        </p:nvSpPr>
        <p:spPr/>
        <p:txBody>
          <a:bodyPr/>
          <a:lstStyle/>
          <a:p>
            <a:endParaRPr lang="en-GB"/>
          </a:p>
        </p:txBody>
      </p:sp>
      <p:pic>
        <p:nvPicPr>
          <p:cNvPr id="8" name="Content Placeholder 5" descr="Text, whiteboard&#10;&#10;Description automatically generated">
            <a:extLst>
              <a:ext uri="{FF2B5EF4-FFF2-40B4-BE49-F238E27FC236}">
                <a16:creationId xmlns:a16="http://schemas.microsoft.com/office/drawing/2014/main" id="{DDFC91E9-3F01-2802-2A4B-BB73E0A3959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67650" y="1"/>
            <a:ext cx="4324350" cy="2882900"/>
          </a:xfrm>
          <a:prstGeom prst="rect">
            <a:avLst/>
          </a:prstGeom>
        </p:spPr>
      </p:pic>
      <p:pic>
        <p:nvPicPr>
          <p:cNvPr id="9" name="Picture 8" descr="A pair of glasses on top of a book&#10;&#10;Description automatically generated with low confidence">
            <a:extLst>
              <a:ext uri="{FF2B5EF4-FFF2-40B4-BE49-F238E27FC236}">
                <a16:creationId xmlns:a16="http://schemas.microsoft.com/office/drawing/2014/main" id="{CAFE87E8-CA8E-729E-2D50-902EFE7C4E34}"/>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695949" y="2882901"/>
            <a:ext cx="5205411" cy="2776219"/>
          </a:xfrm>
          <a:prstGeom prst="rect">
            <a:avLst/>
          </a:prstGeom>
        </p:spPr>
      </p:pic>
      <p:sp>
        <p:nvSpPr>
          <p:cNvPr id="11" name="TextBox 10">
            <a:extLst>
              <a:ext uri="{FF2B5EF4-FFF2-40B4-BE49-F238E27FC236}">
                <a16:creationId xmlns:a16="http://schemas.microsoft.com/office/drawing/2014/main" id="{CF7C8545-5AD5-F9B0-29F6-ACD1175C1256}"/>
              </a:ext>
            </a:extLst>
          </p:cNvPr>
          <p:cNvSpPr txBox="1"/>
          <p:nvPr/>
        </p:nvSpPr>
        <p:spPr>
          <a:xfrm>
            <a:off x="860714" y="2226095"/>
            <a:ext cx="4143375" cy="1569660"/>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rgbClr val="0000CC"/>
                </a:solidFill>
              </a:rPr>
              <a:t>Assessment</a:t>
            </a:r>
          </a:p>
          <a:p>
            <a:pPr marL="285750" indent="-285750">
              <a:buFont typeface="Arial" panose="020B0604020202020204" pitchFamily="34" charset="0"/>
              <a:buChar char="•"/>
            </a:pPr>
            <a:r>
              <a:rPr lang="en-GB" sz="2400" dirty="0">
                <a:solidFill>
                  <a:srgbClr val="0000CC"/>
                </a:solidFill>
              </a:rPr>
              <a:t>CRM</a:t>
            </a:r>
          </a:p>
          <a:p>
            <a:pPr marL="285750" indent="-285750">
              <a:buFont typeface="Arial" panose="020B0604020202020204" pitchFamily="34" charset="0"/>
              <a:buChar char="•"/>
            </a:pPr>
            <a:r>
              <a:rPr lang="en-GB" sz="2400" dirty="0">
                <a:solidFill>
                  <a:srgbClr val="0000CC"/>
                </a:solidFill>
              </a:rPr>
              <a:t>Value and purpose</a:t>
            </a:r>
          </a:p>
          <a:p>
            <a:endParaRPr lang="en-GB" sz="2400" dirty="0">
              <a:solidFill>
                <a:srgbClr val="0000CC"/>
              </a:solidFill>
            </a:endParaRPr>
          </a:p>
        </p:txBody>
      </p:sp>
    </p:spTree>
    <p:extLst>
      <p:ext uri="{BB962C8B-B14F-4D97-AF65-F5344CB8AC3E}">
        <p14:creationId xmlns:p14="http://schemas.microsoft.com/office/powerpoint/2010/main" val="40905751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A5CB717-0911-59D2-8B70-0D7730E9BC7B}"/>
              </a:ext>
            </a:extLst>
          </p:cNvPr>
          <p:cNvSpPr>
            <a:spLocks noGrp="1"/>
          </p:cNvSpPr>
          <p:nvPr>
            <p:ph idx="1"/>
          </p:nvPr>
        </p:nvSpPr>
        <p:spPr/>
        <p:txBody>
          <a:bodyPr/>
          <a:lstStyle/>
          <a:p>
            <a:endParaRPr lang="en-GB"/>
          </a:p>
        </p:txBody>
      </p:sp>
      <p:sp>
        <p:nvSpPr>
          <p:cNvPr id="7" name="Title 6">
            <a:extLst>
              <a:ext uri="{FF2B5EF4-FFF2-40B4-BE49-F238E27FC236}">
                <a16:creationId xmlns:a16="http://schemas.microsoft.com/office/drawing/2014/main" id="{60946BEC-5033-BAF3-A905-0BC22317D213}"/>
              </a:ext>
            </a:extLst>
          </p:cNvPr>
          <p:cNvSpPr>
            <a:spLocks noGrp="1"/>
          </p:cNvSpPr>
          <p:nvPr>
            <p:ph type="title"/>
          </p:nvPr>
        </p:nvSpPr>
        <p:spPr/>
        <p:txBody>
          <a:bodyPr/>
          <a:lstStyle/>
          <a:p>
            <a:endParaRPr lang="en-GB"/>
          </a:p>
        </p:txBody>
      </p:sp>
      <p:sp>
        <p:nvSpPr>
          <p:cNvPr id="8" name="Title 1">
            <a:extLst>
              <a:ext uri="{FF2B5EF4-FFF2-40B4-BE49-F238E27FC236}">
                <a16:creationId xmlns:a16="http://schemas.microsoft.com/office/drawing/2014/main" id="{9338A987-F039-1FBD-626D-D3B16BF1DACF}"/>
              </a:ext>
            </a:extLst>
          </p:cNvPr>
          <p:cNvSpPr txBox="1">
            <a:spLocks noChangeArrowheads="1"/>
          </p:cNvSpPr>
          <p:nvPr/>
        </p:nvSpPr>
        <p:spPr>
          <a:xfrm>
            <a:off x="609600" y="211137"/>
            <a:ext cx="10972800" cy="1143000"/>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US" altLang="en-US"/>
              <a:t>Understanding the Customer Experience</a:t>
            </a:r>
            <a:endParaRPr lang="en-US" altLang="en-US" dirty="0"/>
          </a:p>
        </p:txBody>
      </p:sp>
      <p:sp>
        <p:nvSpPr>
          <p:cNvPr id="9" name="Content Placeholder 3">
            <a:extLst>
              <a:ext uri="{FF2B5EF4-FFF2-40B4-BE49-F238E27FC236}">
                <a16:creationId xmlns:a16="http://schemas.microsoft.com/office/drawing/2014/main" id="{9D49C447-CAE5-A285-4264-97DA30F76ADF}"/>
              </a:ext>
            </a:extLst>
          </p:cNvPr>
          <p:cNvSpPr txBox="1">
            <a:spLocks/>
          </p:cNvSpPr>
          <p:nvPr/>
        </p:nvSpPr>
        <p:spPr>
          <a:xfrm>
            <a:off x="268288" y="1174750"/>
            <a:ext cx="5827712" cy="4329113"/>
          </a:xfrm>
          <a:prstGeom prst="rect">
            <a:avLst/>
          </a:prstGeom>
        </p:spPr>
        <p:txBody>
          <a:bodyPr>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Font typeface="Arial" pitchFamily="34" charset="0"/>
              <a:buNone/>
              <a:defRPr/>
            </a:pPr>
            <a:r>
              <a:rPr lang="en-GB" altLang="en-US" b="1" dirty="0">
                <a:solidFill>
                  <a:srgbClr val="660033"/>
                </a:solidFill>
                <a:cs typeface="Arial" panose="020B0604020202020204" pitchFamily="34" charset="0"/>
              </a:rPr>
              <a:t>Critically analyse the factors that impact on your organisations ability to maximise customer value</a:t>
            </a:r>
          </a:p>
          <a:p>
            <a:pPr marL="571500" indent="-571500" fontAlgn="auto">
              <a:spcAft>
                <a:spcPts val="0"/>
              </a:spcAft>
              <a:buFont typeface="+mj-lt"/>
              <a:buAutoNum type="romanLcPeriod"/>
              <a:defRPr/>
            </a:pPr>
            <a:endParaRPr lang="en-GB" altLang="en-US" sz="2200" i="1" dirty="0">
              <a:cs typeface="Arial" panose="020B0604020202020204" pitchFamily="34" charset="0"/>
            </a:endParaRPr>
          </a:p>
          <a:p>
            <a:pPr fontAlgn="auto">
              <a:spcAft>
                <a:spcPts val="0"/>
              </a:spcAft>
              <a:defRPr/>
            </a:pPr>
            <a:r>
              <a:rPr lang="en-GB" altLang="en-US" sz="2500" dirty="0">
                <a:cs typeface="Arial" panose="020B0604020202020204" pitchFamily="34" charset="0"/>
              </a:rPr>
              <a:t>What is criticality?</a:t>
            </a:r>
          </a:p>
          <a:p>
            <a:pPr fontAlgn="auto">
              <a:spcAft>
                <a:spcPts val="0"/>
              </a:spcAft>
              <a:defRPr/>
            </a:pPr>
            <a:r>
              <a:rPr lang="en-GB" altLang="en-US" sz="2500" dirty="0">
                <a:cs typeface="Arial" panose="020B0604020202020204" pitchFamily="34" charset="0"/>
              </a:rPr>
              <a:t>What factors?</a:t>
            </a:r>
          </a:p>
          <a:p>
            <a:pPr fontAlgn="auto">
              <a:spcAft>
                <a:spcPts val="0"/>
              </a:spcAft>
              <a:defRPr/>
            </a:pPr>
            <a:r>
              <a:rPr lang="en-GB" altLang="en-US" sz="2500" dirty="0">
                <a:cs typeface="Arial" panose="020B0604020202020204" pitchFamily="34" charset="0"/>
              </a:rPr>
              <a:t>Who said what about factors?</a:t>
            </a:r>
          </a:p>
          <a:p>
            <a:pPr fontAlgn="auto">
              <a:spcAft>
                <a:spcPts val="0"/>
              </a:spcAft>
              <a:defRPr/>
            </a:pPr>
            <a:r>
              <a:rPr lang="en-GB" altLang="en-US" sz="2500" dirty="0">
                <a:cs typeface="Arial" panose="020B0604020202020204" pitchFamily="34" charset="0"/>
              </a:rPr>
              <a:t>What maximises customer value?</a:t>
            </a:r>
          </a:p>
          <a:p>
            <a:pPr fontAlgn="auto">
              <a:spcAft>
                <a:spcPts val="0"/>
              </a:spcAft>
              <a:defRPr/>
            </a:pPr>
            <a:r>
              <a:rPr lang="en-GB" altLang="en-US" sz="2500" dirty="0">
                <a:cs typeface="Arial" panose="020B0604020202020204" pitchFamily="34" charset="0"/>
              </a:rPr>
              <a:t>What is customer value? Who said?</a:t>
            </a:r>
          </a:p>
          <a:p>
            <a:pPr fontAlgn="auto">
              <a:spcAft>
                <a:spcPts val="0"/>
              </a:spcAft>
              <a:defRPr/>
            </a:pPr>
            <a:r>
              <a:rPr lang="en-GB" altLang="en-US" sz="2500" dirty="0">
                <a:cs typeface="Arial" panose="020B0604020202020204" pitchFamily="34" charset="0"/>
              </a:rPr>
              <a:t>Where does your own organisation fit in?</a:t>
            </a:r>
          </a:p>
          <a:p>
            <a:pPr marL="0" indent="0" fontAlgn="auto">
              <a:spcAft>
                <a:spcPts val="0"/>
              </a:spcAft>
              <a:buFont typeface="Arial" pitchFamily="34" charset="0"/>
              <a:buNone/>
              <a:defRPr/>
            </a:pPr>
            <a:endParaRPr lang="en-GB" altLang="en-US" dirty="0">
              <a:cs typeface="Arial" panose="020B0604020202020204" pitchFamily="34" charset="0"/>
            </a:endParaRPr>
          </a:p>
          <a:p>
            <a:pPr marL="0" indent="0" fontAlgn="auto">
              <a:spcAft>
                <a:spcPts val="0"/>
              </a:spcAft>
              <a:buFont typeface="Arial" pitchFamily="34" charset="0"/>
              <a:buNone/>
              <a:defRPr/>
            </a:pPr>
            <a:r>
              <a:rPr lang="en-GB" altLang="en-US" b="1" dirty="0">
                <a:solidFill>
                  <a:srgbClr val="660033"/>
                </a:solidFill>
                <a:cs typeface="Arial" panose="020B0604020202020204" pitchFamily="34" charset="0"/>
              </a:rPr>
              <a:t>Demonstrate critical understanding of organisations quality processes and its effectiveness in meeting customer requirements. </a:t>
            </a:r>
          </a:p>
          <a:p>
            <a:pPr marL="0" indent="0" fontAlgn="auto">
              <a:spcAft>
                <a:spcPts val="0"/>
              </a:spcAft>
              <a:buFont typeface="Arial" pitchFamily="34" charset="0"/>
              <a:buNone/>
              <a:defRPr/>
            </a:pPr>
            <a:endParaRPr lang="en-GB" altLang="en-US" sz="2900" b="1" dirty="0">
              <a:cs typeface="Arial" panose="020B0604020202020204" pitchFamily="34" charset="0"/>
            </a:endParaRPr>
          </a:p>
          <a:p>
            <a:pPr marL="414900" algn="just" fontAlgn="auto">
              <a:lnSpc>
                <a:spcPts val="1060"/>
              </a:lnSpc>
              <a:spcAft>
                <a:spcPts val="0"/>
              </a:spcAft>
              <a:tabLst>
                <a:tab pos="0" algn="l"/>
                <a:tab pos="108000" algn="l"/>
              </a:tabLst>
              <a:defRPr/>
            </a:pPr>
            <a:r>
              <a:rPr lang="en-GB" altLang="en-US" sz="2500" dirty="0"/>
              <a:t>What is Critical Understanding?</a:t>
            </a:r>
          </a:p>
          <a:p>
            <a:pPr marL="414900" algn="just" fontAlgn="auto">
              <a:lnSpc>
                <a:spcPts val="1060"/>
              </a:lnSpc>
              <a:spcAft>
                <a:spcPts val="0"/>
              </a:spcAft>
              <a:tabLst>
                <a:tab pos="0" algn="l"/>
                <a:tab pos="108000" algn="l"/>
              </a:tabLst>
              <a:defRPr/>
            </a:pPr>
            <a:r>
              <a:rPr lang="en-GB" altLang="en-US" sz="2500" dirty="0"/>
              <a:t>What quality systems do your organisation and others have?</a:t>
            </a:r>
          </a:p>
          <a:p>
            <a:pPr marL="414900" algn="just" fontAlgn="auto">
              <a:lnSpc>
                <a:spcPts val="1060"/>
              </a:lnSpc>
              <a:spcAft>
                <a:spcPts val="0"/>
              </a:spcAft>
              <a:tabLst>
                <a:tab pos="0" algn="l"/>
                <a:tab pos="108000" algn="l"/>
              </a:tabLst>
              <a:defRPr/>
            </a:pPr>
            <a:r>
              <a:rPr lang="en-GB" altLang="en-US" sz="2500" dirty="0"/>
              <a:t>How do they work?  Do they work? Are they effective?</a:t>
            </a:r>
          </a:p>
          <a:p>
            <a:pPr marL="414900" algn="just" fontAlgn="auto">
              <a:lnSpc>
                <a:spcPts val="1060"/>
              </a:lnSpc>
              <a:spcAft>
                <a:spcPts val="0"/>
              </a:spcAft>
              <a:tabLst>
                <a:tab pos="0" algn="l"/>
                <a:tab pos="108000" algn="l"/>
              </a:tabLst>
              <a:defRPr/>
            </a:pPr>
            <a:r>
              <a:rPr lang="en-GB" altLang="en-US" sz="2500" dirty="0"/>
              <a:t>What do the customers want?</a:t>
            </a:r>
          </a:p>
          <a:p>
            <a:pPr marL="414900" algn="just" fontAlgn="auto">
              <a:lnSpc>
                <a:spcPts val="1060"/>
              </a:lnSpc>
              <a:spcAft>
                <a:spcPts val="0"/>
              </a:spcAft>
              <a:tabLst>
                <a:tab pos="0" algn="l"/>
                <a:tab pos="108000" algn="l"/>
              </a:tabLst>
              <a:defRPr/>
            </a:pPr>
            <a:r>
              <a:rPr lang="en-GB" altLang="en-US" sz="2500" dirty="0"/>
              <a:t>Who are your customers?</a:t>
            </a:r>
          </a:p>
          <a:p>
            <a:pPr marL="0" indent="0" fontAlgn="auto">
              <a:spcAft>
                <a:spcPts val="0"/>
              </a:spcAft>
              <a:buFont typeface="Arial" pitchFamily="34" charset="0"/>
              <a:buNone/>
              <a:defRPr/>
            </a:pPr>
            <a:endParaRPr lang="en-GB" altLang="en-US" sz="2600" dirty="0">
              <a:cs typeface="Arial" panose="020B0604020202020204" pitchFamily="34" charset="0"/>
            </a:endParaRPr>
          </a:p>
          <a:p>
            <a:pPr fontAlgn="auto">
              <a:spcAft>
                <a:spcPts val="0"/>
              </a:spcAft>
              <a:defRPr/>
            </a:pPr>
            <a:endParaRPr lang="en-GB" sz="2200" dirty="0"/>
          </a:p>
          <a:p>
            <a:pPr fontAlgn="auto">
              <a:spcAft>
                <a:spcPts val="0"/>
              </a:spcAft>
              <a:defRPr/>
            </a:pPr>
            <a:endParaRPr lang="en-GB" dirty="0"/>
          </a:p>
        </p:txBody>
      </p:sp>
      <p:sp>
        <p:nvSpPr>
          <p:cNvPr id="11" name="Content Placeholder 5">
            <a:extLst>
              <a:ext uri="{FF2B5EF4-FFF2-40B4-BE49-F238E27FC236}">
                <a16:creationId xmlns:a16="http://schemas.microsoft.com/office/drawing/2014/main" id="{E8857E16-ED5A-63BE-3D0A-90B9CE882704}"/>
              </a:ext>
            </a:extLst>
          </p:cNvPr>
          <p:cNvSpPr txBox="1">
            <a:spLocks/>
          </p:cNvSpPr>
          <p:nvPr/>
        </p:nvSpPr>
        <p:spPr>
          <a:xfrm>
            <a:off x="6157913" y="1174750"/>
            <a:ext cx="6034087" cy="3164337"/>
          </a:xfrm>
          <a:prstGeom prst="rect">
            <a:avLst/>
          </a:prstGeom>
        </p:spPr>
        <p:txBody>
          <a:bodyPr>
            <a:normAutofit fontScale="4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lnSpc>
                <a:spcPct val="170000"/>
              </a:lnSpc>
              <a:spcBef>
                <a:spcPts val="0"/>
              </a:spcBef>
              <a:spcAft>
                <a:spcPts val="0"/>
              </a:spcAft>
              <a:buFont typeface="Arial" pitchFamily="34" charset="0"/>
              <a:buNone/>
              <a:defRPr/>
            </a:pPr>
            <a:r>
              <a:rPr lang="en-GB" sz="3600" b="1" dirty="0">
                <a:solidFill>
                  <a:srgbClr val="0000CC"/>
                </a:solidFill>
              </a:rPr>
              <a:t>Common Assessment Criteria</a:t>
            </a:r>
          </a:p>
          <a:p>
            <a:pPr marL="0" indent="0" fontAlgn="auto">
              <a:lnSpc>
                <a:spcPct val="170000"/>
              </a:lnSpc>
              <a:spcBef>
                <a:spcPts val="0"/>
              </a:spcBef>
              <a:spcAft>
                <a:spcPts val="0"/>
              </a:spcAft>
              <a:buFont typeface="Arial" pitchFamily="34" charset="0"/>
              <a:buNone/>
              <a:defRPr/>
            </a:pPr>
            <a:endParaRPr lang="en-GB" sz="3300" dirty="0">
              <a:solidFill>
                <a:srgbClr val="0000CC"/>
              </a:solidFill>
            </a:endParaRPr>
          </a:p>
          <a:p>
            <a:pPr marL="0" indent="0" fontAlgn="auto">
              <a:lnSpc>
                <a:spcPct val="170000"/>
              </a:lnSpc>
              <a:spcBef>
                <a:spcPts val="0"/>
              </a:spcBef>
              <a:spcAft>
                <a:spcPts val="0"/>
              </a:spcAft>
              <a:buFont typeface="Arial" pitchFamily="34" charset="0"/>
              <a:buNone/>
              <a:defRPr/>
            </a:pPr>
            <a:r>
              <a:rPr lang="en-GB" sz="3300" dirty="0">
                <a:solidFill>
                  <a:srgbClr val="0000CC"/>
                </a:solidFill>
              </a:rPr>
              <a:t>Engagement with Literature Skills.			20</a:t>
            </a:r>
          </a:p>
          <a:p>
            <a:pPr marL="0" indent="0" fontAlgn="auto">
              <a:lnSpc>
                <a:spcPct val="170000"/>
              </a:lnSpc>
              <a:spcBef>
                <a:spcPts val="0"/>
              </a:spcBef>
              <a:spcAft>
                <a:spcPts val="0"/>
              </a:spcAft>
              <a:buFont typeface="Arial" pitchFamily="34" charset="0"/>
              <a:buNone/>
              <a:defRPr/>
            </a:pPr>
            <a:r>
              <a:rPr lang="en-GB" sz="3300" dirty="0">
                <a:solidFill>
                  <a:srgbClr val="0000CC"/>
                </a:solidFill>
              </a:rPr>
              <a:t>Knowledge and Understanding Skills 			30</a:t>
            </a:r>
          </a:p>
          <a:p>
            <a:pPr marL="0" indent="0" fontAlgn="auto">
              <a:lnSpc>
                <a:spcPct val="170000"/>
              </a:lnSpc>
              <a:spcBef>
                <a:spcPts val="0"/>
              </a:spcBef>
              <a:spcAft>
                <a:spcPts val="0"/>
              </a:spcAft>
              <a:buFont typeface="Arial" pitchFamily="34" charset="0"/>
              <a:buNone/>
              <a:defRPr/>
            </a:pPr>
            <a:r>
              <a:rPr lang="en-GB" sz="3300" dirty="0">
                <a:solidFill>
                  <a:srgbClr val="0000CC"/>
                </a:solidFill>
              </a:rPr>
              <a:t>Cognitive and Intellectual Skills        			30</a:t>
            </a:r>
          </a:p>
          <a:p>
            <a:pPr marL="0" indent="0" fontAlgn="auto">
              <a:lnSpc>
                <a:spcPct val="170000"/>
              </a:lnSpc>
              <a:spcBef>
                <a:spcPts val="0"/>
              </a:spcBef>
              <a:spcAft>
                <a:spcPts val="0"/>
              </a:spcAft>
              <a:buFont typeface="Arial" pitchFamily="34" charset="0"/>
              <a:buNone/>
              <a:defRPr/>
            </a:pPr>
            <a:r>
              <a:rPr lang="en-GB" sz="3300" dirty="0">
                <a:solidFill>
                  <a:srgbClr val="0000CC"/>
                </a:solidFill>
              </a:rPr>
              <a:t>Practical Application Skills 				10</a:t>
            </a:r>
          </a:p>
          <a:p>
            <a:pPr marL="0" indent="0" fontAlgn="auto">
              <a:lnSpc>
                <a:spcPct val="170000"/>
              </a:lnSpc>
              <a:spcBef>
                <a:spcPts val="0"/>
              </a:spcBef>
              <a:spcAft>
                <a:spcPts val="0"/>
              </a:spcAft>
              <a:buFont typeface="Arial" pitchFamily="34" charset="0"/>
              <a:buNone/>
              <a:defRPr/>
            </a:pPr>
            <a:r>
              <a:rPr lang="en-GB" sz="3300" dirty="0">
                <a:solidFill>
                  <a:srgbClr val="0000CC"/>
                </a:solidFill>
              </a:rPr>
              <a:t>Transferable Skills for Life and Professional Practice 	10</a:t>
            </a:r>
          </a:p>
          <a:p>
            <a:pPr marL="514350" indent="-514350" fontAlgn="auto">
              <a:spcAft>
                <a:spcPts val="0"/>
              </a:spcAft>
              <a:buFont typeface="+mj-lt"/>
              <a:buAutoNum type="arabicPeriod"/>
              <a:defRPr/>
            </a:pPr>
            <a:endParaRPr lang="en-GB" dirty="0"/>
          </a:p>
        </p:txBody>
      </p:sp>
    </p:spTree>
    <p:extLst>
      <p:ext uri="{BB962C8B-B14F-4D97-AF65-F5344CB8AC3E}">
        <p14:creationId xmlns:p14="http://schemas.microsoft.com/office/powerpoint/2010/main" val="3697871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xEl>
                                              <p:pRg st="9" end="9"/>
                                            </p:txEl>
                                          </p:spTgt>
                                        </p:tgtEl>
                                        <p:attrNameLst>
                                          <p:attrName>style.visibility</p:attrName>
                                        </p:attrNameLst>
                                      </p:cBhvr>
                                      <p:to>
                                        <p:strVal val="visible"/>
                                      </p:to>
                                    </p:set>
                                    <p:animEffect transition="in" filter="fade">
                                      <p:cBhvr>
                                        <p:cTn id="12" dur="500"/>
                                        <p:tgtEl>
                                          <p:spTgt spid="9">
                                            <p:txEl>
                                              <p:pRg st="9" end="9"/>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150BAE-0F92-7BF8-61A3-2C3DF858E1DA}"/>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EB95DB9D-B9B5-FC7B-0461-C739A4E3D77D}"/>
              </a:ext>
            </a:extLst>
          </p:cNvPr>
          <p:cNvSpPr>
            <a:spLocks noGrp="1"/>
          </p:cNvSpPr>
          <p:nvPr>
            <p:ph idx="1"/>
          </p:nvPr>
        </p:nvSpPr>
        <p:spPr/>
        <p:txBody>
          <a:bodyPr/>
          <a:lstStyle/>
          <a:p>
            <a:endParaRPr lang="en-GB"/>
          </a:p>
        </p:txBody>
      </p:sp>
      <p:sp>
        <p:nvSpPr>
          <p:cNvPr id="7" name="Title 6">
            <a:extLst>
              <a:ext uri="{FF2B5EF4-FFF2-40B4-BE49-F238E27FC236}">
                <a16:creationId xmlns:a16="http://schemas.microsoft.com/office/drawing/2014/main" id="{9DB91FDB-A593-F3B9-CFF4-1F671CB420FE}"/>
              </a:ext>
            </a:extLst>
          </p:cNvPr>
          <p:cNvSpPr>
            <a:spLocks noGrp="1"/>
          </p:cNvSpPr>
          <p:nvPr>
            <p:ph type="title"/>
          </p:nvPr>
        </p:nvSpPr>
        <p:spPr/>
        <p:txBody>
          <a:bodyPr/>
          <a:lstStyle/>
          <a:p>
            <a:endParaRPr lang="en-GB"/>
          </a:p>
        </p:txBody>
      </p:sp>
      <p:pic>
        <p:nvPicPr>
          <p:cNvPr id="2" name="Picture 1" descr="A close up of a person&#10;&#10;Description automatically generated">
            <a:extLst>
              <a:ext uri="{FF2B5EF4-FFF2-40B4-BE49-F238E27FC236}">
                <a16:creationId xmlns:a16="http://schemas.microsoft.com/office/drawing/2014/main" id="{92BD567A-451D-BEBA-6303-20E2F3E7042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107422" y="3250422"/>
            <a:ext cx="4970277" cy="2377456"/>
          </a:xfrm>
          <a:prstGeom prst="rect">
            <a:avLst/>
          </a:prstGeom>
        </p:spPr>
      </p:pic>
      <p:sp>
        <p:nvSpPr>
          <p:cNvPr id="3" name="Title 1">
            <a:extLst>
              <a:ext uri="{FF2B5EF4-FFF2-40B4-BE49-F238E27FC236}">
                <a16:creationId xmlns:a16="http://schemas.microsoft.com/office/drawing/2014/main" id="{BDB87FD4-9456-4884-7024-B8276E22275C}"/>
              </a:ext>
            </a:extLst>
          </p:cNvPr>
          <p:cNvSpPr txBox="1">
            <a:spLocks noChangeArrowheads="1"/>
          </p:cNvSpPr>
          <p:nvPr/>
        </p:nvSpPr>
        <p:spPr>
          <a:xfrm>
            <a:off x="838200" y="365125"/>
            <a:ext cx="10515600" cy="1325563"/>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US" altLang="en-US" sz="2800"/>
              <a:t>Understanding the Customer Experience</a:t>
            </a:r>
          </a:p>
        </p:txBody>
      </p:sp>
      <p:sp>
        <p:nvSpPr>
          <p:cNvPr id="4" name="Content Placeholder 2">
            <a:extLst>
              <a:ext uri="{FF2B5EF4-FFF2-40B4-BE49-F238E27FC236}">
                <a16:creationId xmlns:a16="http://schemas.microsoft.com/office/drawing/2014/main" id="{431EDDFE-3EAC-E461-BD06-385091714665}"/>
              </a:ext>
            </a:extLst>
          </p:cNvPr>
          <p:cNvSpPr txBox="1">
            <a:spLocks/>
          </p:cNvSpPr>
          <p:nvPr/>
        </p:nvSpPr>
        <p:spPr>
          <a:xfrm>
            <a:off x="609600" y="1283209"/>
            <a:ext cx="10972800" cy="3916362"/>
          </a:xfrm>
          <a:prstGeom prst="rect">
            <a:avLst/>
          </a:prstGeom>
        </p:spPr>
        <p:txBody>
          <a:bodyPr rtlCol="0">
            <a:normAutofit/>
          </a:bodyPr>
          <a:lst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a:lstStyle>
          <a:p>
            <a:pPr marL="0" indent="0">
              <a:buFont typeface="Arial" panose="020B0604020202020204" pitchFamily="34" charset="0"/>
              <a:buNone/>
              <a:defRPr/>
            </a:pPr>
            <a:r>
              <a:rPr lang="en-GB" sz="2400" b="1">
                <a:solidFill>
                  <a:srgbClr val="6600FF"/>
                </a:solidFill>
              </a:rPr>
              <a:t>Value and purpose of customer relationship management (CRM):</a:t>
            </a:r>
            <a:br>
              <a:rPr lang="en-GB" sz="2400" b="1">
                <a:solidFill>
                  <a:srgbClr val="6600FF"/>
                </a:solidFill>
              </a:rPr>
            </a:br>
            <a:endParaRPr lang="en-GB" sz="2400" b="1">
              <a:solidFill>
                <a:srgbClr val="6600FF"/>
              </a:solidFill>
            </a:endParaRPr>
          </a:p>
          <a:p>
            <a:pPr>
              <a:defRPr/>
            </a:pPr>
            <a:r>
              <a:rPr lang="en-GB" sz="2400">
                <a:solidFill>
                  <a:srgbClr val="6600FF"/>
                </a:solidFill>
              </a:rPr>
              <a:t>What is it</a:t>
            </a:r>
          </a:p>
          <a:p>
            <a:pPr>
              <a:defRPr/>
            </a:pPr>
            <a:r>
              <a:rPr lang="en-GB" sz="2400">
                <a:solidFill>
                  <a:srgbClr val="6600FF"/>
                </a:solidFill>
              </a:rPr>
              <a:t>Why its important</a:t>
            </a:r>
          </a:p>
          <a:p>
            <a:pPr>
              <a:defRPr/>
            </a:pPr>
            <a:r>
              <a:rPr lang="en-GB" sz="2400">
                <a:solidFill>
                  <a:srgbClr val="6600FF"/>
                </a:solidFill>
              </a:rPr>
              <a:t>How it works</a:t>
            </a:r>
          </a:p>
          <a:p>
            <a:pPr>
              <a:defRPr/>
            </a:pPr>
            <a:r>
              <a:rPr lang="en-GB" sz="2400">
                <a:solidFill>
                  <a:srgbClr val="6600FF"/>
                </a:solidFill>
              </a:rPr>
              <a:t>Improving efficiency/sales/support </a:t>
            </a:r>
          </a:p>
          <a:p>
            <a:pPr marL="0" indent="0">
              <a:buFont typeface="Arial" panose="020B0604020202020204" pitchFamily="34" charset="0"/>
              <a:buNone/>
              <a:defRPr/>
            </a:pPr>
            <a:endParaRPr lang="en-US" sz="2400" dirty="0"/>
          </a:p>
        </p:txBody>
      </p:sp>
    </p:spTree>
    <p:extLst>
      <p:ext uri="{BB962C8B-B14F-4D97-AF65-F5344CB8AC3E}">
        <p14:creationId xmlns:p14="http://schemas.microsoft.com/office/powerpoint/2010/main" val="3528802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6F11ED-1FCC-AB12-9C6B-10487A2831AC}"/>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717CB206-17B1-86C1-7580-809D03221F1A}"/>
              </a:ext>
            </a:extLst>
          </p:cNvPr>
          <p:cNvSpPr>
            <a:spLocks noGrp="1"/>
          </p:cNvSpPr>
          <p:nvPr>
            <p:ph idx="1"/>
          </p:nvPr>
        </p:nvSpPr>
        <p:spPr/>
        <p:txBody>
          <a:bodyPr/>
          <a:lstStyle/>
          <a:p>
            <a:endParaRPr lang="en-GB"/>
          </a:p>
        </p:txBody>
      </p:sp>
      <p:sp>
        <p:nvSpPr>
          <p:cNvPr id="7" name="Title 6">
            <a:extLst>
              <a:ext uri="{FF2B5EF4-FFF2-40B4-BE49-F238E27FC236}">
                <a16:creationId xmlns:a16="http://schemas.microsoft.com/office/drawing/2014/main" id="{3166C729-5492-082B-40D3-D67E07819811}"/>
              </a:ext>
            </a:extLst>
          </p:cNvPr>
          <p:cNvSpPr>
            <a:spLocks noGrp="1"/>
          </p:cNvSpPr>
          <p:nvPr>
            <p:ph type="title"/>
          </p:nvPr>
        </p:nvSpPr>
        <p:spPr/>
        <p:txBody>
          <a:bodyPr/>
          <a:lstStyle/>
          <a:p>
            <a:endParaRPr lang="en-GB"/>
          </a:p>
        </p:txBody>
      </p:sp>
      <p:sp>
        <p:nvSpPr>
          <p:cNvPr id="2" name="Title 1">
            <a:extLst>
              <a:ext uri="{FF2B5EF4-FFF2-40B4-BE49-F238E27FC236}">
                <a16:creationId xmlns:a16="http://schemas.microsoft.com/office/drawing/2014/main" id="{9164EEE2-8132-D06F-FC80-8DCC8F75B78A}"/>
              </a:ext>
            </a:extLst>
          </p:cNvPr>
          <p:cNvSpPr txBox="1">
            <a:spLocks noChangeArrowheads="1"/>
          </p:cNvSpPr>
          <p:nvPr/>
        </p:nvSpPr>
        <p:spPr>
          <a:xfrm>
            <a:off x="838200" y="365125"/>
            <a:ext cx="10515600" cy="1325563"/>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US" altLang="en-US"/>
              <a:t>Understanding the Customer Experience</a:t>
            </a:r>
          </a:p>
        </p:txBody>
      </p:sp>
      <p:pic>
        <p:nvPicPr>
          <p:cNvPr id="3" name="Picture 6">
            <a:extLst>
              <a:ext uri="{FF2B5EF4-FFF2-40B4-BE49-F238E27FC236}">
                <a16:creationId xmlns:a16="http://schemas.microsoft.com/office/drawing/2014/main" id="{AF13B733-C39C-B8BA-AA0B-F2CCB167FF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21000" y="1306513"/>
            <a:ext cx="6350000" cy="439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7">
            <a:extLst>
              <a:ext uri="{FF2B5EF4-FFF2-40B4-BE49-F238E27FC236}">
                <a16:creationId xmlns:a16="http://schemas.microsoft.com/office/drawing/2014/main" id="{E6B70F3E-C676-A225-A09B-0924E0853916}"/>
              </a:ext>
            </a:extLst>
          </p:cNvPr>
          <p:cNvSpPr txBox="1">
            <a:spLocks noChangeArrowheads="1"/>
          </p:cNvSpPr>
          <p:nvPr/>
        </p:nvSpPr>
        <p:spPr bwMode="auto">
          <a:xfrm>
            <a:off x="9782175" y="5192815"/>
            <a:ext cx="15716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eaLnBrk="1" hangingPunct="1"/>
            <a:r>
              <a:rPr lang="en-GB" altLang="en-US" dirty="0"/>
              <a:t>(Pollack, 2014)</a:t>
            </a:r>
            <a:endParaRPr lang="en-US" altLang="en-US" dirty="0"/>
          </a:p>
        </p:txBody>
      </p:sp>
    </p:spTree>
    <p:extLst>
      <p:ext uri="{BB962C8B-B14F-4D97-AF65-F5344CB8AC3E}">
        <p14:creationId xmlns:p14="http://schemas.microsoft.com/office/powerpoint/2010/main" val="3360012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1FEB87-475B-7002-2977-A6F5DDFE39C2}"/>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67C03F1D-A1E3-EFE8-CAC8-BED7EBF5A114}"/>
              </a:ext>
            </a:extLst>
          </p:cNvPr>
          <p:cNvSpPr>
            <a:spLocks noGrp="1"/>
          </p:cNvSpPr>
          <p:nvPr>
            <p:ph idx="1"/>
          </p:nvPr>
        </p:nvSpPr>
        <p:spPr/>
        <p:txBody>
          <a:bodyPr/>
          <a:lstStyle/>
          <a:p>
            <a:endParaRPr lang="en-GB"/>
          </a:p>
        </p:txBody>
      </p:sp>
      <p:sp>
        <p:nvSpPr>
          <p:cNvPr id="7" name="Title 6">
            <a:extLst>
              <a:ext uri="{FF2B5EF4-FFF2-40B4-BE49-F238E27FC236}">
                <a16:creationId xmlns:a16="http://schemas.microsoft.com/office/drawing/2014/main" id="{2FBE2F8B-1B38-D549-E49D-617ECB9310B9}"/>
              </a:ext>
            </a:extLst>
          </p:cNvPr>
          <p:cNvSpPr>
            <a:spLocks noGrp="1"/>
          </p:cNvSpPr>
          <p:nvPr>
            <p:ph type="title"/>
          </p:nvPr>
        </p:nvSpPr>
        <p:spPr/>
        <p:txBody>
          <a:bodyPr/>
          <a:lstStyle/>
          <a:p>
            <a:endParaRPr lang="en-GB"/>
          </a:p>
        </p:txBody>
      </p:sp>
      <p:sp>
        <p:nvSpPr>
          <p:cNvPr id="2" name="Title 1">
            <a:extLst>
              <a:ext uri="{FF2B5EF4-FFF2-40B4-BE49-F238E27FC236}">
                <a16:creationId xmlns:a16="http://schemas.microsoft.com/office/drawing/2014/main" id="{DA2FCC51-EFBA-C4F2-4F32-74D76DC623E1}"/>
              </a:ext>
            </a:extLst>
          </p:cNvPr>
          <p:cNvSpPr txBox="1">
            <a:spLocks noChangeArrowheads="1"/>
          </p:cNvSpPr>
          <p:nvPr/>
        </p:nvSpPr>
        <p:spPr>
          <a:xfrm>
            <a:off x="284672" y="274638"/>
            <a:ext cx="11297728" cy="734653"/>
          </a:xfrm>
          <a:prstGeom prst="rect">
            <a:avLst/>
          </a:prstGeom>
        </p:spPr>
        <p:txBody>
          <a:bodyPr>
            <a:no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US" sz="3600" b="1"/>
              <a:t>CRM – What is Customer Relationship Management?</a:t>
            </a:r>
            <a:endParaRPr lang="en-US" sz="3600" b="1" dirty="0"/>
          </a:p>
        </p:txBody>
      </p:sp>
      <p:sp>
        <p:nvSpPr>
          <p:cNvPr id="3" name="Content Placeholder 2">
            <a:extLst>
              <a:ext uri="{FF2B5EF4-FFF2-40B4-BE49-F238E27FC236}">
                <a16:creationId xmlns:a16="http://schemas.microsoft.com/office/drawing/2014/main" id="{3DF00925-5DB9-FDFD-5BF5-C7F92FA03C8F}"/>
              </a:ext>
            </a:extLst>
          </p:cNvPr>
          <p:cNvSpPr txBox="1">
            <a:spLocks/>
          </p:cNvSpPr>
          <p:nvPr/>
        </p:nvSpPr>
        <p:spPr>
          <a:xfrm>
            <a:off x="609600" y="1174750"/>
            <a:ext cx="10972800" cy="4341813"/>
          </a:xfrm>
          <a:prstGeom prst="rect">
            <a:avLst/>
          </a:prstGeom>
        </p:spPr>
        <p:txBody>
          <a:bodyPr rtlCol="0">
            <a:normAutofit fontScale="92500" lnSpcReduction="10000"/>
          </a:bodyPr>
          <a:lst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a:lstStyle>
          <a:p>
            <a:pPr marL="0" indent="0">
              <a:buFont typeface="Arial" panose="020B0604020202020204" pitchFamily="34" charset="0"/>
              <a:buNone/>
              <a:defRPr/>
            </a:pPr>
            <a:endParaRPr lang="en-US" sz="2000" i="1" dirty="0">
              <a:solidFill>
                <a:srgbClr val="CC3300"/>
              </a:solidFill>
            </a:endParaRPr>
          </a:p>
          <a:p>
            <a:pPr marL="0" indent="0">
              <a:buFont typeface="Arial" panose="020B0604020202020204" pitchFamily="34" charset="0"/>
              <a:buNone/>
              <a:defRPr/>
            </a:pPr>
            <a:r>
              <a:rPr lang="en-US" sz="2000" i="1" dirty="0">
                <a:solidFill>
                  <a:srgbClr val="CC3300"/>
                </a:solidFill>
              </a:rPr>
              <a:t>Managing company relationships and interactions with customers and potential customers. It uses data analysis about customer history with an organization to improve relationships with customers</a:t>
            </a:r>
            <a:r>
              <a:rPr lang="en-US" sz="2000" dirty="0">
                <a:solidFill>
                  <a:srgbClr val="CC3300"/>
                </a:solidFill>
              </a:rPr>
              <a:t>.</a:t>
            </a:r>
          </a:p>
          <a:p>
            <a:pPr marL="0" indent="0">
              <a:buFont typeface="Arial" panose="020B0604020202020204" pitchFamily="34" charset="0"/>
              <a:buNone/>
              <a:defRPr/>
            </a:pPr>
            <a:endParaRPr lang="en-US" sz="2000" dirty="0"/>
          </a:p>
          <a:p>
            <a:pPr marL="0" indent="0">
              <a:buFont typeface="Arial" panose="020B0604020202020204" pitchFamily="34" charset="0"/>
              <a:buNone/>
              <a:defRPr/>
            </a:pPr>
            <a:r>
              <a:rPr lang="en-GB" sz="2400" b="1" i="1" dirty="0">
                <a:solidFill>
                  <a:srgbClr val="0000CC"/>
                </a:solidFill>
              </a:rPr>
              <a:t>A process companies use to understand their customer groups and respond quickly—and at times, instantly—to shifting customer desires.</a:t>
            </a:r>
            <a:br>
              <a:rPr lang="en-US" sz="2000" dirty="0">
                <a:solidFill>
                  <a:srgbClr val="0000CC"/>
                </a:solidFill>
              </a:rPr>
            </a:br>
            <a:br>
              <a:rPr lang="en-US" sz="2000" dirty="0"/>
            </a:br>
            <a:r>
              <a:rPr lang="en-US" sz="2000" b="1" dirty="0">
                <a:solidFill>
                  <a:srgbClr val="6600FF"/>
                </a:solidFill>
              </a:rPr>
              <a:t>Key focus </a:t>
            </a:r>
          </a:p>
          <a:p>
            <a:pPr>
              <a:defRPr/>
            </a:pPr>
            <a:r>
              <a:rPr lang="en-US" sz="2000" dirty="0">
                <a:solidFill>
                  <a:srgbClr val="6600FF"/>
                </a:solidFill>
              </a:rPr>
              <a:t>Customer retention </a:t>
            </a:r>
          </a:p>
          <a:p>
            <a:pPr>
              <a:defRPr/>
            </a:pPr>
            <a:r>
              <a:rPr lang="en-US" sz="2000" dirty="0" err="1">
                <a:solidFill>
                  <a:srgbClr val="6600FF"/>
                </a:solidFill>
              </a:rPr>
              <a:t>Maximising</a:t>
            </a:r>
            <a:r>
              <a:rPr lang="en-US" sz="2000" dirty="0">
                <a:solidFill>
                  <a:srgbClr val="6600FF"/>
                </a:solidFill>
              </a:rPr>
              <a:t> customer value</a:t>
            </a:r>
          </a:p>
          <a:p>
            <a:pPr>
              <a:defRPr/>
            </a:pPr>
            <a:r>
              <a:rPr lang="en-US" sz="2000" dirty="0">
                <a:solidFill>
                  <a:srgbClr val="6600FF"/>
                </a:solidFill>
              </a:rPr>
              <a:t>Sales growth</a:t>
            </a:r>
          </a:p>
          <a:p>
            <a:pPr>
              <a:defRPr/>
            </a:pPr>
            <a:endParaRPr lang="en-US" sz="2000" dirty="0"/>
          </a:p>
          <a:p>
            <a:pPr marL="0" indent="0">
              <a:buFont typeface="Arial" panose="020B0604020202020204" pitchFamily="34" charset="0"/>
              <a:buNone/>
              <a:defRPr/>
            </a:pPr>
            <a:r>
              <a:rPr lang="en-US" sz="2000" b="1" dirty="0">
                <a:solidFill>
                  <a:srgbClr val="009900"/>
                </a:solidFill>
              </a:rPr>
              <a:t>Also known as</a:t>
            </a:r>
          </a:p>
          <a:p>
            <a:pPr>
              <a:buFont typeface="Wingdings" panose="05000000000000000000" pitchFamily="2" charset="2"/>
              <a:buChar char="ü"/>
              <a:defRPr/>
            </a:pPr>
            <a:r>
              <a:rPr lang="en-US" sz="2000" dirty="0">
                <a:solidFill>
                  <a:srgbClr val="009900"/>
                </a:solidFill>
              </a:rPr>
              <a:t>Continuous </a:t>
            </a:r>
            <a:r>
              <a:rPr lang="en-US" sz="2000" b="1" i="1" u="sng" dirty="0">
                <a:solidFill>
                  <a:srgbClr val="009900"/>
                </a:solidFill>
              </a:rPr>
              <a:t>Relationship</a:t>
            </a:r>
            <a:r>
              <a:rPr lang="en-US" sz="2000" dirty="0">
                <a:solidFill>
                  <a:srgbClr val="009900"/>
                </a:solidFill>
              </a:rPr>
              <a:t> Marketing</a:t>
            </a:r>
          </a:p>
          <a:p>
            <a:pPr>
              <a:buFont typeface="Wingdings" panose="05000000000000000000" pitchFamily="2" charset="2"/>
              <a:buChar char="ü"/>
              <a:defRPr/>
            </a:pPr>
            <a:r>
              <a:rPr lang="en-US" sz="2000" dirty="0">
                <a:solidFill>
                  <a:srgbClr val="009900"/>
                </a:solidFill>
              </a:rPr>
              <a:t>Customer </a:t>
            </a:r>
            <a:r>
              <a:rPr lang="en-US" sz="2000" b="1" i="1" u="sng" dirty="0">
                <a:solidFill>
                  <a:srgbClr val="009900"/>
                </a:solidFill>
              </a:rPr>
              <a:t>Relationship</a:t>
            </a:r>
            <a:r>
              <a:rPr lang="en-US" sz="2000" dirty="0">
                <a:solidFill>
                  <a:srgbClr val="009900"/>
                </a:solidFill>
              </a:rPr>
              <a:t> Marketing</a:t>
            </a:r>
          </a:p>
          <a:p>
            <a:pPr marL="0" indent="0">
              <a:buFont typeface="Arial" panose="020B0604020202020204" pitchFamily="34" charset="0"/>
              <a:buNone/>
              <a:defRPr/>
            </a:pPr>
            <a:endParaRPr lang="en-US" sz="2000" b="1" dirty="0"/>
          </a:p>
        </p:txBody>
      </p:sp>
      <p:pic>
        <p:nvPicPr>
          <p:cNvPr id="4" name="Picture 3" descr="A picture containing man&#10;&#10;Description automatically generated">
            <a:extLst>
              <a:ext uri="{FF2B5EF4-FFF2-40B4-BE49-F238E27FC236}">
                <a16:creationId xmlns:a16="http://schemas.microsoft.com/office/drawing/2014/main" id="{F38554F7-DC99-D6EF-BE38-58A847CAD38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477000" y="3567472"/>
            <a:ext cx="5715000" cy="2114550"/>
          </a:xfrm>
          <a:prstGeom prst="rect">
            <a:avLst/>
          </a:prstGeom>
        </p:spPr>
      </p:pic>
    </p:spTree>
    <p:extLst>
      <p:ext uri="{BB962C8B-B14F-4D97-AF65-F5344CB8AC3E}">
        <p14:creationId xmlns:p14="http://schemas.microsoft.com/office/powerpoint/2010/main" val="3154660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5" end="5"/>
                                            </p:txEl>
                                          </p:spTgt>
                                        </p:tgtEl>
                                        <p:attrNameLst>
                                          <p:attrName>style.visibility</p:attrName>
                                        </p:attrNameLst>
                                      </p:cBhvr>
                                      <p:to>
                                        <p:strVal val="visible"/>
                                      </p:to>
                                    </p:set>
                                    <p:animEffect transition="in" filter="fade">
                                      <p:cBhvr>
                                        <p:cTn id="18" dur="500"/>
                                        <p:tgtEl>
                                          <p:spTgt spid="3">
                                            <p:txEl>
                                              <p:pRg st="5" end="5"/>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500"/>
                                        <p:tgtEl>
                                          <p:spTgt spid="3">
                                            <p:txEl>
                                              <p:pRg st="6" end="6"/>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8" end="8"/>
                                            </p:txEl>
                                          </p:spTgt>
                                        </p:tgtEl>
                                        <p:attrNameLst>
                                          <p:attrName>style.visibility</p:attrName>
                                        </p:attrNameLst>
                                      </p:cBhvr>
                                      <p:to>
                                        <p:strVal val="visible"/>
                                      </p:to>
                                    </p:set>
                                    <p:animEffect transition="in" filter="fade">
                                      <p:cBhvr>
                                        <p:cTn id="26" dur="500"/>
                                        <p:tgtEl>
                                          <p:spTgt spid="3">
                                            <p:txEl>
                                              <p:pRg st="8" end="8"/>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animEffect transition="in" filter="fade">
                                      <p:cBhvr>
                                        <p:cTn id="29" dur="500"/>
                                        <p:tgtEl>
                                          <p:spTgt spid="3">
                                            <p:txEl>
                                              <p:pRg st="9" end="9"/>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3">
                                            <p:txEl>
                                              <p:pRg st="10" end="10"/>
                                            </p:txEl>
                                          </p:spTgt>
                                        </p:tgtEl>
                                        <p:attrNameLst>
                                          <p:attrName>style.visibility</p:attrName>
                                        </p:attrNameLst>
                                      </p:cBhvr>
                                      <p:to>
                                        <p:strVal val="visible"/>
                                      </p:to>
                                    </p:set>
                                    <p:animEffect transition="in" filter="fade">
                                      <p:cBhvr>
                                        <p:cTn id="3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EFD069-AA85-4BA2-0E09-AA7DB6682E27}"/>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B65162BB-DFC1-DA2D-ED36-8373B3A2E14B}"/>
              </a:ext>
            </a:extLst>
          </p:cNvPr>
          <p:cNvSpPr>
            <a:spLocks noGrp="1"/>
          </p:cNvSpPr>
          <p:nvPr>
            <p:ph idx="1"/>
          </p:nvPr>
        </p:nvSpPr>
        <p:spPr/>
        <p:txBody>
          <a:bodyPr/>
          <a:lstStyle/>
          <a:p>
            <a:endParaRPr lang="en-GB"/>
          </a:p>
        </p:txBody>
      </p:sp>
      <p:sp>
        <p:nvSpPr>
          <p:cNvPr id="7" name="Title 6">
            <a:extLst>
              <a:ext uri="{FF2B5EF4-FFF2-40B4-BE49-F238E27FC236}">
                <a16:creationId xmlns:a16="http://schemas.microsoft.com/office/drawing/2014/main" id="{B1EF6666-9BCB-9856-FC44-A199CB31869A}"/>
              </a:ext>
            </a:extLst>
          </p:cNvPr>
          <p:cNvSpPr>
            <a:spLocks noGrp="1"/>
          </p:cNvSpPr>
          <p:nvPr>
            <p:ph type="title"/>
          </p:nvPr>
        </p:nvSpPr>
        <p:spPr/>
        <p:txBody>
          <a:bodyPr/>
          <a:lstStyle/>
          <a:p>
            <a:endParaRPr lang="en-GB"/>
          </a:p>
        </p:txBody>
      </p:sp>
      <p:sp>
        <p:nvSpPr>
          <p:cNvPr id="2" name="Title 1">
            <a:extLst>
              <a:ext uri="{FF2B5EF4-FFF2-40B4-BE49-F238E27FC236}">
                <a16:creationId xmlns:a16="http://schemas.microsoft.com/office/drawing/2014/main" id="{B7FED41E-C371-C3D6-5A36-4FFC41F0C70E}"/>
              </a:ext>
            </a:extLst>
          </p:cNvPr>
          <p:cNvSpPr txBox="1">
            <a:spLocks noChangeArrowheads="1"/>
          </p:cNvSpPr>
          <p:nvPr/>
        </p:nvSpPr>
        <p:spPr>
          <a:xfrm>
            <a:off x="2354826" y="56747"/>
            <a:ext cx="7283245" cy="873739"/>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US" altLang="en-US" b="1"/>
              <a:t>CRM – Why so Important?</a:t>
            </a:r>
            <a:endParaRPr lang="en-US" altLang="en-US" b="1" dirty="0"/>
          </a:p>
        </p:txBody>
      </p:sp>
      <p:sp>
        <p:nvSpPr>
          <p:cNvPr id="3" name="Content Placeholder 2">
            <a:extLst>
              <a:ext uri="{FF2B5EF4-FFF2-40B4-BE49-F238E27FC236}">
                <a16:creationId xmlns:a16="http://schemas.microsoft.com/office/drawing/2014/main" id="{FEB15767-74CD-A782-317A-26DEE084135C}"/>
              </a:ext>
            </a:extLst>
          </p:cNvPr>
          <p:cNvSpPr txBox="1">
            <a:spLocks noChangeArrowheads="1"/>
          </p:cNvSpPr>
          <p:nvPr/>
        </p:nvSpPr>
        <p:spPr>
          <a:xfrm>
            <a:off x="928661" y="1163119"/>
            <a:ext cx="8052619" cy="2087563"/>
          </a:xfrm>
          <a:prstGeom prst="rect">
            <a:avLst/>
          </a:prstGeom>
        </p:spPr>
        <p:txBody>
          <a:bodyPr/>
          <a:lst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a:lstStyle>
          <a:p>
            <a:pPr marL="0" indent="0" algn="ctr">
              <a:buFont typeface="Arial" panose="020B0604020202020204" pitchFamily="34" charset="0"/>
              <a:buNone/>
            </a:pPr>
            <a:r>
              <a:rPr lang="en-GB" altLang="en-US" sz="2400" b="1" i="1">
                <a:solidFill>
                  <a:srgbClr val="6600FF"/>
                </a:solidFill>
              </a:rPr>
              <a:t>Encompasses all activities, strategies and technologies which companies use to manage interactions with current and potential customers.</a:t>
            </a:r>
          </a:p>
          <a:p>
            <a:pPr marL="0" indent="0" algn="r">
              <a:buFont typeface="Arial" panose="020B0604020202020204" pitchFamily="34" charset="0"/>
              <a:buNone/>
            </a:pPr>
            <a:r>
              <a:rPr lang="en-GB" altLang="en-US" sz="2000"/>
              <a:t>(Kulpa, 2017)</a:t>
            </a:r>
            <a:endParaRPr lang="en-US" altLang="en-US" sz="2000" dirty="0"/>
          </a:p>
        </p:txBody>
      </p:sp>
      <p:sp>
        <p:nvSpPr>
          <p:cNvPr id="4" name="Content Placeholder 2">
            <a:extLst>
              <a:ext uri="{FF2B5EF4-FFF2-40B4-BE49-F238E27FC236}">
                <a16:creationId xmlns:a16="http://schemas.microsoft.com/office/drawing/2014/main" id="{4090D830-E7C7-C661-FFFC-6D718128E37E}"/>
              </a:ext>
            </a:extLst>
          </p:cNvPr>
          <p:cNvSpPr txBox="1">
            <a:spLocks/>
          </p:cNvSpPr>
          <p:nvPr/>
        </p:nvSpPr>
        <p:spPr>
          <a:xfrm>
            <a:off x="952501" y="3220648"/>
            <a:ext cx="4518025" cy="1649413"/>
          </a:xfrm>
          <a:prstGeom prst="rect">
            <a:avLst/>
          </a:prstGeom>
        </p:spPr>
        <p:txBody>
          <a:bodyPr>
            <a:normAutofit fontScale="925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Font typeface="Arial" pitchFamily="34" charset="0"/>
              <a:buNone/>
              <a:defRPr/>
            </a:pPr>
            <a:r>
              <a:rPr lang="en-GB" sz="2400" b="1" dirty="0">
                <a:solidFill>
                  <a:srgbClr val="0000CC"/>
                </a:solidFill>
              </a:rPr>
              <a:t>Creates:</a:t>
            </a:r>
          </a:p>
          <a:p>
            <a:pPr fontAlgn="auto">
              <a:spcAft>
                <a:spcPts val="0"/>
              </a:spcAft>
              <a:defRPr/>
            </a:pPr>
            <a:r>
              <a:rPr lang="en-GB" sz="2000" dirty="0">
                <a:solidFill>
                  <a:srgbClr val="0000CC"/>
                </a:solidFill>
              </a:rPr>
              <a:t>Loyalty</a:t>
            </a:r>
          </a:p>
          <a:p>
            <a:pPr fontAlgn="auto">
              <a:spcAft>
                <a:spcPts val="0"/>
              </a:spcAft>
              <a:defRPr/>
            </a:pPr>
            <a:r>
              <a:rPr lang="en-GB" sz="2000" dirty="0">
                <a:solidFill>
                  <a:srgbClr val="0000CC"/>
                </a:solidFill>
              </a:rPr>
              <a:t>Customer retention</a:t>
            </a:r>
          </a:p>
          <a:p>
            <a:pPr fontAlgn="auto">
              <a:spcAft>
                <a:spcPts val="0"/>
              </a:spcAft>
              <a:defRPr/>
            </a:pPr>
            <a:r>
              <a:rPr lang="en-GB" sz="2000" dirty="0">
                <a:solidFill>
                  <a:srgbClr val="0000CC"/>
                </a:solidFill>
              </a:rPr>
              <a:t>Revenue leading to increased profit</a:t>
            </a:r>
            <a:endParaRPr lang="en-US" sz="2000" dirty="0">
              <a:solidFill>
                <a:srgbClr val="0000CC"/>
              </a:solidFill>
            </a:endParaRPr>
          </a:p>
        </p:txBody>
      </p:sp>
      <p:sp>
        <p:nvSpPr>
          <p:cNvPr id="6" name="Content Placeholder 2">
            <a:extLst>
              <a:ext uri="{FF2B5EF4-FFF2-40B4-BE49-F238E27FC236}">
                <a16:creationId xmlns:a16="http://schemas.microsoft.com/office/drawing/2014/main" id="{DD12E090-BCE0-939B-2101-21846CFDF6A5}"/>
              </a:ext>
            </a:extLst>
          </p:cNvPr>
          <p:cNvSpPr txBox="1">
            <a:spLocks/>
          </p:cNvSpPr>
          <p:nvPr/>
        </p:nvSpPr>
        <p:spPr>
          <a:xfrm>
            <a:off x="6723061" y="3223643"/>
            <a:ext cx="4516438" cy="1649413"/>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Font typeface="Arial" pitchFamily="34" charset="0"/>
              <a:buNone/>
              <a:defRPr/>
            </a:pPr>
            <a:r>
              <a:rPr lang="en-GB" sz="2400" b="1" dirty="0">
                <a:solidFill>
                  <a:srgbClr val="0000CC"/>
                </a:solidFill>
              </a:rPr>
              <a:t>Touchpoints:</a:t>
            </a:r>
          </a:p>
          <a:p>
            <a:pPr fontAlgn="auto">
              <a:spcAft>
                <a:spcPts val="0"/>
              </a:spcAft>
              <a:defRPr/>
            </a:pPr>
            <a:r>
              <a:rPr lang="en-GB" sz="2000" dirty="0">
                <a:solidFill>
                  <a:srgbClr val="0000CC"/>
                </a:solidFill>
              </a:rPr>
              <a:t>email</a:t>
            </a:r>
          </a:p>
          <a:p>
            <a:pPr fontAlgn="auto">
              <a:spcAft>
                <a:spcPts val="0"/>
              </a:spcAft>
              <a:defRPr/>
            </a:pPr>
            <a:r>
              <a:rPr lang="en-GB" sz="2000" dirty="0">
                <a:solidFill>
                  <a:srgbClr val="0000CC"/>
                </a:solidFill>
              </a:rPr>
              <a:t>Telephone</a:t>
            </a:r>
          </a:p>
          <a:p>
            <a:pPr fontAlgn="auto">
              <a:spcAft>
                <a:spcPts val="0"/>
              </a:spcAft>
              <a:defRPr/>
            </a:pPr>
            <a:r>
              <a:rPr lang="en-GB" sz="2000" dirty="0">
                <a:solidFill>
                  <a:srgbClr val="0000CC"/>
                </a:solidFill>
              </a:rPr>
              <a:t>Person to person meetings</a:t>
            </a:r>
            <a:endParaRPr lang="en-US" sz="2000" dirty="0">
              <a:solidFill>
                <a:srgbClr val="0000CC"/>
              </a:solidFill>
            </a:endParaRPr>
          </a:p>
        </p:txBody>
      </p:sp>
      <p:pic>
        <p:nvPicPr>
          <p:cNvPr id="8" name="Picture 7" descr="Diagram&#10;&#10;Description automatically generated">
            <a:extLst>
              <a:ext uri="{FF2B5EF4-FFF2-40B4-BE49-F238E27FC236}">
                <a16:creationId xmlns:a16="http://schemas.microsoft.com/office/drawing/2014/main" id="{EE610E93-3054-F4FA-D77E-AB2E47B26CA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173497" y="0"/>
            <a:ext cx="3018503" cy="3018503"/>
          </a:xfrm>
          <a:prstGeom prst="rect">
            <a:avLst/>
          </a:prstGeom>
        </p:spPr>
      </p:pic>
    </p:spTree>
    <p:extLst>
      <p:ext uri="{BB962C8B-B14F-4D97-AF65-F5344CB8AC3E}">
        <p14:creationId xmlns:p14="http://schemas.microsoft.com/office/powerpoint/2010/main" val="850521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Effect transition="in" filter="fade">
                                      <p:cBhvr>
                                        <p:cTn id="15" dur="500"/>
                                        <p:tgtEl>
                                          <p:spTgt spid="4">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4">
                                            <p:txEl>
                                              <p:pRg st="1" end="1"/>
                                            </p:txEl>
                                          </p:spTgt>
                                        </p:tgtEl>
                                        <p:attrNameLst>
                                          <p:attrName>style.visibility</p:attrName>
                                        </p:attrNameLst>
                                      </p:cBhvr>
                                      <p:to>
                                        <p:strVal val="visible"/>
                                      </p:to>
                                    </p:set>
                                    <p:animEffect transition="in" filter="fade">
                                      <p:cBhvr>
                                        <p:cTn id="20" dur="500"/>
                                        <p:tgtEl>
                                          <p:spTgt spid="4">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Effect transition="in" filter="fade">
                                      <p:cBhvr>
                                        <p:cTn id="25" dur="500"/>
                                        <p:tgtEl>
                                          <p:spTgt spid="4">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4">
                                            <p:txEl>
                                              <p:pRg st="3" end="3"/>
                                            </p:txEl>
                                          </p:spTgt>
                                        </p:tgtEl>
                                        <p:attrNameLst>
                                          <p:attrName>style.visibility</p:attrName>
                                        </p:attrNameLst>
                                      </p:cBhvr>
                                      <p:to>
                                        <p:strVal val="visible"/>
                                      </p:to>
                                    </p:set>
                                    <p:animEffect transition="in" filter="fade">
                                      <p:cBhvr>
                                        <p:cTn id="30" dur="500"/>
                                        <p:tgtEl>
                                          <p:spTgt spid="4">
                                            <p:txEl>
                                              <p:pRg st="3" end="3"/>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6">
                                            <p:txEl>
                                              <p:pRg st="0" end="0"/>
                                            </p:txEl>
                                          </p:spTgt>
                                        </p:tgtEl>
                                        <p:attrNameLst>
                                          <p:attrName>style.visibility</p:attrName>
                                        </p:attrNameLst>
                                      </p:cBhvr>
                                      <p:to>
                                        <p:strVal val="visible"/>
                                      </p:to>
                                    </p:set>
                                    <p:animEffect transition="in" filter="fade">
                                      <p:cBhvr>
                                        <p:cTn id="33" dur="500"/>
                                        <p:tgtEl>
                                          <p:spTgt spid="6">
                                            <p:txEl>
                                              <p:pRg st="0" end="0"/>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6">
                                            <p:txEl>
                                              <p:pRg st="1" end="1"/>
                                            </p:txEl>
                                          </p:spTgt>
                                        </p:tgtEl>
                                        <p:attrNameLst>
                                          <p:attrName>style.visibility</p:attrName>
                                        </p:attrNameLst>
                                      </p:cBhvr>
                                      <p:to>
                                        <p:strVal val="visible"/>
                                      </p:to>
                                    </p:set>
                                    <p:animEffect transition="in" filter="fade">
                                      <p:cBhvr>
                                        <p:cTn id="38" dur="500"/>
                                        <p:tgtEl>
                                          <p:spTgt spid="6">
                                            <p:txEl>
                                              <p:pRg st="1" end="1"/>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6">
                                            <p:txEl>
                                              <p:pRg st="2" end="2"/>
                                            </p:txEl>
                                          </p:spTgt>
                                        </p:tgtEl>
                                        <p:attrNameLst>
                                          <p:attrName>style.visibility</p:attrName>
                                        </p:attrNameLst>
                                      </p:cBhvr>
                                      <p:to>
                                        <p:strVal val="visible"/>
                                      </p:to>
                                    </p:set>
                                    <p:animEffect transition="in" filter="fade">
                                      <p:cBhvr>
                                        <p:cTn id="43" dur="500"/>
                                        <p:tgtEl>
                                          <p:spTgt spid="6">
                                            <p:txEl>
                                              <p:pRg st="2" end="2"/>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6">
                                            <p:txEl>
                                              <p:pRg st="3" end="3"/>
                                            </p:txEl>
                                          </p:spTgt>
                                        </p:tgtEl>
                                        <p:attrNameLst>
                                          <p:attrName>style.visibility</p:attrName>
                                        </p:attrNameLst>
                                      </p:cBhvr>
                                      <p:to>
                                        <p:strVal val="visible"/>
                                      </p:to>
                                    </p:set>
                                    <p:animEffect transition="in" filter="fade">
                                      <p:cBhvr>
                                        <p:cTn id="48"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8D47DA-99D9-C912-4926-7C960EE8A562}"/>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7E172331-6EEF-806C-186E-EC460D3F3824}"/>
              </a:ext>
            </a:extLst>
          </p:cNvPr>
          <p:cNvSpPr>
            <a:spLocks noGrp="1"/>
          </p:cNvSpPr>
          <p:nvPr>
            <p:ph idx="1"/>
          </p:nvPr>
        </p:nvSpPr>
        <p:spPr/>
        <p:txBody>
          <a:bodyPr/>
          <a:lstStyle/>
          <a:p>
            <a:endParaRPr lang="en-GB"/>
          </a:p>
        </p:txBody>
      </p:sp>
      <p:sp>
        <p:nvSpPr>
          <p:cNvPr id="7" name="Title 6">
            <a:extLst>
              <a:ext uri="{FF2B5EF4-FFF2-40B4-BE49-F238E27FC236}">
                <a16:creationId xmlns:a16="http://schemas.microsoft.com/office/drawing/2014/main" id="{140A522C-D868-5156-1638-3F2906B0E0A1}"/>
              </a:ext>
            </a:extLst>
          </p:cNvPr>
          <p:cNvSpPr>
            <a:spLocks noGrp="1"/>
          </p:cNvSpPr>
          <p:nvPr>
            <p:ph type="title"/>
          </p:nvPr>
        </p:nvSpPr>
        <p:spPr/>
        <p:txBody>
          <a:bodyPr/>
          <a:lstStyle/>
          <a:p>
            <a:endParaRPr lang="en-GB"/>
          </a:p>
        </p:txBody>
      </p:sp>
      <p:sp>
        <p:nvSpPr>
          <p:cNvPr id="2" name="Title 1">
            <a:extLst>
              <a:ext uri="{FF2B5EF4-FFF2-40B4-BE49-F238E27FC236}">
                <a16:creationId xmlns:a16="http://schemas.microsoft.com/office/drawing/2014/main" id="{415E528A-D863-4FB4-4BA0-53461D0B4AD5}"/>
              </a:ext>
            </a:extLst>
          </p:cNvPr>
          <p:cNvSpPr txBox="1">
            <a:spLocks noChangeArrowheads="1"/>
          </p:cNvSpPr>
          <p:nvPr/>
        </p:nvSpPr>
        <p:spPr>
          <a:xfrm>
            <a:off x="609600" y="107949"/>
            <a:ext cx="10972800" cy="838200"/>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US" altLang="en-US" sz="2000">
                <a:latin typeface="+mn-lt"/>
              </a:rPr>
              <a:t>CRM – How it works</a:t>
            </a:r>
            <a:endParaRPr lang="en-US" altLang="en-US" sz="2000" dirty="0">
              <a:latin typeface="+mn-lt"/>
            </a:endParaRPr>
          </a:p>
        </p:txBody>
      </p:sp>
      <p:sp>
        <p:nvSpPr>
          <p:cNvPr id="3" name="Content Placeholder 2">
            <a:extLst>
              <a:ext uri="{FF2B5EF4-FFF2-40B4-BE49-F238E27FC236}">
                <a16:creationId xmlns:a16="http://schemas.microsoft.com/office/drawing/2014/main" id="{5A9E97BA-009B-96FB-23E4-59206335E73A}"/>
              </a:ext>
            </a:extLst>
          </p:cNvPr>
          <p:cNvSpPr txBox="1">
            <a:spLocks/>
          </p:cNvSpPr>
          <p:nvPr/>
        </p:nvSpPr>
        <p:spPr>
          <a:xfrm>
            <a:off x="200025" y="1117600"/>
            <a:ext cx="8601075" cy="4406900"/>
          </a:xfrm>
          <a:prstGeom prst="rect">
            <a:avLst/>
          </a:prstGeom>
        </p:spPr>
        <p:txBody>
          <a:bodyPr rtlCol="0">
            <a:noAutofit/>
          </a:bodyPr>
          <a:lst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a:lstStyle>
          <a:p>
            <a:pPr marL="0" indent="0">
              <a:buFont typeface="Arial" panose="020B0604020202020204" pitchFamily="34" charset="0"/>
              <a:buNone/>
              <a:defRPr/>
            </a:pPr>
            <a:r>
              <a:rPr lang="en-US" sz="2000" b="1">
                <a:solidFill>
                  <a:srgbClr val="0000CC"/>
                </a:solidFill>
              </a:rPr>
              <a:t>CRM – How it Works</a:t>
            </a:r>
          </a:p>
          <a:p>
            <a:pPr marL="0" indent="0">
              <a:buFont typeface="Arial" panose="020B0604020202020204" pitchFamily="34" charset="0"/>
              <a:buNone/>
              <a:defRPr/>
            </a:pPr>
            <a:br>
              <a:rPr lang="en-GB" sz="2000"/>
            </a:br>
            <a:r>
              <a:rPr lang="en-GB" sz="2000">
                <a:solidFill>
                  <a:srgbClr val="6600FF"/>
                </a:solidFill>
              </a:rPr>
              <a:t>With an effective CRM strategy, a business can increase revenues by:</a:t>
            </a:r>
            <a:br>
              <a:rPr lang="en-GB" sz="2000">
                <a:solidFill>
                  <a:srgbClr val="6600FF"/>
                </a:solidFill>
              </a:rPr>
            </a:br>
            <a:endParaRPr lang="en-GB" sz="2000">
              <a:solidFill>
                <a:srgbClr val="6600FF"/>
              </a:solidFill>
            </a:endParaRPr>
          </a:p>
          <a:p>
            <a:pPr>
              <a:defRPr/>
            </a:pPr>
            <a:r>
              <a:rPr lang="en-GB" sz="2000">
                <a:solidFill>
                  <a:srgbClr val="6600FF"/>
                </a:solidFill>
              </a:rPr>
              <a:t>providing services and products that are exactly what customers want</a:t>
            </a:r>
          </a:p>
          <a:p>
            <a:pPr>
              <a:defRPr/>
            </a:pPr>
            <a:r>
              <a:rPr lang="en-GB" sz="2000">
                <a:solidFill>
                  <a:srgbClr val="6600FF"/>
                </a:solidFill>
              </a:rPr>
              <a:t>offering better customer service</a:t>
            </a:r>
          </a:p>
          <a:p>
            <a:pPr>
              <a:defRPr/>
            </a:pPr>
            <a:r>
              <a:rPr lang="en-GB" sz="2000">
                <a:solidFill>
                  <a:srgbClr val="6600FF"/>
                </a:solidFill>
              </a:rPr>
              <a:t>cross selling products more effectively</a:t>
            </a:r>
          </a:p>
          <a:p>
            <a:pPr>
              <a:defRPr/>
            </a:pPr>
            <a:r>
              <a:rPr lang="en-GB" sz="2000">
                <a:solidFill>
                  <a:srgbClr val="6600FF"/>
                </a:solidFill>
              </a:rPr>
              <a:t>helping sales staff close deals faster</a:t>
            </a:r>
          </a:p>
          <a:p>
            <a:pPr>
              <a:defRPr/>
            </a:pPr>
            <a:r>
              <a:rPr lang="en-GB" sz="2000">
                <a:solidFill>
                  <a:srgbClr val="6600FF"/>
                </a:solidFill>
              </a:rPr>
              <a:t>retaining existing customers and discovering new ones</a:t>
            </a:r>
          </a:p>
          <a:p>
            <a:pPr marL="0" indent="0">
              <a:buFont typeface="Arial" panose="020B0604020202020204" pitchFamily="34" charset="0"/>
              <a:buNone/>
              <a:defRPr/>
            </a:pPr>
            <a:br>
              <a:rPr lang="en-GB" sz="2000"/>
            </a:br>
            <a:r>
              <a:rPr lang="en-GB" sz="2000">
                <a:solidFill>
                  <a:srgbClr val="0000CC"/>
                </a:solidFill>
              </a:rPr>
              <a:t>These revenue gains don't happen by simply buying software and installing it. For CRM to be truly effective, an organization must first understand who its customers are, their value, their needs, and how best to meet those needs. </a:t>
            </a:r>
          </a:p>
          <a:p>
            <a:pPr marL="0" indent="0" algn="r">
              <a:buFont typeface="Arial" panose="020B0604020202020204" pitchFamily="34" charset="0"/>
              <a:buNone/>
              <a:defRPr/>
            </a:pPr>
            <a:r>
              <a:rPr lang="en-GB" sz="2000"/>
              <a:t>(Wailgum and Fruhlinger, 2018)</a:t>
            </a:r>
          </a:p>
          <a:p>
            <a:pPr marL="0" indent="0">
              <a:buFont typeface="Arial" panose="020B0604020202020204" pitchFamily="34" charset="0"/>
              <a:buNone/>
              <a:defRPr/>
            </a:pPr>
            <a:endParaRPr lang="en-US" sz="2000" b="1" dirty="0"/>
          </a:p>
        </p:txBody>
      </p:sp>
      <p:pic>
        <p:nvPicPr>
          <p:cNvPr id="4" name="Picture 3" descr="A screenshot of a cell phone&#10;&#10;Description automatically generated">
            <a:extLst>
              <a:ext uri="{FF2B5EF4-FFF2-40B4-BE49-F238E27FC236}">
                <a16:creationId xmlns:a16="http://schemas.microsoft.com/office/drawing/2014/main" id="{564FC244-41BC-D83C-17B7-F16C80F1CEC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801100" y="965198"/>
            <a:ext cx="3313043" cy="3095625"/>
          </a:xfrm>
          <a:prstGeom prst="rect">
            <a:avLst/>
          </a:prstGeom>
        </p:spPr>
      </p:pic>
    </p:spTree>
    <p:extLst>
      <p:ext uri="{BB962C8B-B14F-4D97-AF65-F5344CB8AC3E}">
        <p14:creationId xmlns:p14="http://schemas.microsoft.com/office/powerpoint/2010/main" val="785236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3">
                                            <p:txEl>
                                              <p:pRg st="8" end="8"/>
                                            </p:txEl>
                                          </p:spTgt>
                                        </p:tgtEl>
                                        <p:attrNameLst>
                                          <p:attrName>style.visibility</p:attrName>
                                        </p:attrNameLst>
                                      </p:cBhvr>
                                      <p:to>
                                        <p:strVal val="visible"/>
                                      </p:to>
                                    </p:set>
                                    <p:animEffect transition="in" filter="fade">
                                      <p:cBhvr>
                                        <p:cTn id="40"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02A945-BEAB-B338-7ADE-B59E3718A0C9}"/>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26106139-8114-B38F-EBA0-7FBE2305E9EB}"/>
              </a:ext>
            </a:extLst>
          </p:cNvPr>
          <p:cNvSpPr>
            <a:spLocks noGrp="1"/>
          </p:cNvSpPr>
          <p:nvPr>
            <p:ph idx="1"/>
          </p:nvPr>
        </p:nvSpPr>
        <p:spPr/>
        <p:txBody>
          <a:bodyPr/>
          <a:lstStyle/>
          <a:p>
            <a:endParaRPr lang="en-GB"/>
          </a:p>
        </p:txBody>
      </p:sp>
      <p:sp>
        <p:nvSpPr>
          <p:cNvPr id="7" name="Title 6">
            <a:extLst>
              <a:ext uri="{FF2B5EF4-FFF2-40B4-BE49-F238E27FC236}">
                <a16:creationId xmlns:a16="http://schemas.microsoft.com/office/drawing/2014/main" id="{C2BD03CB-B9C1-8884-E46F-FCD2814EE5F3}"/>
              </a:ext>
            </a:extLst>
          </p:cNvPr>
          <p:cNvSpPr>
            <a:spLocks noGrp="1"/>
          </p:cNvSpPr>
          <p:nvPr>
            <p:ph type="title"/>
          </p:nvPr>
        </p:nvSpPr>
        <p:spPr/>
        <p:txBody>
          <a:bodyPr/>
          <a:lstStyle/>
          <a:p>
            <a:endParaRPr lang="en-GB"/>
          </a:p>
        </p:txBody>
      </p:sp>
      <p:sp>
        <p:nvSpPr>
          <p:cNvPr id="2" name="Title 1">
            <a:extLst>
              <a:ext uri="{FF2B5EF4-FFF2-40B4-BE49-F238E27FC236}">
                <a16:creationId xmlns:a16="http://schemas.microsoft.com/office/drawing/2014/main" id="{9FB74DA8-E7F2-8948-F059-1393C263E457}"/>
              </a:ext>
            </a:extLst>
          </p:cNvPr>
          <p:cNvSpPr txBox="1">
            <a:spLocks noChangeArrowheads="1"/>
          </p:cNvSpPr>
          <p:nvPr/>
        </p:nvSpPr>
        <p:spPr>
          <a:xfrm>
            <a:off x="838200" y="365125"/>
            <a:ext cx="10515600" cy="1325563"/>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US" altLang="en-US"/>
              <a:t>Customer Relationship Lifecycle</a:t>
            </a:r>
          </a:p>
        </p:txBody>
      </p:sp>
      <p:pic>
        <p:nvPicPr>
          <p:cNvPr id="3" name="Picture 26">
            <a:extLst>
              <a:ext uri="{FF2B5EF4-FFF2-40B4-BE49-F238E27FC236}">
                <a16:creationId xmlns:a16="http://schemas.microsoft.com/office/drawing/2014/main" id="{06BC572A-90DC-155E-0BCB-A3E60527AA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99000" y="2032000"/>
            <a:ext cx="2794000" cy="279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 name="Group 39">
            <a:extLst>
              <a:ext uri="{FF2B5EF4-FFF2-40B4-BE49-F238E27FC236}">
                <a16:creationId xmlns:a16="http://schemas.microsoft.com/office/drawing/2014/main" id="{C2A0C07E-BD17-0896-3A25-113428633677}"/>
              </a:ext>
            </a:extLst>
          </p:cNvPr>
          <p:cNvGrpSpPr>
            <a:grpSpLocks/>
          </p:cNvGrpSpPr>
          <p:nvPr/>
        </p:nvGrpSpPr>
        <p:grpSpPr bwMode="auto">
          <a:xfrm>
            <a:off x="7682053" y="4131444"/>
            <a:ext cx="4024313" cy="1233488"/>
            <a:chOff x="7606642" y="3701471"/>
            <a:chExt cx="4024476" cy="1233369"/>
          </a:xfrm>
        </p:grpSpPr>
        <p:sp>
          <p:nvSpPr>
            <p:cNvPr id="6" name="Rectangle 5">
              <a:extLst>
                <a:ext uri="{FF2B5EF4-FFF2-40B4-BE49-F238E27FC236}">
                  <a16:creationId xmlns:a16="http://schemas.microsoft.com/office/drawing/2014/main" id="{889B934B-2568-A889-8F83-96F25B9AB99C}"/>
                </a:ext>
              </a:extLst>
            </p:cNvPr>
            <p:cNvSpPr>
              <a:spLocks noChangeAspect="1"/>
            </p:cNvSpPr>
            <p:nvPr/>
          </p:nvSpPr>
          <p:spPr>
            <a:xfrm>
              <a:off x="7606642" y="3701471"/>
              <a:ext cx="3562494" cy="1233369"/>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solidFill>
                  <a:srgbClr val="F9071E"/>
                </a:solidFill>
              </a:endParaRPr>
            </a:p>
          </p:txBody>
        </p:sp>
        <p:sp>
          <p:nvSpPr>
            <p:cNvPr id="8" name="TextBox 7">
              <a:extLst>
                <a:ext uri="{FF2B5EF4-FFF2-40B4-BE49-F238E27FC236}">
                  <a16:creationId xmlns:a16="http://schemas.microsoft.com/office/drawing/2014/main" id="{B9FFDF86-1413-DDD3-26B1-6210CF160EC7}"/>
                </a:ext>
              </a:extLst>
            </p:cNvPr>
            <p:cNvSpPr txBox="1">
              <a:spLocks noChangeAspect="1" noChangeArrowheads="1"/>
            </p:cNvSpPr>
            <p:nvPr/>
          </p:nvSpPr>
          <p:spPr bwMode="auto">
            <a:xfrm>
              <a:off x="7614580" y="3749091"/>
              <a:ext cx="4016538" cy="113812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9pPr>
            </a:lstStyle>
            <a:p>
              <a:pPr marL="342900" indent="-342900" eaLnBrk="1" fontAlgn="auto" hangingPunct="1">
                <a:spcBef>
                  <a:spcPct val="0"/>
                </a:spcBef>
                <a:spcAft>
                  <a:spcPts val="0"/>
                </a:spcAft>
                <a:defRPr/>
              </a:pPr>
              <a:r>
                <a:rPr lang="en-GB" altLang="en-US" sz="2000" dirty="0">
                  <a:solidFill>
                    <a:srgbClr val="F9071E"/>
                  </a:solidFill>
                  <a:latin typeface="Calibri" panose="020F0502020204030204" pitchFamily="34" charset="0"/>
                </a:rPr>
                <a:t>Product/knowledge database</a:t>
              </a:r>
              <a:endParaRPr lang="en-GB" altLang="en-US" sz="400" dirty="0">
                <a:solidFill>
                  <a:srgbClr val="F9071E"/>
                </a:solidFill>
                <a:latin typeface="Calibri" panose="020F0502020204030204" pitchFamily="34" charset="0"/>
              </a:endParaRPr>
            </a:p>
            <a:p>
              <a:pPr marL="171450" indent="-171450" eaLnBrk="1" fontAlgn="auto" hangingPunct="1">
                <a:spcBef>
                  <a:spcPct val="0"/>
                </a:spcBef>
                <a:spcAft>
                  <a:spcPts val="0"/>
                </a:spcAft>
                <a:defRPr/>
              </a:pPr>
              <a:endParaRPr lang="en-GB" altLang="en-US" sz="400" dirty="0">
                <a:solidFill>
                  <a:srgbClr val="F9071E"/>
                </a:solidFill>
                <a:latin typeface="Calibri" panose="020F0502020204030204" pitchFamily="34" charset="0"/>
              </a:endParaRPr>
            </a:p>
            <a:p>
              <a:pPr marL="342900" indent="-342900" eaLnBrk="1" fontAlgn="auto" hangingPunct="1">
                <a:spcBef>
                  <a:spcPct val="0"/>
                </a:spcBef>
                <a:spcAft>
                  <a:spcPts val="0"/>
                </a:spcAft>
                <a:defRPr/>
              </a:pPr>
              <a:r>
                <a:rPr lang="en-GB" altLang="en-US" sz="2000" dirty="0">
                  <a:solidFill>
                    <a:srgbClr val="F9071E"/>
                  </a:solidFill>
                  <a:latin typeface="Calibri" panose="020F0502020204030204" pitchFamily="34" charset="0"/>
                </a:rPr>
                <a:t>Customer tracking/history</a:t>
              </a:r>
              <a:endParaRPr lang="en-GB" altLang="en-US" sz="400" dirty="0">
                <a:solidFill>
                  <a:srgbClr val="F9071E"/>
                </a:solidFill>
                <a:latin typeface="Calibri" panose="020F0502020204030204" pitchFamily="34" charset="0"/>
              </a:endParaRPr>
            </a:p>
            <a:p>
              <a:pPr marL="171450" indent="-171450" eaLnBrk="1" fontAlgn="auto" hangingPunct="1">
                <a:spcBef>
                  <a:spcPct val="0"/>
                </a:spcBef>
                <a:spcAft>
                  <a:spcPts val="0"/>
                </a:spcAft>
                <a:defRPr/>
              </a:pPr>
              <a:endParaRPr lang="en-GB" altLang="en-US" sz="400" dirty="0">
                <a:solidFill>
                  <a:srgbClr val="F9071E"/>
                </a:solidFill>
                <a:latin typeface="Calibri" panose="020F0502020204030204" pitchFamily="34" charset="0"/>
              </a:endParaRPr>
            </a:p>
            <a:p>
              <a:pPr marL="342900" indent="-342900" eaLnBrk="1" fontAlgn="auto" hangingPunct="1">
                <a:spcBef>
                  <a:spcPct val="0"/>
                </a:spcBef>
                <a:spcAft>
                  <a:spcPts val="0"/>
                </a:spcAft>
                <a:defRPr/>
              </a:pPr>
              <a:r>
                <a:rPr lang="en-GB" altLang="en-US" sz="2000" dirty="0">
                  <a:solidFill>
                    <a:srgbClr val="F9071E"/>
                  </a:solidFill>
                  <a:latin typeface="Calibri" panose="020F0502020204030204" pitchFamily="34" charset="0"/>
                </a:rPr>
                <a:t>Call centre support</a:t>
              </a:r>
            </a:p>
          </p:txBody>
        </p:sp>
      </p:grpSp>
      <p:grpSp>
        <p:nvGrpSpPr>
          <p:cNvPr id="9" name="Group 40">
            <a:extLst>
              <a:ext uri="{FF2B5EF4-FFF2-40B4-BE49-F238E27FC236}">
                <a16:creationId xmlns:a16="http://schemas.microsoft.com/office/drawing/2014/main" id="{BE3CE60C-A06A-A23C-D357-14740D63DFEB}"/>
              </a:ext>
            </a:extLst>
          </p:cNvPr>
          <p:cNvGrpSpPr>
            <a:grpSpLocks/>
          </p:cNvGrpSpPr>
          <p:nvPr/>
        </p:nvGrpSpPr>
        <p:grpSpPr bwMode="auto">
          <a:xfrm>
            <a:off x="7856679" y="1565223"/>
            <a:ext cx="3749675" cy="1201738"/>
            <a:chOff x="7418800" y="1524724"/>
            <a:chExt cx="3750850" cy="1200329"/>
          </a:xfrm>
        </p:grpSpPr>
        <p:sp>
          <p:nvSpPr>
            <p:cNvPr id="10" name="TextBox 30">
              <a:extLst>
                <a:ext uri="{FF2B5EF4-FFF2-40B4-BE49-F238E27FC236}">
                  <a16:creationId xmlns:a16="http://schemas.microsoft.com/office/drawing/2014/main" id="{A1A4B7B8-A015-A520-FBB1-9F1238E76FD7}"/>
                </a:ext>
              </a:extLst>
            </p:cNvPr>
            <p:cNvSpPr txBox="1">
              <a:spLocks noChangeAspect="1" noChangeArrowheads="1"/>
            </p:cNvSpPr>
            <p:nvPr/>
          </p:nvSpPr>
          <p:spPr bwMode="auto">
            <a:xfrm>
              <a:off x="7574565" y="1524724"/>
              <a:ext cx="3595085"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pPr>
              <a:r>
                <a:rPr lang="en-GB" altLang="en-US" sz="1800">
                  <a:solidFill>
                    <a:srgbClr val="3399FF"/>
                  </a:solidFill>
                  <a:latin typeface="Calibri" panose="020F0502020204030204" pitchFamily="34" charset="0"/>
                </a:rPr>
                <a:t>Sales Workforce</a:t>
              </a:r>
            </a:p>
            <a:p>
              <a:pPr eaLnBrk="1" hangingPunct="1">
                <a:spcBef>
                  <a:spcPct val="0"/>
                </a:spcBef>
              </a:pPr>
              <a:r>
                <a:rPr lang="en-GB" altLang="en-US" sz="1800" i="1">
                  <a:solidFill>
                    <a:srgbClr val="3399FF"/>
                  </a:solidFill>
                  <a:latin typeface="Calibri" panose="020F0502020204030204" pitchFamily="34" charset="0"/>
                </a:rPr>
                <a:t>Measure &amp; manage pipeline</a:t>
              </a:r>
              <a:endParaRPr lang="en-GB" altLang="en-US" sz="1800">
                <a:solidFill>
                  <a:srgbClr val="3399FF"/>
                </a:solidFill>
                <a:latin typeface="Calibri" panose="020F0502020204030204" pitchFamily="34" charset="0"/>
              </a:endParaRPr>
            </a:p>
            <a:p>
              <a:pPr eaLnBrk="1" hangingPunct="1">
                <a:spcBef>
                  <a:spcPct val="0"/>
                </a:spcBef>
              </a:pPr>
              <a:r>
                <a:rPr lang="en-GB" altLang="en-US" sz="1800">
                  <a:solidFill>
                    <a:srgbClr val="3399FF"/>
                  </a:solidFill>
                  <a:latin typeface="Calibri" panose="020F0502020204030204" pitchFamily="34" charset="0"/>
                </a:rPr>
                <a:t>Contract management</a:t>
              </a:r>
            </a:p>
            <a:p>
              <a:pPr eaLnBrk="1" hangingPunct="1">
                <a:spcBef>
                  <a:spcPct val="0"/>
                </a:spcBef>
              </a:pPr>
              <a:endParaRPr lang="en-GB" altLang="en-US" sz="1800">
                <a:solidFill>
                  <a:srgbClr val="3399FF"/>
                </a:solidFill>
                <a:latin typeface="Calibri" panose="020F0502020204030204" pitchFamily="34" charset="0"/>
              </a:endParaRPr>
            </a:p>
          </p:txBody>
        </p:sp>
        <p:sp>
          <p:nvSpPr>
            <p:cNvPr id="11" name="Rectangle 10">
              <a:extLst>
                <a:ext uri="{FF2B5EF4-FFF2-40B4-BE49-F238E27FC236}">
                  <a16:creationId xmlns:a16="http://schemas.microsoft.com/office/drawing/2014/main" id="{29D999EA-D633-48E0-3C22-3CEF10BD5FF6}"/>
                </a:ext>
              </a:extLst>
            </p:cNvPr>
            <p:cNvSpPr>
              <a:spLocks noChangeAspect="1"/>
            </p:cNvSpPr>
            <p:nvPr/>
          </p:nvSpPr>
          <p:spPr>
            <a:xfrm>
              <a:off x="7418800" y="1540580"/>
              <a:ext cx="3676214" cy="979925"/>
            </a:xfrm>
            <a:prstGeom prst="rect">
              <a:avLst/>
            </a:pr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solidFill>
                  <a:srgbClr val="3399FF"/>
                </a:solidFill>
              </a:endParaRPr>
            </a:p>
          </p:txBody>
        </p:sp>
      </p:grpSp>
      <p:grpSp>
        <p:nvGrpSpPr>
          <p:cNvPr id="12" name="Group 38">
            <a:extLst>
              <a:ext uri="{FF2B5EF4-FFF2-40B4-BE49-F238E27FC236}">
                <a16:creationId xmlns:a16="http://schemas.microsoft.com/office/drawing/2014/main" id="{8C2E6E10-104B-31C2-A083-5FAEC12AADBC}"/>
              </a:ext>
            </a:extLst>
          </p:cNvPr>
          <p:cNvGrpSpPr>
            <a:grpSpLocks/>
          </p:cNvGrpSpPr>
          <p:nvPr/>
        </p:nvGrpSpPr>
        <p:grpSpPr bwMode="auto">
          <a:xfrm>
            <a:off x="1258746" y="1577904"/>
            <a:ext cx="3232150" cy="869950"/>
            <a:chOff x="1508240" y="1742494"/>
            <a:chExt cx="3231930" cy="870485"/>
          </a:xfrm>
        </p:grpSpPr>
        <p:sp>
          <p:nvSpPr>
            <p:cNvPr id="13" name="TextBox 27">
              <a:extLst>
                <a:ext uri="{FF2B5EF4-FFF2-40B4-BE49-F238E27FC236}">
                  <a16:creationId xmlns:a16="http://schemas.microsoft.com/office/drawing/2014/main" id="{081685B0-EDFF-F68B-482E-4324C8EABA98}"/>
                </a:ext>
              </a:extLst>
            </p:cNvPr>
            <p:cNvSpPr txBox="1">
              <a:spLocks noChangeAspect="1" noChangeArrowheads="1"/>
            </p:cNvSpPr>
            <p:nvPr/>
          </p:nvSpPr>
          <p:spPr bwMode="auto">
            <a:xfrm>
              <a:off x="1508240" y="1812435"/>
              <a:ext cx="323193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pPr>
              <a:r>
                <a:rPr lang="en-GB" altLang="en-US" sz="2000">
                  <a:solidFill>
                    <a:srgbClr val="FF9900"/>
                  </a:solidFill>
                  <a:latin typeface="Calibri" panose="020F0502020204030204" pitchFamily="34" charset="0"/>
                </a:rPr>
                <a:t>Campaign management</a:t>
              </a:r>
              <a:endParaRPr lang="en-GB" altLang="en-US" sz="900">
                <a:solidFill>
                  <a:srgbClr val="FF9900"/>
                </a:solidFill>
                <a:latin typeface="Calibri" panose="020F0502020204030204" pitchFamily="34" charset="0"/>
              </a:endParaRPr>
            </a:p>
            <a:p>
              <a:pPr eaLnBrk="1" hangingPunct="1">
                <a:spcBef>
                  <a:spcPct val="0"/>
                </a:spcBef>
              </a:pPr>
              <a:r>
                <a:rPr lang="en-GB" altLang="en-US" sz="2000">
                  <a:solidFill>
                    <a:srgbClr val="FF9900"/>
                  </a:solidFill>
                  <a:latin typeface="Calibri" panose="020F0502020204030204" pitchFamily="34" charset="0"/>
                </a:rPr>
                <a:t>Lead management</a:t>
              </a:r>
            </a:p>
          </p:txBody>
        </p:sp>
        <p:sp>
          <p:nvSpPr>
            <p:cNvPr id="14" name="Rectangle 13">
              <a:extLst>
                <a:ext uri="{FF2B5EF4-FFF2-40B4-BE49-F238E27FC236}">
                  <a16:creationId xmlns:a16="http://schemas.microsoft.com/office/drawing/2014/main" id="{4BAFD534-D174-A40A-D9BA-DD5941A2308D}"/>
                </a:ext>
              </a:extLst>
            </p:cNvPr>
            <p:cNvSpPr>
              <a:spLocks noChangeAspect="1"/>
            </p:cNvSpPr>
            <p:nvPr/>
          </p:nvSpPr>
          <p:spPr>
            <a:xfrm>
              <a:off x="1520939" y="1742494"/>
              <a:ext cx="3063666" cy="870485"/>
            </a:xfrm>
            <a:prstGeom prst="rect">
              <a:avLst/>
            </a:prstGeom>
            <a:noFill/>
            <a:ln/>
          </p:spPr>
          <p:style>
            <a:lnRef idx="2">
              <a:schemeClr val="accent6"/>
            </a:lnRef>
            <a:fillRef idx="1">
              <a:schemeClr val="lt1"/>
            </a:fillRef>
            <a:effectRef idx="0">
              <a:schemeClr val="accent6"/>
            </a:effectRef>
            <a:fontRef idx="minor">
              <a:schemeClr val="dk1"/>
            </a:fontRef>
          </p:style>
          <p:txBody>
            <a:bodyPr anchor="ctr"/>
            <a:lstStyle/>
            <a:p>
              <a:pPr algn="ctr" eaLnBrk="1" fontAlgn="auto" hangingPunct="1">
                <a:spcBef>
                  <a:spcPts val="0"/>
                </a:spcBef>
                <a:spcAft>
                  <a:spcPts val="0"/>
                </a:spcAft>
                <a:defRPr/>
              </a:pPr>
              <a:endParaRPr lang="en-GB">
                <a:solidFill>
                  <a:srgbClr val="FF9900"/>
                </a:solidFill>
              </a:endParaRPr>
            </a:p>
          </p:txBody>
        </p:sp>
      </p:grpSp>
      <p:grpSp>
        <p:nvGrpSpPr>
          <p:cNvPr id="15" name="Group 37">
            <a:extLst>
              <a:ext uri="{FF2B5EF4-FFF2-40B4-BE49-F238E27FC236}">
                <a16:creationId xmlns:a16="http://schemas.microsoft.com/office/drawing/2014/main" id="{823277F2-4B82-705F-328D-9051B9C321EA}"/>
              </a:ext>
            </a:extLst>
          </p:cNvPr>
          <p:cNvGrpSpPr>
            <a:grpSpLocks/>
          </p:cNvGrpSpPr>
          <p:nvPr/>
        </p:nvGrpSpPr>
        <p:grpSpPr bwMode="auto">
          <a:xfrm>
            <a:off x="819150" y="3922713"/>
            <a:ext cx="3879850" cy="1436687"/>
            <a:chOff x="819808" y="3259975"/>
            <a:chExt cx="3879192" cy="1437382"/>
          </a:xfrm>
        </p:grpSpPr>
        <p:sp>
          <p:nvSpPr>
            <p:cNvPr id="16" name="TextBox 15">
              <a:extLst>
                <a:ext uri="{FF2B5EF4-FFF2-40B4-BE49-F238E27FC236}">
                  <a16:creationId xmlns:a16="http://schemas.microsoft.com/office/drawing/2014/main" id="{EABF05E5-BA1E-3676-9E35-CFA55D43B5BC}"/>
                </a:ext>
              </a:extLst>
            </p:cNvPr>
            <p:cNvSpPr txBox="1">
              <a:spLocks noChangeAspect="1" noChangeArrowheads="1"/>
            </p:cNvSpPr>
            <p:nvPr/>
          </p:nvSpPr>
          <p:spPr bwMode="auto">
            <a:xfrm>
              <a:off x="819808" y="3312387"/>
              <a:ext cx="3879192" cy="138497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marL="342900" indent="-342900" eaLnBrk="1" fontAlgn="auto" hangingPunct="1">
                <a:spcBef>
                  <a:spcPct val="0"/>
                </a:spcBef>
                <a:spcAft>
                  <a:spcPts val="0"/>
                </a:spcAft>
                <a:defRPr/>
              </a:pPr>
              <a:r>
                <a:rPr lang="en-GB" altLang="en-US" sz="2000" dirty="0">
                  <a:solidFill>
                    <a:srgbClr val="800080"/>
                  </a:solidFill>
                  <a:latin typeface="Calibri" panose="020F0502020204030204" pitchFamily="34" charset="0"/>
                </a:rPr>
                <a:t>Contact information</a:t>
              </a:r>
            </a:p>
            <a:p>
              <a:pPr marL="171450" indent="-171450" eaLnBrk="1" fontAlgn="auto" hangingPunct="1">
                <a:spcBef>
                  <a:spcPct val="0"/>
                </a:spcBef>
                <a:spcAft>
                  <a:spcPts val="0"/>
                </a:spcAft>
                <a:defRPr/>
              </a:pPr>
              <a:endParaRPr lang="en-GB" altLang="en-US" sz="200" dirty="0">
                <a:solidFill>
                  <a:srgbClr val="800080"/>
                </a:solidFill>
                <a:latin typeface="Calibri" panose="020F0502020204030204" pitchFamily="34" charset="0"/>
              </a:endParaRPr>
            </a:p>
            <a:p>
              <a:pPr marL="342900" indent="-342900" eaLnBrk="1" fontAlgn="auto" hangingPunct="1">
                <a:spcBef>
                  <a:spcPct val="0"/>
                </a:spcBef>
                <a:spcAft>
                  <a:spcPts val="0"/>
                </a:spcAft>
                <a:defRPr/>
              </a:pPr>
              <a:r>
                <a:rPr lang="en-GB" altLang="en-US" sz="2000" dirty="0">
                  <a:solidFill>
                    <a:srgbClr val="800080"/>
                  </a:solidFill>
                  <a:latin typeface="Calibri" panose="020F0502020204030204" pitchFamily="34" charset="0"/>
                </a:rPr>
                <a:t>Customer docs</a:t>
              </a:r>
              <a:endParaRPr lang="en-GB" altLang="en-US" sz="200" dirty="0">
                <a:solidFill>
                  <a:srgbClr val="800080"/>
                </a:solidFill>
                <a:latin typeface="Calibri" panose="020F0502020204030204" pitchFamily="34" charset="0"/>
              </a:endParaRPr>
            </a:p>
            <a:p>
              <a:pPr marL="342900" indent="-342900" eaLnBrk="1" fontAlgn="auto" hangingPunct="1">
                <a:spcBef>
                  <a:spcPct val="0"/>
                </a:spcBef>
                <a:spcAft>
                  <a:spcPts val="0"/>
                </a:spcAft>
                <a:defRPr/>
              </a:pPr>
              <a:r>
                <a:rPr lang="en-GB" altLang="en-US" sz="2000" dirty="0">
                  <a:solidFill>
                    <a:srgbClr val="800080"/>
                  </a:solidFill>
                  <a:latin typeface="Calibri" panose="020F0502020204030204" pitchFamily="34" charset="0"/>
                </a:rPr>
                <a:t>Contact notes</a:t>
              </a:r>
            </a:p>
            <a:p>
              <a:pPr marL="171450" indent="-171450" eaLnBrk="1" fontAlgn="auto" hangingPunct="1">
                <a:spcBef>
                  <a:spcPct val="0"/>
                </a:spcBef>
                <a:spcAft>
                  <a:spcPts val="0"/>
                </a:spcAft>
                <a:defRPr/>
              </a:pPr>
              <a:endParaRPr lang="en-GB" altLang="en-US" sz="200" dirty="0">
                <a:solidFill>
                  <a:srgbClr val="800080"/>
                </a:solidFill>
                <a:latin typeface="Calibri" panose="020F0502020204030204" pitchFamily="34" charset="0"/>
              </a:endParaRPr>
            </a:p>
            <a:p>
              <a:pPr marL="342900" indent="-342900" eaLnBrk="1" fontAlgn="auto" hangingPunct="1">
                <a:spcBef>
                  <a:spcPct val="0"/>
                </a:spcBef>
                <a:spcAft>
                  <a:spcPts val="0"/>
                </a:spcAft>
                <a:defRPr/>
              </a:pPr>
              <a:r>
                <a:rPr lang="en-GB" altLang="en-US" sz="2000" dirty="0">
                  <a:solidFill>
                    <a:srgbClr val="800080"/>
                  </a:solidFill>
                  <a:latin typeface="Calibri" panose="020F0502020204030204" pitchFamily="34" charset="0"/>
                </a:rPr>
                <a:t>Contact segmentation &amp; tagging</a:t>
              </a:r>
            </a:p>
          </p:txBody>
        </p:sp>
        <p:sp>
          <p:nvSpPr>
            <p:cNvPr id="17" name="Rectangle 16">
              <a:extLst>
                <a:ext uri="{FF2B5EF4-FFF2-40B4-BE49-F238E27FC236}">
                  <a16:creationId xmlns:a16="http://schemas.microsoft.com/office/drawing/2014/main" id="{A1ADBF80-DAC0-ADB4-5043-47D7BD6E3F6D}"/>
                </a:ext>
              </a:extLst>
            </p:cNvPr>
            <p:cNvSpPr>
              <a:spLocks noChangeAspect="1"/>
            </p:cNvSpPr>
            <p:nvPr/>
          </p:nvSpPr>
          <p:spPr>
            <a:xfrm>
              <a:off x="819808" y="3259975"/>
              <a:ext cx="3764911" cy="1437382"/>
            </a:xfrm>
            <a:prstGeom prst="rect">
              <a:avLst/>
            </a:prstGeom>
            <a:no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solidFill>
                  <a:srgbClr val="800080"/>
                </a:solidFill>
              </a:endParaRPr>
            </a:p>
          </p:txBody>
        </p:sp>
      </p:grpSp>
    </p:spTree>
    <p:extLst>
      <p:ext uri="{BB962C8B-B14F-4D97-AF65-F5344CB8AC3E}">
        <p14:creationId xmlns:p14="http://schemas.microsoft.com/office/powerpoint/2010/main" val="2607796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382A02-810A-FD15-BC63-D1A803678BD4}"/>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EA9C91D0-F2D9-04F0-818A-BA75E91827A0}"/>
              </a:ext>
            </a:extLst>
          </p:cNvPr>
          <p:cNvSpPr>
            <a:spLocks noGrp="1"/>
          </p:cNvSpPr>
          <p:nvPr>
            <p:ph idx="1"/>
          </p:nvPr>
        </p:nvSpPr>
        <p:spPr/>
        <p:txBody>
          <a:bodyPr/>
          <a:lstStyle/>
          <a:p>
            <a:endParaRPr lang="en-GB"/>
          </a:p>
        </p:txBody>
      </p:sp>
      <p:sp>
        <p:nvSpPr>
          <p:cNvPr id="7" name="Title 6">
            <a:extLst>
              <a:ext uri="{FF2B5EF4-FFF2-40B4-BE49-F238E27FC236}">
                <a16:creationId xmlns:a16="http://schemas.microsoft.com/office/drawing/2014/main" id="{20B96474-C1A1-09E5-29D2-D9DC4E241B5C}"/>
              </a:ext>
            </a:extLst>
          </p:cNvPr>
          <p:cNvSpPr>
            <a:spLocks noGrp="1"/>
          </p:cNvSpPr>
          <p:nvPr>
            <p:ph type="title"/>
          </p:nvPr>
        </p:nvSpPr>
        <p:spPr/>
        <p:txBody>
          <a:bodyPr/>
          <a:lstStyle/>
          <a:p>
            <a:endParaRPr lang="en-GB"/>
          </a:p>
        </p:txBody>
      </p:sp>
      <p:sp>
        <p:nvSpPr>
          <p:cNvPr id="2" name="Title 1">
            <a:extLst>
              <a:ext uri="{FF2B5EF4-FFF2-40B4-BE49-F238E27FC236}">
                <a16:creationId xmlns:a16="http://schemas.microsoft.com/office/drawing/2014/main" id="{9271C3B2-2FF7-F295-CF10-D5ED71B33F2D}"/>
              </a:ext>
            </a:extLst>
          </p:cNvPr>
          <p:cNvSpPr txBox="1">
            <a:spLocks noChangeArrowheads="1"/>
          </p:cNvSpPr>
          <p:nvPr/>
        </p:nvSpPr>
        <p:spPr>
          <a:xfrm>
            <a:off x="838200" y="365125"/>
            <a:ext cx="10515600" cy="1325563"/>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US" altLang="en-US" sz="2800"/>
              <a:t>CRM – Related Areas</a:t>
            </a:r>
          </a:p>
        </p:txBody>
      </p:sp>
      <p:sp>
        <p:nvSpPr>
          <p:cNvPr id="3" name="Content Placeholder 2">
            <a:extLst>
              <a:ext uri="{FF2B5EF4-FFF2-40B4-BE49-F238E27FC236}">
                <a16:creationId xmlns:a16="http://schemas.microsoft.com/office/drawing/2014/main" id="{E8B68205-B0CE-8105-9EDC-1E9E34AFFDBC}"/>
              </a:ext>
            </a:extLst>
          </p:cNvPr>
          <p:cNvSpPr txBox="1">
            <a:spLocks noChangeArrowheads="1"/>
          </p:cNvSpPr>
          <p:nvPr/>
        </p:nvSpPr>
        <p:spPr>
          <a:xfrm>
            <a:off x="838200" y="1825625"/>
            <a:ext cx="10515600" cy="4351338"/>
          </a:xfrm>
          <a:prstGeom prst="rect">
            <a:avLst/>
          </a:prstGeom>
        </p:spPr>
        <p:txBody>
          <a:bodyPr/>
          <a:lst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a:lstStyle>
          <a:p>
            <a:r>
              <a:rPr lang="en-US" altLang="en-US" sz="2400">
                <a:solidFill>
                  <a:srgbClr val="F9071E"/>
                </a:solidFill>
              </a:rPr>
              <a:t>Customer Retention</a:t>
            </a:r>
          </a:p>
          <a:p>
            <a:r>
              <a:rPr lang="en-US" altLang="en-US" sz="2400">
                <a:solidFill>
                  <a:srgbClr val="800080"/>
                </a:solidFill>
              </a:rPr>
              <a:t>Customer Segmentation</a:t>
            </a:r>
          </a:p>
          <a:p>
            <a:r>
              <a:rPr lang="en-US" altLang="en-US" sz="2400">
                <a:solidFill>
                  <a:srgbClr val="009900"/>
                </a:solidFill>
              </a:rPr>
              <a:t>Customer Surveys</a:t>
            </a:r>
          </a:p>
          <a:p>
            <a:r>
              <a:rPr lang="en-US" altLang="en-US" sz="2400">
                <a:solidFill>
                  <a:srgbClr val="0000CC"/>
                </a:solidFill>
              </a:rPr>
              <a:t>Loyalty Management Tools</a:t>
            </a:r>
            <a:endParaRPr lang="en-US" altLang="en-US" sz="2400" dirty="0">
              <a:solidFill>
                <a:srgbClr val="0000CC"/>
              </a:solidFill>
            </a:endParaRPr>
          </a:p>
        </p:txBody>
      </p:sp>
      <p:pic>
        <p:nvPicPr>
          <p:cNvPr id="4" name="Picture 4">
            <a:extLst>
              <a:ext uri="{FF2B5EF4-FFF2-40B4-BE49-F238E27FC236}">
                <a16:creationId xmlns:a16="http://schemas.microsoft.com/office/drawing/2014/main" id="{88ED9DD1-103D-D7B0-6C3E-A6EA64130F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64263" y="1535113"/>
            <a:ext cx="5627687" cy="398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68411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AD5426-1A9C-B883-F877-B26759208C06}"/>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85ED86FB-3F90-5F4C-522D-ACEA6A6C8E44}"/>
              </a:ext>
            </a:extLst>
          </p:cNvPr>
          <p:cNvSpPr>
            <a:spLocks noGrp="1"/>
          </p:cNvSpPr>
          <p:nvPr>
            <p:ph idx="1"/>
          </p:nvPr>
        </p:nvSpPr>
        <p:spPr/>
        <p:txBody>
          <a:bodyPr/>
          <a:lstStyle/>
          <a:p>
            <a:endParaRPr lang="en-GB"/>
          </a:p>
        </p:txBody>
      </p:sp>
      <p:sp>
        <p:nvSpPr>
          <p:cNvPr id="7" name="Title 6">
            <a:extLst>
              <a:ext uri="{FF2B5EF4-FFF2-40B4-BE49-F238E27FC236}">
                <a16:creationId xmlns:a16="http://schemas.microsoft.com/office/drawing/2014/main" id="{F7BA7FB8-A280-6F10-C681-677AEFAAEFAF}"/>
              </a:ext>
            </a:extLst>
          </p:cNvPr>
          <p:cNvSpPr>
            <a:spLocks noGrp="1"/>
          </p:cNvSpPr>
          <p:nvPr>
            <p:ph type="title"/>
          </p:nvPr>
        </p:nvSpPr>
        <p:spPr/>
        <p:txBody>
          <a:bodyPr/>
          <a:lstStyle/>
          <a:p>
            <a:endParaRPr lang="en-GB"/>
          </a:p>
        </p:txBody>
      </p:sp>
      <p:sp>
        <p:nvSpPr>
          <p:cNvPr id="2" name="Title 1">
            <a:extLst>
              <a:ext uri="{FF2B5EF4-FFF2-40B4-BE49-F238E27FC236}">
                <a16:creationId xmlns:a16="http://schemas.microsoft.com/office/drawing/2014/main" id="{B1AF26F1-74B4-7B4F-9CAD-44152C749B54}"/>
              </a:ext>
            </a:extLst>
          </p:cNvPr>
          <p:cNvSpPr txBox="1">
            <a:spLocks noChangeArrowheads="1"/>
          </p:cNvSpPr>
          <p:nvPr/>
        </p:nvSpPr>
        <p:spPr>
          <a:xfrm>
            <a:off x="609600" y="274638"/>
            <a:ext cx="10972800" cy="630237"/>
          </a:xfrm>
          <a:prstGeom prst="rect">
            <a:avLst/>
          </a:prstGeom>
        </p:spPr>
        <p:txBody>
          <a:bodyPr>
            <a:normAutofit fontScale="97500"/>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US" altLang="en-US" sz="4000" b="1"/>
              <a:t>Customer Retention</a:t>
            </a:r>
            <a:endParaRPr lang="en-US" altLang="en-US" sz="4000" b="1" dirty="0"/>
          </a:p>
        </p:txBody>
      </p:sp>
      <p:sp>
        <p:nvSpPr>
          <p:cNvPr id="3" name="Content Placeholder 2">
            <a:extLst>
              <a:ext uri="{FF2B5EF4-FFF2-40B4-BE49-F238E27FC236}">
                <a16:creationId xmlns:a16="http://schemas.microsoft.com/office/drawing/2014/main" id="{6598AC19-81BF-39B5-EAA9-3C6E4E772FE2}"/>
              </a:ext>
            </a:extLst>
          </p:cNvPr>
          <p:cNvSpPr txBox="1">
            <a:spLocks noChangeArrowheads="1"/>
          </p:cNvSpPr>
          <p:nvPr/>
        </p:nvSpPr>
        <p:spPr>
          <a:xfrm>
            <a:off x="233363" y="1174750"/>
            <a:ext cx="10909300" cy="1382713"/>
          </a:xfrm>
          <a:prstGeom prst="rect">
            <a:avLst/>
          </a:prstGeom>
        </p:spPr>
        <p:txBody>
          <a:bodyPr/>
          <a:lst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a:lstStyle>
          <a:p>
            <a:pPr marL="0" indent="0">
              <a:buFont typeface="Arial" panose="020B0604020202020204" pitchFamily="34" charset="0"/>
              <a:buNone/>
            </a:pPr>
            <a:r>
              <a:rPr lang="en-GB" altLang="en-US" sz="2400">
                <a:solidFill>
                  <a:srgbClr val="0000CC"/>
                </a:solidFill>
              </a:rPr>
              <a:t>That collection of activities business uses to increase the number of repeat customers and to increase the profitability of each existing customer.</a:t>
            </a:r>
            <a:endParaRPr lang="en-US" altLang="en-US" sz="2400" dirty="0">
              <a:solidFill>
                <a:srgbClr val="0000CC"/>
              </a:solidFill>
            </a:endParaRPr>
          </a:p>
        </p:txBody>
      </p:sp>
      <p:pic>
        <p:nvPicPr>
          <p:cNvPr id="4" name="Picture 5">
            <a:extLst>
              <a:ext uri="{FF2B5EF4-FFF2-40B4-BE49-F238E27FC236}">
                <a16:creationId xmlns:a16="http://schemas.microsoft.com/office/drawing/2014/main" id="{82A461C1-A9A1-AE72-CAEA-27BEB6350D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57425" y="2233613"/>
            <a:ext cx="6650038" cy="312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31114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34E022-7EEB-D7E8-59EF-CE6276C96923}"/>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FED0AC4A-75AA-95A3-4325-A9AC704635BB}"/>
              </a:ext>
            </a:extLst>
          </p:cNvPr>
          <p:cNvSpPr>
            <a:spLocks noGrp="1"/>
          </p:cNvSpPr>
          <p:nvPr>
            <p:ph idx="1"/>
          </p:nvPr>
        </p:nvSpPr>
        <p:spPr/>
        <p:txBody>
          <a:bodyPr/>
          <a:lstStyle/>
          <a:p>
            <a:endParaRPr lang="en-GB"/>
          </a:p>
        </p:txBody>
      </p:sp>
      <p:sp>
        <p:nvSpPr>
          <p:cNvPr id="7" name="Title 6">
            <a:extLst>
              <a:ext uri="{FF2B5EF4-FFF2-40B4-BE49-F238E27FC236}">
                <a16:creationId xmlns:a16="http://schemas.microsoft.com/office/drawing/2014/main" id="{1EB1847C-6240-C8AB-BEA0-F55510166D70}"/>
              </a:ext>
            </a:extLst>
          </p:cNvPr>
          <p:cNvSpPr>
            <a:spLocks noGrp="1"/>
          </p:cNvSpPr>
          <p:nvPr>
            <p:ph type="title"/>
          </p:nvPr>
        </p:nvSpPr>
        <p:spPr/>
        <p:txBody>
          <a:bodyPr/>
          <a:lstStyle/>
          <a:p>
            <a:endParaRPr lang="en-GB"/>
          </a:p>
        </p:txBody>
      </p:sp>
      <p:sp>
        <p:nvSpPr>
          <p:cNvPr id="6" name="Title 1">
            <a:extLst>
              <a:ext uri="{FF2B5EF4-FFF2-40B4-BE49-F238E27FC236}">
                <a16:creationId xmlns:a16="http://schemas.microsoft.com/office/drawing/2014/main" id="{FBA5B706-718B-65A6-50DF-16B5809D6C90}"/>
              </a:ext>
            </a:extLst>
          </p:cNvPr>
          <p:cNvSpPr txBox="1">
            <a:spLocks noChangeArrowheads="1"/>
          </p:cNvSpPr>
          <p:nvPr/>
        </p:nvSpPr>
        <p:spPr>
          <a:xfrm>
            <a:off x="609600" y="39283"/>
            <a:ext cx="10972800" cy="1143000"/>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US" altLang="en-US" b="1"/>
              <a:t>Customer Segmentation</a:t>
            </a:r>
            <a:endParaRPr lang="en-US" altLang="en-US" b="1" dirty="0"/>
          </a:p>
        </p:txBody>
      </p:sp>
      <p:sp>
        <p:nvSpPr>
          <p:cNvPr id="8" name="Content Placeholder 2">
            <a:extLst>
              <a:ext uri="{FF2B5EF4-FFF2-40B4-BE49-F238E27FC236}">
                <a16:creationId xmlns:a16="http://schemas.microsoft.com/office/drawing/2014/main" id="{88A2E42A-56B3-E0DF-64FA-021DA46660B6}"/>
              </a:ext>
            </a:extLst>
          </p:cNvPr>
          <p:cNvSpPr txBox="1">
            <a:spLocks noChangeArrowheads="1"/>
          </p:cNvSpPr>
          <p:nvPr/>
        </p:nvSpPr>
        <p:spPr>
          <a:xfrm>
            <a:off x="233363" y="1174750"/>
            <a:ext cx="10909300" cy="1382713"/>
          </a:xfrm>
          <a:prstGeom prst="rect">
            <a:avLst/>
          </a:prstGeom>
        </p:spPr>
        <p:txBody>
          <a:bodyPr/>
          <a:lst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a:lstStyle>
          <a:p>
            <a:pPr marL="0" indent="0">
              <a:buFont typeface="Arial" panose="020B0604020202020204" pitchFamily="34" charset="0"/>
              <a:buNone/>
            </a:pPr>
            <a:r>
              <a:rPr lang="en-GB" altLang="en-US" sz="2400">
                <a:solidFill>
                  <a:srgbClr val="6600FF"/>
                </a:solidFill>
              </a:rPr>
              <a:t>Dividing customers into groups based on common characteristics so companies can market to each group effectively and appropriately.</a:t>
            </a:r>
            <a:endParaRPr lang="en-GB" altLang="en-US" sz="2400" dirty="0">
              <a:solidFill>
                <a:srgbClr val="6600FF"/>
              </a:solidFill>
            </a:endParaRPr>
          </a:p>
        </p:txBody>
      </p:sp>
      <p:sp>
        <p:nvSpPr>
          <p:cNvPr id="9" name="Content Placeholder 2">
            <a:extLst>
              <a:ext uri="{FF2B5EF4-FFF2-40B4-BE49-F238E27FC236}">
                <a16:creationId xmlns:a16="http://schemas.microsoft.com/office/drawing/2014/main" id="{DFB6D48C-2985-6948-9E13-8A96699FA36A}"/>
              </a:ext>
            </a:extLst>
          </p:cNvPr>
          <p:cNvSpPr txBox="1">
            <a:spLocks/>
          </p:cNvSpPr>
          <p:nvPr/>
        </p:nvSpPr>
        <p:spPr>
          <a:xfrm>
            <a:off x="465138" y="2152650"/>
            <a:ext cx="4433887" cy="3094038"/>
          </a:xfrm>
          <a:prstGeom prst="rect">
            <a:avLst/>
          </a:prstGeom>
        </p:spPr>
        <p:txBody>
          <a:bodyPr>
            <a:normAutofit lnSpcReduction="1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Font typeface="Arial" pitchFamily="34" charset="0"/>
              <a:buNone/>
              <a:defRPr/>
            </a:pPr>
            <a:r>
              <a:rPr lang="en-US" b="1" dirty="0">
                <a:solidFill>
                  <a:srgbClr val="002060"/>
                </a:solidFill>
              </a:rPr>
              <a:t>Business to Business (B2B)</a:t>
            </a:r>
            <a:br>
              <a:rPr lang="en-US" b="1" dirty="0">
                <a:solidFill>
                  <a:srgbClr val="002060"/>
                </a:solidFill>
              </a:rPr>
            </a:br>
            <a:endParaRPr lang="en-US" b="1" dirty="0">
              <a:solidFill>
                <a:srgbClr val="002060"/>
              </a:solidFill>
            </a:endParaRPr>
          </a:p>
          <a:p>
            <a:pPr fontAlgn="auto">
              <a:spcAft>
                <a:spcPts val="0"/>
              </a:spcAft>
              <a:defRPr/>
            </a:pPr>
            <a:r>
              <a:rPr lang="en-GB" sz="2400" dirty="0">
                <a:solidFill>
                  <a:srgbClr val="002060"/>
                </a:solidFill>
              </a:rPr>
              <a:t>Industry</a:t>
            </a:r>
          </a:p>
          <a:p>
            <a:pPr fontAlgn="auto">
              <a:spcAft>
                <a:spcPts val="0"/>
              </a:spcAft>
              <a:defRPr/>
            </a:pPr>
            <a:r>
              <a:rPr lang="en-GB" sz="2400" dirty="0">
                <a:solidFill>
                  <a:srgbClr val="002060"/>
                </a:solidFill>
              </a:rPr>
              <a:t>Number of employees</a:t>
            </a:r>
          </a:p>
          <a:p>
            <a:pPr fontAlgn="auto">
              <a:spcAft>
                <a:spcPts val="0"/>
              </a:spcAft>
              <a:defRPr/>
            </a:pPr>
            <a:r>
              <a:rPr lang="en-GB" sz="2400" dirty="0">
                <a:solidFill>
                  <a:srgbClr val="002060"/>
                </a:solidFill>
              </a:rPr>
              <a:t>Previous products bought</a:t>
            </a:r>
          </a:p>
          <a:p>
            <a:pPr fontAlgn="auto">
              <a:spcAft>
                <a:spcPts val="0"/>
              </a:spcAft>
              <a:defRPr/>
            </a:pPr>
            <a:r>
              <a:rPr lang="en-GB" sz="2400" dirty="0">
                <a:solidFill>
                  <a:srgbClr val="002060"/>
                </a:solidFill>
              </a:rPr>
              <a:t>Location</a:t>
            </a:r>
          </a:p>
        </p:txBody>
      </p:sp>
      <p:sp>
        <p:nvSpPr>
          <p:cNvPr id="10" name="Content Placeholder 2">
            <a:extLst>
              <a:ext uri="{FF2B5EF4-FFF2-40B4-BE49-F238E27FC236}">
                <a16:creationId xmlns:a16="http://schemas.microsoft.com/office/drawing/2014/main" id="{3BF02C26-FAE7-EC60-3008-725357D44D39}"/>
              </a:ext>
            </a:extLst>
          </p:cNvPr>
          <p:cNvSpPr txBox="1">
            <a:spLocks/>
          </p:cNvSpPr>
          <p:nvPr/>
        </p:nvSpPr>
        <p:spPr>
          <a:xfrm>
            <a:off x="6316663" y="2159000"/>
            <a:ext cx="5641975" cy="3094038"/>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Font typeface="Arial" pitchFamily="34" charset="0"/>
              <a:buNone/>
              <a:defRPr/>
            </a:pPr>
            <a:r>
              <a:rPr lang="en-US" b="1" dirty="0">
                <a:solidFill>
                  <a:srgbClr val="0000CC"/>
                </a:solidFill>
              </a:rPr>
              <a:t>Business to Consumer (B2C)</a:t>
            </a:r>
            <a:br>
              <a:rPr lang="en-US" b="1" dirty="0">
                <a:solidFill>
                  <a:srgbClr val="0000CC"/>
                </a:solidFill>
              </a:rPr>
            </a:br>
            <a:endParaRPr lang="en-US" b="1" dirty="0">
              <a:solidFill>
                <a:srgbClr val="0000CC"/>
              </a:solidFill>
            </a:endParaRPr>
          </a:p>
          <a:p>
            <a:pPr fontAlgn="auto">
              <a:spcAft>
                <a:spcPts val="0"/>
              </a:spcAft>
              <a:defRPr/>
            </a:pPr>
            <a:r>
              <a:rPr lang="en-GB" sz="2400" dirty="0">
                <a:solidFill>
                  <a:srgbClr val="0000CC"/>
                </a:solidFill>
              </a:rPr>
              <a:t>Age</a:t>
            </a:r>
          </a:p>
          <a:p>
            <a:pPr fontAlgn="auto">
              <a:spcAft>
                <a:spcPts val="0"/>
              </a:spcAft>
              <a:defRPr/>
            </a:pPr>
            <a:r>
              <a:rPr lang="en-GB" sz="2400" dirty="0">
                <a:solidFill>
                  <a:srgbClr val="0000CC"/>
                </a:solidFill>
              </a:rPr>
              <a:t>Gender</a:t>
            </a:r>
          </a:p>
          <a:p>
            <a:pPr fontAlgn="auto">
              <a:spcAft>
                <a:spcPts val="0"/>
              </a:spcAft>
              <a:defRPr/>
            </a:pPr>
            <a:r>
              <a:rPr lang="en-GB" sz="2400" dirty="0">
                <a:solidFill>
                  <a:srgbClr val="0000CC"/>
                </a:solidFill>
              </a:rPr>
              <a:t>Location</a:t>
            </a:r>
          </a:p>
          <a:p>
            <a:pPr fontAlgn="auto">
              <a:spcAft>
                <a:spcPts val="0"/>
              </a:spcAft>
              <a:defRPr/>
            </a:pPr>
            <a:r>
              <a:rPr lang="en-GB" sz="2400" dirty="0">
                <a:solidFill>
                  <a:srgbClr val="0000CC"/>
                </a:solidFill>
              </a:rPr>
              <a:t>Stage of life (single/married/retired)</a:t>
            </a:r>
          </a:p>
          <a:p>
            <a:pPr marL="0" indent="0" fontAlgn="auto">
              <a:spcAft>
                <a:spcPts val="0"/>
              </a:spcAft>
              <a:buFont typeface="Arial" pitchFamily="34" charset="0"/>
              <a:buNone/>
              <a:defRPr/>
            </a:pPr>
            <a:endParaRPr lang="en-GB" dirty="0">
              <a:solidFill>
                <a:srgbClr val="009900"/>
              </a:solidFill>
            </a:endParaRPr>
          </a:p>
        </p:txBody>
      </p:sp>
    </p:spTree>
    <p:extLst>
      <p:ext uri="{BB962C8B-B14F-4D97-AF65-F5344CB8AC3E}">
        <p14:creationId xmlns:p14="http://schemas.microsoft.com/office/powerpoint/2010/main" val="3491307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fade">
                                      <p:cBhvr>
                                        <p:cTn id="12" dur="500"/>
                                        <p:tgtEl>
                                          <p:spTgt spid="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xEl>
                                              <p:pRg st="1" end="1"/>
                                            </p:txEl>
                                          </p:spTgt>
                                        </p:tgtEl>
                                        <p:attrNameLst>
                                          <p:attrName>style.visibility</p:attrName>
                                        </p:attrNameLst>
                                      </p:cBhvr>
                                      <p:to>
                                        <p:strVal val="visible"/>
                                      </p:to>
                                    </p:set>
                                    <p:animEffect transition="in" filter="fade">
                                      <p:cBhvr>
                                        <p:cTn id="17" dur="500"/>
                                        <p:tgtEl>
                                          <p:spTgt spid="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xEl>
                                              <p:pRg st="2" end="2"/>
                                            </p:txEl>
                                          </p:spTgt>
                                        </p:tgtEl>
                                        <p:attrNameLst>
                                          <p:attrName>style.visibility</p:attrName>
                                        </p:attrNameLst>
                                      </p:cBhvr>
                                      <p:to>
                                        <p:strVal val="visible"/>
                                      </p:to>
                                    </p:set>
                                    <p:animEffect transition="in" filter="fade">
                                      <p:cBhvr>
                                        <p:cTn id="22" dur="500"/>
                                        <p:tgtEl>
                                          <p:spTgt spid="9">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xEl>
                                              <p:pRg st="3" end="3"/>
                                            </p:txEl>
                                          </p:spTgt>
                                        </p:tgtEl>
                                        <p:attrNameLst>
                                          <p:attrName>style.visibility</p:attrName>
                                        </p:attrNameLst>
                                      </p:cBhvr>
                                      <p:to>
                                        <p:strVal val="visible"/>
                                      </p:to>
                                    </p:set>
                                    <p:animEffect transition="in" filter="fade">
                                      <p:cBhvr>
                                        <p:cTn id="27" dur="500"/>
                                        <p:tgtEl>
                                          <p:spTgt spid="9">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xEl>
                                              <p:pRg st="4" end="4"/>
                                            </p:txEl>
                                          </p:spTgt>
                                        </p:tgtEl>
                                        <p:attrNameLst>
                                          <p:attrName>style.visibility</p:attrName>
                                        </p:attrNameLst>
                                      </p:cBhvr>
                                      <p:to>
                                        <p:strVal val="visible"/>
                                      </p:to>
                                    </p:set>
                                    <p:animEffect transition="in" filter="fade">
                                      <p:cBhvr>
                                        <p:cTn id="32" dur="500"/>
                                        <p:tgtEl>
                                          <p:spTgt spid="9">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0">
                                            <p:txEl>
                                              <p:pRg st="0" end="0"/>
                                            </p:txEl>
                                          </p:spTgt>
                                        </p:tgtEl>
                                        <p:attrNameLst>
                                          <p:attrName>style.visibility</p:attrName>
                                        </p:attrNameLst>
                                      </p:cBhvr>
                                      <p:to>
                                        <p:strVal val="visible"/>
                                      </p:to>
                                    </p:set>
                                    <p:animEffect transition="in" filter="fade">
                                      <p:cBhvr>
                                        <p:cTn id="37" dur="500"/>
                                        <p:tgtEl>
                                          <p:spTgt spid="10">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0">
                                            <p:txEl>
                                              <p:pRg st="1" end="1"/>
                                            </p:txEl>
                                          </p:spTgt>
                                        </p:tgtEl>
                                        <p:attrNameLst>
                                          <p:attrName>style.visibility</p:attrName>
                                        </p:attrNameLst>
                                      </p:cBhvr>
                                      <p:to>
                                        <p:strVal val="visible"/>
                                      </p:to>
                                    </p:set>
                                    <p:animEffect transition="in" filter="fade">
                                      <p:cBhvr>
                                        <p:cTn id="42" dur="500"/>
                                        <p:tgtEl>
                                          <p:spTgt spid="10">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0">
                                            <p:txEl>
                                              <p:pRg st="2" end="2"/>
                                            </p:txEl>
                                          </p:spTgt>
                                        </p:tgtEl>
                                        <p:attrNameLst>
                                          <p:attrName>style.visibility</p:attrName>
                                        </p:attrNameLst>
                                      </p:cBhvr>
                                      <p:to>
                                        <p:strVal val="visible"/>
                                      </p:to>
                                    </p:set>
                                    <p:animEffect transition="in" filter="fade">
                                      <p:cBhvr>
                                        <p:cTn id="47" dur="500"/>
                                        <p:tgtEl>
                                          <p:spTgt spid="10">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10">
                                            <p:txEl>
                                              <p:pRg st="3" end="3"/>
                                            </p:txEl>
                                          </p:spTgt>
                                        </p:tgtEl>
                                        <p:attrNameLst>
                                          <p:attrName>style.visibility</p:attrName>
                                        </p:attrNameLst>
                                      </p:cBhvr>
                                      <p:to>
                                        <p:strVal val="visible"/>
                                      </p:to>
                                    </p:set>
                                    <p:animEffect transition="in" filter="fade">
                                      <p:cBhvr>
                                        <p:cTn id="52" dur="500"/>
                                        <p:tgtEl>
                                          <p:spTgt spid="10">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10">
                                            <p:txEl>
                                              <p:pRg st="4" end="4"/>
                                            </p:txEl>
                                          </p:spTgt>
                                        </p:tgtEl>
                                        <p:attrNameLst>
                                          <p:attrName>style.visibility</p:attrName>
                                        </p:attrNameLst>
                                      </p:cBhvr>
                                      <p:to>
                                        <p:strVal val="visible"/>
                                      </p:to>
                                    </p:set>
                                    <p:animEffect transition="in" filter="fade">
                                      <p:cBhvr>
                                        <p:cTn id="57" dur="500"/>
                                        <p:tgtEl>
                                          <p:spTgt spid="1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571958-8DE1-C5DC-808C-5B8E4054A69C}"/>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199263B7-F9C8-CBA3-BA6F-6599C994D134}"/>
              </a:ext>
            </a:extLst>
          </p:cNvPr>
          <p:cNvSpPr>
            <a:spLocks noGrp="1"/>
          </p:cNvSpPr>
          <p:nvPr>
            <p:ph idx="1"/>
          </p:nvPr>
        </p:nvSpPr>
        <p:spPr/>
        <p:txBody>
          <a:bodyPr/>
          <a:lstStyle/>
          <a:p>
            <a:endParaRPr lang="en-GB"/>
          </a:p>
        </p:txBody>
      </p:sp>
      <p:sp>
        <p:nvSpPr>
          <p:cNvPr id="7" name="Title 6">
            <a:extLst>
              <a:ext uri="{FF2B5EF4-FFF2-40B4-BE49-F238E27FC236}">
                <a16:creationId xmlns:a16="http://schemas.microsoft.com/office/drawing/2014/main" id="{828D27E2-D638-FB5C-5907-3F80EE8BFBFE}"/>
              </a:ext>
            </a:extLst>
          </p:cNvPr>
          <p:cNvSpPr>
            <a:spLocks noGrp="1"/>
          </p:cNvSpPr>
          <p:nvPr>
            <p:ph type="title"/>
          </p:nvPr>
        </p:nvSpPr>
        <p:spPr/>
        <p:txBody>
          <a:bodyPr/>
          <a:lstStyle/>
          <a:p>
            <a:endParaRPr lang="en-GB"/>
          </a:p>
        </p:txBody>
      </p:sp>
      <p:sp>
        <p:nvSpPr>
          <p:cNvPr id="2" name="Title 1">
            <a:extLst>
              <a:ext uri="{FF2B5EF4-FFF2-40B4-BE49-F238E27FC236}">
                <a16:creationId xmlns:a16="http://schemas.microsoft.com/office/drawing/2014/main" id="{A38DFA6B-20BE-2AC7-15E6-F8B080C1750D}"/>
              </a:ext>
            </a:extLst>
          </p:cNvPr>
          <p:cNvSpPr txBox="1">
            <a:spLocks noChangeArrowheads="1"/>
          </p:cNvSpPr>
          <p:nvPr/>
        </p:nvSpPr>
        <p:spPr>
          <a:xfrm>
            <a:off x="838200" y="365125"/>
            <a:ext cx="10515600" cy="1325563"/>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US" altLang="en-US" b="1"/>
              <a:t>Customer Surveys</a:t>
            </a:r>
            <a:endParaRPr lang="en-US" altLang="en-US"/>
          </a:p>
        </p:txBody>
      </p:sp>
      <p:sp>
        <p:nvSpPr>
          <p:cNvPr id="3" name="Content Placeholder 2">
            <a:extLst>
              <a:ext uri="{FF2B5EF4-FFF2-40B4-BE49-F238E27FC236}">
                <a16:creationId xmlns:a16="http://schemas.microsoft.com/office/drawing/2014/main" id="{7321861E-7FFA-A85B-B94B-33E24B538A18}"/>
              </a:ext>
            </a:extLst>
          </p:cNvPr>
          <p:cNvSpPr txBox="1">
            <a:spLocks noChangeArrowheads="1"/>
          </p:cNvSpPr>
          <p:nvPr/>
        </p:nvSpPr>
        <p:spPr>
          <a:xfrm>
            <a:off x="233363" y="1174750"/>
            <a:ext cx="11518900" cy="4476750"/>
          </a:xfrm>
          <a:prstGeom prst="rect">
            <a:avLst/>
          </a:prstGeom>
        </p:spPr>
        <p:txBody>
          <a:bodyPr/>
          <a:lst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a:lstStyle>
          <a:p>
            <a:pPr marL="0" indent="0">
              <a:buFont typeface="Arial" panose="020B0604020202020204" pitchFamily="34" charset="0"/>
              <a:buNone/>
            </a:pPr>
            <a:endParaRPr lang="en-GB" altLang="en-US" sz="2400"/>
          </a:p>
          <a:p>
            <a:pPr marL="0" indent="0">
              <a:buFont typeface="Arial" panose="020B0604020202020204" pitchFamily="34" charset="0"/>
              <a:buNone/>
            </a:pPr>
            <a:r>
              <a:rPr lang="en-GB" altLang="en-US" sz="2400">
                <a:solidFill>
                  <a:srgbClr val="0000CC"/>
                </a:solidFill>
              </a:rPr>
              <a:t>Obtaining consumer feedback to measure satisfaction, perform market research, and gauge expectations. </a:t>
            </a:r>
          </a:p>
          <a:p>
            <a:pPr marL="0" indent="0">
              <a:buFont typeface="Arial" panose="020B0604020202020204" pitchFamily="34" charset="0"/>
              <a:buNone/>
            </a:pPr>
            <a:endParaRPr lang="en-GB" altLang="en-US" sz="2400"/>
          </a:p>
          <a:p>
            <a:pPr marL="0" indent="0">
              <a:buFont typeface="Arial" panose="020B0604020202020204" pitchFamily="34" charset="0"/>
              <a:buNone/>
            </a:pPr>
            <a:r>
              <a:rPr lang="en-GB" altLang="en-US" sz="2400">
                <a:solidFill>
                  <a:srgbClr val="002060"/>
                </a:solidFill>
              </a:rPr>
              <a:t>Provides measurable performance metrics.</a:t>
            </a:r>
            <a:br>
              <a:rPr lang="en-GB" altLang="en-US" sz="2400">
                <a:solidFill>
                  <a:srgbClr val="002060"/>
                </a:solidFill>
              </a:rPr>
            </a:br>
            <a:endParaRPr lang="en-GB" altLang="en-US" sz="2400" dirty="0">
              <a:solidFill>
                <a:srgbClr val="002060"/>
              </a:solidFill>
            </a:endParaRPr>
          </a:p>
        </p:txBody>
      </p:sp>
      <p:pic>
        <p:nvPicPr>
          <p:cNvPr id="4" name="Picture 3" descr="A close up of a piece of paper&#10;&#10;Description automatically generated">
            <a:extLst>
              <a:ext uri="{FF2B5EF4-FFF2-40B4-BE49-F238E27FC236}">
                <a16:creationId xmlns:a16="http://schemas.microsoft.com/office/drawing/2014/main" id="{7007611B-6817-EF8F-B730-94C3ED39782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143875" y="2965450"/>
            <a:ext cx="4048125" cy="2686050"/>
          </a:xfrm>
          <a:prstGeom prst="rect">
            <a:avLst/>
          </a:prstGeom>
        </p:spPr>
      </p:pic>
      <p:pic>
        <p:nvPicPr>
          <p:cNvPr id="6" name="Picture 5">
            <a:extLst>
              <a:ext uri="{FF2B5EF4-FFF2-40B4-BE49-F238E27FC236}">
                <a16:creationId xmlns:a16="http://schemas.microsoft.com/office/drawing/2014/main" id="{7A69A54A-E2B5-F922-59BE-C68156FC4D05}"/>
              </a:ext>
            </a:extLst>
          </p:cNvPr>
          <p:cNvPicPr>
            <a:picLocks noChangeAspect="1"/>
          </p:cNvPicPr>
          <p:nvPr/>
        </p:nvPicPr>
        <p:blipFill>
          <a:blip r:embed="rId4"/>
          <a:stretch>
            <a:fillRect/>
          </a:stretch>
        </p:blipFill>
        <p:spPr>
          <a:xfrm>
            <a:off x="2067184" y="3532010"/>
            <a:ext cx="3456610" cy="2187575"/>
          </a:xfrm>
          <a:prstGeom prst="rect">
            <a:avLst/>
          </a:prstGeom>
        </p:spPr>
      </p:pic>
    </p:spTree>
    <p:extLst>
      <p:ext uri="{BB962C8B-B14F-4D97-AF65-F5344CB8AC3E}">
        <p14:creationId xmlns:p14="http://schemas.microsoft.com/office/powerpoint/2010/main" val="501464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801CAA-07E1-BDFF-94B0-01E947B2BB23}"/>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68AE2298-1576-1ECF-C643-BB1805E7946E}"/>
              </a:ext>
            </a:extLst>
          </p:cNvPr>
          <p:cNvSpPr>
            <a:spLocks noGrp="1"/>
          </p:cNvSpPr>
          <p:nvPr>
            <p:ph idx="1"/>
          </p:nvPr>
        </p:nvSpPr>
        <p:spPr/>
        <p:txBody>
          <a:bodyPr/>
          <a:lstStyle/>
          <a:p>
            <a:endParaRPr lang="en-GB"/>
          </a:p>
        </p:txBody>
      </p:sp>
      <p:sp>
        <p:nvSpPr>
          <p:cNvPr id="7" name="Title 6">
            <a:extLst>
              <a:ext uri="{FF2B5EF4-FFF2-40B4-BE49-F238E27FC236}">
                <a16:creationId xmlns:a16="http://schemas.microsoft.com/office/drawing/2014/main" id="{1C64EF29-BF22-00EB-9719-7FBBC9C25497}"/>
              </a:ext>
            </a:extLst>
          </p:cNvPr>
          <p:cNvSpPr>
            <a:spLocks noGrp="1"/>
          </p:cNvSpPr>
          <p:nvPr>
            <p:ph type="title"/>
          </p:nvPr>
        </p:nvSpPr>
        <p:spPr/>
        <p:txBody>
          <a:bodyPr/>
          <a:lstStyle/>
          <a:p>
            <a:endParaRPr lang="en-GB"/>
          </a:p>
        </p:txBody>
      </p:sp>
      <p:pic>
        <p:nvPicPr>
          <p:cNvPr id="2" name="Picture 1" descr="A close up of a logo&#10;&#10;Description automatically generated">
            <a:extLst>
              <a:ext uri="{FF2B5EF4-FFF2-40B4-BE49-F238E27FC236}">
                <a16:creationId xmlns:a16="http://schemas.microsoft.com/office/drawing/2014/main" id="{3E3BC018-398C-31AA-99C1-A9D80B46B3F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441242" y="3753689"/>
            <a:ext cx="4376566" cy="1865222"/>
          </a:xfrm>
          <a:prstGeom prst="rect">
            <a:avLst/>
          </a:prstGeom>
        </p:spPr>
      </p:pic>
      <p:sp>
        <p:nvSpPr>
          <p:cNvPr id="3" name="Title 1">
            <a:extLst>
              <a:ext uri="{FF2B5EF4-FFF2-40B4-BE49-F238E27FC236}">
                <a16:creationId xmlns:a16="http://schemas.microsoft.com/office/drawing/2014/main" id="{FF23418A-7F80-EA16-BF3E-4249E90147F8}"/>
              </a:ext>
            </a:extLst>
          </p:cNvPr>
          <p:cNvSpPr txBox="1">
            <a:spLocks noChangeArrowheads="1"/>
          </p:cNvSpPr>
          <p:nvPr/>
        </p:nvSpPr>
        <p:spPr>
          <a:xfrm>
            <a:off x="5323473" y="207810"/>
            <a:ext cx="6457335" cy="873963"/>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GB" altLang="en-US" b="1"/>
              <a:t>Loyalty Management Tools</a:t>
            </a:r>
            <a:endParaRPr lang="en-US" altLang="en-US" dirty="0"/>
          </a:p>
        </p:txBody>
      </p:sp>
      <p:sp>
        <p:nvSpPr>
          <p:cNvPr id="4" name="Content Placeholder 2">
            <a:extLst>
              <a:ext uri="{FF2B5EF4-FFF2-40B4-BE49-F238E27FC236}">
                <a16:creationId xmlns:a16="http://schemas.microsoft.com/office/drawing/2014/main" id="{8E19E36D-C819-ECDD-7241-15F1E4B44CDF}"/>
              </a:ext>
            </a:extLst>
          </p:cNvPr>
          <p:cNvSpPr txBox="1">
            <a:spLocks noChangeArrowheads="1"/>
          </p:cNvSpPr>
          <p:nvPr/>
        </p:nvSpPr>
        <p:spPr>
          <a:xfrm>
            <a:off x="261908" y="1554312"/>
            <a:ext cx="11518900" cy="2379333"/>
          </a:xfrm>
          <a:prstGeom prst="rect">
            <a:avLst/>
          </a:prstGeom>
        </p:spPr>
        <p:txBody>
          <a:bodyPr/>
          <a:lst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a:lstStyle>
          <a:p>
            <a:r>
              <a:rPr lang="en-GB" altLang="en-US" sz="2400">
                <a:solidFill>
                  <a:srgbClr val="660066"/>
                </a:solidFill>
              </a:rPr>
              <a:t>A structured/long-term marketing effort, providing incentives to repeat customers who are demonstrating loyal buying behaviour. </a:t>
            </a:r>
            <a:br>
              <a:rPr lang="en-GB" altLang="en-US" sz="2400">
                <a:solidFill>
                  <a:srgbClr val="800080"/>
                </a:solidFill>
              </a:rPr>
            </a:br>
            <a:endParaRPr lang="en-GB" altLang="en-US" sz="2400">
              <a:solidFill>
                <a:srgbClr val="800080"/>
              </a:solidFill>
            </a:endParaRPr>
          </a:p>
          <a:p>
            <a:r>
              <a:rPr lang="en-GB" altLang="en-US" sz="2400">
                <a:solidFill>
                  <a:srgbClr val="0000CC"/>
                </a:solidFill>
              </a:rPr>
              <a:t>Successful programs are designed to motivate customers in a business's target market to return often, make frequent purchases, and shun competitors.</a:t>
            </a:r>
            <a:endParaRPr lang="en-GB" altLang="en-US" sz="2400" dirty="0">
              <a:solidFill>
                <a:srgbClr val="0000CC"/>
              </a:solidFill>
            </a:endParaRPr>
          </a:p>
        </p:txBody>
      </p:sp>
    </p:spTree>
    <p:extLst>
      <p:ext uri="{BB962C8B-B14F-4D97-AF65-F5344CB8AC3E}">
        <p14:creationId xmlns:p14="http://schemas.microsoft.com/office/powerpoint/2010/main" val="3118071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6B79CA-438D-E23F-4641-0A3FC98E8157}"/>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B11F3D6-9AF5-131B-7453-39A23FBC43D8}"/>
              </a:ext>
            </a:extLst>
          </p:cNvPr>
          <p:cNvSpPr>
            <a:spLocks noGrp="1"/>
          </p:cNvSpPr>
          <p:nvPr>
            <p:ph idx="1"/>
          </p:nvPr>
        </p:nvSpPr>
        <p:spPr/>
        <p:txBody>
          <a:bodyPr/>
          <a:lstStyle/>
          <a:p>
            <a:endParaRPr lang="en-GB"/>
          </a:p>
        </p:txBody>
      </p:sp>
      <p:sp>
        <p:nvSpPr>
          <p:cNvPr id="7" name="Title 6">
            <a:extLst>
              <a:ext uri="{FF2B5EF4-FFF2-40B4-BE49-F238E27FC236}">
                <a16:creationId xmlns:a16="http://schemas.microsoft.com/office/drawing/2014/main" id="{DEFE965A-3D16-6112-F1DF-65819E45C914}"/>
              </a:ext>
            </a:extLst>
          </p:cNvPr>
          <p:cNvSpPr>
            <a:spLocks noGrp="1"/>
          </p:cNvSpPr>
          <p:nvPr>
            <p:ph type="title"/>
          </p:nvPr>
        </p:nvSpPr>
        <p:spPr/>
        <p:txBody>
          <a:bodyPr/>
          <a:lstStyle/>
          <a:p>
            <a:endParaRPr lang="en-GB"/>
          </a:p>
        </p:txBody>
      </p:sp>
      <p:sp>
        <p:nvSpPr>
          <p:cNvPr id="2" name="Title 1">
            <a:extLst>
              <a:ext uri="{FF2B5EF4-FFF2-40B4-BE49-F238E27FC236}">
                <a16:creationId xmlns:a16="http://schemas.microsoft.com/office/drawing/2014/main" id="{D088F0E9-55AC-B216-76D2-EBCC81E4647E}"/>
              </a:ext>
            </a:extLst>
          </p:cNvPr>
          <p:cNvSpPr txBox="1">
            <a:spLocks noChangeArrowheads="1"/>
          </p:cNvSpPr>
          <p:nvPr/>
        </p:nvSpPr>
        <p:spPr>
          <a:xfrm>
            <a:off x="609600" y="136524"/>
            <a:ext cx="10972800" cy="588004"/>
          </a:xfrm>
          <a:prstGeom prst="rect">
            <a:avLst/>
          </a:prstGeom>
        </p:spPr>
        <p:txBody>
          <a:bodyPr>
            <a:normAutofit fontScale="97500"/>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US" altLang="en-US" b="1"/>
              <a:t>CRM Systems</a:t>
            </a:r>
            <a:endParaRPr lang="en-US" altLang="en-US" b="1" dirty="0"/>
          </a:p>
        </p:txBody>
      </p:sp>
      <p:sp>
        <p:nvSpPr>
          <p:cNvPr id="3" name="TextBox 2">
            <a:extLst>
              <a:ext uri="{FF2B5EF4-FFF2-40B4-BE49-F238E27FC236}">
                <a16:creationId xmlns:a16="http://schemas.microsoft.com/office/drawing/2014/main" id="{0004B0F5-6347-CE50-5947-6A975DD2BEA7}"/>
              </a:ext>
            </a:extLst>
          </p:cNvPr>
          <p:cNvSpPr txBox="1"/>
          <p:nvPr/>
        </p:nvSpPr>
        <p:spPr>
          <a:xfrm>
            <a:off x="436563" y="827867"/>
            <a:ext cx="11318875" cy="4462760"/>
          </a:xfrm>
          <a:prstGeom prst="rect">
            <a:avLst/>
          </a:prstGeom>
          <a:noFill/>
        </p:spPr>
        <p:txBody>
          <a:bodyPr>
            <a:spAutoFit/>
          </a:bodyPr>
          <a:lstStyle/>
          <a:p>
            <a:pPr eaLnBrk="1" fontAlgn="auto" hangingPunct="1">
              <a:spcBef>
                <a:spcPts val="0"/>
              </a:spcBef>
              <a:spcAft>
                <a:spcPts val="0"/>
              </a:spcAft>
              <a:defRPr/>
            </a:pPr>
            <a:r>
              <a:rPr lang="en-US" sz="2400" b="1" dirty="0">
                <a:solidFill>
                  <a:srgbClr val="0000CC"/>
                </a:solidFill>
                <a:latin typeface="+mn-lt"/>
              </a:rPr>
              <a:t>CRM (IT) Systems</a:t>
            </a:r>
          </a:p>
          <a:p>
            <a:pPr eaLnBrk="1" fontAlgn="auto" hangingPunct="1">
              <a:spcBef>
                <a:spcPts val="0"/>
              </a:spcBef>
              <a:spcAft>
                <a:spcPts val="0"/>
              </a:spcAft>
              <a:defRPr/>
            </a:pPr>
            <a:endParaRPr lang="en-US" sz="2000" b="1" dirty="0">
              <a:latin typeface="+mn-lt"/>
            </a:endParaRPr>
          </a:p>
          <a:p>
            <a:pPr eaLnBrk="1" fontAlgn="auto" hangingPunct="1">
              <a:spcBef>
                <a:spcPts val="0"/>
              </a:spcBef>
              <a:spcAft>
                <a:spcPts val="0"/>
              </a:spcAft>
              <a:defRPr/>
            </a:pPr>
            <a:r>
              <a:rPr lang="en-US" sz="2000" dirty="0">
                <a:solidFill>
                  <a:srgbClr val="0000CC"/>
                </a:solidFill>
                <a:latin typeface="+mn-lt"/>
              </a:rPr>
              <a:t>In practice, CRM systems are implemented using IT systems to manage the Customer-related Information.</a:t>
            </a:r>
          </a:p>
          <a:p>
            <a:pPr eaLnBrk="1" fontAlgn="auto" hangingPunct="1">
              <a:spcBef>
                <a:spcPts val="0"/>
              </a:spcBef>
              <a:spcAft>
                <a:spcPts val="0"/>
              </a:spcAft>
              <a:defRPr/>
            </a:pPr>
            <a:endParaRPr lang="en-US" sz="2000" dirty="0">
              <a:latin typeface="+mn-lt"/>
            </a:endParaRPr>
          </a:p>
          <a:p>
            <a:pPr eaLnBrk="1" fontAlgn="auto" hangingPunct="1">
              <a:spcBef>
                <a:spcPts val="0"/>
              </a:spcBef>
              <a:spcAft>
                <a:spcPts val="0"/>
              </a:spcAft>
              <a:defRPr/>
            </a:pPr>
            <a:r>
              <a:rPr lang="en-US" sz="2000" dirty="0">
                <a:solidFill>
                  <a:srgbClr val="0000CC"/>
                </a:solidFill>
                <a:latin typeface="+mn-lt"/>
              </a:rPr>
              <a:t>There a many CRM systems available for all sizes of </a:t>
            </a:r>
            <a:r>
              <a:rPr lang="en-US" sz="2000" dirty="0" err="1">
                <a:solidFill>
                  <a:srgbClr val="0000CC"/>
                </a:solidFill>
                <a:latin typeface="+mn-lt"/>
              </a:rPr>
              <a:t>organisations</a:t>
            </a:r>
            <a:r>
              <a:rPr lang="en-US" sz="2000" dirty="0">
                <a:solidFill>
                  <a:srgbClr val="0000CC"/>
                </a:solidFill>
                <a:latin typeface="+mn-lt"/>
              </a:rPr>
              <a:t> and sectors.  These include:</a:t>
            </a:r>
          </a:p>
          <a:p>
            <a:pPr marL="342900" indent="-342900" eaLnBrk="1" fontAlgn="auto" hangingPunct="1">
              <a:spcBef>
                <a:spcPts val="0"/>
              </a:spcBef>
              <a:spcAft>
                <a:spcPts val="0"/>
              </a:spcAft>
              <a:buFont typeface="Arial" panose="020B0604020202020204" pitchFamily="34" charset="0"/>
              <a:buChar char="•"/>
              <a:defRPr/>
            </a:pPr>
            <a:r>
              <a:rPr lang="en-US" sz="2000" dirty="0" err="1">
                <a:solidFill>
                  <a:srgbClr val="0000CC"/>
                </a:solidFill>
                <a:latin typeface="+mn-lt"/>
              </a:rPr>
              <a:t>Hubspot</a:t>
            </a:r>
            <a:endParaRPr lang="en-US" sz="2000" dirty="0">
              <a:solidFill>
                <a:srgbClr val="0000CC"/>
              </a:solidFill>
              <a:latin typeface="+mn-lt"/>
            </a:endParaRPr>
          </a:p>
          <a:p>
            <a:pPr marL="342900" indent="-342900" eaLnBrk="1" fontAlgn="auto" hangingPunct="1">
              <a:spcBef>
                <a:spcPts val="0"/>
              </a:spcBef>
              <a:spcAft>
                <a:spcPts val="0"/>
              </a:spcAft>
              <a:buFont typeface="Arial" panose="020B0604020202020204" pitchFamily="34" charset="0"/>
              <a:buChar char="•"/>
              <a:defRPr/>
            </a:pPr>
            <a:r>
              <a:rPr lang="en-US" sz="2000" dirty="0" err="1">
                <a:solidFill>
                  <a:srgbClr val="0000CC"/>
                </a:solidFill>
                <a:latin typeface="+mn-lt"/>
              </a:rPr>
              <a:t>Zoho</a:t>
            </a:r>
            <a:endParaRPr lang="en-US" sz="2000" dirty="0">
              <a:solidFill>
                <a:srgbClr val="0000CC"/>
              </a:solidFill>
              <a:latin typeface="+mn-lt"/>
            </a:endParaRPr>
          </a:p>
          <a:p>
            <a:pPr marL="342900" indent="-342900" eaLnBrk="1" fontAlgn="auto" hangingPunct="1">
              <a:spcBef>
                <a:spcPts val="0"/>
              </a:spcBef>
              <a:spcAft>
                <a:spcPts val="0"/>
              </a:spcAft>
              <a:buFont typeface="Arial" panose="020B0604020202020204" pitchFamily="34" charset="0"/>
              <a:buChar char="•"/>
              <a:defRPr/>
            </a:pPr>
            <a:r>
              <a:rPr lang="en-US" sz="2000" dirty="0">
                <a:solidFill>
                  <a:srgbClr val="0000CC"/>
                </a:solidFill>
                <a:latin typeface="+mn-lt"/>
              </a:rPr>
              <a:t>Sugar CRM</a:t>
            </a:r>
          </a:p>
          <a:p>
            <a:pPr marL="342900" indent="-342900" eaLnBrk="1" fontAlgn="auto" hangingPunct="1">
              <a:spcBef>
                <a:spcPts val="0"/>
              </a:spcBef>
              <a:spcAft>
                <a:spcPts val="0"/>
              </a:spcAft>
              <a:buFont typeface="Arial" panose="020B0604020202020204" pitchFamily="34" charset="0"/>
              <a:buChar char="•"/>
              <a:defRPr/>
            </a:pPr>
            <a:r>
              <a:rPr lang="en-US" sz="2000" dirty="0">
                <a:solidFill>
                  <a:srgbClr val="0000CC"/>
                </a:solidFill>
                <a:latin typeface="+mn-lt"/>
              </a:rPr>
              <a:t>Salesforce</a:t>
            </a:r>
          </a:p>
          <a:p>
            <a:pPr marL="342900" indent="-342900" eaLnBrk="1" fontAlgn="auto" hangingPunct="1">
              <a:spcBef>
                <a:spcPts val="0"/>
              </a:spcBef>
              <a:spcAft>
                <a:spcPts val="0"/>
              </a:spcAft>
              <a:buFont typeface="Arial" panose="020B0604020202020204" pitchFamily="34" charset="0"/>
              <a:buChar char="•"/>
              <a:defRPr/>
            </a:pPr>
            <a:r>
              <a:rPr lang="en-US" sz="2000" dirty="0">
                <a:solidFill>
                  <a:srgbClr val="0000CC"/>
                </a:solidFill>
                <a:latin typeface="+mn-lt"/>
              </a:rPr>
              <a:t>Sage ACT</a:t>
            </a:r>
          </a:p>
          <a:p>
            <a:pPr eaLnBrk="1" fontAlgn="auto" hangingPunct="1">
              <a:spcBef>
                <a:spcPts val="0"/>
              </a:spcBef>
              <a:spcAft>
                <a:spcPts val="0"/>
              </a:spcAft>
              <a:defRPr/>
            </a:pPr>
            <a:endParaRPr lang="en-US" sz="2000" dirty="0">
              <a:latin typeface="+mn-lt"/>
            </a:endParaRPr>
          </a:p>
          <a:p>
            <a:pPr eaLnBrk="1" fontAlgn="auto" hangingPunct="1">
              <a:spcBef>
                <a:spcPts val="0"/>
              </a:spcBef>
              <a:spcAft>
                <a:spcPts val="0"/>
              </a:spcAft>
              <a:defRPr/>
            </a:pPr>
            <a:r>
              <a:rPr lang="en-US" sz="2000" dirty="0">
                <a:solidFill>
                  <a:srgbClr val="002060"/>
                </a:solidFill>
                <a:latin typeface="+mn-lt"/>
              </a:rPr>
              <a:t>There are also </a:t>
            </a:r>
            <a:r>
              <a:rPr lang="en-US" sz="2000" i="1" dirty="0">
                <a:solidFill>
                  <a:srgbClr val="002060"/>
                </a:solidFill>
                <a:latin typeface="+mn-lt"/>
              </a:rPr>
              <a:t>sector specific CRMs </a:t>
            </a:r>
            <a:r>
              <a:rPr lang="en-US" sz="2000" dirty="0">
                <a:solidFill>
                  <a:srgbClr val="002060"/>
                </a:solidFill>
                <a:latin typeface="+mn-lt"/>
              </a:rPr>
              <a:t>that will also include ‘workflows’.; e.g. Estate Agents have a system that captures the customer details, their properties, and manage the advertising and the viewings of their property.</a:t>
            </a:r>
          </a:p>
        </p:txBody>
      </p:sp>
    </p:spTree>
    <p:extLst>
      <p:ext uri="{BB962C8B-B14F-4D97-AF65-F5344CB8AC3E}">
        <p14:creationId xmlns:p14="http://schemas.microsoft.com/office/powerpoint/2010/main" val="3029337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500"/>
                                        <p:tgtEl>
                                          <p:spTgt spid="3">
                                            <p:txEl>
                                              <p:pRg st="5" end="5"/>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animEffect transition="in" filter="fade">
                                      <p:cBhvr>
                                        <p:cTn id="18" dur="500"/>
                                        <p:tgtEl>
                                          <p:spTgt spid="3">
                                            <p:txEl>
                                              <p:pRg st="6" end="6"/>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Effect transition="in" filter="fade">
                                      <p:cBhvr>
                                        <p:cTn id="21" dur="500"/>
                                        <p:tgtEl>
                                          <p:spTgt spid="3">
                                            <p:txEl>
                                              <p:pRg st="7" end="7"/>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8" end="8"/>
                                            </p:txEl>
                                          </p:spTgt>
                                        </p:tgtEl>
                                        <p:attrNameLst>
                                          <p:attrName>style.visibility</p:attrName>
                                        </p:attrNameLst>
                                      </p:cBhvr>
                                      <p:to>
                                        <p:strVal val="visible"/>
                                      </p:to>
                                    </p:set>
                                    <p:animEffect transition="in" filter="fade">
                                      <p:cBhvr>
                                        <p:cTn id="24" dur="500"/>
                                        <p:tgtEl>
                                          <p:spTgt spid="3">
                                            <p:txEl>
                                              <p:pRg st="8" end="8"/>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animEffect transition="in" filter="fade">
                                      <p:cBhvr>
                                        <p:cTn id="27" dur="500"/>
                                        <p:tgtEl>
                                          <p:spTgt spid="3">
                                            <p:txEl>
                                              <p:pRg st="9" end="9"/>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11" end="11"/>
                                            </p:txEl>
                                          </p:spTgt>
                                        </p:tgtEl>
                                        <p:attrNameLst>
                                          <p:attrName>style.visibility</p:attrName>
                                        </p:attrNameLst>
                                      </p:cBhvr>
                                      <p:to>
                                        <p:strVal val="visible"/>
                                      </p:to>
                                    </p:set>
                                    <p:animEffect transition="in" filter="fade">
                                      <p:cBhvr>
                                        <p:cTn id="32"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33000F-1743-38E8-2D83-5AECC3ADAEA2}"/>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994CC23A-0249-89EA-C085-49B25B792E59}"/>
              </a:ext>
            </a:extLst>
          </p:cNvPr>
          <p:cNvSpPr>
            <a:spLocks noGrp="1"/>
          </p:cNvSpPr>
          <p:nvPr>
            <p:ph idx="1"/>
          </p:nvPr>
        </p:nvSpPr>
        <p:spPr/>
        <p:txBody>
          <a:bodyPr/>
          <a:lstStyle/>
          <a:p>
            <a:endParaRPr lang="en-GB"/>
          </a:p>
        </p:txBody>
      </p:sp>
      <p:sp>
        <p:nvSpPr>
          <p:cNvPr id="7" name="Title 6">
            <a:extLst>
              <a:ext uri="{FF2B5EF4-FFF2-40B4-BE49-F238E27FC236}">
                <a16:creationId xmlns:a16="http://schemas.microsoft.com/office/drawing/2014/main" id="{E3D9752F-8F02-7223-B7E0-8449E94C505A}"/>
              </a:ext>
            </a:extLst>
          </p:cNvPr>
          <p:cNvSpPr>
            <a:spLocks noGrp="1"/>
          </p:cNvSpPr>
          <p:nvPr>
            <p:ph type="title"/>
          </p:nvPr>
        </p:nvSpPr>
        <p:spPr/>
        <p:txBody>
          <a:bodyPr/>
          <a:lstStyle/>
          <a:p>
            <a:endParaRPr lang="en-GB"/>
          </a:p>
        </p:txBody>
      </p:sp>
      <p:sp>
        <p:nvSpPr>
          <p:cNvPr id="2" name="Title 1">
            <a:extLst>
              <a:ext uri="{FF2B5EF4-FFF2-40B4-BE49-F238E27FC236}">
                <a16:creationId xmlns:a16="http://schemas.microsoft.com/office/drawing/2014/main" id="{722E2710-D5FF-75A0-2A1B-CBE0237EBB82}"/>
              </a:ext>
            </a:extLst>
          </p:cNvPr>
          <p:cNvSpPr txBox="1">
            <a:spLocks noChangeArrowheads="1"/>
          </p:cNvSpPr>
          <p:nvPr/>
        </p:nvSpPr>
        <p:spPr>
          <a:xfrm>
            <a:off x="609600" y="274638"/>
            <a:ext cx="10972800" cy="622509"/>
          </a:xfrm>
          <a:prstGeom prst="rect">
            <a:avLst/>
          </a:prstGeom>
        </p:spPr>
        <p:txBody>
          <a:bodyPr>
            <a:normAutofit fontScale="97500"/>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US" altLang="en-US" b="1"/>
              <a:t>CRM Systems</a:t>
            </a:r>
            <a:endParaRPr lang="en-US" altLang="en-US" b="1" dirty="0"/>
          </a:p>
        </p:txBody>
      </p:sp>
      <p:sp>
        <p:nvSpPr>
          <p:cNvPr id="3" name="TextBox 2">
            <a:extLst>
              <a:ext uri="{FF2B5EF4-FFF2-40B4-BE49-F238E27FC236}">
                <a16:creationId xmlns:a16="http://schemas.microsoft.com/office/drawing/2014/main" id="{258274DC-A9EB-BC7A-D0B9-E0435B242F03}"/>
              </a:ext>
            </a:extLst>
          </p:cNvPr>
          <p:cNvSpPr txBox="1">
            <a:spLocks noChangeArrowheads="1"/>
          </p:cNvSpPr>
          <p:nvPr/>
        </p:nvSpPr>
        <p:spPr bwMode="auto">
          <a:xfrm>
            <a:off x="503238" y="1212850"/>
            <a:ext cx="11318875" cy="4432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eaLnBrk="1" hangingPunct="1"/>
            <a:r>
              <a:rPr lang="en-US" altLang="en-US" sz="2400" b="1" dirty="0"/>
              <a:t>How does a CRM </a:t>
            </a:r>
            <a:r>
              <a:rPr lang="en-US" altLang="en-US" sz="2400" b="1" dirty="0">
                <a:solidFill>
                  <a:srgbClr val="0000CC"/>
                </a:solidFill>
              </a:rPr>
              <a:t>System Work?</a:t>
            </a:r>
          </a:p>
          <a:p>
            <a:pPr eaLnBrk="1" hangingPunct="1"/>
            <a:endParaRPr lang="en-US" altLang="en-US" b="1" dirty="0">
              <a:solidFill>
                <a:srgbClr val="0000CC"/>
              </a:solidFill>
            </a:endParaRPr>
          </a:p>
          <a:p>
            <a:pPr eaLnBrk="1" hangingPunct="1"/>
            <a:r>
              <a:rPr lang="en-GB" altLang="en-US" dirty="0">
                <a:solidFill>
                  <a:srgbClr val="0000CC"/>
                </a:solidFill>
              </a:rPr>
              <a:t>Essentially provides a central location to store customer and prospect data, track customer interactions, and share information. It allows businesses to manage customer relationships, encouraging business growth.</a:t>
            </a:r>
          </a:p>
          <a:p>
            <a:pPr eaLnBrk="1" hangingPunct="1"/>
            <a:endParaRPr lang="en-GB" altLang="en-US" dirty="0">
              <a:solidFill>
                <a:srgbClr val="0000CC"/>
              </a:solidFill>
            </a:endParaRPr>
          </a:p>
          <a:p>
            <a:pPr eaLnBrk="1" hangingPunct="1"/>
            <a:r>
              <a:rPr lang="en-GB" altLang="en-US" dirty="0">
                <a:solidFill>
                  <a:srgbClr val="800080"/>
                </a:solidFill>
              </a:rPr>
              <a:t>Through CRM, every question, service request, preference and past contact detail about all customers is instantly available, meaning all new interactions are personalised, relevant and up to date.</a:t>
            </a:r>
          </a:p>
          <a:p>
            <a:pPr eaLnBrk="1" hangingPunct="1"/>
            <a:endParaRPr lang="en-GB" altLang="en-US" dirty="0">
              <a:solidFill>
                <a:srgbClr val="800080"/>
              </a:solidFill>
            </a:endParaRPr>
          </a:p>
          <a:p>
            <a:pPr eaLnBrk="1" hangingPunct="1"/>
            <a:r>
              <a:rPr lang="en-GB" altLang="en-US" dirty="0">
                <a:solidFill>
                  <a:srgbClr val="002060"/>
                </a:solidFill>
              </a:rPr>
              <a:t>As well as recording all calls, emails, meetings and presentations, CRM systems can also be used to add notes, schedule follow-ups and organise next steps required to be taken, ensuring opportunities to close deals or grow customer accounts not missed.</a:t>
            </a:r>
          </a:p>
          <a:p>
            <a:pPr eaLnBrk="1" hangingPunct="1"/>
            <a:endParaRPr lang="en-GB" altLang="en-US" dirty="0"/>
          </a:p>
          <a:p>
            <a:pPr eaLnBrk="1" hangingPunct="1"/>
            <a:r>
              <a:rPr lang="en-GB" altLang="en-US" dirty="0">
                <a:solidFill>
                  <a:srgbClr val="0000CC"/>
                </a:solidFill>
              </a:rPr>
              <a:t>By understanding customers better, cross- selling and upselling opportunities become clearer, giving organisations better opportunities to secure business from new ands existing customers.</a:t>
            </a:r>
          </a:p>
          <a:p>
            <a:pPr eaLnBrk="1" hangingPunct="1"/>
            <a:endParaRPr lang="en-US" altLang="en-US" sz="2400" b="1" dirty="0"/>
          </a:p>
        </p:txBody>
      </p:sp>
      <p:pic>
        <p:nvPicPr>
          <p:cNvPr id="4" name="Picture 3" descr="A picture containing person, woman, clothing, black&#10;&#10;Description automatically generated">
            <a:extLst>
              <a:ext uri="{FF2B5EF4-FFF2-40B4-BE49-F238E27FC236}">
                <a16:creationId xmlns:a16="http://schemas.microsoft.com/office/drawing/2014/main" id="{C2B99A61-3762-8B66-26C9-13CADD6F568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694607" y="-6310"/>
            <a:ext cx="2497394" cy="1664929"/>
          </a:xfrm>
          <a:prstGeom prst="rect">
            <a:avLst/>
          </a:prstGeom>
        </p:spPr>
      </p:pic>
    </p:spTree>
    <p:extLst>
      <p:ext uri="{BB962C8B-B14F-4D97-AF65-F5344CB8AC3E}">
        <p14:creationId xmlns:p14="http://schemas.microsoft.com/office/powerpoint/2010/main" val="322802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animEffect transition="in" filter="fade">
                                      <p:cBhvr>
                                        <p:cTn id="17" dur="500"/>
                                        <p:tgtEl>
                                          <p:spTgt spid="3">
                                            <p:txEl>
                                              <p:pRg st="6" end="6"/>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8" end="8"/>
                                            </p:txEl>
                                          </p:spTgt>
                                        </p:tgtEl>
                                        <p:attrNameLst>
                                          <p:attrName>style.visibility</p:attrName>
                                        </p:attrNameLst>
                                      </p:cBhvr>
                                      <p:to>
                                        <p:strVal val="visible"/>
                                      </p:to>
                                    </p:set>
                                    <p:animEffect transition="in" filter="fade">
                                      <p:cBhvr>
                                        <p:cTn id="2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A73D76-EBCE-8257-B5F0-101E793DE330}"/>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0F589B31-8A79-86E1-1BDC-E19867CF19FD}"/>
              </a:ext>
            </a:extLst>
          </p:cNvPr>
          <p:cNvSpPr>
            <a:spLocks noGrp="1"/>
          </p:cNvSpPr>
          <p:nvPr>
            <p:ph idx="1"/>
          </p:nvPr>
        </p:nvSpPr>
        <p:spPr/>
        <p:txBody>
          <a:bodyPr/>
          <a:lstStyle/>
          <a:p>
            <a:endParaRPr lang="en-GB"/>
          </a:p>
        </p:txBody>
      </p:sp>
      <p:sp>
        <p:nvSpPr>
          <p:cNvPr id="7" name="Title 6">
            <a:extLst>
              <a:ext uri="{FF2B5EF4-FFF2-40B4-BE49-F238E27FC236}">
                <a16:creationId xmlns:a16="http://schemas.microsoft.com/office/drawing/2014/main" id="{C6E169AC-4BA8-238A-FDC3-160AAA4465CE}"/>
              </a:ext>
            </a:extLst>
          </p:cNvPr>
          <p:cNvSpPr>
            <a:spLocks noGrp="1"/>
          </p:cNvSpPr>
          <p:nvPr>
            <p:ph type="title"/>
          </p:nvPr>
        </p:nvSpPr>
        <p:spPr/>
        <p:txBody>
          <a:bodyPr/>
          <a:lstStyle/>
          <a:p>
            <a:endParaRPr lang="en-GB"/>
          </a:p>
        </p:txBody>
      </p:sp>
      <p:pic>
        <p:nvPicPr>
          <p:cNvPr id="2" name="Picture 4">
            <a:extLst>
              <a:ext uri="{FF2B5EF4-FFF2-40B4-BE49-F238E27FC236}">
                <a16:creationId xmlns:a16="http://schemas.microsoft.com/office/drawing/2014/main" id="{DDCEFB8E-D821-DB9C-DFA4-C1AA7EE24C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93698" y="3628538"/>
            <a:ext cx="8495102" cy="20499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1">
            <a:extLst>
              <a:ext uri="{FF2B5EF4-FFF2-40B4-BE49-F238E27FC236}">
                <a16:creationId xmlns:a16="http://schemas.microsoft.com/office/drawing/2014/main" id="{EB389CB0-C391-83CA-8696-3848C1785F0D}"/>
              </a:ext>
            </a:extLst>
          </p:cNvPr>
          <p:cNvSpPr txBox="1">
            <a:spLocks noChangeArrowheads="1"/>
          </p:cNvSpPr>
          <p:nvPr/>
        </p:nvSpPr>
        <p:spPr>
          <a:xfrm>
            <a:off x="609600" y="0"/>
            <a:ext cx="10972800" cy="1143000"/>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US" altLang="en-US"/>
              <a:t>Key Features of CRM System</a:t>
            </a:r>
            <a:endParaRPr lang="en-US" altLang="en-US" dirty="0"/>
          </a:p>
        </p:txBody>
      </p:sp>
      <p:sp>
        <p:nvSpPr>
          <p:cNvPr id="4" name="TextBox 3">
            <a:extLst>
              <a:ext uri="{FF2B5EF4-FFF2-40B4-BE49-F238E27FC236}">
                <a16:creationId xmlns:a16="http://schemas.microsoft.com/office/drawing/2014/main" id="{675BF989-2412-BA33-0F48-0E4E74CBD9DB}"/>
              </a:ext>
            </a:extLst>
          </p:cNvPr>
          <p:cNvSpPr txBox="1"/>
          <p:nvPr/>
        </p:nvSpPr>
        <p:spPr>
          <a:xfrm>
            <a:off x="314265" y="1189548"/>
            <a:ext cx="5621338" cy="3323987"/>
          </a:xfrm>
          <a:prstGeom prst="rect">
            <a:avLst/>
          </a:prstGeom>
          <a:noFill/>
        </p:spPr>
        <p:txBody>
          <a:bodyPr>
            <a:spAutoFit/>
          </a:bodyPr>
          <a:lstStyle/>
          <a:p>
            <a:pPr eaLnBrk="1" fontAlgn="auto" hangingPunct="1">
              <a:spcBef>
                <a:spcPts val="0"/>
              </a:spcBef>
              <a:spcAft>
                <a:spcPts val="0"/>
              </a:spcAft>
              <a:defRPr/>
            </a:pPr>
            <a:r>
              <a:rPr lang="en-US" sz="2400" b="1" dirty="0">
                <a:solidFill>
                  <a:srgbClr val="0000CC"/>
                </a:solidFill>
                <a:latin typeface="+mn-lt"/>
              </a:rPr>
              <a:t>Key Features of CRM System</a:t>
            </a:r>
          </a:p>
          <a:p>
            <a:pPr eaLnBrk="1" fontAlgn="auto" hangingPunct="1">
              <a:spcBef>
                <a:spcPts val="0"/>
              </a:spcBef>
              <a:spcAft>
                <a:spcPts val="0"/>
              </a:spcAft>
              <a:defRPr/>
            </a:pPr>
            <a:endParaRPr lang="en-US" b="1" dirty="0">
              <a:solidFill>
                <a:srgbClr val="0000CC"/>
              </a:solidFill>
              <a:latin typeface="+mn-lt"/>
            </a:endParaRPr>
          </a:p>
          <a:p>
            <a:pPr marL="342900" indent="-342900" eaLnBrk="1" fontAlgn="auto" hangingPunct="1">
              <a:spcBef>
                <a:spcPts val="0"/>
              </a:spcBef>
              <a:spcAft>
                <a:spcPts val="0"/>
              </a:spcAft>
              <a:buFont typeface="Arial" panose="020B0604020202020204" pitchFamily="34" charset="0"/>
              <a:buChar char="•"/>
              <a:defRPr/>
            </a:pPr>
            <a:r>
              <a:rPr lang="en-US" sz="2400" dirty="0">
                <a:solidFill>
                  <a:srgbClr val="0000CC"/>
                </a:solidFill>
                <a:latin typeface="+mn-lt"/>
              </a:rPr>
              <a:t>Contact Management</a:t>
            </a:r>
          </a:p>
          <a:p>
            <a:pPr marL="342900" indent="-342900" eaLnBrk="1" fontAlgn="auto" hangingPunct="1">
              <a:spcBef>
                <a:spcPts val="0"/>
              </a:spcBef>
              <a:spcAft>
                <a:spcPts val="0"/>
              </a:spcAft>
              <a:buFont typeface="Arial" panose="020B0604020202020204" pitchFamily="34" charset="0"/>
              <a:buChar char="•"/>
              <a:defRPr/>
            </a:pPr>
            <a:r>
              <a:rPr lang="en-GB" sz="2400" dirty="0">
                <a:solidFill>
                  <a:srgbClr val="0000CC"/>
                </a:solidFill>
                <a:latin typeface="+mn-lt"/>
              </a:rPr>
              <a:t>Instant messaging between employees</a:t>
            </a:r>
            <a:endParaRPr lang="en-US" sz="2400" dirty="0">
              <a:solidFill>
                <a:srgbClr val="0000CC"/>
              </a:solidFill>
              <a:latin typeface="+mn-lt"/>
            </a:endParaRPr>
          </a:p>
          <a:p>
            <a:pPr marL="342900" indent="-342900" eaLnBrk="1" fontAlgn="auto" hangingPunct="1">
              <a:spcBef>
                <a:spcPts val="0"/>
              </a:spcBef>
              <a:spcAft>
                <a:spcPts val="0"/>
              </a:spcAft>
              <a:buFont typeface="Arial" panose="020B0604020202020204" pitchFamily="34" charset="0"/>
              <a:buChar char="•"/>
              <a:defRPr/>
            </a:pPr>
            <a:r>
              <a:rPr lang="en-US" sz="2400" dirty="0">
                <a:solidFill>
                  <a:srgbClr val="0000CC"/>
                </a:solidFill>
                <a:latin typeface="+mn-lt"/>
              </a:rPr>
              <a:t>File &amp; Content Sharing Analytics</a:t>
            </a:r>
          </a:p>
          <a:p>
            <a:pPr marL="342900" indent="-342900" eaLnBrk="1" fontAlgn="auto" hangingPunct="1">
              <a:spcBef>
                <a:spcPts val="0"/>
              </a:spcBef>
              <a:spcAft>
                <a:spcPts val="0"/>
              </a:spcAft>
              <a:buFont typeface="Arial" panose="020B0604020202020204" pitchFamily="34" charset="0"/>
              <a:buChar char="•"/>
              <a:defRPr/>
            </a:pPr>
            <a:r>
              <a:rPr lang="en-US" sz="2400" dirty="0">
                <a:solidFill>
                  <a:srgbClr val="0000CC"/>
                </a:solidFill>
                <a:latin typeface="+mn-lt"/>
              </a:rPr>
              <a:t>Lead Management</a:t>
            </a:r>
          </a:p>
          <a:p>
            <a:pPr marL="342900" indent="-342900" eaLnBrk="1" fontAlgn="auto" hangingPunct="1">
              <a:spcBef>
                <a:spcPts val="0"/>
              </a:spcBef>
              <a:spcAft>
                <a:spcPts val="0"/>
              </a:spcAft>
              <a:buFont typeface="Arial" panose="020B0604020202020204" pitchFamily="34" charset="0"/>
              <a:buChar char="•"/>
              <a:defRPr/>
            </a:pPr>
            <a:r>
              <a:rPr lang="en-US" sz="2400" dirty="0">
                <a:solidFill>
                  <a:srgbClr val="0000CC"/>
                </a:solidFill>
                <a:latin typeface="+mn-lt"/>
              </a:rPr>
              <a:t>Sales Forecasting</a:t>
            </a:r>
          </a:p>
          <a:p>
            <a:pPr marL="342900" indent="-342900" eaLnBrk="1" fontAlgn="auto" hangingPunct="1">
              <a:spcBef>
                <a:spcPts val="0"/>
              </a:spcBef>
              <a:spcAft>
                <a:spcPts val="0"/>
              </a:spcAft>
              <a:buFont typeface="Arial" panose="020B0604020202020204" pitchFamily="34" charset="0"/>
              <a:buChar char="•"/>
              <a:defRPr/>
            </a:pPr>
            <a:r>
              <a:rPr lang="en-US" sz="2400" dirty="0">
                <a:solidFill>
                  <a:srgbClr val="0000CC"/>
                </a:solidFill>
                <a:latin typeface="+mn-lt"/>
              </a:rPr>
              <a:t>Email Tracking </a:t>
            </a:r>
          </a:p>
        </p:txBody>
      </p:sp>
    </p:spTree>
    <p:extLst>
      <p:ext uri="{BB962C8B-B14F-4D97-AF65-F5344CB8AC3E}">
        <p14:creationId xmlns:p14="http://schemas.microsoft.com/office/powerpoint/2010/main" val="1513609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fade">
                                      <p:cBhvr>
                                        <p:cTn id="27" dur="500"/>
                                        <p:tgtEl>
                                          <p:spTgt spid="4">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6" end="6"/>
                                            </p:txEl>
                                          </p:spTgt>
                                        </p:tgtEl>
                                        <p:attrNameLst>
                                          <p:attrName>style.visibility</p:attrName>
                                        </p:attrNameLst>
                                      </p:cBhvr>
                                      <p:to>
                                        <p:strVal val="visible"/>
                                      </p:to>
                                    </p:set>
                                    <p:animEffect transition="in" filter="fade">
                                      <p:cBhvr>
                                        <p:cTn id="32" dur="500"/>
                                        <p:tgtEl>
                                          <p:spTgt spid="4">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7" end="7"/>
                                            </p:txEl>
                                          </p:spTgt>
                                        </p:tgtEl>
                                        <p:attrNameLst>
                                          <p:attrName>style.visibility</p:attrName>
                                        </p:attrNameLst>
                                      </p:cBhvr>
                                      <p:to>
                                        <p:strVal val="visible"/>
                                      </p:to>
                                    </p:set>
                                    <p:animEffect transition="in" filter="fade">
                                      <p:cBhvr>
                                        <p:cTn id="37"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640000-76C3-CBCD-1BCD-E4F0549C58EB}"/>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9D62509A-5670-E972-5701-05792F5D6A09}"/>
              </a:ext>
            </a:extLst>
          </p:cNvPr>
          <p:cNvSpPr>
            <a:spLocks noGrp="1"/>
          </p:cNvSpPr>
          <p:nvPr>
            <p:ph idx="1"/>
          </p:nvPr>
        </p:nvSpPr>
        <p:spPr/>
        <p:txBody>
          <a:bodyPr/>
          <a:lstStyle/>
          <a:p>
            <a:endParaRPr lang="en-GB"/>
          </a:p>
        </p:txBody>
      </p:sp>
      <p:sp>
        <p:nvSpPr>
          <p:cNvPr id="7" name="Title 6">
            <a:extLst>
              <a:ext uri="{FF2B5EF4-FFF2-40B4-BE49-F238E27FC236}">
                <a16:creationId xmlns:a16="http://schemas.microsoft.com/office/drawing/2014/main" id="{37B768A0-CF9A-BF4D-45BC-A748D70A243E}"/>
              </a:ext>
            </a:extLst>
          </p:cNvPr>
          <p:cNvSpPr>
            <a:spLocks noGrp="1"/>
          </p:cNvSpPr>
          <p:nvPr>
            <p:ph type="title"/>
          </p:nvPr>
        </p:nvSpPr>
        <p:spPr/>
        <p:txBody>
          <a:bodyPr/>
          <a:lstStyle/>
          <a:p>
            <a:endParaRPr lang="en-GB"/>
          </a:p>
        </p:txBody>
      </p:sp>
      <p:sp>
        <p:nvSpPr>
          <p:cNvPr id="2" name="Title 1">
            <a:extLst>
              <a:ext uri="{FF2B5EF4-FFF2-40B4-BE49-F238E27FC236}">
                <a16:creationId xmlns:a16="http://schemas.microsoft.com/office/drawing/2014/main" id="{6F467E16-C807-06D8-26A4-8ABD7D9636A4}"/>
              </a:ext>
            </a:extLst>
          </p:cNvPr>
          <p:cNvSpPr txBox="1">
            <a:spLocks noChangeArrowheads="1"/>
          </p:cNvSpPr>
          <p:nvPr/>
        </p:nvSpPr>
        <p:spPr>
          <a:xfrm>
            <a:off x="609600" y="0"/>
            <a:ext cx="10972800" cy="1143000"/>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US" altLang="en-US"/>
              <a:t>Benefits of CRM System</a:t>
            </a:r>
            <a:endParaRPr lang="en-US" altLang="en-US" dirty="0"/>
          </a:p>
        </p:txBody>
      </p:sp>
      <p:sp>
        <p:nvSpPr>
          <p:cNvPr id="3" name="TextBox 2">
            <a:extLst>
              <a:ext uri="{FF2B5EF4-FFF2-40B4-BE49-F238E27FC236}">
                <a16:creationId xmlns:a16="http://schemas.microsoft.com/office/drawing/2014/main" id="{CD96B748-195B-9BD3-1CBF-C15F3BAF2409}"/>
              </a:ext>
            </a:extLst>
          </p:cNvPr>
          <p:cNvSpPr txBox="1"/>
          <p:nvPr/>
        </p:nvSpPr>
        <p:spPr>
          <a:xfrm>
            <a:off x="374650" y="1254125"/>
            <a:ext cx="5059363" cy="1662113"/>
          </a:xfrm>
          <a:prstGeom prst="rect">
            <a:avLst/>
          </a:prstGeom>
          <a:noFill/>
        </p:spPr>
        <p:txBody>
          <a:bodyPr>
            <a:spAutoFit/>
          </a:bodyPr>
          <a:lstStyle/>
          <a:p>
            <a:pPr eaLnBrk="1" fontAlgn="auto" hangingPunct="1">
              <a:spcBef>
                <a:spcPts val="0"/>
              </a:spcBef>
              <a:spcAft>
                <a:spcPts val="0"/>
              </a:spcAft>
              <a:defRPr/>
            </a:pPr>
            <a:r>
              <a:rPr lang="en-US" sz="2400" b="1" dirty="0">
                <a:latin typeface="+mn-lt"/>
              </a:rPr>
              <a:t>Benefits of CRM System</a:t>
            </a:r>
          </a:p>
          <a:p>
            <a:pPr eaLnBrk="1" fontAlgn="auto" hangingPunct="1">
              <a:spcBef>
                <a:spcPts val="0"/>
              </a:spcBef>
              <a:spcAft>
                <a:spcPts val="0"/>
              </a:spcAft>
              <a:defRPr/>
            </a:pPr>
            <a:endParaRPr lang="en-US" b="1" dirty="0">
              <a:latin typeface="+mn-lt"/>
            </a:endParaRPr>
          </a:p>
          <a:p>
            <a:pPr marL="457200" indent="-457200" eaLnBrk="1" fontAlgn="auto" hangingPunct="1">
              <a:spcBef>
                <a:spcPts val="0"/>
              </a:spcBef>
              <a:spcAft>
                <a:spcPts val="0"/>
              </a:spcAft>
              <a:buFont typeface="+mj-lt"/>
              <a:buAutoNum type="arabicPeriod"/>
              <a:defRPr/>
            </a:pPr>
            <a:r>
              <a:rPr lang="en-GB" sz="2000" dirty="0">
                <a:solidFill>
                  <a:srgbClr val="0000CC"/>
                </a:solidFill>
                <a:latin typeface="+mn-lt"/>
              </a:rPr>
              <a:t>Collaborate through integration</a:t>
            </a:r>
          </a:p>
          <a:p>
            <a:pPr marL="457200" indent="-457200" eaLnBrk="1" fontAlgn="auto" hangingPunct="1">
              <a:spcBef>
                <a:spcPts val="0"/>
              </a:spcBef>
              <a:spcAft>
                <a:spcPts val="0"/>
              </a:spcAft>
              <a:buFont typeface="+mj-lt"/>
              <a:buAutoNum type="arabicPeriod"/>
              <a:defRPr/>
            </a:pPr>
            <a:r>
              <a:rPr lang="en-GB" sz="2000" dirty="0">
                <a:solidFill>
                  <a:srgbClr val="0000CC"/>
                </a:solidFill>
                <a:latin typeface="+mn-lt"/>
              </a:rPr>
              <a:t>Manage pipeline effectively</a:t>
            </a:r>
          </a:p>
          <a:p>
            <a:pPr marL="457200" indent="-457200" eaLnBrk="1" fontAlgn="auto" hangingPunct="1">
              <a:spcBef>
                <a:spcPts val="0"/>
              </a:spcBef>
              <a:spcAft>
                <a:spcPts val="0"/>
              </a:spcAft>
              <a:buFont typeface="+mj-lt"/>
              <a:buAutoNum type="arabicPeriod"/>
              <a:defRPr/>
            </a:pPr>
            <a:r>
              <a:rPr lang="en-GB" sz="2000" dirty="0">
                <a:solidFill>
                  <a:srgbClr val="0000CC"/>
                </a:solidFill>
                <a:latin typeface="+mn-lt"/>
              </a:rPr>
              <a:t>Automate for maximum productivity</a:t>
            </a:r>
          </a:p>
        </p:txBody>
      </p:sp>
      <p:pic>
        <p:nvPicPr>
          <p:cNvPr id="4" name="Picture 4">
            <a:extLst>
              <a:ext uri="{FF2B5EF4-FFF2-40B4-BE49-F238E27FC236}">
                <a16:creationId xmlns:a16="http://schemas.microsoft.com/office/drawing/2014/main" id="{FD133394-099E-4FCB-3283-233C42686D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088" y="3073400"/>
            <a:ext cx="10607675" cy="2560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E8FC3429-E7ED-09D7-7FC6-2462D40FBB88}"/>
              </a:ext>
            </a:extLst>
          </p:cNvPr>
          <p:cNvSpPr txBox="1">
            <a:spLocks noChangeArrowheads="1"/>
          </p:cNvSpPr>
          <p:nvPr/>
        </p:nvSpPr>
        <p:spPr bwMode="auto">
          <a:xfrm>
            <a:off x="5334000" y="1874838"/>
            <a:ext cx="6858000"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eaLnBrk="1" hangingPunct="1">
              <a:buFontTx/>
              <a:buAutoNum type="arabicPeriod" startAt="4"/>
            </a:pPr>
            <a:r>
              <a:rPr lang="en-GB" altLang="en-US" sz="2000" dirty="0">
                <a:solidFill>
                  <a:srgbClr val="0000CC"/>
                </a:solidFill>
              </a:rPr>
              <a:t>Engage to build lasting customer relationships</a:t>
            </a:r>
          </a:p>
          <a:p>
            <a:pPr eaLnBrk="1" hangingPunct="1">
              <a:buFontTx/>
              <a:buAutoNum type="arabicPeriod" startAt="4"/>
            </a:pPr>
            <a:r>
              <a:rPr lang="en-GB" altLang="en-US" sz="2000" dirty="0">
                <a:solidFill>
                  <a:srgbClr val="0000CC"/>
                </a:solidFill>
              </a:rPr>
              <a:t>Improve customer experience with shared information</a:t>
            </a:r>
          </a:p>
          <a:p>
            <a:pPr eaLnBrk="1" hangingPunct="1">
              <a:buFontTx/>
              <a:buAutoNum type="arabicPeriod" startAt="4"/>
            </a:pPr>
            <a:r>
              <a:rPr lang="en-GB" altLang="en-US" sz="2000" dirty="0">
                <a:solidFill>
                  <a:srgbClr val="0000CC"/>
                </a:solidFill>
              </a:rPr>
              <a:t>Increase revenues</a:t>
            </a:r>
          </a:p>
        </p:txBody>
      </p:sp>
    </p:spTree>
    <p:extLst>
      <p:ext uri="{BB962C8B-B14F-4D97-AF65-F5344CB8AC3E}">
        <p14:creationId xmlns:p14="http://schemas.microsoft.com/office/powerpoint/2010/main" val="1281459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Effect transition="in" filter="fade">
                                      <p:cBhvr>
                                        <p:cTn id="22" dur="500"/>
                                        <p:tgtEl>
                                          <p:spTgt spid="6">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animEffect transition="in" filter="fade">
                                      <p:cBhvr>
                                        <p:cTn id="27" dur="500"/>
                                        <p:tgtEl>
                                          <p:spTgt spid="6">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2" end="2"/>
                                            </p:txEl>
                                          </p:spTgt>
                                        </p:tgtEl>
                                        <p:attrNameLst>
                                          <p:attrName>style.visibility</p:attrName>
                                        </p:attrNameLst>
                                      </p:cBhvr>
                                      <p:to>
                                        <p:strVal val="visible"/>
                                      </p:to>
                                    </p:set>
                                    <p:animEffect transition="in" filter="fade">
                                      <p:cBhvr>
                                        <p:cTn id="32"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A9356C-96C2-8200-29E6-BC84EF1969C3}"/>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71FFE844-6AD3-F2C9-B91E-A19F877D9534}"/>
              </a:ext>
            </a:extLst>
          </p:cNvPr>
          <p:cNvSpPr>
            <a:spLocks noGrp="1"/>
          </p:cNvSpPr>
          <p:nvPr>
            <p:ph idx="1"/>
          </p:nvPr>
        </p:nvSpPr>
        <p:spPr/>
        <p:txBody>
          <a:bodyPr/>
          <a:lstStyle/>
          <a:p>
            <a:endParaRPr lang="en-GB"/>
          </a:p>
        </p:txBody>
      </p:sp>
      <p:sp>
        <p:nvSpPr>
          <p:cNvPr id="7" name="Title 6">
            <a:extLst>
              <a:ext uri="{FF2B5EF4-FFF2-40B4-BE49-F238E27FC236}">
                <a16:creationId xmlns:a16="http://schemas.microsoft.com/office/drawing/2014/main" id="{AA95A7FF-088C-B77D-B407-4560A22FEDF7}"/>
              </a:ext>
            </a:extLst>
          </p:cNvPr>
          <p:cNvSpPr>
            <a:spLocks noGrp="1"/>
          </p:cNvSpPr>
          <p:nvPr>
            <p:ph type="title"/>
          </p:nvPr>
        </p:nvSpPr>
        <p:spPr/>
        <p:txBody>
          <a:bodyPr/>
          <a:lstStyle/>
          <a:p>
            <a:endParaRPr lang="en-GB"/>
          </a:p>
        </p:txBody>
      </p:sp>
      <p:sp>
        <p:nvSpPr>
          <p:cNvPr id="2" name="Title 1">
            <a:extLst>
              <a:ext uri="{FF2B5EF4-FFF2-40B4-BE49-F238E27FC236}">
                <a16:creationId xmlns:a16="http://schemas.microsoft.com/office/drawing/2014/main" id="{F40BC7D4-8C75-3390-37EC-8C600AD9FBE4}"/>
              </a:ext>
            </a:extLst>
          </p:cNvPr>
          <p:cNvSpPr txBox="1">
            <a:spLocks noChangeArrowheads="1"/>
          </p:cNvSpPr>
          <p:nvPr/>
        </p:nvSpPr>
        <p:spPr>
          <a:xfrm>
            <a:off x="609600" y="274638"/>
            <a:ext cx="10972800" cy="658812"/>
          </a:xfrm>
          <a:prstGeom prst="rect">
            <a:avLst/>
          </a:prstGeom>
        </p:spPr>
        <p:txBody>
          <a:bodyPr>
            <a:normAutofit fontScale="97500"/>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US" altLang="en-US" sz="2400" b="1"/>
              <a:t>Implementing an IT based CRM System</a:t>
            </a:r>
            <a:endParaRPr lang="en-US" altLang="en-US" sz="2400" b="1" dirty="0"/>
          </a:p>
        </p:txBody>
      </p:sp>
      <p:sp>
        <p:nvSpPr>
          <p:cNvPr id="3" name="Content Placeholder 2">
            <a:extLst>
              <a:ext uri="{FF2B5EF4-FFF2-40B4-BE49-F238E27FC236}">
                <a16:creationId xmlns:a16="http://schemas.microsoft.com/office/drawing/2014/main" id="{E751A06C-E760-5FF4-9AAC-526ABA22E573}"/>
              </a:ext>
            </a:extLst>
          </p:cNvPr>
          <p:cNvSpPr txBox="1">
            <a:spLocks noChangeArrowheads="1"/>
          </p:cNvSpPr>
          <p:nvPr/>
        </p:nvSpPr>
        <p:spPr>
          <a:xfrm>
            <a:off x="333375" y="1089025"/>
            <a:ext cx="8108950" cy="4525963"/>
          </a:xfrm>
          <a:prstGeom prst="rect">
            <a:avLst/>
          </a:prstGeom>
        </p:spPr>
        <p:txBody>
          <a:bodyPr>
            <a:normAutofit/>
          </a:bodyPr>
          <a:lst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a:lstStyle>
          <a:p>
            <a:pPr marL="0" indent="0">
              <a:buFont typeface="Arial" panose="020B0604020202020204" pitchFamily="34" charset="0"/>
              <a:buNone/>
            </a:pPr>
            <a:r>
              <a:rPr lang="en-GB" altLang="en-US" sz="2400" b="1">
                <a:solidFill>
                  <a:srgbClr val="0000CC"/>
                </a:solidFill>
              </a:rPr>
              <a:t>Customer Data Information (CDI)</a:t>
            </a:r>
            <a:br>
              <a:rPr lang="en-GB" altLang="en-US" sz="2400">
                <a:solidFill>
                  <a:srgbClr val="0000CC"/>
                </a:solidFill>
              </a:rPr>
            </a:br>
            <a:endParaRPr lang="en-GB" altLang="en-US" sz="2400">
              <a:solidFill>
                <a:srgbClr val="0000CC"/>
              </a:solidFill>
            </a:endParaRPr>
          </a:p>
          <a:p>
            <a:r>
              <a:rPr lang="en-GB" altLang="en-US" sz="2400">
                <a:solidFill>
                  <a:srgbClr val="0000CC"/>
                </a:solidFill>
              </a:rPr>
              <a:t>Identify touch points</a:t>
            </a:r>
          </a:p>
          <a:p>
            <a:endParaRPr lang="en-GB" altLang="en-US" sz="2400">
              <a:solidFill>
                <a:srgbClr val="0000CC"/>
              </a:solidFill>
            </a:endParaRPr>
          </a:p>
          <a:p>
            <a:r>
              <a:rPr lang="en-GB" altLang="en-US" sz="2400">
                <a:solidFill>
                  <a:srgbClr val="0000CC"/>
                </a:solidFill>
              </a:rPr>
              <a:t>Set up data collection rules</a:t>
            </a:r>
          </a:p>
          <a:p>
            <a:endParaRPr lang="en-GB" altLang="en-US" sz="2400">
              <a:solidFill>
                <a:srgbClr val="0000CC"/>
              </a:solidFill>
            </a:endParaRPr>
          </a:p>
          <a:p>
            <a:r>
              <a:rPr lang="en-GB" altLang="en-US" sz="2400">
                <a:solidFill>
                  <a:srgbClr val="0000CC"/>
                </a:solidFill>
              </a:rPr>
              <a:t>Define input processes &amp; data collection rules</a:t>
            </a:r>
          </a:p>
          <a:p>
            <a:endParaRPr lang="en-GB" altLang="en-US" sz="2400">
              <a:solidFill>
                <a:srgbClr val="0000CC"/>
              </a:solidFill>
            </a:endParaRPr>
          </a:p>
          <a:p>
            <a:r>
              <a:rPr lang="en-GB" altLang="en-US" sz="2400">
                <a:solidFill>
                  <a:srgbClr val="0000CC"/>
                </a:solidFill>
              </a:rPr>
              <a:t>De-Duplication, data enhancement, consolidation, data protection</a:t>
            </a:r>
            <a:endParaRPr lang="en-GB" altLang="en-US" sz="2400" dirty="0">
              <a:solidFill>
                <a:srgbClr val="0000CC"/>
              </a:solidFill>
            </a:endParaRPr>
          </a:p>
        </p:txBody>
      </p:sp>
      <p:pic>
        <p:nvPicPr>
          <p:cNvPr id="4" name="Picture 4">
            <a:extLst>
              <a:ext uri="{FF2B5EF4-FFF2-40B4-BE49-F238E27FC236}">
                <a16:creationId xmlns:a16="http://schemas.microsoft.com/office/drawing/2014/main" id="{86DC2FA2-C40F-028D-E781-4FD63A0C488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718550" y="1174750"/>
            <a:ext cx="3308350" cy="3902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91658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5" end="5"/>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7" end="7"/>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CD9767-9651-1F1A-7F4A-470F62906ADE}"/>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A6B0DB95-32C0-A7C7-58AA-5DF0F12B0488}"/>
              </a:ext>
            </a:extLst>
          </p:cNvPr>
          <p:cNvSpPr>
            <a:spLocks noGrp="1"/>
          </p:cNvSpPr>
          <p:nvPr>
            <p:ph idx="1"/>
          </p:nvPr>
        </p:nvSpPr>
        <p:spPr/>
        <p:txBody>
          <a:bodyPr/>
          <a:lstStyle/>
          <a:p>
            <a:endParaRPr lang="en-GB"/>
          </a:p>
        </p:txBody>
      </p:sp>
      <p:sp>
        <p:nvSpPr>
          <p:cNvPr id="7" name="Title 6">
            <a:extLst>
              <a:ext uri="{FF2B5EF4-FFF2-40B4-BE49-F238E27FC236}">
                <a16:creationId xmlns:a16="http://schemas.microsoft.com/office/drawing/2014/main" id="{55794184-C8A8-940F-554E-E55C9E99A065}"/>
              </a:ext>
            </a:extLst>
          </p:cNvPr>
          <p:cNvSpPr>
            <a:spLocks noGrp="1"/>
          </p:cNvSpPr>
          <p:nvPr>
            <p:ph type="title"/>
          </p:nvPr>
        </p:nvSpPr>
        <p:spPr/>
        <p:txBody>
          <a:bodyPr/>
          <a:lstStyle/>
          <a:p>
            <a:endParaRPr lang="en-GB"/>
          </a:p>
        </p:txBody>
      </p:sp>
      <p:sp>
        <p:nvSpPr>
          <p:cNvPr id="2" name="Title 1">
            <a:extLst>
              <a:ext uri="{FF2B5EF4-FFF2-40B4-BE49-F238E27FC236}">
                <a16:creationId xmlns:a16="http://schemas.microsoft.com/office/drawing/2014/main" id="{5892D7E2-92B5-576C-FEA4-A0D1E2A2D894}"/>
              </a:ext>
            </a:extLst>
          </p:cNvPr>
          <p:cNvSpPr txBox="1">
            <a:spLocks noChangeArrowheads="1"/>
          </p:cNvSpPr>
          <p:nvPr/>
        </p:nvSpPr>
        <p:spPr>
          <a:xfrm>
            <a:off x="609600" y="68263"/>
            <a:ext cx="10972800" cy="1143000"/>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US" altLang="en-US" b="1"/>
              <a:t>Implementing an IT based CRM System</a:t>
            </a:r>
            <a:endParaRPr lang="en-US" altLang="en-US" dirty="0"/>
          </a:p>
        </p:txBody>
      </p:sp>
      <p:sp>
        <p:nvSpPr>
          <p:cNvPr id="3" name="Content Placeholder 2">
            <a:extLst>
              <a:ext uri="{FF2B5EF4-FFF2-40B4-BE49-F238E27FC236}">
                <a16:creationId xmlns:a16="http://schemas.microsoft.com/office/drawing/2014/main" id="{19BB8E09-7985-1F45-E18F-C9CF3DA5D739}"/>
              </a:ext>
            </a:extLst>
          </p:cNvPr>
          <p:cNvSpPr txBox="1">
            <a:spLocks noChangeArrowheads="1"/>
          </p:cNvSpPr>
          <p:nvPr/>
        </p:nvSpPr>
        <p:spPr>
          <a:xfrm>
            <a:off x="609600" y="1174750"/>
            <a:ext cx="10972800" cy="4525963"/>
          </a:xfrm>
          <a:prstGeom prst="rect">
            <a:avLst/>
          </a:prstGeom>
        </p:spPr>
        <p:txBody>
          <a:bodyPr rtlCol="0">
            <a:normAutofit/>
          </a:bodyPr>
          <a:lst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a:lstStyle>
          <a:p>
            <a:pPr marL="0" indent="0">
              <a:buFont typeface="Arial" panose="020B0604020202020204" pitchFamily="34" charset="0"/>
              <a:buNone/>
              <a:defRPr/>
            </a:pPr>
            <a:r>
              <a:rPr lang="en-GB" altLang="en-US" b="1">
                <a:solidFill>
                  <a:srgbClr val="0000CC"/>
                </a:solidFill>
              </a:rPr>
              <a:t>The Consideration must be given to:</a:t>
            </a:r>
            <a:br>
              <a:rPr lang="en-GB" altLang="en-US" b="1"/>
            </a:br>
            <a:endParaRPr lang="en-GB" altLang="en-US" b="1"/>
          </a:p>
          <a:p>
            <a:pPr>
              <a:defRPr/>
            </a:pPr>
            <a:r>
              <a:rPr lang="en-GB" altLang="en-US" sz="2600">
                <a:solidFill>
                  <a:srgbClr val="002060"/>
                </a:solidFill>
              </a:rPr>
              <a:t>Customer touch points capture &amp; report in a timely manner</a:t>
            </a:r>
          </a:p>
          <a:p>
            <a:pPr>
              <a:defRPr/>
            </a:pPr>
            <a:r>
              <a:rPr lang="en-GB" altLang="en-US" sz="2600">
                <a:solidFill>
                  <a:srgbClr val="0000CC"/>
                </a:solidFill>
              </a:rPr>
              <a:t>Database strategy must provide relevant information to the correct individuals</a:t>
            </a:r>
          </a:p>
          <a:p>
            <a:pPr>
              <a:defRPr/>
            </a:pPr>
            <a:r>
              <a:rPr lang="en-GB" altLang="en-US" sz="2600">
                <a:solidFill>
                  <a:srgbClr val="002060"/>
                </a:solidFill>
              </a:rPr>
              <a:t>Data must be stored securely</a:t>
            </a:r>
          </a:p>
          <a:p>
            <a:pPr>
              <a:defRPr/>
            </a:pPr>
            <a:r>
              <a:rPr lang="en-GB" altLang="en-US" sz="2600">
                <a:solidFill>
                  <a:srgbClr val="0000CC"/>
                </a:solidFill>
              </a:rPr>
              <a:t>They keep abreast of privacy regulation for all relevant markets (e.g. GDPR)</a:t>
            </a:r>
          </a:p>
          <a:p>
            <a:pPr lvl="1">
              <a:defRPr/>
            </a:pPr>
            <a:r>
              <a:rPr lang="en-GB" altLang="en-US" sz="2200">
                <a:solidFill>
                  <a:srgbClr val="0000CC"/>
                </a:solidFill>
              </a:rPr>
              <a:t>Customer privacy</a:t>
            </a:r>
          </a:p>
          <a:p>
            <a:pPr lvl="1">
              <a:defRPr/>
            </a:pPr>
            <a:endParaRPr lang="en-GB" altLang="en-US" sz="200">
              <a:solidFill>
                <a:srgbClr val="0000CC"/>
              </a:solidFill>
            </a:endParaRPr>
          </a:p>
          <a:p>
            <a:pPr lvl="1">
              <a:defRPr/>
            </a:pPr>
            <a:r>
              <a:rPr lang="en-GB" altLang="en-US" sz="2200">
                <a:solidFill>
                  <a:srgbClr val="0000CC"/>
                </a:solidFill>
              </a:rPr>
              <a:t>Laws in the finance &amp; health sector about how and where data can be used</a:t>
            </a:r>
          </a:p>
          <a:p>
            <a:pPr lvl="1">
              <a:defRPr/>
            </a:pPr>
            <a:endParaRPr lang="en-GB" altLang="en-US" sz="200">
              <a:solidFill>
                <a:srgbClr val="0000CC"/>
              </a:solidFill>
            </a:endParaRPr>
          </a:p>
          <a:p>
            <a:pPr lvl="1">
              <a:defRPr/>
            </a:pPr>
            <a:endParaRPr lang="en-GB" altLang="en-US" sz="200">
              <a:solidFill>
                <a:srgbClr val="0000CC"/>
              </a:solidFill>
            </a:endParaRPr>
          </a:p>
          <a:p>
            <a:pPr lvl="1">
              <a:defRPr/>
            </a:pPr>
            <a:r>
              <a:rPr lang="en-GB" altLang="en-US" sz="2200">
                <a:solidFill>
                  <a:srgbClr val="0000CC"/>
                </a:solidFill>
              </a:rPr>
              <a:t>Individuals opting in </a:t>
            </a:r>
          </a:p>
          <a:p>
            <a:pPr marL="0" indent="0">
              <a:buFont typeface="Arial" panose="020B0604020202020204" pitchFamily="34" charset="0"/>
              <a:buNone/>
              <a:defRPr/>
            </a:pPr>
            <a:endParaRPr lang="en-GB" altLang="en-US" dirty="0"/>
          </a:p>
        </p:txBody>
      </p:sp>
    </p:spTree>
    <p:extLst>
      <p:ext uri="{BB962C8B-B14F-4D97-AF65-F5344CB8AC3E}">
        <p14:creationId xmlns:p14="http://schemas.microsoft.com/office/powerpoint/2010/main" val="1166082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500"/>
                                        <p:tgtEl>
                                          <p:spTgt spid="3">
                                            <p:txEl>
                                              <p:pRg st="5" end="5"/>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fade">
                                      <p:cBhvr>
                                        <p:cTn id="31" dur="500"/>
                                        <p:tgtEl>
                                          <p:spTgt spid="3">
                                            <p:txEl>
                                              <p:pRg st="7" end="7"/>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3">
                                            <p:txEl>
                                              <p:pRg st="10" end="10"/>
                                            </p:txEl>
                                          </p:spTgt>
                                        </p:tgtEl>
                                        <p:attrNameLst>
                                          <p:attrName>style.visibility</p:attrName>
                                        </p:attrNameLst>
                                      </p:cBhvr>
                                      <p:to>
                                        <p:strVal val="visible"/>
                                      </p:to>
                                    </p:set>
                                    <p:animEffect transition="in" filter="fade">
                                      <p:cBhvr>
                                        <p:cTn id="34"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2BEB7F-0A49-A119-DDE0-111E1FA5ECBB}"/>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BEFC5582-E339-2AEA-1D59-1E7AEF7C4836}"/>
              </a:ext>
            </a:extLst>
          </p:cNvPr>
          <p:cNvSpPr>
            <a:spLocks noGrp="1"/>
          </p:cNvSpPr>
          <p:nvPr>
            <p:ph idx="1"/>
          </p:nvPr>
        </p:nvSpPr>
        <p:spPr/>
        <p:txBody>
          <a:bodyPr/>
          <a:lstStyle/>
          <a:p>
            <a:endParaRPr lang="en-GB" dirty="0"/>
          </a:p>
        </p:txBody>
      </p:sp>
      <p:sp>
        <p:nvSpPr>
          <p:cNvPr id="7" name="Title 6">
            <a:extLst>
              <a:ext uri="{FF2B5EF4-FFF2-40B4-BE49-F238E27FC236}">
                <a16:creationId xmlns:a16="http://schemas.microsoft.com/office/drawing/2014/main" id="{C5949B0F-DBF7-73A9-14B0-346742F85343}"/>
              </a:ext>
            </a:extLst>
          </p:cNvPr>
          <p:cNvSpPr>
            <a:spLocks noGrp="1"/>
          </p:cNvSpPr>
          <p:nvPr>
            <p:ph type="title"/>
          </p:nvPr>
        </p:nvSpPr>
        <p:spPr/>
        <p:txBody>
          <a:bodyPr/>
          <a:lstStyle/>
          <a:p>
            <a:endParaRPr lang="en-GB"/>
          </a:p>
        </p:txBody>
      </p:sp>
      <p:sp>
        <p:nvSpPr>
          <p:cNvPr id="2" name="Title 1">
            <a:extLst>
              <a:ext uri="{FF2B5EF4-FFF2-40B4-BE49-F238E27FC236}">
                <a16:creationId xmlns:a16="http://schemas.microsoft.com/office/drawing/2014/main" id="{FC39AB16-54AD-86B6-04B3-0BE32760ADDA}"/>
              </a:ext>
            </a:extLst>
          </p:cNvPr>
          <p:cNvSpPr txBox="1">
            <a:spLocks noChangeArrowheads="1"/>
          </p:cNvSpPr>
          <p:nvPr/>
        </p:nvSpPr>
        <p:spPr>
          <a:xfrm>
            <a:off x="838200" y="365125"/>
            <a:ext cx="10515600" cy="1325563"/>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US" altLang="en-US" sz="3200"/>
              <a:t>Understanding the Customer Experience</a:t>
            </a:r>
          </a:p>
        </p:txBody>
      </p:sp>
      <p:sp>
        <p:nvSpPr>
          <p:cNvPr id="3" name="Content Placeholder 2">
            <a:extLst>
              <a:ext uri="{FF2B5EF4-FFF2-40B4-BE49-F238E27FC236}">
                <a16:creationId xmlns:a16="http://schemas.microsoft.com/office/drawing/2014/main" id="{4637F404-EF9F-BBDB-AE29-BBB22F1B4CF3}"/>
              </a:ext>
            </a:extLst>
          </p:cNvPr>
          <p:cNvSpPr txBox="1">
            <a:spLocks noChangeArrowheads="1"/>
          </p:cNvSpPr>
          <p:nvPr/>
        </p:nvSpPr>
        <p:spPr>
          <a:xfrm>
            <a:off x="838200" y="1825625"/>
            <a:ext cx="10515600" cy="3644446"/>
          </a:xfrm>
          <a:prstGeom prst="rect">
            <a:avLst/>
          </a:prstGeom>
        </p:spPr>
        <p:txBody>
          <a:bodyPr>
            <a:normAutofit/>
          </a:bodyPr>
          <a:lst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a:lstStyle>
          <a:p>
            <a:pPr marL="0" indent="0">
              <a:buFont typeface="Arial" panose="020B0604020202020204" pitchFamily="34" charset="0"/>
              <a:buNone/>
            </a:pPr>
            <a:r>
              <a:rPr lang="en-GB" altLang="en-US" sz="2400" b="1" dirty="0">
                <a:solidFill>
                  <a:srgbClr val="002060"/>
                </a:solidFill>
              </a:rPr>
              <a:t>Pre-Session Activity</a:t>
            </a:r>
            <a:br>
              <a:rPr lang="en-GB" altLang="en-US" sz="2400" b="1" dirty="0"/>
            </a:br>
            <a:br>
              <a:rPr lang="en-GB" altLang="en-US" sz="2400" dirty="0">
                <a:solidFill>
                  <a:srgbClr val="FF0000"/>
                </a:solidFill>
              </a:rPr>
            </a:br>
            <a:r>
              <a:rPr lang="en-GB" altLang="en-US" sz="2400" dirty="0">
                <a:solidFill>
                  <a:srgbClr val="0000CC"/>
                </a:solidFill>
                <a:cs typeface="Arial" panose="020B0604020202020204" pitchFamily="34" charset="0"/>
              </a:rPr>
              <a:t>Watch the </a:t>
            </a:r>
            <a:r>
              <a:rPr lang="en-GB" altLang="en-US" sz="2400" i="1" u="sng" dirty="0">
                <a:solidFill>
                  <a:srgbClr val="0000CC"/>
                </a:solidFill>
                <a:cs typeface="Arial" panose="020B0604020202020204" pitchFamily="34" charset="0"/>
                <a:hlinkClick r:id="rId2"/>
              </a:rPr>
              <a:t>Customer Experience Stories </a:t>
            </a:r>
            <a:r>
              <a:rPr lang="en-GB" altLang="en-US" sz="2400" dirty="0">
                <a:solidFill>
                  <a:srgbClr val="0000CC"/>
                </a:solidFill>
                <a:cs typeface="Arial" panose="020B0604020202020204" pitchFamily="34" charset="0"/>
              </a:rPr>
              <a:t>for brief discussion at the next session, looking at the what, where, why, who, etc</a:t>
            </a:r>
            <a:r>
              <a:rPr lang="en-GB" altLang="en-US" sz="2400">
                <a:solidFill>
                  <a:srgbClr val="0000CC"/>
                </a:solidFill>
                <a:cs typeface="Arial" panose="020B0604020202020204" pitchFamily="34" charset="0"/>
              </a:rPr>
              <a:t>.  </a:t>
            </a:r>
          </a:p>
          <a:p>
            <a:pPr marL="0" indent="0">
              <a:buFont typeface="Arial" panose="020B0604020202020204" pitchFamily="34" charset="0"/>
              <a:buNone/>
            </a:pPr>
            <a:endParaRPr lang="en-GB" altLang="en-US" sz="2400" dirty="0">
              <a:cs typeface="Arial" panose="020B0604020202020204" pitchFamily="34" charset="0"/>
            </a:endParaRPr>
          </a:p>
          <a:p>
            <a:pPr marL="0" indent="0">
              <a:buFont typeface="Arial" panose="020B0604020202020204" pitchFamily="34" charset="0"/>
              <a:buNone/>
            </a:pPr>
            <a:r>
              <a:rPr lang="en-GB" altLang="en-US" sz="2400" dirty="0">
                <a:solidFill>
                  <a:srgbClr val="3399FF"/>
                </a:solidFill>
                <a:cs typeface="Arial" panose="020B0604020202020204" pitchFamily="34" charset="0"/>
              </a:rPr>
              <a:t>Review your </a:t>
            </a:r>
            <a:r>
              <a:rPr lang="en-GB" altLang="en-US" sz="2400" i="1" dirty="0">
                <a:solidFill>
                  <a:srgbClr val="3399FF"/>
                </a:solidFill>
                <a:cs typeface="Arial" panose="020B0604020202020204" pitchFamily="34" charset="0"/>
              </a:rPr>
              <a:t>“feelings” </a:t>
            </a:r>
            <a:r>
              <a:rPr lang="en-GB" altLang="en-US" sz="2400" dirty="0">
                <a:solidFill>
                  <a:srgbClr val="3399FF"/>
                </a:solidFill>
                <a:cs typeface="Arial" panose="020B0604020202020204" pitchFamily="34" charset="0"/>
              </a:rPr>
              <a:t>about the customer service of your organisation.</a:t>
            </a:r>
          </a:p>
          <a:p>
            <a:pPr marL="0" indent="0">
              <a:buFont typeface="Arial" panose="020B0604020202020204" pitchFamily="34" charset="0"/>
              <a:buNone/>
            </a:pPr>
            <a:br>
              <a:rPr lang="en-GB" altLang="en-US" sz="2400" dirty="0">
                <a:cs typeface="Arial" panose="020B0604020202020204" pitchFamily="34" charset="0"/>
              </a:rPr>
            </a:br>
            <a:endParaRPr lang="en-GB" altLang="en-US" sz="2400" dirty="0">
              <a:cs typeface="Arial" panose="020B0604020202020204" pitchFamily="34" charset="0"/>
            </a:endParaRPr>
          </a:p>
        </p:txBody>
      </p:sp>
    </p:spTree>
    <p:extLst>
      <p:ext uri="{BB962C8B-B14F-4D97-AF65-F5344CB8AC3E}">
        <p14:creationId xmlns:p14="http://schemas.microsoft.com/office/powerpoint/2010/main" val="17378164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4BD9C6-6DE5-62FC-D00C-739DA0D4AE5F}"/>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8FE28D3-B276-C05B-F94E-83932D2F7577}"/>
              </a:ext>
            </a:extLst>
          </p:cNvPr>
          <p:cNvSpPr>
            <a:spLocks noGrp="1"/>
          </p:cNvSpPr>
          <p:nvPr>
            <p:ph idx="1"/>
          </p:nvPr>
        </p:nvSpPr>
        <p:spPr/>
        <p:txBody>
          <a:bodyPr/>
          <a:lstStyle/>
          <a:p>
            <a:endParaRPr lang="en-GB"/>
          </a:p>
        </p:txBody>
      </p:sp>
      <p:sp>
        <p:nvSpPr>
          <p:cNvPr id="7" name="Title 6">
            <a:extLst>
              <a:ext uri="{FF2B5EF4-FFF2-40B4-BE49-F238E27FC236}">
                <a16:creationId xmlns:a16="http://schemas.microsoft.com/office/drawing/2014/main" id="{973BA5C1-5B2A-8F95-885E-F62282609876}"/>
              </a:ext>
            </a:extLst>
          </p:cNvPr>
          <p:cNvSpPr>
            <a:spLocks noGrp="1"/>
          </p:cNvSpPr>
          <p:nvPr>
            <p:ph type="title"/>
          </p:nvPr>
        </p:nvSpPr>
        <p:spPr/>
        <p:txBody>
          <a:bodyPr/>
          <a:lstStyle/>
          <a:p>
            <a:endParaRPr lang="en-GB"/>
          </a:p>
        </p:txBody>
      </p:sp>
      <p:sp>
        <p:nvSpPr>
          <p:cNvPr id="2" name="Title 1">
            <a:extLst>
              <a:ext uri="{FF2B5EF4-FFF2-40B4-BE49-F238E27FC236}">
                <a16:creationId xmlns:a16="http://schemas.microsoft.com/office/drawing/2014/main" id="{7AFB5221-7FB9-031E-C9BC-5A71F2716E4E}"/>
              </a:ext>
            </a:extLst>
          </p:cNvPr>
          <p:cNvSpPr txBox="1">
            <a:spLocks noChangeArrowheads="1"/>
          </p:cNvSpPr>
          <p:nvPr/>
        </p:nvSpPr>
        <p:spPr>
          <a:xfrm>
            <a:off x="838200" y="365125"/>
            <a:ext cx="10515600" cy="1325563"/>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US" altLang="en-US"/>
              <a:t>Understanding the Customer Experience</a:t>
            </a:r>
          </a:p>
        </p:txBody>
      </p:sp>
      <p:pic>
        <p:nvPicPr>
          <p:cNvPr id="3" name="Picture 2">
            <a:extLst>
              <a:ext uri="{FF2B5EF4-FFF2-40B4-BE49-F238E27FC236}">
                <a16:creationId xmlns:a16="http://schemas.microsoft.com/office/drawing/2014/main" id="{D8175D59-2AC0-9216-66C3-B3133D6268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2043113" y="1239838"/>
            <a:ext cx="7872412" cy="4470400"/>
          </a:xfrm>
          <a:prstGeom prst="rect">
            <a:avLst/>
          </a:prstGeom>
        </p:spPr>
      </p:pic>
      <p:sp>
        <p:nvSpPr>
          <p:cNvPr id="4" name="TextBox 7">
            <a:extLst>
              <a:ext uri="{FF2B5EF4-FFF2-40B4-BE49-F238E27FC236}">
                <a16:creationId xmlns:a16="http://schemas.microsoft.com/office/drawing/2014/main" id="{F7D652C7-197B-417D-22E8-871E95C86B1B}"/>
              </a:ext>
            </a:extLst>
          </p:cNvPr>
          <p:cNvSpPr txBox="1">
            <a:spLocks noChangeArrowheads="1"/>
          </p:cNvSpPr>
          <p:nvPr/>
        </p:nvSpPr>
        <p:spPr bwMode="auto">
          <a:xfrm>
            <a:off x="376238" y="1741488"/>
            <a:ext cx="2700337" cy="801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eaLnBrk="1" hangingPunct="1"/>
            <a:r>
              <a:rPr lang="en-US" altLang="en-US" sz="2400" b="1" dirty="0"/>
              <a:t>Questions?</a:t>
            </a:r>
            <a:endParaRPr lang="en-US" altLang="en-US" sz="2400" dirty="0"/>
          </a:p>
          <a:p>
            <a:pPr eaLnBrk="1" hangingPunct="1"/>
            <a:r>
              <a:rPr lang="en-US" altLang="en-US" sz="2200" dirty="0"/>
              <a:t>  </a:t>
            </a:r>
          </a:p>
        </p:txBody>
      </p:sp>
    </p:spTree>
    <p:extLst>
      <p:ext uri="{BB962C8B-B14F-4D97-AF65-F5344CB8AC3E}">
        <p14:creationId xmlns:p14="http://schemas.microsoft.com/office/powerpoint/2010/main" val="16307674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EFB4C1-D977-121C-CCFF-4C8F2E64D528}"/>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B0E1793B-937D-DB04-8AA9-C799504DAD35}"/>
              </a:ext>
            </a:extLst>
          </p:cNvPr>
          <p:cNvSpPr>
            <a:spLocks noGrp="1"/>
          </p:cNvSpPr>
          <p:nvPr>
            <p:ph idx="1"/>
          </p:nvPr>
        </p:nvSpPr>
        <p:spPr/>
        <p:txBody>
          <a:bodyPr/>
          <a:lstStyle/>
          <a:p>
            <a:endParaRPr lang="en-GB"/>
          </a:p>
        </p:txBody>
      </p:sp>
      <p:sp>
        <p:nvSpPr>
          <p:cNvPr id="7" name="Title 6">
            <a:extLst>
              <a:ext uri="{FF2B5EF4-FFF2-40B4-BE49-F238E27FC236}">
                <a16:creationId xmlns:a16="http://schemas.microsoft.com/office/drawing/2014/main" id="{6117D05A-7853-DD00-3F2F-94DEAC988391}"/>
              </a:ext>
            </a:extLst>
          </p:cNvPr>
          <p:cNvSpPr>
            <a:spLocks noGrp="1"/>
          </p:cNvSpPr>
          <p:nvPr>
            <p:ph type="title"/>
          </p:nvPr>
        </p:nvSpPr>
        <p:spPr/>
        <p:txBody>
          <a:bodyPr/>
          <a:lstStyle/>
          <a:p>
            <a:endParaRPr lang="en-GB"/>
          </a:p>
        </p:txBody>
      </p:sp>
      <p:pic>
        <p:nvPicPr>
          <p:cNvPr id="2" name="Picture 1">
            <a:extLst>
              <a:ext uri="{FF2B5EF4-FFF2-40B4-BE49-F238E27FC236}">
                <a16:creationId xmlns:a16="http://schemas.microsoft.com/office/drawing/2014/main" id="{167C507D-7F3A-4B2C-043D-92ABFF376CF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24000" y="45043"/>
            <a:ext cx="9144000" cy="5653141"/>
          </a:xfrm>
          <a:prstGeom prst="rect">
            <a:avLst/>
          </a:prstGeom>
        </p:spPr>
      </p:pic>
      <p:sp>
        <p:nvSpPr>
          <p:cNvPr id="3" name="Title 1">
            <a:extLst>
              <a:ext uri="{FF2B5EF4-FFF2-40B4-BE49-F238E27FC236}">
                <a16:creationId xmlns:a16="http://schemas.microsoft.com/office/drawing/2014/main" id="{EFE406C0-8259-04C7-B90D-44B457030735}"/>
              </a:ext>
            </a:extLst>
          </p:cNvPr>
          <p:cNvSpPr txBox="1">
            <a:spLocks/>
          </p:cNvSpPr>
          <p:nvPr/>
        </p:nvSpPr>
        <p:spPr>
          <a:xfrm>
            <a:off x="1703512" y="116698"/>
            <a:ext cx="3343275" cy="1325563"/>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GB">
                <a:solidFill>
                  <a:schemeClr val="tx1">
                    <a:lumMod val="85000"/>
                    <a:lumOff val="15000"/>
                  </a:schemeClr>
                </a:solidFill>
              </a:rPr>
              <a:t>Summary</a:t>
            </a:r>
            <a:endParaRPr lang="en-GB" dirty="0">
              <a:solidFill>
                <a:schemeClr val="tx1">
                  <a:lumMod val="85000"/>
                  <a:lumOff val="15000"/>
                </a:schemeClr>
              </a:solidFill>
            </a:endParaRPr>
          </a:p>
        </p:txBody>
      </p:sp>
      <p:sp>
        <p:nvSpPr>
          <p:cNvPr id="4" name="Content Placeholder 2">
            <a:extLst>
              <a:ext uri="{FF2B5EF4-FFF2-40B4-BE49-F238E27FC236}">
                <a16:creationId xmlns:a16="http://schemas.microsoft.com/office/drawing/2014/main" id="{F730AC22-5770-70C1-6C15-21396EC55970}"/>
              </a:ext>
            </a:extLst>
          </p:cNvPr>
          <p:cNvSpPr txBox="1">
            <a:spLocks/>
          </p:cNvSpPr>
          <p:nvPr/>
        </p:nvSpPr>
        <p:spPr>
          <a:xfrm>
            <a:off x="1703512" y="2100428"/>
            <a:ext cx="8964488" cy="2900723"/>
          </a:xfrm>
          <a:prstGeom prst="rect">
            <a:avLst/>
          </a:prstGeom>
        </p:spPr>
        <p:txBody>
          <a:bodyPr>
            <a:normAutofit/>
          </a:bodyPr>
          <a:lst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a:lstStyle>
          <a:p>
            <a:r>
              <a:rPr lang="en-GB">
                <a:solidFill>
                  <a:srgbClr val="FFFF00"/>
                </a:solidFill>
              </a:rPr>
              <a:t>Take 5 minutes to reflect upon the session – what have you learnt?  </a:t>
            </a:r>
          </a:p>
          <a:p>
            <a:r>
              <a:rPr lang="en-GB">
                <a:solidFill>
                  <a:srgbClr val="FFFF00"/>
                </a:solidFill>
              </a:rPr>
              <a:t>Any key areas you want to research further? </a:t>
            </a:r>
          </a:p>
          <a:p>
            <a:r>
              <a:rPr lang="en-GB">
                <a:solidFill>
                  <a:srgbClr val="FFFF00"/>
                </a:solidFill>
              </a:rPr>
              <a:t>What can help you with your assignment?</a:t>
            </a:r>
          </a:p>
          <a:p>
            <a:r>
              <a:rPr lang="en-GB">
                <a:solidFill>
                  <a:srgbClr val="FFFF00"/>
                </a:solidFill>
              </a:rPr>
              <a:t>What can help you in your career?</a:t>
            </a:r>
            <a:endParaRPr lang="en-GB" dirty="0">
              <a:solidFill>
                <a:srgbClr val="FFFF00"/>
              </a:solidFill>
            </a:endParaRPr>
          </a:p>
        </p:txBody>
      </p:sp>
    </p:spTree>
    <p:extLst>
      <p:ext uri="{BB962C8B-B14F-4D97-AF65-F5344CB8AC3E}">
        <p14:creationId xmlns:p14="http://schemas.microsoft.com/office/powerpoint/2010/main" val="31870859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B88A13-3D4F-C3FA-C6AB-6F0D59634F52}"/>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03BDC76D-D5CE-D3D1-CBBD-6B8A5C53CD50}"/>
              </a:ext>
            </a:extLst>
          </p:cNvPr>
          <p:cNvSpPr>
            <a:spLocks noGrp="1"/>
          </p:cNvSpPr>
          <p:nvPr>
            <p:ph idx="1"/>
          </p:nvPr>
        </p:nvSpPr>
        <p:spPr/>
        <p:txBody>
          <a:bodyPr/>
          <a:lstStyle/>
          <a:p>
            <a:endParaRPr lang="en-GB"/>
          </a:p>
        </p:txBody>
      </p:sp>
      <p:sp>
        <p:nvSpPr>
          <p:cNvPr id="7" name="Title 6">
            <a:extLst>
              <a:ext uri="{FF2B5EF4-FFF2-40B4-BE49-F238E27FC236}">
                <a16:creationId xmlns:a16="http://schemas.microsoft.com/office/drawing/2014/main" id="{CAE0F518-CEC3-2475-42C9-A2D3FEE9D605}"/>
              </a:ext>
            </a:extLst>
          </p:cNvPr>
          <p:cNvSpPr>
            <a:spLocks noGrp="1"/>
          </p:cNvSpPr>
          <p:nvPr>
            <p:ph type="title"/>
          </p:nvPr>
        </p:nvSpPr>
        <p:spPr/>
        <p:txBody>
          <a:bodyPr/>
          <a:lstStyle/>
          <a:p>
            <a:endParaRPr lang="en-GB"/>
          </a:p>
        </p:txBody>
      </p:sp>
      <p:sp>
        <p:nvSpPr>
          <p:cNvPr id="2" name="Title 1">
            <a:extLst>
              <a:ext uri="{FF2B5EF4-FFF2-40B4-BE49-F238E27FC236}">
                <a16:creationId xmlns:a16="http://schemas.microsoft.com/office/drawing/2014/main" id="{E96F477B-CD84-DE3A-6D56-0057AA6E4F47}"/>
              </a:ext>
            </a:extLst>
          </p:cNvPr>
          <p:cNvSpPr txBox="1">
            <a:spLocks noChangeArrowheads="1"/>
          </p:cNvSpPr>
          <p:nvPr/>
        </p:nvSpPr>
        <p:spPr>
          <a:xfrm>
            <a:off x="838200" y="365125"/>
            <a:ext cx="10515600" cy="1325563"/>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US" altLang="en-US"/>
              <a:t>Understanding the Customer Experience</a:t>
            </a:r>
            <a:endParaRPr lang="en-US" altLang="en-US" dirty="0"/>
          </a:p>
        </p:txBody>
      </p:sp>
      <p:sp>
        <p:nvSpPr>
          <p:cNvPr id="3" name="Content Placeholder 2">
            <a:extLst>
              <a:ext uri="{FF2B5EF4-FFF2-40B4-BE49-F238E27FC236}">
                <a16:creationId xmlns:a16="http://schemas.microsoft.com/office/drawing/2014/main" id="{040835A2-CCB2-77C6-3B34-66ABFB0CFBA4}"/>
              </a:ext>
            </a:extLst>
          </p:cNvPr>
          <p:cNvSpPr txBox="1">
            <a:spLocks noChangeArrowheads="1"/>
          </p:cNvSpPr>
          <p:nvPr/>
        </p:nvSpPr>
        <p:spPr>
          <a:xfrm>
            <a:off x="838200" y="1402838"/>
            <a:ext cx="10515600" cy="4351338"/>
          </a:xfrm>
          <a:prstGeom prst="rect">
            <a:avLst/>
          </a:prstGeom>
        </p:spPr>
        <p:txBody>
          <a:bodyPr/>
          <a:lst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a:lstStyle>
          <a:p>
            <a:pPr marL="0" indent="0">
              <a:buFont typeface="Arial" panose="020B0604020202020204" pitchFamily="34" charset="0"/>
              <a:buNone/>
            </a:pPr>
            <a:r>
              <a:rPr lang="en-US" altLang="en-US"/>
              <a:t>References</a:t>
            </a:r>
          </a:p>
          <a:p>
            <a:pPr marL="0" indent="0">
              <a:buFont typeface="Arial" panose="020B0604020202020204" pitchFamily="34" charset="0"/>
              <a:buNone/>
            </a:pPr>
            <a:r>
              <a:rPr lang="en-GB" altLang="en-US" sz="1800">
                <a:solidFill>
                  <a:srgbClr val="0000CC"/>
                </a:solidFill>
              </a:rPr>
              <a:t>Kulpa, J., 2017. </a:t>
            </a:r>
            <a:r>
              <a:rPr lang="en-GB" altLang="en-US" sz="1800" i="1">
                <a:solidFill>
                  <a:srgbClr val="0000CC"/>
                </a:solidFill>
              </a:rPr>
              <a:t>Council Post: Why Is Customer Relationship Management So Important?</a:t>
            </a:r>
            <a:r>
              <a:rPr lang="en-GB" altLang="en-US" sz="1800">
                <a:solidFill>
                  <a:srgbClr val="0000CC"/>
                </a:solidFill>
              </a:rPr>
              <a:t>. [online] Forbes. Available at: &lt;https://www.forbes.com/sites/forbesagencycouncil/2017/10/24/why-is-customer-relationship-management-so-important/#580366dd7dac&gt; [Accessed 18 May 2020].</a:t>
            </a:r>
          </a:p>
          <a:p>
            <a:pPr marL="0" indent="0">
              <a:buFont typeface="Arial" panose="020B0604020202020204" pitchFamily="34" charset="0"/>
              <a:buNone/>
            </a:pPr>
            <a:endParaRPr lang="en-GB" altLang="en-US" sz="1800"/>
          </a:p>
          <a:p>
            <a:pPr marL="0" indent="0">
              <a:buFont typeface="Arial" panose="020B0604020202020204" pitchFamily="34" charset="0"/>
              <a:buNone/>
            </a:pPr>
            <a:r>
              <a:rPr lang="en-GB" altLang="en-US" sz="1800">
                <a:solidFill>
                  <a:srgbClr val="800080"/>
                </a:solidFill>
              </a:rPr>
              <a:t>Pollack, T., 2014. </a:t>
            </a:r>
            <a:r>
              <a:rPr lang="en-GB" altLang="en-US" sz="1800" i="1">
                <a:solidFill>
                  <a:srgbClr val="800080"/>
                </a:solidFill>
              </a:rPr>
              <a:t>A Brief Introduction To Customer Relationship Management Systems - Tait Pollack</a:t>
            </a:r>
            <a:r>
              <a:rPr lang="en-GB" altLang="en-US" sz="1800">
                <a:solidFill>
                  <a:srgbClr val="800080"/>
                </a:solidFill>
              </a:rPr>
              <a:t>. [online] Tait Pollack. Available at: &lt;https://www.taitpollack.com/a-brief-introduction-to-customer-relationship-management-systems/&gt; [Accessed 1 May 2020].</a:t>
            </a:r>
          </a:p>
          <a:p>
            <a:pPr marL="0" indent="0">
              <a:buFont typeface="Arial" panose="020B0604020202020204" pitchFamily="34" charset="0"/>
              <a:buNone/>
            </a:pPr>
            <a:endParaRPr lang="en-GB" altLang="en-US" sz="1800"/>
          </a:p>
          <a:p>
            <a:pPr marL="0" indent="0">
              <a:buFont typeface="Arial" panose="020B0604020202020204" pitchFamily="34" charset="0"/>
              <a:buNone/>
            </a:pPr>
            <a:r>
              <a:rPr lang="en-GB" altLang="en-US" sz="1800">
                <a:solidFill>
                  <a:srgbClr val="002060"/>
                </a:solidFill>
              </a:rPr>
              <a:t>Wailgum, T. and Fruhlinger, J., 2018. </a:t>
            </a:r>
            <a:r>
              <a:rPr lang="en-GB" altLang="en-US" sz="1800" i="1">
                <a:solidFill>
                  <a:srgbClr val="002060"/>
                </a:solidFill>
              </a:rPr>
              <a:t>What Is CRM? Software For Managing Customer Data</a:t>
            </a:r>
            <a:r>
              <a:rPr lang="en-GB" altLang="en-US" sz="1800">
                <a:solidFill>
                  <a:srgbClr val="002060"/>
                </a:solidFill>
              </a:rPr>
              <a:t>. [online] CIO. Available at: &lt;https://www.cio.com/article/2439505/customer-relationship-management-crm-definition-and-solutions.html#tk.cio_rs&gt; [Accessed 2 May 2020].</a:t>
            </a:r>
            <a:endParaRPr lang="en-US" altLang="en-US" sz="1800" dirty="0">
              <a:solidFill>
                <a:srgbClr val="002060"/>
              </a:solidFill>
            </a:endParaRPr>
          </a:p>
        </p:txBody>
      </p:sp>
    </p:spTree>
    <p:extLst>
      <p:ext uri="{BB962C8B-B14F-4D97-AF65-F5344CB8AC3E}">
        <p14:creationId xmlns:p14="http://schemas.microsoft.com/office/powerpoint/2010/main" val="4267450082"/>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83AD108B-BD82-4BEC-8384-78803B4C51ED}"/>
    </a:ext>
  </a:extLst>
</a:theme>
</file>

<file path=ppt/theme/theme2.xml><?xml version="1.0" encoding="utf-8"?>
<a:theme xmlns:a="http://schemas.openxmlformats.org/drawingml/2006/main" name="ALAMO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A1E32B8-695C-459D-B16C-89FE870095C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1325</Words>
  <Application>Microsoft Office PowerPoint</Application>
  <PresentationFormat>Widescreen</PresentationFormat>
  <Paragraphs>199</Paragraphs>
  <Slides>25</Slides>
  <Notes>2</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25</vt:i4>
      </vt:variant>
    </vt:vector>
  </HeadingPairs>
  <TitlesOfParts>
    <vt:vector size="32" baseType="lpstr">
      <vt:lpstr>-apple-system</vt:lpstr>
      <vt:lpstr>Arial</vt:lpstr>
      <vt:lpstr>Calibri</vt:lpstr>
      <vt:lpstr>Calibri Light</vt:lpstr>
      <vt:lpstr>Wingdings</vt:lpstr>
      <vt:lpstr>Title Slide 1</vt:lpstr>
      <vt:lpstr>ALAMO22</vt:lpstr>
      <vt:lpstr>BA Applied Leadership and Management in the Workplace    Module: BMSK5012 Understanding &amp; Engaging in the Customer Experience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Applied Leadership and Management in the Workplace    Module: BMSK5012 Understanding &amp; Engaging in the Customer Experience    </dc:title>
  <dc:creator>Christian Felices</dc:creator>
  <cp:lastModifiedBy>Christian Felices</cp:lastModifiedBy>
  <cp:revision>2</cp:revision>
  <dcterms:created xsi:type="dcterms:W3CDTF">2024-04-24T10:20:48Z</dcterms:created>
  <dcterms:modified xsi:type="dcterms:W3CDTF">2024-05-15T10:31:19Z</dcterms:modified>
</cp:coreProperties>
</file>