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35" r:id="rId4"/>
  </p:sldMasterIdLst>
  <p:notesMasterIdLst>
    <p:notesMasterId r:id="rId15"/>
  </p:notesMasterIdLst>
  <p:handoutMasterIdLst>
    <p:handoutMasterId r:id="rId16"/>
  </p:handoutMasterIdLst>
  <p:sldIdLst>
    <p:sldId id="256" r:id="rId5"/>
    <p:sldId id="338" r:id="rId6"/>
    <p:sldId id="331" r:id="rId7"/>
    <p:sldId id="329" r:id="rId8"/>
    <p:sldId id="337" r:id="rId9"/>
    <p:sldId id="332" r:id="rId10"/>
    <p:sldId id="333" r:id="rId11"/>
    <p:sldId id="335" r:id="rId12"/>
    <p:sldId id="336" r:id="rId13"/>
    <p:sldId id="334" r:id="rId1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752"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BADE05-21FF-DB09-8C44-92F0D40BAAC5}" v="5015" dt="2025-10-13T05:56:30.6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22" autoAdjust="0"/>
    <p:restoredTop sz="95652" autoAdjust="0"/>
  </p:normalViewPr>
  <p:slideViewPr>
    <p:cSldViewPr snapToGrid="0">
      <p:cViewPr varScale="1">
        <p:scale>
          <a:sx n="116" d="100"/>
          <a:sy n="116" d="100"/>
        </p:scale>
        <p:origin x="744" y="108"/>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nessa La Toya Johnson Harvey (2411784)" userId="S::2411784@student.uwtsd.ac.uk::ac7aed98-38e5-4b7f-9fc9-ffdee8c026d1" providerId="AD" clId="Web-{BABADE05-21FF-DB09-8C44-92F0D40BAAC5}"/>
    <pc:docChg chg="mod addSld delSld modSld sldOrd">
      <pc:chgData name="Venessa La Toya Johnson Harvey (2411784)" userId="S::2411784@student.uwtsd.ac.uk::ac7aed98-38e5-4b7f-9fc9-ffdee8c026d1" providerId="AD" clId="Web-{BABADE05-21FF-DB09-8C44-92F0D40BAAC5}" dt="2025-10-13T05:56:30.678" v="4029"/>
      <pc:docMkLst>
        <pc:docMk/>
      </pc:docMkLst>
      <pc:sldChg chg="modSp">
        <pc:chgData name="Venessa La Toya Johnson Harvey (2411784)" userId="S::2411784@student.uwtsd.ac.uk::ac7aed98-38e5-4b7f-9fc9-ffdee8c026d1" providerId="AD" clId="Web-{BABADE05-21FF-DB09-8C44-92F0D40BAAC5}" dt="2025-10-13T04:21:25.448" v="3875" actId="20577"/>
        <pc:sldMkLst>
          <pc:docMk/>
          <pc:sldMk cId="1642425379" sldId="256"/>
        </pc:sldMkLst>
        <pc:spChg chg="mod">
          <ac:chgData name="Venessa La Toya Johnson Harvey (2411784)" userId="S::2411784@student.uwtsd.ac.uk::ac7aed98-38e5-4b7f-9fc9-ffdee8c026d1" providerId="AD" clId="Web-{BABADE05-21FF-DB09-8C44-92F0D40BAAC5}" dt="2025-10-13T04:18:30.955" v="3860" actId="1076"/>
          <ac:spMkLst>
            <pc:docMk/>
            <pc:sldMk cId="1642425379" sldId="256"/>
            <ac:spMk id="2" creationId="{216815C6-3AD0-46E6-A74A-1967BD91AF50}"/>
          </ac:spMkLst>
        </pc:spChg>
        <pc:spChg chg="mod">
          <ac:chgData name="Venessa La Toya Johnson Harvey (2411784)" userId="S::2411784@student.uwtsd.ac.uk::ac7aed98-38e5-4b7f-9fc9-ffdee8c026d1" providerId="AD" clId="Web-{BABADE05-21FF-DB09-8C44-92F0D40BAAC5}" dt="2025-10-13T04:21:25.448" v="3875" actId="20577"/>
          <ac:spMkLst>
            <pc:docMk/>
            <pc:sldMk cId="1642425379" sldId="256"/>
            <ac:spMk id="3" creationId="{1901B20D-4C28-4DA3-ABBD-718C22A5E58B}"/>
          </ac:spMkLst>
        </pc:spChg>
        <pc:picChg chg="mod modCrop">
          <ac:chgData name="Venessa La Toya Johnson Harvey (2411784)" userId="S::2411784@student.uwtsd.ac.uk::ac7aed98-38e5-4b7f-9fc9-ffdee8c026d1" providerId="AD" clId="Web-{BABADE05-21FF-DB09-8C44-92F0D40BAAC5}" dt="2025-10-13T04:18:29.377" v="3859" actId="1076"/>
          <ac:picMkLst>
            <pc:docMk/>
            <pc:sldMk cId="1642425379" sldId="256"/>
            <ac:picMk id="6" creationId="{78C884CB-92C7-EC4A-0C64-C721CF2D9712}"/>
          </ac:picMkLst>
        </pc:picChg>
      </pc:sldChg>
      <pc:sldChg chg="modSp del">
        <pc:chgData name="Venessa La Toya Johnson Harvey (2411784)" userId="S::2411784@student.uwtsd.ac.uk::ac7aed98-38e5-4b7f-9fc9-ffdee8c026d1" providerId="AD" clId="Web-{BABADE05-21FF-DB09-8C44-92F0D40BAAC5}" dt="2025-10-12T21:10:54.575" v="11"/>
        <pc:sldMkLst>
          <pc:docMk/>
          <pc:sldMk cId="3421079986" sldId="315"/>
        </pc:sldMkLst>
        <pc:spChg chg="mod">
          <ac:chgData name="Venessa La Toya Johnson Harvey (2411784)" userId="S::2411784@student.uwtsd.ac.uk::ac7aed98-38e5-4b7f-9fc9-ffdee8c026d1" providerId="AD" clId="Web-{BABADE05-21FF-DB09-8C44-92F0D40BAAC5}" dt="2025-10-12T21:10:31.106" v="7" actId="20577"/>
          <ac:spMkLst>
            <pc:docMk/>
            <pc:sldMk cId="3421079986" sldId="315"/>
            <ac:spMk id="3" creationId="{6B234E5C-0CB7-D011-5577-7266AABB5E5D}"/>
          </ac:spMkLst>
        </pc:spChg>
      </pc:sldChg>
      <pc:sldChg chg="del">
        <pc:chgData name="Venessa La Toya Johnson Harvey (2411784)" userId="S::2411784@student.uwtsd.ac.uk::ac7aed98-38e5-4b7f-9fc9-ffdee8c026d1" providerId="AD" clId="Web-{BABADE05-21FF-DB09-8C44-92F0D40BAAC5}" dt="2025-10-12T21:10:57.794" v="13"/>
        <pc:sldMkLst>
          <pc:docMk/>
          <pc:sldMk cId="448002356" sldId="316"/>
        </pc:sldMkLst>
      </pc:sldChg>
      <pc:sldChg chg="del">
        <pc:chgData name="Venessa La Toya Johnson Harvey (2411784)" userId="S::2411784@student.uwtsd.ac.uk::ac7aed98-38e5-4b7f-9fc9-ffdee8c026d1" providerId="AD" clId="Web-{BABADE05-21FF-DB09-8C44-92F0D40BAAC5}" dt="2025-10-12T21:10:58.419" v="14"/>
        <pc:sldMkLst>
          <pc:docMk/>
          <pc:sldMk cId="1540596476" sldId="324"/>
        </pc:sldMkLst>
      </pc:sldChg>
      <pc:sldChg chg="del">
        <pc:chgData name="Venessa La Toya Johnson Harvey (2411784)" userId="S::2411784@student.uwtsd.ac.uk::ac7aed98-38e5-4b7f-9fc9-ffdee8c026d1" providerId="AD" clId="Web-{BABADE05-21FF-DB09-8C44-92F0D40BAAC5}" dt="2025-10-12T21:10:59.310" v="15"/>
        <pc:sldMkLst>
          <pc:docMk/>
          <pc:sldMk cId="2412566949" sldId="325"/>
        </pc:sldMkLst>
      </pc:sldChg>
      <pc:sldChg chg="del">
        <pc:chgData name="Venessa La Toya Johnson Harvey (2411784)" userId="S::2411784@student.uwtsd.ac.uk::ac7aed98-38e5-4b7f-9fc9-ffdee8c026d1" providerId="AD" clId="Web-{BABADE05-21FF-DB09-8C44-92F0D40BAAC5}" dt="2025-10-12T21:10:56.856" v="12"/>
        <pc:sldMkLst>
          <pc:docMk/>
          <pc:sldMk cId="2620122627" sldId="328"/>
        </pc:sldMkLst>
      </pc:sldChg>
      <pc:sldChg chg="addSp delSp modSp mod ord modClrScheme chgLayout">
        <pc:chgData name="Venessa La Toya Johnson Harvey (2411784)" userId="S::2411784@student.uwtsd.ac.uk::ac7aed98-38e5-4b7f-9fc9-ffdee8c026d1" providerId="AD" clId="Web-{BABADE05-21FF-DB09-8C44-92F0D40BAAC5}" dt="2025-10-13T05:56:09.551" v="4028" actId="1076"/>
        <pc:sldMkLst>
          <pc:docMk/>
          <pc:sldMk cId="3135952516" sldId="329"/>
        </pc:sldMkLst>
        <pc:spChg chg="add del mod">
          <ac:chgData name="Venessa La Toya Johnson Harvey (2411784)" userId="S::2411784@student.uwtsd.ac.uk::ac7aed98-38e5-4b7f-9fc9-ffdee8c026d1" providerId="AD" clId="Web-{BABADE05-21FF-DB09-8C44-92F0D40BAAC5}" dt="2025-10-12T23:54:25.264" v="1487"/>
          <ac:spMkLst>
            <pc:docMk/>
            <pc:sldMk cId="3135952516" sldId="329"/>
            <ac:spMk id="2" creationId="{570C3A6B-A991-68A4-01ED-EF6D31DE0427}"/>
          </ac:spMkLst>
        </pc:spChg>
        <pc:spChg chg="mod">
          <ac:chgData name="Venessa La Toya Johnson Harvey (2411784)" userId="S::2411784@student.uwtsd.ac.uk::ac7aed98-38e5-4b7f-9fc9-ffdee8c026d1" providerId="AD" clId="Web-{BABADE05-21FF-DB09-8C44-92F0D40BAAC5}" dt="2025-10-13T04:22:28.217" v="3880" actId="20577"/>
          <ac:spMkLst>
            <pc:docMk/>
            <pc:sldMk cId="3135952516" sldId="329"/>
            <ac:spMk id="3" creationId="{905E5D68-E7A2-7CF9-150A-8EABF082D4AE}"/>
          </ac:spMkLst>
        </pc:spChg>
        <pc:spChg chg="add del mod">
          <ac:chgData name="Venessa La Toya Johnson Harvey (2411784)" userId="S::2411784@student.uwtsd.ac.uk::ac7aed98-38e5-4b7f-9fc9-ffdee8c026d1" providerId="AD" clId="Web-{BABADE05-21FF-DB09-8C44-92F0D40BAAC5}" dt="2025-10-13T00:45:32.314" v="2198"/>
          <ac:spMkLst>
            <pc:docMk/>
            <pc:sldMk cId="3135952516" sldId="329"/>
            <ac:spMk id="4" creationId="{81E17194-C213-85CB-F6A9-47CA95C81A4E}"/>
          </ac:spMkLst>
        </pc:spChg>
        <pc:spChg chg="add del">
          <ac:chgData name="Venessa La Toya Johnson Harvey (2411784)" userId="S::2411784@student.uwtsd.ac.uk::ac7aed98-38e5-4b7f-9fc9-ffdee8c026d1" providerId="AD" clId="Web-{BABADE05-21FF-DB09-8C44-92F0D40BAAC5}" dt="2025-10-13T00:47:32.031" v="2202"/>
          <ac:spMkLst>
            <pc:docMk/>
            <pc:sldMk cId="3135952516" sldId="329"/>
            <ac:spMk id="5" creationId="{4915C3FF-9ABC-E1B3-57B9-3D2CDE3E36FE}"/>
          </ac:spMkLst>
        </pc:spChg>
        <pc:spChg chg="del mod">
          <ac:chgData name="Venessa La Toya Johnson Harvey (2411784)" userId="S::2411784@student.uwtsd.ac.uk::ac7aed98-38e5-4b7f-9fc9-ffdee8c026d1" providerId="AD" clId="Web-{BABADE05-21FF-DB09-8C44-92F0D40BAAC5}" dt="2025-10-12T21:11:25.341" v="21"/>
          <ac:spMkLst>
            <pc:docMk/>
            <pc:sldMk cId="3135952516" sldId="329"/>
            <ac:spMk id="6" creationId="{2C5D4C21-A1DF-095F-6CFE-CE17459555D9}"/>
          </ac:spMkLst>
        </pc:spChg>
        <pc:spChg chg="add del mod ord">
          <ac:chgData name="Venessa La Toya Johnson Harvey (2411784)" userId="S::2411784@student.uwtsd.ac.uk::ac7aed98-38e5-4b7f-9fc9-ffdee8c026d1" providerId="AD" clId="Web-{BABADE05-21FF-DB09-8C44-92F0D40BAAC5}" dt="2025-10-13T00:47:40.063" v="2203"/>
          <ac:spMkLst>
            <pc:docMk/>
            <pc:sldMk cId="3135952516" sldId="329"/>
            <ac:spMk id="7" creationId="{7776090D-C099-B510-0087-C68D0CF49905}"/>
          </ac:spMkLst>
        </pc:spChg>
        <pc:spChg chg="add mod ord">
          <ac:chgData name="Venessa La Toya Johnson Harvey (2411784)" userId="S::2411784@student.uwtsd.ac.uk::ac7aed98-38e5-4b7f-9fc9-ffdee8c026d1" providerId="AD" clId="Web-{BABADE05-21FF-DB09-8C44-92F0D40BAAC5}" dt="2025-10-13T05:56:09.551" v="4028" actId="1076"/>
          <ac:spMkLst>
            <pc:docMk/>
            <pc:sldMk cId="3135952516" sldId="329"/>
            <ac:spMk id="8" creationId="{65D571F5-FE09-C7A6-060F-78F102F59163}"/>
          </ac:spMkLst>
        </pc:spChg>
        <pc:spChg chg="add mod ord">
          <ac:chgData name="Venessa La Toya Johnson Harvey (2411784)" userId="S::2411784@student.uwtsd.ac.uk::ac7aed98-38e5-4b7f-9fc9-ffdee8c026d1" providerId="AD" clId="Web-{BABADE05-21FF-DB09-8C44-92F0D40BAAC5}" dt="2025-10-13T04:26:22.167" v="3896" actId="20577"/>
          <ac:spMkLst>
            <pc:docMk/>
            <pc:sldMk cId="3135952516" sldId="329"/>
            <ac:spMk id="9" creationId="{EAC6D23C-1670-D8BB-7E75-E081F8178DD3}"/>
          </ac:spMkLst>
        </pc:spChg>
        <pc:spChg chg="mod ord">
          <ac:chgData name="Venessa La Toya Johnson Harvey (2411784)" userId="S::2411784@student.uwtsd.ac.uk::ac7aed98-38e5-4b7f-9fc9-ffdee8c026d1" providerId="AD" clId="Web-{BABADE05-21FF-DB09-8C44-92F0D40BAAC5}" dt="2025-10-13T00:47:27.015" v="2201"/>
          <ac:spMkLst>
            <pc:docMk/>
            <pc:sldMk cId="3135952516" sldId="329"/>
            <ac:spMk id="10" creationId="{8FACAFCA-DD23-24D3-CAA6-9C77C4DFDFD1}"/>
          </ac:spMkLst>
        </pc:spChg>
        <pc:spChg chg="mod ord">
          <ac:chgData name="Venessa La Toya Johnson Harvey (2411784)" userId="S::2411784@student.uwtsd.ac.uk::ac7aed98-38e5-4b7f-9fc9-ffdee8c026d1" providerId="AD" clId="Web-{BABADE05-21FF-DB09-8C44-92F0D40BAAC5}" dt="2025-10-13T00:47:27.015" v="2201"/>
          <ac:spMkLst>
            <pc:docMk/>
            <pc:sldMk cId="3135952516" sldId="329"/>
            <ac:spMk id="11" creationId="{EDF48CC7-5D84-62FF-DB78-CB9C8A236956}"/>
          </ac:spMkLst>
        </pc:spChg>
      </pc:sldChg>
      <pc:sldChg chg="del">
        <pc:chgData name="Venessa La Toya Johnson Harvey (2411784)" userId="S::2411784@student.uwtsd.ac.uk::ac7aed98-38e5-4b7f-9fc9-ffdee8c026d1" providerId="AD" clId="Web-{BABADE05-21FF-DB09-8C44-92F0D40BAAC5}" dt="2025-10-12T21:10:48.872" v="10"/>
        <pc:sldMkLst>
          <pc:docMk/>
          <pc:sldMk cId="3203335293" sldId="330"/>
        </pc:sldMkLst>
      </pc:sldChg>
      <pc:sldChg chg="addSp delSp modSp ord">
        <pc:chgData name="Venessa La Toya Johnson Harvey (2411784)" userId="S::2411784@student.uwtsd.ac.uk::ac7aed98-38e5-4b7f-9fc9-ffdee8c026d1" providerId="AD" clId="Web-{BABADE05-21FF-DB09-8C44-92F0D40BAAC5}" dt="2025-10-13T04:21:45.917" v="3876" actId="20577"/>
        <pc:sldMkLst>
          <pc:docMk/>
          <pc:sldMk cId="3432283241" sldId="331"/>
        </pc:sldMkLst>
        <pc:spChg chg="del">
          <ac:chgData name="Venessa La Toya Johnson Harvey (2411784)" userId="S::2411784@student.uwtsd.ac.uk::ac7aed98-38e5-4b7f-9fc9-ffdee8c026d1" providerId="AD" clId="Web-{BABADE05-21FF-DB09-8C44-92F0D40BAAC5}" dt="2025-10-12T23:27:27.351" v="1244"/>
          <ac:spMkLst>
            <pc:docMk/>
            <pc:sldMk cId="3432283241" sldId="331"/>
            <ac:spMk id="2" creationId="{41B0CC3F-B8C3-2565-19A9-DE62E27918F8}"/>
          </ac:spMkLst>
        </pc:spChg>
        <pc:spChg chg="del">
          <ac:chgData name="Venessa La Toya Johnson Harvey (2411784)" userId="S::2411784@student.uwtsd.ac.uk::ac7aed98-38e5-4b7f-9fc9-ffdee8c026d1" providerId="AD" clId="Web-{BABADE05-21FF-DB09-8C44-92F0D40BAAC5}" dt="2025-10-12T23:27:33.039" v="1245"/>
          <ac:spMkLst>
            <pc:docMk/>
            <pc:sldMk cId="3432283241" sldId="331"/>
            <ac:spMk id="3" creationId="{5FD7BD50-56D7-1CBC-52DF-B188E0B5D14D}"/>
          </ac:spMkLst>
        </pc:spChg>
        <pc:spChg chg="del mod">
          <ac:chgData name="Venessa La Toya Johnson Harvey (2411784)" userId="S::2411784@student.uwtsd.ac.uk::ac7aed98-38e5-4b7f-9fc9-ffdee8c026d1" providerId="AD" clId="Web-{BABADE05-21FF-DB09-8C44-92F0D40BAAC5}" dt="2025-10-13T00:25:35.236" v="1807"/>
          <ac:spMkLst>
            <pc:docMk/>
            <pc:sldMk cId="3432283241" sldId="331"/>
            <ac:spMk id="4" creationId="{1C74376B-613C-2835-6F84-49AFA453944A}"/>
          </ac:spMkLst>
        </pc:spChg>
        <pc:spChg chg="del">
          <ac:chgData name="Venessa La Toya Johnson Harvey (2411784)" userId="S::2411784@student.uwtsd.ac.uk::ac7aed98-38e5-4b7f-9fc9-ffdee8c026d1" providerId="AD" clId="Web-{BABADE05-21FF-DB09-8C44-92F0D40BAAC5}" dt="2025-10-12T23:27:36.460" v="1246"/>
          <ac:spMkLst>
            <pc:docMk/>
            <pc:sldMk cId="3432283241" sldId="331"/>
            <ac:spMk id="5" creationId="{20B44C49-AB39-A81D-3251-329580A43AB7}"/>
          </ac:spMkLst>
        </pc:spChg>
        <pc:spChg chg="del mod">
          <ac:chgData name="Venessa La Toya Johnson Harvey (2411784)" userId="S::2411784@student.uwtsd.ac.uk::ac7aed98-38e5-4b7f-9fc9-ffdee8c026d1" providerId="AD" clId="Web-{BABADE05-21FF-DB09-8C44-92F0D40BAAC5}" dt="2025-10-13T00:25:29.376" v="1806"/>
          <ac:spMkLst>
            <pc:docMk/>
            <pc:sldMk cId="3432283241" sldId="331"/>
            <ac:spMk id="6" creationId="{5D3BD279-474F-B6F7-2F78-931CA939FCBC}"/>
          </ac:spMkLst>
        </pc:spChg>
        <pc:spChg chg="del mod">
          <ac:chgData name="Venessa La Toya Johnson Harvey (2411784)" userId="S::2411784@student.uwtsd.ac.uk::ac7aed98-38e5-4b7f-9fc9-ffdee8c026d1" providerId="AD" clId="Web-{BABADE05-21FF-DB09-8C44-92F0D40BAAC5}" dt="2025-10-13T00:25:09.844" v="1798"/>
          <ac:spMkLst>
            <pc:docMk/>
            <pc:sldMk cId="3432283241" sldId="331"/>
            <ac:spMk id="7" creationId="{A147A6E0-53E2-9AE0-122D-C8CA83E927A7}"/>
          </ac:spMkLst>
        </pc:spChg>
        <pc:spChg chg="mod">
          <ac:chgData name="Venessa La Toya Johnson Harvey (2411784)" userId="S::2411784@student.uwtsd.ac.uk::ac7aed98-38e5-4b7f-9fc9-ffdee8c026d1" providerId="AD" clId="Web-{BABADE05-21FF-DB09-8C44-92F0D40BAAC5}" dt="2025-10-13T03:04:07.245" v="3606" actId="20577"/>
          <ac:spMkLst>
            <pc:docMk/>
            <pc:sldMk cId="3432283241" sldId="331"/>
            <ac:spMk id="8" creationId="{7A0E6A21-A2C4-54F0-59C7-BB07D5BFFB03}"/>
          </ac:spMkLst>
        </pc:spChg>
        <pc:spChg chg="del mod">
          <ac:chgData name="Venessa La Toya Johnson Harvey (2411784)" userId="S::2411784@student.uwtsd.ac.uk::ac7aed98-38e5-4b7f-9fc9-ffdee8c026d1" providerId="AD" clId="Web-{BABADE05-21FF-DB09-8C44-92F0D40BAAC5}" dt="2025-10-13T00:25:05.297" v="1797"/>
          <ac:spMkLst>
            <pc:docMk/>
            <pc:sldMk cId="3432283241" sldId="331"/>
            <ac:spMk id="9" creationId="{1BFFF01C-20B8-C230-4782-B5098CAF2B5E}"/>
          </ac:spMkLst>
        </pc:spChg>
        <pc:spChg chg="del mod">
          <ac:chgData name="Venessa La Toya Johnson Harvey (2411784)" userId="S::2411784@student.uwtsd.ac.uk::ac7aed98-38e5-4b7f-9fc9-ffdee8c026d1" providerId="AD" clId="Web-{BABADE05-21FF-DB09-8C44-92F0D40BAAC5}" dt="2025-10-12T21:59:46.216" v="310"/>
          <ac:spMkLst>
            <pc:docMk/>
            <pc:sldMk cId="3432283241" sldId="331"/>
            <ac:spMk id="12" creationId="{8939395B-5AC2-3151-5FC6-6A6CB778F561}"/>
          </ac:spMkLst>
        </pc:spChg>
        <pc:spChg chg="mod">
          <ac:chgData name="Venessa La Toya Johnson Harvey (2411784)" userId="S::2411784@student.uwtsd.ac.uk::ac7aed98-38e5-4b7f-9fc9-ffdee8c026d1" providerId="AD" clId="Web-{BABADE05-21FF-DB09-8C44-92F0D40BAAC5}" dt="2025-10-13T00:43:46.357" v="2195" actId="1076"/>
          <ac:spMkLst>
            <pc:docMk/>
            <pc:sldMk cId="3432283241" sldId="331"/>
            <ac:spMk id="13" creationId="{A8B9DFA0-2B0C-3AD7-192C-082131EF3197}"/>
          </ac:spMkLst>
        </pc:spChg>
        <pc:spChg chg="add del mod">
          <ac:chgData name="Venessa La Toya Johnson Harvey (2411784)" userId="S::2411784@student.uwtsd.ac.uk::ac7aed98-38e5-4b7f-9fc9-ffdee8c026d1" providerId="AD" clId="Web-{BABADE05-21FF-DB09-8C44-92F0D40BAAC5}" dt="2025-10-12T23:24:10.302" v="1173"/>
          <ac:spMkLst>
            <pc:docMk/>
            <pc:sldMk cId="3432283241" sldId="331"/>
            <ac:spMk id="16" creationId="{6CEDAD8B-3B49-B10A-D2A3-A84B37FB3760}"/>
          </ac:spMkLst>
        </pc:spChg>
        <pc:spChg chg="add mod">
          <ac:chgData name="Venessa La Toya Johnson Harvey (2411784)" userId="S::2411784@student.uwtsd.ac.uk::ac7aed98-38e5-4b7f-9fc9-ffdee8c026d1" providerId="AD" clId="Web-{BABADE05-21FF-DB09-8C44-92F0D40BAAC5}" dt="2025-10-13T04:21:45.917" v="3876" actId="20577"/>
          <ac:spMkLst>
            <pc:docMk/>
            <pc:sldMk cId="3432283241" sldId="331"/>
            <ac:spMk id="17" creationId="{E2FF847D-8C34-6F20-7549-2FE947CCE1CE}"/>
          </ac:spMkLst>
        </pc:spChg>
        <pc:spChg chg="add del mod">
          <ac:chgData name="Venessa La Toya Johnson Harvey (2411784)" userId="S::2411784@student.uwtsd.ac.uk::ac7aed98-38e5-4b7f-9fc9-ffdee8c026d1" providerId="AD" clId="Web-{BABADE05-21FF-DB09-8C44-92F0D40BAAC5}" dt="2025-10-13T00:25:38.892" v="1808"/>
          <ac:spMkLst>
            <pc:docMk/>
            <pc:sldMk cId="3432283241" sldId="331"/>
            <ac:spMk id="19" creationId="{6F21AAB9-8576-D3F6-AC6E-0CFA307D15C6}"/>
          </ac:spMkLst>
        </pc:spChg>
        <pc:spChg chg="add del mod">
          <ac:chgData name="Venessa La Toya Johnson Harvey (2411784)" userId="S::2411784@student.uwtsd.ac.uk::ac7aed98-38e5-4b7f-9fc9-ffdee8c026d1" providerId="AD" clId="Web-{BABADE05-21FF-DB09-8C44-92F0D40BAAC5}" dt="2025-10-13T00:25:42.939" v="1809"/>
          <ac:spMkLst>
            <pc:docMk/>
            <pc:sldMk cId="3432283241" sldId="331"/>
            <ac:spMk id="21" creationId="{F4357C19-EF38-2BAE-EBBE-A8BDC489CCCA}"/>
          </ac:spMkLst>
        </pc:spChg>
        <pc:picChg chg="add del mod">
          <ac:chgData name="Venessa La Toya Johnson Harvey (2411784)" userId="S::2411784@student.uwtsd.ac.uk::ac7aed98-38e5-4b7f-9fc9-ffdee8c026d1" providerId="AD" clId="Web-{BABADE05-21FF-DB09-8C44-92F0D40BAAC5}" dt="2025-10-12T22:00:36.951" v="312"/>
          <ac:picMkLst>
            <pc:docMk/>
            <pc:sldMk cId="3432283241" sldId="331"/>
            <ac:picMk id="14" creationId="{CA0DAD6C-DE3F-90B7-1962-E4E996903EC7}"/>
          </ac:picMkLst>
        </pc:picChg>
        <pc:picChg chg="add mod">
          <ac:chgData name="Venessa La Toya Johnson Harvey (2411784)" userId="S::2411784@student.uwtsd.ac.uk::ac7aed98-38e5-4b7f-9fc9-ffdee8c026d1" providerId="AD" clId="Web-{BABADE05-21FF-DB09-8C44-92F0D40BAAC5}" dt="2025-10-13T00:43:49.669" v="2196" actId="1076"/>
          <ac:picMkLst>
            <pc:docMk/>
            <pc:sldMk cId="3432283241" sldId="331"/>
            <ac:picMk id="15" creationId="{0986CE55-D70D-1430-A760-27B70914336D}"/>
          </ac:picMkLst>
        </pc:picChg>
      </pc:sldChg>
      <pc:sldChg chg="addSp delSp modSp new mod modClrScheme chgLayout">
        <pc:chgData name="Venessa La Toya Johnson Harvey (2411784)" userId="S::2411784@student.uwtsd.ac.uk::ac7aed98-38e5-4b7f-9fc9-ffdee8c026d1" providerId="AD" clId="Web-{BABADE05-21FF-DB09-8C44-92F0D40BAAC5}" dt="2025-10-13T03:15:30.600" v="3649" actId="20577"/>
        <pc:sldMkLst>
          <pc:docMk/>
          <pc:sldMk cId="1983262583" sldId="332"/>
        </pc:sldMkLst>
        <pc:spChg chg="mod ord">
          <ac:chgData name="Venessa La Toya Johnson Harvey (2411784)" userId="S::2411784@student.uwtsd.ac.uk::ac7aed98-38e5-4b7f-9fc9-ffdee8c026d1" providerId="AD" clId="Web-{BABADE05-21FF-DB09-8C44-92F0D40BAAC5}" dt="2025-10-13T02:19:04.828" v="3464" actId="14100"/>
          <ac:spMkLst>
            <pc:docMk/>
            <pc:sldMk cId="1983262583" sldId="332"/>
            <ac:spMk id="2" creationId="{2429F142-0AE3-5D7F-F551-8AFEEE5E33A1}"/>
          </ac:spMkLst>
        </pc:spChg>
        <pc:spChg chg="mod ord">
          <ac:chgData name="Venessa La Toya Johnson Harvey (2411784)" userId="S::2411784@student.uwtsd.ac.uk::ac7aed98-38e5-4b7f-9fc9-ffdee8c026d1" providerId="AD" clId="Web-{BABADE05-21FF-DB09-8C44-92F0D40BAAC5}" dt="2025-10-13T02:18:26.234" v="3463" actId="14100"/>
          <ac:spMkLst>
            <pc:docMk/>
            <pc:sldMk cId="1983262583" sldId="332"/>
            <ac:spMk id="3" creationId="{78D44BE5-3A10-200D-7BA3-BC8E5DCEEEBA}"/>
          </ac:spMkLst>
        </pc:spChg>
        <pc:spChg chg="del">
          <ac:chgData name="Venessa La Toya Johnson Harvey (2411784)" userId="S::2411784@student.uwtsd.ac.uk::ac7aed98-38e5-4b7f-9fc9-ffdee8c026d1" providerId="AD" clId="Web-{BABADE05-21FF-DB09-8C44-92F0D40BAAC5}" dt="2025-10-13T02:03:49.376" v="3365"/>
          <ac:spMkLst>
            <pc:docMk/>
            <pc:sldMk cId="1983262583" sldId="332"/>
            <ac:spMk id="4" creationId="{9221D32D-A702-2470-73C5-0A81C6C0837B}"/>
          </ac:spMkLst>
        </pc:spChg>
        <pc:spChg chg="del">
          <ac:chgData name="Venessa La Toya Johnson Harvey (2411784)" userId="S::2411784@student.uwtsd.ac.uk::ac7aed98-38e5-4b7f-9fc9-ffdee8c026d1" providerId="AD" clId="Web-{BABADE05-21FF-DB09-8C44-92F0D40BAAC5}" dt="2025-10-13T02:03:49.376" v="3365"/>
          <ac:spMkLst>
            <pc:docMk/>
            <pc:sldMk cId="1983262583" sldId="332"/>
            <ac:spMk id="5" creationId="{A19AAA0D-B751-8141-2D30-D1C6822E1D9C}"/>
          </ac:spMkLst>
        </pc:spChg>
        <pc:spChg chg="del">
          <ac:chgData name="Venessa La Toya Johnson Harvey (2411784)" userId="S::2411784@student.uwtsd.ac.uk::ac7aed98-38e5-4b7f-9fc9-ffdee8c026d1" providerId="AD" clId="Web-{BABADE05-21FF-DB09-8C44-92F0D40BAAC5}" dt="2025-10-13T02:03:49.376" v="3365"/>
          <ac:spMkLst>
            <pc:docMk/>
            <pc:sldMk cId="1983262583" sldId="332"/>
            <ac:spMk id="6" creationId="{1D62B57D-27DA-8B72-9611-4C716E37FEBD}"/>
          </ac:spMkLst>
        </pc:spChg>
        <pc:spChg chg="del">
          <ac:chgData name="Venessa La Toya Johnson Harvey (2411784)" userId="S::2411784@student.uwtsd.ac.uk::ac7aed98-38e5-4b7f-9fc9-ffdee8c026d1" providerId="AD" clId="Web-{BABADE05-21FF-DB09-8C44-92F0D40BAAC5}" dt="2025-10-13T02:03:49.376" v="3365"/>
          <ac:spMkLst>
            <pc:docMk/>
            <pc:sldMk cId="1983262583" sldId="332"/>
            <ac:spMk id="7" creationId="{73BBB4A5-F7F7-12EC-F816-87F6867EBF26}"/>
          </ac:spMkLst>
        </pc:spChg>
        <pc:spChg chg="del">
          <ac:chgData name="Venessa La Toya Johnson Harvey (2411784)" userId="S::2411784@student.uwtsd.ac.uk::ac7aed98-38e5-4b7f-9fc9-ffdee8c026d1" providerId="AD" clId="Web-{BABADE05-21FF-DB09-8C44-92F0D40BAAC5}" dt="2025-10-13T02:03:49.376" v="3365"/>
          <ac:spMkLst>
            <pc:docMk/>
            <pc:sldMk cId="1983262583" sldId="332"/>
            <ac:spMk id="8" creationId="{0722D9FB-DD81-3F16-F7B1-6AC82C7E2902}"/>
          </ac:spMkLst>
        </pc:spChg>
        <pc:spChg chg="mod ord">
          <ac:chgData name="Venessa La Toya Johnson Harvey (2411784)" userId="S::2411784@student.uwtsd.ac.uk::ac7aed98-38e5-4b7f-9fc9-ffdee8c026d1" providerId="AD" clId="Web-{BABADE05-21FF-DB09-8C44-92F0D40BAAC5}" dt="2025-10-13T02:10:48.178" v="3426"/>
          <ac:spMkLst>
            <pc:docMk/>
            <pc:sldMk cId="1983262583" sldId="332"/>
            <ac:spMk id="10" creationId="{B9D99B8C-0028-B9D5-007F-940E577383D6}"/>
          </ac:spMkLst>
        </pc:spChg>
        <pc:spChg chg="mod ord">
          <ac:chgData name="Venessa La Toya Johnson Harvey (2411784)" userId="S::2411784@student.uwtsd.ac.uk::ac7aed98-38e5-4b7f-9fc9-ffdee8c026d1" providerId="AD" clId="Web-{BABADE05-21FF-DB09-8C44-92F0D40BAAC5}" dt="2025-10-13T02:10:48.178" v="3426"/>
          <ac:spMkLst>
            <pc:docMk/>
            <pc:sldMk cId="1983262583" sldId="332"/>
            <ac:spMk id="11" creationId="{7D89EB7B-B9CF-535B-D96E-FEB8A618589E}"/>
          </ac:spMkLst>
        </pc:spChg>
        <pc:spChg chg="del">
          <ac:chgData name="Venessa La Toya Johnson Harvey (2411784)" userId="S::2411784@student.uwtsd.ac.uk::ac7aed98-38e5-4b7f-9fc9-ffdee8c026d1" providerId="AD" clId="Web-{BABADE05-21FF-DB09-8C44-92F0D40BAAC5}" dt="2025-10-13T01:58:47.600" v="3364"/>
          <ac:spMkLst>
            <pc:docMk/>
            <pc:sldMk cId="1983262583" sldId="332"/>
            <ac:spMk id="12" creationId="{CCB88B18-7CD4-A1B8-90F7-09E59A29661C}"/>
          </ac:spMkLst>
        </pc:spChg>
        <pc:spChg chg="mod ord">
          <ac:chgData name="Venessa La Toya Johnson Harvey (2411784)" userId="S::2411784@student.uwtsd.ac.uk::ac7aed98-38e5-4b7f-9fc9-ffdee8c026d1" providerId="AD" clId="Web-{BABADE05-21FF-DB09-8C44-92F0D40BAAC5}" dt="2025-10-13T02:10:48.178" v="3426"/>
          <ac:spMkLst>
            <pc:docMk/>
            <pc:sldMk cId="1983262583" sldId="332"/>
            <ac:spMk id="13" creationId="{0D5BCB41-FEF6-5DE1-8EC8-D758C69C896C}"/>
          </ac:spMkLst>
        </pc:spChg>
        <pc:spChg chg="add">
          <ac:chgData name="Venessa La Toya Johnson Harvey (2411784)" userId="S::2411784@student.uwtsd.ac.uk::ac7aed98-38e5-4b7f-9fc9-ffdee8c026d1" providerId="AD" clId="Web-{BABADE05-21FF-DB09-8C44-92F0D40BAAC5}" dt="2025-10-13T02:07:40.423" v="3394"/>
          <ac:spMkLst>
            <pc:docMk/>
            <pc:sldMk cId="1983262583" sldId="332"/>
            <ac:spMk id="14" creationId="{CDD5F3A4-2240-FAE2-E4D9-6AB75E396BC1}"/>
          </ac:spMkLst>
        </pc:spChg>
        <pc:spChg chg="add mod">
          <ac:chgData name="Venessa La Toya Johnson Harvey (2411784)" userId="S::2411784@student.uwtsd.ac.uk::ac7aed98-38e5-4b7f-9fc9-ffdee8c026d1" providerId="AD" clId="Web-{BABADE05-21FF-DB09-8C44-92F0D40BAAC5}" dt="2025-10-13T02:08:00.643" v="3401" actId="20577"/>
          <ac:spMkLst>
            <pc:docMk/>
            <pc:sldMk cId="1983262583" sldId="332"/>
            <ac:spMk id="15" creationId="{433B6B67-92D4-D37A-9EB3-947F8ECDEDB6}"/>
          </ac:spMkLst>
        </pc:spChg>
        <pc:spChg chg="add del">
          <ac:chgData name="Venessa La Toya Johnson Harvey (2411784)" userId="S::2411784@student.uwtsd.ac.uk::ac7aed98-38e5-4b7f-9fc9-ffdee8c026d1" providerId="AD" clId="Web-{BABADE05-21FF-DB09-8C44-92F0D40BAAC5}" dt="2025-10-13T02:08:41.003" v="3404"/>
          <ac:spMkLst>
            <pc:docMk/>
            <pc:sldMk cId="1983262583" sldId="332"/>
            <ac:spMk id="16" creationId="{18DD0118-CCBF-3CF0-F675-3B4EBB4EFC90}"/>
          </ac:spMkLst>
        </pc:spChg>
        <pc:spChg chg="add del">
          <ac:chgData name="Venessa La Toya Johnson Harvey (2411784)" userId="S::2411784@student.uwtsd.ac.uk::ac7aed98-38e5-4b7f-9fc9-ffdee8c026d1" providerId="AD" clId="Web-{BABADE05-21FF-DB09-8C44-92F0D40BAAC5}" dt="2025-10-13T02:08:41.050" v="3406"/>
          <ac:spMkLst>
            <pc:docMk/>
            <pc:sldMk cId="1983262583" sldId="332"/>
            <ac:spMk id="17" creationId="{098B5D55-260E-5824-0D55-899ABB07785F}"/>
          </ac:spMkLst>
        </pc:spChg>
        <pc:spChg chg="add">
          <ac:chgData name="Venessa La Toya Johnson Harvey (2411784)" userId="S::2411784@student.uwtsd.ac.uk::ac7aed98-38e5-4b7f-9fc9-ffdee8c026d1" providerId="AD" clId="Web-{BABADE05-21FF-DB09-8C44-92F0D40BAAC5}" dt="2025-10-13T02:09:01.067" v="3407"/>
          <ac:spMkLst>
            <pc:docMk/>
            <pc:sldMk cId="1983262583" sldId="332"/>
            <ac:spMk id="18" creationId="{6C66CB80-ACDB-4DE2-73F7-37A1B2699D01}"/>
          </ac:spMkLst>
        </pc:spChg>
        <pc:spChg chg="add del">
          <ac:chgData name="Venessa La Toya Johnson Harvey (2411784)" userId="S::2411784@student.uwtsd.ac.uk::ac7aed98-38e5-4b7f-9fc9-ffdee8c026d1" providerId="AD" clId="Web-{BABADE05-21FF-DB09-8C44-92F0D40BAAC5}" dt="2025-10-13T02:09:01.176" v="3409"/>
          <ac:spMkLst>
            <pc:docMk/>
            <pc:sldMk cId="1983262583" sldId="332"/>
            <ac:spMk id="19" creationId="{FE5D0C60-4E39-8D84-3A07-7A264CD9F04F}"/>
          </ac:spMkLst>
        </pc:spChg>
        <pc:spChg chg="add">
          <ac:chgData name="Venessa La Toya Johnson Harvey (2411784)" userId="S::2411784@student.uwtsd.ac.uk::ac7aed98-38e5-4b7f-9fc9-ffdee8c026d1" providerId="AD" clId="Web-{BABADE05-21FF-DB09-8C44-92F0D40BAAC5}" dt="2025-10-13T02:09:41.286" v="3411"/>
          <ac:spMkLst>
            <pc:docMk/>
            <pc:sldMk cId="1983262583" sldId="332"/>
            <ac:spMk id="20" creationId="{8F8788EE-ADF0-536F-EAED-EC68FD6C049C}"/>
          </ac:spMkLst>
        </pc:spChg>
        <pc:spChg chg="add">
          <ac:chgData name="Venessa La Toya Johnson Harvey (2411784)" userId="S::2411784@student.uwtsd.ac.uk::ac7aed98-38e5-4b7f-9fc9-ffdee8c026d1" providerId="AD" clId="Web-{BABADE05-21FF-DB09-8C44-92F0D40BAAC5}" dt="2025-10-13T02:09:41.302" v="3412"/>
          <ac:spMkLst>
            <pc:docMk/>
            <pc:sldMk cId="1983262583" sldId="332"/>
            <ac:spMk id="21" creationId="{7EF2F456-05AF-8C01-F9A8-B7AF31D759FA}"/>
          </ac:spMkLst>
        </pc:spChg>
        <pc:spChg chg="add">
          <ac:chgData name="Venessa La Toya Johnson Harvey (2411784)" userId="S::2411784@student.uwtsd.ac.uk::ac7aed98-38e5-4b7f-9fc9-ffdee8c026d1" providerId="AD" clId="Web-{BABADE05-21FF-DB09-8C44-92F0D40BAAC5}" dt="2025-10-13T02:09:41.333" v="3413"/>
          <ac:spMkLst>
            <pc:docMk/>
            <pc:sldMk cId="1983262583" sldId="332"/>
            <ac:spMk id="22" creationId="{FB22AD4D-DE0E-0DE1-F684-298DA47B1AB5}"/>
          </ac:spMkLst>
        </pc:spChg>
        <pc:spChg chg="add del">
          <ac:chgData name="Venessa La Toya Johnson Harvey (2411784)" userId="S::2411784@student.uwtsd.ac.uk::ac7aed98-38e5-4b7f-9fc9-ffdee8c026d1" providerId="AD" clId="Web-{BABADE05-21FF-DB09-8C44-92F0D40BAAC5}" dt="2025-10-13T02:09:41.411" v="3415"/>
          <ac:spMkLst>
            <pc:docMk/>
            <pc:sldMk cId="1983262583" sldId="332"/>
            <ac:spMk id="23" creationId="{E4C13F06-1E40-8241-4605-9E85A72ABBBE}"/>
          </ac:spMkLst>
        </pc:spChg>
        <pc:spChg chg="add del">
          <ac:chgData name="Venessa La Toya Johnson Harvey (2411784)" userId="S::2411784@student.uwtsd.ac.uk::ac7aed98-38e5-4b7f-9fc9-ffdee8c026d1" providerId="AD" clId="Web-{BABADE05-21FF-DB09-8C44-92F0D40BAAC5}" dt="2025-10-13T02:10:01.584" v="3421"/>
          <ac:spMkLst>
            <pc:docMk/>
            <pc:sldMk cId="1983262583" sldId="332"/>
            <ac:spMk id="24" creationId="{F0196E74-112B-1D94-513A-438866C1C33D}"/>
          </ac:spMkLst>
        </pc:spChg>
        <pc:spChg chg="add del">
          <ac:chgData name="Venessa La Toya Johnson Harvey (2411784)" userId="S::2411784@student.uwtsd.ac.uk::ac7aed98-38e5-4b7f-9fc9-ffdee8c026d1" providerId="AD" clId="Web-{BABADE05-21FF-DB09-8C44-92F0D40BAAC5}" dt="2025-10-13T02:11:50.165" v="3428"/>
          <ac:spMkLst>
            <pc:docMk/>
            <pc:sldMk cId="1983262583" sldId="332"/>
            <ac:spMk id="25" creationId="{F4E9AD90-9F27-60F7-4760-58BDCE780F32}"/>
          </ac:spMkLst>
        </pc:spChg>
        <pc:spChg chg="add del mod ord">
          <ac:chgData name="Venessa La Toya Johnson Harvey (2411784)" userId="S::2411784@student.uwtsd.ac.uk::ac7aed98-38e5-4b7f-9fc9-ffdee8c026d1" providerId="AD" clId="Web-{BABADE05-21FF-DB09-8C44-92F0D40BAAC5}" dt="2025-10-13T02:13:53.959" v="3439"/>
          <ac:spMkLst>
            <pc:docMk/>
            <pc:sldMk cId="1983262583" sldId="332"/>
            <ac:spMk id="26" creationId="{907539BB-BD6B-6152-9D8C-980C30A6C5B4}"/>
          </ac:spMkLst>
        </pc:spChg>
        <pc:spChg chg="add mod ord">
          <ac:chgData name="Venessa La Toya Johnson Harvey (2411784)" userId="S::2411784@student.uwtsd.ac.uk::ac7aed98-38e5-4b7f-9fc9-ffdee8c026d1" providerId="AD" clId="Web-{BABADE05-21FF-DB09-8C44-92F0D40BAAC5}" dt="2025-10-13T02:14:34.117" v="3440" actId="1076"/>
          <ac:spMkLst>
            <pc:docMk/>
            <pc:sldMk cId="1983262583" sldId="332"/>
            <ac:spMk id="27" creationId="{B4E1EC0E-1FE6-5766-4171-301118745F81}"/>
          </ac:spMkLst>
        </pc:spChg>
        <pc:spChg chg="add del">
          <ac:chgData name="Venessa La Toya Johnson Harvey (2411784)" userId="S::2411784@student.uwtsd.ac.uk::ac7aed98-38e5-4b7f-9fc9-ffdee8c026d1" providerId="AD" clId="Web-{BABADE05-21FF-DB09-8C44-92F0D40BAAC5}" dt="2025-10-13T02:19:04.953" v="3466"/>
          <ac:spMkLst>
            <pc:docMk/>
            <pc:sldMk cId="1983262583" sldId="332"/>
            <ac:spMk id="28" creationId="{B8D7BCD6-4CC5-FA5B-C3EB-280F76C6DC75}"/>
          </ac:spMkLst>
        </pc:spChg>
        <pc:spChg chg="add mod">
          <ac:chgData name="Venessa La Toya Johnson Harvey (2411784)" userId="S::2411784@student.uwtsd.ac.uk::ac7aed98-38e5-4b7f-9fc9-ffdee8c026d1" providerId="AD" clId="Web-{BABADE05-21FF-DB09-8C44-92F0D40BAAC5}" dt="2025-10-13T03:15:30.600" v="3649" actId="20577"/>
          <ac:spMkLst>
            <pc:docMk/>
            <pc:sldMk cId="1983262583" sldId="332"/>
            <ac:spMk id="29" creationId="{9B79C8EB-5848-1946-09BE-AE8209C2E530}"/>
          </ac:spMkLst>
        </pc:spChg>
      </pc:sldChg>
      <pc:sldChg chg="delSp modSp new mod modClrScheme chgLayout">
        <pc:chgData name="Venessa La Toya Johnson Harvey (2411784)" userId="S::2411784@student.uwtsd.ac.uk::ac7aed98-38e5-4b7f-9fc9-ffdee8c026d1" providerId="AD" clId="Web-{BABADE05-21FF-DB09-8C44-92F0D40BAAC5}" dt="2025-10-13T03:35:51.986" v="3724" actId="20577"/>
        <pc:sldMkLst>
          <pc:docMk/>
          <pc:sldMk cId="4125017662" sldId="333"/>
        </pc:sldMkLst>
        <pc:spChg chg="del">
          <ac:chgData name="Venessa La Toya Johnson Harvey (2411784)" userId="S::2411784@student.uwtsd.ac.uk::ac7aed98-38e5-4b7f-9fc9-ffdee8c026d1" providerId="AD" clId="Web-{BABADE05-21FF-DB09-8C44-92F0D40BAAC5}" dt="2025-10-13T03:21:45.256" v="3654"/>
          <ac:spMkLst>
            <pc:docMk/>
            <pc:sldMk cId="4125017662" sldId="333"/>
            <ac:spMk id="3" creationId="{504DA3A2-DF50-B0B6-88F4-5730B131AC8B}"/>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4" creationId="{7D6D24EE-7CAD-C90B-33B2-3DC79B8BC7B6}"/>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5" creationId="{F201944D-8E24-84C8-1B6C-739C62F98708}"/>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6" creationId="{19A62903-9CF8-388C-B5B4-073C65F0D3CD}"/>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7" creationId="{CAC96151-E115-1C43-96C7-D865B95A4052}"/>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8" creationId="{D32849FB-09E7-F0FB-80B8-AA0735E6E8BA}"/>
          </ac:spMkLst>
        </pc:spChg>
        <pc:spChg chg="del">
          <ac:chgData name="Venessa La Toya Johnson Harvey (2411784)" userId="S::2411784@student.uwtsd.ac.uk::ac7aed98-38e5-4b7f-9fc9-ffdee8c026d1" providerId="AD" clId="Web-{BABADE05-21FF-DB09-8C44-92F0D40BAAC5}" dt="2025-10-13T03:21:45.256" v="3654"/>
          <ac:spMkLst>
            <pc:docMk/>
            <pc:sldMk cId="4125017662" sldId="333"/>
            <ac:spMk id="9" creationId="{0EC67C0A-80C4-88F6-079A-F6437F34DFE9}"/>
          </ac:spMkLst>
        </pc:spChg>
        <pc:spChg chg="mod ord">
          <ac:chgData name="Venessa La Toya Johnson Harvey (2411784)" userId="S::2411784@student.uwtsd.ac.uk::ac7aed98-38e5-4b7f-9fc9-ffdee8c026d1" providerId="AD" clId="Web-{BABADE05-21FF-DB09-8C44-92F0D40BAAC5}" dt="2025-10-13T03:21:45.256" v="3654"/>
          <ac:spMkLst>
            <pc:docMk/>
            <pc:sldMk cId="4125017662" sldId="333"/>
            <ac:spMk id="10" creationId="{99390640-D6DE-4B38-813C-7A80340BC5E6}"/>
          </ac:spMkLst>
        </pc:spChg>
        <pc:spChg chg="mod ord">
          <ac:chgData name="Venessa La Toya Johnson Harvey (2411784)" userId="S::2411784@student.uwtsd.ac.uk::ac7aed98-38e5-4b7f-9fc9-ffdee8c026d1" providerId="AD" clId="Web-{BABADE05-21FF-DB09-8C44-92F0D40BAAC5}" dt="2025-10-13T03:21:45.256" v="3654"/>
          <ac:spMkLst>
            <pc:docMk/>
            <pc:sldMk cId="4125017662" sldId="333"/>
            <ac:spMk id="11" creationId="{09A74FD1-C712-FB8F-1E5C-6A3C0C9C2EB6}"/>
          </ac:spMkLst>
        </pc:spChg>
        <pc:spChg chg="mod ord">
          <ac:chgData name="Venessa La Toya Johnson Harvey (2411784)" userId="S::2411784@student.uwtsd.ac.uk::ac7aed98-38e5-4b7f-9fc9-ffdee8c026d1" providerId="AD" clId="Web-{BABADE05-21FF-DB09-8C44-92F0D40BAAC5}" dt="2025-10-13T03:35:51.986" v="3724" actId="20577"/>
          <ac:spMkLst>
            <pc:docMk/>
            <pc:sldMk cId="4125017662" sldId="333"/>
            <ac:spMk id="12" creationId="{64FCF44B-9F62-D476-58E2-49B1E35D0124}"/>
          </ac:spMkLst>
        </pc:spChg>
        <pc:spChg chg="mod">
          <ac:chgData name="Venessa La Toya Johnson Harvey (2411784)" userId="S::2411784@student.uwtsd.ac.uk::ac7aed98-38e5-4b7f-9fc9-ffdee8c026d1" providerId="AD" clId="Web-{BABADE05-21FF-DB09-8C44-92F0D40BAAC5}" dt="2025-10-13T03:20:13.607" v="3653" actId="20577"/>
          <ac:spMkLst>
            <pc:docMk/>
            <pc:sldMk cId="4125017662" sldId="333"/>
            <ac:spMk id="13" creationId="{B4474DA6-726A-8B2D-76BB-C6F3F76B1E96}"/>
          </ac:spMkLst>
        </pc:spChg>
      </pc:sldChg>
      <pc:sldChg chg="delSp modSp new mod ord modClrScheme chgLayout">
        <pc:chgData name="Venessa La Toya Johnson Harvey (2411784)" userId="S::2411784@student.uwtsd.ac.uk::ac7aed98-38e5-4b7f-9fc9-ffdee8c026d1" providerId="AD" clId="Web-{BABADE05-21FF-DB09-8C44-92F0D40BAAC5}" dt="2025-10-13T03:36:12.893" v="3726"/>
        <pc:sldMkLst>
          <pc:docMk/>
          <pc:sldMk cId="1733394778" sldId="334"/>
        </pc:sldMkLst>
        <pc:spChg chg="del">
          <ac:chgData name="Venessa La Toya Johnson Harvey (2411784)" userId="S::2411784@student.uwtsd.ac.uk::ac7aed98-38e5-4b7f-9fc9-ffdee8c026d1" providerId="AD" clId="Web-{BABADE05-21FF-DB09-8C44-92F0D40BAAC5}" dt="2025-10-12T22:22:14.270" v="485"/>
          <ac:spMkLst>
            <pc:docMk/>
            <pc:sldMk cId="1733394778" sldId="334"/>
            <ac:spMk id="2" creationId="{FD87146B-AFC1-3358-6D9F-A7A4698A7E97}"/>
          </ac:spMkLst>
        </pc:spChg>
        <pc:spChg chg="del">
          <ac:chgData name="Venessa La Toya Johnson Harvey (2411784)" userId="S::2411784@student.uwtsd.ac.uk::ac7aed98-38e5-4b7f-9fc9-ffdee8c026d1" providerId="AD" clId="Web-{BABADE05-21FF-DB09-8C44-92F0D40BAAC5}" dt="2025-10-12T22:22:14.270" v="485"/>
          <ac:spMkLst>
            <pc:docMk/>
            <pc:sldMk cId="1733394778" sldId="334"/>
            <ac:spMk id="3" creationId="{3E237B0B-773E-9205-E023-143828A4C099}"/>
          </ac:spMkLst>
        </pc:spChg>
        <pc:spChg chg="del">
          <ac:chgData name="Venessa La Toya Johnson Harvey (2411784)" userId="S::2411784@student.uwtsd.ac.uk::ac7aed98-38e5-4b7f-9fc9-ffdee8c026d1" providerId="AD" clId="Web-{BABADE05-21FF-DB09-8C44-92F0D40BAAC5}" dt="2025-10-12T22:22:14.270" v="485"/>
          <ac:spMkLst>
            <pc:docMk/>
            <pc:sldMk cId="1733394778" sldId="334"/>
            <ac:spMk id="6" creationId="{5A064F80-81C6-38D4-7393-84E6B8106659}"/>
          </ac:spMkLst>
        </pc:spChg>
        <pc:spChg chg="del">
          <ac:chgData name="Venessa La Toya Johnson Harvey (2411784)" userId="S::2411784@student.uwtsd.ac.uk::ac7aed98-38e5-4b7f-9fc9-ffdee8c026d1" providerId="AD" clId="Web-{BABADE05-21FF-DB09-8C44-92F0D40BAAC5}" dt="2025-10-12T22:22:14.270" v="485"/>
          <ac:spMkLst>
            <pc:docMk/>
            <pc:sldMk cId="1733394778" sldId="334"/>
            <ac:spMk id="7" creationId="{89551941-7565-E4B4-C270-D802A0398DE8}"/>
          </ac:spMkLst>
        </pc:spChg>
        <pc:spChg chg="del">
          <ac:chgData name="Venessa La Toya Johnson Harvey (2411784)" userId="S::2411784@student.uwtsd.ac.uk::ac7aed98-38e5-4b7f-9fc9-ffdee8c026d1" providerId="AD" clId="Web-{BABADE05-21FF-DB09-8C44-92F0D40BAAC5}" dt="2025-10-12T22:22:14.270" v="485"/>
          <ac:spMkLst>
            <pc:docMk/>
            <pc:sldMk cId="1733394778" sldId="334"/>
            <ac:spMk id="8" creationId="{A66626C5-CED9-CC0D-29C0-7563BEC03CCA}"/>
          </ac:spMkLst>
        </pc:spChg>
        <pc:spChg chg="del">
          <ac:chgData name="Venessa La Toya Johnson Harvey (2411784)" userId="S::2411784@student.uwtsd.ac.uk::ac7aed98-38e5-4b7f-9fc9-ffdee8c026d1" providerId="AD" clId="Web-{BABADE05-21FF-DB09-8C44-92F0D40BAAC5}" dt="2025-10-12T22:22:14.270" v="485"/>
          <ac:spMkLst>
            <pc:docMk/>
            <pc:sldMk cId="1733394778" sldId="334"/>
            <ac:spMk id="9" creationId="{362505A0-F193-C887-4422-BD1BA80242AF}"/>
          </ac:spMkLst>
        </pc:spChg>
        <pc:spChg chg="del mod ord">
          <ac:chgData name="Venessa La Toya Johnson Harvey (2411784)" userId="S::2411784@student.uwtsd.ac.uk::ac7aed98-38e5-4b7f-9fc9-ffdee8c026d1" providerId="AD" clId="Web-{BABADE05-21FF-DB09-8C44-92F0D40BAAC5}" dt="2025-10-12T22:56:27.846" v="907"/>
          <ac:spMkLst>
            <pc:docMk/>
            <pc:sldMk cId="1733394778" sldId="334"/>
            <ac:spMk id="10" creationId="{957079DE-C6EB-22B5-37B6-86926C1EA189}"/>
          </ac:spMkLst>
        </pc:spChg>
        <pc:spChg chg="del mod ord">
          <ac:chgData name="Venessa La Toya Johnson Harvey (2411784)" userId="S::2411784@student.uwtsd.ac.uk::ac7aed98-38e5-4b7f-9fc9-ffdee8c026d1" providerId="AD" clId="Web-{BABADE05-21FF-DB09-8C44-92F0D40BAAC5}" dt="2025-10-12T22:56:35.784" v="908"/>
          <ac:spMkLst>
            <pc:docMk/>
            <pc:sldMk cId="1733394778" sldId="334"/>
            <ac:spMk id="11" creationId="{38BC4565-5C05-373A-D563-C400FFFE5A17}"/>
          </ac:spMkLst>
        </pc:spChg>
        <pc:spChg chg="mod ord">
          <ac:chgData name="Venessa La Toya Johnson Harvey (2411784)" userId="S::2411784@student.uwtsd.ac.uk::ac7aed98-38e5-4b7f-9fc9-ffdee8c026d1" providerId="AD" clId="Web-{BABADE05-21FF-DB09-8C44-92F0D40BAAC5}" dt="2025-10-13T02:43:30.739" v="3551" actId="20577"/>
          <ac:spMkLst>
            <pc:docMk/>
            <pc:sldMk cId="1733394778" sldId="334"/>
            <ac:spMk id="12" creationId="{5389C1D6-E220-CE3F-2DDC-0AA88F19EFD0}"/>
          </ac:spMkLst>
        </pc:spChg>
        <pc:spChg chg="mod ord">
          <ac:chgData name="Venessa La Toya Johnson Harvey (2411784)" userId="S::2411784@student.uwtsd.ac.uk::ac7aed98-38e5-4b7f-9fc9-ffdee8c026d1" providerId="AD" clId="Web-{BABADE05-21FF-DB09-8C44-92F0D40BAAC5}" dt="2025-10-12T22:56:05.033" v="904" actId="1076"/>
          <ac:spMkLst>
            <pc:docMk/>
            <pc:sldMk cId="1733394778" sldId="334"/>
            <ac:spMk id="13" creationId="{FE004A26-033D-E49E-5AC2-82B6DBB671F0}"/>
          </ac:spMkLst>
        </pc:spChg>
      </pc:sldChg>
      <pc:sldChg chg="addSp delSp modSp new mod modClrScheme chgLayout">
        <pc:chgData name="Venessa La Toya Johnson Harvey (2411784)" userId="S::2411784@student.uwtsd.ac.uk::ac7aed98-38e5-4b7f-9fc9-ffdee8c026d1" providerId="AD" clId="Web-{BABADE05-21FF-DB09-8C44-92F0D40BAAC5}" dt="2025-10-13T05:55:25.220" v="4022"/>
        <pc:sldMkLst>
          <pc:docMk/>
          <pc:sldMk cId="3974656458" sldId="335"/>
        </pc:sldMkLst>
        <pc:spChg chg="del">
          <ac:chgData name="Venessa La Toya Johnson Harvey (2411784)" userId="S::2411784@student.uwtsd.ac.uk::ac7aed98-38e5-4b7f-9fc9-ffdee8c026d1" providerId="AD" clId="Web-{BABADE05-21FF-DB09-8C44-92F0D40BAAC5}" dt="2025-10-13T03:36:13.034" v="3727"/>
          <ac:spMkLst>
            <pc:docMk/>
            <pc:sldMk cId="3974656458" sldId="335"/>
            <ac:spMk id="2" creationId="{A7268E87-9A89-D5BC-0C8F-C287563B4934}"/>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3" creationId="{20653E67-E199-9B22-848D-C439BE0282A6}"/>
          </ac:spMkLst>
        </pc:spChg>
        <pc:spChg chg="add del">
          <ac:chgData name="Venessa La Toya Johnson Harvey (2411784)" userId="S::2411784@student.uwtsd.ac.uk::ac7aed98-38e5-4b7f-9fc9-ffdee8c026d1" providerId="AD" clId="Web-{BABADE05-21FF-DB09-8C44-92F0D40BAAC5}" dt="2025-10-13T05:38:46.069" v="3986"/>
          <ac:spMkLst>
            <pc:docMk/>
            <pc:sldMk cId="3974656458" sldId="335"/>
            <ac:spMk id="3" creationId="{80E13C37-7FFD-A029-3578-4FD8A070455D}"/>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4" creationId="{7F5CCEA5-6DA5-8C49-D547-FC7510493A10}"/>
          </ac:spMkLst>
        </pc:spChg>
        <pc:spChg chg="add del">
          <ac:chgData name="Venessa La Toya Johnson Harvey (2411784)" userId="S::2411784@student.uwtsd.ac.uk::ac7aed98-38e5-4b7f-9fc9-ffdee8c026d1" providerId="AD" clId="Web-{BABADE05-21FF-DB09-8C44-92F0D40BAAC5}" dt="2025-10-13T05:39:06.554" v="3989"/>
          <ac:spMkLst>
            <pc:docMk/>
            <pc:sldMk cId="3974656458" sldId="335"/>
            <ac:spMk id="4" creationId="{C984B7E7-2523-B906-FB4C-4EA6B4C16369}"/>
          </ac:spMkLst>
        </pc:spChg>
        <pc:spChg chg="add del">
          <ac:chgData name="Venessa La Toya Johnson Harvey (2411784)" userId="S::2411784@student.uwtsd.ac.uk::ac7aed98-38e5-4b7f-9fc9-ffdee8c026d1" providerId="AD" clId="Web-{BABADE05-21FF-DB09-8C44-92F0D40BAAC5}" dt="2025-10-13T05:49:43.835" v="4004"/>
          <ac:spMkLst>
            <pc:docMk/>
            <pc:sldMk cId="3974656458" sldId="335"/>
            <ac:spMk id="5" creationId="{BC7BBA9B-4462-C7F2-A5C8-A9A16C3E4B24}"/>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5" creationId="{EC50075F-BF1A-5F79-7F76-139188C1DE32}"/>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6" creationId="{5812B121-3A25-515F-061F-5F4605A1CC44}"/>
          </ac:spMkLst>
        </pc:spChg>
        <pc:spChg chg="add del">
          <ac:chgData name="Venessa La Toya Johnson Harvey (2411784)" userId="S::2411784@student.uwtsd.ac.uk::ac7aed98-38e5-4b7f-9fc9-ffdee8c026d1" providerId="AD" clId="Web-{BABADE05-21FF-DB09-8C44-92F0D40BAAC5}" dt="2025-10-13T05:49:02.913" v="4003"/>
          <ac:spMkLst>
            <pc:docMk/>
            <pc:sldMk cId="3974656458" sldId="335"/>
            <ac:spMk id="6" creationId="{B0E0039D-E833-8E9E-678A-8C6FA15D196D}"/>
          </ac:spMkLst>
        </pc:spChg>
        <pc:spChg chg="add del">
          <ac:chgData name="Venessa La Toya Johnson Harvey (2411784)" userId="S::2411784@student.uwtsd.ac.uk::ac7aed98-38e5-4b7f-9fc9-ffdee8c026d1" providerId="AD" clId="Web-{BABADE05-21FF-DB09-8C44-92F0D40BAAC5}" dt="2025-10-13T05:47:51.816" v="4002"/>
          <ac:spMkLst>
            <pc:docMk/>
            <pc:sldMk cId="3974656458" sldId="335"/>
            <ac:spMk id="7" creationId="{9E95BF47-789B-1679-0207-B8C239FEB1C3}"/>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8" creationId="{5B4FB3D4-1B00-1FF2-C28C-6CF75B7A7C80}"/>
          </ac:spMkLst>
        </pc:spChg>
        <pc:spChg chg="del">
          <ac:chgData name="Venessa La Toya Johnson Harvey (2411784)" userId="S::2411784@student.uwtsd.ac.uk::ac7aed98-38e5-4b7f-9fc9-ffdee8c026d1" providerId="AD" clId="Web-{BABADE05-21FF-DB09-8C44-92F0D40BAAC5}" dt="2025-10-13T03:36:13.034" v="3727"/>
          <ac:spMkLst>
            <pc:docMk/>
            <pc:sldMk cId="3974656458" sldId="335"/>
            <ac:spMk id="9" creationId="{10FBA04F-A117-BAB4-0BD1-ED1F044C23EA}"/>
          </ac:spMkLst>
        </pc:spChg>
        <pc:spChg chg="mod ord">
          <ac:chgData name="Venessa La Toya Johnson Harvey (2411784)" userId="S::2411784@student.uwtsd.ac.uk::ac7aed98-38e5-4b7f-9fc9-ffdee8c026d1" providerId="AD" clId="Web-{BABADE05-21FF-DB09-8C44-92F0D40BAAC5}" dt="2025-10-13T03:36:13.034" v="3727"/>
          <ac:spMkLst>
            <pc:docMk/>
            <pc:sldMk cId="3974656458" sldId="335"/>
            <ac:spMk id="10" creationId="{0A056C02-58F1-A0CB-9C74-25CAA5678667}"/>
          </ac:spMkLst>
        </pc:spChg>
        <pc:spChg chg="mod ord">
          <ac:chgData name="Venessa La Toya Johnson Harvey (2411784)" userId="S::2411784@student.uwtsd.ac.uk::ac7aed98-38e5-4b7f-9fc9-ffdee8c026d1" providerId="AD" clId="Web-{BABADE05-21FF-DB09-8C44-92F0D40BAAC5}" dt="2025-10-13T03:36:13.034" v="3727"/>
          <ac:spMkLst>
            <pc:docMk/>
            <pc:sldMk cId="3974656458" sldId="335"/>
            <ac:spMk id="11" creationId="{FC54481A-B7B9-3694-2CC8-384D644EE493}"/>
          </ac:spMkLst>
        </pc:spChg>
        <pc:spChg chg="mod ord">
          <ac:chgData name="Venessa La Toya Johnson Harvey (2411784)" userId="S::2411784@student.uwtsd.ac.uk::ac7aed98-38e5-4b7f-9fc9-ffdee8c026d1" providerId="AD" clId="Web-{BABADE05-21FF-DB09-8C44-92F0D40BAAC5}" dt="2025-10-13T05:53:34.494" v="4019" actId="14100"/>
          <ac:spMkLst>
            <pc:docMk/>
            <pc:sldMk cId="3974656458" sldId="335"/>
            <ac:spMk id="12" creationId="{4FE23CC7-0046-68AA-FBBD-6FB360011964}"/>
          </ac:spMkLst>
        </pc:spChg>
        <pc:spChg chg="mod">
          <ac:chgData name="Venessa La Toya Johnson Harvey (2411784)" userId="S::2411784@student.uwtsd.ac.uk::ac7aed98-38e5-4b7f-9fc9-ffdee8c026d1" providerId="AD" clId="Web-{BABADE05-21FF-DB09-8C44-92F0D40BAAC5}" dt="2025-10-13T05:51:33.789" v="4008" actId="14100"/>
          <ac:spMkLst>
            <pc:docMk/>
            <pc:sldMk cId="3974656458" sldId="335"/>
            <ac:spMk id="13" creationId="{B01397A5-631D-D816-C4C5-1574765D4DAE}"/>
          </ac:spMkLst>
        </pc:spChg>
        <pc:picChg chg="add del mod">
          <ac:chgData name="Venessa La Toya Johnson Harvey (2411784)" userId="S::2411784@student.uwtsd.ac.uk::ac7aed98-38e5-4b7f-9fc9-ffdee8c026d1" providerId="AD" clId="Web-{BABADE05-21FF-DB09-8C44-92F0D40BAAC5}" dt="2025-10-13T05:55:25.220" v="4022"/>
          <ac:picMkLst>
            <pc:docMk/>
            <pc:sldMk cId="3974656458" sldId="335"/>
            <ac:picMk id="2" creationId="{7837A94D-B23E-B8C5-FD22-E73642C22E4C}"/>
          </ac:picMkLst>
        </pc:picChg>
      </pc:sldChg>
      <pc:sldChg chg="addSp delSp modSp new mod modClrScheme chgLayout">
        <pc:chgData name="Venessa La Toya Johnson Harvey (2411784)" userId="S::2411784@student.uwtsd.ac.uk::ac7aed98-38e5-4b7f-9fc9-ffdee8c026d1" providerId="AD" clId="Web-{BABADE05-21FF-DB09-8C44-92F0D40BAAC5}" dt="2025-10-13T04:13:08.916" v="3856" actId="20577"/>
        <pc:sldMkLst>
          <pc:docMk/>
          <pc:sldMk cId="2563251933" sldId="336"/>
        </pc:sldMkLst>
        <pc:spChg chg="del">
          <ac:chgData name="Venessa La Toya Johnson Harvey (2411784)" userId="S::2411784@student.uwtsd.ac.uk::ac7aed98-38e5-4b7f-9fc9-ffdee8c026d1" providerId="AD" clId="Web-{BABADE05-21FF-DB09-8C44-92F0D40BAAC5}" dt="2025-10-13T03:56:33.727" v="3801"/>
          <ac:spMkLst>
            <pc:docMk/>
            <pc:sldMk cId="2563251933" sldId="336"/>
            <ac:spMk id="3" creationId="{694CE0F1-1736-16FE-2A55-45D42E72B33E}"/>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4" creationId="{A4DE9C10-8AC3-8B97-59B1-D59230712818}"/>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5" creationId="{A76A4D61-2919-6552-3AE1-639071CB4012}"/>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6" creationId="{52E98CFF-EAA3-5AE9-79C9-310A13300493}"/>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7" creationId="{0EF18C2F-C56F-055F-C77B-0B3ABBFBD4AA}"/>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8" creationId="{E9FFCF4D-313E-29B9-A337-9D2DCBA6FA31}"/>
          </ac:spMkLst>
        </pc:spChg>
        <pc:spChg chg="del">
          <ac:chgData name="Venessa La Toya Johnson Harvey (2411784)" userId="S::2411784@student.uwtsd.ac.uk::ac7aed98-38e5-4b7f-9fc9-ffdee8c026d1" providerId="AD" clId="Web-{BABADE05-21FF-DB09-8C44-92F0D40BAAC5}" dt="2025-10-13T03:56:33.727" v="3801"/>
          <ac:spMkLst>
            <pc:docMk/>
            <pc:sldMk cId="2563251933" sldId="336"/>
            <ac:spMk id="9" creationId="{427AFBC9-AB7F-DC02-960B-73F2F53191BD}"/>
          </ac:spMkLst>
        </pc:spChg>
        <pc:spChg chg="mod ord">
          <ac:chgData name="Venessa La Toya Johnson Harvey (2411784)" userId="S::2411784@student.uwtsd.ac.uk::ac7aed98-38e5-4b7f-9fc9-ffdee8c026d1" providerId="AD" clId="Web-{BABADE05-21FF-DB09-8C44-92F0D40BAAC5}" dt="2025-10-13T03:59:51.066" v="3812"/>
          <ac:spMkLst>
            <pc:docMk/>
            <pc:sldMk cId="2563251933" sldId="336"/>
            <ac:spMk id="10" creationId="{0DFF558D-8E34-1DDF-6C9B-44332BD2C047}"/>
          </ac:spMkLst>
        </pc:spChg>
        <pc:spChg chg="mod ord">
          <ac:chgData name="Venessa La Toya Johnson Harvey (2411784)" userId="S::2411784@student.uwtsd.ac.uk::ac7aed98-38e5-4b7f-9fc9-ffdee8c026d1" providerId="AD" clId="Web-{BABADE05-21FF-DB09-8C44-92F0D40BAAC5}" dt="2025-10-13T03:59:51.066" v="3812"/>
          <ac:spMkLst>
            <pc:docMk/>
            <pc:sldMk cId="2563251933" sldId="336"/>
            <ac:spMk id="11" creationId="{00584537-0F51-308B-20A2-CB192A95FB21}"/>
          </ac:spMkLst>
        </pc:spChg>
        <pc:spChg chg="mod ord">
          <ac:chgData name="Venessa La Toya Johnson Harvey (2411784)" userId="S::2411784@student.uwtsd.ac.uk::ac7aed98-38e5-4b7f-9fc9-ffdee8c026d1" providerId="AD" clId="Web-{BABADE05-21FF-DB09-8C44-92F0D40BAAC5}" dt="2025-10-13T04:13:08.916" v="3856" actId="20577"/>
          <ac:spMkLst>
            <pc:docMk/>
            <pc:sldMk cId="2563251933" sldId="336"/>
            <ac:spMk id="12" creationId="{9C415D0E-E0AC-AC11-0C83-8B31D0808CE1}"/>
          </ac:spMkLst>
        </pc:spChg>
        <pc:spChg chg="mod ord">
          <ac:chgData name="Venessa La Toya Johnson Harvey (2411784)" userId="S::2411784@student.uwtsd.ac.uk::ac7aed98-38e5-4b7f-9fc9-ffdee8c026d1" providerId="AD" clId="Web-{BABADE05-21FF-DB09-8C44-92F0D40BAAC5}" dt="2025-10-13T03:59:51.066" v="3812"/>
          <ac:spMkLst>
            <pc:docMk/>
            <pc:sldMk cId="2563251933" sldId="336"/>
            <ac:spMk id="13" creationId="{876C5BEF-DC6E-7C5D-E559-579F19F3B890}"/>
          </ac:spMkLst>
        </pc:spChg>
        <pc:spChg chg="add mod ord">
          <ac:chgData name="Venessa La Toya Johnson Harvey (2411784)" userId="S::2411784@student.uwtsd.ac.uk::ac7aed98-38e5-4b7f-9fc9-ffdee8c026d1" providerId="AD" clId="Web-{BABADE05-21FF-DB09-8C44-92F0D40BAAC5}" dt="2025-10-13T04:11:38.163" v="3853" actId="20577"/>
          <ac:spMkLst>
            <pc:docMk/>
            <pc:sldMk cId="2563251933" sldId="336"/>
            <ac:spMk id="14" creationId="{2A7FD8D4-0B79-8E18-2420-82ADA682A0AB}"/>
          </ac:spMkLst>
        </pc:spChg>
      </pc:sldChg>
      <pc:sldChg chg="addSp delSp modSp new mod ord modClrScheme chgLayout">
        <pc:chgData name="Venessa La Toya Johnson Harvey (2411784)" userId="S::2411784@student.uwtsd.ac.uk::ac7aed98-38e5-4b7f-9fc9-ffdee8c026d1" providerId="AD" clId="Web-{BABADE05-21FF-DB09-8C44-92F0D40BAAC5}" dt="2025-10-13T05:56:30.678" v="4029"/>
        <pc:sldMkLst>
          <pc:docMk/>
          <pc:sldMk cId="2292567586" sldId="337"/>
        </pc:sldMkLst>
        <pc:spChg chg="mod">
          <ac:chgData name="Venessa La Toya Johnson Harvey (2411784)" userId="S::2411784@student.uwtsd.ac.uk::ac7aed98-38e5-4b7f-9fc9-ffdee8c026d1" providerId="AD" clId="Web-{BABADE05-21FF-DB09-8C44-92F0D40BAAC5}" dt="2025-10-13T02:12:30.762" v="3433" actId="1076"/>
          <ac:spMkLst>
            <pc:docMk/>
            <pc:sldMk cId="2292567586" sldId="337"/>
            <ac:spMk id="2" creationId="{9497E2B4-CB53-9A87-69A6-4538D1FAAFA8}"/>
          </ac:spMkLst>
        </pc:spChg>
        <pc:spChg chg="del mod">
          <ac:chgData name="Venessa La Toya Johnson Harvey (2411784)" userId="S::2411784@student.uwtsd.ac.uk::ac7aed98-38e5-4b7f-9fc9-ffdee8c026d1" providerId="AD" clId="Web-{BABADE05-21FF-DB09-8C44-92F0D40BAAC5}" dt="2025-10-13T02:11:29.773" v="3427"/>
          <ac:spMkLst>
            <pc:docMk/>
            <pc:sldMk cId="2292567586" sldId="337"/>
            <ac:spMk id="3" creationId="{8544A37A-E54D-24E2-BF13-AFA56098A7F3}"/>
          </ac:spMkLst>
        </pc:spChg>
        <pc:spChg chg="mod">
          <ac:chgData name="Venessa La Toya Johnson Harvey (2411784)" userId="S::2411784@student.uwtsd.ac.uk::ac7aed98-38e5-4b7f-9fc9-ffdee8c026d1" providerId="AD" clId="Web-{BABADE05-21FF-DB09-8C44-92F0D40BAAC5}" dt="2025-10-13T02:11:29.773" v="3427"/>
          <ac:spMkLst>
            <pc:docMk/>
            <pc:sldMk cId="2292567586" sldId="337"/>
            <ac:spMk id="4" creationId="{3FEB4160-EF65-5789-B879-188BC7529B26}"/>
          </ac:spMkLst>
        </pc:spChg>
        <pc:spChg chg="mod">
          <ac:chgData name="Venessa La Toya Johnson Harvey (2411784)" userId="S::2411784@student.uwtsd.ac.uk::ac7aed98-38e5-4b7f-9fc9-ffdee8c026d1" providerId="AD" clId="Web-{BABADE05-21FF-DB09-8C44-92F0D40BAAC5}" dt="2025-10-13T02:11:29.773" v="3427"/>
          <ac:spMkLst>
            <pc:docMk/>
            <pc:sldMk cId="2292567586" sldId="337"/>
            <ac:spMk id="5" creationId="{EED7515A-DB9D-589B-20DD-87C14A2D27E7}"/>
          </ac:spMkLst>
        </pc:spChg>
        <pc:spChg chg="mod">
          <ac:chgData name="Venessa La Toya Johnson Harvey (2411784)" userId="S::2411784@student.uwtsd.ac.uk::ac7aed98-38e5-4b7f-9fc9-ffdee8c026d1" providerId="AD" clId="Web-{BABADE05-21FF-DB09-8C44-92F0D40BAAC5}" dt="2025-10-13T02:11:29.773" v="3427"/>
          <ac:spMkLst>
            <pc:docMk/>
            <pc:sldMk cId="2292567586" sldId="337"/>
            <ac:spMk id="6" creationId="{14C5B1E1-F414-8FDB-33ED-04D0E633F909}"/>
          </ac:spMkLst>
        </pc:spChg>
        <pc:spChg chg="add">
          <ac:chgData name="Venessa La Toya Johnson Harvey (2411784)" userId="S::2411784@student.uwtsd.ac.uk::ac7aed98-38e5-4b7f-9fc9-ffdee8c026d1" providerId="AD" clId="Web-{BABADE05-21FF-DB09-8C44-92F0D40BAAC5}" dt="2025-10-13T04:38:44.129" v="3914"/>
          <ac:spMkLst>
            <pc:docMk/>
            <pc:sldMk cId="2292567586" sldId="337"/>
            <ac:spMk id="11" creationId="{176BA1B5-3A94-1973-5E6A-05B9E6AC6A46}"/>
          </ac:spMkLst>
        </pc:spChg>
        <pc:spChg chg="add del mod">
          <ac:chgData name="Venessa La Toya Johnson Harvey (2411784)" userId="S::2411784@student.uwtsd.ac.uk::ac7aed98-38e5-4b7f-9fc9-ffdee8c026d1" providerId="AD" clId="Web-{BABADE05-21FF-DB09-8C44-92F0D40BAAC5}" dt="2025-10-13T02:12:10.463" v="3430"/>
          <ac:spMkLst>
            <pc:docMk/>
            <pc:sldMk cId="2292567586" sldId="337"/>
            <ac:spMk id="12" creationId="{8CBF9D34-8A59-31B0-6BB9-526BC35F790C}"/>
          </ac:spMkLst>
        </pc:spChg>
        <pc:spChg chg="add del">
          <ac:chgData name="Venessa La Toya Johnson Harvey (2411784)" userId="S::2411784@student.uwtsd.ac.uk::ac7aed98-38e5-4b7f-9fc9-ffdee8c026d1" providerId="AD" clId="Web-{BABADE05-21FF-DB09-8C44-92F0D40BAAC5}" dt="2025-10-13T04:39:04.333" v="3916"/>
          <ac:spMkLst>
            <pc:docMk/>
            <pc:sldMk cId="2292567586" sldId="337"/>
            <ac:spMk id="12" creationId="{D2515A9C-3435-AF29-471D-9A7B03E53178}"/>
          </ac:spMkLst>
        </pc:spChg>
        <pc:spChg chg="add del">
          <ac:chgData name="Venessa La Toya Johnson Harvey (2411784)" userId="S::2411784@student.uwtsd.ac.uk::ac7aed98-38e5-4b7f-9fc9-ffdee8c026d1" providerId="AD" clId="Web-{BABADE05-21FF-DB09-8C44-92F0D40BAAC5}" dt="2025-10-13T05:55:25.502" v="4024"/>
          <ac:spMkLst>
            <pc:docMk/>
            <pc:sldMk cId="2292567586" sldId="337"/>
            <ac:spMk id="12" creationId="{E9F6D9C3-ED68-9202-3A76-EC3B0FBA2F50}"/>
          </ac:spMkLst>
        </pc:spChg>
        <pc:spChg chg="add del">
          <ac:chgData name="Venessa La Toya Johnson Harvey (2411784)" userId="S::2411784@student.uwtsd.ac.uk::ac7aed98-38e5-4b7f-9fc9-ffdee8c026d1" providerId="AD" clId="Web-{BABADE05-21FF-DB09-8C44-92F0D40BAAC5}" dt="2025-10-13T05:55:48.050" v="4027"/>
          <ac:spMkLst>
            <pc:docMk/>
            <pc:sldMk cId="2292567586" sldId="337"/>
            <ac:spMk id="13" creationId="{55AF942A-566A-BFC4-4B8D-C2B712764EC6}"/>
          </ac:spMkLst>
        </pc:spChg>
        <pc:spChg chg="add mod">
          <ac:chgData name="Venessa La Toya Johnson Harvey (2411784)" userId="S::2411784@student.uwtsd.ac.uk::ac7aed98-38e5-4b7f-9fc9-ffdee8c026d1" providerId="AD" clId="Web-{BABADE05-21FF-DB09-8C44-92F0D40BAAC5}" dt="2025-10-13T04:36:37.358" v="3902" actId="14100"/>
          <ac:spMkLst>
            <pc:docMk/>
            <pc:sldMk cId="2292567586" sldId="337"/>
            <ac:spMk id="28" creationId="{1B570D23-BCD8-72CA-44FC-9FAC8ED8079C}"/>
          </ac:spMkLst>
        </pc:spChg>
        <pc:graphicFrameChg chg="add mod">
          <ac:chgData name="Venessa La Toya Johnson Harvey (2411784)" userId="S::2411784@student.uwtsd.ac.uk::ac7aed98-38e5-4b7f-9fc9-ffdee8c026d1" providerId="AD" clId="Web-{BABADE05-21FF-DB09-8C44-92F0D40BAAC5}" dt="2025-10-13T02:11:29.773" v="3427"/>
          <ac:graphicFrameMkLst>
            <pc:docMk/>
            <pc:sldMk cId="2292567586" sldId="337"/>
            <ac:graphicFrameMk id="8" creationId="{32A6FEAA-A8FD-9943-625C-AEA7A59E7D1F}"/>
          </ac:graphicFrameMkLst>
        </pc:graphicFrameChg>
        <pc:picChg chg="add del mod">
          <ac:chgData name="Venessa La Toya Johnson Harvey (2411784)" userId="S::2411784@student.uwtsd.ac.uk::ac7aed98-38e5-4b7f-9fc9-ffdee8c026d1" providerId="AD" clId="Web-{BABADE05-21FF-DB09-8C44-92F0D40BAAC5}" dt="2025-10-13T05:56:30.678" v="4029"/>
          <ac:picMkLst>
            <pc:docMk/>
            <pc:sldMk cId="2292567586" sldId="337"/>
            <ac:picMk id="10" creationId="{CFF6576C-60C2-9A33-817E-8642D8BD3587}"/>
          </ac:picMkLst>
        </pc:picChg>
        <pc:picChg chg="add mod">
          <ac:chgData name="Venessa La Toya Johnson Harvey (2411784)" userId="S::2411784@student.uwtsd.ac.uk::ac7aed98-38e5-4b7f-9fc9-ffdee8c026d1" providerId="AD" clId="Web-{BABADE05-21FF-DB09-8C44-92F0D40BAAC5}" dt="2025-10-13T04:36:15.919" v="3900" actId="14100"/>
          <ac:picMkLst>
            <pc:docMk/>
            <pc:sldMk cId="2292567586" sldId="337"/>
            <ac:picMk id="27" creationId="{6590E974-6508-2FA4-77CA-C98CE80E32DE}"/>
          </ac:picMkLst>
        </pc:picChg>
      </pc:sldChg>
      <pc:sldChg chg="modSp new ord">
        <pc:chgData name="Venessa La Toya Johnson Harvey (2411784)" userId="S::2411784@student.uwtsd.ac.uk::ac7aed98-38e5-4b7f-9fc9-ffdee8c026d1" providerId="AD" clId="Web-{BABADE05-21FF-DB09-8C44-92F0D40BAAC5}" dt="2025-10-13T04:21:46.089" v="3878" actId="20577"/>
        <pc:sldMkLst>
          <pc:docMk/>
          <pc:sldMk cId="459675680" sldId="338"/>
        </pc:sldMkLst>
        <pc:spChg chg="mod">
          <ac:chgData name="Venessa La Toya Johnson Harvey (2411784)" userId="S::2411784@student.uwtsd.ac.uk::ac7aed98-38e5-4b7f-9fc9-ffdee8c026d1" providerId="AD" clId="Web-{BABADE05-21FF-DB09-8C44-92F0D40BAAC5}" dt="2025-10-12T21:29:05.170" v="122" actId="20577"/>
          <ac:spMkLst>
            <pc:docMk/>
            <pc:sldMk cId="459675680" sldId="338"/>
            <ac:spMk id="2" creationId="{2B8BCB70-559A-8DFA-B451-16B5A780AB7C}"/>
          </ac:spMkLst>
        </pc:spChg>
        <pc:spChg chg="mod">
          <ac:chgData name="Venessa La Toya Johnson Harvey (2411784)" userId="S::2411784@student.uwtsd.ac.uk::ac7aed98-38e5-4b7f-9fc9-ffdee8c026d1" providerId="AD" clId="Web-{BABADE05-21FF-DB09-8C44-92F0D40BAAC5}" dt="2025-10-13T04:21:46.089" v="3878" actId="20577"/>
          <ac:spMkLst>
            <pc:docMk/>
            <pc:sldMk cId="459675680" sldId="338"/>
            <ac:spMk id="3" creationId="{885E4501-91F4-4193-B335-09D0DA0781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75F0EB-1225-45E9-BAD6-2521A86D055F}"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965CBFDB-4E01-4909-86AF-4DE098A990D2}">
      <dgm:prSet/>
      <dgm:spPr/>
      <dgm:t>
        <a:bodyPr/>
        <a:lstStyle/>
        <a:p>
          <a:r>
            <a:rPr lang="en-GB"/>
            <a:t>Bowlby's theory is relevant in Infancy and early stages because:</a:t>
          </a:r>
          <a:endParaRPr lang="en-US"/>
        </a:p>
      </dgm:t>
    </dgm:pt>
    <dgm:pt modelId="{851D0362-F73B-42DC-9C3F-38CF67C47AB4}" type="parTrans" cxnId="{1A21116A-08C6-4623-9FCA-97444CE09CB1}">
      <dgm:prSet/>
      <dgm:spPr/>
      <dgm:t>
        <a:bodyPr/>
        <a:lstStyle/>
        <a:p>
          <a:endParaRPr lang="en-US"/>
        </a:p>
      </dgm:t>
    </dgm:pt>
    <dgm:pt modelId="{DCB37BA2-CFA4-43FA-B3DE-90F60E14893B}" type="sibTrans" cxnId="{1A21116A-08C6-4623-9FCA-97444CE09CB1}">
      <dgm:prSet/>
      <dgm:spPr/>
      <dgm:t>
        <a:bodyPr/>
        <a:lstStyle/>
        <a:p>
          <a:endParaRPr lang="en-US"/>
        </a:p>
      </dgm:t>
    </dgm:pt>
    <dgm:pt modelId="{43B877C5-649E-4478-AF48-77624CA0B19D}">
      <dgm:prSet/>
      <dgm:spPr/>
      <dgm:t>
        <a:bodyPr/>
        <a:lstStyle/>
        <a:p>
          <a:r>
            <a:rPr lang="en-GB"/>
            <a:t>Focuses on first stages of bonding and emotional security</a:t>
          </a:r>
          <a:endParaRPr lang="en-US"/>
        </a:p>
      </dgm:t>
    </dgm:pt>
    <dgm:pt modelId="{3CA6DB27-5CE1-4AC9-8C15-06A8534C68A3}" type="parTrans" cxnId="{0C791372-2743-4610-85F0-6BFCCE4E2FF4}">
      <dgm:prSet/>
      <dgm:spPr/>
      <dgm:t>
        <a:bodyPr/>
        <a:lstStyle/>
        <a:p>
          <a:endParaRPr lang="en-US"/>
        </a:p>
      </dgm:t>
    </dgm:pt>
    <dgm:pt modelId="{26C7B1B5-4EA7-4FA6-9763-D514332E5804}" type="sibTrans" cxnId="{0C791372-2743-4610-85F0-6BFCCE4E2FF4}">
      <dgm:prSet/>
      <dgm:spPr/>
      <dgm:t>
        <a:bodyPr/>
        <a:lstStyle/>
        <a:p>
          <a:endParaRPr lang="en-US"/>
        </a:p>
      </dgm:t>
    </dgm:pt>
    <dgm:pt modelId="{15D16D2F-9574-43A3-BB6E-04128DFC3635}">
      <dgm:prSet/>
      <dgm:spPr/>
      <dgm:t>
        <a:bodyPr/>
        <a:lstStyle/>
        <a:p>
          <a:r>
            <a:rPr lang="en-GB"/>
            <a:t>Creates foundation for emotional and physical needs</a:t>
          </a:r>
          <a:endParaRPr lang="en-US"/>
        </a:p>
      </dgm:t>
    </dgm:pt>
    <dgm:pt modelId="{BE6DF878-3964-4713-B2B2-120D6204747B}" type="parTrans" cxnId="{1FDA8319-613F-4EAF-A609-885ABE7F0446}">
      <dgm:prSet/>
      <dgm:spPr/>
      <dgm:t>
        <a:bodyPr/>
        <a:lstStyle/>
        <a:p>
          <a:endParaRPr lang="en-US"/>
        </a:p>
      </dgm:t>
    </dgm:pt>
    <dgm:pt modelId="{D67F3727-464F-4E71-AAB0-CDC3802D5BB1}" type="sibTrans" cxnId="{1FDA8319-613F-4EAF-A609-885ABE7F0446}">
      <dgm:prSet/>
      <dgm:spPr/>
      <dgm:t>
        <a:bodyPr/>
        <a:lstStyle/>
        <a:p>
          <a:endParaRPr lang="en-US"/>
        </a:p>
      </dgm:t>
    </dgm:pt>
    <dgm:pt modelId="{8FCB4406-FA68-4C36-A2B2-E66CA54BD018}">
      <dgm:prSet/>
      <dgm:spPr/>
      <dgm:t>
        <a:bodyPr/>
        <a:lstStyle/>
        <a:p>
          <a:r>
            <a:rPr lang="en-GB"/>
            <a:t>Early practices and approaches which result in key factors to positive and negitive life impacts</a:t>
          </a:r>
          <a:endParaRPr lang="en-US"/>
        </a:p>
      </dgm:t>
    </dgm:pt>
    <dgm:pt modelId="{198C9161-880C-4C18-9822-060D38F5033D}" type="parTrans" cxnId="{5D9186E3-FE78-42D0-A119-3BC6DCB519A2}">
      <dgm:prSet/>
      <dgm:spPr/>
      <dgm:t>
        <a:bodyPr/>
        <a:lstStyle/>
        <a:p>
          <a:endParaRPr lang="en-US"/>
        </a:p>
      </dgm:t>
    </dgm:pt>
    <dgm:pt modelId="{C828D2AA-F745-47D9-8E15-66E3E86D5912}" type="sibTrans" cxnId="{5D9186E3-FE78-42D0-A119-3BC6DCB519A2}">
      <dgm:prSet/>
      <dgm:spPr/>
      <dgm:t>
        <a:bodyPr/>
        <a:lstStyle/>
        <a:p>
          <a:endParaRPr lang="en-US"/>
        </a:p>
      </dgm:t>
    </dgm:pt>
    <dgm:pt modelId="{1E320361-9FBA-462E-A717-6BA8754DF8B1}" type="pres">
      <dgm:prSet presAssocID="{9E75F0EB-1225-45E9-BAD6-2521A86D055F}" presName="linear" presStyleCnt="0">
        <dgm:presLayoutVars>
          <dgm:animLvl val="lvl"/>
          <dgm:resizeHandles val="exact"/>
        </dgm:presLayoutVars>
      </dgm:prSet>
      <dgm:spPr/>
    </dgm:pt>
    <dgm:pt modelId="{ECEBAC28-D098-459D-8B92-1C34C5C637E1}" type="pres">
      <dgm:prSet presAssocID="{965CBFDB-4E01-4909-86AF-4DE098A990D2}" presName="parentText" presStyleLbl="node1" presStyleIdx="0" presStyleCnt="1">
        <dgm:presLayoutVars>
          <dgm:chMax val="0"/>
          <dgm:bulletEnabled val="1"/>
        </dgm:presLayoutVars>
      </dgm:prSet>
      <dgm:spPr/>
    </dgm:pt>
    <dgm:pt modelId="{8D9FE131-CF1C-4F51-A245-A6D48D38320B}" type="pres">
      <dgm:prSet presAssocID="{965CBFDB-4E01-4909-86AF-4DE098A990D2}" presName="childText" presStyleLbl="revTx" presStyleIdx="0" presStyleCnt="1">
        <dgm:presLayoutVars>
          <dgm:bulletEnabled val="1"/>
        </dgm:presLayoutVars>
      </dgm:prSet>
      <dgm:spPr/>
    </dgm:pt>
  </dgm:ptLst>
  <dgm:cxnLst>
    <dgm:cxn modelId="{1FDA8319-613F-4EAF-A609-885ABE7F0446}" srcId="{965CBFDB-4E01-4909-86AF-4DE098A990D2}" destId="{15D16D2F-9574-43A3-BB6E-04128DFC3635}" srcOrd="1" destOrd="0" parTransId="{BE6DF878-3964-4713-B2B2-120D6204747B}" sibTransId="{D67F3727-464F-4E71-AAB0-CDC3802D5BB1}"/>
    <dgm:cxn modelId="{5772DD36-CE49-4440-A084-BC99C6A180AD}" type="presOf" srcId="{9E75F0EB-1225-45E9-BAD6-2521A86D055F}" destId="{1E320361-9FBA-462E-A717-6BA8754DF8B1}" srcOrd="0" destOrd="0" presId="urn:microsoft.com/office/officeart/2005/8/layout/vList2"/>
    <dgm:cxn modelId="{1A21116A-08C6-4623-9FCA-97444CE09CB1}" srcId="{9E75F0EB-1225-45E9-BAD6-2521A86D055F}" destId="{965CBFDB-4E01-4909-86AF-4DE098A990D2}" srcOrd="0" destOrd="0" parTransId="{851D0362-F73B-42DC-9C3F-38CF67C47AB4}" sibTransId="{DCB37BA2-CFA4-43FA-B3DE-90F60E14893B}"/>
    <dgm:cxn modelId="{F6BAC550-04E5-43FB-887C-7E0109919CCE}" type="presOf" srcId="{15D16D2F-9574-43A3-BB6E-04128DFC3635}" destId="{8D9FE131-CF1C-4F51-A245-A6D48D38320B}" srcOrd="0" destOrd="1" presId="urn:microsoft.com/office/officeart/2005/8/layout/vList2"/>
    <dgm:cxn modelId="{0C791372-2743-4610-85F0-6BFCCE4E2FF4}" srcId="{965CBFDB-4E01-4909-86AF-4DE098A990D2}" destId="{43B877C5-649E-4478-AF48-77624CA0B19D}" srcOrd="0" destOrd="0" parTransId="{3CA6DB27-5CE1-4AC9-8C15-06A8534C68A3}" sibTransId="{26C7B1B5-4EA7-4FA6-9763-D514332E5804}"/>
    <dgm:cxn modelId="{D925A9A5-ECAC-45D5-819B-25317FFA08B1}" type="presOf" srcId="{965CBFDB-4E01-4909-86AF-4DE098A990D2}" destId="{ECEBAC28-D098-459D-8B92-1C34C5C637E1}" srcOrd="0" destOrd="0" presId="urn:microsoft.com/office/officeart/2005/8/layout/vList2"/>
    <dgm:cxn modelId="{D37635A8-E929-40AB-A3F3-95B232F5061C}" type="presOf" srcId="{43B877C5-649E-4478-AF48-77624CA0B19D}" destId="{8D9FE131-CF1C-4F51-A245-A6D48D38320B}" srcOrd="0" destOrd="0" presId="urn:microsoft.com/office/officeart/2005/8/layout/vList2"/>
    <dgm:cxn modelId="{FEA6F3C4-CD99-4875-8C0E-3EDE3082F71D}" type="presOf" srcId="{8FCB4406-FA68-4C36-A2B2-E66CA54BD018}" destId="{8D9FE131-CF1C-4F51-A245-A6D48D38320B}" srcOrd="0" destOrd="2" presId="urn:microsoft.com/office/officeart/2005/8/layout/vList2"/>
    <dgm:cxn modelId="{5D9186E3-FE78-42D0-A119-3BC6DCB519A2}" srcId="{965CBFDB-4E01-4909-86AF-4DE098A990D2}" destId="{8FCB4406-FA68-4C36-A2B2-E66CA54BD018}" srcOrd="2" destOrd="0" parTransId="{198C9161-880C-4C18-9822-060D38F5033D}" sibTransId="{C828D2AA-F745-47D9-8E15-66E3E86D5912}"/>
    <dgm:cxn modelId="{5EC94A6F-16B4-4BE0-B8E7-487295795BAA}" type="presParOf" srcId="{1E320361-9FBA-462E-A717-6BA8754DF8B1}" destId="{ECEBAC28-D098-459D-8B92-1C34C5C637E1}" srcOrd="0" destOrd="0" presId="urn:microsoft.com/office/officeart/2005/8/layout/vList2"/>
    <dgm:cxn modelId="{E549429F-ECC3-4902-9ADC-583389EDEC3B}" type="presParOf" srcId="{1E320361-9FBA-462E-A717-6BA8754DF8B1}" destId="{8D9FE131-CF1C-4F51-A245-A6D48D38320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BAC28-D098-459D-8B92-1C34C5C637E1}">
      <dsp:nvSpPr>
        <dsp:cNvPr id="0" name=""/>
        <dsp:cNvSpPr/>
      </dsp:nvSpPr>
      <dsp:spPr>
        <a:xfrm>
          <a:off x="0" y="74550"/>
          <a:ext cx="5333999" cy="192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Bowlby's theory is relevant in Infancy and early stages because:</a:t>
          </a:r>
          <a:endParaRPr lang="en-US" sz="3500" kern="1200"/>
        </a:p>
      </dsp:txBody>
      <dsp:txXfrm>
        <a:off x="93954" y="168504"/>
        <a:ext cx="5146091" cy="1736741"/>
      </dsp:txXfrm>
    </dsp:sp>
    <dsp:sp modelId="{8D9FE131-CF1C-4F51-A245-A6D48D38320B}">
      <dsp:nvSpPr>
        <dsp:cNvPr id="0" name=""/>
        <dsp:cNvSpPr/>
      </dsp:nvSpPr>
      <dsp:spPr>
        <a:xfrm>
          <a:off x="0" y="1999200"/>
          <a:ext cx="5333999" cy="3260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35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a:t>Focuses on first stages of bonding and emotional security</a:t>
          </a:r>
          <a:endParaRPr lang="en-US" sz="2700" kern="1200"/>
        </a:p>
        <a:p>
          <a:pPr marL="228600" lvl="1" indent="-228600" algn="l" defTabSz="1200150">
            <a:lnSpc>
              <a:spcPct val="90000"/>
            </a:lnSpc>
            <a:spcBef>
              <a:spcPct val="0"/>
            </a:spcBef>
            <a:spcAft>
              <a:spcPct val="20000"/>
            </a:spcAft>
            <a:buChar char="•"/>
          </a:pPr>
          <a:r>
            <a:rPr lang="en-GB" sz="2700" kern="1200"/>
            <a:t>Creates foundation for emotional and physical needs</a:t>
          </a:r>
          <a:endParaRPr lang="en-US" sz="2700" kern="1200"/>
        </a:p>
        <a:p>
          <a:pPr marL="228600" lvl="1" indent="-228600" algn="l" defTabSz="1200150">
            <a:lnSpc>
              <a:spcPct val="90000"/>
            </a:lnSpc>
            <a:spcBef>
              <a:spcPct val="0"/>
            </a:spcBef>
            <a:spcAft>
              <a:spcPct val="20000"/>
            </a:spcAft>
            <a:buChar char="•"/>
          </a:pPr>
          <a:r>
            <a:rPr lang="en-GB" sz="2700" kern="1200"/>
            <a:t>Early practices and approaches which result in key factors to positive and negitive life impacts</a:t>
          </a:r>
          <a:endParaRPr lang="en-US" sz="2700" kern="1200"/>
        </a:p>
      </dsp:txBody>
      <dsp:txXfrm>
        <a:off x="0" y="1999200"/>
        <a:ext cx="5333999" cy="32602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883269FD-607D-42DA-A398-03C9FA13CD2C}" type="datetime1">
              <a:rPr lang="en-GB" smtClean="0"/>
              <a:t>12/10/2025</a:t>
            </a:fld>
            <a:endParaRPr lang="en-GB" dirty="0"/>
          </a:p>
        </p:txBody>
      </p:sp>
      <p:sp>
        <p:nvSpPr>
          <p:cNvPr id="4" name="Footer Placeholder 3">
            <a:extLst>
              <a:ext uri="{FF2B5EF4-FFF2-40B4-BE49-F238E27FC236}">
                <a16:creationId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F7F75FB2-D12E-4669-8522-D3E2C7E6DC97}" type="slidenum">
              <a:rPr lang="en-GB" smtClean="0"/>
              <a:t>‹#›</a:t>
            </a:fld>
            <a:endParaRPr lang="en-GB" dirty="0"/>
          </a:p>
        </p:txBody>
      </p:sp>
    </p:spTree>
    <p:extLst>
      <p:ext uri="{BB962C8B-B14F-4D97-AF65-F5344CB8AC3E}">
        <p14:creationId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fld id="{A9F39ABD-B8D5-4BE5-AA89-1F15DE314FC0}" type="datetime1">
              <a:rPr lang="en-US" smtClean="0"/>
              <a:pPr/>
              <a:t>10/12/2025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D18E0B9-48E4-499D-93B2-B07D00395BAC}" type="slidenum">
              <a:rPr lang="en-GB" smtClean="0"/>
              <a:t>‹#›</a:t>
            </a:fld>
            <a:endParaRPr lang="en-GB" dirty="0"/>
          </a:p>
        </p:txBody>
      </p:sp>
    </p:spTree>
    <p:extLst>
      <p:ext uri="{BB962C8B-B14F-4D97-AF65-F5344CB8AC3E}">
        <p14:creationId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D18E0B9-48E4-499D-93B2-B07D00395BAC}" type="slidenum">
              <a:rPr lang="en-GB" smtClean="0"/>
              <a:t>1</a:t>
            </a:fld>
            <a:endParaRPr lang="en-GB"/>
          </a:p>
        </p:txBody>
      </p:sp>
    </p:spTree>
    <p:extLst>
      <p:ext uri="{BB962C8B-B14F-4D97-AF65-F5344CB8AC3E}">
        <p14:creationId xmlns:p14="http://schemas.microsoft.com/office/powerpoint/2010/main" val="494290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10/12/2025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8583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10/12/2025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994152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10/12/2025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72432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10/12/2025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179625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10/12/2025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434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10/12/2025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49949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10/12/2025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034893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10/12/2025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97740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10/12/2025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69987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10/12/2025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516096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10/12/2025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139128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D3492AC-2023-4442-AF40-53B11C2EF8B5}"/>
              </a:ext>
            </a:extLst>
          </p:cNvPr>
          <p:cNvSpPr>
            <a:spLocks noGrp="1"/>
          </p:cNvSpPr>
          <p:nvPr>
            <p:ph type="pic" sz="quarter" idx="13"/>
          </p:nvPr>
        </p:nvSpPr>
        <p:spPr>
          <a:xfrm>
            <a:off x="458724" y="457200"/>
            <a:ext cx="11274552" cy="5943600"/>
          </a:xfrm>
          <a:solidFill>
            <a:schemeClr val="bg1">
              <a:lumMod val="85000"/>
            </a:schemeClr>
          </a:solidFill>
        </p:spPr>
        <p:txBody>
          <a:bodyPr rtlCol="0" anchor="ctr">
            <a:normAutofit/>
          </a:bodyPr>
          <a:lstStyle>
            <a:lvl1pPr marL="0" indent="0" algn="ctr">
              <a:buNone/>
              <a:defRPr lang="en-GB" sz="1200"/>
            </a:lvl1pPr>
          </a:lstStyle>
          <a:p>
            <a:pPr rtl="0"/>
            <a:endParaRPr lang="en-GB"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1005840" y="1901952"/>
            <a:ext cx="4078224" cy="2054388"/>
          </a:xfrm>
        </p:spPr>
        <p:txBody>
          <a:bodyPr rtlCol="0" anchor="b">
            <a:normAutofit/>
          </a:bodyPr>
          <a:lstStyle>
            <a:lvl1pPr algn="l">
              <a:defRPr lang="en-GB" sz="5400">
                <a:solidFill>
                  <a:schemeClr val="bg1"/>
                </a:solidFill>
              </a:defRPr>
            </a:lvl1pPr>
          </a:lstStyle>
          <a:p>
            <a:pPr rtl="0"/>
            <a:r>
              <a:rPr lang="en-GB"/>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1005840" y="3995928"/>
            <a:ext cx="4078224" cy="647673"/>
          </a:xfrm>
        </p:spPr>
        <p:txBody>
          <a:bodyPr rtlCol="0">
            <a:normAutofit/>
          </a:bodyPr>
          <a:lstStyle>
            <a:lvl1pPr marL="0" indent="0" algn="l">
              <a:buNone/>
              <a:defRPr lang="en-GB" sz="18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195624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23" name="Text Placeholder 2">
            <a:extLst>
              <a:ext uri="{FF2B5EF4-FFF2-40B4-BE49-F238E27FC236}">
                <a16:creationId xmlns:a16="http://schemas.microsoft.com/office/drawing/2014/main" id="{BD840A27-9145-55C3-EC0D-067E580C7B2F}"/>
              </a:ext>
            </a:extLst>
          </p:cNvPr>
          <p:cNvSpPr>
            <a:spLocks noGrp="1"/>
          </p:cNvSpPr>
          <p:nvPr>
            <p:ph type="body" idx="19"/>
          </p:nvPr>
        </p:nvSpPr>
        <p:spPr>
          <a:xfrm>
            <a:off x="1156699" y="4220465"/>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4" name="Text Placeholder 12">
            <a:extLst>
              <a:ext uri="{FF2B5EF4-FFF2-40B4-BE49-F238E27FC236}">
                <a16:creationId xmlns:a16="http://schemas.microsoft.com/office/drawing/2014/main" id="{1D271407-2A7C-722A-0103-FD07F037E5B8}"/>
              </a:ext>
            </a:extLst>
          </p:cNvPr>
          <p:cNvSpPr>
            <a:spLocks noGrp="1"/>
          </p:cNvSpPr>
          <p:nvPr>
            <p:ph type="body" sz="quarter" idx="20"/>
          </p:nvPr>
        </p:nvSpPr>
        <p:spPr>
          <a:xfrm>
            <a:off x="1156699" y="4707873"/>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25" name="Text Placeholder 2">
            <a:extLst>
              <a:ext uri="{FF2B5EF4-FFF2-40B4-BE49-F238E27FC236}">
                <a16:creationId xmlns:a16="http://schemas.microsoft.com/office/drawing/2014/main" id="{429F36B0-6E5A-7750-4DF5-9BEC42E18D43}"/>
              </a:ext>
            </a:extLst>
          </p:cNvPr>
          <p:cNvSpPr>
            <a:spLocks noGrp="1"/>
          </p:cNvSpPr>
          <p:nvPr>
            <p:ph type="body" idx="21"/>
          </p:nvPr>
        </p:nvSpPr>
        <p:spPr>
          <a:xfrm>
            <a:off x="3573225" y="4220465"/>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6" name="Text Placeholder 12">
            <a:extLst>
              <a:ext uri="{FF2B5EF4-FFF2-40B4-BE49-F238E27FC236}">
                <a16:creationId xmlns:a16="http://schemas.microsoft.com/office/drawing/2014/main" id="{812D4754-2232-0EF9-BC7B-55413FA8AE19}"/>
              </a:ext>
            </a:extLst>
          </p:cNvPr>
          <p:cNvSpPr>
            <a:spLocks noGrp="1"/>
          </p:cNvSpPr>
          <p:nvPr>
            <p:ph type="body" sz="quarter" idx="22"/>
          </p:nvPr>
        </p:nvSpPr>
        <p:spPr>
          <a:xfrm>
            <a:off x="3573225" y="4707873"/>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35" name="Text Placeholder 2">
            <a:extLst>
              <a:ext uri="{FF2B5EF4-FFF2-40B4-BE49-F238E27FC236}">
                <a16:creationId xmlns:a16="http://schemas.microsoft.com/office/drawing/2014/main" id="{21EECEF9-D98F-A3BC-93AA-44D2853ABA60}"/>
              </a:ext>
            </a:extLst>
          </p:cNvPr>
          <p:cNvSpPr>
            <a:spLocks noGrp="1"/>
          </p:cNvSpPr>
          <p:nvPr>
            <p:ph type="body" idx="23"/>
          </p:nvPr>
        </p:nvSpPr>
        <p:spPr>
          <a:xfrm>
            <a:off x="1156699" y="2491873"/>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6" name="Text Placeholder 12">
            <a:extLst>
              <a:ext uri="{FF2B5EF4-FFF2-40B4-BE49-F238E27FC236}">
                <a16:creationId xmlns:a16="http://schemas.microsoft.com/office/drawing/2014/main" id="{AD5EFBBC-536B-8A32-8171-F38F937A67AB}"/>
              </a:ext>
            </a:extLst>
          </p:cNvPr>
          <p:cNvSpPr>
            <a:spLocks noGrp="1"/>
          </p:cNvSpPr>
          <p:nvPr>
            <p:ph type="body" sz="quarter" idx="24"/>
          </p:nvPr>
        </p:nvSpPr>
        <p:spPr>
          <a:xfrm>
            <a:off x="1156699" y="2979281"/>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37" name="Text Placeholder 2">
            <a:extLst>
              <a:ext uri="{FF2B5EF4-FFF2-40B4-BE49-F238E27FC236}">
                <a16:creationId xmlns:a16="http://schemas.microsoft.com/office/drawing/2014/main" id="{359258B1-6352-FB7C-BB2D-C35AB6EF3322}"/>
              </a:ext>
            </a:extLst>
          </p:cNvPr>
          <p:cNvSpPr>
            <a:spLocks noGrp="1"/>
          </p:cNvSpPr>
          <p:nvPr>
            <p:ph type="body" idx="25"/>
          </p:nvPr>
        </p:nvSpPr>
        <p:spPr>
          <a:xfrm>
            <a:off x="3573225" y="2491873"/>
            <a:ext cx="2185792" cy="457200"/>
          </a:xfrm>
        </p:spPr>
        <p:txBody>
          <a:bodyPr rtlCol="0" anchor="t">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8" name="Text Placeholder 12">
            <a:extLst>
              <a:ext uri="{FF2B5EF4-FFF2-40B4-BE49-F238E27FC236}">
                <a16:creationId xmlns:a16="http://schemas.microsoft.com/office/drawing/2014/main" id="{713DD997-1130-A778-0049-2767A4FFA9EF}"/>
              </a:ext>
            </a:extLst>
          </p:cNvPr>
          <p:cNvSpPr>
            <a:spLocks noGrp="1"/>
          </p:cNvSpPr>
          <p:nvPr>
            <p:ph type="body" sz="quarter" idx="26"/>
          </p:nvPr>
        </p:nvSpPr>
        <p:spPr>
          <a:xfrm>
            <a:off x="3573225" y="2979281"/>
            <a:ext cx="2185792" cy="1007127"/>
          </a:xfrm>
        </p:spPr>
        <p:txBody>
          <a:bodyPr rtlCol="0">
            <a:noAutofit/>
          </a:bodyPr>
          <a:lstStyle>
            <a:lvl1pPr marL="0" indent="0">
              <a:lnSpc>
                <a:spcPct val="100000"/>
              </a:lnSpc>
              <a:spcBef>
                <a:spcPts val="0"/>
              </a:spcBef>
              <a:buNone/>
              <a:defRPr lang="en-GB" sz="1600"/>
            </a:lvl1pPr>
            <a:lvl2pPr marL="457200" indent="0">
              <a:lnSpc>
                <a:spcPts val="2000"/>
              </a:lnSpc>
              <a:buNone/>
              <a:defRPr lang="en-GB" sz="1400"/>
            </a:lvl2pPr>
            <a:lvl3pPr marL="914400" indent="0">
              <a:lnSpc>
                <a:spcPts val="2000"/>
              </a:lnSpc>
              <a:buNone/>
              <a:defRPr lang="en-GB" sz="1400"/>
            </a:lvl3pPr>
            <a:lvl4pPr marL="1371600" indent="0">
              <a:lnSpc>
                <a:spcPts val="2000"/>
              </a:lnSpc>
              <a:buNone/>
              <a:defRPr lang="en-GB" sz="1400"/>
            </a:lvl4pPr>
            <a:lvl5pPr marL="1828800" indent="0">
              <a:lnSpc>
                <a:spcPts val="2000"/>
              </a:lnSpc>
              <a:buNone/>
              <a:defRPr lang="en-GB" sz="1400"/>
            </a:lvl5pPr>
          </a:lstStyle>
          <a:p>
            <a:pPr lvl="0" rtl="0"/>
            <a:r>
              <a:rPr lang="en-GB"/>
              <a:t>Click to edit Master text styles</a:t>
            </a:r>
          </a:p>
        </p:txBody>
      </p:sp>
      <p:sp>
        <p:nvSpPr>
          <p:cNvPr id="41" name="Footer Placeholder 7">
            <a:extLst>
              <a:ext uri="{FF2B5EF4-FFF2-40B4-BE49-F238E27FC236}">
                <a16:creationId xmlns:a16="http://schemas.microsoft.com/office/drawing/2014/main" id="{BAF25DF6-9D20-554E-9847-0B63376DB28E}"/>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42" name="Slide Number Placeholder 8">
            <a:extLst>
              <a:ext uri="{FF2B5EF4-FFF2-40B4-BE49-F238E27FC236}">
                <a16:creationId xmlns:a16="http://schemas.microsoft.com/office/drawing/2014/main" id="{286B9520-5DDF-23A3-3471-FF2E64642C5E}"/>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3" name="Picture Placeholder 7">
            <a:extLst>
              <a:ext uri="{FF2B5EF4-FFF2-40B4-BE49-F238E27FC236}">
                <a16:creationId xmlns:a16="http://schemas.microsoft.com/office/drawing/2014/main" id="{2E19F58C-2700-2E0B-257C-F038C29BC59C}"/>
              </a:ext>
            </a:extLst>
          </p:cNvPr>
          <p:cNvSpPr>
            <a:spLocks noGrp="1"/>
          </p:cNvSpPr>
          <p:nvPr>
            <p:ph type="pic" sz="quarter" idx="15"/>
          </p:nvPr>
        </p:nvSpPr>
        <p:spPr>
          <a:xfrm>
            <a:off x="6096001" y="0"/>
            <a:ext cx="5635532" cy="5715000"/>
          </a:xfrm>
          <a:noFill/>
        </p:spPr>
        <p:txBody>
          <a:bodyPr rtlCol="0" anchor="ctr">
            <a:normAutofit/>
          </a:bodyPr>
          <a:lstStyle>
            <a:lvl1pPr marL="0" indent="0" algn="ctr">
              <a:buNone/>
              <a:defRPr lang="en-GB" sz="1200"/>
            </a:lvl1pPr>
          </a:lstStyle>
          <a:p>
            <a:pPr rtl="0"/>
            <a:endParaRPr lang="en-GB" dirty="0"/>
          </a:p>
        </p:txBody>
      </p:sp>
      <p:sp>
        <p:nvSpPr>
          <p:cNvPr id="7" name="Title 1">
            <a:extLst>
              <a:ext uri="{FF2B5EF4-FFF2-40B4-BE49-F238E27FC236}">
                <a16:creationId xmlns:a16="http://schemas.microsoft.com/office/drawing/2014/main" id="{FF39A64F-0E82-3B0B-A002-9E28DF1AB355}"/>
              </a:ext>
            </a:extLst>
          </p:cNvPr>
          <p:cNvSpPr>
            <a:spLocks noGrp="1"/>
          </p:cNvSpPr>
          <p:nvPr>
            <p:ph type="title"/>
          </p:nvPr>
        </p:nvSpPr>
        <p:spPr>
          <a:xfrm>
            <a:off x="709923" y="1062164"/>
            <a:ext cx="4352862" cy="1062386"/>
          </a:xfrm>
        </p:spPr>
        <p:txBody>
          <a:bodyPr rtlCol="0" anchor="t">
            <a:noAutofit/>
          </a:bodyPr>
          <a:lstStyle>
            <a:lvl1pPr>
              <a:defRPr lang="en-GB">
                <a:solidFill>
                  <a:schemeClr val="accent6">
                    <a:lumMod val="25000"/>
                  </a:schemeClr>
                </a:solidFill>
              </a:defRPr>
            </a:lvl1pPr>
          </a:lstStyle>
          <a:p>
            <a:pPr rtl="0"/>
            <a:r>
              <a:rPr lang="en-GB"/>
              <a:t>Click to edit Master title style</a:t>
            </a:r>
          </a:p>
        </p:txBody>
      </p:sp>
    </p:spTree>
    <p:extLst>
      <p:ext uri="{BB962C8B-B14F-4D97-AF65-F5344CB8AC3E}">
        <p14:creationId xmlns:p14="http://schemas.microsoft.com/office/powerpoint/2010/main" val="37475286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with image lef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6B487E6-6563-4EEC-A349-2257BBAFD4DD}"/>
              </a:ext>
              <a:ext uri="{C183D7F6-B498-43B3-948B-1728B52AA6E4}">
                <adec:decorative xmlns:adec="http://schemas.microsoft.com/office/drawing/2017/decorative" val="1"/>
              </a:ext>
            </a:extLst>
          </p:cNvPr>
          <p:cNvSpPr/>
          <p:nvPr userDrawn="1"/>
        </p:nvSpPr>
        <p:spPr>
          <a:xfrm>
            <a:off x="1" y="0"/>
            <a:ext cx="3023615" cy="6858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6348334" y="1062164"/>
            <a:ext cx="5005466" cy="1325563"/>
          </a:xfrm>
        </p:spPr>
        <p:txBody>
          <a:bodyPr rtlCol="0" anchor="t"/>
          <a:lstStyle>
            <a:lvl1pPr>
              <a:defRPr lang="en-GB">
                <a:solidFill>
                  <a:schemeClr val="accent6">
                    <a:lumMod val="25000"/>
                  </a:schemeClr>
                </a:solidFill>
              </a:defRPr>
            </a:lvl1pPr>
          </a:lstStyle>
          <a:p>
            <a:pPr rtl="0"/>
            <a:r>
              <a:rPr lang="en-GB"/>
              <a:t>Click to edit Master title style</a:t>
            </a:r>
          </a:p>
        </p:txBody>
      </p:sp>
      <p:sp>
        <p:nvSpPr>
          <p:cNvPr id="10" name="Text Placeholder 9">
            <a:extLst>
              <a:ext uri="{FF2B5EF4-FFF2-40B4-BE49-F238E27FC236}">
                <a16:creationId xmlns:a16="http://schemas.microsoft.com/office/drawing/2014/main" id="{0ECB8E5B-4859-4892-A062-C831DA527F75}"/>
              </a:ext>
            </a:extLst>
          </p:cNvPr>
          <p:cNvSpPr>
            <a:spLocks noGrp="1"/>
          </p:cNvSpPr>
          <p:nvPr>
            <p:ph type="body" sz="quarter" idx="14"/>
          </p:nvPr>
        </p:nvSpPr>
        <p:spPr>
          <a:xfrm>
            <a:off x="6376988" y="3429000"/>
            <a:ext cx="4953000" cy="2286000"/>
          </a:xfrm>
        </p:spPr>
        <p:txBody>
          <a:bodyPr rtlCol="0">
            <a:normAutofit/>
          </a:bodyPr>
          <a:lstStyle>
            <a:lvl1pPr marL="0" indent="0">
              <a:lnSpc>
                <a:spcPts val="2600"/>
              </a:lnSpc>
              <a:spcBef>
                <a:spcPts val="0"/>
              </a:spcBef>
              <a:buNone/>
              <a:defRPr lang="en-GB" sz="1600">
                <a:solidFill>
                  <a:schemeClr val="tx1">
                    <a:lumMod val="65000"/>
                    <a:lumOff val="35000"/>
                  </a:schemeClr>
                </a:solidFill>
                <a:latin typeface="+mn-lt"/>
              </a:defRPr>
            </a:lvl1pPr>
            <a:lvl2pPr marL="457200" indent="0">
              <a:lnSpc>
                <a:spcPts val="2600"/>
              </a:lnSpc>
              <a:spcBef>
                <a:spcPts val="0"/>
              </a:spcBef>
              <a:buNone/>
              <a:defRPr lang="en-GB" sz="1600">
                <a:solidFill>
                  <a:schemeClr val="tx1">
                    <a:lumMod val="65000"/>
                    <a:lumOff val="35000"/>
                  </a:schemeClr>
                </a:solidFill>
                <a:latin typeface="+mn-lt"/>
              </a:defRPr>
            </a:lvl2pPr>
            <a:lvl3pPr marL="914400" indent="0">
              <a:lnSpc>
                <a:spcPts val="2600"/>
              </a:lnSpc>
              <a:spcBef>
                <a:spcPts val="0"/>
              </a:spcBef>
              <a:buNone/>
              <a:defRPr lang="en-GB" sz="1600">
                <a:solidFill>
                  <a:schemeClr val="tx1">
                    <a:lumMod val="65000"/>
                    <a:lumOff val="35000"/>
                  </a:schemeClr>
                </a:solidFill>
                <a:latin typeface="+mn-lt"/>
              </a:defRPr>
            </a:lvl3pPr>
            <a:lvl4pPr marL="1371600" indent="0">
              <a:lnSpc>
                <a:spcPts val="2600"/>
              </a:lnSpc>
              <a:spcBef>
                <a:spcPts val="0"/>
              </a:spcBef>
              <a:buNone/>
              <a:defRPr lang="en-GB" sz="1600">
                <a:solidFill>
                  <a:schemeClr val="tx1">
                    <a:lumMod val="65000"/>
                    <a:lumOff val="35000"/>
                  </a:schemeClr>
                </a:solidFill>
                <a:latin typeface="+mn-lt"/>
              </a:defRPr>
            </a:lvl4pPr>
            <a:lvl5pPr marL="1828800" indent="0">
              <a:lnSpc>
                <a:spcPts val="2600"/>
              </a:lnSpc>
              <a:spcBef>
                <a:spcPts val="0"/>
              </a:spcBef>
              <a:buNone/>
              <a:defRPr lang="en-GB" sz="1600">
                <a:solidFill>
                  <a:schemeClr val="tx1">
                    <a:lumMod val="65000"/>
                    <a:lumOff val="35000"/>
                  </a:schemeClr>
                </a:solidFill>
                <a:latin typeface="+mn-lt"/>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9" name="Picture Placeholder 7">
            <a:extLst>
              <a:ext uri="{FF2B5EF4-FFF2-40B4-BE49-F238E27FC236}">
                <a16:creationId xmlns:a16="http://schemas.microsoft.com/office/drawing/2014/main" id="{271EE8F4-CD75-FB20-B986-44B31703EF43}"/>
              </a:ext>
            </a:extLst>
          </p:cNvPr>
          <p:cNvSpPr>
            <a:spLocks noGrp="1"/>
          </p:cNvSpPr>
          <p:nvPr>
            <p:ph type="pic" sz="quarter" idx="15"/>
          </p:nvPr>
        </p:nvSpPr>
        <p:spPr>
          <a:xfrm>
            <a:off x="458724" y="1062164"/>
            <a:ext cx="5356211" cy="4652836"/>
          </a:xfrm>
          <a:noFill/>
        </p:spPr>
        <p:txBody>
          <a:bodyPr rtlCol="0" anchor="ctr">
            <a:normAutofit/>
          </a:bodyPr>
          <a:lstStyle>
            <a:lvl1pPr marL="0" indent="0" algn="ctr">
              <a:buNone/>
              <a:defRPr lang="en-GB" sz="1200"/>
            </a:lvl1pPr>
          </a:lstStyle>
          <a:p>
            <a:pPr rtl="0"/>
            <a:endParaRPr lang="en-GB" dirty="0"/>
          </a:p>
        </p:txBody>
      </p:sp>
      <p:sp>
        <p:nvSpPr>
          <p:cNvPr id="16" name="Text Placeholder 2">
            <a:extLst>
              <a:ext uri="{FF2B5EF4-FFF2-40B4-BE49-F238E27FC236}">
                <a16:creationId xmlns:a16="http://schemas.microsoft.com/office/drawing/2014/main" id="{B6B90EE8-69B7-0A01-B397-78E785B1BD25}"/>
              </a:ext>
            </a:extLst>
          </p:cNvPr>
          <p:cNvSpPr>
            <a:spLocks noGrp="1"/>
          </p:cNvSpPr>
          <p:nvPr>
            <p:ph type="body" idx="1"/>
          </p:nvPr>
        </p:nvSpPr>
        <p:spPr>
          <a:xfrm>
            <a:off x="6376988" y="2787650"/>
            <a:ext cx="4953000" cy="457200"/>
          </a:xfrm>
        </p:spPr>
        <p:txBody>
          <a:bodyPr rtlCol="0" anchor="ctr">
            <a:normAutofit/>
          </a:bodyPr>
          <a:lstStyle>
            <a:lvl1pPr marL="0" indent="0">
              <a:buNone/>
              <a:defRPr lang="en-GB" sz="2000" b="0">
                <a:solidFill>
                  <a:schemeClr val="accent3">
                    <a:lumMod val="50000"/>
                  </a:schemeClr>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2" name="Footer Placeholder 7">
            <a:extLst>
              <a:ext uri="{FF2B5EF4-FFF2-40B4-BE49-F238E27FC236}">
                <a16:creationId xmlns:a16="http://schemas.microsoft.com/office/drawing/2014/main" id="{81B7EA28-61E1-38E4-2650-A97BC8BB0C5C}"/>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13" name="Slide Number Placeholder 8">
            <a:extLst>
              <a:ext uri="{FF2B5EF4-FFF2-40B4-BE49-F238E27FC236}">
                <a16:creationId xmlns:a16="http://schemas.microsoft.com/office/drawing/2014/main" id="{0E445CF1-3881-5B04-A9A4-282225CAAE68}"/>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15" name="TextBox 14">
            <a:extLst>
              <a:ext uri="{FF2B5EF4-FFF2-40B4-BE49-F238E27FC236}">
                <a16:creationId xmlns:a16="http://schemas.microsoft.com/office/drawing/2014/main" id="{C6CBFD7F-3FEB-C562-E94B-A5F0FE4489E6}"/>
              </a:ext>
            </a:extLst>
          </p:cNvPr>
          <p:cNvSpPr txBox="1"/>
          <p:nvPr userDrawn="1"/>
        </p:nvSpPr>
        <p:spPr>
          <a:xfrm>
            <a:off x="7189940" y="6601216"/>
            <a:ext cx="0" cy="0"/>
          </a:xfrm>
          <a:prstGeom prst="rect">
            <a:avLst/>
          </a:prstGeom>
        </p:spPr>
        <p:txBody>
          <a:bodyPr vert="horz" wrap="none" lIns="91440" tIns="45720" rIns="91440" bIns="45720" rtlCol="0" anchor="t">
            <a:normAutofit fontScale="25000" lnSpcReduction="20000"/>
          </a:bodyPr>
          <a:lstStyle>
            <a:defPPr>
              <a:defRPr lang="en-GB"/>
            </a:defPPr>
          </a:lstStyle>
          <a:p>
            <a:pPr algn="l" rtl="0"/>
            <a:endParaRPr lang="en-GB" sz="2000" dirty="0"/>
          </a:p>
        </p:txBody>
      </p:sp>
    </p:spTree>
    <p:extLst>
      <p:ext uri="{BB962C8B-B14F-4D97-AF65-F5344CB8AC3E}">
        <p14:creationId xmlns:p14="http://schemas.microsoft.com/office/powerpoint/2010/main" val="276115740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nfographic with image">
    <p:spTree>
      <p:nvGrpSpPr>
        <p:cNvPr id="1" name=""/>
        <p:cNvGrpSpPr/>
        <p:nvPr/>
      </p:nvGrpSpPr>
      <p:grpSpPr>
        <a:xfrm>
          <a:off x="0" y="0"/>
          <a:ext cx="0" cy="0"/>
          <a:chOff x="0" y="0"/>
          <a:chExt cx="0" cy="0"/>
        </a:xfrm>
      </p:grpSpPr>
      <p:sp>
        <p:nvSpPr>
          <p:cNvPr id="7" name="Footer Placeholder 7">
            <a:extLst>
              <a:ext uri="{FF2B5EF4-FFF2-40B4-BE49-F238E27FC236}">
                <a16:creationId xmlns:a16="http://schemas.microsoft.com/office/drawing/2014/main" id="{EB8E178B-B813-0C29-61CD-48C0734726F5}"/>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8" name="Slide Number Placeholder 8">
            <a:extLst>
              <a:ext uri="{FF2B5EF4-FFF2-40B4-BE49-F238E27FC236}">
                <a16:creationId xmlns:a16="http://schemas.microsoft.com/office/drawing/2014/main" id="{AB16787D-82A9-4F46-6F4B-8A56E65C83F7}"/>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
        <p:nvSpPr>
          <p:cNvPr id="26" name="Title 1">
            <a:extLst>
              <a:ext uri="{FF2B5EF4-FFF2-40B4-BE49-F238E27FC236}">
                <a16:creationId xmlns:a16="http://schemas.microsoft.com/office/drawing/2014/main" id="{80AC999E-9405-FC59-56E3-5E3B9F285C9A}"/>
              </a:ext>
            </a:extLst>
          </p:cNvPr>
          <p:cNvSpPr>
            <a:spLocks noGrp="1"/>
          </p:cNvSpPr>
          <p:nvPr>
            <p:ph type="title"/>
          </p:nvPr>
        </p:nvSpPr>
        <p:spPr>
          <a:xfrm>
            <a:off x="709924" y="1062164"/>
            <a:ext cx="10112564" cy="749538"/>
          </a:xfrm>
        </p:spPr>
        <p:txBody>
          <a:bodyPr rtlCol="0" anchor="t"/>
          <a:lstStyle>
            <a:lvl1pPr algn="l">
              <a:defRPr lang="en-GB">
                <a:solidFill>
                  <a:schemeClr val="accent6">
                    <a:lumMod val="25000"/>
                  </a:schemeClr>
                </a:solidFill>
              </a:defRPr>
            </a:lvl1pPr>
          </a:lstStyle>
          <a:p>
            <a:pPr rtl="0"/>
            <a:r>
              <a:rPr lang="en-GB"/>
              <a:t>Click to edit Master title style</a:t>
            </a:r>
          </a:p>
        </p:txBody>
      </p:sp>
      <p:sp>
        <p:nvSpPr>
          <p:cNvPr id="40" name="Text Placeholder 15">
            <a:extLst>
              <a:ext uri="{FF2B5EF4-FFF2-40B4-BE49-F238E27FC236}">
                <a16:creationId xmlns:a16="http://schemas.microsoft.com/office/drawing/2014/main" id="{32ED2CAA-D61C-0D90-423B-1682C789EFA1}"/>
              </a:ext>
            </a:extLst>
          </p:cNvPr>
          <p:cNvSpPr>
            <a:spLocks noGrp="1"/>
          </p:cNvSpPr>
          <p:nvPr>
            <p:ph type="body" sz="quarter" idx="36" hasCustomPrompt="1"/>
          </p:nvPr>
        </p:nvSpPr>
        <p:spPr>
          <a:xfrm>
            <a:off x="4299566" y="4099394"/>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41" name="Text Placeholder 18">
            <a:extLst>
              <a:ext uri="{FF2B5EF4-FFF2-40B4-BE49-F238E27FC236}">
                <a16:creationId xmlns:a16="http://schemas.microsoft.com/office/drawing/2014/main" id="{5B584320-848A-F64B-B615-EC046F70F956}"/>
              </a:ext>
            </a:extLst>
          </p:cNvPr>
          <p:cNvSpPr>
            <a:spLocks noGrp="1"/>
          </p:cNvSpPr>
          <p:nvPr>
            <p:ph type="body" sz="quarter" idx="37" hasCustomPrompt="1"/>
          </p:nvPr>
        </p:nvSpPr>
        <p:spPr>
          <a:xfrm>
            <a:off x="4301156" y="4692968"/>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44" name="Picture Placeholder 7">
            <a:extLst>
              <a:ext uri="{FF2B5EF4-FFF2-40B4-BE49-F238E27FC236}">
                <a16:creationId xmlns:a16="http://schemas.microsoft.com/office/drawing/2014/main" id="{550281F4-2F8B-07D5-132C-423E5364B4C3}"/>
              </a:ext>
            </a:extLst>
          </p:cNvPr>
          <p:cNvSpPr>
            <a:spLocks noGrp="1"/>
          </p:cNvSpPr>
          <p:nvPr>
            <p:ph type="pic" sz="quarter" idx="15"/>
          </p:nvPr>
        </p:nvSpPr>
        <p:spPr>
          <a:xfrm>
            <a:off x="7746500" y="1819657"/>
            <a:ext cx="4445500" cy="4288473"/>
          </a:xfrm>
          <a:noFill/>
        </p:spPr>
        <p:txBody>
          <a:bodyPr rtlCol="0" anchor="ctr">
            <a:normAutofit/>
          </a:bodyPr>
          <a:lstStyle>
            <a:lvl1pPr marL="0" indent="0" algn="ctr">
              <a:buNone/>
              <a:defRPr lang="en-GB" sz="1200"/>
            </a:lvl1pPr>
          </a:lstStyle>
          <a:p>
            <a:pPr rtl="0"/>
            <a:endParaRPr lang="en-GB" dirty="0"/>
          </a:p>
        </p:txBody>
      </p:sp>
      <p:sp>
        <p:nvSpPr>
          <p:cNvPr id="49" name="Text Placeholder 15">
            <a:extLst>
              <a:ext uri="{FF2B5EF4-FFF2-40B4-BE49-F238E27FC236}">
                <a16:creationId xmlns:a16="http://schemas.microsoft.com/office/drawing/2014/main" id="{6B5E911A-9199-8DBE-007F-795E11FFB4EC}"/>
              </a:ext>
            </a:extLst>
          </p:cNvPr>
          <p:cNvSpPr>
            <a:spLocks noGrp="1"/>
          </p:cNvSpPr>
          <p:nvPr>
            <p:ph type="body" sz="quarter" idx="42" hasCustomPrompt="1"/>
          </p:nvPr>
        </p:nvSpPr>
        <p:spPr>
          <a:xfrm>
            <a:off x="852633" y="4099394"/>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0" name="Text Placeholder 18">
            <a:extLst>
              <a:ext uri="{FF2B5EF4-FFF2-40B4-BE49-F238E27FC236}">
                <a16:creationId xmlns:a16="http://schemas.microsoft.com/office/drawing/2014/main" id="{DF521BEE-72B4-6D50-84EC-4DC55B8D0CD7}"/>
              </a:ext>
            </a:extLst>
          </p:cNvPr>
          <p:cNvSpPr>
            <a:spLocks noGrp="1"/>
          </p:cNvSpPr>
          <p:nvPr>
            <p:ph type="body" sz="quarter" idx="43" hasCustomPrompt="1"/>
          </p:nvPr>
        </p:nvSpPr>
        <p:spPr>
          <a:xfrm>
            <a:off x="854223" y="4692968"/>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51" name="Text Placeholder 15">
            <a:extLst>
              <a:ext uri="{FF2B5EF4-FFF2-40B4-BE49-F238E27FC236}">
                <a16:creationId xmlns:a16="http://schemas.microsoft.com/office/drawing/2014/main" id="{239E5F18-6B32-3217-7951-A5BE7D507B05}"/>
              </a:ext>
            </a:extLst>
          </p:cNvPr>
          <p:cNvSpPr>
            <a:spLocks noGrp="1"/>
          </p:cNvSpPr>
          <p:nvPr>
            <p:ph type="body" sz="quarter" idx="44" hasCustomPrompt="1"/>
          </p:nvPr>
        </p:nvSpPr>
        <p:spPr>
          <a:xfrm>
            <a:off x="4299566" y="1819657"/>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2" name="Text Placeholder 18">
            <a:extLst>
              <a:ext uri="{FF2B5EF4-FFF2-40B4-BE49-F238E27FC236}">
                <a16:creationId xmlns:a16="http://schemas.microsoft.com/office/drawing/2014/main" id="{EEA848A3-478E-51CC-CD84-6ED80DFCE9C9}"/>
              </a:ext>
            </a:extLst>
          </p:cNvPr>
          <p:cNvSpPr>
            <a:spLocks noGrp="1"/>
          </p:cNvSpPr>
          <p:nvPr>
            <p:ph type="body" sz="quarter" idx="45" hasCustomPrompt="1"/>
          </p:nvPr>
        </p:nvSpPr>
        <p:spPr>
          <a:xfrm>
            <a:off x="4301156" y="2413231"/>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
        <p:nvSpPr>
          <p:cNvPr id="53" name="Text Placeholder 15">
            <a:extLst>
              <a:ext uri="{FF2B5EF4-FFF2-40B4-BE49-F238E27FC236}">
                <a16:creationId xmlns:a16="http://schemas.microsoft.com/office/drawing/2014/main" id="{3525A008-9785-1D0E-BAAC-F447EF1A8EE2}"/>
              </a:ext>
            </a:extLst>
          </p:cNvPr>
          <p:cNvSpPr>
            <a:spLocks noGrp="1"/>
          </p:cNvSpPr>
          <p:nvPr>
            <p:ph type="body" sz="quarter" idx="46" hasCustomPrompt="1"/>
          </p:nvPr>
        </p:nvSpPr>
        <p:spPr>
          <a:xfrm>
            <a:off x="852633" y="1819657"/>
            <a:ext cx="3200400" cy="593574"/>
          </a:xfrm>
          <a:solidFill>
            <a:schemeClr val="accent3">
              <a:lumMod val="50000"/>
              <a:alpha val="75000"/>
            </a:schemeClr>
          </a:solidFill>
          <a:ln>
            <a:solidFill>
              <a:schemeClr val="accent3">
                <a:lumMod val="50000"/>
              </a:schemeClr>
            </a:solidFill>
          </a:ln>
        </p:spPr>
        <p:txBody>
          <a:bodyPr rtlCol="0" anchor="ctr" anchorCtr="1">
            <a:normAutofit/>
          </a:bodyPr>
          <a:lstStyle>
            <a:lvl1pPr marL="0" indent="0" algn="ctr">
              <a:buNone/>
              <a:defRPr lang="en-GB" sz="2000" b="0">
                <a:solidFill>
                  <a:schemeClr val="tx1"/>
                </a:solidFill>
                <a:latin typeface="+mj-lt"/>
              </a:defRPr>
            </a:lvl1pPr>
          </a:lstStyle>
          <a:p>
            <a:pPr lvl="0" rtl="0"/>
            <a:r>
              <a:rPr lang="en-GB"/>
              <a:t>Click to add subtitle</a:t>
            </a:r>
          </a:p>
        </p:txBody>
      </p:sp>
      <p:sp>
        <p:nvSpPr>
          <p:cNvPr id="54" name="Text Placeholder 18">
            <a:extLst>
              <a:ext uri="{FF2B5EF4-FFF2-40B4-BE49-F238E27FC236}">
                <a16:creationId xmlns:a16="http://schemas.microsoft.com/office/drawing/2014/main" id="{3A7DA01A-DAC8-D5BA-54C4-59788BC6F60E}"/>
              </a:ext>
            </a:extLst>
          </p:cNvPr>
          <p:cNvSpPr>
            <a:spLocks noGrp="1"/>
          </p:cNvSpPr>
          <p:nvPr>
            <p:ph type="body" sz="quarter" idx="47" hasCustomPrompt="1"/>
          </p:nvPr>
        </p:nvSpPr>
        <p:spPr>
          <a:xfrm>
            <a:off x="854223" y="2413231"/>
            <a:ext cx="3198810" cy="1415162"/>
          </a:xfrm>
          <a:noFill/>
          <a:ln>
            <a:solidFill>
              <a:schemeClr val="accent3">
                <a:lumMod val="50000"/>
              </a:schemeClr>
            </a:solidFill>
          </a:ln>
        </p:spPr>
        <p:txBody>
          <a:bodyPr lIns="182880" tIns="182880" rIns="182880" rtlCol="0" anchor="ctr" anchorCtr="1">
            <a:normAutofit/>
          </a:bodyPr>
          <a:lstStyle>
            <a:lvl1pPr marL="0" indent="0" algn="ctr">
              <a:lnSpc>
                <a:spcPts val="2400"/>
              </a:lnSpc>
              <a:spcBef>
                <a:spcPts val="0"/>
              </a:spcBef>
              <a:buFont typeface="Arial" panose="020B0604020202020204" pitchFamily="34" charset="0"/>
              <a:buNone/>
              <a:defRPr lang="en-GB" sz="4000">
                <a:solidFill>
                  <a:schemeClr val="tx1"/>
                </a:solidFill>
              </a:defRPr>
            </a:lvl1pPr>
          </a:lstStyle>
          <a:p>
            <a:pPr lvl="0" rtl="0"/>
            <a:r>
              <a:rPr lang="en-GB"/>
              <a:t>Click to add text</a:t>
            </a:r>
          </a:p>
        </p:txBody>
      </p:sp>
    </p:spTree>
    <p:extLst>
      <p:ext uri="{BB962C8B-B14F-4D97-AF65-F5344CB8AC3E}">
        <p14:creationId xmlns:p14="http://schemas.microsoft.com/office/powerpoint/2010/main" val="289060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ree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0F68C6A-FCB6-3345-EE10-E21D3C9F02B8}"/>
              </a:ext>
              <a:ext uri="{C183D7F6-B498-43B3-948B-1728B52AA6E4}">
                <adec:decorative xmlns:adec="http://schemas.microsoft.com/office/drawing/2017/decorative" val="1"/>
              </a:ext>
            </a:extLst>
          </p:cNvPr>
          <p:cNvSpPr/>
          <p:nvPr userDrawn="1"/>
        </p:nvSpPr>
        <p:spPr>
          <a:xfrm>
            <a:off x="0" y="3429000"/>
            <a:ext cx="12192000" cy="3429000"/>
          </a:xfrm>
          <a:prstGeom prst="rect">
            <a:avLst/>
          </a:prstGeom>
          <a:solidFill>
            <a:schemeClr val="accent5">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646614"/>
            <a:ext cx="10515600" cy="1044074"/>
          </a:xfrm>
        </p:spPr>
        <p:txBody>
          <a:bodyPr rtlCol="0" anchor="t"/>
          <a:lstStyle>
            <a:lvl1pPr algn="ctr">
              <a:defRPr lang="en-GB">
                <a:solidFill>
                  <a:schemeClr val="accent6">
                    <a:lumMod val="25000"/>
                  </a:schemeClr>
                </a:solidFill>
              </a:defRPr>
            </a:lvl1pPr>
          </a:lstStyle>
          <a:p>
            <a:pPr rtl="0"/>
            <a:r>
              <a:rPr lang="en-GB"/>
              <a:t>Click to edit Master title style</a:t>
            </a:r>
          </a:p>
        </p:txBody>
      </p:sp>
      <p:sp>
        <p:nvSpPr>
          <p:cNvPr id="7" name="Picture Placeholder 6">
            <a:extLst>
              <a:ext uri="{FF2B5EF4-FFF2-40B4-BE49-F238E27FC236}">
                <a16:creationId xmlns:a16="http://schemas.microsoft.com/office/drawing/2014/main" id="{37BA1CDE-376A-4ABA-B8B8-75D6A678096B}"/>
              </a:ext>
            </a:extLst>
          </p:cNvPr>
          <p:cNvSpPr>
            <a:spLocks noGrp="1"/>
          </p:cNvSpPr>
          <p:nvPr>
            <p:ph type="pic" sz="quarter" idx="13"/>
          </p:nvPr>
        </p:nvSpPr>
        <p:spPr>
          <a:xfrm>
            <a:off x="838201" y="1718402"/>
            <a:ext cx="3443883" cy="3566160"/>
          </a:xfrm>
          <a:noFill/>
        </p:spPr>
        <p:txBody>
          <a:bodyPr rtlCol="0" anchor="ctr">
            <a:normAutofit/>
          </a:bodyPr>
          <a:lstStyle>
            <a:lvl1pPr marL="0" indent="0" algn="ctr">
              <a:buNone/>
              <a:defRPr lang="en-GB" sz="1200"/>
            </a:lvl1pPr>
          </a:lstStyle>
          <a:p>
            <a:pPr rtl="0"/>
            <a:endParaRPr lang="en-GB" dirty="0"/>
          </a:p>
        </p:txBody>
      </p:sp>
      <p:sp>
        <p:nvSpPr>
          <p:cNvPr id="9" name="Text Placeholder 8">
            <a:extLst>
              <a:ext uri="{FF2B5EF4-FFF2-40B4-BE49-F238E27FC236}">
                <a16:creationId xmlns:a16="http://schemas.microsoft.com/office/drawing/2014/main" id="{1B8F9B77-308B-48E1-BCAC-0C74FB9A1CF4}"/>
              </a:ext>
            </a:extLst>
          </p:cNvPr>
          <p:cNvSpPr>
            <a:spLocks noGrp="1"/>
          </p:cNvSpPr>
          <p:nvPr>
            <p:ph type="body" sz="quarter" idx="14" hasCustomPrompt="1"/>
          </p:nvPr>
        </p:nvSpPr>
        <p:spPr>
          <a:xfrm>
            <a:off x="838198"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0" name="Text Placeholder 8">
            <a:extLst>
              <a:ext uri="{FF2B5EF4-FFF2-40B4-BE49-F238E27FC236}">
                <a16:creationId xmlns:a16="http://schemas.microsoft.com/office/drawing/2014/main" id="{50BA97C8-6774-46D2-9678-1BA2BE8C9D3E}"/>
              </a:ext>
            </a:extLst>
          </p:cNvPr>
          <p:cNvSpPr>
            <a:spLocks noGrp="1"/>
          </p:cNvSpPr>
          <p:nvPr>
            <p:ph type="body" sz="quarter" idx="15" hasCustomPrompt="1"/>
          </p:nvPr>
        </p:nvSpPr>
        <p:spPr>
          <a:xfrm>
            <a:off x="838198"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11" name="Picture Placeholder 6">
            <a:extLst>
              <a:ext uri="{FF2B5EF4-FFF2-40B4-BE49-F238E27FC236}">
                <a16:creationId xmlns:a16="http://schemas.microsoft.com/office/drawing/2014/main" id="{D48977F0-CAE5-4054-B1AC-16B25EB28CBA}"/>
              </a:ext>
            </a:extLst>
          </p:cNvPr>
          <p:cNvSpPr>
            <a:spLocks noGrp="1"/>
          </p:cNvSpPr>
          <p:nvPr>
            <p:ph type="pic" sz="quarter" idx="16"/>
          </p:nvPr>
        </p:nvSpPr>
        <p:spPr>
          <a:xfrm>
            <a:off x="4374058" y="1718798"/>
            <a:ext cx="3443883" cy="3566160"/>
          </a:xfrm>
          <a:noFill/>
        </p:spPr>
        <p:txBody>
          <a:bodyPr rtlCol="0" anchor="ctr">
            <a:normAutofit/>
          </a:bodyPr>
          <a:lstStyle>
            <a:lvl1pPr marL="0" indent="0" algn="ctr">
              <a:buNone/>
              <a:defRPr lang="en-GB" sz="1200"/>
            </a:lvl1pPr>
          </a:lstStyle>
          <a:p>
            <a:pPr rtl="0"/>
            <a:endParaRPr lang="en-GB" dirty="0"/>
          </a:p>
        </p:txBody>
      </p:sp>
      <p:sp>
        <p:nvSpPr>
          <p:cNvPr id="12" name="Text Placeholder 8">
            <a:extLst>
              <a:ext uri="{FF2B5EF4-FFF2-40B4-BE49-F238E27FC236}">
                <a16:creationId xmlns:a16="http://schemas.microsoft.com/office/drawing/2014/main" id="{035550F1-A852-48F3-9C1C-C64F3B8D4D7E}"/>
              </a:ext>
            </a:extLst>
          </p:cNvPr>
          <p:cNvSpPr>
            <a:spLocks noGrp="1"/>
          </p:cNvSpPr>
          <p:nvPr>
            <p:ph type="body" sz="quarter" idx="17" hasCustomPrompt="1"/>
          </p:nvPr>
        </p:nvSpPr>
        <p:spPr>
          <a:xfrm>
            <a:off x="4374057"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3" name="Text Placeholder 8">
            <a:extLst>
              <a:ext uri="{FF2B5EF4-FFF2-40B4-BE49-F238E27FC236}">
                <a16:creationId xmlns:a16="http://schemas.microsoft.com/office/drawing/2014/main" id="{D757D7CE-02BE-4D9B-A676-F2967D660EC0}"/>
              </a:ext>
            </a:extLst>
          </p:cNvPr>
          <p:cNvSpPr>
            <a:spLocks noGrp="1"/>
          </p:cNvSpPr>
          <p:nvPr>
            <p:ph type="body" sz="quarter" idx="18" hasCustomPrompt="1"/>
          </p:nvPr>
        </p:nvSpPr>
        <p:spPr>
          <a:xfrm>
            <a:off x="4374057"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14" name="Picture Placeholder 6">
            <a:extLst>
              <a:ext uri="{FF2B5EF4-FFF2-40B4-BE49-F238E27FC236}">
                <a16:creationId xmlns:a16="http://schemas.microsoft.com/office/drawing/2014/main" id="{64C29CA7-3B83-4C84-8407-F05C8CA7084D}"/>
              </a:ext>
            </a:extLst>
          </p:cNvPr>
          <p:cNvSpPr>
            <a:spLocks noGrp="1"/>
          </p:cNvSpPr>
          <p:nvPr>
            <p:ph type="pic" sz="quarter" idx="19"/>
          </p:nvPr>
        </p:nvSpPr>
        <p:spPr>
          <a:xfrm>
            <a:off x="7909916" y="1718402"/>
            <a:ext cx="3443883" cy="3566160"/>
          </a:xfrm>
          <a:noFill/>
        </p:spPr>
        <p:txBody>
          <a:bodyPr rtlCol="0" anchor="ctr">
            <a:normAutofit/>
          </a:bodyPr>
          <a:lstStyle>
            <a:lvl1pPr marL="0" indent="0" algn="ctr">
              <a:buNone/>
              <a:defRPr lang="en-GB" sz="1200"/>
            </a:lvl1pPr>
          </a:lstStyle>
          <a:p>
            <a:pPr rtl="0"/>
            <a:endParaRPr lang="en-GB" dirty="0"/>
          </a:p>
        </p:txBody>
      </p:sp>
      <p:sp>
        <p:nvSpPr>
          <p:cNvPr id="15" name="Text Placeholder 8">
            <a:extLst>
              <a:ext uri="{FF2B5EF4-FFF2-40B4-BE49-F238E27FC236}">
                <a16:creationId xmlns:a16="http://schemas.microsoft.com/office/drawing/2014/main" id="{62304448-704D-4C85-87B3-13204A597E05}"/>
              </a:ext>
            </a:extLst>
          </p:cNvPr>
          <p:cNvSpPr>
            <a:spLocks noGrp="1"/>
          </p:cNvSpPr>
          <p:nvPr>
            <p:ph type="body" sz="quarter" idx="20" hasCustomPrompt="1"/>
          </p:nvPr>
        </p:nvSpPr>
        <p:spPr>
          <a:xfrm>
            <a:off x="7909915" y="5394960"/>
            <a:ext cx="3443883" cy="365125"/>
          </a:xfrm>
        </p:spPr>
        <p:txBody>
          <a:bodyPr rtlCol="0" anchor="ctr" anchorCtr="0">
            <a:noAutofit/>
          </a:bodyPr>
          <a:lstStyle>
            <a:lvl1pPr marL="0" indent="0" algn="ctr">
              <a:buNone/>
              <a:defRPr lang="en-GB" sz="2000">
                <a:solidFill>
                  <a:schemeClr val="accent3">
                    <a:lumMod val="50000"/>
                  </a:schemeClr>
                </a:solidFill>
                <a:latin typeface="+mj-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Name</a:t>
            </a:r>
          </a:p>
        </p:txBody>
      </p:sp>
      <p:sp>
        <p:nvSpPr>
          <p:cNvPr id="16" name="Text Placeholder 8">
            <a:extLst>
              <a:ext uri="{FF2B5EF4-FFF2-40B4-BE49-F238E27FC236}">
                <a16:creationId xmlns:a16="http://schemas.microsoft.com/office/drawing/2014/main" id="{BB608A2D-D2B2-4E41-89DB-745BBE2D8B47}"/>
              </a:ext>
            </a:extLst>
          </p:cNvPr>
          <p:cNvSpPr>
            <a:spLocks noGrp="1"/>
          </p:cNvSpPr>
          <p:nvPr>
            <p:ph type="body" sz="quarter" idx="21" hasCustomPrompt="1"/>
          </p:nvPr>
        </p:nvSpPr>
        <p:spPr>
          <a:xfrm>
            <a:off x="7909915" y="5779008"/>
            <a:ext cx="3443883" cy="365125"/>
          </a:xfrm>
        </p:spPr>
        <p:txBody>
          <a:bodyPr rtlCol="0">
            <a:noAutofit/>
          </a:bodyPr>
          <a:lstStyle>
            <a:lvl1pPr marL="0" indent="0" algn="ctr">
              <a:buNone/>
              <a:defRPr lang="en-GB" sz="1600">
                <a:latin typeface="+mn-lt"/>
              </a:defRPr>
            </a:lvl1pPr>
            <a:lvl2pPr marL="457200" indent="0">
              <a:buNone/>
              <a:defRPr lang="en-GB" sz="1400">
                <a:latin typeface="+mj-lt"/>
              </a:defRPr>
            </a:lvl2pPr>
            <a:lvl3pPr marL="914400" indent="0">
              <a:buNone/>
              <a:defRPr lang="en-GB" sz="1400">
                <a:latin typeface="+mj-lt"/>
              </a:defRPr>
            </a:lvl3pPr>
            <a:lvl4pPr marL="1371600" indent="0">
              <a:buNone/>
              <a:defRPr lang="en-GB" sz="1400">
                <a:latin typeface="+mj-lt"/>
              </a:defRPr>
            </a:lvl4pPr>
            <a:lvl5pPr marL="1828800" indent="0">
              <a:buNone/>
              <a:defRPr lang="en-GB" sz="1400">
                <a:latin typeface="+mj-lt"/>
              </a:defRPr>
            </a:lvl5pPr>
          </a:lstStyle>
          <a:p>
            <a:pPr lvl="0" rtl="0"/>
            <a:r>
              <a:rPr lang="en-GB"/>
              <a:t>Title</a:t>
            </a:r>
          </a:p>
        </p:txBody>
      </p:sp>
      <p:sp>
        <p:nvSpPr>
          <p:cNvPr id="20" name="Footer Placeholder 7">
            <a:extLst>
              <a:ext uri="{FF2B5EF4-FFF2-40B4-BE49-F238E27FC236}">
                <a16:creationId xmlns:a16="http://schemas.microsoft.com/office/drawing/2014/main" id="{02853C4A-0AC0-3EC4-2BC5-AEE3C8A48F97}"/>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21" name="Slide Number Placeholder 8">
            <a:extLst>
              <a:ext uri="{FF2B5EF4-FFF2-40B4-BE49-F238E27FC236}">
                <a16:creationId xmlns:a16="http://schemas.microsoft.com/office/drawing/2014/main" id="{3629D386-F559-A276-4443-C29678BA0A6F}"/>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Tree>
    <p:extLst>
      <p:ext uri="{BB962C8B-B14F-4D97-AF65-F5344CB8AC3E}">
        <p14:creationId xmlns:p14="http://schemas.microsoft.com/office/powerpoint/2010/main" val="2084887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udge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1062164"/>
            <a:ext cx="2911867" cy="1725486"/>
          </a:xfrm>
        </p:spPr>
        <p:txBody>
          <a:bodyPr rtlCol="0" anchor="t"/>
          <a:lstStyle>
            <a:lvl1pPr>
              <a:defRPr lang="en-GB">
                <a:solidFill>
                  <a:schemeClr val="accent6">
                    <a:lumMod val="25000"/>
                  </a:schemeClr>
                </a:solidFill>
              </a:defRPr>
            </a:lvl1pPr>
          </a:lstStyle>
          <a:p>
            <a:pPr rtl="0"/>
            <a:r>
              <a:rPr lang="en-GB"/>
              <a:t>Click to edit Master title style</a:t>
            </a:r>
            <a:endParaRPr lang="en-GB" dirty="0"/>
          </a:p>
        </p:txBody>
      </p:sp>
      <p:sp>
        <p:nvSpPr>
          <p:cNvPr id="8" name="Content Placeholder 2">
            <a:extLst>
              <a:ext uri="{FF2B5EF4-FFF2-40B4-BE49-F238E27FC236}">
                <a16:creationId xmlns:a16="http://schemas.microsoft.com/office/drawing/2014/main" id="{89CEAE8A-9ADA-0B65-76CD-F0CC632DFB88}"/>
              </a:ext>
            </a:extLst>
          </p:cNvPr>
          <p:cNvSpPr>
            <a:spLocks noGrp="1"/>
          </p:cNvSpPr>
          <p:nvPr>
            <p:ph idx="16"/>
          </p:nvPr>
        </p:nvSpPr>
        <p:spPr>
          <a:xfrm>
            <a:off x="838200" y="3989514"/>
            <a:ext cx="10515600" cy="211861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Picture Placeholder 10">
            <a:extLst>
              <a:ext uri="{FF2B5EF4-FFF2-40B4-BE49-F238E27FC236}">
                <a16:creationId xmlns:a16="http://schemas.microsoft.com/office/drawing/2014/main" id="{CD0365C8-B6BF-A864-123B-A6F2EEC179F5}"/>
              </a:ext>
            </a:extLst>
          </p:cNvPr>
          <p:cNvSpPr>
            <a:spLocks noGrp="1"/>
          </p:cNvSpPr>
          <p:nvPr>
            <p:ph type="pic" sz="quarter" idx="13"/>
          </p:nvPr>
        </p:nvSpPr>
        <p:spPr>
          <a:xfrm>
            <a:off x="4038600" y="1"/>
            <a:ext cx="7315200" cy="3698696"/>
          </a:xfrm>
          <a:noFill/>
        </p:spPr>
        <p:txBody>
          <a:bodyPr rtlCol="0">
            <a:normAutofit/>
          </a:bodyPr>
          <a:lstStyle>
            <a:lvl1pPr>
              <a:defRPr lang="en-GB" sz="1200"/>
            </a:lvl1pPr>
          </a:lstStyle>
          <a:p>
            <a:pPr rtl="0"/>
            <a:r>
              <a:rPr lang="en-GB"/>
              <a:t>Click icon to add picture</a:t>
            </a:r>
          </a:p>
        </p:txBody>
      </p:sp>
      <p:sp>
        <p:nvSpPr>
          <p:cNvPr id="14" name="Footer Placeholder 7">
            <a:extLst>
              <a:ext uri="{FF2B5EF4-FFF2-40B4-BE49-F238E27FC236}">
                <a16:creationId xmlns:a16="http://schemas.microsoft.com/office/drawing/2014/main" id="{844692A4-EDC3-2E38-2AFD-41C6C9230E71}"/>
              </a:ext>
            </a:extLst>
          </p:cNvPr>
          <p:cNvSpPr>
            <a:spLocks noGrp="1"/>
          </p:cNvSpPr>
          <p:nvPr>
            <p:ph type="ftr" sz="quarter" idx="11"/>
          </p:nvPr>
        </p:nvSpPr>
        <p:spPr>
          <a:xfrm>
            <a:off x="6376988" y="6356350"/>
            <a:ext cx="4445500" cy="365125"/>
          </a:xfrm>
        </p:spPr>
        <p:txBody>
          <a:bodyPr rtlCol="0"/>
          <a:lstStyle>
            <a:lvl1pPr algn="r">
              <a:defRPr lang="en-GB">
                <a:solidFill>
                  <a:schemeClr val="accent5">
                    <a:lumMod val="50000"/>
                  </a:schemeClr>
                </a:solidFill>
              </a:defRPr>
            </a:lvl1pPr>
          </a:lstStyle>
          <a:p>
            <a:pPr rtl="0"/>
            <a:r>
              <a:rPr lang="en-GB"/>
              <a:t>Fundraising event plan</a:t>
            </a:r>
          </a:p>
        </p:txBody>
      </p:sp>
      <p:sp>
        <p:nvSpPr>
          <p:cNvPr id="15" name="Slide Number Placeholder 8">
            <a:extLst>
              <a:ext uri="{FF2B5EF4-FFF2-40B4-BE49-F238E27FC236}">
                <a16:creationId xmlns:a16="http://schemas.microsoft.com/office/drawing/2014/main" id="{C9B20B20-1FD1-EBDE-FA1C-D4AF930CE68D}"/>
              </a:ext>
            </a:extLst>
          </p:cNvPr>
          <p:cNvSpPr>
            <a:spLocks noGrp="1"/>
          </p:cNvSpPr>
          <p:nvPr>
            <p:ph type="sldNum" sz="quarter" idx="12"/>
          </p:nvPr>
        </p:nvSpPr>
        <p:spPr>
          <a:xfrm>
            <a:off x="10972800" y="6356350"/>
            <a:ext cx="490258" cy="365125"/>
          </a:xfrm>
        </p:spPr>
        <p:txBody>
          <a:bodyPr rtlCol="0"/>
          <a:lstStyle>
            <a:lvl1pPr algn="l">
              <a:defRPr lang="en-GB" b="1" i="0">
                <a:solidFill>
                  <a:schemeClr val="accent5">
                    <a:lumMod val="50000"/>
                  </a:schemeClr>
                </a:solidFill>
                <a:latin typeface="Source Sans Pro SemiBold" panose="020B0503030403020204" pitchFamily="34" charset="0"/>
                <a:ea typeface="Source Sans Pro SemiBold" panose="020B0503030403020204" pitchFamily="34" charset="0"/>
              </a:defRPr>
            </a:lvl1pPr>
          </a:lstStyle>
          <a:p>
            <a:pPr rtl="0"/>
            <a:fld id="{B5CEABB6-07DC-46E8-9B57-56EC44A396E5}" type="slidenum">
              <a:rPr lang="en-GB" smtClean="0"/>
              <a:pPr/>
              <a:t>‹#›</a:t>
            </a:fld>
            <a:endParaRPr lang="en-GB" dirty="0"/>
          </a:p>
        </p:txBody>
      </p:sp>
    </p:spTree>
    <p:extLst>
      <p:ext uri="{BB962C8B-B14F-4D97-AF65-F5344CB8AC3E}">
        <p14:creationId xmlns:p14="http://schemas.microsoft.com/office/powerpoint/2010/main" val="2316217766"/>
      </p:ext>
    </p:extLst>
  </p:cSld>
  <p:clrMapOvr>
    <a:masterClrMapping/>
  </p:clrMapOvr>
  <p:extLst>
    <p:ext uri="{DCECCB84-F9BA-43D5-87BE-67443E8EF086}">
      <p15:sldGuideLst xmlns:p15="http://schemas.microsoft.com/office/powerpoint/2012/main">
        <p15:guide id="1" pos="3840" userDrawn="1">
          <p15:clr>
            <a:srgbClr val="FBAE40"/>
          </p15:clr>
        </p15:guide>
        <p15:guide id="2" pos="528"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81939E1B-F286-9912-6D4E-158007A092A3}"/>
              </a:ext>
            </a:extLst>
          </p:cNvPr>
          <p:cNvSpPr>
            <a:spLocks noGrp="1"/>
          </p:cNvSpPr>
          <p:nvPr>
            <p:ph type="pic" sz="quarter" idx="13"/>
          </p:nvPr>
        </p:nvSpPr>
        <p:spPr>
          <a:xfrm>
            <a:off x="3133344" y="457200"/>
            <a:ext cx="8599932" cy="5943600"/>
          </a:xfrm>
          <a:noFill/>
        </p:spPr>
        <p:txBody>
          <a:bodyPr rtlCol="0" anchor="ctr">
            <a:normAutofit/>
          </a:bodyPr>
          <a:lstStyle>
            <a:lvl1pPr marL="0" indent="0" algn="ctr">
              <a:buNone/>
              <a:defRPr lang="en-GB" sz="1200"/>
            </a:lvl1pPr>
          </a:lstStyle>
          <a:p>
            <a:pPr rtl="0"/>
            <a:endParaRPr lang="en-GB"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73024" y="2141919"/>
            <a:ext cx="3167636" cy="2054388"/>
          </a:xfrm>
        </p:spPr>
        <p:txBody>
          <a:bodyPr rtlCol="0" anchor="b">
            <a:normAutofit/>
          </a:bodyPr>
          <a:lstStyle>
            <a:lvl1pPr algn="l">
              <a:defRPr lang="en-GB" sz="5400">
                <a:solidFill>
                  <a:schemeClr val="accent6">
                    <a:lumMod val="25000"/>
                  </a:schemeClr>
                </a:solidFill>
              </a:defRPr>
            </a:lvl1pPr>
          </a:lstStyle>
          <a:p>
            <a:pPr rtl="0"/>
            <a:r>
              <a:rPr lang="en-GB"/>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73024" y="4507992"/>
            <a:ext cx="2560320" cy="647673"/>
          </a:xfrm>
        </p:spPr>
        <p:txBody>
          <a:bodyPr rtlCol="0">
            <a:normAutofit/>
          </a:bodyPr>
          <a:lstStyle>
            <a:lvl1pPr marL="0" indent="0" algn="l">
              <a:buNone/>
              <a:defRPr lang="en-GB" sz="18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450903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10/12/2025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4163983617"/>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 id="2147483753" r:id="rId18"/>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userDrawn="1">
          <p15:clr>
            <a:srgbClr val="F26B43"/>
          </p15:clr>
        </p15:guide>
        <p15:guide id="2" pos="3840" userDrawn="1">
          <p15:clr>
            <a:srgbClr val="F26B43"/>
          </p15:clr>
        </p15:guide>
        <p15:guide id="3" pos="7200" userDrawn="1">
          <p15:clr>
            <a:srgbClr val="F26B43"/>
          </p15:clr>
        </p15:guide>
        <p15:guide id="4" pos="6720" userDrawn="1">
          <p15:clr>
            <a:srgbClr val="F26B43"/>
          </p15:clr>
        </p15:guide>
        <p15:guide id="16" pos="480" userDrawn="1">
          <p15:clr>
            <a:srgbClr val="F26B43"/>
          </p15:clr>
        </p15:guide>
        <p15:guide id="23" orient="horz"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thevoiceofearlychildhood.com/an-introduction-to-john-bowlby/" TargetMode="Externa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swhelpe.org2014/10/28/stages-development-aging-across-life-span/" TargetMode="External"/><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rywellmind.com/john-bowlby-biography-1907-1990-2795514" TargetMode="External"/><Relationship Id="rId2" Type="http://schemas.openxmlformats.org/officeDocument/2006/relationships/hyperlink" Target="http://www.thevoiceofearlychildhood.com/an-introduction-to-john-bowlby/" TargetMode="External"/><Relationship Id="rId1" Type="http://schemas.openxmlformats.org/officeDocument/2006/relationships/slideLayout" Target="../slideLayouts/slideLayout2.xml"/><Relationship Id="rId5" Type="http://schemas.openxmlformats.org/officeDocument/2006/relationships/hyperlink" Target="https://positivepsychology.com/attachment-theory/#attachment-styles-their-impact-on-relationships" TargetMode="External"/><Relationship Id="rId4" Type="http://schemas.openxmlformats.org/officeDocument/2006/relationships/hyperlink" Target="https://www.simplypsychology.org/stages-of-attachment-identified-by-john-bowlby-and-schaffer-emerson-1964.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Placeholder 5" descr="A person holding a baby&#10;&#10;AI-generated content may be incorrect.">
            <a:extLst>
              <a:ext uri="{FF2B5EF4-FFF2-40B4-BE49-F238E27FC236}">
                <a16:creationId xmlns:a16="http://schemas.microsoft.com/office/drawing/2014/main" id="{78C884CB-92C7-EC4A-0C64-C721CF2D9712}"/>
              </a:ext>
            </a:extLst>
          </p:cNvPr>
          <p:cNvPicPr>
            <a:picLocks noGrp="1" noChangeAspect="1"/>
          </p:cNvPicPr>
          <p:nvPr>
            <p:ph type="pic" sz="quarter" idx="13"/>
          </p:nvPr>
        </p:nvPicPr>
        <p:blipFill>
          <a:blip r:embed="rId3"/>
          <a:srcRect t="7589" r="81" b="13219"/>
          <a:stretch>
            <a:fillRect/>
          </a:stretch>
        </p:blipFill>
        <p:spPr>
          <a:xfrm>
            <a:off x="326540" y="141308"/>
            <a:ext cx="11265386" cy="5940772"/>
          </a:xfrm>
          <a:prstGeom prst="rect">
            <a:avLst/>
          </a:prstGeom>
        </p:spPr>
      </p:pic>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134642" y="221998"/>
            <a:ext cx="8190562" cy="2166807"/>
          </a:xfrm>
        </p:spPr>
        <p:txBody>
          <a:bodyPr vert="horz" lIns="91440" tIns="45720" rIns="91440" bIns="45720" rtlCol="0" anchor="b">
            <a:normAutofit/>
          </a:bodyPr>
          <a:lstStyle>
            <a:defPPr>
              <a:defRPr lang="en-GB"/>
            </a:defPPr>
          </a:lstStyle>
          <a:p>
            <a:r>
              <a:rPr lang="en-US" sz="2800" dirty="0">
                <a:solidFill>
                  <a:schemeClr val="tx1"/>
                </a:solidFill>
              </a:rPr>
              <a:t>Module: Psychology in Health and Social Care</a:t>
            </a:r>
            <a:br>
              <a:rPr lang="en-US" sz="2800" dirty="0"/>
            </a:br>
            <a:r>
              <a:rPr lang="en-US" sz="2800" dirty="0">
                <a:solidFill>
                  <a:schemeClr val="tx1"/>
                </a:solidFill>
                <a:latin typeface="Bodoni MT"/>
                <a:ea typeface="Calibri"/>
                <a:cs typeface="Calibri"/>
              </a:rPr>
              <a:t>Module Code: LCHS4010</a:t>
            </a:r>
            <a:br>
              <a:rPr lang="en-US" sz="2800" dirty="0">
                <a:latin typeface="Bodoni MT"/>
                <a:ea typeface="Calibri"/>
                <a:cs typeface="Calibri"/>
              </a:rPr>
            </a:br>
            <a:endParaRPr lang="en-US" sz="2800">
              <a:latin typeface="Bodoni MT"/>
              <a:ea typeface="Calibri"/>
              <a:cs typeface="Calibri"/>
            </a:endParaRP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rot="10800000" flipV="1">
            <a:off x="273570" y="1905800"/>
            <a:ext cx="6447070" cy="1839858"/>
          </a:xfrm>
        </p:spPr>
        <p:txBody>
          <a:bodyPr vert="horz" lIns="91440" tIns="45720" rIns="91440" bIns="45720" rtlCol="0" anchor="t">
            <a:noAutofit/>
          </a:bodyPr>
          <a:lstStyle>
            <a:defPPr>
              <a:defRPr lang="en-GB"/>
            </a:defPPr>
          </a:lstStyle>
          <a:p>
            <a:r>
              <a:rPr lang="en-US" sz="2800" dirty="0">
                <a:solidFill>
                  <a:schemeClr val="tx1"/>
                </a:solidFill>
                <a:latin typeface="Bodoni MT"/>
                <a:ea typeface="Source Sans Pro Light"/>
              </a:rPr>
              <a:t>Student Name: Venessa Johnson Harvey </a:t>
            </a:r>
          </a:p>
          <a:p>
            <a:r>
              <a:rPr lang="en-US" sz="2800" dirty="0">
                <a:solidFill>
                  <a:schemeClr val="tx1"/>
                </a:solidFill>
                <a:latin typeface="Bodoni MT"/>
                <a:ea typeface="Source Sans Pro Light"/>
              </a:rPr>
              <a:t>Student Number: 2411784</a:t>
            </a:r>
          </a:p>
          <a:p>
            <a:r>
              <a:rPr lang="en-US" sz="2800" dirty="0">
                <a:solidFill>
                  <a:schemeClr val="tx1"/>
                </a:solidFill>
                <a:latin typeface="Bodoni MT"/>
                <a:ea typeface="Source Sans Pro Light"/>
              </a:rPr>
              <a:t>Individual Presentation</a:t>
            </a:r>
          </a:p>
          <a:p>
            <a:r>
              <a:rPr lang="en-US" sz="2800">
                <a:solidFill>
                  <a:schemeClr val="tx1"/>
                </a:solidFill>
                <a:latin typeface="Bodoni MT"/>
                <a:ea typeface="Source Sans Pro Light"/>
              </a:rPr>
              <a:t>Lecturer: Neale Haddon</a:t>
            </a:r>
            <a:endParaRPr lang="en-US" sz="2800" dirty="0">
              <a:solidFill>
                <a:schemeClr val="tx1"/>
              </a:solidFill>
              <a:latin typeface="Bodoni MT"/>
              <a:ea typeface="Source Sans Pro Light"/>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BCB70-559A-8DFA-B451-16B5A780AB7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885E4501-91F4-4193-B335-09D0DA0781F7}"/>
              </a:ext>
            </a:extLst>
          </p:cNvPr>
          <p:cNvSpPr>
            <a:spLocks noGrp="1"/>
          </p:cNvSpPr>
          <p:nvPr>
            <p:ph idx="1"/>
          </p:nvPr>
        </p:nvSpPr>
        <p:spPr/>
        <p:txBody>
          <a:bodyPr vert="horz" lIns="91440" tIns="45720" rIns="91440" bIns="45720" rtlCol="0" anchor="t">
            <a:noAutofit/>
          </a:bodyPr>
          <a:lstStyle/>
          <a:p>
            <a:pPr marL="0" indent="0">
              <a:buNone/>
            </a:pPr>
            <a:r>
              <a:rPr lang="en-GB" sz="2000"/>
              <a:t>• Title Page</a:t>
            </a:r>
            <a:endParaRPr lang="en-GB" sz="2000" dirty="0"/>
          </a:p>
          <a:p>
            <a:pPr marL="285750" indent="-285750"/>
            <a:r>
              <a:rPr lang="en-GB" sz="2000"/>
              <a:t>Introduction to John Bowlby</a:t>
            </a:r>
            <a:endParaRPr lang="en-GB" sz="2000" dirty="0"/>
          </a:p>
          <a:p>
            <a:pPr marL="0" indent="0">
              <a:buNone/>
            </a:pPr>
            <a:r>
              <a:rPr lang="en-GB" sz="2000"/>
              <a:t>•Summary of Bowlby's attachment Theory</a:t>
            </a:r>
            <a:endParaRPr lang="en-GB" sz="2000" dirty="0"/>
          </a:p>
          <a:p>
            <a:pPr marL="0" indent="0">
              <a:buNone/>
            </a:pPr>
            <a:r>
              <a:rPr lang="en-GB" sz="2000"/>
              <a:t>•Theory Relevancy in Early Years</a:t>
            </a:r>
            <a:endParaRPr lang="en-GB" sz="2000" dirty="0"/>
          </a:p>
          <a:p>
            <a:pPr marL="0" indent="0">
              <a:buNone/>
            </a:pPr>
            <a:r>
              <a:rPr lang="en-GB" sz="2000" dirty="0"/>
              <a:t>•Amira's situation</a:t>
            </a:r>
          </a:p>
          <a:p>
            <a:pPr marL="0" indent="0">
              <a:buNone/>
            </a:pPr>
            <a:r>
              <a:rPr lang="en-GB" sz="2000" dirty="0"/>
              <a:t>Role biological factors and environmental factors</a:t>
            </a:r>
          </a:p>
          <a:p>
            <a:pPr marL="0" indent="0">
              <a:buNone/>
            </a:pPr>
            <a:r>
              <a:rPr lang="en-GB" sz="2000" dirty="0"/>
              <a:t>Evaluation of the Theory</a:t>
            </a:r>
          </a:p>
          <a:p>
            <a:pPr marL="0" indent="0">
              <a:buNone/>
            </a:pPr>
            <a:r>
              <a:rPr lang="en-GB" sz="2000" dirty="0"/>
              <a:t>References</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76ADC28E-F9F7-48AB-1093-35B01983B056}"/>
              </a:ext>
            </a:extLst>
          </p:cNvPr>
          <p:cNvSpPr>
            <a:spLocks noGrp="1"/>
          </p:cNvSpPr>
          <p:nvPr>
            <p:ph type="dt" sz="half" idx="10"/>
          </p:nvPr>
        </p:nvSpPr>
        <p:spPr/>
        <p:txBody>
          <a:bodyPr/>
          <a:lstStyle/>
          <a:p>
            <a:fld id="{D5DF0F62-24F3-4F85-8D4C-1295AF8E1B87}" type="datetime1">
              <a:t>10/12/2025</a:t>
            </a:fld>
            <a:endParaRPr lang="en-US" dirty="0"/>
          </a:p>
        </p:txBody>
      </p:sp>
      <p:sp>
        <p:nvSpPr>
          <p:cNvPr id="5" name="Footer Placeholder 4">
            <a:extLst>
              <a:ext uri="{FF2B5EF4-FFF2-40B4-BE49-F238E27FC236}">
                <a16:creationId xmlns:a16="http://schemas.microsoft.com/office/drawing/2014/main" id="{8B69E337-E0BD-97F9-C282-ED102DC171D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2E85BF5-831C-8F43-01DE-EDCF6B5C2C64}"/>
              </a:ext>
            </a:extLst>
          </p:cNvPr>
          <p:cNvSpPr>
            <a:spLocks noGrp="1"/>
          </p:cNvSpPr>
          <p:nvPr>
            <p:ph type="sldNum" sz="quarter" idx="12"/>
          </p:nvPr>
        </p:nvSpPr>
        <p:spPr/>
        <p:txBody>
          <a:bodyPr/>
          <a:lstStyle/>
          <a:p>
            <a:fld id="{196A61CA-0502-4EE4-9724-96EA822543E5}" type="slidenum">
              <a:rPr lang="en-US" dirty="0"/>
              <a:t>2</a:t>
            </a:fld>
            <a:endParaRPr lang="en-US" dirty="0"/>
          </a:p>
        </p:txBody>
      </p:sp>
    </p:spTree>
    <p:extLst>
      <p:ext uri="{BB962C8B-B14F-4D97-AF65-F5344CB8AC3E}">
        <p14:creationId xmlns:p14="http://schemas.microsoft.com/office/powerpoint/2010/main" val="459675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7A0E6A21-A2C4-54F0-59C7-BB07D5BFFB03}"/>
              </a:ext>
            </a:extLst>
          </p:cNvPr>
          <p:cNvSpPr>
            <a:spLocks noGrp="1"/>
          </p:cNvSpPr>
          <p:nvPr>
            <p:ph type="body" idx="25"/>
          </p:nvPr>
        </p:nvSpPr>
        <p:spPr>
          <a:xfrm>
            <a:off x="8034936" y="4597400"/>
            <a:ext cx="3429055" cy="537409"/>
          </a:xfrm>
        </p:spPr>
        <p:txBody>
          <a:bodyPr>
            <a:normAutofit fontScale="77500" lnSpcReduction="20000"/>
          </a:bodyPr>
          <a:lstStyle/>
          <a:p>
            <a:pPr algn="ctr"/>
            <a:r>
              <a:rPr lang="en-GB" sz="1200" err="1">
                <a:solidFill>
                  <a:schemeClr val="tx1"/>
                </a:solidFill>
              </a:rPr>
              <a:t>Celinska</a:t>
            </a:r>
            <a:r>
              <a:rPr lang="en-GB" sz="1200">
                <a:solidFill>
                  <a:schemeClr val="tx1"/>
                </a:solidFill>
              </a:rPr>
              <a:t>, A. (2025)</a:t>
            </a:r>
            <a:endParaRPr lang="en-GB" sz="1200" dirty="0">
              <a:solidFill>
                <a:schemeClr val="tx1"/>
              </a:solidFill>
            </a:endParaRPr>
          </a:p>
          <a:p>
            <a:pPr algn="ctr"/>
            <a:r>
              <a:rPr lang="en-GB" sz="1200" dirty="0">
                <a:solidFill>
                  <a:schemeClr val="accent2"/>
                </a:solidFill>
                <a:hlinkClick r:id="rId2">
                  <a:extLst>
                    <a:ext uri="{A12FA001-AC4F-418D-AE19-62706E023703}">
                      <ahyp:hlinkClr xmlns:ahyp="http://schemas.microsoft.com/office/drawing/2018/hyperlinkcolor" val="tx"/>
                    </a:ext>
                  </a:extLst>
                </a:hlinkClick>
              </a:rPr>
              <a:t>www.thevoiceofearlychildhood.com/an-introduction-to-john-bowlby/</a:t>
            </a:r>
            <a:endParaRPr lang="en-GB" sz="1200">
              <a:solidFill>
                <a:schemeClr val="accent2"/>
              </a:solidFill>
              <a:hlinkClick r:id="" action="ppaction://noaction">
                <a:extLst>
                  <a:ext uri="{A12FA001-AC4F-418D-AE19-62706E023703}">
                    <ahyp:hlinkClr xmlns:ahyp="http://schemas.microsoft.com/office/drawing/2018/hyperlinkcolor" val="tx"/>
                  </a:ext>
                </a:extLst>
              </a:hlinkClick>
            </a:endParaRPr>
          </a:p>
          <a:p>
            <a:pPr algn="ctr"/>
            <a:endParaRPr lang="en-GB" sz="1200" dirty="0">
              <a:solidFill>
                <a:schemeClr val="tx1"/>
              </a:solidFill>
            </a:endParaRPr>
          </a:p>
          <a:p>
            <a:pPr algn="ctr"/>
            <a:endParaRPr lang="en-GB" sz="1200" dirty="0">
              <a:solidFill>
                <a:schemeClr val="tx1"/>
              </a:solidFill>
            </a:endParaRPr>
          </a:p>
        </p:txBody>
      </p:sp>
      <p:sp>
        <p:nvSpPr>
          <p:cNvPr id="10" name="Footer Placeholder 9">
            <a:extLst>
              <a:ext uri="{FF2B5EF4-FFF2-40B4-BE49-F238E27FC236}">
                <a16:creationId xmlns:a16="http://schemas.microsoft.com/office/drawing/2014/main" id="{ED8050EB-7B09-F6B3-79DD-FDBBA6A062C9}"/>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93572E8A-20FC-7C33-55B1-7EF90B3AAAD4}"/>
              </a:ext>
            </a:extLst>
          </p:cNvPr>
          <p:cNvSpPr>
            <a:spLocks noGrp="1"/>
          </p:cNvSpPr>
          <p:nvPr>
            <p:ph type="sldNum" sz="quarter" idx="12"/>
          </p:nvPr>
        </p:nvSpPr>
        <p:spPr/>
        <p:txBody>
          <a:bodyPr/>
          <a:lstStyle/>
          <a:p>
            <a:pPr rtl="0"/>
            <a:fld id="{B5CEABB6-07DC-46E8-9B57-56EC44A396E5}" type="slidenum">
              <a:rPr lang="en-GB" smtClean="0"/>
              <a:pPr rtl="0"/>
              <a:t>3</a:t>
            </a:fld>
            <a:endParaRPr lang="en-GB" dirty="0"/>
          </a:p>
        </p:txBody>
      </p:sp>
      <p:sp>
        <p:nvSpPr>
          <p:cNvPr id="13" name="Title 12">
            <a:extLst>
              <a:ext uri="{FF2B5EF4-FFF2-40B4-BE49-F238E27FC236}">
                <a16:creationId xmlns:a16="http://schemas.microsoft.com/office/drawing/2014/main" id="{A8B9DFA0-2B0C-3AD7-192C-082131EF3197}"/>
              </a:ext>
            </a:extLst>
          </p:cNvPr>
          <p:cNvSpPr>
            <a:spLocks noGrp="1"/>
          </p:cNvSpPr>
          <p:nvPr>
            <p:ph type="title"/>
          </p:nvPr>
        </p:nvSpPr>
        <p:spPr>
          <a:xfrm>
            <a:off x="1632344" y="390401"/>
            <a:ext cx="4352862" cy="1062386"/>
          </a:xfrm>
        </p:spPr>
        <p:txBody>
          <a:bodyPr/>
          <a:lstStyle/>
          <a:p>
            <a:r>
              <a:rPr lang="en-GB">
                <a:solidFill>
                  <a:schemeClr val="tx1"/>
                </a:solidFill>
              </a:rPr>
              <a:t>John Bowlby</a:t>
            </a:r>
            <a:endParaRPr lang="en-GB" dirty="0">
              <a:solidFill>
                <a:schemeClr val="tx1"/>
              </a:solidFill>
            </a:endParaRPr>
          </a:p>
        </p:txBody>
      </p:sp>
      <p:pic>
        <p:nvPicPr>
          <p:cNvPr id="15" name="Picture 14" descr="A close-up of a person&#10;&#10;AI-generated content may be incorrect.">
            <a:extLst>
              <a:ext uri="{FF2B5EF4-FFF2-40B4-BE49-F238E27FC236}">
                <a16:creationId xmlns:a16="http://schemas.microsoft.com/office/drawing/2014/main" id="{0986CE55-D70D-1430-A760-27B70914336D}"/>
              </a:ext>
            </a:extLst>
          </p:cNvPr>
          <p:cNvPicPr>
            <a:picLocks noChangeAspect="1"/>
          </p:cNvPicPr>
          <p:nvPr/>
        </p:nvPicPr>
        <p:blipFill>
          <a:blip r:embed="rId3"/>
          <a:stretch>
            <a:fillRect/>
          </a:stretch>
        </p:blipFill>
        <p:spPr>
          <a:xfrm>
            <a:off x="8355681" y="390776"/>
            <a:ext cx="2779796" cy="4211553"/>
          </a:xfrm>
          <a:prstGeom prst="rect">
            <a:avLst/>
          </a:prstGeom>
        </p:spPr>
      </p:pic>
      <p:sp>
        <p:nvSpPr>
          <p:cNvPr id="17" name="TextBox 16">
            <a:extLst>
              <a:ext uri="{FF2B5EF4-FFF2-40B4-BE49-F238E27FC236}">
                <a16:creationId xmlns:a16="http://schemas.microsoft.com/office/drawing/2014/main" id="{E2FF847D-8C34-6F20-7549-2FE947CCE1CE}"/>
              </a:ext>
            </a:extLst>
          </p:cNvPr>
          <p:cNvSpPr txBox="1"/>
          <p:nvPr/>
        </p:nvSpPr>
        <p:spPr>
          <a:xfrm>
            <a:off x="-4694" y="1717272"/>
            <a:ext cx="710393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a:t>
            </a:r>
            <a:r>
              <a:rPr lang="en-GB" sz="2000" b="1"/>
              <a:t>John Bowlby (1907-1990)</a:t>
            </a:r>
            <a:endParaRPr lang="en-US" sz="2000"/>
          </a:p>
          <a:p>
            <a:r>
              <a:rPr lang="en-GB" sz="2000" b="1"/>
              <a:t>Bowlby was a British psychologist and psychoanalyst. Renowed for his impecible  work on his influential attachment theory.  </a:t>
            </a:r>
            <a:endParaRPr lang="en-GB" sz="2000"/>
          </a:p>
          <a:p>
            <a:r>
              <a:rPr lang="en-GB" sz="2000" b="1" dirty="0"/>
              <a:t>Bowlby's knowledge emphasized the imortance of early childhood relationships. Bowlby's research influenced the knowledge of others through educating others on parent-child relationships, including social, emotional as well as cognitive </a:t>
            </a:r>
            <a:r>
              <a:rPr lang="en-GB" sz="2000" b="1"/>
              <a:t>development.</a:t>
            </a:r>
            <a:endParaRPr lang="en-GB" sz="2000" b="1" dirty="0"/>
          </a:p>
          <a:p>
            <a:endParaRPr lang="en-GB" sz="2000" b="1" dirty="0"/>
          </a:p>
          <a:p>
            <a:r>
              <a:rPr lang="en-GB" sz="2000" b="1" dirty="0"/>
              <a:t>John Bowlby's work was strongly impactful on pschology development, the child walfare as well as the clinical </a:t>
            </a:r>
            <a:r>
              <a:rPr lang="en-GB" sz="2000" b="1"/>
              <a:t>practices.</a:t>
            </a:r>
            <a:r>
              <a:rPr lang="en-GB" sz="2000" b="1" dirty="0">
                <a:solidFill>
                  <a:schemeClr val="accent2"/>
                </a:solidFill>
              </a:rPr>
              <a:t> </a:t>
            </a:r>
            <a:r>
              <a:rPr lang="en-GB" sz="2000" b="1">
                <a:solidFill>
                  <a:schemeClr val="accent2"/>
                </a:solidFill>
              </a:rPr>
              <a:t>(Cherry,K. 2023)</a:t>
            </a:r>
            <a:endParaRPr lang="en-GB" sz="2000" b="1" dirty="0">
              <a:solidFill>
                <a:schemeClr val="accent2"/>
              </a:solidFill>
            </a:endParaRPr>
          </a:p>
        </p:txBody>
      </p:sp>
    </p:spTree>
    <p:extLst>
      <p:ext uri="{BB962C8B-B14F-4D97-AF65-F5344CB8AC3E}">
        <p14:creationId xmlns:p14="http://schemas.microsoft.com/office/powerpoint/2010/main" val="343228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65D571F5-FE09-C7A6-060F-78F102F59163}"/>
              </a:ext>
            </a:extLst>
          </p:cNvPr>
          <p:cNvSpPr>
            <a:spLocks noGrp="1"/>
          </p:cNvSpPr>
          <p:nvPr>
            <p:ph sz="half" idx="1"/>
          </p:nvPr>
        </p:nvSpPr>
        <p:spPr>
          <a:xfrm>
            <a:off x="493132" y="1318481"/>
            <a:ext cx="4495800" cy="3960435"/>
          </a:xfrm>
        </p:spPr>
        <p:txBody>
          <a:bodyPr vert="horz" lIns="91440" tIns="45720" rIns="91440" bIns="45720" rtlCol="0" anchor="t">
            <a:normAutofit fontScale="92500" lnSpcReduction="20000"/>
          </a:bodyPr>
          <a:lstStyle/>
          <a:p>
            <a:pPr marL="0" indent="0">
              <a:buNone/>
            </a:pPr>
            <a:r>
              <a:rPr lang="en-GB" sz="2000" dirty="0"/>
              <a:t>Bowlby's attachment theory consists of four </a:t>
            </a:r>
            <a:r>
              <a:rPr lang="en-GB" sz="2000"/>
              <a:t>stages of attachment:</a:t>
            </a:r>
            <a:endParaRPr lang="en-GB" sz="2000" dirty="0"/>
          </a:p>
          <a:p>
            <a:pPr marL="342900" indent="-342900">
              <a:buAutoNum type="arabicPeriod"/>
            </a:pPr>
            <a:r>
              <a:rPr lang="en-GB" sz="2000"/>
              <a:t>Pre attachment phase</a:t>
            </a:r>
            <a:endParaRPr lang="en-GB" sz="2000" dirty="0"/>
          </a:p>
          <a:p>
            <a:pPr marL="342900" indent="-342900">
              <a:buAutoNum type="arabicPeriod"/>
            </a:pPr>
            <a:r>
              <a:rPr lang="en-GB" sz="2000"/>
              <a:t>Indiscriminate attachment </a:t>
            </a:r>
            <a:endParaRPr lang="en-GB" sz="2000" dirty="0"/>
          </a:p>
          <a:p>
            <a:pPr marL="342900" indent="-342900">
              <a:buAutoNum type="arabicPeriod"/>
            </a:pPr>
            <a:r>
              <a:rPr lang="en-GB" sz="2000"/>
              <a:t>Critical Discriminate attachment phase</a:t>
            </a:r>
            <a:endParaRPr lang="en-GB" sz="2000" dirty="0"/>
          </a:p>
          <a:p>
            <a:pPr marL="342900" indent="-342900">
              <a:buAutoNum type="arabicPeriod"/>
            </a:pPr>
            <a:r>
              <a:rPr lang="en-GB" sz="2000"/>
              <a:t>Formation of reciprical relationships</a:t>
            </a:r>
            <a:endParaRPr lang="en-GB" sz="2000" dirty="0"/>
          </a:p>
          <a:p>
            <a:pPr marL="342900" indent="-342900">
              <a:buAutoNum type="arabicPeriod"/>
            </a:pPr>
            <a:endParaRPr lang="en-GB" sz="2000" dirty="0"/>
          </a:p>
        </p:txBody>
      </p:sp>
      <p:sp>
        <p:nvSpPr>
          <p:cNvPr id="9" name="Content Placeholder 8">
            <a:extLst>
              <a:ext uri="{FF2B5EF4-FFF2-40B4-BE49-F238E27FC236}">
                <a16:creationId xmlns:a16="http://schemas.microsoft.com/office/drawing/2014/main" id="{EAC6D23C-1670-D8BB-7E75-E081F8178DD3}"/>
              </a:ext>
            </a:extLst>
          </p:cNvPr>
          <p:cNvSpPr>
            <a:spLocks noGrp="1"/>
          </p:cNvSpPr>
          <p:nvPr>
            <p:ph sz="half" idx="2"/>
          </p:nvPr>
        </p:nvSpPr>
        <p:spPr>
          <a:xfrm>
            <a:off x="6475164" y="1245035"/>
            <a:ext cx="4495800" cy="3960435"/>
          </a:xfrm>
        </p:spPr>
        <p:txBody>
          <a:bodyPr vert="horz" lIns="91440" tIns="45720" rIns="91440" bIns="45720" rtlCol="0" anchor="t">
            <a:noAutofit/>
          </a:bodyPr>
          <a:lstStyle/>
          <a:p>
            <a:pPr marL="0" indent="0">
              <a:buNone/>
            </a:pPr>
            <a:r>
              <a:rPr lang="en-GB" sz="1200" dirty="0"/>
              <a:t>Bowlby's attachment theory defines attachment as "lasting psychological connectedness between human beings" </a:t>
            </a:r>
            <a:r>
              <a:rPr lang="en-GB" sz="1200">
                <a:solidFill>
                  <a:schemeClr val="accent1"/>
                </a:solidFill>
              </a:rPr>
              <a:t>(Cherry,2023)</a:t>
            </a:r>
            <a:endParaRPr lang="en-GB" sz="1200" dirty="0">
              <a:solidFill>
                <a:schemeClr val="accent1"/>
              </a:solidFill>
            </a:endParaRPr>
          </a:p>
          <a:p>
            <a:pPr marL="0" indent="0">
              <a:buNone/>
            </a:pPr>
            <a:r>
              <a:rPr lang="en-GB" sz="1200" dirty="0"/>
              <a:t>Bowlby's attachment theory helps us to understand from the early stages of infantcy relationships with primary care givers help shape the infants, social,emotional and cognitive </a:t>
            </a:r>
            <a:r>
              <a:rPr lang="en-GB" sz="1200"/>
              <a:t>development.</a:t>
            </a:r>
            <a:endParaRPr lang="en-GB" sz="1200" dirty="0"/>
          </a:p>
          <a:p>
            <a:pPr marL="0" indent="0">
              <a:buNone/>
            </a:pPr>
            <a:r>
              <a:rPr lang="en-GB" sz="1200" dirty="0"/>
              <a:t> Infants have an extreme intensifying need to form attachments. For example, when an infant cries that is their way of communicating an alert, whereby in most cases the infant looks for the care givers need for attention and comfort. </a:t>
            </a:r>
          </a:p>
          <a:p>
            <a:pPr marL="0" indent="0">
              <a:buNone/>
            </a:pPr>
            <a:r>
              <a:rPr lang="en-GB" sz="1200" dirty="0"/>
              <a:t>"Infants show no particular attachment to a specific caregiver but engange in behaviours such as crying or smilinh to promt caregiving </a:t>
            </a:r>
            <a:r>
              <a:rPr lang="en-GB" sz="1200"/>
              <a:t>responses". </a:t>
            </a:r>
            <a:r>
              <a:rPr lang="en-GB" sz="1200">
                <a:solidFill>
                  <a:schemeClr val="accent2"/>
                </a:solidFill>
              </a:rPr>
              <a:t>(McGarvie,2024).</a:t>
            </a:r>
          </a:p>
          <a:p>
            <a:pPr marL="0" indent="0">
              <a:buNone/>
            </a:pPr>
            <a:r>
              <a:rPr lang="en-GB" sz="1200"/>
              <a:t>Survival insticts </a:t>
            </a:r>
            <a:r>
              <a:rPr lang="en-GB" sz="1200" dirty="0"/>
              <a:t>and the quality of </a:t>
            </a:r>
            <a:r>
              <a:rPr lang="en-GB" sz="1200"/>
              <a:t>these early signals, determine future relationships and overall well-being </a:t>
            </a:r>
            <a:r>
              <a:rPr lang="en-GB" sz="1200" dirty="0"/>
              <a:t>of the </a:t>
            </a:r>
            <a:r>
              <a:rPr lang="en-GB" sz="1200"/>
              <a:t>infant's</a:t>
            </a:r>
            <a:r>
              <a:rPr lang="en-GB" sz="1200" dirty="0"/>
              <a:t> future. </a:t>
            </a:r>
          </a:p>
          <a:p>
            <a:pPr marL="0" indent="0">
              <a:buNone/>
            </a:pPr>
            <a:r>
              <a:rPr lang="en-GB" sz="1200"/>
              <a:t>Secure attachments lead to positive </a:t>
            </a:r>
            <a:r>
              <a:rPr lang="en-GB" sz="1200" dirty="0"/>
              <a:t>resullts such as independence. Whereas negative attachments can result in anxiety and difficulty in forming close bonds with others</a:t>
            </a:r>
            <a:r>
              <a:rPr lang="en-GB" dirty="0"/>
              <a:t>.</a:t>
            </a:r>
          </a:p>
        </p:txBody>
      </p:sp>
      <p:sp>
        <p:nvSpPr>
          <p:cNvPr id="10" name="Footer Placeholder 9">
            <a:extLst>
              <a:ext uri="{FF2B5EF4-FFF2-40B4-BE49-F238E27FC236}">
                <a16:creationId xmlns:a16="http://schemas.microsoft.com/office/drawing/2014/main" id="{8FACAFCA-DD23-24D3-CAA6-9C77C4DFDFD1}"/>
              </a:ext>
            </a:extLst>
          </p:cNvPr>
          <p:cNvSpPr>
            <a:spLocks noGrp="1"/>
          </p:cNvSpPr>
          <p:nvPr>
            <p:ph type="ftr" sz="quarter" idx="11"/>
          </p:nvPr>
        </p:nvSpPr>
        <p:spPr/>
        <p:txBody>
          <a:bodyPr/>
          <a:lstStyle/>
          <a:p>
            <a:pPr rtl="0"/>
            <a:endParaRPr lang="en-GB" dirty="0"/>
          </a:p>
        </p:txBody>
      </p:sp>
      <p:sp>
        <p:nvSpPr>
          <p:cNvPr id="11" name="Slide Number Placeholder 10">
            <a:extLst>
              <a:ext uri="{FF2B5EF4-FFF2-40B4-BE49-F238E27FC236}">
                <a16:creationId xmlns:a16="http://schemas.microsoft.com/office/drawing/2014/main" id="{EDF48CC7-5D84-62FF-DB78-CB9C8A236956}"/>
              </a:ext>
            </a:extLst>
          </p:cNvPr>
          <p:cNvSpPr>
            <a:spLocks noGrp="1"/>
          </p:cNvSpPr>
          <p:nvPr>
            <p:ph type="sldNum" sz="quarter" idx="12"/>
          </p:nvPr>
        </p:nvSpPr>
        <p:spPr/>
        <p:txBody>
          <a:bodyPr/>
          <a:lstStyle/>
          <a:p>
            <a:pPr rtl="0"/>
            <a:fld id="{B5CEABB6-07DC-46E8-9B57-56EC44A396E5}" type="slidenum">
              <a:rPr lang="en-GB" smtClean="0"/>
              <a:pPr rtl="0"/>
              <a:t>4</a:t>
            </a:fld>
            <a:endParaRPr lang="en-GB" dirty="0"/>
          </a:p>
        </p:txBody>
      </p:sp>
      <p:sp>
        <p:nvSpPr>
          <p:cNvPr id="3" name="TextBox 2">
            <a:extLst>
              <a:ext uri="{FF2B5EF4-FFF2-40B4-BE49-F238E27FC236}">
                <a16:creationId xmlns:a16="http://schemas.microsoft.com/office/drawing/2014/main" id="{905E5D68-E7A2-7CF9-150A-8EABF082D4AE}"/>
              </a:ext>
            </a:extLst>
          </p:cNvPr>
          <p:cNvSpPr txBox="1"/>
          <p:nvPr/>
        </p:nvSpPr>
        <p:spPr>
          <a:xfrm>
            <a:off x="488591" y="136578"/>
            <a:ext cx="10484006" cy="95410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Bodoni MT"/>
              </a:rPr>
              <a:t>Bowlby's Attachment Theory In Early Childhood: </a:t>
            </a:r>
            <a:r>
              <a:rPr lang="en-GB" sz="2800">
                <a:latin typeface="Bodoni MT"/>
              </a:rPr>
              <a:t>Supporting development In Infancy </a:t>
            </a:r>
          </a:p>
        </p:txBody>
      </p:sp>
    </p:spTree>
    <p:extLst>
      <p:ext uri="{BB962C8B-B14F-4D97-AF65-F5344CB8AC3E}">
        <p14:creationId xmlns:p14="http://schemas.microsoft.com/office/powerpoint/2010/main" val="3135952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7E2B4-CB53-9A87-69A6-4538D1FAAFA8}"/>
              </a:ext>
            </a:extLst>
          </p:cNvPr>
          <p:cNvSpPr>
            <a:spLocks noGrp="1"/>
          </p:cNvSpPr>
          <p:nvPr>
            <p:ph type="title"/>
          </p:nvPr>
        </p:nvSpPr>
        <p:spPr>
          <a:xfrm>
            <a:off x="204343" y="861210"/>
            <a:ext cx="4317111" cy="1340893"/>
          </a:xfrm>
        </p:spPr>
        <p:txBody>
          <a:bodyPr anchor="b">
            <a:normAutofit/>
          </a:bodyPr>
          <a:lstStyle/>
          <a:p>
            <a:pPr>
              <a:lnSpc>
                <a:spcPct val="110000"/>
              </a:lnSpc>
            </a:pPr>
            <a:r>
              <a:rPr lang="en-GB" sz="2000"/>
              <a:t> bowlyby's attachment theory relevanycy in early years</a:t>
            </a:r>
          </a:p>
        </p:txBody>
      </p:sp>
      <p:sp>
        <p:nvSpPr>
          <p:cNvPr id="4" name="Date Placeholder 3">
            <a:extLst>
              <a:ext uri="{FF2B5EF4-FFF2-40B4-BE49-F238E27FC236}">
                <a16:creationId xmlns:a16="http://schemas.microsoft.com/office/drawing/2014/main" id="{3FEB4160-EF65-5789-B879-188BC7529B26}"/>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1A180473-FB56-40C8-8AC0-E0257B17DAFC}"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EED7515A-DB9D-589B-20DD-87C14A2D27E7}"/>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dirty="0"/>
              <a:t>
              </a:t>
            </a:r>
            <a:endParaRPr lang="en-US"/>
          </a:p>
        </p:txBody>
      </p:sp>
      <p:sp>
        <p:nvSpPr>
          <p:cNvPr id="6" name="Slide Number Placeholder 5">
            <a:extLst>
              <a:ext uri="{FF2B5EF4-FFF2-40B4-BE49-F238E27FC236}">
                <a16:creationId xmlns:a16="http://schemas.microsoft.com/office/drawing/2014/main" id="{14C5B1E1-F414-8FDB-33ED-04D0E633F909}"/>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5</a:t>
            </a:fld>
            <a:endParaRPr lang="en-US"/>
          </a:p>
        </p:txBody>
      </p:sp>
      <p:graphicFrame>
        <p:nvGraphicFramePr>
          <p:cNvPr id="8" name="Content Placeholder 2">
            <a:extLst>
              <a:ext uri="{FF2B5EF4-FFF2-40B4-BE49-F238E27FC236}">
                <a16:creationId xmlns:a16="http://schemas.microsoft.com/office/drawing/2014/main" id="{32A6FEAA-A8FD-9943-625C-AEA7A59E7D1F}"/>
              </a:ext>
            </a:extLst>
          </p:cNvPr>
          <p:cNvGraphicFramePr>
            <a:graphicFrameLocks noGrp="1"/>
          </p:cNvGraphicFramePr>
          <p:nvPr>
            <p:ph idx="1"/>
            <p:extLst>
              <p:ext uri="{D42A27DB-BD31-4B8C-83A1-F6EECF244321}">
                <p14:modId xmlns:p14="http://schemas.microsoft.com/office/powerpoint/2010/main" val="1671953876"/>
              </p:ext>
            </p:extLst>
          </p:nvPr>
        </p:nvGraphicFramePr>
        <p:xfrm>
          <a:off x="5334000" y="762000"/>
          <a:ext cx="5333999"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26" descr="Stages of Development:  Aging Across the Life Span">
            <a:extLst>
              <a:ext uri="{FF2B5EF4-FFF2-40B4-BE49-F238E27FC236}">
                <a16:creationId xmlns:a16="http://schemas.microsoft.com/office/drawing/2014/main" id="{6590E974-6508-2FA4-77CA-C98CE80E32DE}"/>
              </a:ext>
            </a:extLst>
          </p:cNvPr>
          <p:cNvPicPr>
            <a:picLocks noChangeAspect="1"/>
          </p:cNvPicPr>
          <p:nvPr/>
        </p:nvPicPr>
        <p:blipFill>
          <a:blip r:embed="rId7"/>
          <a:stretch>
            <a:fillRect/>
          </a:stretch>
        </p:blipFill>
        <p:spPr>
          <a:xfrm>
            <a:off x="78610" y="2285713"/>
            <a:ext cx="2606178" cy="2203948"/>
          </a:xfrm>
          <a:prstGeom prst="rect">
            <a:avLst/>
          </a:prstGeom>
        </p:spPr>
      </p:pic>
      <p:sp>
        <p:nvSpPr>
          <p:cNvPr id="28" name="TextBox 27">
            <a:extLst>
              <a:ext uri="{FF2B5EF4-FFF2-40B4-BE49-F238E27FC236}">
                <a16:creationId xmlns:a16="http://schemas.microsoft.com/office/drawing/2014/main" id="{1B570D23-BCD8-72CA-44FC-9FAC8ED8079C}"/>
              </a:ext>
            </a:extLst>
          </p:cNvPr>
          <p:cNvSpPr txBox="1"/>
          <p:nvPr/>
        </p:nvSpPr>
        <p:spPr>
          <a:xfrm>
            <a:off x="207129" y="4484689"/>
            <a:ext cx="204046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Fisher,A. 2024)</a:t>
            </a:r>
          </a:p>
          <a:p>
            <a:r>
              <a:rPr lang="en-GB" sz="1200" dirty="0">
                <a:hlinkClick r:id="rId8"/>
              </a:rPr>
              <a:t>https://swhelpe.org2014/10/28/stages-development-aging-across-life-span/</a:t>
            </a:r>
            <a:endParaRPr lang="en-GB" dirty="0"/>
          </a:p>
          <a:p>
            <a:endParaRPr lang="en-GB" dirty="0"/>
          </a:p>
        </p:txBody>
      </p:sp>
      <p:sp>
        <p:nvSpPr>
          <p:cNvPr id="11" name="TextBox 10">
            <a:extLst>
              <a:ext uri="{FF2B5EF4-FFF2-40B4-BE49-F238E27FC236}">
                <a16:creationId xmlns:a16="http://schemas.microsoft.com/office/drawing/2014/main" id="{176BA1B5-3A94-1973-5E6A-05B9E6AC6A46}"/>
              </a:ext>
            </a:extLst>
          </p:cNvPr>
          <p:cNvSpPr txBox="1"/>
          <p:nvPr/>
        </p:nvSpPr>
        <p:spPr>
          <a:xfrm>
            <a:off x="3553408" y="5839408"/>
            <a:ext cx="404326" cy="2721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9256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D5BCB41-FEF6-5DE1-8EC8-D758C69C896C}"/>
              </a:ext>
            </a:extLst>
          </p:cNvPr>
          <p:cNvSpPr>
            <a:spLocks noGrp="1"/>
          </p:cNvSpPr>
          <p:nvPr>
            <p:ph type="title"/>
          </p:nvPr>
        </p:nvSpPr>
        <p:spPr/>
        <p:txBody>
          <a:bodyPr/>
          <a:lstStyle/>
          <a:p>
            <a:r>
              <a:rPr lang="en-GB">
                <a:solidFill>
                  <a:schemeClr val="tx1"/>
                </a:solidFill>
              </a:rPr>
              <a:t>Applying the theory to Amira</a:t>
            </a:r>
          </a:p>
        </p:txBody>
      </p:sp>
      <p:sp>
        <p:nvSpPr>
          <p:cNvPr id="2" name="Text Placeholder 1">
            <a:extLst>
              <a:ext uri="{FF2B5EF4-FFF2-40B4-BE49-F238E27FC236}">
                <a16:creationId xmlns:a16="http://schemas.microsoft.com/office/drawing/2014/main" id="{2429F142-0AE3-5D7F-F551-8AFEEE5E33A1}"/>
              </a:ext>
            </a:extLst>
          </p:cNvPr>
          <p:cNvSpPr>
            <a:spLocks noGrp="1"/>
          </p:cNvSpPr>
          <p:nvPr>
            <p:ph sz="half" idx="2"/>
          </p:nvPr>
        </p:nvSpPr>
        <p:spPr>
          <a:xfrm>
            <a:off x="1429567" y="3048000"/>
            <a:ext cx="4495800" cy="1799422"/>
          </a:xfrm>
        </p:spPr>
        <p:txBody>
          <a:bodyPr vert="horz" lIns="91440" tIns="45720" rIns="91440" bIns="45720" rtlCol="0" anchor="t">
            <a:normAutofit/>
          </a:bodyPr>
          <a:lstStyle/>
          <a:p>
            <a:r>
              <a:rPr lang="en-GB"/>
              <a:t>Amira is desplaying signs of axiety when left by care giver. </a:t>
            </a:r>
          </a:p>
          <a:p>
            <a:r>
              <a:rPr lang="en-GB"/>
              <a:t>Limited verbal communication </a:t>
            </a:r>
            <a:endParaRPr lang="en-GB" dirty="0"/>
          </a:p>
          <a:p>
            <a:r>
              <a:rPr lang="en-GB"/>
              <a:t>Limited physical interactions </a:t>
            </a:r>
            <a:endParaRPr lang="en-GB" dirty="0"/>
          </a:p>
          <a:p>
            <a:endParaRPr lang="en-GB" dirty="0"/>
          </a:p>
          <a:p>
            <a:endParaRPr lang="en-GB" dirty="0"/>
          </a:p>
        </p:txBody>
      </p:sp>
      <p:sp>
        <p:nvSpPr>
          <p:cNvPr id="27" name="Text Placeholder 26">
            <a:extLst>
              <a:ext uri="{FF2B5EF4-FFF2-40B4-BE49-F238E27FC236}">
                <a16:creationId xmlns:a16="http://schemas.microsoft.com/office/drawing/2014/main" id="{B4E1EC0E-1FE6-5766-4171-301118745F81}"/>
              </a:ext>
            </a:extLst>
          </p:cNvPr>
          <p:cNvSpPr>
            <a:spLocks noGrp="1"/>
          </p:cNvSpPr>
          <p:nvPr>
            <p:ph type="body" sz="quarter" idx="3"/>
          </p:nvPr>
        </p:nvSpPr>
        <p:spPr>
          <a:xfrm>
            <a:off x="6163019" y="1838781"/>
            <a:ext cx="4495800" cy="704233"/>
          </a:xfrm>
        </p:spPr>
        <p:txBody>
          <a:bodyPr/>
          <a:lstStyle/>
          <a:p>
            <a:r>
              <a:rPr lang="en-GB"/>
              <a:t>Possible cause</a:t>
            </a:r>
          </a:p>
        </p:txBody>
      </p:sp>
      <p:sp>
        <p:nvSpPr>
          <p:cNvPr id="3" name="Text Placeholder 2">
            <a:extLst>
              <a:ext uri="{FF2B5EF4-FFF2-40B4-BE49-F238E27FC236}">
                <a16:creationId xmlns:a16="http://schemas.microsoft.com/office/drawing/2014/main" id="{78D44BE5-3A10-200D-7BA3-BC8E5DCEEEBA}"/>
              </a:ext>
            </a:extLst>
          </p:cNvPr>
          <p:cNvSpPr>
            <a:spLocks noGrp="1"/>
          </p:cNvSpPr>
          <p:nvPr>
            <p:ph sz="quarter" idx="4"/>
          </p:nvPr>
        </p:nvSpPr>
        <p:spPr>
          <a:xfrm>
            <a:off x="6163020" y="3048000"/>
            <a:ext cx="4495800" cy="1799422"/>
          </a:xfrm>
        </p:spPr>
        <p:txBody>
          <a:bodyPr vert="horz" lIns="91440" tIns="45720" rIns="91440" bIns="45720" rtlCol="0" anchor="t">
            <a:normAutofit/>
          </a:bodyPr>
          <a:lstStyle/>
          <a:p>
            <a:pPr marL="285750" indent="-285750"/>
            <a:r>
              <a:rPr lang="en-GB"/>
              <a:t> Amira possibly suffers from insecure </a:t>
            </a:r>
            <a:r>
              <a:rPr lang="en-GB" dirty="0"/>
              <a:t>attachments</a:t>
            </a:r>
            <a:endParaRPr lang="en-US"/>
          </a:p>
          <a:p>
            <a:pPr marL="285750" indent="-285750"/>
            <a:r>
              <a:rPr lang="en-GB"/>
              <a:t>Emotional Insecurity</a:t>
            </a:r>
          </a:p>
          <a:p>
            <a:pPr marL="285750" indent="-285750"/>
            <a:r>
              <a:rPr lang="en-GB"/>
              <a:t>Needs reassurance and trust</a:t>
            </a:r>
            <a:endParaRPr lang="en-GB" dirty="0"/>
          </a:p>
          <a:p>
            <a:pPr marL="285750" indent="-285750"/>
            <a:endParaRPr lang="en-GB" dirty="0"/>
          </a:p>
        </p:txBody>
      </p:sp>
      <p:sp>
        <p:nvSpPr>
          <p:cNvPr id="10" name="Footer Placeholder 9">
            <a:extLst>
              <a:ext uri="{FF2B5EF4-FFF2-40B4-BE49-F238E27FC236}">
                <a16:creationId xmlns:a16="http://schemas.microsoft.com/office/drawing/2014/main" id="{B9D99B8C-0028-B9D5-007F-940E577383D6}"/>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7D89EB7B-B9CF-535B-D96E-FEB8A618589E}"/>
              </a:ext>
            </a:extLst>
          </p:cNvPr>
          <p:cNvSpPr>
            <a:spLocks noGrp="1"/>
          </p:cNvSpPr>
          <p:nvPr>
            <p:ph type="sldNum" sz="quarter" idx="12"/>
          </p:nvPr>
        </p:nvSpPr>
        <p:spPr/>
        <p:txBody>
          <a:bodyPr/>
          <a:lstStyle/>
          <a:p>
            <a:pPr rtl="0"/>
            <a:fld id="{B5CEABB6-07DC-46E8-9B57-56EC44A396E5}" type="slidenum">
              <a:rPr lang="en-GB" smtClean="0"/>
              <a:pPr rtl="0"/>
              <a:t>6</a:t>
            </a:fld>
            <a:endParaRPr lang="en-GB" dirty="0"/>
          </a:p>
        </p:txBody>
      </p:sp>
      <p:sp>
        <p:nvSpPr>
          <p:cNvPr id="14" name="TextBox 13">
            <a:extLst>
              <a:ext uri="{FF2B5EF4-FFF2-40B4-BE49-F238E27FC236}">
                <a16:creationId xmlns:a16="http://schemas.microsoft.com/office/drawing/2014/main" id="{CDD5F3A4-2240-FAE2-E4D9-6AB75E396BC1}"/>
              </a:ext>
            </a:extLst>
          </p:cNvPr>
          <p:cNvSpPr txBox="1"/>
          <p:nvPr/>
        </p:nvSpPr>
        <p:spPr>
          <a:xfrm>
            <a:off x="1998305" y="2029408"/>
            <a:ext cx="171061" cy="62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433B6B67-92D4-D37A-9EB3-947F8ECDEDB6}"/>
              </a:ext>
            </a:extLst>
          </p:cNvPr>
          <p:cNvSpPr txBox="1"/>
          <p:nvPr/>
        </p:nvSpPr>
        <p:spPr>
          <a:xfrm>
            <a:off x="1613090" y="2064162"/>
            <a:ext cx="3464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Behaviour</a:t>
            </a:r>
          </a:p>
        </p:txBody>
      </p:sp>
      <p:sp>
        <p:nvSpPr>
          <p:cNvPr id="18" name="TextBox 17">
            <a:extLst>
              <a:ext uri="{FF2B5EF4-FFF2-40B4-BE49-F238E27FC236}">
                <a16:creationId xmlns:a16="http://schemas.microsoft.com/office/drawing/2014/main" id="{6C66CB80-ACDB-4DE2-73F7-37A1B2699D01}"/>
              </a:ext>
            </a:extLst>
          </p:cNvPr>
          <p:cNvSpPr txBox="1"/>
          <p:nvPr/>
        </p:nvSpPr>
        <p:spPr>
          <a:xfrm>
            <a:off x="4260979" y="2130490"/>
            <a:ext cx="396551" cy="116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8F8788EE-ADF0-536F-EAED-EC68FD6C049C}"/>
              </a:ext>
            </a:extLst>
          </p:cNvPr>
          <p:cNvSpPr txBox="1"/>
          <p:nvPr/>
        </p:nvSpPr>
        <p:spPr>
          <a:xfrm>
            <a:off x="660918" y="1454020"/>
            <a:ext cx="163285" cy="85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7EF2F456-05AF-8C01-F9A8-B7AF31D759FA}"/>
              </a:ext>
            </a:extLst>
          </p:cNvPr>
          <p:cNvSpPr txBox="1"/>
          <p:nvPr/>
        </p:nvSpPr>
        <p:spPr>
          <a:xfrm>
            <a:off x="101081" y="1119673"/>
            <a:ext cx="412102" cy="54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2" name="TextBox 21">
            <a:extLst>
              <a:ext uri="{FF2B5EF4-FFF2-40B4-BE49-F238E27FC236}">
                <a16:creationId xmlns:a16="http://schemas.microsoft.com/office/drawing/2014/main" id="{FB22AD4D-DE0E-0DE1-F684-298DA47B1AB5}"/>
              </a:ext>
            </a:extLst>
          </p:cNvPr>
          <p:cNvSpPr txBox="1"/>
          <p:nvPr/>
        </p:nvSpPr>
        <p:spPr>
          <a:xfrm>
            <a:off x="1003041" y="948612"/>
            <a:ext cx="23326" cy="412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9B79C8EB-5848-1946-09BE-AE8209C2E530}"/>
              </a:ext>
            </a:extLst>
          </p:cNvPr>
          <p:cNvSpPr txBox="1"/>
          <p:nvPr/>
        </p:nvSpPr>
        <p:spPr>
          <a:xfrm>
            <a:off x="1616369" y="4997405"/>
            <a:ext cx="9246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According to Bowlby's theory a child who shows they are withdrawn from social interactions and activities, using limited communication may display such behaviour due to insecure </a:t>
            </a:r>
            <a:r>
              <a:rPr lang="en-GB"/>
              <a:t>attachments in the past. The reason for this could be because of inconsistent or unresposive caregiving experiences.</a:t>
            </a:r>
            <a:endParaRPr lang="en-GB" dirty="0"/>
          </a:p>
        </p:txBody>
      </p:sp>
    </p:spTree>
    <p:extLst>
      <p:ext uri="{BB962C8B-B14F-4D97-AF65-F5344CB8AC3E}">
        <p14:creationId xmlns:p14="http://schemas.microsoft.com/office/powerpoint/2010/main" val="1983262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4474DA6-726A-8B2D-76BB-C6F3F76B1E96}"/>
              </a:ext>
            </a:extLst>
          </p:cNvPr>
          <p:cNvSpPr>
            <a:spLocks noGrp="1"/>
          </p:cNvSpPr>
          <p:nvPr>
            <p:ph type="title"/>
          </p:nvPr>
        </p:nvSpPr>
        <p:spPr/>
        <p:txBody>
          <a:bodyPr/>
          <a:lstStyle/>
          <a:p>
            <a:r>
              <a:rPr lang="en-GB">
                <a:solidFill>
                  <a:schemeClr val="tx1"/>
                </a:solidFill>
              </a:rPr>
              <a:t>Strategies</a:t>
            </a:r>
          </a:p>
        </p:txBody>
      </p:sp>
      <p:sp>
        <p:nvSpPr>
          <p:cNvPr id="12" name="Picture Placeholder 11">
            <a:extLst>
              <a:ext uri="{FF2B5EF4-FFF2-40B4-BE49-F238E27FC236}">
                <a16:creationId xmlns:a16="http://schemas.microsoft.com/office/drawing/2014/main" id="{64FCF44B-9F62-D476-58E2-49B1E35D0124}"/>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Amira is clearly displaying signs of being unhappy in the nursery setting. As the care provider I </a:t>
            </a:r>
            <a:r>
              <a:rPr lang="en-GB"/>
              <a:t>have experince in this area. I suggest:</a:t>
            </a:r>
          </a:p>
          <a:p>
            <a:pPr marL="285750" indent="-285750"/>
            <a:r>
              <a:rPr lang="en-GB"/>
              <a:t>Assigning myself as Amira's main key person will help Amira build a relationship that can provide her with the emotional security Amira needs.</a:t>
            </a:r>
            <a:endParaRPr lang="en-GB" dirty="0"/>
          </a:p>
          <a:p>
            <a:pPr marL="285750" indent="-285750"/>
            <a:r>
              <a:rPr lang="en-GB"/>
              <a:t>Staggered settling in sessions. In my experience staggered settling in sessions help a child to feel liess overwhelmed when trying to get used to nursery,</a:t>
            </a:r>
            <a:endParaRPr lang="en-GB" dirty="0"/>
          </a:p>
          <a:p>
            <a:pPr marL="285750" indent="-285750"/>
            <a:r>
              <a:rPr lang="en-GB"/>
              <a:t>Create positive routines </a:t>
            </a:r>
          </a:p>
          <a:p>
            <a:pPr marL="285750" indent="-285750"/>
            <a:r>
              <a:rPr lang="en-GB"/>
              <a:t>The use of playful activities Amira particularly enjoys</a:t>
            </a:r>
            <a:r>
              <a:rPr lang="en-GB" dirty="0"/>
              <a:t> </a:t>
            </a:r>
            <a:r>
              <a:rPr lang="en-GB"/>
              <a:t>to prmote positive and enjoyable sessions will also hopefully help Amira to engage as this is something person centered to Amira and what Amira may be familiar with.</a:t>
            </a:r>
            <a:endParaRPr lang="en-GB" dirty="0"/>
          </a:p>
        </p:txBody>
      </p:sp>
      <p:sp>
        <p:nvSpPr>
          <p:cNvPr id="10" name="Footer Placeholder 9">
            <a:extLst>
              <a:ext uri="{FF2B5EF4-FFF2-40B4-BE49-F238E27FC236}">
                <a16:creationId xmlns:a16="http://schemas.microsoft.com/office/drawing/2014/main" id="{99390640-D6DE-4B38-813C-7A80340BC5E6}"/>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09A74FD1-C712-FB8F-1E5C-6A3C0C9C2EB6}"/>
              </a:ext>
            </a:extLst>
          </p:cNvPr>
          <p:cNvSpPr>
            <a:spLocks noGrp="1"/>
          </p:cNvSpPr>
          <p:nvPr>
            <p:ph type="sldNum" sz="quarter" idx="12"/>
          </p:nvPr>
        </p:nvSpPr>
        <p:spPr/>
        <p:txBody>
          <a:bodyPr/>
          <a:lstStyle/>
          <a:p>
            <a:pPr rtl="0"/>
            <a:fld id="{B5CEABB6-07DC-46E8-9B57-56EC44A396E5}" type="slidenum">
              <a:rPr lang="en-GB" smtClean="0"/>
              <a:pPr rtl="0"/>
              <a:t>7</a:t>
            </a:fld>
            <a:endParaRPr lang="en-GB" dirty="0"/>
          </a:p>
        </p:txBody>
      </p:sp>
    </p:spTree>
    <p:extLst>
      <p:ext uri="{BB962C8B-B14F-4D97-AF65-F5344CB8AC3E}">
        <p14:creationId xmlns:p14="http://schemas.microsoft.com/office/powerpoint/2010/main" val="4125017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01397A5-631D-D816-C4C5-1574765D4DAE}"/>
              </a:ext>
            </a:extLst>
          </p:cNvPr>
          <p:cNvSpPr>
            <a:spLocks noGrp="1"/>
          </p:cNvSpPr>
          <p:nvPr>
            <p:ph type="title"/>
          </p:nvPr>
        </p:nvSpPr>
        <p:spPr>
          <a:xfrm>
            <a:off x="1429566" y="1045445"/>
            <a:ext cx="9238434" cy="321049"/>
          </a:xfrm>
        </p:spPr>
        <p:txBody>
          <a:bodyPr/>
          <a:lstStyle/>
          <a:p>
            <a:r>
              <a:rPr lang="en-GB"/>
              <a:t>Environmental &amp; Environmental factors</a:t>
            </a:r>
          </a:p>
        </p:txBody>
      </p:sp>
      <p:sp>
        <p:nvSpPr>
          <p:cNvPr id="12" name="Picture Placeholder 11">
            <a:extLst>
              <a:ext uri="{FF2B5EF4-FFF2-40B4-BE49-F238E27FC236}">
                <a16:creationId xmlns:a16="http://schemas.microsoft.com/office/drawing/2014/main" id="{4FE23CC7-0046-68AA-FBBD-6FB360011964}"/>
              </a:ext>
            </a:extLst>
          </p:cNvPr>
          <p:cNvSpPr>
            <a:spLocks noGrp="1"/>
          </p:cNvSpPr>
          <p:nvPr>
            <p:ph idx="1"/>
          </p:nvPr>
        </p:nvSpPr>
        <p:spPr>
          <a:xfrm>
            <a:off x="846403" y="1309472"/>
            <a:ext cx="10645802" cy="917793"/>
          </a:xfrm>
        </p:spPr>
        <p:txBody>
          <a:bodyPr vert="horz" lIns="91440" tIns="45720" rIns="91440" bIns="45720" rtlCol="0" anchor="t">
            <a:noAutofit/>
          </a:bodyPr>
          <a:lstStyle/>
          <a:p>
            <a:r>
              <a:rPr lang="en-GB" sz="1400"/>
              <a:t>Bowlby compares both Nature and Nurture.  Nature influences temprement, the brain development and the biological bond whereas nurture is often determined through the caregiver and the responsive approach this could be within the home or nursery environment.</a:t>
            </a:r>
            <a:endParaRPr lang="en-GB" sz="1400" dirty="0"/>
          </a:p>
          <a:p>
            <a:r>
              <a:rPr lang="en-GB" sz="1400"/>
              <a:t>Biologically,</a:t>
            </a:r>
            <a:r>
              <a:rPr lang="en-GB" sz="1400" dirty="0"/>
              <a:t> </a:t>
            </a:r>
            <a:r>
              <a:rPr lang="en-GB" sz="1400"/>
              <a:t>Amira</a:t>
            </a:r>
            <a:r>
              <a:rPr lang="en-GB" sz="1400" dirty="0"/>
              <a:t> </a:t>
            </a:r>
            <a:r>
              <a:rPr lang="en-GB" sz="1400"/>
              <a:t>seeks validation in</a:t>
            </a:r>
            <a:r>
              <a:rPr lang="en-GB" sz="1400" dirty="0"/>
              <a:t> </a:t>
            </a:r>
            <a:r>
              <a:rPr lang="en-GB" sz="1400"/>
              <a:t>closeness, and this is her safety net, this refers to the attachment instict. In contrast the quality of care environmentally will determine how secure Amira will feel. As the care provider staing calm and nurturing Amirah will promote a positive neural reactionns whereas creating a stresssful environment can create a trust barrier which can cause anxiety and possibly affet Amira's social confidence.</a:t>
            </a:r>
            <a:endParaRPr lang="en-GB" sz="1400" dirty="0"/>
          </a:p>
          <a:p>
            <a:r>
              <a:rPr lang="en-GB" sz="1400"/>
              <a:t>As a care practitioner it is very important to remember all children are different and usually come from many different homelives. Such as :</a:t>
            </a:r>
            <a:endParaRPr lang="en-GB" sz="1400" dirty="0"/>
          </a:p>
          <a:p>
            <a:r>
              <a:rPr lang="en-GB" sz="1400"/>
              <a:t>Different backgrounds</a:t>
            </a:r>
            <a:endParaRPr lang="en-GB" sz="1400" dirty="0"/>
          </a:p>
          <a:p>
            <a:r>
              <a:rPr lang="en-GB" sz="1400"/>
              <a:t>Different ethnic groups</a:t>
            </a:r>
            <a:endParaRPr lang="en-GB" sz="1400" dirty="0"/>
          </a:p>
          <a:p>
            <a:r>
              <a:rPr lang="en-GB" sz="1400"/>
              <a:t>Genetic factors</a:t>
            </a:r>
            <a:endParaRPr lang="en-GB" sz="1400" dirty="0"/>
          </a:p>
          <a:p>
            <a:r>
              <a:rPr lang="en-GB" sz="1400"/>
              <a:t>Environmental factors I.e cultral backgrounds</a:t>
            </a:r>
            <a:endParaRPr lang="en-GB" sz="1400" dirty="0"/>
          </a:p>
          <a:p>
            <a:pPr marL="0" indent="0">
              <a:buNone/>
            </a:pPr>
            <a:r>
              <a:rPr lang="en-GB" sz="1400" dirty="0"/>
              <a:t>All the above factors play a part in young children getting used to new environments and individuals that are not familiar to them.  Creating a safe space for the child is important. Taking careful consideration and time communicating and gathering information from the caregiver who know the child best can </a:t>
            </a:r>
            <a:r>
              <a:rPr lang="en-GB" sz="1400"/>
              <a:t>help the care provider gather crucial information, when getting to know the child.</a:t>
            </a:r>
            <a:endParaRPr lang="en-GB" sz="1400" dirty="0"/>
          </a:p>
          <a:p>
            <a:pPr marL="0" indent="0">
              <a:buNone/>
            </a:pPr>
            <a:endParaRPr lang="en-GB" sz="1400" dirty="0"/>
          </a:p>
        </p:txBody>
      </p:sp>
      <p:sp>
        <p:nvSpPr>
          <p:cNvPr id="10" name="Footer Placeholder 9">
            <a:extLst>
              <a:ext uri="{FF2B5EF4-FFF2-40B4-BE49-F238E27FC236}">
                <a16:creationId xmlns:a16="http://schemas.microsoft.com/office/drawing/2014/main" id="{0A056C02-58F1-A0CB-9C74-25CAA5678667}"/>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FC54481A-B7B9-3694-2CC8-384D644EE493}"/>
              </a:ext>
            </a:extLst>
          </p:cNvPr>
          <p:cNvSpPr>
            <a:spLocks noGrp="1"/>
          </p:cNvSpPr>
          <p:nvPr>
            <p:ph type="sldNum" sz="quarter" idx="12"/>
          </p:nvPr>
        </p:nvSpPr>
        <p:spPr/>
        <p:txBody>
          <a:bodyPr/>
          <a:lstStyle/>
          <a:p>
            <a:pPr rtl="0"/>
            <a:fld id="{B5CEABB6-07DC-46E8-9B57-56EC44A396E5}" type="slidenum">
              <a:rPr lang="en-GB" smtClean="0"/>
              <a:pPr rtl="0"/>
              <a:t>8</a:t>
            </a:fld>
            <a:endParaRPr lang="en-GB" dirty="0"/>
          </a:p>
        </p:txBody>
      </p:sp>
    </p:spTree>
    <p:extLst>
      <p:ext uri="{BB962C8B-B14F-4D97-AF65-F5344CB8AC3E}">
        <p14:creationId xmlns:p14="http://schemas.microsoft.com/office/powerpoint/2010/main" val="3974656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876C5BEF-DC6E-7C5D-E559-579F19F3B890}"/>
              </a:ext>
            </a:extLst>
          </p:cNvPr>
          <p:cNvSpPr>
            <a:spLocks noGrp="1"/>
          </p:cNvSpPr>
          <p:nvPr>
            <p:ph type="title"/>
          </p:nvPr>
        </p:nvSpPr>
        <p:spPr/>
        <p:txBody>
          <a:bodyPr/>
          <a:lstStyle/>
          <a:p>
            <a:r>
              <a:rPr lang="en-GB"/>
              <a:t>Evaluation of Bowlby's attachment theory</a:t>
            </a:r>
          </a:p>
        </p:txBody>
      </p:sp>
      <p:sp>
        <p:nvSpPr>
          <p:cNvPr id="12" name="Picture Placeholder 11">
            <a:extLst>
              <a:ext uri="{FF2B5EF4-FFF2-40B4-BE49-F238E27FC236}">
                <a16:creationId xmlns:a16="http://schemas.microsoft.com/office/drawing/2014/main" id="{9C415D0E-E0AC-AC11-0C83-8B31D0808CE1}"/>
              </a:ext>
            </a:extLst>
          </p:cNvPr>
          <p:cNvSpPr>
            <a:spLocks noGrp="1"/>
          </p:cNvSpPr>
          <p:nvPr>
            <p:ph sz="half" idx="1"/>
          </p:nvPr>
        </p:nvSpPr>
        <p:spPr>
          <a:xfrm>
            <a:off x="1429566" y="2135565"/>
            <a:ext cx="4495800" cy="2766942"/>
          </a:xfrm>
        </p:spPr>
        <p:txBody>
          <a:bodyPr vert="horz" lIns="91440" tIns="45720" rIns="91440" bIns="45720" rtlCol="0" anchor="t">
            <a:normAutofit/>
          </a:bodyPr>
          <a:lstStyle/>
          <a:p>
            <a:pPr marL="0" indent="0">
              <a:buNone/>
            </a:pPr>
            <a:r>
              <a:rPr lang="en-GB"/>
              <a:t>Strengths</a:t>
            </a:r>
          </a:p>
          <a:p>
            <a:pPr marL="285750" indent="-285750"/>
            <a:r>
              <a:rPr lang="en-GB"/>
              <a:t>Bowlby emphasising on early relationships and forming bonds</a:t>
            </a:r>
            <a:endParaRPr lang="en-GB" dirty="0"/>
          </a:p>
          <a:p>
            <a:pPr marL="285750" indent="-285750"/>
            <a:r>
              <a:rPr lang="en-GB"/>
              <a:t>Wide audience- Educates care providers, parents and other individuals </a:t>
            </a:r>
          </a:p>
          <a:p>
            <a:pPr marL="285750" indent="-285750"/>
            <a:r>
              <a:rPr lang="en-GB"/>
              <a:t>Bowlby's theory is widely supported by </a:t>
            </a:r>
            <a:endParaRPr lang="en-GB" dirty="0"/>
          </a:p>
        </p:txBody>
      </p:sp>
      <p:sp>
        <p:nvSpPr>
          <p:cNvPr id="14" name="Content Placeholder 13">
            <a:extLst>
              <a:ext uri="{FF2B5EF4-FFF2-40B4-BE49-F238E27FC236}">
                <a16:creationId xmlns:a16="http://schemas.microsoft.com/office/drawing/2014/main" id="{2A7FD8D4-0B79-8E18-2420-82ADA682A0AB}"/>
              </a:ext>
            </a:extLst>
          </p:cNvPr>
          <p:cNvSpPr>
            <a:spLocks noGrp="1"/>
          </p:cNvSpPr>
          <p:nvPr>
            <p:ph sz="half" idx="2"/>
          </p:nvPr>
        </p:nvSpPr>
        <p:spPr>
          <a:xfrm>
            <a:off x="6172200" y="2135565"/>
            <a:ext cx="4486620" cy="2537423"/>
          </a:xfrm>
        </p:spPr>
        <p:txBody>
          <a:bodyPr vert="horz" lIns="91440" tIns="45720" rIns="91440" bIns="45720" rtlCol="0" anchor="t">
            <a:normAutofit/>
          </a:bodyPr>
          <a:lstStyle/>
          <a:p>
            <a:pPr marL="0" indent="0">
              <a:buNone/>
            </a:pPr>
            <a:r>
              <a:rPr lang="en-GB"/>
              <a:t>Limitations</a:t>
            </a:r>
          </a:p>
          <a:p>
            <a:r>
              <a:rPr lang="en-GB"/>
              <a:t>Some aspects are missing in my opinion.</a:t>
            </a:r>
          </a:p>
          <a:p>
            <a:r>
              <a:rPr lang="en-GB"/>
              <a:t>The mothers role deems as the only important key person</a:t>
            </a:r>
          </a:p>
          <a:p>
            <a:r>
              <a:rPr lang="en-GB"/>
              <a:t>Does not go in depth about differe</a:t>
            </a:r>
            <a:r>
              <a:rPr lang="en-GB" dirty="0"/>
              <a:t> </a:t>
            </a:r>
            <a:endParaRPr lang="en-GB"/>
          </a:p>
        </p:txBody>
      </p:sp>
      <p:sp>
        <p:nvSpPr>
          <p:cNvPr id="10" name="Footer Placeholder 9">
            <a:extLst>
              <a:ext uri="{FF2B5EF4-FFF2-40B4-BE49-F238E27FC236}">
                <a16:creationId xmlns:a16="http://schemas.microsoft.com/office/drawing/2014/main" id="{0DFF558D-8E34-1DDF-6C9B-44332BD2C047}"/>
              </a:ext>
            </a:extLst>
          </p:cNvPr>
          <p:cNvSpPr>
            <a:spLocks noGrp="1"/>
          </p:cNvSpPr>
          <p:nvPr>
            <p:ph type="ftr" sz="quarter" idx="11"/>
          </p:nvPr>
        </p:nvSpPr>
        <p:spPr/>
        <p:txBody>
          <a:bodyPr/>
          <a:lstStyle/>
          <a:p>
            <a:pPr rtl="0"/>
            <a:r>
              <a:rPr lang="en-GB"/>
              <a:t>Fundraising event plan</a:t>
            </a:r>
          </a:p>
        </p:txBody>
      </p:sp>
      <p:sp>
        <p:nvSpPr>
          <p:cNvPr id="11" name="Slide Number Placeholder 10">
            <a:extLst>
              <a:ext uri="{FF2B5EF4-FFF2-40B4-BE49-F238E27FC236}">
                <a16:creationId xmlns:a16="http://schemas.microsoft.com/office/drawing/2014/main" id="{00584537-0F51-308B-20A2-CB192A95FB21}"/>
              </a:ext>
            </a:extLst>
          </p:cNvPr>
          <p:cNvSpPr>
            <a:spLocks noGrp="1"/>
          </p:cNvSpPr>
          <p:nvPr>
            <p:ph type="sldNum" sz="quarter" idx="12"/>
          </p:nvPr>
        </p:nvSpPr>
        <p:spPr/>
        <p:txBody>
          <a:bodyPr/>
          <a:lstStyle/>
          <a:p>
            <a:pPr rtl="0"/>
            <a:fld id="{B5CEABB6-07DC-46E8-9B57-56EC44A396E5}" type="slidenum">
              <a:rPr lang="en-GB" smtClean="0"/>
              <a:pPr rtl="0"/>
              <a:t>9</a:t>
            </a:fld>
            <a:endParaRPr lang="en-GB" dirty="0"/>
          </a:p>
        </p:txBody>
      </p:sp>
    </p:spTree>
    <p:extLst>
      <p:ext uri="{BB962C8B-B14F-4D97-AF65-F5344CB8AC3E}">
        <p14:creationId xmlns:p14="http://schemas.microsoft.com/office/powerpoint/2010/main" val="2563251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E004A26-033D-E49E-5AC2-82B6DBB671F0}"/>
              </a:ext>
            </a:extLst>
          </p:cNvPr>
          <p:cNvSpPr>
            <a:spLocks noGrp="1"/>
          </p:cNvSpPr>
          <p:nvPr>
            <p:ph type="title"/>
          </p:nvPr>
        </p:nvSpPr>
        <p:spPr>
          <a:xfrm>
            <a:off x="3522771" y="118192"/>
            <a:ext cx="4097230" cy="894281"/>
          </a:xfrm>
        </p:spPr>
        <p:txBody>
          <a:bodyPr/>
          <a:lstStyle/>
          <a:p>
            <a:pPr algn="ctr"/>
            <a:r>
              <a:rPr lang="en-GB"/>
              <a:t>Reference list</a:t>
            </a:r>
            <a:endParaRPr lang="en-US"/>
          </a:p>
        </p:txBody>
      </p:sp>
      <p:sp>
        <p:nvSpPr>
          <p:cNvPr id="12" name="Picture Placeholder 11">
            <a:extLst>
              <a:ext uri="{FF2B5EF4-FFF2-40B4-BE49-F238E27FC236}">
                <a16:creationId xmlns:a16="http://schemas.microsoft.com/office/drawing/2014/main" id="{5389C1D6-E220-CE3F-2DDC-0AA88F19EFD0}"/>
              </a:ext>
            </a:extLst>
          </p:cNvPr>
          <p:cNvSpPr>
            <a:spLocks noGrp="1"/>
          </p:cNvSpPr>
          <p:nvPr>
            <p:ph idx="1"/>
          </p:nvPr>
        </p:nvSpPr>
        <p:spPr>
          <a:xfrm>
            <a:off x="878723" y="1009880"/>
            <a:ext cx="9238434" cy="5646144"/>
          </a:xfrm>
        </p:spPr>
        <p:txBody>
          <a:bodyPr vert="horz" lIns="91440" tIns="45720" rIns="91440" bIns="45720" rtlCol="0" anchor="t">
            <a:normAutofit/>
          </a:bodyPr>
          <a:lstStyle/>
          <a:p>
            <a:r>
              <a:rPr lang="en-GB" sz="1100" i="1"/>
              <a:t>Celinska, A. (2025) Introduction to John Bowlby. The voice of early childhood.Available at: </a:t>
            </a:r>
            <a:r>
              <a:rPr lang="en-GB" sz="1100" i="1" dirty="0">
                <a:hlinkClick r:id="rId2"/>
              </a:rPr>
              <a:t>www.thevoiceofearlychildhood.com/an-introduction-to-john-bowlby/</a:t>
            </a:r>
            <a:r>
              <a:rPr lang="en-GB" sz="1100" i="1" dirty="0"/>
              <a:t>                              </a:t>
            </a:r>
            <a:r>
              <a:rPr lang="en-GB" sz="1100" i="1"/>
              <a:t>(Accessed 1 October 2025)</a:t>
            </a:r>
            <a:endParaRPr lang="en-GB" sz="1100" i="1" dirty="0"/>
          </a:p>
          <a:p>
            <a:r>
              <a:rPr lang="en-GB" sz="1100" i="1"/>
              <a:t>Cherry, K. (2023) Biography of Psychologist John Bowlby. Very well mind. Available at: </a:t>
            </a:r>
            <a:r>
              <a:rPr lang="en-GB" sz="1100" i="1" dirty="0">
                <a:hlinkClick r:id="rId3"/>
              </a:rPr>
              <a:t>https://www.verywellmind.com/john-bowlby-biography-1907-1990-2795514</a:t>
            </a:r>
            <a:r>
              <a:rPr lang="en-GB" sz="1100" i="1" dirty="0"/>
              <a:t>                            </a:t>
            </a:r>
            <a:r>
              <a:rPr lang="en-GB" sz="1100" i="1"/>
              <a:t>(Accessed 3 October 2025)</a:t>
            </a:r>
            <a:endParaRPr lang="en-GB" sz="1100" i="1" dirty="0"/>
          </a:p>
          <a:p>
            <a:r>
              <a:rPr lang="en-GB" sz="1100" i="1"/>
              <a:t>Google scholar- McLeod, S. (2024) Stages Of Attachment Identified By John Bowlby And Schaffer &amp; Emerson (1964). Simply Psychology. Available at: </a:t>
            </a:r>
            <a:r>
              <a:rPr lang="en-GB" sz="1100" i="1" dirty="0">
                <a:hlinkClick r:id="rId4"/>
              </a:rPr>
              <a:t>https://www.simplypsychology.org/stages-of-attachment-identified-by-john-bowlby-and-schaffer-emerson-1964.html</a:t>
            </a:r>
            <a:r>
              <a:rPr lang="en-GB" sz="1100" i="1" dirty="0"/>
              <a:t>                                                                                                                       </a:t>
            </a:r>
            <a:r>
              <a:rPr lang="en-GB" sz="1100" i="1"/>
              <a:t>(Accessed 1 October 2025)</a:t>
            </a:r>
            <a:endParaRPr lang="en-GB" sz="1100" i="1" dirty="0"/>
          </a:p>
          <a:p>
            <a:r>
              <a:rPr lang="en-GB" sz="1100" i="1"/>
              <a:t>McGarvie, S. (2024) Attachment Theory, Bowlby's stages &amp; attachment styles. Positive Psychology. Available at: </a:t>
            </a:r>
            <a:r>
              <a:rPr lang="en-GB" sz="1100" i="1" dirty="0">
                <a:hlinkClick r:id="rId5"/>
              </a:rPr>
              <a:t>https://positivepsychology.com/attachment-theory/#attachment-styles-their-impact-on-relationships</a:t>
            </a:r>
            <a:r>
              <a:rPr lang="en-GB" sz="1100" i="1" dirty="0"/>
              <a:t>                                                                                              </a:t>
            </a:r>
            <a:r>
              <a:rPr lang="en-GB" sz="1100" i="1"/>
              <a:t>(Accessed 26 September 2025)</a:t>
            </a:r>
            <a:endParaRPr lang="en-GB" sz="1100" i="1" dirty="0"/>
          </a:p>
          <a:p>
            <a:endParaRPr lang="en-GB" sz="1100" i="1" dirty="0"/>
          </a:p>
          <a:p>
            <a:endParaRPr lang="en-GB" sz="1100" i="1" dirty="0"/>
          </a:p>
          <a:p>
            <a:endParaRPr lang="en-GB" sz="1100" i="1" dirty="0"/>
          </a:p>
          <a:p>
            <a:endParaRPr lang="en-GB" i="1" dirty="0"/>
          </a:p>
        </p:txBody>
      </p:sp>
    </p:spTree>
    <p:extLst>
      <p:ext uri="{BB962C8B-B14F-4D97-AF65-F5344CB8AC3E}">
        <p14:creationId xmlns:p14="http://schemas.microsoft.com/office/powerpoint/2010/main" val="1733394778"/>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2C4C2A-98AF-4F44-87FB-737853E0B3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644C53-B50B-47D5-A1A0-9BA6ECC6200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AD9E8F16-C70D-4320-9F02-A473A6DD95B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0</TotalTime>
  <Words>169</Words>
  <Application>Microsoft Office PowerPoint</Application>
  <PresentationFormat>Widescreen</PresentationFormat>
  <Paragraphs>77</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PortalVTI</vt:lpstr>
      <vt:lpstr>Module: Psychology in Health and Social Care Module Code: LCHS4010 </vt:lpstr>
      <vt:lpstr>Contents</vt:lpstr>
      <vt:lpstr>John Bowlby</vt:lpstr>
      <vt:lpstr>PowerPoint Presentation</vt:lpstr>
      <vt:lpstr> bowlyby's attachment theory relevanycy in early years</vt:lpstr>
      <vt:lpstr>Applying the theory to Amira</vt:lpstr>
      <vt:lpstr>Strategies</vt:lpstr>
      <vt:lpstr>Environmental &amp; Environmental factors</vt:lpstr>
      <vt:lpstr>Evaluation of Bowlby's attachment theory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1733</cp:revision>
  <dcterms:created xsi:type="dcterms:W3CDTF">2025-06-22T20:37:16Z</dcterms:created>
  <dcterms:modified xsi:type="dcterms:W3CDTF">2025-10-13T05:56:35Z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