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5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665"/>
    <p:restoredTop sz="93850"/>
  </p:normalViewPr>
  <p:slideViewPr>
    <p:cSldViewPr snapToGrid="0" snapToObjects="1">
      <p:cViewPr>
        <p:scale>
          <a:sx n="70" d="100"/>
          <a:sy n="70" d="100"/>
        </p:scale>
        <p:origin x="392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F04F4-3CB4-0840-A305-8A120D2A13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Project Management for Sustainability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1D0585-D06B-454D-885E-175C3C0D37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Rebecca Aston</a:t>
            </a:r>
          </a:p>
          <a:p>
            <a:r>
              <a:rPr lang="en-US" dirty="0"/>
              <a:t>1802671</a:t>
            </a:r>
          </a:p>
          <a:p>
            <a:r>
              <a:rPr lang="en-US" dirty="0"/>
              <a:t>BMSP5008</a:t>
            </a:r>
          </a:p>
          <a:p>
            <a:r>
              <a:rPr lang="en-US" dirty="0"/>
              <a:t>March 2019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43E91A-532C-2E48-9456-8F779D376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91704"/>
            <a:ext cx="5504070" cy="27520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7A4F8D-DF33-6646-9D26-12BB844CC1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5739" y="991704"/>
            <a:ext cx="4967722" cy="275203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EFC455B-EE9C-6B49-B919-1A24E97181EA}"/>
              </a:ext>
            </a:extLst>
          </p:cNvPr>
          <p:cNvSpPr/>
          <p:nvPr/>
        </p:nvSpPr>
        <p:spPr>
          <a:xfrm>
            <a:off x="10691191" y="3743739"/>
            <a:ext cx="1447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(Illumination Works, 2019)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EA1E022-959F-5245-9EBB-7326BE1F098E}"/>
              </a:ext>
            </a:extLst>
          </p:cNvPr>
          <p:cNvSpPr/>
          <p:nvPr/>
        </p:nvSpPr>
        <p:spPr>
          <a:xfrm>
            <a:off x="457200" y="3743739"/>
            <a:ext cx="18146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ESub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Construction Software, 2019)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94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B2134-567A-E242-BC3D-FF111BF96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project management?</a:t>
            </a:r>
            <a:br>
              <a:rPr lang="en-US" dirty="0"/>
            </a:br>
            <a:r>
              <a:rPr lang="en-US" dirty="0"/>
              <a:t>Why is it important for sustainability?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C41AA-974D-F345-AF5E-5A76B7AE6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i="1" dirty="0"/>
              <a:t>A Project </a:t>
            </a:r>
            <a:r>
              <a:rPr lang="en-US" dirty="0"/>
              <a:t>can be defined as a set of coordinated activities performed in a certain order with a definitive start-middle-end, performed by individuals in an organization to meet chosen objectives within a time schedule and budget(Lester, 2007).</a:t>
            </a:r>
            <a:endParaRPr lang="en-US" i="1" dirty="0"/>
          </a:p>
          <a:p>
            <a:pPr marL="0" indent="0">
              <a:buNone/>
            </a:pPr>
            <a:r>
              <a:rPr lang="en-US" sz="2800" i="1" dirty="0"/>
              <a:t>Project Management </a:t>
            </a:r>
            <a:r>
              <a:rPr lang="en-US" dirty="0"/>
              <a:t>is the utilization of management techniques and methodological tools, manager knowledge and work skills that can be practically utilized to meet the requirements and needs of a project (Kerzner, 2015)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sz="2800" i="1" dirty="0"/>
              <a:t>Project Management for Sustainability </a:t>
            </a:r>
            <a:r>
              <a:rPr lang="en-GB" dirty="0"/>
              <a:t>is vital in the everchanging economical environment. A strong project manager should have the skills to evaluate the importance of the social, environmental, political, cultural and financial factors on a project and the impact the outcome of the project will have on these factors also.</a:t>
            </a:r>
            <a:endParaRPr lang="en-GB" i="1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64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AA547-0505-7847-9EC1-77B2DD3E9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lifecycle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C20DA0C-63C5-064C-BCE4-4DC0B77018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802" t="628" b="-106"/>
          <a:stretch/>
        </p:blipFill>
        <p:spPr>
          <a:xfrm>
            <a:off x="460513" y="3101475"/>
            <a:ext cx="8378687" cy="31499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12178AD-0E99-914E-841A-2C910B10A88B}"/>
              </a:ext>
            </a:extLst>
          </p:cNvPr>
          <p:cNvSpPr/>
          <p:nvPr/>
        </p:nvSpPr>
        <p:spPr>
          <a:xfrm>
            <a:off x="7799428" y="6488668"/>
            <a:ext cx="20795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Workamajig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2019)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6956B6-8DA0-9246-AD1F-A5CA898FBD97}"/>
              </a:ext>
            </a:extLst>
          </p:cNvPr>
          <p:cNvSpPr txBox="1"/>
          <p:nvPr/>
        </p:nvSpPr>
        <p:spPr>
          <a:xfrm>
            <a:off x="1024128" y="1922947"/>
            <a:ext cx="8854844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/>
              <a:t>The</a:t>
            </a:r>
            <a:r>
              <a:rPr lang="en-US" dirty="0"/>
              <a:t> </a:t>
            </a:r>
            <a:r>
              <a:rPr lang="en-US" sz="2800" i="1" dirty="0"/>
              <a:t>Project Lifecycle</a:t>
            </a:r>
            <a:r>
              <a:rPr lang="en-US" sz="2200" i="1" dirty="0"/>
              <a:t> </a:t>
            </a:r>
            <a:r>
              <a:rPr lang="en-US" sz="2200" dirty="0"/>
              <a:t>begins with initial planning and ends with the potential successful completion of the project</a:t>
            </a:r>
            <a:r>
              <a:rPr lang="en-US" dirty="0"/>
              <a:t> (R. Archibald, I. Di Filippo &amp; D. Di Filippo, 2012)</a:t>
            </a:r>
            <a:r>
              <a:rPr lang="en-GB" dirty="0"/>
              <a:t>. 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909F76-CB4D-C74C-92B8-EFC808555652}"/>
              </a:ext>
            </a:extLst>
          </p:cNvPr>
          <p:cNvSpPr txBox="1"/>
          <p:nvPr/>
        </p:nvSpPr>
        <p:spPr>
          <a:xfrm>
            <a:off x="9402815" y="1664208"/>
            <a:ext cx="278918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/>
              <a:t>In my personal opinion, by monitoring the project lifecycle it can make life much easier for project managers as they are able to to monitor stages of completion of a project in relation to it’s lifecycle. It gives insight and allows for planning for the ultimate completion time for a project.</a:t>
            </a:r>
          </a:p>
        </p:txBody>
      </p:sp>
    </p:spTree>
    <p:extLst>
      <p:ext uri="{BB962C8B-B14F-4D97-AF65-F5344CB8AC3E}">
        <p14:creationId xmlns:p14="http://schemas.microsoft.com/office/powerpoint/2010/main" val="87203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93CFB-97A1-1F4D-9E50-80340E760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E18BF-5CA1-5F4C-B756-83781429D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76" y="1675221"/>
            <a:ext cx="10323576" cy="5158859"/>
          </a:xfrm>
        </p:spPr>
        <p:txBody>
          <a:bodyPr>
            <a:normAutofit fontScale="85000" lnSpcReduction="20000"/>
          </a:bodyPr>
          <a:lstStyle/>
          <a:p>
            <a:r>
              <a:rPr lang="en-US" sz="3000" i="1" dirty="0"/>
              <a:t>Project Planning </a:t>
            </a:r>
            <a:r>
              <a:rPr lang="en-US" sz="2400" dirty="0"/>
              <a:t>considers which relevant factors should be involved in the project implementation. These factors include;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Schedules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Contingency plans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Communication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Stakeholder and Risk measures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Cashflow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Budgeting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Scope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Quality</a:t>
            </a:r>
          </a:p>
          <a:p>
            <a:pPr marL="0" indent="0">
              <a:buNone/>
            </a:pPr>
            <a:r>
              <a:rPr lang="en-US" dirty="0"/>
              <a:t>In my opinion, there are many more factors that can be included in the project planning process.</a:t>
            </a:r>
          </a:p>
          <a:p>
            <a:pPr marL="0" indent="0">
              <a:buNone/>
            </a:pPr>
            <a:r>
              <a:rPr lang="en-US" dirty="0"/>
              <a:t>However, these plans are only plans. Meaning there is no guarantee that they will make a successful project.</a:t>
            </a:r>
          </a:p>
          <a:p>
            <a:pPr marL="0" indent="0">
              <a:buNone/>
            </a:pPr>
            <a:r>
              <a:rPr lang="en-GB" b="1" dirty="0"/>
              <a:t>‘Plans are just good intentions unless they immediately degenerate into hard work’</a:t>
            </a:r>
            <a:r>
              <a:rPr lang="en-US" dirty="0"/>
              <a:t> (</a:t>
            </a:r>
            <a:r>
              <a:rPr lang="en-US" dirty="0" err="1"/>
              <a:t>Badiru</a:t>
            </a:r>
            <a:r>
              <a:rPr lang="en-US" dirty="0"/>
              <a:t>, 2014)</a:t>
            </a: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210D05-0445-194C-B12F-09510EB74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8512" y="2353173"/>
            <a:ext cx="3297854" cy="273610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B6E339E-6ACD-0745-95F4-47002CB82272}"/>
              </a:ext>
            </a:extLst>
          </p:cNvPr>
          <p:cNvSpPr/>
          <p:nvPr/>
        </p:nvSpPr>
        <p:spPr>
          <a:xfrm>
            <a:off x="10586445" y="5019065"/>
            <a:ext cx="160555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(Gantt Pro, 2019)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65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77C6C-174B-8647-8277-42199EF67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management techniques:</a:t>
            </a:r>
            <a:br>
              <a:rPr lang="en-US" dirty="0"/>
            </a:br>
            <a:r>
              <a:rPr lang="en-US" u="sng" dirty="0"/>
              <a:t>agile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C9260-0CEC-5545-A707-A9D8DA6ADD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400" dirty="0"/>
              <a:t>Agile Project Management focuses on continuous development throughout project lifecycles to ensure highest chance for success.</a:t>
            </a:r>
            <a:r>
              <a:rPr lang="en-US" dirty="0"/>
              <a:t> (Association for project management , 2019)</a:t>
            </a:r>
            <a:r>
              <a:rPr lang="en-GB" dirty="0"/>
              <a:t>.</a:t>
            </a:r>
            <a:r>
              <a:rPr lang="en-GB" sz="2400" dirty="0"/>
              <a:t> 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The main characteristics of the agile project management technique that I have identified are: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/>
              <a:t> Flexible- allows for change in the project.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/>
              <a:t> Simple Project Design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/>
              <a:t> Collaboration between stakeholders and project developers.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/>
              <a:t> Focuses on individuals rather than job tools and techniques.</a:t>
            </a:r>
          </a:p>
          <a:p>
            <a:pPr marL="0" indent="0">
              <a:buNone/>
            </a:pPr>
            <a:r>
              <a:rPr lang="en-US" sz="2400" dirty="0"/>
              <a:t>I have learnt through thoroughly studying this technique that it is the most adaptable to changes in the business environment, making it a popular method. </a:t>
            </a:r>
          </a:p>
          <a:p>
            <a:pPr marL="0" indent="0">
              <a:buNone/>
            </a:pPr>
            <a:r>
              <a:rPr lang="en-US" sz="2400" dirty="0"/>
              <a:t>However my view is that this method can make projects much longer than they could be, which isn’t ideal in reality.</a:t>
            </a:r>
          </a:p>
          <a:p>
            <a:pPr marL="0" indent="0">
              <a:buNone/>
            </a:pP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54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99C57-D89C-6147-9509-15787E56D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management techniques:</a:t>
            </a:r>
            <a:br>
              <a:rPr lang="en-US" dirty="0"/>
            </a:br>
            <a:r>
              <a:rPr lang="en-US" u="sng" dirty="0"/>
              <a:t>waterfall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8BD54-0E13-9D48-AB63-5E0B6707A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Waterfall Project Management focuses on a traditional linear project model where project matter is checked upon completion and any changes needed are implemented at that point.</a:t>
            </a:r>
          </a:p>
          <a:p>
            <a:r>
              <a:rPr lang="en-US" dirty="0"/>
              <a:t>The main characteristics of the waterfall project management technique that I have identified are: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Allows stakeholder influence at the beginning of the project (</a:t>
            </a:r>
            <a:r>
              <a:rPr lang="en-US" dirty="0" err="1"/>
              <a:t>Chavart</a:t>
            </a:r>
            <a:r>
              <a:rPr lang="en-US" dirty="0"/>
              <a:t>, 2003)</a:t>
            </a:r>
            <a:r>
              <a:rPr lang="en-GB" dirty="0"/>
              <a:t>.</a:t>
            </a: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Each step in the project timeline is completed before the next step begins.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Project developer focus can avoid time delays.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Linear structure allows for more accurate timescale for completion. </a:t>
            </a:r>
          </a:p>
          <a:p>
            <a:pPr marL="0" indent="0">
              <a:buNone/>
            </a:pPr>
            <a:r>
              <a:rPr lang="en-US" dirty="0"/>
              <a:t>I think this technique is very beneficial because it ensures high quality outcomes in each step.</a:t>
            </a:r>
          </a:p>
          <a:p>
            <a:pPr marL="0" indent="0">
              <a:buNone/>
            </a:pPr>
            <a:r>
              <a:rPr lang="en-US" dirty="0"/>
              <a:t>However, it leaves itself vulnerable to not making changes through out it’s lifecycle.</a:t>
            </a:r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600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F3F28-DAEA-334B-B722-8CEE0C048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Management technique:</a:t>
            </a:r>
            <a:br>
              <a:rPr lang="en-US" dirty="0"/>
            </a:br>
            <a:r>
              <a:rPr lang="en-US" u="sng" dirty="0"/>
              <a:t>prince2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CA9F9-A76C-DD46-AA9B-81F6FF72D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PRINCE2 Project Management focuses on a project structure with a highly controlled start, middle and end. It can have a process structure with numerous paths, with seven core principles that a project must adhere to. PRINCE2 identifies who needs to be involved in the project (</a:t>
            </a:r>
            <a:r>
              <a:rPr lang="en-US" dirty="0" err="1"/>
              <a:t>Lucidchart</a:t>
            </a:r>
            <a:r>
              <a:rPr lang="en-US" dirty="0"/>
              <a:t>, 2019)</a:t>
            </a:r>
            <a:r>
              <a:rPr lang="en-GB" dirty="0"/>
              <a:t>.</a:t>
            </a:r>
            <a:endParaRPr lang="en-US" dirty="0"/>
          </a:p>
          <a:p>
            <a:r>
              <a:rPr lang="en-US" dirty="0"/>
              <a:t>The main characteristics of the PRINCE2 project management technique that I have identified are: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Multiple project paths all leading to ultimate project success.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Management model can be adapted to fit the project specifications.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</a:t>
            </a:r>
            <a:r>
              <a:rPr lang="en-GB" dirty="0"/>
              <a:t>Standardises</a:t>
            </a:r>
            <a:r>
              <a:rPr lang="en-US" dirty="0"/>
              <a:t> each stage in the project to help eliminate miscommunication.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</a:t>
            </a:r>
            <a:r>
              <a:rPr lang="en-GB" dirty="0"/>
              <a:t>Standardisation</a:t>
            </a:r>
            <a:r>
              <a:rPr lang="en-US" dirty="0"/>
              <a:t> protects resources as project developers are aware of expectations.</a:t>
            </a:r>
          </a:p>
          <a:p>
            <a:pPr marL="0" indent="0">
              <a:buNone/>
            </a:pPr>
            <a:r>
              <a:rPr lang="en-US" dirty="0"/>
              <a:t>I’ve learnt that PRINCE2 is the most developed technique of management as it can have varied structures making it malleable method to use.</a:t>
            </a:r>
          </a:p>
          <a:p>
            <a:pPr marL="0" indent="0">
              <a:buNone/>
            </a:pPr>
            <a:r>
              <a:rPr lang="en-US" dirty="0"/>
              <a:t>However, I think in certain environments the model takes too much attention and time and can take focus away form the actual goals of the project.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08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71F34-A08F-FA4D-96FC-0812A5395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Stakeholder Management:</a:t>
            </a:r>
            <a:br>
              <a:rPr lang="en-US" dirty="0"/>
            </a:br>
            <a:r>
              <a:rPr lang="en-US" u="sng" dirty="0"/>
              <a:t>identify, </a:t>
            </a:r>
            <a:r>
              <a:rPr lang="en-US" u="sng" dirty="0" err="1"/>
              <a:t>Prioritise</a:t>
            </a:r>
            <a:r>
              <a:rPr lang="en-US" u="sng" dirty="0"/>
              <a:t>, Manage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6BD68-EA25-E04B-85B0-5F9CDB662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i="1" dirty="0"/>
              <a:t>A stakeholder </a:t>
            </a:r>
            <a:r>
              <a:rPr lang="en-US" dirty="0"/>
              <a:t>is a party/parties that has an interest in a business which can ultimately be impacted either positively or negatively by the outcome of a project (McGrath &amp; Whitty, 2017)</a:t>
            </a:r>
            <a:r>
              <a:rPr lang="en-GB" dirty="0"/>
              <a:t>.</a:t>
            </a:r>
            <a:endParaRPr lang="en-US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A2495C-DC4B-0945-A821-FE2DDAC96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463" y="3447038"/>
            <a:ext cx="3974594" cy="316739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9F596F5-2034-334C-914A-5C96D8ED30D5}"/>
              </a:ext>
            </a:extLst>
          </p:cNvPr>
          <p:cNvSpPr/>
          <p:nvPr/>
        </p:nvSpPr>
        <p:spPr>
          <a:xfrm>
            <a:off x="5884164" y="6488668"/>
            <a:ext cx="27757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(Community Toolbox, 2019)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597234-3A62-E54D-951D-A543E7769BBA}"/>
              </a:ext>
            </a:extLst>
          </p:cNvPr>
          <p:cNvSpPr txBox="1"/>
          <p:nvPr/>
        </p:nvSpPr>
        <p:spPr>
          <a:xfrm>
            <a:off x="8052989" y="3447038"/>
            <a:ext cx="39688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my view from what I have learnt, I think stakeholder management and analysis is crucial for a business project. Even though not all stakeholders may be identified as they may become apparent after a project beginning, by identifying stakeholders it can help lessen negative impacts on a businesses and also allows stakeholders to feel involved and considered in the project.</a:t>
            </a:r>
          </a:p>
        </p:txBody>
      </p:sp>
    </p:spTree>
    <p:extLst>
      <p:ext uri="{BB962C8B-B14F-4D97-AF65-F5344CB8AC3E}">
        <p14:creationId xmlns:p14="http://schemas.microsoft.com/office/powerpoint/2010/main" val="220750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E36F0-6D3C-4F4E-B081-82B0A6C69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management:</a:t>
            </a:r>
            <a:br>
              <a:rPr lang="en-US" dirty="0"/>
            </a:br>
            <a:r>
              <a:rPr lang="en-US" u="sng" dirty="0"/>
              <a:t>Identify, </a:t>
            </a:r>
            <a:r>
              <a:rPr lang="en-US" u="sng" dirty="0" err="1"/>
              <a:t>prioritise</a:t>
            </a:r>
            <a:r>
              <a:rPr lang="en-US" u="sng" dirty="0"/>
              <a:t>, manage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B6044-662B-6E40-B6BF-50BAA9BC1D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Similarly in the way that stakeholder analysis is completed, a </a:t>
            </a:r>
            <a:r>
              <a:rPr lang="en-GB" sz="2800" i="1" dirty="0"/>
              <a:t>risk analysis </a:t>
            </a:r>
            <a:r>
              <a:rPr lang="en-GB" dirty="0"/>
              <a:t>should be carried out prior to the beginning of project activities.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2CC3DA-9A52-B14B-9732-5A3E075A88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0234" y="3147060"/>
            <a:ext cx="4445000" cy="31623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00AB409-CC6C-A34F-840D-8E6FAE715442}"/>
              </a:ext>
            </a:extLst>
          </p:cNvPr>
          <p:cNvSpPr/>
          <p:nvPr/>
        </p:nvSpPr>
        <p:spPr>
          <a:xfrm>
            <a:off x="6659216" y="6082748"/>
            <a:ext cx="12523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Study.com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2019)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F8EA8D-9528-E54F-A8AF-9EB1080D3C18}"/>
              </a:ext>
            </a:extLst>
          </p:cNvPr>
          <p:cNvSpPr txBox="1"/>
          <p:nvPr/>
        </p:nvSpPr>
        <p:spPr>
          <a:xfrm>
            <a:off x="8394192" y="3147060"/>
            <a:ext cx="33467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Similarly with stakeholder management, I think it is vital for project managers to seriously identify risks and manage them as they can fundamentally ruin project plans even potentially causing total collapse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1292130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0C397-CF7E-B54E-A8AA-F2865979B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83D76-4448-294F-969B-5B14281B9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084832"/>
            <a:ext cx="9720073" cy="4224528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There is no one single methodology superior to the other, they all have their attributes and qualities it depends on the project which methodology would be best suited.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It can be difficult to implement all the stages of planning before a project even though it may look appealing on paper.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Many methodologies rely on the idea that there are no unforeseen changes to the project which cannot be guaranteed.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Methodologies, tools and techniques are only as good as the team utilizing them.</a:t>
            </a:r>
          </a:p>
        </p:txBody>
      </p:sp>
    </p:spTree>
    <p:extLst>
      <p:ext uri="{BB962C8B-B14F-4D97-AF65-F5344CB8AC3E}">
        <p14:creationId xmlns:p14="http://schemas.microsoft.com/office/powerpoint/2010/main" val="3042042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F3CA1-347F-E747-91C8-5DFF6686F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4376D-364F-324A-A20E-566CB2164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" y="1737360"/>
            <a:ext cx="9720073" cy="4023360"/>
          </a:xfrm>
        </p:spPr>
        <p:txBody>
          <a:bodyPr>
            <a:normAutofit/>
          </a:bodyPr>
          <a:lstStyle/>
          <a:p>
            <a:endParaRPr lang="en-GB" sz="3600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9B9112-39D6-6D42-BEDC-78FDDBB81DC8}"/>
              </a:ext>
            </a:extLst>
          </p:cNvPr>
          <p:cNvSpPr txBox="1"/>
          <p:nvPr/>
        </p:nvSpPr>
        <p:spPr>
          <a:xfrm>
            <a:off x="822960" y="1845284"/>
            <a:ext cx="1075334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Alexander 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Brem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Éric 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Viardot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(2015).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Adoption of Innovation: Balancing Internal and External Stakeholders in the marketing of innovation.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Springer.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Association for project management . (2019, March).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agile project management 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Association for project management: https://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www.apm.org.uk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/resources/find-a-resource/agile-project-management/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Badiru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(2014).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Little Blue Book of Project </a:t>
            </a:r>
            <a:r>
              <a:rPr lang="en-US" altLang="en-US" sz="1200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Managemnt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Bloomingdon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Luniverse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LLC.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Chavart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(2003).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Management Methodologies: Selecting, Implementing, and Supporting methodologies and process for projects.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Hoboken: John Wiley and Sons.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CIO. (2019, March 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Agile project management: A comprehensive guide 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CIO: https://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www.cio.com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/article/3156998/agile-project-management-a-beginners-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guide.html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Toolbox. (2019, April 2). Power Interest Graph 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 Interest Graph Image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ESub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Construction Software. (2019, April 2). Project Management Image.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Management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Gantt Pro. (2019, April 2). Project Plan Image.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Plan Image 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Illumination Works. (2019, April 2). Project.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Image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Institute, P. M. (2017).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Guide to the Project Management Body of Knowledge (PMBOK® Guide).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Project Management Institute 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Kerzner, H. (2015).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Management 2.0: Leveraging Tools, Distributed Collaboration, and metrics for project success.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Hoboken: John Wiley and Sons 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Lester, A. (2007).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Management, Planning and Control: Managing Engineering, Construction.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Oxford: Butterworth and Co.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Lucidchart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(2019, March).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PRINCE2 Methodology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Lucidchart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www.lucidchart.com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/blog/what-is-prince2-methodology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McGrath, S. K., &amp; Whitty, S. J. (2017). Stakeholder Defined.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Emerald Insight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721-748.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PMIS consulting . (2019, March 21).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 reasons PRINCE2 is not even close to best practice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Project Management Informed Solutions: https://</a:t>
            </a: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www.pmis-consulting.com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/10-reasons-why-prince2-is-not-even-close-to-best-practice/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R. Archibald, I. Di Filippo &amp; D. Di Filippo. (2012). The Six-Phase Comprehensive Project Life Cycle Model Including the Project Incubation/Feasibility Phase and the Post-Project Evaluation Phase 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PM World Journal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1-40.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Study.com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(2019, April 2). Risk Analysis 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Risk Analysis Chart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Workamajig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(2019, April 2). Project Lifecycle. </a:t>
            </a:r>
            <a:r>
              <a:rPr lang="en-US" alt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Lifecycle Image </a:t>
            </a:r>
            <a:r>
              <a:rPr lang="en-US" alt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6435442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2574</TotalTime>
  <Words>1519</Words>
  <Application>Microsoft Macintosh PowerPoint</Application>
  <PresentationFormat>Widescreen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Courier New</vt:lpstr>
      <vt:lpstr>Times New Roman</vt:lpstr>
      <vt:lpstr>Tw Cen MT</vt:lpstr>
      <vt:lpstr>Tw Cen MT Condensed</vt:lpstr>
      <vt:lpstr>Wingdings 3</vt:lpstr>
      <vt:lpstr>Integral</vt:lpstr>
      <vt:lpstr>Project Management for Sustainability</vt:lpstr>
      <vt:lpstr>What is project management? Why is it important for sustainability?</vt:lpstr>
      <vt:lpstr>Project lifecycle</vt:lpstr>
      <vt:lpstr>Project planning</vt:lpstr>
      <vt:lpstr>Project management techniques: agile</vt:lpstr>
      <vt:lpstr>Project management techniques: waterfall</vt:lpstr>
      <vt:lpstr>Project Management technique: prince2</vt:lpstr>
      <vt:lpstr>Stakeholder Management: identify, Prioritise, Manage</vt:lpstr>
      <vt:lpstr>Risk management: Identify, prioritise, manage</vt:lpstr>
      <vt:lpstr>Conclusions</vt:lpstr>
      <vt:lpstr>References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for Sustainability</dc:title>
  <dc:creator>Rebecca Aston (1802671)</dc:creator>
  <cp:lastModifiedBy>Rebecca Aston (1802671)</cp:lastModifiedBy>
  <cp:revision>47</cp:revision>
  <dcterms:created xsi:type="dcterms:W3CDTF">2019-04-01T15:10:23Z</dcterms:created>
  <dcterms:modified xsi:type="dcterms:W3CDTF">2019-04-03T10:04:47Z</dcterms:modified>
</cp:coreProperties>
</file>