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2"/>
  </p:notesMasterIdLst>
  <p:sldIdLst>
    <p:sldId id="270" r:id="rId5"/>
    <p:sldId id="530" r:id="rId6"/>
    <p:sldId id="532" r:id="rId7"/>
    <p:sldId id="531" r:id="rId8"/>
    <p:sldId id="533" r:id="rId9"/>
    <p:sldId id="535" r:id="rId10"/>
    <p:sldId id="282" r:id="rId11"/>
    <p:sldId id="338" r:id="rId12"/>
    <p:sldId id="534" r:id="rId13"/>
    <p:sldId id="290" r:id="rId14"/>
    <p:sldId id="299" r:id="rId15"/>
    <p:sldId id="268" r:id="rId16"/>
    <p:sldId id="289" r:id="rId17"/>
    <p:sldId id="343" r:id="rId18"/>
    <p:sldId id="306" r:id="rId19"/>
    <p:sldId id="345" r:id="rId20"/>
    <p:sldId id="291" r:id="rId21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530"/>
            <p14:sldId id="532"/>
            <p14:sldId id="531"/>
            <p14:sldId id="533"/>
            <p14:sldId id="535"/>
            <p14:sldId id="282"/>
            <p14:sldId id="338"/>
            <p14:sldId id="534"/>
            <p14:sldId id="290"/>
            <p14:sldId id="299"/>
            <p14:sldId id="268"/>
            <p14:sldId id="289"/>
            <p14:sldId id="343"/>
            <p14:sldId id="306"/>
            <p14:sldId id="345"/>
            <p14:sldId id="29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44" autoAdjust="0"/>
    <p:restoredTop sz="94660"/>
  </p:normalViewPr>
  <p:slideViewPr>
    <p:cSldViewPr snapToGrid="0">
      <p:cViewPr varScale="1">
        <p:scale>
          <a:sx n="58" d="100"/>
          <a:sy n="58" d="100"/>
        </p:scale>
        <p:origin x="441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5BD2B6A-F594-449B-B510-201F8B6CE281}"/>
    <pc:docChg chg="undo custSel addSld delSld modSld modSection">
      <pc:chgData name="James Williams" userId="c957a50b-491f-4d94-b4bc-52aca3e2340d" providerId="ADAL" clId="{25BD2B6A-F594-449B-B510-201F8B6CE281}" dt="2023-05-29T11:36:02.937" v="693" actId="20577"/>
      <pc:docMkLst>
        <pc:docMk/>
      </pc:docMkLst>
      <pc:sldChg chg="modSp mod">
        <pc:chgData name="James Williams" userId="c957a50b-491f-4d94-b4bc-52aca3e2340d" providerId="ADAL" clId="{25BD2B6A-F594-449B-B510-201F8B6CE281}" dt="2023-05-29T11:36:02.937" v="693" actId="20577"/>
        <pc:sldMkLst>
          <pc:docMk/>
          <pc:sldMk cId="2961266617" sldId="299"/>
        </pc:sldMkLst>
        <pc:spChg chg="mod">
          <ac:chgData name="James Williams" userId="c957a50b-491f-4d94-b4bc-52aca3e2340d" providerId="ADAL" clId="{25BD2B6A-F594-449B-B510-201F8B6CE281}" dt="2023-05-29T11:36:02.937" v="693" actId="20577"/>
          <ac:spMkLst>
            <pc:docMk/>
            <pc:sldMk cId="2961266617" sldId="299"/>
            <ac:spMk id="2" creationId="{4E19FDFA-248F-4679-A0E2-5599C132D48C}"/>
          </ac:spMkLst>
        </pc:spChg>
      </pc:sldChg>
      <pc:sldChg chg="modSp mod">
        <pc:chgData name="James Williams" userId="c957a50b-491f-4d94-b4bc-52aca3e2340d" providerId="ADAL" clId="{25BD2B6A-F594-449B-B510-201F8B6CE281}" dt="2023-05-29T11:35:47.046" v="684" actId="6549"/>
        <pc:sldMkLst>
          <pc:docMk/>
          <pc:sldMk cId="2900813308" sldId="338"/>
        </pc:sldMkLst>
        <pc:spChg chg="mod">
          <ac:chgData name="James Williams" userId="c957a50b-491f-4d94-b4bc-52aca3e2340d" providerId="ADAL" clId="{25BD2B6A-F594-449B-B510-201F8B6CE281}" dt="2023-05-29T11:35:47.046" v="684" actId="6549"/>
          <ac:spMkLst>
            <pc:docMk/>
            <pc:sldMk cId="2900813308" sldId="338"/>
            <ac:spMk id="14" creationId="{3F7456A3-879B-F7D1-095B-419F58148ADA}"/>
          </ac:spMkLst>
        </pc:spChg>
      </pc:sldChg>
      <pc:sldChg chg="modSp mod">
        <pc:chgData name="James Williams" userId="c957a50b-491f-4d94-b4bc-52aca3e2340d" providerId="ADAL" clId="{25BD2B6A-F594-449B-B510-201F8B6CE281}" dt="2023-05-29T11:31:53.982" v="545" actId="1076"/>
        <pc:sldMkLst>
          <pc:docMk/>
          <pc:sldMk cId="3346455874" sldId="531"/>
        </pc:sldMkLst>
        <pc:spChg chg="mod">
          <ac:chgData name="James Williams" userId="c957a50b-491f-4d94-b4bc-52aca3e2340d" providerId="ADAL" clId="{25BD2B6A-F594-449B-B510-201F8B6CE281}" dt="2023-05-29T11:31:53.982" v="545" actId="1076"/>
          <ac:spMkLst>
            <pc:docMk/>
            <pc:sldMk cId="3346455874" sldId="531"/>
            <ac:spMk id="3" creationId="{C9629F62-2E68-85CA-3C42-B0F31264C7DD}"/>
          </ac:spMkLst>
        </pc:spChg>
        <pc:spChg chg="mod">
          <ac:chgData name="James Williams" userId="c957a50b-491f-4d94-b4bc-52aca3e2340d" providerId="ADAL" clId="{25BD2B6A-F594-449B-B510-201F8B6CE281}" dt="2023-05-29T11:30:16.355" v="480" actId="1076"/>
          <ac:spMkLst>
            <pc:docMk/>
            <pc:sldMk cId="3346455874" sldId="531"/>
            <ac:spMk id="8" creationId="{F40335A5-561E-B90C-0E81-FA1A5400C806}"/>
          </ac:spMkLst>
        </pc:spChg>
      </pc:sldChg>
      <pc:sldChg chg="modSp mod">
        <pc:chgData name="James Williams" userId="c957a50b-491f-4d94-b4bc-52aca3e2340d" providerId="ADAL" clId="{25BD2B6A-F594-449B-B510-201F8B6CE281}" dt="2023-05-29T11:32:54.727" v="620" actId="20577"/>
        <pc:sldMkLst>
          <pc:docMk/>
          <pc:sldMk cId="3553326067" sldId="533"/>
        </pc:sldMkLst>
        <pc:spChg chg="mod">
          <ac:chgData name="James Williams" userId="c957a50b-491f-4d94-b4bc-52aca3e2340d" providerId="ADAL" clId="{25BD2B6A-F594-449B-B510-201F8B6CE281}" dt="2023-05-29T11:26:20.435" v="435" actId="1076"/>
          <ac:spMkLst>
            <pc:docMk/>
            <pc:sldMk cId="3553326067" sldId="533"/>
            <ac:spMk id="2" creationId="{C4E7D51D-41F5-371E-BB2A-F6B64306E5A6}"/>
          </ac:spMkLst>
        </pc:spChg>
        <pc:spChg chg="mod">
          <ac:chgData name="James Williams" userId="c957a50b-491f-4d94-b4bc-52aca3e2340d" providerId="ADAL" clId="{25BD2B6A-F594-449B-B510-201F8B6CE281}" dt="2023-05-29T11:32:54.727" v="620" actId="20577"/>
          <ac:spMkLst>
            <pc:docMk/>
            <pc:sldMk cId="3553326067" sldId="533"/>
            <ac:spMk id="3" creationId="{C9629F62-2E68-85CA-3C42-B0F31264C7DD}"/>
          </ac:spMkLst>
        </pc:spChg>
        <pc:grpChg chg="mod">
          <ac:chgData name="James Williams" userId="c957a50b-491f-4d94-b4bc-52aca3e2340d" providerId="ADAL" clId="{25BD2B6A-F594-449B-B510-201F8B6CE281}" dt="2023-05-29T11:26:20.435" v="435" actId="1076"/>
          <ac:grpSpMkLst>
            <pc:docMk/>
            <pc:sldMk cId="3553326067" sldId="533"/>
            <ac:grpSpMk id="4" creationId="{C462A7A8-AA56-1860-2F7F-55B4ED77C0FB}"/>
          </ac:grpSpMkLst>
        </pc:grpChg>
        <pc:picChg chg="mod">
          <ac:chgData name="James Williams" userId="c957a50b-491f-4d94-b4bc-52aca3e2340d" providerId="ADAL" clId="{25BD2B6A-F594-449B-B510-201F8B6CE281}" dt="2023-05-29T11:26:23.307" v="436" actId="1076"/>
          <ac:picMkLst>
            <pc:docMk/>
            <pc:sldMk cId="3553326067" sldId="533"/>
            <ac:picMk id="9" creationId="{889F5AD1-D97B-3E1F-2476-FF849329F1D5}"/>
          </ac:picMkLst>
        </pc:picChg>
      </pc:sldChg>
      <pc:sldChg chg="modSp add mod">
        <pc:chgData name="James Williams" userId="c957a50b-491f-4d94-b4bc-52aca3e2340d" providerId="ADAL" clId="{25BD2B6A-F594-449B-B510-201F8B6CE281}" dt="2023-05-29T11:34:27.074" v="635" actId="313"/>
        <pc:sldMkLst>
          <pc:docMk/>
          <pc:sldMk cId="3337034901" sldId="535"/>
        </pc:sldMkLst>
        <pc:spChg chg="mod">
          <ac:chgData name="James Williams" userId="c957a50b-491f-4d94-b4bc-52aca3e2340d" providerId="ADAL" clId="{25BD2B6A-F594-449B-B510-201F8B6CE281}" dt="2023-05-29T11:34:11.522" v="630" actId="1076"/>
          <ac:spMkLst>
            <pc:docMk/>
            <pc:sldMk cId="3337034901" sldId="535"/>
            <ac:spMk id="2" creationId="{C4E7D51D-41F5-371E-BB2A-F6B64306E5A6}"/>
          </ac:spMkLst>
        </pc:spChg>
        <pc:spChg chg="mod">
          <ac:chgData name="James Williams" userId="c957a50b-491f-4d94-b4bc-52aca3e2340d" providerId="ADAL" clId="{25BD2B6A-F594-449B-B510-201F8B6CE281}" dt="2023-05-29T11:34:27.074" v="635" actId="313"/>
          <ac:spMkLst>
            <pc:docMk/>
            <pc:sldMk cId="3337034901" sldId="535"/>
            <ac:spMk id="3" creationId="{C9629F62-2E68-85CA-3C42-B0F31264C7DD}"/>
          </ac:spMkLst>
        </pc:spChg>
        <pc:spChg chg="mod">
          <ac:chgData name="James Williams" userId="c957a50b-491f-4d94-b4bc-52aca3e2340d" providerId="ADAL" clId="{25BD2B6A-F594-449B-B510-201F8B6CE281}" dt="2023-05-29T11:34:20.682" v="633" actId="1076"/>
          <ac:spMkLst>
            <pc:docMk/>
            <pc:sldMk cId="3337034901" sldId="535"/>
            <ac:spMk id="8" creationId="{F40335A5-561E-B90C-0E81-FA1A5400C806}"/>
          </ac:spMkLst>
        </pc:spChg>
        <pc:grpChg chg="mod">
          <ac:chgData name="James Williams" userId="c957a50b-491f-4d94-b4bc-52aca3e2340d" providerId="ADAL" clId="{25BD2B6A-F594-449B-B510-201F8B6CE281}" dt="2023-05-29T11:34:11.522" v="630" actId="1076"/>
          <ac:grpSpMkLst>
            <pc:docMk/>
            <pc:sldMk cId="3337034901" sldId="535"/>
            <ac:grpSpMk id="4" creationId="{C462A7A8-AA56-1860-2F7F-55B4ED77C0FB}"/>
          </ac:grpSpMkLst>
        </pc:grpChg>
        <pc:picChg chg="mod">
          <ac:chgData name="James Williams" userId="c957a50b-491f-4d94-b4bc-52aca3e2340d" providerId="ADAL" clId="{25BD2B6A-F594-449B-B510-201F8B6CE281}" dt="2023-05-29T11:34:14.515" v="631" actId="1076"/>
          <ac:picMkLst>
            <pc:docMk/>
            <pc:sldMk cId="3337034901" sldId="535"/>
            <ac:picMk id="9" creationId="{889F5AD1-D97B-3E1F-2476-FF849329F1D5}"/>
          </ac:picMkLst>
        </pc:picChg>
      </pc:sldChg>
      <pc:sldChg chg="modSp new del mod">
        <pc:chgData name="James Williams" userId="c957a50b-491f-4d94-b4bc-52aca3e2340d" providerId="ADAL" clId="{25BD2B6A-F594-449B-B510-201F8B6CE281}" dt="2023-05-29T11:33:13.986" v="624" actId="2696"/>
        <pc:sldMkLst>
          <pc:docMk/>
          <pc:sldMk cId="596747462" sldId="536"/>
        </pc:sldMkLst>
        <pc:spChg chg="mod">
          <ac:chgData name="James Williams" userId="c957a50b-491f-4d94-b4bc-52aca3e2340d" providerId="ADAL" clId="{25BD2B6A-F594-449B-B510-201F8B6CE281}" dt="2023-05-29T11:33:06.286" v="623" actId="20577"/>
          <ac:spMkLst>
            <pc:docMk/>
            <pc:sldMk cId="596747462" sldId="536"/>
            <ac:spMk id="3" creationId="{E8D7A717-E72A-BC8A-151B-476AFF9BE2A9}"/>
          </ac:spMkLst>
        </pc:spChg>
      </pc:sldChg>
    </pc:docChg>
  </pc:docChgLst>
  <pc:docChgLst>
    <pc:chgData name="James Williams" userId="c957a50b-491f-4d94-b4bc-52aca3e2340d" providerId="ADAL" clId="{EB19D09A-5B8A-49BC-B0E0-3F27FC53AF5A}"/>
    <pc:docChg chg="addSld modSld">
      <pc:chgData name="James Williams" userId="c957a50b-491f-4d94-b4bc-52aca3e2340d" providerId="ADAL" clId="{EB19D09A-5B8A-49BC-B0E0-3F27FC53AF5A}" dt="2023-04-24T12:19:08.894" v="0"/>
      <pc:docMkLst>
        <pc:docMk/>
      </pc:docMkLst>
      <pc:sldChg chg="add">
        <pc:chgData name="James Williams" userId="c957a50b-491f-4d94-b4bc-52aca3e2340d" providerId="ADAL" clId="{EB19D09A-5B8A-49BC-B0E0-3F27FC53AF5A}" dt="2023-04-24T12:19:08.894" v="0"/>
        <pc:sldMkLst>
          <pc:docMk/>
          <pc:sldMk cId="3252816145" sldId="53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Currently subject to minor changes through the internal &amp; external verification process.</a:t>
          </a:r>
          <a:endParaRPr lang="en-US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931121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Available to download from the Assessment tile on Moodle.</a:t>
          </a:r>
        </a:p>
      </dsp:txBody>
      <dsp:txXfrm>
        <a:off x="2039300" y="2059899"/>
        <a:ext cx="2931121" cy="1765627"/>
      </dsp:txXfrm>
    </dsp:sp>
    <dsp:sp modelId="{99201AF6-7199-4CA3-B0F8-757F1AB06443}">
      <dsp:nvSpPr>
        <dsp:cNvPr id="0" name=""/>
        <dsp:cNvSpPr/>
      </dsp:nvSpPr>
      <dsp:spPr>
        <a:xfrm>
          <a:off x="4970421" y="2059899"/>
          <a:ext cx="1543182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* Currently subject to minor changes through the internal &amp; external verification process.</a:t>
          </a:r>
          <a:endParaRPr lang="en-US" sz="1200" kern="1200" dirty="0"/>
        </a:p>
      </dsp:txBody>
      <dsp:txXfrm>
        <a:off x="4970421" y="2059899"/>
        <a:ext cx="1543182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29/05/2023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leaves-branches-isolated-3321160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4183960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Assignment 1: Task 2 Team Activity.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392601" y="818231"/>
            <a:ext cx="4194120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6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/>
              <a:t>Introduction &amp; Overview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849914"/>
            <a:ext cx="6345403" cy="40483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Assign Teams.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Activity: Team 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Assignment 1: Task 2 – Team work Activity</a:t>
            </a:r>
          </a:p>
          <a:p>
            <a:r>
              <a:rPr lang="en-GB" dirty="0"/>
              <a:t>Tutorial Activity: Assign. 1 Task 2 Team Activity.</a:t>
            </a:r>
          </a:p>
          <a:p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6E23C-0D63-F1EC-4D8A-1F3BB108C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Tutor: Create Teams of 3-5 members.</a:t>
            </a:r>
          </a:p>
        </p:txBody>
      </p:sp>
      <p:pic>
        <p:nvPicPr>
          <p:cNvPr id="5" name="Content Placeholder 4" descr="Group outline">
            <a:extLst>
              <a:ext uri="{FF2B5EF4-FFF2-40B4-BE49-F238E27FC236}">
                <a16:creationId xmlns:a16="http://schemas.microsoft.com/office/drawing/2014/main" id="{665EA81E-B5CC-1A33-32E9-CF6E1D5FC8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65871" y="1690688"/>
            <a:ext cx="3694670" cy="3694670"/>
          </a:xfrm>
        </p:spPr>
      </p:pic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7634C639-4A2B-F454-34FE-5277054D2C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0" y="1400249"/>
            <a:ext cx="3694670" cy="369467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5626786D-3F39-3838-1FE3-6434A8E612E9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13425A4-B243-A573-6A1D-DE0C706ECF8D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87F2881-0D1C-AA0F-0772-79EA8EBA08CF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3401AEF-36A8-9891-F91A-B11DB5D206E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52240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0445"/>
            <a:ext cx="10515600" cy="1325563"/>
          </a:xfrm>
        </p:spPr>
        <p:txBody>
          <a:bodyPr/>
          <a:lstStyle/>
          <a:p>
            <a:r>
              <a:rPr lang="en-GB" b="1" u="sng" dirty="0"/>
              <a:t>Activity: Team work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89476" y="54294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186628" y="4368519"/>
            <a:ext cx="3535560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9929EFB-141B-0DB8-9AF0-9E8500C285E2}"/>
              </a:ext>
            </a:extLst>
          </p:cNvPr>
          <p:cNvGrpSpPr/>
          <p:nvPr/>
        </p:nvGrpSpPr>
        <p:grpSpPr>
          <a:xfrm>
            <a:off x="10181144" y="104781"/>
            <a:ext cx="1888112" cy="1715781"/>
            <a:chOff x="7068710" y="307143"/>
            <a:chExt cx="2266121" cy="1823807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D294AA-894F-7D19-3E3F-559ACB59E9C0}"/>
                </a:ext>
              </a:extLst>
            </p:cNvPr>
            <p:cNvSpPr/>
            <p:nvPr/>
          </p:nvSpPr>
          <p:spPr>
            <a:xfrm>
              <a:off x="7068710" y="310101"/>
              <a:ext cx="2266121" cy="1820849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" name="Content Placeholder 4" descr="Group outline">
              <a:extLst>
                <a:ext uri="{FF2B5EF4-FFF2-40B4-BE49-F238E27FC236}">
                  <a16:creationId xmlns:a16="http://schemas.microsoft.com/office/drawing/2014/main" id="{80B7D912-0DCD-D04C-AD91-9A17BE8023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297310" y="307143"/>
              <a:ext cx="1823807" cy="1823807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858" y="1530992"/>
            <a:ext cx="10835723" cy="4644278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a small team (3-5 members), work together to produce a ‘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mind-map’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summarises ‘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considerations of effective teamwork’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Undertake 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own research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complete this activity. 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you as a team, complete this activity, is up to the team (tips on next slide).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some citations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reference list node that contains the references used 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map. You could have a reference list node per person.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mind map should be clear 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&amp;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concise with approx.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150 words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 person. 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can be produced using a freely available Mind Mapping tool of your choice (e.g. Mindmeister.com, Coggle.it, GitMind.com, Ayoa.com) or an O365 App.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can complete this activity in class. If needed, you can also collaborate online to complete the activity (e.g. MS Teams, Zoom or Google Chat/Meet). Or asynchronously using email/messaging tools.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455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69" y="403824"/>
            <a:ext cx="10515600" cy="1325563"/>
          </a:xfrm>
        </p:spPr>
        <p:txBody>
          <a:bodyPr/>
          <a:lstStyle/>
          <a:p>
            <a:r>
              <a:rPr lang="en-GB" b="1" u="sng" dirty="0"/>
              <a:t>Activity tips: Team work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29115" y="551678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546374" y="4609238"/>
            <a:ext cx="2974607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889F5AD1-D97B-3E1F-2476-FF849329F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2879" y="-213451"/>
            <a:ext cx="1809825" cy="18098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10" y="1466335"/>
            <a:ext cx="10716397" cy="4787402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r>
              <a:rPr lang="en-GB" sz="2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up to you as a team to work out the best way to complete this activity.  </a:t>
            </a:r>
          </a:p>
          <a:p>
            <a:pPr marL="342900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GB" sz="25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en-GB" sz="25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US" sz="2600" dirty="0"/>
              <a:t>et together in your Teams and spend some time (e.g. 15mins) doing some initial research to identify 'Key considerations of effective Team-working’. </a:t>
            </a:r>
          </a:p>
          <a:p>
            <a:pPr marL="342900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sz="2600" dirty="0"/>
              <a:t>Then assign a topic to each team member for further research and writing of 150-200 words. Then after say (e.g. 20/30mins) come back together to create the mind-map. </a:t>
            </a:r>
          </a:p>
          <a:p>
            <a:pPr marL="800100" lvl="1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dirty="0"/>
              <a:t>Tip: You could create a collaborative OneNote document and create a page/section for each team member to add their contribution.</a:t>
            </a:r>
          </a:p>
          <a:p>
            <a:pPr marL="800100" lvl="1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dirty="0"/>
              <a:t>Tip: Decide who is going to be the Team leader, this person can help to </a:t>
            </a:r>
            <a:r>
              <a:rPr lang="en-US" dirty="0" err="1"/>
              <a:t>organise</a:t>
            </a:r>
            <a:r>
              <a:rPr lang="en-US" dirty="0"/>
              <a:t> and support the team to complete the activity.</a:t>
            </a:r>
          </a:p>
          <a:p>
            <a:pPr marL="800100" lvl="1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dirty="0"/>
              <a:t>Tip: You could have a Mind-map branch per team member.</a:t>
            </a:r>
          </a:p>
        </p:txBody>
      </p:sp>
    </p:spTree>
    <p:extLst>
      <p:ext uri="{BB962C8B-B14F-4D97-AF65-F5344CB8AC3E}">
        <p14:creationId xmlns:p14="http://schemas.microsoft.com/office/powerpoint/2010/main" val="3553326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259" y="428537"/>
            <a:ext cx="10515600" cy="1325563"/>
          </a:xfrm>
        </p:spPr>
        <p:txBody>
          <a:bodyPr/>
          <a:lstStyle/>
          <a:p>
            <a:r>
              <a:rPr lang="en-GB" b="1" u="sng" dirty="0"/>
              <a:t>Activity tips: Team work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152205" y="576391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538136" y="4568049"/>
            <a:ext cx="2974607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889F5AD1-D97B-3E1F-2476-FF849329F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11252" y="-100948"/>
            <a:ext cx="1809825" cy="18098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35" y="1548154"/>
            <a:ext cx="10402332" cy="4787402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 asks you to create a poster ‘individually’. You will need to include an image of the mind-map and a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description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your poster. 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brief description can simply state the team members you worked with and how you collaborated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e.g. on-campus in-person f2f &amp;/or online using collaborative tools (e.g. the tools used e.g. Mind map, Email, WhatsApp etc..)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mind-map is the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artefact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mentioned in the introductory activity of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2 topic 4 ‘Life is a Team Sport’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 Moodle. More on this in the next deck.</a:t>
            </a:r>
          </a:p>
        </p:txBody>
      </p:sp>
    </p:spTree>
    <p:extLst>
      <p:ext uri="{BB962C8B-B14F-4D97-AF65-F5344CB8AC3E}">
        <p14:creationId xmlns:p14="http://schemas.microsoft.com/office/powerpoint/2010/main" val="3337034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Assignment 1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0000"/>
                </a:solidFill>
                <a:highlight>
                  <a:srgbClr val="FFFF00"/>
                </a:highlight>
              </a:rPr>
              <a:t>Tutor Show: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Task 2.</a:t>
            </a:r>
            <a:b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r>
              <a:rPr lang="en-US" dirty="0"/>
              <a:t>‘</a:t>
            </a:r>
            <a:r>
              <a:rPr lang="en-GB" sz="3200" b="1" dirty="0"/>
              <a:t>Team Activity</a:t>
            </a:r>
            <a:r>
              <a:rPr lang="en-GB" dirty="0"/>
              <a:t>’</a:t>
            </a:r>
            <a:r>
              <a:rPr lang="en-GB" sz="3200" b="1" dirty="0"/>
              <a:t>.</a:t>
            </a: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Document outline">
            <a:extLst>
              <a:ext uri="{FF2B5EF4-FFF2-40B4-BE49-F238E27FC236}">
                <a16:creationId xmlns:a16="http://schemas.microsoft.com/office/drawing/2014/main" id="{2F4D0C84-66B3-407F-8005-EC09DCAAC638}"/>
              </a:ext>
            </a:extLst>
          </p:cNvPr>
          <p:cNvSpPr/>
          <p:nvPr/>
        </p:nvSpPr>
        <p:spPr>
          <a:xfrm>
            <a:off x="7355308" y="601580"/>
            <a:ext cx="2334125" cy="2411059"/>
          </a:xfrm>
          <a:prstGeom prst="rect">
            <a:avLst/>
          </a:pr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5">
              <a:hueOff val="-2252848"/>
              <a:satOff val="-5806"/>
              <a:lumOff val="-3922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954941" y="179793"/>
            <a:ext cx="10073518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400" b="1" u="sng" dirty="0"/>
              <a:t>Activity: </a:t>
            </a:r>
            <a:r>
              <a:rPr lang="en-GB" sz="4400" b="1" u="sng" dirty="0"/>
              <a:t>Collaborative Mind-map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F7456A3-879B-F7D1-095B-419F58148ADA}"/>
              </a:ext>
            </a:extLst>
          </p:cNvPr>
          <p:cNvSpPr txBox="1">
            <a:spLocks/>
          </p:cNvSpPr>
          <p:nvPr/>
        </p:nvSpPr>
        <p:spPr>
          <a:xfrm>
            <a:off x="372049" y="1462252"/>
            <a:ext cx="11239302" cy="441956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a small team (3-5 members), work together to produce a ‘</a:t>
            </a:r>
            <a:r>
              <a:rPr lang="en-GB" sz="23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ind-map’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summarises ‘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considerations of effective teamwork’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23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Undertake research to complete this activity. Approx. 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150-200 words 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 person</a:t>
            </a:r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up to you as a team to work out the best way to complete this activity.  </a:t>
            </a:r>
          </a:p>
          <a:p>
            <a:pPr marL="800100" lvl="1" indent="-342900" fontAlgn="base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1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en-GB" sz="2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US" sz="2200" dirty="0"/>
              <a:t>et together in your Teams and spend some time (e.g. 15mins) doing some initial research to identify 'Key considerations of effective Team-working’. Then assign a topic to each team member for further research and writing of 150-200 words. Then after say (e.g. 30mins) come back together to create the mind-map. </a:t>
            </a:r>
          </a:p>
          <a:p>
            <a:pPr marL="1257300" lvl="2" indent="-342900" fontAlgn="base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Tip: You could create a collaborative OneNote document and create a page/section for each team member to add their contribution.</a:t>
            </a:r>
          </a:p>
          <a:p>
            <a:pPr marL="1257300" lvl="2" indent="-342900" fontAlgn="base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Tip: Decide who is going to the Team leader, this person can help to </a:t>
            </a:r>
            <a:r>
              <a:rPr lang="en-US" sz="2000" dirty="0" err="1"/>
              <a:t>organise</a:t>
            </a:r>
            <a:r>
              <a:rPr lang="en-US" sz="2000" dirty="0"/>
              <a:t> and support the team to complete the activity.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some citations</a:t>
            </a:r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reference list node/s. It’s ok to have a branch and a reference list node for each person.</a:t>
            </a:r>
            <a:endParaRPr lang="en-US" sz="1200" dirty="0"/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005" y="273927"/>
            <a:ext cx="914400" cy="914400"/>
          </a:xfrm>
          <a:prstGeom prst="rect">
            <a:avLst/>
          </a:prstGeom>
        </p:spPr>
      </p:pic>
      <p:pic>
        <p:nvPicPr>
          <p:cNvPr id="3" name="Graphic 2" descr="Network outline">
            <a:extLst>
              <a:ext uri="{FF2B5EF4-FFF2-40B4-BE49-F238E27FC236}">
                <a16:creationId xmlns:a16="http://schemas.microsoft.com/office/drawing/2014/main" id="{4A9170F5-1958-E8B9-E8F6-6491E41200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737329">
            <a:off x="9715620" y="-192157"/>
            <a:ext cx="2315829" cy="231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813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Assignment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1/2 </a:t>
            </a:r>
            <a:r>
              <a:rPr lang="en-GB" sz="3600" dirty="0">
                <a:ea typeface="Times New Roman" panose="02020603050405020304" pitchFamily="18" charset="0"/>
              </a:rPr>
              <a:t>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ask answer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01611">
            <a:off x="1688180" y="1779472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350350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IN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 not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Download 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List with solid fill">
            <a:extLst>
              <a:ext uri="{FF2B5EF4-FFF2-40B4-BE49-F238E27FC236}">
                <a16:creationId xmlns:a16="http://schemas.microsoft.com/office/drawing/2014/main" id="{26D5C6EB-868F-ECA5-D74C-FF565E7A9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824840">
            <a:off x="5387442" y="1222717"/>
            <a:ext cx="4322873" cy="432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5797-328B-4901-B8E3-D1235A4B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Archive.</a:t>
            </a:r>
          </a:p>
        </p:txBody>
      </p:sp>
    </p:spTree>
    <p:extLst>
      <p:ext uri="{BB962C8B-B14F-4D97-AF65-F5344CB8AC3E}">
        <p14:creationId xmlns:p14="http://schemas.microsoft.com/office/powerpoint/2010/main" val="211967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Support:</a:t>
            </a:r>
            <a:br>
              <a:rPr lang="en-US" sz="2400" dirty="0"/>
            </a:br>
            <a:r>
              <a:rPr lang="en-US" sz="2400" dirty="0">
                <a:latin typeface="+mn-lt"/>
              </a:rPr>
              <a:t>* Exchange ideas and tips on how you're completing the assignment tasks.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BCBF9-3887-4A70-BD36-E7FA298C8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This week’s activity: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E49B9C1-A797-4B27-8D92-27950DE8BFCF}"/>
              </a:ext>
            </a:extLst>
          </p:cNvPr>
          <p:cNvCxnSpPr/>
          <p:nvPr/>
        </p:nvCxnSpPr>
        <p:spPr>
          <a:xfrm>
            <a:off x="569626" y="544012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5" name="Picture 4" descr="A tree with green leaves&#10;&#10;Description automatically generated">
            <a:extLst>
              <a:ext uri="{FF2B5EF4-FFF2-40B4-BE49-F238E27FC236}">
                <a16:creationId xmlns:a16="http://schemas.microsoft.com/office/drawing/2014/main" id="{6DCE990E-B229-43D5-A6E9-BD8D6F3E5274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alphaModFix amt="46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3305" y="116833"/>
            <a:ext cx="5727636" cy="685800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88FBFC0-D35D-4C6C-A226-3C2FD8A42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4525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209382" y="2096162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035506" y="1782445"/>
            <a:ext cx="9260759" cy="2560351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8" y="577741"/>
            <a:ext cx="1002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Next: </a:t>
            </a:r>
            <a:r>
              <a:rPr lang="en-US" sz="4000" b="1" kern="1200" dirty="0">
                <a:solidFill>
                  <a:schemeClr val="bg1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Go to Moodle &amp; Complete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1298</TotalTime>
  <Words>845</Words>
  <Application>Microsoft Office PowerPoint</Application>
  <PresentationFormat>Widescreen</PresentationFormat>
  <Paragraphs>54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Symbol</vt:lpstr>
      <vt:lpstr>Office Theme</vt:lpstr>
      <vt:lpstr>L4: Learning in the Digital Era</vt:lpstr>
      <vt:lpstr>Introduction &amp; Overview</vt:lpstr>
      <vt:lpstr>Tutor: Create Teams of 3-5 members.</vt:lpstr>
      <vt:lpstr>Activity: Team work</vt:lpstr>
      <vt:lpstr>Activity tips: Team work</vt:lpstr>
      <vt:lpstr>Activity tips: Team work</vt:lpstr>
      <vt:lpstr>Assignment 1 Tutor Show: Task 2. ‘Team Activity’.</vt:lpstr>
      <vt:lpstr>PowerPoint Presentation</vt:lpstr>
      <vt:lpstr>Show: Assignment example</vt:lpstr>
      <vt:lpstr>The Key to Success</vt:lpstr>
      <vt:lpstr>Download Register.</vt:lpstr>
      <vt:lpstr> Questions.</vt:lpstr>
      <vt:lpstr>The End.</vt:lpstr>
      <vt:lpstr>Archive.</vt:lpstr>
      <vt:lpstr>Student Social Support: * Exchange ideas and tips on how you're completing the assignment tasks. </vt:lpstr>
      <vt:lpstr>This week’s activity: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74</cp:revision>
  <dcterms:created xsi:type="dcterms:W3CDTF">2020-11-05T16:30:01Z</dcterms:created>
  <dcterms:modified xsi:type="dcterms:W3CDTF">2023-05-29T11:36:06Z</dcterms:modified>
</cp:coreProperties>
</file>