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ms-powerpoint.presentation.macroEnabled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09" r:id="rId4"/>
  </p:sldMasterIdLst>
  <p:sldIdLst>
    <p:sldId id="256" r:id="rId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959" autoAdjust="0"/>
    <p:restoredTop sz="94660"/>
  </p:normalViewPr>
  <p:slideViewPr>
    <p:cSldViewPr snapToGrid="0">
      <p:cViewPr varScale="1">
        <p:scale>
          <a:sx n="66" d="100"/>
          <a:sy n="66" d="100"/>
        </p:scale>
        <p:origin x="252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viewProps" Target="viewProp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presProps" Target="presProps.xml"/><Relationship Id="rId5" Type="http://schemas.openxmlformats.org/officeDocument/2006/relationships/slide" Target="slides/slide1.xml"/><Relationship Id="rId10" Type="http://schemas.microsoft.com/office/2016/11/relationships/changesInfo" Target="changesInfos/changesInfo1.xml"/><Relationship Id="rId4" Type="http://schemas.openxmlformats.org/officeDocument/2006/relationships/slideMaster" Target="slideMasters/slideMaster1.xml"/><Relationship Id="rId9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Danica Dickson" userId="3a9bbdfc-58db-4684-bfa9-3e1f1e7d96d1" providerId="ADAL" clId="{7BFAAB66-9779-4E4E-9D01-2E39B33F8414}"/>
    <pc:docChg chg="undo custSel modSld">
      <pc:chgData name="Danica Dickson" userId="3a9bbdfc-58db-4684-bfa9-3e1f1e7d96d1" providerId="ADAL" clId="{7BFAAB66-9779-4E4E-9D01-2E39B33F8414}" dt="2022-05-24T08:45:21.432" v="207" actId="20577"/>
      <pc:docMkLst>
        <pc:docMk/>
      </pc:docMkLst>
      <pc:sldChg chg="addSp delSp modSp mod">
        <pc:chgData name="Danica Dickson" userId="3a9bbdfc-58db-4684-bfa9-3e1f1e7d96d1" providerId="ADAL" clId="{7BFAAB66-9779-4E4E-9D01-2E39B33F8414}" dt="2022-05-24T08:45:21.432" v="207" actId="20577"/>
        <pc:sldMkLst>
          <pc:docMk/>
          <pc:sldMk cId="2078766151" sldId="256"/>
        </pc:sldMkLst>
        <pc:spChg chg="mod">
          <ac:chgData name="Danica Dickson" userId="3a9bbdfc-58db-4684-bfa9-3e1f1e7d96d1" providerId="ADAL" clId="{7BFAAB66-9779-4E4E-9D01-2E39B33F8414}" dt="2022-05-24T07:52:38.124" v="133" actId="1038"/>
          <ac:spMkLst>
            <pc:docMk/>
            <pc:sldMk cId="2078766151" sldId="256"/>
            <ac:spMk id="10" creationId="{D44C3607-5D35-493A-A6B0-AB6BB8B0C65C}"/>
          </ac:spMkLst>
        </pc:spChg>
        <pc:spChg chg="mod">
          <ac:chgData name="Danica Dickson" userId="3a9bbdfc-58db-4684-bfa9-3e1f1e7d96d1" providerId="ADAL" clId="{7BFAAB66-9779-4E4E-9D01-2E39B33F8414}" dt="2022-05-24T07:54:20.268" v="205" actId="255"/>
          <ac:spMkLst>
            <pc:docMk/>
            <pc:sldMk cId="2078766151" sldId="256"/>
            <ac:spMk id="14" creationId="{9E7E4691-7C05-41C7-919D-D24F730F663E}"/>
          </ac:spMkLst>
        </pc:spChg>
        <pc:spChg chg="mod">
          <ac:chgData name="Danica Dickson" userId="3a9bbdfc-58db-4684-bfa9-3e1f1e7d96d1" providerId="ADAL" clId="{7BFAAB66-9779-4E4E-9D01-2E39B33F8414}" dt="2022-05-24T08:45:21.432" v="207" actId="20577"/>
          <ac:spMkLst>
            <pc:docMk/>
            <pc:sldMk cId="2078766151" sldId="256"/>
            <ac:spMk id="17" creationId="{94C47607-2860-4290-84D3-4C12D2167949}"/>
          </ac:spMkLst>
        </pc:spChg>
        <pc:spChg chg="mod">
          <ac:chgData name="Danica Dickson" userId="3a9bbdfc-58db-4684-bfa9-3e1f1e7d96d1" providerId="ADAL" clId="{7BFAAB66-9779-4E4E-9D01-2E39B33F8414}" dt="2022-05-18T09:12:53.362" v="75" actId="1076"/>
          <ac:spMkLst>
            <pc:docMk/>
            <pc:sldMk cId="2078766151" sldId="256"/>
            <ac:spMk id="20" creationId="{34772A68-202F-4BEE-88CB-F57C43B0760F}"/>
          </ac:spMkLst>
        </pc:spChg>
        <pc:spChg chg="mod">
          <ac:chgData name="Danica Dickson" userId="3a9bbdfc-58db-4684-bfa9-3e1f1e7d96d1" providerId="ADAL" clId="{7BFAAB66-9779-4E4E-9D01-2E39B33F8414}" dt="2022-05-18T09:12:49.753" v="74" actId="1076"/>
          <ac:spMkLst>
            <pc:docMk/>
            <pc:sldMk cId="2078766151" sldId="256"/>
            <ac:spMk id="21" creationId="{578C8F81-40EC-4278-A6AC-06349925D49E}"/>
          </ac:spMkLst>
        </pc:spChg>
        <pc:spChg chg="mod">
          <ac:chgData name="Danica Dickson" userId="3a9bbdfc-58db-4684-bfa9-3e1f1e7d96d1" providerId="ADAL" clId="{7BFAAB66-9779-4E4E-9D01-2E39B33F8414}" dt="2022-05-17T18:23:48.403" v="16" actId="1076"/>
          <ac:spMkLst>
            <pc:docMk/>
            <pc:sldMk cId="2078766151" sldId="256"/>
            <ac:spMk id="22" creationId="{06F60438-47EF-4210-9AD3-9D8430A47701}"/>
          </ac:spMkLst>
        </pc:spChg>
        <pc:spChg chg="add mod">
          <ac:chgData name="Danica Dickson" userId="3a9bbdfc-58db-4684-bfa9-3e1f1e7d96d1" providerId="ADAL" clId="{7BFAAB66-9779-4E4E-9D01-2E39B33F8414}" dt="2022-05-18T09:12:56.956" v="76" actId="1076"/>
          <ac:spMkLst>
            <pc:docMk/>
            <pc:sldMk cId="2078766151" sldId="256"/>
            <ac:spMk id="23" creationId="{AC89C4E3-0292-42EE-934F-A187FB4E54C5}"/>
          </ac:spMkLst>
        </pc:spChg>
        <pc:spChg chg="add del mod">
          <ac:chgData name="Danica Dickson" userId="3a9bbdfc-58db-4684-bfa9-3e1f1e7d96d1" providerId="ADAL" clId="{7BFAAB66-9779-4E4E-9D01-2E39B33F8414}" dt="2022-05-23T14:43:32.156" v="78"/>
          <ac:spMkLst>
            <pc:docMk/>
            <pc:sldMk cId="2078766151" sldId="256"/>
            <ac:spMk id="24" creationId="{CC477C22-EA9A-4A50-A359-2509FA363E51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054AAA-8B28-42C6-B95E-36F5DBAB07DE}" type="datetimeFigureOut">
              <a:rPr lang="en-GB" smtClean="0"/>
              <a:t>17/05/2022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DB4B60-1C32-42CF-BDD7-780F93AEE4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95844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054AAA-8B28-42C6-B95E-36F5DBAB07DE}" type="datetimeFigureOut">
              <a:rPr lang="en-GB" smtClean="0"/>
              <a:t>17/05/2022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DB4B60-1C32-42CF-BDD7-780F93AEE4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427166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054AAA-8B28-42C6-B95E-36F5DBAB07DE}" type="datetimeFigureOut">
              <a:rPr lang="en-GB" smtClean="0"/>
              <a:t>17/05/2022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DB4B60-1C32-42CF-BDD7-780F93AEE4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721368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054AAA-8B28-42C6-B95E-36F5DBAB07DE}" type="datetimeFigureOut">
              <a:rPr lang="en-GB" smtClean="0"/>
              <a:t>17/05/2022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DB4B60-1C32-42CF-BDD7-780F93AEE4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53962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054AAA-8B28-42C6-B95E-36F5DBAB07DE}" type="datetimeFigureOut">
              <a:rPr lang="en-GB" smtClean="0"/>
              <a:t>17/05/2022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DB4B60-1C32-42CF-BDD7-780F93AEE4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953469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054AAA-8B28-42C6-B95E-36F5DBAB07DE}" type="datetimeFigureOut">
              <a:rPr lang="en-GB" smtClean="0"/>
              <a:t>17/05/2022</a:t>
            </a:fld>
            <a:endParaRPr lang="en-GB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DB4B60-1C32-42CF-BDD7-780F93AEE4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651067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054AAA-8B28-42C6-B95E-36F5DBAB07DE}" type="datetimeFigureOut">
              <a:rPr lang="en-GB" smtClean="0"/>
              <a:t>17/05/2022</a:t>
            </a:fld>
            <a:endParaRPr lang="en-GB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DB4B60-1C32-42CF-BDD7-780F93AEE4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976257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054AAA-8B28-42C6-B95E-36F5DBAB07DE}" type="datetimeFigureOut">
              <a:rPr lang="en-GB" smtClean="0"/>
              <a:t>17/05/2022</a:t>
            </a:fld>
            <a:endParaRPr lang="en-GB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DB4B60-1C32-42CF-BDD7-780F93AEE4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404462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054AAA-8B28-42C6-B95E-36F5DBAB07DE}" type="datetimeFigureOut">
              <a:rPr lang="en-GB" smtClean="0"/>
              <a:t>17/05/2022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DB4B60-1C32-42CF-BDD7-780F93AEE4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580068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054AAA-8B28-42C6-B95E-36F5DBAB07DE}" type="datetimeFigureOut">
              <a:rPr lang="en-GB" smtClean="0"/>
              <a:t>17/05/2022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DB4B60-1C32-42CF-BDD7-780F93AEE4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289599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054AAA-8B28-42C6-B95E-36F5DBAB07DE}" type="datetimeFigureOut">
              <a:rPr lang="en-GB" smtClean="0"/>
              <a:t>17/05/2022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DB4B60-1C32-42CF-BDD7-780F93AEE4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868510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>
          <a:xfrm>
            <a:off x="1930400" y="3771174"/>
            <a:ext cx="727964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054AAA-8B28-42C6-B95E-36F5DBAB07DE}" type="datetimeFigureOut">
              <a:rPr lang="en-GB" smtClean="0"/>
              <a:t>17/05/2022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DB4B60-1C32-42CF-BDD7-780F93AEE4C4}" type="slidenum">
              <a:rPr lang="en-GB" smtClean="0"/>
              <a:t>‹#›</a:t>
            </a:fld>
            <a:endParaRPr lang="en-GB"/>
          </a:p>
        </p:txBody>
      </p:sp>
      <p:sp>
        <p:nvSpPr>
          <p:cNvPr id="9" name="TextBox 8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accent1"/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accent1"/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22304369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054AAA-8B28-42C6-B95E-36F5DBAB07DE}" type="datetimeFigureOut">
              <a:rPr lang="en-GB" smtClean="0"/>
              <a:t>17/05/2022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DB4B60-1C32-42CF-BDD7-780F93AEE4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040197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054AAA-8B28-42C6-B95E-36F5DBAB07DE}" type="datetimeFigureOut">
              <a:rPr lang="en-GB" smtClean="0"/>
              <a:t>17/05/2022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DB4B60-1C32-42CF-BDD7-780F93AEE4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77374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054AAA-8B28-42C6-B95E-36F5DBAB07DE}" type="datetimeFigureOut">
              <a:rPr lang="en-GB" smtClean="0"/>
              <a:t>17/05/2022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DB4B60-1C32-42CF-BDD7-780F93AEE4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886516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054AAA-8B28-42C6-B95E-36F5DBAB07DE}" type="datetimeFigureOut">
              <a:rPr lang="en-GB" smtClean="0"/>
              <a:t>17/05/2022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DB4B60-1C32-42CF-BDD7-780F93AEE4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418258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054AAA-8B28-42C6-B95E-36F5DBAB07DE}" type="datetimeFigureOut">
              <a:rPr lang="en-GB" smtClean="0"/>
              <a:t>17/05/2022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DB4B60-1C32-42CF-BDD7-780F93AEE4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219477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40000"/>
                  <a:lumOff val="60000"/>
                  <a:alpha val="7000"/>
                </a:schemeClr>
              </a:gs>
              <a:gs pos="69000">
                <a:schemeClr val="bg2">
                  <a:lumMod val="40000"/>
                  <a:lumOff val="60000"/>
                  <a:alpha val="0"/>
                </a:schemeClr>
              </a:gs>
              <a:gs pos="36000">
                <a:schemeClr val="bg2">
                  <a:lumMod val="40000"/>
                  <a:lumOff val="6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9012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CE054AAA-8B28-42C6-B95E-36F5DBAB07DE}" type="datetimeFigureOut">
              <a:rPr lang="en-GB" smtClean="0"/>
              <a:t>17/05/2022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5DB4B60-1C32-42CF-BDD7-780F93AEE4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9566313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810" r:id="rId1"/>
    <p:sldLayoutId id="2147483811" r:id="rId2"/>
    <p:sldLayoutId id="2147483812" r:id="rId3"/>
    <p:sldLayoutId id="2147483813" r:id="rId4"/>
    <p:sldLayoutId id="2147483814" r:id="rId5"/>
    <p:sldLayoutId id="2147483815" r:id="rId6"/>
    <p:sldLayoutId id="2147483816" r:id="rId7"/>
    <p:sldLayoutId id="2147483817" r:id="rId8"/>
    <p:sldLayoutId id="2147483818" r:id="rId9"/>
    <p:sldLayoutId id="2147483819" r:id="rId10"/>
    <p:sldLayoutId id="2147483820" r:id="rId11"/>
    <p:sldLayoutId id="2147483821" r:id="rId12"/>
    <p:sldLayoutId id="2147483822" r:id="rId13"/>
    <p:sldLayoutId id="2147483823" r:id="rId14"/>
    <p:sldLayoutId id="2147483824" r:id="rId15"/>
    <p:sldLayoutId id="2147483825" r:id="rId16"/>
    <p:sldLayoutId id="2147483826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hyperlink" Target="https://nwssp.nhs.wales/ourservices/primary-care-" TargetMode="Externa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rrow: Chevron 3">
            <a:extLst>
              <a:ext uri="{FF2B5EF4-FFF2-40B4-BE49-F238E27FC236}">
                <a16:creationId xmlns:a16="http://schemas.microsoft.com/office/drawing/2014/main" id="{A6353CD9-3CE5-414D-86B1-E421F5DFF3D1}"/>
              </a:ext>
            </a:extLst>
          </p:cNvPr>
          <p:cNvSpPr/>
          <p:nvPr/>
        </p:nvSpPr>
        <p:spPr>
          <a:xfrm>
            <a:off x="57797" y="2868789"/>
            <a:ext cx="3111265" cy="2720850"/>
          </a:xfrm>
          <a:prstGeom prst="chevron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6" name="Arrow: Chevron 5">
            <a:extLst>
              <a:ext uri="{FF2B5EF4-FFF2-40B4-BE49-F238E27FC236}">
                <a16:creationId xmlns:a16="http://schemas.microsoft.com/office/drawing/2014/main" id="{3E55842D-53D0-40D2-911C-29FE0C828FCA}"/>
              </a:ext>
            </a:extLst>
          </p:cNvPr>
          <p:cNvSpPr/>
          <p:nvPr/>
        </p:nvSpPr>
        <p:spPr>
          <a:xfrm>
            <a:off x="3169062" y="2837068"/>
            <a:ext cx="3423467" cy="2752571"/>
          </a:xfrm>
          <a:prstGeom prst="chevron">
            <a:avLst/>
          </a:prstGeom>
          <a:solidFill>
            <a:schemeClr val="bg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7" name="Arrow: Chevron 6">
            <a:extLst>
              <a:ext uri="{FF2B5EF4-FFF2-40B4-BE49-F238E27FC236}">
                <a16:creationId xmlns:a16="http://schemas.microsoft.com/office/drawing/2014/main" id="{1894CE1C-82C2-467F-887D-13D184E4AFAB}"/>
              </a:ext>
            </a:extLst>
          </p:cNvPr>
          <p:cNvSpPr/>
          <p:nvPr/>
        </p:nvSpPr>
        <p:spPr>
          <a:xfrm>
            <a:off x="6416094" y="2868789"/>
            <a:ext cx="2761852" cy="2879408"/>
          </a:xfrm>
          <a:prstGeom prst="chevr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8" name="Arrow: Chevron 7">
            <a:extLst>
              <a:ext uri="{FF2B5EF4-FFF2-40B4-BE49-F238E27FC236}">
                <a16:creationId xmlns:a16="http://schemas.microsoft.com/office/drawing/2014/main" id="{82D64CFB-06C1-4BA6-AECC-D2F9B619380C}"/>
              </a:ext>
            </a:extLst>
          </p:cNvPr>
          <p:cNvSpPr/>
          <p:nvPr/>
        </p:nvSpPr>
        <p:spPr>
          <a:xfrm>
            <a:off x="9177946" y="2848605"/>
            <a:ext cx="2502777" cy="2879408"/>
          </a:xfrm>
          <a:prstGeom prst="chevr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743D71EB-CF25-442A-9B90-B61A43E7DD73}"/>
              </a:ext>
            </a:extLst>
          </p:cNvPr>
          <p:cNvSpPr/>
          <p:nvPr/>
        </p:nvSpPr>
        <p:spPr>
          <a:xfrm>
            <a:off x="579840" y="200925"/>
            <a:ext cx="9452104" cy="646331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3600" dirty="0">
                <a:ln w="0"/>
                <a:solidFill>
                  <a:schemeClr val="accent1">
                    <a:lumMod val="60000"/>
                    <a:lumOff val="40000"/>
                  </a:schemeClr>
                </a:solidFill>
              </a:rPr>
              <a:t>Knowledge Management Value Chain.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D44C3607-5D35-493A-A6B0-AB6BB8B0C65C}"/>
              </a:ext>
            </a:extLst>
          </p:cNvPr>
          <p:cNvSpPr txBox="1"/>
          <p:nvPr/>
        </p:nvSpPr>
        <p:spPr>
          <a:xfrm>
            <a:off x="594353" y="2246501"/>
            <a:ext cx="265471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Acquisition</a:t>
            </a:r>
            <a:r>
              <a:rPr lang="en-GB" b="1" dirty="0">
                <a:highlight>
                  <a:srgbClr val="FFFF00"/>
                </a:highlight>
              </a:rPr>
              <a:t> 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0BBD2794-402B-4C51-8D19-950331AEA66C}"/>
              </a:ext>
            </a:extLst>
          </p:cNvPr>
          <p:cNvSpPr txBox="1"/>
          <p:nvPr/>
        </p:nvSpPr>
        <p:spPr>
          <a:xfrm>
            <a:off x="3618865" y="2237029"/>
            <a:ext cx="140473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tx1">
                    <a:lumMod val="95000"/>
                  </a:schemeClr>
                </a:solidFill>
              </a:rPr>
              <a:t>Storage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E9E78C88-F7FB-48B7-ABF9-5FF50975DA34}"/>
              </a:ext>
            </a:extLst>
          </p:cNvPr>
          <p:cNvSpPr txBox="1"/>
          <p:nvPr/>
        </p:nvSpPr>
        <p:spPr>
          <a:xfrm>
            <a:off x="6416094" y="2237029"/>
            <a:ext cx="172074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Dissemination  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76D21282-44C0-43E6-9D9C-8627676A02B0}"/>
              </a:ext>
            </a:extLst>
          </p:cNvPr>
          <p:cNvSpPr txBox="1"/>
          <p:nvPr/>
        </p:nvSpPr>
        <p:spPr>
          <a:xfrm>
            <a:off x="8905461" y="2237029"/>
            <a:ext cx="193481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Application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9E7E4691-7C05-41C7-919D-D24F730F663E}"/>
              </a:ext>
            </a:extLst>
          </p:cNvPr>
          <p:cNvSpPr txBox="1"/>
          <p:nvPr/>
        </p:nvSpPr>
        <p:spPr>
          <a:xfrm>
            <a:off x="579839" y="5852067"/>
            <a:ext cx="10540445" cy="8156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Knowledge management (KM) is a method of finding, organising, keeping and spreading data within a company. </a:t>
            </a:r>
            <a:r>
              <a:rPr lang="en-GB" sz="1100" dirty="0"/>
              <a:t>IBM. (2020) What is knowledge management? Available at: https://www.ibm.com/cloud/learn/knowledge-management. (Accessed on 17th March 2022).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94C47607-2860-4290-84D3-4C12D2167949}"/>
              </a:ext>
            </a:extLst>
          </p:cNvPr>
          <p:cNvSpPr txBox="1"/>
          <p:nvPr/>
        </p:nvSpPr>
        <p:spPr>
          <a:xfrm>
            <a:off x="356868" y="1155141"/>
            <a:ext cx="9516001" cy="8156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The mission of the NHS Wales (2021) is to provide ‘world class Public Services’ within Wales by focusing on the customer, teamwork and continuous  innovation. </a:t>
            </a:r>
            <a:r>
              <a:rPr lang="en-GB" sz="1100" dirty="0"/>
              <a:t>NHS Wales (2021) Our services. Available at: </a:t>
            </a:r>
            <a:r>
              <a:rPr lang="en-GB" sz="1100" dirty="0">
                <a:hlinkClick r:id="rId2"/>
              </a:rPr>
              <a:t>https://nwssp.nhs.wales/ourservices/primary-care-</a:t>
            </a:r>
            <a:r>
              <a:rPr lang="en-GB" sz="1100" dirty="0"/>
              <a:t>. (Accessed on 17</a:t>
            </a:r>
            <a:r>
              <a:rPr lang="en-GB" sz="1100" baseline="30000" dirty="0"/>
              <a:t>th</a:t>
            </a:r>
            <a:r>
              <a:rPr lang="en-GB" sz="1100" dirty="0"/>
              <a:t> March 2022).</a:t>
            </a:r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34B6277B-3065-4956-B8D4-4BF1640EF77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137044" y="59200"/>
            <a:ext cx="1401813" cy="1131757"/>
          </a:xfrm>
          <a:prstGeom prst="rect">
            <a:avLst/>
          </a:prstGeom>
        </p:spPr>
      </p:pic>
      <p:sp>
        <p:nvSpPr>
          <p:cNvPr id="20" name="TextBox 19">
            <a:extLst>
              <a:ext uri="{FF2B5EF4-FFF2-40B4-BE49-F238E27FC236}">
                <a16:creationId xmlns:a16="http://schemas.microsoft.com/office/drawing/2014/main" id="{34772A68-202F-4BEE-88CB-F57C43B0760F}"/>
              </a:ext>
            </a:extLst>
          </p:cNvPr>
          <p:cNvSpPr txBox="1"/>
          <p:nvPr/>
        </p:nvSpPr>
        <p:spPr>
          <a:xfrm>
            <a:off x="4274504" y="3644589"/>
            <a:ext cx="1663143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sz="1400" dirty="0">
                <a:solidFill>
                  <a:srgbClr val="0070C0"/>
                </a:solidFill>
              </a:rPr>
              <a:t> single user ID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578C8F81-40EC-4278-A6AC-06349925D49E}"/>
              </a:ext>
            </a:extLst>
          </p:cNvPr>
          <p:cNvSpPr txBox="1"/>
          <p:nvPr/>
        </p:nvSpPr>
        <p:spPr>
          <a:xfrm>
            <a:off x="4576214" y="4270168"/>
            <a:ext cx="166314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sz="1400" dirty="0">
                <a:solidFill>
                  <a:srgbClr val="0070C0"/>
                </a:solidFill>
              </a:rPr>
              <a:t>cyber audit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06F60438-47EF-4210-9AD3-9D8430A47701}"/>
              </a:ext>
            </a:extLst>
          </p:cNvPr>
          <p:cNvSpPr txBox="1"/>
          <p:nvPr/>
        </p:nvSpPr>
        <p:spPr>
          <a:xfrm>
            <a:off x="3830677" y="4812650"/>
            <a:ext cx="1788997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sz="1400" dirty="0">
                <a:solidFill>
                  <a:srgbClr val="0070C0"/>
                </a:solidFill>
              </a:rPr>
              <a:t>electronic master patient index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AC89C4E3-0292-42EE-934F-A187FB4E54C5}"/>
              </a:ext>
            </a:extLst>
          </p:cNvPr>
          <p:cNvSpPr txBox="1"/>
          <p:nvPr/>
        </p:nvSpPr>
        <p:spPr>
          <a:xfrm>
            <a:off x="3595471" y="2962811"/>
            <a:ext cx="196148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sz="1400" dirty="0">
                <a:solidFill>
                  <a:srgbClr val="0070C0"/>
                </a:solidFill>
              </a:rPr>
              <a:t>NHS Wales data warehouse</a:t>
            </a:r>
          </a:p>
        </p:txBody>
      </p:sp>
    </p:spTree>
    <p:extLst>
      <p:ext uri="{BB962C8B-B14F-4D97-AF65-F5344CB8AC3E}">
        <p14:creationId xmlns:p14="http://schemas.microsoft.com/office/powerpoint/2010/main" val="207876615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Blue II">
      <a:dk1>
        <a:sysClr val="windowText" lastClr="000000"/>
      </a:dk1>
      <a:lt1>
        <a:sysClr val="window" lastClr="FFFFFF"/>
      </a:lt1>
      <a:dk2>
        <a:srgbClr val="335B74"/>
      </a:dk2>
      <a:lt2>
        <a:srgbClr val="DFE3E5"/>
      </a:lt2>
      <a:accent1>
        <a:srgbClr val="1CADE4"/>
      </a:accent1>
      <a:accent2>
        <a:srgbClr val="2683C6"/>
      </a:accent2>
      <a:accent3>
        <a:srgbClr val="27CED7"/>
      </a:accent3>
      <a:accent4>
        <a:srgbClr val="42BA97"/>
      </a:accent4>
      <a:accent5>
        <a:srgbClr val="3E8853"/>
      </a:accent5>
      <a:accent6>
        <a:srgbClr val="62A39F"/>
      </a:accent6>
      <a:hlink>
        <a:srgbClr val="6EAC1C"/>
      </a:hlink>
      <a:folHlink>
        <a:srgbClr val="B26B02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2000"/>
                <a:hueMod val="96000"/>
                <a:satMod val="128000"/>
                <a:lumMod val="114000"/>
              </a:schemeClr>
            </a:gs>
            <a:gs pos="100000">
              <a:schemeClr val="phClr">
                <a:shade val="62000"/>
                <a:hueMod val="100000"/>
                <a:satMod val="13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2000"/>
                <a:hueMod val="108000"/>
                <a:satMod val="164000"/>
                <a:lumMod val="69000"/>
              </a:schemeClr>
              <a:schemeClr val="phClr">
                <a:tint val="96000"/>
                <a:hueMod val="90000"/>
                <a:satMod val="130000"/>
                <a:lumMod val="134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BACC050B-8757-4460-95D8-E37B46A6B421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8467D266DF7D29488C599703B2EBBD01" ma:contentTypeVersion="10" ma:contentTypeDescription="Create a new document." ma:contentTypeScope="" ma:versionID="976a761cc0a29028cb22799a23462fd6">
  <xsd:schema xmlns:xsd="http://www.w3.org/2001/XMLSchema" xmlns:xs="http://www.w3.org/2001/XMLSchema" xmlns:p="http://schemas.microsoft.com/office/2006/metadata/properties" xmlns:ns3="9d0d5cce-d4dc-4043-8325-c992d2f588cd" xmlns:ns4="39a888ec-cc75-402e-856f-ff68cc5460ab" targetNamespace="http://schemas.microsoft.com/office/2006/metadata/properties" ma:root="true" ma:fieldsID="27bebc618db9957ee24de9f12d5ffb47" ns3:_="" ns4:_="">
    <xsd:import namespace="9d0d5cce-d4dc-4043-8325-c992d2f588cd"/>
    <xsd:import namespace="39a888ec-cc75-402e-856f-ff68cc5460ab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AutoKeyPoints" minOccurs="0"/>
                <xsd:element ref="ns3:MediaServiceKeyPoints" minOccurs="0"/>
                <xsd:element ref="ns3:MediaServiceDateTaken" minOccurs="0"/>
                <xsd:element ref="ns3:MediaServiceAutoTags" minOccurs="0"/>
                <xsd:element ref="ns3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d0d5cce-d4dc-4043-8325-c992d2f588c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3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4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15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16" nillable="true" ma:displayName="Tags" ma:internalName="MediaServiceAutoTags" ma:readOnly="true">
      <xsd:simpleType>
        <xsd:restriction base="dms:Text"/>
      </xsd:simpleType>
    </xsd:element>
    <xsd:element name="MediaLengthInSeconds" ma:index="17" nillable="true" ma:displayName="MediaLengthInSeconds" ma:hidden="true" ma:internalName="MediaLengthInSeconds" ma:readOnly="true">
      <xsd:simpleType>
        <xsd:restriction base="dms:Unknow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9a888ec-cc75-402e-856f-ff68cc5460ab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2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32710685-01D7-46C5-AEC6-D22F5087EE4E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EE337073-401A-44EF-A4AB-55A3F6C951D4}">
  <ds:schemaRefs>
    <ds:schemaRef ds:uri="http://schemas.microsoft.com/office/2006/documentManagement/types"/>
    <ds:schemaRef ds:uri="39a888ec-cc75-402e-856f-ff68cc5460ab"/>
    <ds:schemaRef ds:uri="http://purl.org/dc/dcmitype/"/>
    <ds:schemaRef ds:uri="9d0d5cce-d4dc-4043-8325-c992d2f588cd"/>
    <ds:schemaRef ds:uri="http://schemas.microsoft.com/office/2006/metadata/properties"/>
    <ds:schemaRef ds:uri="http://purl.org/dc/terms/"/>
    <ds:schemaRef ds:uri="http://www.w3.org/XML/1998/namespace"/>
    <ds:schemaRef ds:uri="http://schemas.microsoft.com/office/infopath/2007/PartnerControls"/>
    <ds:schemaRef ds:uri="http://schemas.openxmlformats.org/package/2006/metadata/core-properties"/>
    <ds:schemaRef ds:uri="http://purl.org/dc/elements/1.1/"/>
  </ds:schemaRefs>
</ds:datastoreItem>
</file>

<file path=customXml/itemProps3.xml><?xml version="1.0" encoding="utf-8"?>
<ds:datastoreItem xmlns:ds="http://schemas.openxmlformats.org/officeDocument/2006/customXml" ds:itemID="{64E5CEBE-331D-422C-9BB0-C5B30297AD3D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9d0d5cce-d4dc-4043-8325-c992d2f588cd"/>
    <ds:schemaRef ds:uri="39a888ec-cc75-402e-856f-ff68cc5460ab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45282</TotalTime>
  <Words>139</Words>
  <Application>Microsoft Office PowerPoint</Application>
  <PresentationFormat>Widescreen</PresentationFormat>
  <Paragraphs>11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6" baseType="lpstr">
      <vt:lpstr>Arial</vt:lpstr>
      <vt:lpstr>Century Gothic</vt:lpstr>
      <vt:lpstr>Wingdings</vt:lpstr>
      <vt:lpstr>Wingdings 3</vt:lpstr>
      <vt:lpstr>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Danica Shanade Dickson (1904977)</dc:creator>
  <cp:lastModifiedBy>Danica Dickson (1904977)</cp:lastModifiedBy>
  <cp:revision>16</cp:revision>
  <dcterms:created xsi:type="dcterms:W3CDTF">2021-05-24T11:14:02Z</dcterms:created>
  <dcterms:modified xsi:type="dcterms:W3CDTF">2022-05-24T08:46:14Z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0x0101008467D266DF7D29488C599703B2EBBD01</vt:lpwstr>
  </property>
</Properties>
</file>