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4"/>
    <p:sldMasterId id="2147483948" r:id="rId5"/>
  </p:sldMasterIdLst>
  <p:sldIdLst>
    <p:sldId id="278" r:id="rId6"/>
    <p:sldId id="281" r:id="rId7"/>
    <p:sldId id="284" r:id="rId8"/>
    <p:sldId id="282" r:id="rId9"/>
    <p:sldId id="286" r:id="rId10"/>
    <p:sldId id="287" r:id="rId11"/>
    <p:sldId id="291" r:id="rId12"/>
    <p:sldId id="292" r:id="rId13"/>
    <p:sldId id="288" r:id="rId14"/>
    <p:sldId id="289" r:id="rId15"/>
    <p:sldId id="290" r:id="rId16"/>
    <p:sldId id="280" r:id="rId17"/>
    <p:sldId id="28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FAF07"/>
    <a:srgbClr val="853181"/>
    <a:srgbClr val="882E6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75A418-FFD5-4C81-9E3A-A73D46B6F528}" v="162" dt="2026-07-03T20:01:46.4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30"/>
    <p:restoredTop sz="94689"/>
  </p:normalViewPr>
  <p:slideViewPr>
    <p:cSldViewPr snapToGrid="0" showGuides="1">
      <p:cViewPr varScale="1">
        <p:scale>
          <a:sx n="78" d="100"/>
          <a:sy n="78" d="100"/>
        </p:scale>
        <p:origin x="672" y="7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tiela Anghel" userId="8443b46c17444914" providerId="LiveId" clId="{288197B2-673F-4FB5-89FD-7A080F227AE9}"/>
    <pc:docChg chg="undo custSel addSld delSld modSld sldOrd">
      <pc:chgData name="Gratiela Anghel" userId="8443b46c17444914" providerId="LiveId" clId="{288197B2-673F-4FB5-89FD-7A080F227AE9}" dt="2026-07-03T20:07:40.429" v="6295" actId="20577"/>
      <pc:docMkLst>
        <pc:docMk/>
      </pc:docMkLst>
      <pc:sldChg chg="modSp mod">
        <pc:chgData name="Gratiela Anghel" userId="8443b46c17444914" providerId="LiveId" clId="{288197B2-673F-4FB5-89FD-7A080F227AE9}" dt="2026-06-30T18:11:30.120" v="5973"/>
        <pc:sldMkLst>
          <pc:docMk/>
          <pc:sldMk cId="0" sldId="278"/>
        </pc:sldMkLst>
        <pc:spChg chg="mod">
          <ac:chgData name="Gratiela Anghel" userId="8443b46c17444914" providerId="LiveId" clId="{288197B2-673F-4FB5-89FD-7A080F227AE9}" dt="2026-06-30T18:11:30.120" v="5973"/>
          <ac:spMkLst>
            <pc:docMk/>
            <pc:sldMk cId="0" sldId="278"/>
            <ac:spMk id="3" creationId="{8C669508-E3EB-07A3-384D-2C4E511F3251}"/>
          </ac:spMkLst>
        </pc:spChg>
        <pc:spChg chg="mod">
          <ac:chgData name="Gratiela Anghel" userId="8443b46c17444914" providerId="LiveId" clId="{288197B2-673F-4FB5-89FD-7A080F227AE9}" dt="2026-06-29T19:17:48.430" v="12" actId="1076"/>
          <ac:spMkLst>
            <pc:docMk/>
            <pc:sldMk cId="0" sldId="278"/>
            <ac:spMk id="9219" creationId="{D25DA504-F8A1-0725-A845-0BE2FB6F4226}"/>
          </ac:spMkLst>
        </pc:spChg>
        <pc:spChg chg="mod">
          <ac:chgData name="Gratiela Anghel" userId="8443b46c17444914" providerId="LiveId" clId="{288197B2-673F-4FB5-89FD-7A080F227AE9}" dt="2026-06-30T18:11:30.120" v="5973"/>
          <ac:spMkLst>
            <pc:docMk/>
            <pc:sldMk cId="0" sldId="278"/>
            <ac:spMk id="9221" creationId="{6BD03201-7AA1-7018-A974-24F96B6B883D}"/>
          </ac:spMkLst>
        </pc:spChg>
      </pc:sldChg>
      <pc:sldChg chg="delSp add del delDesignElem">
        <pc:chgData name="Gratiela Anghel" userId="8443b46c17444914" providerId="LiveId" clId="{288197B2-673F-4FB5-89FD-7A080F227AE9}" dt="2026-06-30T18:14:04.444" v="5980"/>
        <pc:sldMkLst>
          <pc:docMk/>
          <pc:sldMk cId="3483304440" sldId="280"/>
        </pc:sldMkLst>
      </pc:sldChg>
      <pc:sldChg chg="addSp delSp modSp new mod">
        <pc:chgData name="Gratiela Anghel" userId="8443b46c17444914" providerId="LiveId" clId="{288197B2-673F-4FB5-89FD-7A080F227AE9}" dt="2026-06-30T18:11:30.120" v="5973"/>
        <pc:sldMkLst>
          <pc:docMk/>
          <pc:sldMk cId="993401743" sldId="281"/>
        </pc:sldMkLst>
        <pc:spChg chg="mod">
          <ac:chgData name="Gratiela Anghel" userId="8443b46c17444914" providerId="LiveId" clId="{288197B2-673F-4FB5-89FD-7A080F227AE9}" dt="2026-06-30T16:04:02.852" v="1514" actId="20577"/>
          <ac:spMkLst>
            <pc:docMk/>
            <pc:sldMk cId="993401743" sldId="281"/>
            <ac:spMk id="2" creationId="{D972DC9F-129D-8BF6-AA8F-16EC70A670BA}"/>
          </ac:spMkLst>
        </pc:spChg>
        <pc:spChg chg="mod">
          <ac:chgData name="Gratiela Anghel" userId="8443b46c17444914" providerId="LiveId" clId="{288197B2-673F-4FB5-89FD-7A080F227AE9}" dt="2026-06-30T18:11:30.120" v="5973"/>
          <ac:spMkLst>
            <pc:docMk/>
            <pc:sldMk cId="993401743" sldId="281"/>
            <ac:spMk id="4" creationId="{A1093A53-2534-69A2-804F-24C19119DF3C}"/>
          </ac:spMkLst>
        </pc:spChg>
        <pc:spChg chg="mod">
          <ac:chgData name="Gratiela Anghel" userId="8443b46c17444914" providerId="LiveId" clId="{288197B2-673F-4FB5-89FD-7A080F227AE9}" dt="2026-06-30T18:11:30.120" v="5973"/>
          <ac:spMkLst>
            <pc:docMk/>
            <pc:sldMk cId="993401743" sldId="281"/>
            <ac:spMk id="5" creationId="{153E5619-061B-CD3F-4C5B-8B90A71FE2E9}"/>
          </ac:spMkLst>
        </pc:spChg>
        <pc:spChg chg="add mod">
          <ac:chgData name="Gratiela Anghel" userId="8443b46c17444914" providerId="LiveId" clId="{288197B2-673F-4FB5-89FD-7A080F227AE9}" dt="2026-06-30T16:03:52.595" v="1502" actId="1076"/>
          <ac:spMkLst>
            <pc:docMk/>
            <pc:sldMk cId="993401743" sldId="281"/>
            <ac:spMk id="6" creationId="{A7987077-0175-DF07-7EEB-EE8CC8C7D74F}"/>
          </ac:spMkLst>
        </pc:spChg>
        <pc:spChg chg="add mod">
          <ac:chgData name="Gratiela Anghel" userId="8443b46c17444914" providerId="LiveId" clId="{288197B2-673F-4FB5-89FD-7A080F227AE9}" dt="2026-06-30T16:03:57.445" v="1503" actId="1076"/>
          <ac:spMkLst>
            <pc:docMk/>
            <pc:sldMk cId="993401743" sldId="281"/>
            <ac:spMk id="7" creationId="{27E3597C-C53D-CC02-B071-9868D63A40FC}"/>
          </ac:spMkLst>
        </pc:spChg>
        <pc:graphicFrameChg chg="add mod modGraphic">
          <ac:chgData name="Gratiela Anghel" userId="8443b46c17444914" providerId="LiveId" clId="{288197B2-673F-4FB5-89FD-7A080F227AE9}" dt="2026-06-30T16:03:47.693" v="1501" actId="1076"/>
          <ac:graphicFrameMkLst>
            <pc:docMk/>
            <pc:sldMk cId="993401743" sldId="281"/>
            <ac:graphicFrameMk id="8" creationId="{BEF040FE-7875-5E66-B9AD-755750615A21}"/>
          </ac:graphicFrameMkLst>
        </pc:graphicFrameChg>
      </pc:sldChg>
      <pc:sldChg chg="addSp modSp new mod">
        <pc:chgData name="Gratiela Anghel" userId="8443b46c17444914" providerId="LiveId" clId="{288197B2-673F-4FB5-89FD-7A080F227AE9}" dt="2026-06-30T18:11:30.120" v="5973"/>
        <pc:sldMkLst>
          <pc:docMk/>
          <pc:sldMk cId="3597749433" sldId="282"/>
        </pc:sldMkLst>
        <pc:spChg chg="mod">
          <ac:chgData name="Gratiela Anghel" userId="8443b46c17444914" providerId="LiveId" clId="{288197B2-673F-4FB5-89FD-7A080F227AE9}" dt="2026-06-30T15:23:31.951" v="565" actId="1076"/>
          <ac:spMkLst>
            <pc:docMk/>
            <pc:sldMk cId="3597749433" sldId="282"/>
            <ac:spMk id="2" creationId="{02EBFF48-BE5F-476D-0BC8-E330F5D86622}"/>
          </ac:spMkLst>
        </pc:spChg>
        <pc:spChg chg="mod">
          <ac:chgData name="Gratiela Anghel" userId="8443b46c17444914" providerId="LiveId" clId="{288197B2-673F-4FB5-89FD-7A080F227AE9}" dt="2026-06-30T16:04:38.199" v="1519" actId="20577"/>
          <ac:spMkLst>
            <pc:docMk/>
            <pc:sldMk cId="3597749433" sldId="282"/>
            <ac:spMk id="3" creationId="{82E368C2-3D3D-EADA-911E-9DF63563DBD7}"/>
          </ac:spMkLst>
        </pc:spChg>
        <pc:spChg chg="mod">
          <ac:chgData name="Gratiela Anghel" userId="8443b46c17444914" providerId="LiveId" clId="{288197B2-673F-4FB5-89FD-7A080F227AE9}" dt="2026-06-30T18:11:30.120" v="5973"/>
          <ac:spMkLst>
            <pc:docMk/>
            <pc:sldMk cId="3597749433" sldId="282"/>
            <ac:spMk id="4" creationId="{741BA208-7827-A958-B113-89E608E7C7F3}"/>
          </ac:spMkLst>
        </pc:spChg>
        <pc:spChg chg="mod">
          <ac:chgData name="Gratiela Anghel" userId="8443b46c17444914" providerId="LiveId" clId="{288197B2-673F-4FB5-89FD-7A080F227AE9}" dt="2026-06-30T18:11:30.120" v="5973"/>
          <ac:spMkLst>
            <pc:docMk/>
            <pc:sldMk cId="3597749433" sldId="282"/>
            <ac:spMk id="5" creationId="{C08AE0AF-CC2B-080D-A884-FBA16CD46FDF}"/>
          </ac:spMkLst>
        </pc:spChg>
        <pc:spChg chg="add mod">
          <ac:chgData name="Gratiela Anghel" userId="8443b46c17444914" providerId="LiveId" clId="{288197B2-673F-4FB5-89FD-7A080F227AE9}" dt="2026-06-30T15:49:40.828" v="1286" actId="20577"/>
          <ac:spMkLst>
            <pc:docMk/>
            <pc:sldMk cId="3597749433" sldId="282"/>
            <ac:spMk id="7" creationId="{F3D16DC2-42AF-01BC-D567-A7DF1A1E94C6}"/>
          </ac:spMkLst>
        </pc:spChg>
        <pc:picChg chg="add mod">
          <ac:chgData name="Gratiela Anghel" userId="8443b46c17444914" providerId="LiveId" clId="{288197B2-673F-4FB5-89FD-7A080F227AE9}" dt="2026-06-30T15:33:15.531" v="940" actId="1076"/>
          <ac:picMkLst>
            <pc:docMk/>
            <pc:sldMk cId="3597749433" sldId="282"/>
            <ac:picMk id="6" creationId="{503F8952-3EE6-4C77-B000-0BD11C396603}"/>
          </ac:picMkLst>
        </pc:picChg>
      </pc:sldChg>
      <pc:sldChg chg="modSp new mod">
        <pc:chgData name="Gratiela Anghel" userId="8443b46c17444914" providerId="LiveId" clId="{288197B2-673F-4FB5-89FD-7A080F227AE9}" dt="2026-07-03T20:06:58.463" v="6266" actId="20577"/>
        <pc:sldMkLst>
          <pc:docMk/>
          <pc:sldMk cId="1929681629" sldId="283"/>
        </pc:sldMkLst>
        <pc:spChg chg="mod">
          <ac:chgData name="Gratiela Anghel" userId="8443b46c17444914" providerId="LiveId" clId="{288197B2-673F-4FB5-89FD-7A080F227AE9}" dt="2026-06-30T18:14:29.017" v="5993" actId="14100"/>
          <ac:spMkLst>
            <pc:docMk/>
            <pc:sldMk cId="1929681629" sldId="283"/>
            <ac:spMk id="2" creationId="{448BE081-7D04-CF2B-371D-4DF5AA7F4A60}"/>
          </ac:spMkLst>
        </pc:spChg>
        <pc:spChg chg="mod">
          <ac:chgData name="Gratiela Anghel" userId="8443b46c17444914" providerId="LiveId" clId="{288197B2-673F-4FB5-89FD-7A080F227AE9}" dt="2026-07-03T20:06:58.463" v="6266" actId="20577"/>
          <ac:spMkLst>
            <pc:docMk/>
            <pc:sldMk cId="1929681629" sldId="283"/>
            <ac:spMk id="3" creationId="{00DCA9F4-FBD2-A59C-E32E-A374F7101579}"/>
          </ac:spMkLst>
        </pc:spChg>
      </pc:sldChg>
      <pc:sldChg chg="addSp delSp modSp new mod ord">
        <pc:chgData name="Gratiela Anghel" userId="8443b46c17444914" providerId="LiveId" clId="{288197B2-673F-4FB5-89FD-7A080F227AE9}" dt="2026-07-03T19:48:27.171" v="6058" actId="20577"/>
        <pc:sldMkLst>
          <pc:docMk/>
          <pc:sldMk cId="335768816" sldId="284"/>
        </pc:sldMkLst>
        <pc:spChg chg="mod">
          <ac:chgData name="Gratiela Anghel" userId="8443b46c17444914" providerId="LiveId" clId="{288197B2-673F-4FB5-89FD-7A080F227AE9}" dt="2026-06-30T18:11:30.120" v="5973"/>
          <ac:spMkLst>
            <pc:docMk/>
            <pc:sldMk cId="335768816" sldId="284"/>
            <ac:spMk id="4" creationId="{0A294BC6-35CA-FE82-8576-3DFD1E7A6547}"/>
          </ac:spMkLst>
        </pc:spChg>
        <pc:spChg chg="mod">
          <ac:chgData name="Gratiela Anghel" userId="8443b46c17444914" providerId="LiveId" clId="{288197B2-673F-4FB5-89FD-7A080F227AE9}" dt="2026-06-30T18:11:30.120" v="5973"/>
          <ac:spMkLst>
            <pc:docMk/>
            <pc:sldMk cId="335768816" sldId="284"/>
            <ac:spMk id="5" creationId="{4C863781-5941-F1D8-78AC-92CFB57D0ADD}"/>
          </ac:spMkLst>
        </pc:spChg>
        <pc:spChg chg="add mod">
          <ac:chgData name="Gratiela Anghel" userId="8443b46c17444914" providerId="LiveId" clId="{288197B2-673F-4FB5-89FD-7A080F227AE9}" dt="2026-06-30T16:04:22.830" v="1517" actId="1076"/>
          <ac:spMkLst>
            <pc:docMk/>
            <pc:sldMk cId="335768816" sldId="284"/>
            <ac:spMk id="9" creationId="{3B509424-B8CF-26C8-DDA1-0849C964A08D}"/>
          </ac:spMkLst>
        </pc:spChg>
        <pc:spChg chg="add mod">
          <ac:chgData name="Gratiela Anghel" userId="8443b46c17444914" providerId="LiveId" clId="{288197B2-673F-4FB5-89FD-7A080F227AE9}" dt="2026-07-03T19:48:27.171" v="6058" actId="20577"/>
          <ac:spMkLst>
            <pc:docMk/>
            <pc:sldMk cId="335768816" sldId="284"/>
            <ac:spMk id="10" creationId="{701E516E-5D8B-8667-6790-E4A8C424DBCE}"/>
          </ac:spMkLst>
        </pc:spChg>
        <pc:spChg chg="add mod">
          <ac:chgData name="Gratiela Anghel" userId="8443b46c17444914" providerId="LiveId" clId="{288197B2-673F-4FB5-89FD-7A080F227AE9}" dt="2026-06-30T16:04:17.613" v="1516" actId="1076"/>
          <ac:spMkLst>
            <pc:docMk/>
            <pc:sldMk cId="335768816" sldId="284"/>
            <ac:spMk id="12" creationId="{E60DD03A-077D-9E18-967D-0B72E8051605}"/>
          </ac:spMkLst>
        </pc:spChg>
        <pc:picChg chg="add mod">
          <ac:chgData name="Gratiela Anghel" userId="8443b46c17444914" providerId="LiveId" clId="{288197B2-673F-4FB5-89FD-7A080F227AE9}" dt="2026-06-30T16:04:11.824" v="1515" actId="1076"/>
          <ac:picMkLst>
            <pc:docMk/>
            <pc:sldMk cId="335768816" sldId="284"/>
            <ac:picMk id="8" creationId="{3245A3BB-4B64-1D06-E338-4927E8B8FBBE}"/>
          </ac:picMkLst>
        </pc:picChg>
      </pc:sldChg>
      <pc:sldChg chg="addSp delSp modSp new mod chgLayout">
        <pc:chgData name="Gratiela Anghel" userId="8443b46c17444914" providerId="LiveId" clId="{288197B2-673F-4FB5-89FD-7A080F227AE9}" dt="2026-06-30T18:11:30.120" v="5973"/>
        <pc:sldMkLst>
          <pc:docMk/>
          <pc:sldMk cId="3146791084" sldId="286"/>
        </pc:sldMkLst>
        <pc:spChg chg="add del mod ord">
          <ac:chgData name="Gratiela Anghel" userId="8443b46c17444914" providerId="LiveId" clId="{288197B2-673F-4FB5-89FD-7A080F227AE9}" dt="2026-06-30T16:06:22.738" v="1607" actId="1076"/>
          <ac:spMkLst>
            <pc:docMk/>
            <pc:sldMk cId="3146791084" sldId="286"/>
            <ac:spMk id="2" creationId="{2ADD03EE-7662-8852-67B6-4E5DC365D703}"/>
          </ac:spMkLst>
        </pc:spChg>
        <pc:spChg chg="mod ord">
          <ac:chgData name="Gratiela Anghel" userId="8443b46c17444914" providerId="LiveId" clId="{288197B2-673F-4FB5-89FD-7A080F227AE9}" dt="2026-06-30T18:11:30.120" v="5973"/>
          <ac:spMkLst>
            <pc:docMk/>
            <pc:sldMk cId="3146791084" sldId="286"/>
            <ac:spMk id="4" creationId="{C5E1C37E-719C-3739-BA13-4BA2C19E7749}"/>
          </ac:spMkLst>
        </pc:spChg>
        <pc:spChg chg="mod ord">
          <ac:chgData name="Gratiela Anghel" userId="8443b46c17444914" providerId="LiveId" clId="{288197B2-673F-4FB5-89FD-7A080F227AE9}" dt="2026-06-30T18:11:30.120" v="5973"/>
          <ac:spMkLst>
            <pc:docMk/>
            <pc:sldMk cId="3146791084" sldId="286"/>
            <ac:spMk id="5" creationId="{2E957696-7334-AD02-F64C-FA03DCAA48C8}"/>
          </ac:spMkLst>
        </pc:spChg>
        <pc:spChg chg="add mod">
          <ac:chgData name="Gratiela Anghel" userId="8443b46c17444914" providerId="LiveId" clId="{288197B2-673F-4FB5-89FD-7A080F227AE9}" dt="2026-06-30T16:18:28.406" v="1913" actId="207"/>
          <ac:spMkLst>
            <pc:docMk/>
            <pc:sldMk cId="3146791084" sldId="286"/>
            <ac:spMk id="14" creationId="{44855E5E-C3AD-0148-00FB-02EE8CEA8657}"/>
          </ac:spMkLst>
        </pc:spChg>
        <pc:spChg chg="add mod">
          <ac:chgData name="Gratiela Anghel" userId="8443b46c17444914" providerId="LiveId" clId="{288197B2-673F-4FB5-89FD-7A080F227AE9}" dt="2026-06-30T16:10:48.598" v="1710" actId="1076"/>
          <ac:spMkLst>
            <pc:docMk/>
            <pc:sldMk cId="3146791084" sldId="286"/>
            <ac:spMk id="20" creationId="{F4CFBBD5-4AE2-24E5-B9F1-1C8777DADE80}"/>
          </ac:spMkLst>
        </pc:spChg>
        <pc:spChg chg="add mod">
          <ac:chgData name="Gratiela Anghel" userId="8443b46c17444914" providerId="LiveId" clId="{288197B2-673F-4FB5-89FD-7A080F227AE9}" dt="2026-06-30T16:08:41.321" v="1625" actId="14100"/>
          <ac:spMkLst>
            <pc:docMk/>
            <pc:sldMk cId="3146791084" sldId="286"/>
            <ac:spMk id="21" creationId="{D4A78F17-BD79-110A-90BA-A9BEA260B50E}"/>
          </ac:spMkLst>
        </pc:spChg>
        <pc:spChg chg="add mod">
          <ac:chgData name="Gratiela Anghel" userId="8443b46c17444914" providerId="LiveId" clId="{288197B2-673F-4FB5-89FD-7A080F227AE9}" dt="2026-06-30T16:10:54.169" v="1711" actId="1076"/>
          <ac:spMkLst>
            <pc:docMk/>
            <pc:sldMk cId="3146791084" sldId="286"/>
            <ac:spMk id="22" creationId="{5BD0BA15-7DF1-CC0E-91C7-D2FBD47C0F73}"/>
          </ac:spMkLst>
        </pc:spChg>
        <pc:spChg chg="add mod">
          <ac:chgData name="Gratiela Anghel" userId="8443b46c17444914" providerId="LiveId" clId="{288197B2-673F-4FB5-89FD-7A080F227AE9}" dt="2026-06-30T16:18:07.364" v="1911" actId="207"/>
          <ac:spMkLst>
            <pc:docMk/>
            <pc:sldMk cId="3146791084" sldId="286"/>
            <ac:spMk id="23" creationId="{73BAACC5-5DFB-1783-002C-7A63D4419881}"/>
          </ac:spMkLst>
        </pc:spChg>
        <pc:spChg chg="add mod">
          <ac:chgData name="Gratiela Anghel" userId="8443b46c17444914" providerId="LiveId" clId="{288197B2-673F-4FB5-89FD-7A080F227AE9}" dt="2026-06-30T16:14:00.354" v="1795" actId="207"/>
          <ac:spMkLst>
            <pc:docMk/>
            <pc:sldMk cId="3146791084" sldId="286"/>
            <ac:spMk id="24" creationId="{98B52F94-C2AB-2C74-B4B5-0946DF2F7ADA}"/>
          </ac:spMkLst>
        </pc:spChg>
        <pc:spChg chg="add mod">
          <ac:chgData name="Gratiela Anghel" userId="8443b46c17444914" providerId="LiveId" clId="{288197B2-673F-4FB5-89FD-7A080F227AE9}" dt="2026-06-30T16:17:03.844" v="1904" actId="14100"/>
          <ac:spMkLst>
            <pc:docMk/>
            <pc:sldMk cId="3146791084" sldId="286"/>
            <ac:spMk id="25" creationId="{C44ECAA0-5D33-41F4-343E-AD1A7D34A7AF}"/>
          </ac:spMkLst>
        </pc:spChg>
        <pc:spChg chg="add mod">
          <ac:chgData name="Gratiela Anghel" userId="8443b46c17444914" providerId="LiveId" clId="{288197B2-673F-4FB5-89FD-7A080F227AE9}" dt="2026-06-30T16:16:58.817" v="1903" actId="1076"/>
          <ac:spMkLst>
            <pc:docMk/>
            <pc:sldMk cId="3146791084" sldId="286"/>
            <ac:spMk id="26" creationId="{D375B891-E826-FE95-6D54-6FFC71468426}"/>
          </ac:spMkLst>
        </pc:spChg>
        <pc:spChg chg="add mod">
          <ac:chgData name="Gratiela Anghel" userId="8443b46c17444914" providerId="LiveId" clId="{288197B2-673F-4FB5-89FD-7A080F227AE9}" dt="2026-06-30T16:18:39.130" v="1916" actId="1076"/>
          <ac:spMkLst>
            <pc:docMk/>
            <pc:sldMk cId="3146791084" sldId="286"/>
            <ac:spMk id="27" creationId="{481A7619-1281-47E3-2D44-E90A7D7462FF}"/>
          </ac:spMkLst>
        </pc:spChg>
        <pc:spChg chg="add mod">
          <ac:chgData name="Gratiela Anghel" userId="8443b46c17444914" providerId="LiveId" clId="{288197B2-673F-4FB5-89FD-7A080F227AE9}" dt="2026-06-30T16:20:26.067" v="2043" actId="207"/>
          <ac:spMkLst>
            <pc:docMk/>
            <pc:sldMk cId="3146791084" sldId="286"/>
            <ac:spMk id="28" creationId="{968C4904-5766-E2FB-A2CA-50B0E931A53A}"/>
          </ac:spMkLst>
        </pc:spChg>
        <pc:spChg chg="add mod">
          <ac:chgData name="Gratiela Anghel" userId="8443b46c17444914" providerId="LiveId" clId="{288197B2-673F-4FB5-89FD-7A080F227AE9}" dt="2026-06-30T16:21:36.353" v="2050" actId="207"/>
          <ac:spMkLst>
            <pc:docMk/>
            <pc:sldMk cId="3146791084" sldId="286"/>
            <ac:spMk id="29" creationId="{12F0E13E-17F0-A884-E516-DA05A2400C48}"/>
          </ac:spMkLst>
        </pc:spChg>
        <pc:spChg chg="add mod">
          <ac:chgData name="Gratiela Anghel" userId="8443b46c17444914" providerId="LiveId" clId="{288197B2-673F-4FB5-89FD-7A080F227AE9}" dt="2026-06-30T16:22:53.355" v="2162" actId="207"/>
          <ac:spMkLst>
            <pc:docMk/>
            <pc:sldMk cId="3146791084" sldId="286"/>
            <ac:spMk id="30" creationId="{F96AFE2B-61CB-81E6-06D1-4FA0B2813AA7}"/>
          </ac:spMkLst>
        </pc:spChg>
      </pc:sldChg>
      <pc:sldChg chg="delSp modSp new mod">
        <pc:chgData name="Gratiela Anghel" userId="8443b46c17444914" providerId="LiveId" clId="{288197B2-673F-4FB5-89FD-7A080F227AE9}" dt="2026-07-03T19:49:57.792" v="6078" actId="20577"/>
        <pc:sldMkLst>
          <pc:docMk/>
          <pc:sldMk cId="4261277887" sldId="287"/>
        </pc:sldMkLst>
        <pc:spChg chg="mod">
          <ac:chgData name="Gratiela Anghel" userId="8443b46c17444914" providerId="LiveId" clId="{288197B2-673F-4FB5-89FD-7A080F227AE9}" dt="2026-07-03T19:49:57.792" v="6078" actId="20577"/>
          <ac:spMkLst>
            <pc:docMk/>
            <pc:sldMk cId="4261277887" sldId="287"/>
            <ac:spMk id="3" creationId="{65B7DBBF-24A3-D6A3-CD83-D25334EA3759}"/>
          </ac:spMkLst>
        </pc:spChg>
      </pc:sldChg>
      <pc:sldChg chg="addSp delSp modSp new mod">
        <pc:chgData name="Gratiela Anghel" userId="8443b46c17444914" providerId="LiveId" clId="{288197B2-673F-4FB5-89FD-7A080F227AE9}" dt="2026-06-30T17:18:35.293" v="3483" actId="1076"/>
        <pc:sldMkLst>
          <pc:docMk/>
          <pc:sldMk cId="1733948839" sldId="288"/>
        </pc:sldMkLst>
        <pc:spChg chg="mod">
          <ac:chgData name="Gratiela Anghel" userId="8443b46c17444914" providerId="LiveId" clId="{288197B2-673F-4FB5-89FD-7A080F227AE9}" dt="2026-06-30T17:09:23.571" v="2857" actId="1076"/>
          <ac:spMkLst>
            <pc:docMk/>
            <pc:sldMk cId="1733948839" sldId="288"/>
            <ac:spMk id="2" creationId="{6EEB8AAE-10AA-C705-242B-9087586CAF91}"/>
          </ac:spMkLst>
        </pc:spChg>
        <pc:spChg chg="add mod">
          <ac:chgData name="Gratiela Anghel" userId="8443b46c17444914" providerId="LiveId" clId="{288197B2-673F-4FB5-89FD-7A080F227AE9}" dt="2026-06-30T17:17:17.158" v="3478" actId="1076"/>
          <ac:spMkLst>
            <pc:docMk/>
            <pc:sldMk cId="1733948839" sldId="288"/>
            <ac:spMk id="6" creationId="{FCEF1A35-994A-B26F-F752-AF63E2A4BB8E}"/>
          </ac:spMkLst>
        </pc:spChg>
        <pc:graphicFrameChg chg="add mod modGraphic">
          <ac:chgData name="Gratiela Anghel" userId="8443b46c17444914" providerId="LiveId" clId="{288197B2-673F-4FB5-89FD-7A080F227AE9}" dt="2026-06-30T17:18:35.293" v="3483" actId="1076"/>
          <ac:graphicFrameMkLst>
            <pc:docMk/>
            <pc:sldMk cId="1733948839" sldId="288"/>
            <ac:graphicFrameMk id="5" creationId="{A4A4F712-1B47-49EA-E900-849F66F38C55}"/>
          </ac:graphicFrameMkLst>
        </pc:graphicFrameChg>
      </pc:sldChg>
      <pc:sldChg chg="addSp delSp modSp new mod">
        <pc:chgData name="Gratiela Anghel" userId="8443b46c17444914" providerId="LiveId" clId="{288197B2-673F-4FB5-89FD-7A080F227AE9}" dt="2026-06-30T17:32:10.721" v="4148" actId="20577"/>
        <pc:sldMkLst>
          <pc:docMk/>
          <pc:sldMk cId="609572814" sldId="289"/>
        </pc:sldMkLst>
        <pc:spChg chg="add del mod">
          <ac:chgData name="Gratiela Anghel" userId="8443b46c17444914" providerId="LiveId" clId="{288197B2-673F-4FB5-89FD-7A080F227AE9}" dt="2026-06-30T17:27:56.340" v="3802" actId="20577"/>
          <ac:spMkLst>
            <pc:docMk/>
            <pc:sldMk cId="609572814" sldId="289"/>
            <ac:spMk id="2" creationId="{2602B47E-A94D-2D7F-9B3A-ED58E2D38575}"/>
          </ac:spMkLst>
        </pc:spChg>
        <pc:spChg chg="add mod">
          <ac:chgData name="Gratiela Anghel" userId="8443b46c17444914" providerId="LiveId" clId="{288197B2-673F-4FB5-89FD-7A080F227AE9}" dt="2026-06-30T17:26:51.600" v="3787" actId="1076"/>
          <ac:spMkLst>
            <pc:docMk/>
            <pc:sldMk cId="609572814" sldId="289"/>
            <ac:spMk id="11" creationId="{CD436DC1-BA3B-7EA9-AD1D-839606142A04}"/>
          </ac:spMkLst>
        </pc:spChg>
        <pc:spChg chg="add mod">
          <ac:chgData name="Gratiela Anghel" userId="8443b46c17444914" providerId="LiveId" clId="{288197B2-673F-4FB5-89FD-7A080F227AE9}" dt="2026-06-30T17:27:41.906" v="3798" actId="20577"/>
          <ac:spMkLst>
            <pc:docMk/>
            <pc:sldMk cId="609572814" sldId="289"/>
            <ac:spMk id="13" creationId="{F5CCBEA1-BE3E-6EF3-32D5-3D646442D9A1}"/>
          </ac:spMkLst>
        </pc:spChg>
        <pc:spChg chg="add mod">
          <ac:chgData name="Gratiela Anghel" userId="8443b46c17444914" providerId="LiveId" clId="{288197B2-673F-4FB5-89FD-7A080F227AE9}" dt="2026-06-30T17:29:11.216" v="3834" actId="1076"/>
          <ac:spMkLst>
            <pc:docMk/>
            <pc:sldMk cId="609572814" sldId="289"/>
            <ac:spMk id="14" creationId="{B4434F78-2F20-6436-0406-61428DE278ED}"/>
          </ac:spMkLst>
        </pc:spChg>
        <pc:graphicFrameChg chg="add mod modGraphic">
          <ac:chgData name="Gratiela Anghel" userId="8443b46c17444914" providerId="LiveId" clId="{288197B2-673F-4FB5-89FD-7A080F227AE9}" dt="2026-06-30T17:32:10.721" v="4148" actId="20577"/>
          <ac:graphicFrameMkLst>
            <pc:docMk/>
            <pc:sldMk cId="609572814" sldId="289"/>
            <ac:graphicFrameMk id="7" creationId="{8070414B-6792-86A4-12BE-6B24B942B99B}"/>
          </ac:graphicFrameMkLst>
        </pc:graphicFrameChg>
      </pc:sldChg>
      <pc:sldChg chg="addSp delSp modSp new mod setBg">
        <pc:chgData name="Gratiela Anghel" userId="8443b46c17444914" providerId="LiveId" clId="{288197B2-673F-4FB5-89FD-7A080F227AE9}" dt="2026-06-30T18:10:40.780" v="5968" actId="1076"/>
        <pc:sldMkLst>
          <pc:docMk/>
          <pc:sldMk cId="4043418817" sldId="290"/>
        </pc:sldMkLst>
        <pc:spChg chg="mod">
          <ac:chgData name="Gratiela Anghel" userId="8443b46c17444914" providerId="LiveId" clId="{288197B2-673F-4FB5-89FD-7A080F227AE9}" dt="2026-06-30T18:10:16.755" v="5958" actId="255"/>
          <ac:spMkLst>
            <pc:docMk/>
            <pc:sldMk cId="4043418817" sldId="290"/>
            <ac:spMk id="3" creationId="{0A418362-BFDA-DCCF-E167-B634885446B7}"/>
          </ac:spMkLst>
        </pc:spChg>
        <pc:spChg chg="add mod">
          <ac:chgData name="Gratiela Anghel" userId="8443b46c17444914" providerId="LiveId" clId="{288197B2-673F-4FB5-89FD-7A080F227AE9}" dt="2026-06-30T18:10:40.780" v="5968" actId="1076"/>
          <ac:spMkLst>
            <pc:docMk/>
            <pc:sldMk cId="4043418817" sldId="290"/>
            <ac:spMk id="5" creationId="{B58B709C-EEFD-F4EB-8479-3A635C0D860E}"/>
          </ac:spMkLst>
        </pc:spChg>
        <pc:picChg chg="add mod">
          <ac:chgData name="Gratiela Anghel" userId="8443b46c17444914" providerId="LiveId" clId="{288197B2-673F-4FB5-89FD-7A080F227AE9}" dt="2026-06-30T18:10:02.616" v="5955" actId="14100"/>
          <ac:picMkLst>
            <pc:docMk/>
            <pc:sldMk cId="4043418817" sldId="290"/>
            <ac:picMk id="4" creationId="{43608D34-FFEA-EC21-DD82-770E0939C2B4}"/>
          </ac:picMkLst>
        </pc:picChg>
      </pc:sldChg>
      <pc:sldChg chg="addSp delSp modSp new mod">
        <pc:chgData name="Gratiela Anghel" userId="8443b46c17444914" providerId="LiveId" clId="{288197B2-673F-4FB5-89FD-7A080F227AE9}" dt="2026-06-30T17:49:28.622" v="5110" actId="1076"/>
        <pc:sldMkLst>
          <pc:docMk/>
          <pc:sldMk cId="486226478" sldId="291"/>
        </pc:sldMkLst>
        <pc:graphicFrameChg chg="add mod ord modGraphic">
          <ac:chgData name="Gratiela Anghel" userId="8443b46c17444914" providerId="LiveId" clId="{288197B2-673F-4FB5-89FD-7A080F227AE9}" dt="2026-06-30T17:49:28.622" v="5110" actId="1076"/>
          <ac:graphicFrameMkLst>
            <pc:docMk/>
            <pc:sldMk cId="486226478" sldId="291"/>
            <ac:graphicFrameMk id="7" creationId="{612A2231-6B43-76C9-BFED-FE3656C07A38}"/>
          </ac:graphicFrameMkLst>
        </pc:graphicFrameChg>
      </pc:sldChg>
      <pc:sldChg chg="addSp delSp modSp new mod">
        <pc:chgData name="Gratiela Anghel" userId="8443b46c17444914" providerId="LiveId" clId="{288197B2-673F-4FB5-89FD-7A080F227AE9}" dt="2026-07-03T20:07:40.429" v="6295" actId="20577"/>
        <pc:sldMkLst>
          <pc:docMk/>
          <pc:sldMk cId="426361828" sldId="292"/>
        </pc:sldMkLst>
        <pc:spChg chg="mod">
          <ac:chgData name="Gratiela Anghel" userId="8443b46c17444914" providerId="LiveId" clId="{288197B2-673F-4FB5-89FD-7A080F227AE9}" dt="2026-06-30T17:50:36.575" v="5161" actId="1076"/>
          <ac:spMkLst>
            <pc:docMk/>
            <pc:sldMk cId="426361828" sldId="292"/>
            <ac:spMk id="2" creationId="{E57B2300-A206-1288-1A23-2F627D20889B}"/>
          </ac:spMkLst>
        </pc:spChg>
        <pc:graphicFrameChg chg="add mod ord modGraphic">
          <ac:chgData name="Gratiela Anghel" userId="8443b46c17444914" providerId="LiveId" clId="{288197B2-673F-4FB5-89FD-7A080F227AE9}" dt="2026-07-03T20:07:40.429" v="6295" actId="20577"/>
          <ac:graphicFrameMkLst>
            <pc:docMk/>
            <pc:sldMk cId="426361828" sldId="292"/>
            <ac:graphicFrameMk id="7" creationId="{5C5C8FD3-F058-3EE4-49FB-35B96DFBCDE7}"/>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8A5029-1E7F-4C7C-9150-3D2E3E0A55DA}" type="doc">
      <dgm:prSet loTypeId="urn:microsoft.com/office/officeart/2005/8/layout/pyramid1" loCatId="pyramid" qsTypeId="urn:microsoft.com/office/officeart/2005/8/quickstyle/3d5" qsCatId="3D" csTypeId="urn:microsoft.com/office/officeart/2005/8/colors/accent1_2" csCatId="accent1" phldr="1"/>
      <dgm:spPr/>
      <dgm:t>
        <a:bodyPr/>
        <a:lstStyle/>
        <a:p>
          <a:endParaRPr lang="en-GB"/>
        </a:p>
      </dgm:t>
    </dgm:pt>
    <dgm:pt modelId="{09B96854-5231-4C5E-946B-D871DA7D10F7}">
      <dgm:prSet phldrT="[Text]" phldr="0" custT="1"/>
      <dgm:spPr>
        <a:solidFill>
          <a:schemeClr val="accent1">
            <a:lumMod val="20000"/>
            <a:lumOff val="80000"/>
          </a:schemeClr>
        </a:solidFill>
      </dgm:spPr>
      <dgm:t>
        <a:bodyPr/>
        <a:lstStyle/>
        <a:p>
          <a:r>
            <a:rPr lang="en-US" sz="1800" dirty="0">
              <a:solidFill>
                <a:schemeClr val="tx1"/>
              </a:solidFill>
            </a:rPr>
            <a:t>Formal Operational Stage (11 and older)</a:t>
          </a:r>
          <a:endParaRPr lang="en-GB" sz="1800" dirty="0">
            <a:solidFill>
              <a:schemeClr val="tx1"/>
            </a:solidFill>
          </a:endParaRPr>
        </a:p>
      </dgm:t>
    </dgm:pt>
    <dgm:pt modelId="{EBDF5E15-C075-4650-9C70-6976B269660C}" type="parTrans" cxnId="{6DA562A2-7E0A-487E-A878-953CD046C7E8}">
      <dgm:prSet/>
      <dgm:spPr/>
      <dgm:t>
        <a:bodyPr/>
        <a:lstStyle/>
        <a:p>
          <a:endParaRPr lang="en-GB">
            <a:solidFill>
              <a:schemeClr val="tx1"/>
            </a:solidFill>
          </a:endParaRPr>
        </a:p>
      </dgm:t>
    </dgm:pt>
    <dgm:pt modelId="{54C9E298-111D-46A2-8A76-7C0AEBD385BB}" type="sibTrans" cxnId="{6DA562A2-7E0A-487E-A878-953CD046C7E8}">
      <dgm:prSet/>
      <dgm:spPr/>
      <dgm:t>
        <a:bodyPr/>
        <a:lstStyle/>
        <a:p>
          <a:endParaRPr lang="en-GB">
            <a:solidFill>
              <a:schemeClr val="tx1"/>
            </a:solidFill>
          </a:endParaRPr>
        </a:p>
      </dgm:t>
    </dgm:pt>
    <dgm:pt modelId="{924B767E-32C9-4428-B7CE-E27EDC73FA83}">
      <dgm:prSet phldrT="[Text]" phldr="0"/>
      <dgm:spPr>
        <a:solidFill>
          <a:schemeClr val="accent1">
            <a:lumMod val="40000"/>
            <a:lumOff val="60000"/>
          </a:schemeClr>
        </a:solidFill>
      </dgm:spPr>
      <dgm:t>
        <a:bodyPr/>
        <a:lstStyle/>
        <a:p>
          <a:r>
            <a:rPr lang="en-US" dirty="0">
              <a:solidFill>
                <a:schemeClr val="tx1"/>
              </a:solidFill>
            </a:rPr>
            <a:t>Concrete </a:t>
          </a:r>
          <a:r>
            <a:rPr lang="en-US" dirty="0" err="1">
              <a:solidFill>
                <a:schemeClr val="tx1"/>
              </a:solidFill>
            </a:rPr>
            <a:t>Opeartional</a:t>
          </a:r>
          <a:r>
            <a:rPr lang="en-US" dirty="0">
              <a:solidFill>
                <a:schemeClr val="tx1"/>
              </a:solidFill>
            </a:rPr>
            <a:t> Stage (7-11 years)</a:t>
          </a:r>
          <a:endParaRPr lang="en-GB" dirty="0">
            <a:solidFill>
              <a:schemeClr val="tx1"/>
            </a:solidFill>
          </a:endParaRPr>
        </a:p>
      </dgm:t>
    </dgm:pt>
    <dgm:pt modelId="{EA41E0C8-D3CE-45D8-AC6A-05B065F02324}" type="parTrans" cxnId="{BCB28A2B-0F4B-4A32-AEB8-CE84E7CEAE3B}">
      <dgm:prSet/>
      <dgm:spPr/>
      <dgm:t>
        <a:bodyPr/>
        <a:lstStyle/>
        <a:p>
          <a:endParaRPr lang="en-GB">
            <a:solidFill>
              <a:schemeClr val="tx1"/>
            </a:solidFill>
          </a:endParaRPr>
        </a:p>
      </dgm:t>
    </dgm:pt>
    <dgm:pt modelId="{78BBEA9A-8818-4E49-8C9D-5DFE55218141}" type="sibTrans" cxnId="{BCB28A2B-0F4B-4A32-AEB8-CE84E7CEAE3B}">
      <dgm:prSet/>
      <dgm:spPr/>
      <dgm:t>
        <a:bodyPr/>
        <a:lstStyle/>
        <a:p>
          <a:endParaRPr lang="en-GB">
            <a:solidFill>
              <a:schemeClr val="tx1"/>
            </a:solidFill>
          </a:endParaRPr>
        </a:p>
      </dgm:t>
    </dgm:pt>
    <dgm:pt modelId="{4AEEFEAF-ABC4-4382-AB2E-B508CBB297B1}">
      <dgm:prSet phldrT="[Text]" phldr="0"/>
      <dgm:spPr>
        <a:solidFill>
          <a:schemeClr val="accent1">
            <a:lumMod val="60000"/>
            <a:lumOff val="40000"/>
          </a:schemeClr>
        </a:solidFill>
      </dgm:spPr>
      <dgm:t>
        <a:bodyPr/>
        <a:lstStyle/>
        <a:p>
          <a:r>
            <a:rPr lang="en-US" dirty="0">
              <a:solidFill>
                <a:schemeClr val="tx1"/>
              </a:solidFill>
            </a:rPr>
            <a:t>Preoperational Stage (2-7 years)</a:t>
          </a:r>
          <a:endParaRPr lang="en-GB" dirty="0">
            <a:solidFill>
              <a:schemeClr val="tx1"/>
            </a:solidFill>
          </a:endParaRPr>
        </a:p>
      </dgm:t>
    </dgm:pt>
    <dgm:pt modelId="{50B694FD-C443-49BB-87C0-F63DF3583FDE}" type="parTrans" cxnId="{8EB31BA6-91EA-4491-9B48-E22D7A4495F0}">
      <dgm:prSet/>
      <dgm:spPr/>
      <dgm:t>
        <a:bodyPr/>
        <a:lstStyle/>
        <a:p>
          <a:endParaRPr lang="en-GB">
            <a:solidFill>
              <a:schemeClr val="tx1"/>
            </a:solidFill>
          </a:endParaRPr>
        </a:p>
      </dgm:t>
    </dgm:pt>
    <dgm:pt modelId="{F9B8939C-0CB4-44DB-AE65-BEE2136E8D0A}" type="sibTrans" cxnId="{8EB31BA6-91EA-4491-9B48-E22D7A4495F0}">
      <dgm:prSet/>
      <dgm:spPr/>
      <dgm:t>
        <a:bodyPr/>
        <a:lstStyle/>
        <a:p>
          <a:endParaRPr lang="en-GB">
            <a:solidFill>
              <a:schemeClr val="tx1"/>
            </a:solidFill>
          </a:endParaRPr>
        </a:p>
      </dgm:t>
    </dgm:pt>
    <dgm:pt modelId="{045CD1E5-8F2F-4697-AD50-ABA6E4F2BF86}">
      <dgm:prSet phldrT="[Text]" phldr="0"/>
      <dgm:spPr/>
      <dgm:t>
        <a:bodyPr/>
        <a:lstStyle/>
        <a:p>
          <a:r>
            <a:rPr lang="en-US" dirty="0">
              <a:solidFill>
                <a:schemeClr val="tx1"/>
              </a:solidFill>
            </a:rPr>
            <a:t>Sensorimotor Stage (0-2 years)</a:t>
          </a:r>
          <a:endParaRPr lang="en-GB" dirty="0">
            <a:solidFill>
              <a:schemeClr val="tx1"/>
            </a:solidFill>
          </a:endParaRPr>
        </a:p>
      </dgm:t>
    </dgm:pt>
    <dgm:pt modelId="{9662B6D1-CA3E-4483-8E86-259A3A9DF9A0}" type="parTrans" cxnId="{8B3EEAC2-7EAB-4D5D-ABFF-0E3653ACE99C}">
      <dgm:prSet/>
      <dgm:spPr/>
      <dgm:t>
        <a:bodyPr/>
        <a:lstStyle/>
        <a:p>
          <a:endParaRPr lang="en-GB">
            <a:solidFill>
              <a:schemeClr val="tx1"/>
            </a:solidFill>
          </a:endParaRPr>
        </a:p>
      </dgm:t>
    </dgm:pt>
    <dgm:pt modelId="{465384F5-E41D-470B-9D55-5B72918AADCA}" type="sibTrans" cxnId="{8B3EEAC2-7EAB-4D5D-ABFF-0E3653ACE99C}">
      <dgm:prSet/>
      <dgm:spPr/>
      <dgm:t>
        <a:bodyPr/>
        <a:lstStyle/>
        <a:p>
          <a:endParaRPr lang="en-GB">
            <a:solidFill>
              <a:schemeClr val="tx1"/>
            </a:solidFill>
          </a:endParaRPr>
        </a:p>
      </dgm:t>
    </dgm:pt>
    <dgm:pt modelId="{A26B34EC-E029-4694-A09F-A08AB597F56B}" type="pres">
      <dgm:prSet presAssocID="{758A5029-1E7F-4C7C-9150-3D2E3E0A55DA}" presName="Name0" presStyleCnt="0">
        <dgm:presLayoutVars>
          <dgm:dir/>
          <dgm:animLvl val="lvl"/>
          <dgm:resizeHandles val="exact"/>
        </dgm:presLayoutVars>
      </dgm:prSet>
      <dgm:spPr/>
    </dgm:pt>
    <dgm:pt modelId="{8148BDB0-92C8-4582-9965-73136FACDDEC}" type="pres">
      <dgm:prSet presAssocID="{09B96854-5231-4C5E-946B-D871DA7D10F7}" presName="Name8" presStyleCnt="0"/>
      <dgm:spPr/>
    </dgm:pt>
    <dgm:pt modelId="{759AA198-080F-4F6F-B18E-E60AA89D060C}" type="pres">
      <dgm:prSet presAssocID="{09B96854-5231-4C5E-946B-D871DA7D10F7}" presName="level" presStyleLbl="node1" presStyleIdx="0" presStyleCnt="4">
        <dgm:presLayoutVars>
          <dgm:chMax val="1"/>
          <dgm:bulletEnabled val="1"/>
        </dgm:presLayoutVars>
      </dgm:prSet>
      <dgm:spPr/>
    </dgm:pt>
    <dgm:pt modelId="{F983E3E9-3D5A-4322-8142-15A2661EA93E}" type="pres">
      <dgm:prSet presAssocID="{09B96854-5231-4C5E-946B-D871DA7D10F7}" presName="levelTx" presStyleLbl="revTx" presStyleIdx="0" presStyleCnt="0">
        <dgm:presLayoutVars>
          <dgm:chMax val="1"/>
          <dgm:bulletEnabled val="1"/>
        </dgm:presLayoutVars>
      </dgm:prSet>
      <dgm:spPr/>
    </dgm:pt>
    <dgm:pt modelId="{39FFF88A-386A-49A2-BB13-ED3B496F704D}" type="pres">
      <dgm:prSet presAssocID="{924B767E-32C9-4428-B7CE-E27EDC73FA83}" presName="Name8" presStyleCnt="0"/>
      <dgm:spPr/>
    </dgm:pt>
    <dgm:pt modelId="{73FA1282-AB79-40B8-922C-364A27B4F1F2}" type="pres">
      <dgm:prSet presAssocID="{924B767E-32C9-4428-B7CE-E27EDC73FA83}" presName="level" presStyleLbl="node1" presStyleIdx="1" presStyleCnt="4">
        <dgm:presLayoutVars>
          <dgm:chMax val="1"/>
          <dgm:bulletEnabled val="1"/>
        </dgm:presLayoutVars>
      </dgm:prSet>
      <dgm:spPr/>
    </dgm:pt>
    <dgm:pt modelId="{722D9F5F-09A4-4DB4-AA72-F933734F5BD3}" type="pres">
      <dgm:prSet presAssocID="{924B767E-32C9-4428-B7CE-E27EDC73FA83}" presName="levelTx" presStyleLbl="revTx" presStyleIdx="0" presStyleCnt="0">
        <dgm:presLayoutVars>
          <dgm:chMax val="1"/>
          <dgm:bulletEnabled val="1"/>
        </dgm:presLayoutVars>
      </dgm:prSet>
      <dgm:spPr/>
    </dgm:pt>
    <dgm:pt modelId="{1840B33D-11AD-483F-AA36-DE0BC315C5E2}" type="pres">
      <dgm:prSet presAssocID="{4AEEFEAF-ABC4-4382-AB2E-B508CBB297B1}" presName="Name8" presStyleCnt="0"/>
      <dgm:spPr/>
    </dgm:pt>
    <dgm:pt modelId="{62090CB4-ACA8-434C-B7B8-B4E58FB1E4DE}" type="pres">
      <dgm:prSet presAssocID="{4AEEFEAF-ABC4-4382-AB2E-B508CBB297B1}" presName="level" presStyleLbl="node1" presStyleIdx="2" presStyleCnt="4">
        <dgm:presLayoutVars>
          <dgm:chMax val="1"/>
          <dgm:bulletEnabled val="1"/>
        </dgm:presLayoutVars>
      </dgm:prSet>
      <dgm:spPr/>
    </dgm:pt>
    <dgm:pt modelId="{AEA72523-DC93-419B-B5C3-CE5753900FD8}" type="pres">
      <dgm:prSet presAssocID="{4AEEFEAF-ABC4-4382-AB2E-B508CBB297B1}" presName="levelTx" presStyleLbl="revTx" presStyleIdx="0" presStyleCnt="0">
        <dgm:presLayoutVars>
          <dgm:chMax val="1"/>
          <dgm:bulletEnabled val="1"/>
        </dgm:presLayoutVars>
      </dgm:prSet>
      <dgm:spPr/>
    </dgm:pt>
    <dgm:pt modelId="{3489D83D-EB6F-406F-97C6-DCE923540464}" type="pres">
      <dgm:prSet presAssocID="{045CD1E5-8F2F-4697-AD50-ABA6E4F2BF86}" presName="Name8" presStyleCnt="0"/>
      <dgm:spPr/>
    </dgm:pt>
    <dgm:pt modelId="{E2F18EB8-FF33-4E9F-BAB2-4548F62B5673}" type="pres">
      <dgm:prSet presAssocID="{045CD1E5-8F2F-4697-AD50-ABA6E4F2BF86}" presName="level" presStyleLbl="node1" presStyleIdx="3" presStyleCnt="4">
        <dgm:presLayoutVars>
          <dgm:chMax val="1"/>
          <dgm:bulletEnabled val="1"/>
        </dgm:presLayoutVars>
      </dgm:prSet>
      <dgm:spPr/>
    </dgm:pt>
    <dgm:pt modelId="{49EF9234-761D-4B01-A775-CD40AD07B7BC}" type="pres">
      <dgm:prSet presAssocID="{045CD1E5-8F2F-4697-AD50-ABA6E4F2BF86}" presName="levelTx" presStyleLbl="revTx" presStyleIdx="0" presStyleCnt="0">
        <dgm:presLayoutVars>
          <dgm:chMax val="1"/>
          <dgm:bulletEnabled val="1"/>
        </dgm:presLayoutVars>
      </dgm:prSet>
      <dgm:spPr/>
    </dgm:pt>
  </dgm:ptLst>
  <dgm:cxnLst>
    <dgm:cxn modelId="{BCB28A2B-0F4B-4A32-AEB8-CE84E7CEAE3B}" srcId="{758A5029-1E7F-4C7C-9150-3D2E3E0A55DA}" destId="{924B767E-32C9-4428-B7CE-E27EDC73FA83}" srcOrd="1" destOrd="0" parTransId="{EA41E0C8-D3CE-45D8-AC6A-05B065F02324}" sibTransId="{78BBEA9A-8818-4E49-8C9D-5DFE55218141}"/>
    <dgm:cxn modelId="{11A6A844-2689-4F96-9C65-4563E9E39FC3}" type="presOf" srcId="{924B767E-32C9-4428-B7CE-E27EDC73FA83}" destId="{73FA1282-AB79-40B8-922C-364A27B4F1F2}" srcOrd="0" destOrd="0" presId="urn:microsoft.com/office/officeart/2005/8/layout/pyramid1"/>
    <dgm:cxn modelId="{51E44945-5C41-4791-8585-5CE1EC953065}" type="presOf" srcId="{4AEEFEAF-ABC4-4382-AB2E-B508CBB297B1}" destId="{AEA72523-DC93-419B-B5C3-CE5753900FD8}" srcOrd="1" destOrd="0" presId="urn:microsoft.com/office/officeart/2005/8/layout/pyramid1"/>
    <dgm:cxn modelId="{9E0B4090-90D9-4D33-8330-A1E47F017267}" type="presOf" srcId="{4AEEFEAF-ABC4-4382-AB2E-B508CBB297B1}" destId="{62090CB4-ACA8-434C-B7B8-B4E58FB1E4DE}" srcOrd="0" destOrd="0" presId="urn:microsoft.com/office/officeart/2005/8/layout/pyramid1"/>
    <dgm:cxn modelId="{CDBAC094-B6A0-49CB-A49F-ADC87700A5F1}" type="presOf" srcId="{758A5029-1E7F-4C7C-9150-3D2E3E0A55DA}" destId="{A26B34EC-E029-4694-A09F-A08AB597F56B}" srcOrd="0" destOrd="0" presId="urn:microsoft.com/office/officeart/2005/8/layout/pyramid1"/>
    <dgm:cxn modelId="{C0A4199A-0398-4BB8-8E89-B93D8BE1BE07}" type="presOf" srcId="{924B767E-32C9-4428-B7CE-E27EDC73FA83}" destId="{722D9F5F-09A4-4DB4-AA72-F933734F5BD3}" srcOrd="1" destOrd="0" presId="urn:microsoft.com/office/officeart/2005/8/layout/pyramid1"/>
    <dgm:cxn modelId="{6DA562A2-7E0A-487E-A878-953CD046C7E8}" srcId="{758A5029-1E7F-4C7C-9150-3D2E3E0A55DA}" destId="{09B96854-5231-4C5E-946B-D871DA7D10F7}" srcOrd="0" destOrd="0" parTransId="{EBDF5E15-C075-4650-9C70-6976B269660C}" sibTransId="{54C9E298-111D-46A2-8A76-7C0AEBD385BB}"/>
    <dgm:cxn modelId="{8EB31BA6-91EA-4491-9B48-E22D7A4495F0}" srcId="{758A5029-1E7F-4C7C-9150-3D2E3E0A55DA}" destId="{4AEEFEAF-ABC4-4382-AB2E-B508CBB297B1}" srcOrd="2" destOrd="0" parTransId="{50B694FD-C443-49BB-87C0-F63DF3583FDE}" sibTransId="{F9B8939C-0CB4-44DB-AE65-BEE2136E8D0A}"/>
    <dgm:cxn modelId="{5581A3C0-7A76-4016-9E34-C8DD35D19E58}" type="presOf" srcId="{09B96854-5231-4C5E-946B-D871DA7D10F7}" destId="{F983E3E9-3D5A-4322-8142-15A2661EA93E}" srcOrd="1" destOrd="0" presId="urn:microsoft.com/office/officeart/2005/8/layout/pyramid1"/>
    <dgm:cxn modelId="{8B3EEAC2-7EAB-4D5D-ABFF-0E3653ACE99C}" srcId="{758A5029-1E7F-4C7C-9150-3D2E3E0A55DA}" destId="{045CD1E5-8F2F-4697-AD50-ABA6E4F2BF86}" srcOrd="3" destOrd="0" parTransId="{9662B6D1-CA3E-4483-8E86-259A3A9DF9A0}" sibTransId="{465384F5-E41D-470B-9D55-5B72918AADCA}"/>
    <dgm:cxn modelId="{59F696CB-CA72-489C-88CB-80E615EF3399}" type="presOf" srcId="{045CD1E5-8F2F-4697-AD50-ABA6E4F2BF86}" destId="{E2F18EB8-FF33-4E9F-BAB2-4548F62B5673}" srcOrd="0" destOrd="0" presId="urn:microsoft.com/office/officeart/2005/8/layout/pyramid1"/>
    <dgm:cxn modelId="{59FA43D0-C62F-46C3-84C0-D0993AC8D7A6}" type="presOf" srcId="{045CD1E5-8F2F-4697-AD50-ABA6E4F2BF86}" destId="{49EF9234-761D-4B01-A775-CD40AD07B7BC}" srcOrd="1" destOrd="0" presId="urn:microsoft.com/office/officeart/2005/8/layout/pyramid1"/>
    <dgm:cxn modelId="{ADF7A4F6-879A-445C-8D7A-465237404FFE}" type="presOf" srcId="{09B96854-5231-4C5E-946B-D871DA7D10F7}" destId="{759AA198-080F-4F6F-B18E-E60AA89D060C}" srcOrd="0" destOrd="0" presId="urn:microsoft.com/office/officeart/2005/8/layout/pyramid1"/>
    <dgm:cxn modelId="{EEEC1EEB-93A4-4368-A193-87FA974E3D8A}" type="presParOf" srcId="{A26B34EC-E029-4694-A09F-A08AB597F56B}" destId="{8148BDB0-92C8-4582-9965-73136FACDDEC}" srcOrd="0" destOrd="0" presId="urn:microsoft.com/office/officeart/2005/8/layout/pyramid1"/>
    <dgm:cxn modelId="{79B4321F-A59B-420E-A8A4-35ECE133F63C}" type="presParOf" srcId="{8148BDB0-92C8-4582-9965-73136FACDDEC}" destId="{759AA198-080F-4F6F-B18E-E60AA89D060C}" srcOrd="0" destOrd="0" presId="urn:microsoft.com/office/officeart/2005/8/layout/pyramid1"/>
    <dgm:cxn modelId="{2647D70D-7C1A-41DA-900B-96D76EE25599}" type="presParOf" srcId="{8148BDB0-92C8-4582-9965-73136FACDDEC}" destId="{F983E3E9-3D5A-4322-8142-15A2661EA93E}" srcOrd="1" destOrd="0" presId="urn:microsoft.com/office/officeart/2005/8/layout/pyramid1"/>
    <dgm:cxn modelId="{FE23FBB5-1DEE-46E4-B976-B994E4C06F22}" type="presParOf" srcId="{A26B34EC-E029-4694-A09F-A08AB597F56B}" destId="{39FFF88A-386A-49A2-BB13-ED3B496F704D}" srcOrd="1" destOrd="0" presId="urn:microsoft.com/office/officeart/2005/8/layout/pyramid1"/>
    <dgm:cxn modelId="{1F1BE5DE-3903-44E7-A548-68034F811DEF}" type="presParOf" srcId="{39FFF88A-386A-49A2-BB13-ED3B496F704D}" destId="{73FA1282-AB79-40B8-922C-364A27B4F1F2}" srcOrd="0" destOrd="0" presId="urn:microsoft.com/office/officeart/2005/8/layout/pyramid1"/>
    <dgm:cxn modelId="{AA56DF5E-78A5-4D1E-9D29-FD37010273F5}" type="presParOf" srcId="{39FFF88A-386A-49A2-BB13-ED3B496F704D}" destId="{722D9F5F-09A4-4DB4-AA72-F933734F5BD3}" srcOrd="1" destOrd="0" presId="urn:microsoft.com/office/officeart/2005/8/layout/pyramid1"/>
    <dgm:cxn modelId="{5D4F2997-CB84-485A-A0FA-80F63A2F93C4}" type="presParOf" srcId="{A26B34EC-E029-4694-A09F-A08AB597F56B}" destId="{1840B33D-11AD-483F-AA36-DE0BC315C5E2}" srcOrd="2" destOrd="0" presId="urn:microsoft.com/office/officeart/2005/8/layout/pyramid1"/>
    <dgm:cxn modelId="{206DD708-CB28-4C3F-BFE1-8380C02C1D4D}" type="presParOf" srcId="{1840B33D-11AD-483F-AA36-DE0BC315C5E2}" destId="{62090CB4-ACA8-434C-B7B8-B4E58FB1E4DE}" srcOrd="0" destOrd="0" presId="urn:microsoft.com/office/officeart/2005/8/layout/pyramid1"/>
    <dgm:cxn modelId="{119462BC-2F18-4EBC-A3C0-2089CAA9EFDC}" type="presParOf" srcId="{1840B33D-11AD-483F-AA36-DE0BC315C5E2}" destId="{AEA72523-DC93-419B-B5C3-CE5753900FD8}" srcOrd="1" destOrd="0" presId="urn:microsoft.com/office/officeart/2005/8/layout/pyramid1"/>
    <dgm:cxn modelId="{E3661D76-AD8D-44AB-9B25-364DD9008339}" type="presParOf" srcId="{A26B34EC-E029-4694-A09F-A08AB597F56B}" destId="{3489D83D-EB6F-406F-97C6-DCE923540464}" srcOrd="3" destOrd="0" presId="urn:microsoft.com/office/officeart/2005/8/layout/pyramid1"/>
    <dgm:cxn modelId="{394D62B2-C0DD-41AF-AFAF-1DA0907584DD}" type="presParOf" srcId="{3489D83D-EB6F-406F-97C6-DCE923540464}" destId="{E2F18EB8-FF33-4E9F-BAB2-4548F62B5673}" srcOrd="0" destOrd="0" presId="urn:microsoft.com/office/officeart/2005/8/layout/pyramid1"/>
    <dgm:cxn modelId="{7BD91858-6122-4703-A191-7CF3C7E7B8CD}" type="presParOf" srcId="{3489D83D-EB6F-406F-97C6-DCE923540464}" destId="{49EF9234-761D-4B01-A775-CD40AD07B7BC}"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0CC4B7-247A-4133-BB49-A4230F2862EB}"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231B1E35-09D3-4827-A867-D560807F4044}">
      <dgm:prSet phldrT="[Text]" phldr="0"/>
      <dgm:spPr/>
      <dgm:t>
        <a:bodyPr/>
        <a:lstStyle/>
        <a:p>
          <a:r>
            <a:rPr lang="en-US" dirty="0"/>
            <a:t>Provide </a:t>
          </a:r>
          <a:r>
            <a:rPr lang="en-US" dirty="0">
              <a:solidFill>
                <a:srgbClr val="002060"/>
              </a:solidFill>
            </a:rPr>
            <a:t>play-based learning</a:t>
          </a:r>
          <a:r>
            <a:rPr lang="en-US" dirty="0"/>
            <a:t> to develop his thinking, language and problem-solving skills</a:t>
          </a:r>
          <a:endParaRPr lang="en-GB" dirty="0"/>
        </a:p>
      </dgm:t>
    </dgm:pt>
    <dgm:pt modelId="{7B50E061-8897-4970-AEB6-0350C493BB53}" type="parTrans" cxnId="{870F5E00-DFD3-47CD-81FB-04A17411FFB2}">
      <dgm:prSet/>
      <dgm:spPr/>
      <dgm:t>
        <a:bodyPr/>
        <a:lstStyle/>
        <a:p>
          <a:endParaRPr lang="en-GB"/>
        </a:p>
      </dgm:t>
    </dgm:pt>
    <dgm:pt modelId="{8119732D-48CE-49BB-9ED1-363B977586F6}" type="sibTrans" cxnId="{870F5E00-DFD3-47CD-81FB-04A17411FFB2}">
      <dgm:prSet/>
      <dgm:spPr/>
      <dgm:t>
        <a:bodyPr/>
        <a:lstStyle/>
        <a:p>
          <a:endParaRPr lang="en-GB"/>
        </a:p>
      </dgm:t>
    </dgm:pt>
    <dgm:pt modelId="{9CFCD5A6-0048-4747-BCC6-F3F8446C0C0A}">
      <dgm:prSet phldrT="[Text]" phldr="0"/>
      <dgm:spPr/>
      <dgm:t>
        <a:bodyPr/>
        <a:lstStyle/>
        <a:p>
          <a:r>
            <a:rPr lang="en-US" dirty="0"/>
            <a:t>Create </a:t>
          </a:r>
          <a:r>
            <a:rPr lang="en-US" dirty="0">
              <a:solidFill>
                <a:srgbClr val="002060"/>
              </a:solidFill>
            </a:rPr>
            <a:t>a language-rich environment </a:t>
          </a:r>
          <a:r>
            <a:rPr lang="en-US" dirty="0"/>
            <a:t>by reading stories, singing, and encourage conversations</a:t>
          </a:r>
          <a:endParaRPr lang="en-GB" dirty="0"/>
        </a:p>
      </dgm:t>
    </dgm:pt>
    <dgm:pt modelId="{DC9C7F4F-474F-41A3-AE2F-FBF0059DB846}" type="parTrans" cxnId="{FCF54C0D-8FAD-460C-BDA2-26317923648A}">
      <dgm:prSet/>
      <dgm:spPr/>
      <dgm:t>
        <a:bodyPr/>
        <a:lstStyle/>
        <a:p>
          <a:endParaRPr lang="en-GB"/>
        </a:p>
      </dgm:t>
    </dgm:pt>
    <dgm:pt modelId="{3728DDF8-0A52-4F49-9FC1-915A510ABE57}" type="sibTrans" cxnId="{FCF54C0D-8FAD-460C-BDA2-26317923648A}">
      <dgm:prSet/>
      <dgm:spPr/>
      <dgm:t>
        <a:bodyPr/>
        <a:lstStyle/>
        <a:p>
          <a:endParaRPr lang="en-GB"/>
        </a:p>
      </dgm:t>
    </dgm:pt>
    <dgm:pt modelId="{1AAE4900-1999-4EA1-B921-C3CC3D765453}">
      <dgm:prSet phldrT="[Text]" phldr="0"/>
      <dgm:spPr/>
      <dgm:t>
        <a:bodyPr/>
        <a:lstStyle/>
        <a:p>
          <a:r>
            <a:rPr lang="en-US" dirty="0"/>
            <a:t>Use </a:t>
          </a:r>
          <a:r>
            <a:rPr lang="en-US" dirty="0">
              <a:solidFill>
                <a:srgbClr val="002060"/>
              </a:solidFill>
            </a:rPr>
            <a:t>small group activities </a:t>
          </a:r>
          <a:r>
            <a:rPr lang="en-US" dirty="0"/>
            <a:t>to build his confidence and social skills</a:t>
          </a:r>
          <a:endParaRPr lang="en-GB" dirty="0"/>
        </a:p>
      </dgm:t>
    </dgm:pt>
    <dgm:pt modelId="{0F91EF70-2365-4691-82D1-7795ED7CE0B5}" type="parTrans" cxnId="{596452CB-7A02-431F-94CE-7B466189F9DD}">
      <dgm:prSet/>
      <dgm:spPr/>
      <dgm:t>
        <a:bodyPr/>
        <a:lstStyle/>
        <a:p>
          <a:endParaRPr lang="en-GB"/>
        </a:p>
      </dgm:t>
    </dgm:pt>
    <dgm:pt modelId="{A523D04A-4A8D-411B-B0AD-CA4E19341379}" type="sibTrans" cxnId="{596452CB-7A02-431F-94CE-7B466189F9DD}">
      <dgm:prSet/>
      <dgm:spPr/>
      <dgm:t>
        <a:bodyPr/>
        <a:lstStyle/>
        <a:p>
          <a:endParaRPr lang="en-GB"/>
        </a:p>
      </dgm:t>
    </dgm:pt>
    <dgm:pt modelId="{BD503ED2-8C1F-4FEA-964E-DF9B4C385210}">
      <dgm:prSet phldrT="[Text]" phldr="0"/>
      <dgm:spPr/>
      <dgm:t>
        <a:bodyPr/>
        <a:lstStyle/>
        <a:p>
          <a:r>
            <a:rPr lang="en-US" dirty="0"/>
            <a:t>Maintain </a:t>
          </a:r>
          <a:r>
            <a:rPr lang="en-US" dirty="0">
              <a:solidFill>
                <a:srgbClr val="002060"/>
              </a:solidFill>
            </a:rPr>
            <a:t>consistent routines</a:t>
          </a:r>
          <a:r>
            <a:rPr lang="en-US" dirty="0"/>
            <a:t> to help him feel safe and secure</a:t>
          </a:r>
          <a:endParaRPr lang="en-GB" dirty="0"/>
        </a:p>
      </dgm:t>
    </dgm:pt>
    <dgm:pt modelId="{0020606C-29E7-49B2-9A09-C0E716C31CBC}" type="parTrans" cxnId="{6FFFDFB7-EADC-4FE1-8958-DC790A7AF9D3}">
      <dgm:prSet/>
      <dgm:spPr/>
      <dgm:t>
        <a:bodyPr/>
        <a:lstStyle/>
        <a:p>
          <a:endParaRPr lang="en-GB"/>
        </a:p>
      </dgm:t>
    </dgm:pt>
    <dgm:pt modelId="{5FE1E226-251D-4708-A512-B398D29B834C}" type="sibTrans" cxnId="{6FFFDFB7-EADC-4FE1-8958-DC790A7AF9D3}">
      <dgm:prSet/>
      <dgm:spPr/>
      <dgm:t>
        <a:bodyPr/>
        <a:lstStyle/>
        <a:p>
          <a:endParaRPr lang="en-GB"/>
        </a:p>
      </dgm:t>
    </dgm:pt>
    <dgm:pt modelId="{0C8D4DCA-0EFF-441A-8911-839EA8B58F93}">
      <dgm:prSet phldrT="[Text]" phldr="0"/>
      <dgm:spPr/>
      <dgm:t>
        <a:bodyPr/>
        <a:lstStyle/>
        <a:p>
          <a:r>
            <a:rPr lang="en-US" dirty="0"/>
            <a:t>Work with his mother and other professionals, to provide consistent support at home and in the children’s </a:t>
          </a:r>
          <a:r>
            <a:rPr lang="en-US" dirty="0" err="1"/>
            <a:t>centre</a:t>
          </a:r>
          <a:endParaRPr lang="en-GB" dirty="0"/>
        </a:p>
      </dgm:t>
    </dgm:pt>
    <dgm:pt modelId="{594DDB10-6BC7-411D-B592-201551883D6C}" type="parTrans" cxnId="{40A5DA6C-425A-421B-B98F-336C1B805189}">
      <dgm:prSet/>
      <dgm:spPr/>
      <dgm:t>
        <a:bodyPr/>
        <a:lstStyle/>
        <a:p>
          <a:endParaRPr lang="en-GB"/>
        </a:p>
      </dgm:t>
    </dgm:pt>
    <dgm:pt modelId="{516220A5-BA48-44CE-ACFD-BFC0307FEF3C}" type="sibTrans" cxnId="{40A5DA6C-425A-421B-B98F-336C1B805189}">
      <dgm:prSet/>
      <dgm:spPr/>
      <dgm:t>
        <a:bodyPr/>
        <a:lstStyle/>
        <a:p>
          <a:endParaRPr lang="en-GB"/>
        </a:p>
      </dgm:t>
    </dgm:pt>
    <dgm:pt modelId="{65EF632D-6852-4C57-99E5-32C83793A10B}" type="pres">
      <dgm:prSet presAssocID="{900CC4B7-247A-4133-BB49-A4230F2862EB}" presName="diagram" presStyleCnt="0">
        <dgm:presLayoutVars>
          <dgm:dir/>
          <dgm:resizeHandles val="exact"/>
        </dgm:presLayoutVars>
      </dgm:prSet>
      <dgm:spPr/>
    </dgm:pt>
    <dgm:pt modelId="{A12325AD-E1BC-40C8-8942-D556F87E6679}" type="pres">
      <dgm:prSet presAssocID="{231B1E35-09D3-4827-A867-D560807F4044}" presName="node" presStyleLbl="node1" presStyleIdx="0" presStyleCnt="5">
        <dgm:presLayoutVars>
          <dgm:bulletEnabled val="1"/>
        </dgm:presLayoutVars>
      </dgm:prSet>
      <dgm:spPr/>
    </dgm:pt>
    <dgm:pt modelId="{B465CDE1-6408-430F-A9B0-766121AFF373}" type="pres">
      <dgm:prSet presAssocID="{8119732D-48CE-49BB-9ED1-363B977586F6}" presName="sibTrans" presStyleCnt="0"/>
      <dgm:spPr/>
    </dgm:pt>
    <dgm:pt modelId="{AA3028F4-A39C-4C91-9D33-853E35C5BBD8}" type="pres">
      <dgm:prSet presAssocID="{9CFCD5A6-0048-4747-BCC6-F3F8446C0C0A}" presName="node" presStyleLbl="node1" presStyleIdx="1" presStyleCnt="5">
        <dgm:presLayoutVars>
          <dgm:bulletEnabled val="1"/>
        </dgm:presLayoutVars>
      </dgm:prSet>
      <dgm:spPr/>
    </dgm:pt>
    <dgm:pt modelId="{D8437899-1D36-4F2B-965D-3E4D960EC6D1}" type="pres">
      <dgm:prSet presAssocID="{3728DDF8-0A52-4F49-9FC1-915A510ABE57}" presName="sibTrans" presStyleCnt="0"/>
      <dgm:spPr/>
    </dgm:pt>
    <dgm:pt modelId="{53478C27-E6BC-4858-9F09-07B010F2054A}" type="pres">
      <dgm:prSet presAssocID="{1AAE4900-1999-4EA1-B921-C3CC3D765453}" presName="node" presStyleLbl="node1" presStyleIdx="2" presStyleCnt="5">
        <dgm:presLayoutVars>
          <dgm:bulletEnabled val="1"/>
        </dgm:presLayoutVars>
      </dgm:prSet>
      <dgm:spPr/>
    </dgm:pt>
    <dgm:pt modelId="{58F67A44-945B-4D7F-B8A1-858F8F4C558E}" type="pres">
      <dgm:prSet presAssocID="{A523D04A-4A8D-411B-B0AD-CA4E19341379}" presName="sibTrans" presStyleCnt="0"/>
      <dgm:spPr/>
    </dgm:pt>
    <dgm:pt modelId="{CCA5BF39-412E-46B7-8A11-0D740BF39E0F}" type="pres">
      <dgm:prSet presAssocID="{BD503ED2-8C1F-4FEA-964E-DF9B4C385210}" presName="node" presStyleLbl="node1" presStyleIdx="3" presStyleCnt="5">
        <dgm:presLayoutVars>
          <dgm:bulletEnabled val="1"/>
        </dgm:presLayoutVars>
      </dgm:prSet>
      <dgm:spPr/>
    </dgm:pt>
    <dgm:pt modelId="{12B1613F-0B55-4E4D-AB3A-81B987A6FF42}" type="pres">
      <dgm:prSet presAssocID="{5FE1E226-251D-4708-A512-B398D29B834C}" presName="sibTrans" presStyleCnt="0"/>
      <dgm:spPr/>
    </dgm:pt>
    <dgm:pt modelId="{C858E3CE-DD4B-4FC0-BC08-0579BDD5D4E3}" type="pres">
      <dgm:prSet presAssocID="{0C8D4DCA-0EFF-441A-8911-839EA8B58F93}" presName="node" presStyleLbl="node1" presStyleIdx="4" presStyleCnt="5">
        <dgm:presLayoutVars>
          <dgm:bulletEnabled val="1"/>
        </dgm:presLayoutVars>
      </dgm:prSet>
      <dgm:spPr/>
    </dgm:pt>
  </dgm:ptLst>
  <dgm:cxnLst>
    <dgm:cxn modelId="{870F5E00-DFD3-47CD-81FB-04A17411FFB2}" srcId="{900CC4B7-247A-4133-BB49-A4230F2862EB}" destId="{231B1E35-09D3-4827-A867-D560807F4044}" srcOrd="0" destOrd="0" parTransId="{7B50E061-8897-4970-AEB6-0350C493BB53}" sibTransId="{8119732D-48CE-49BB-9ED1-363B977586F6}"/>
    <dgm:cxn modelId="{FCF54C0D-8FAD-460C-BDA2-26317923648A}" srcId="{900CC4B7-247A-4133-BB49-A4230F2862EB}" destId="{9CFCD5A6-0048-4747-BCC6-F3F8446C0C0A}" srcOrd="1" destOrd="0" parTransId="{DC9C7F4F-474F-41A3-AE2F-FBF0059DB846}" sibTransId="{3728DDF8-0A52-4F49-9FC1-915A510ABE57}"/>
    <dgm:cxn modelId="{71350214-A035-4F7F-88AB-AEE39C835406}" type="presOf" srcId="{0C8D4DCA-0EFF-441A-8911-839EA8B58F93}" destId="{C858E3CE-DD4B-4FC0-BC08-0579BDD5D4E3}" srcOrd="0" destOrd="0" presId="urn:microsoft.com/office/officeart/2005/8/layout/default"/>
    <dgm:cxn modelId="{62093628-D523-4575-AD26-FF9CFA7A1A25}" type="presOf" srcId="{9CFCD5A6-0048-4747-BCC6-F3F8446C0C0A}" destId="{AA3028F4-A39C-4C91-9D33-853E35C5BBD8}" srcOrd="0" destOrd="0" presId="urn:microsoft.com/office/officeart/2005/8/layout/default"/>
    <dgm:cxn modelId="{40A5DA6C-425A-421B-B98F-336C1B805189}" srcId="{900CC4B7-247A-4133-BB49-A4230F2862EB}" destId="{0C8D4DCA-0EFF-441A-8911-839EA8B58F93}" srcOrd="4" destOrd="0" parTransId="{594DDB10-6BC7-411D-B592-201551883D6C}" sibTransId="{516220A5-BA48-44CE-ACFD-BFC0307FEF3C}"/>
    <dgm:cxn modelId="{D6A89873-3286-4AD7-9088-973AE1EA53EC}" type="presOf" srcId="{231B1E35-09D3-4827-A867-D560807F4044}" destId="{A12325AD-E1BC-40C8-8942-D556F87E6679}" srcOrd="0" destOrd="0" presId="urn:microsoft.com/office/officeart/2005/8/layout/default"/>
    <dgm:cxn modelId="{65F9347C-EFBB-491D-B679-4CE75D57435B}" type="presOf" srcId="{BD503ED2-8C1F-4FEA-964E-DF9B4C385210}" destId="{CCA5BF39-412E-46B7-8A11-0D740BF39E0F}" srcOrd="0" destOrd="0" presId="urn:microsoft.com/office/officeart/2005/8/layout/default"/>
    <dgm:cxn modelId="{6FFFDFB7-EADC-4FE1-8958-DC790A7AF9D3}" srcId="{900CC4B7-247A-4133-BB49-A4230F2862EB}" destId="{BD503ED2-8C1F-4FEA-964E-DF9B4C385210}" srcOrd="3" destOrd="0" parTransId="{0020606C-29E7-49B2-9A09-C0E716C31CBC}" sibTransId="{5FE1E226-251D-4708-A512-B398D29B834C}"/>
    <dgm:cxn modelId="{812813BC-740B-4F89-9AE1-4B044988EB27}" type="presOf" srcId="{1AAE4900-1999-4EA1-B921-C3CC3D765453}" destId="{53478C27-E6BC-4858-9F09-07B010F2054A}" srcOrd="0" destOrd="0" presId="urn:microsoft.com/office/officeart/2005/8/layout/default"/>
    <dgm:cxn modelId="{596452CB-7A02-431F-94CE-7B466189F9DD}" srcId="{900CC4B7-247A-4133-BB49-A4230F2862EB}" destId="{1AAE4900-1999-4EA1-B921-C3CC3D765453}" srcOrd="2" destOrd="0" parTransId="{0F91EF70-2365-4691-82D1-7795ED7CE0B5}" sibTransId="{A523D04A-4A8D-411B-B0AD-CA4E19341379}"/>
    <dgm:cxn modelId="{E23E55E9-4090-4393-8BFB-0E00F0122D74}" type="presOf" srcId="{900CC4B7-247A-4133-BB49-A4230F2862EB}" destId="{65EF632D-6852-4C57-99E5-32C83793A10B}" srcOrd="0" destOrd="0" presId="urn:microsoft.com/office/officeart/2005/8/layout/default"/>
    <dgm:cxn modelId="{C9D29B70-16A4-48B7-8B18-203D74273120}" type="presParOf" srcId="{65EF632D-6852-4C57-99E5-32C83793A10B}" destId="{A12325AD-E1BC-40C8-8942-D556F87E6679}" srcOrd="0" destOrd="0" presId="urn:microsoft.com/office/officeart/2005/8/layout/default"/>
    <dgm:cxn modelId="{37C3F8B8-2CA0-47A1-B35A-DEA03FDB532A}" type="presParOf" srcId="{65EF632D-6852-4C57-99E5-32C83793A10B}" destId="{B465CDE1-6408-430F-A9B0-766121AFF373}" srcOrd="1" destOrd="0" presId="urn:microsoft.com/office/officeart/2005/8/layout/default"/>
    <dgm:cxn modelId="{8CC3E636-D42A-4761-9A5C-523C54FB02E0}" type="presParOf" srcId="{65EF632D-6852-4C57-99E5-32C83793A10B}" destId="{AA3028F4-A39C-4C91-9D33-853E35C5BBD8}" srcOrd="2" destOrd="0" presId="urn:microsoft.com/office/officeart/2005/8/layout/default"/>
    <dgm:cxn modelId="{E892EDF5-4DEC-450C-B104-B4A199A3BEE7}" type="presParOf" srcId="{65EF632D-6852-4C57-99E5-32C83793A10B}" destId="{D8437899-1D36-4F2B-965D-3E4D960EC6D1}" srcOrd="3" destOrd="0" presId="urn:microsoft.com/office/officeart/2005/8/layout/default"/>
    <dgm:cxn modelId="{2145F282-83D2-49D0-B62F-F5B88641490D}" type="presParOf" srcId="{65EF632D-6852-4C57-99E5-32C83793A10B}" destId="{53478C27-E6BC-4858-9F09-07B010F2054A}" srcOrd="4" destOrd="0" presId="urn:microsoft.com/office/officeart/2005/8/layout/default"/>
    <dgm:cxn modelId="{5A280B3C-5DF2-4045-8333-8F74260BDDEB}" type="presParOf" srcId="{65EF632D-6852-4C57-99E5-32C83793A10B}" destId="{58F67A44-945B-4D7F-B8A1-858F8F4C558E}" srcOrd="5" destOrd="0" presId="urn:microsoft.com/office/officeart/2005/8/layout/default"/>
    <dgm:cxn modelId="{505C549F-5C6C-4D99-88B0-4E5A97ED1E5A}" type="presParOf" srcId="{65EF632D-6852-4C57-99E5-32C83793A10B}" destId="{CCA5BF39-412E-46B7-8A11-0D740BF39E0F}" srcOrd="6" destOrd="0" presId="urn:microsoft.com/office/officeart/2005/8/layout/default"/>
    <dgm:cxn modelId="{634EAB85-BBD2-4310-A8C3-A69D358199CB}" type="presParOf" srcId="{65EF632D-6852-4C57-99E5-32C83793A10B}" destId="{12B1613F-0B55-4E4D-AB3A-81B987A6FF42}" srcOrd="7" destOrd="0" presId="urn:microsoft.com/office/officeart/2005/8/layout/default"/>
    <dgm:cxn modelId="{5651A26B-C72E-45E3-9D29-FB677C4C8FD9}" type="presParOf" srcId="{65EF632D-6852-4C57-99E5-32C83793A10B}" destId="{C858E3CE-DD4B-4FC0-BC08-0579BDD5D4E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6F040C-C3AE-4F4D-AFBF-C6A456F59C3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762B4925-50E5-4985-8B3D-8CE4D9FE17F6}">
      <dgm:prSet phldrT="[Text]" phldr="0"/>
      <dgm:spPr/>
      <dgm:t>
        <a:bodyPr/>
        <a:lstStyle/>
        <a:p>
          <a:r>
            <a:rPr lang="en-US" dirty="0"/>
            <a:t>Parenting support to encourage play-based learning at home</a:t>
          </a:r>
          <a:endParaRPr lang="en-GB" dirty="0"/>
        </a:p>
      </dgm:t>
    </dgm:pt>
    <dgm:pt modelId="{E3D95CA4-6A14-4819-8F46-77828A289D89}" type="parTrans" cxnId="{CFEFB2F7-5058-4135-9FFD-5D27B7A1EFF5}">
      <dgm:prSet/>
      <dgm:spPr/>
      <dgm:t>
        <a:bodyPr/>
        <a:lstStyle/>
        <a:p>
          <a:endParaRPr lang="en-GB"/>
        </a:p>
      </dgm:t>
    </dgm:pt>
    <dgm:pt modelId="{CAC95C52-B30C-47E6-9863-3A6BA3E89954}" type="sibTrans" cxnId="{CFEFB2F7-5058-4135-9FFD-5D27B7A1EFF5}">
      <dgm:prSet/>
      <dgm:spPr/>
      <dgm:t>
        <a:bodyPr/>
        <a:lstStyle/>
        <a:p>
          <a:endParaRPr lang="en-GB"/>
        </a:p>
      </dgm:t>
    </dgm:pt>
    <dgm:pt modelId="{4F6C3066-7488-4D36-B93F-86C6E094C161}">
      <dgm:prSet phldrT="[Text]" phldr="0"/>
      <dgm:spPr/>
      <dgm:t>
        <a:bodyPr/>
        <a:lstStyle/>
        <a:p>
          <a:r>
            <a:rPr lang="en-US" dirty="0"/>
            <a:t>Mental health support to improve her wellbeing and confidence</a:t>
          </a:r>
          <a:endParaRPr lang="en-GB" dirty="0"/>
        </a:p>
      </dgm:t>
    </dgm:pt>
    <dgm:pt modelId="{6F1DB23D-5D5F-4653-A1DE-509FFFE0F462}" type="parTrans" cxnId="{E3C58842-0DBD-4E92-B169-E11E2EB6886B}">
      <dgm:prSet/>
      <dgm:spPr/>
      <dgm:t>
        <a:bodyPr/>
        <a:lstStyle/>
        <a:p>
          <a:endParaRPr lang="en-GB"/>
        </a:p>
      </dgm:t>
    </dgm:pt>
    <dgm:pt modelId="{017101CA-8C86-42A9-AD52-B8B5368A472B}" type="sibTrans" cxnId="{E3C58842-0DBD-4E92-B169-E11E2EB6886B}">
      <dgm:prSet/>
      <dgm:spPr/>
      <dgm:t>
        <a:bodyPr/>
        <a:lstStyle/>
        <a:p>
          <a:endParaRPr lang="en-GB"/>
        </a:p>
      </dgm:t>
    </dgm:pt>
    <dgm:pt modelId="{5A66DE16-FBCD-455B-9770-B3BF1843550D}">
      <dgm:prSet phldrT="[Text]" phldr="0"/>
      <dgm:spPr/>
      <dgm:t>
        <a:bodyPr/>
        <a:lstStyle/>
        <a:p>
          <a:r>
            <a:rPr lang="en-US" dirty="0"/>
            <a:t>Guidance on developing Isaac’s language trough reading, talking, and play</a:t>
          </a:r>
          <a:endParaRPr lang="en-GB" dirty="0"/>
        </a:p>
      </dgm:t>
    </dgm:pt>
    <dgm:pt modelId="{873BD8E8-2151-40EE-94B7-2CF7BBC8E0D7}" type="parTrans" cxnId="{6F5A01DB-E0B9-47CE-A94E-0BDD76003F82}">
      <dgm:prSet/>
      <dgm:spPr/>
      <dgm:t>
        <a:bodyPr/>
        <a:lstStyle/>
        <a:p>
          <a:endParaRPr lang="en-GB"/>
        </a:p>
      </dgm:t>
    </dgm:pt>
    <dgm:pt modelId="{E517EABF-147F-4675-B029-586E76795A06}" type="sibTrans" cxnId="{6F5A01DB-E0B9-47CE-A94E-0BDD76003F82}">
      <dgm:prSet/>
      <dgm:spPr/>
      <dgm:t>
        <a:bodyPr/>
        <a:lstStyle/>
        <a:p>
          <a:endParaRPr lang="en-GB"/>
        </a:p>
      </dgm:t>
    </dgm:pt>
    <dgm:pt modelId="{4D09FEA9-B1DC-46F5-978E-1923B035F2CA}">
      <dgm:prSet phldrT="[Text]" phldr="0"/>
      <dgm:spPr/>
      <dgm:t>
        <a:bodyPr/>
        <a:lstStyle/>
        <a:p>
          <a:r>
            <a:rPr lang="en-US" dirty="0"/>
            <a:t>Support for early years professionals and community services to create a consistent and stimulating environment</a:t>
          </a:r>
          <a:endParaRPr lang="en-GB" dirty="0"/>
        </a:p>
      </dgm:t>
    </dgm:pt>
    <dgm:pt modelId="{AF10C206-843A-44F7-A8C4-41233D1E4C73}" type="parTrans" cxnId="{430FBF76-59FF-464D-A49F-D049C7E829A2}">
      <dgm:prSet/>
      <dgm:spPr/>
      <dgm:t>
        <a:bodyPr/>
        <a:lstStyle/>
        <a:p>
          <a:endParaRPr lang="en-GB"/>
        </a:p>
      </dgm:t>
    </dgm:pt>
    <dgm:pt modelId="{3B472BA7-2F0C-4144-A7CA-1BBDD4A85AB1}" type="sibTrans" cxnId="{430FBF76-59FF-464D-A49F-D049C7E829A2}">
      <dgm:prSet/>
      <dgm:spPr/>
      <dgm:t>
        <a:bodyPr/>
        <a:lstStyle/>
        <a:p>
          <a:endParaRPr lang="en-GB"/>
        </a:p>
      </dgm:t>
    </dgm:pt>
    <dgm:pt modelId="{B67C98BE-E6BC-47BB-BF8C-3F3E7A4FCC4B}" type="pres">
      <dgm:prSet presAssocID="{296F040C-C3AE-4F4D-AFBF-C6A456F59C39}" presName="diagram" presStyleCnt="0">
        <dgm:presLayoutVars>
          <dgm:dir/>
          <dgm:resizeHandles val="exact"/>
        </dgm:presLayoutVars>
      </dgm:prSet>
      <dgm:spPr/>
    </dgm:pt>
    <dgm:pt modelId="{B7DDBEC9-C6DD-4CFE-B769-63CBA2B48535}" type="pres">
      <dgm:prSet presAssocID="{762B4925-50E5-4985-8B3D-8CE4D9FE17F6}" presName="node" presStyleLbl="node1" presStyleIdx="0" presStyleCnt="4">
        <dgm:presLayoutVars>
          <dgm:bulletEnabled val="1"/>
        </dgm:presLayoutVars>
      </dgm:prSet>
      <dgm:spPr/>
    </dgm:pt>
    <dgm:pt modelId="{A428E912-3A83-485E-84DE-5908F51F2366}" type="pres">
      <dgm:prSet presAssocID="{CAC95C52-B30C-47E6-9863-3A6BA3E89954}" presName="sibTrans" presStyleCnt="0"/>
      <dgm:spPr/>
    </dgm:pt>
    <dgm:pt modelId="{B6B0AB6D-DFE3-439B-9D5B-FEBC92218024}" type="pres">
      <dgm:prSet presAssocID="{4F6C3066-7488-4D36-B93F-86C6E094C161}" presName="node" presStyleLbl="node1" presStyleIdx="1" presStyleCnt="4">
        <dgm:presLayoutVars>
          <dgm:bulletEnabled val="1"/>
        </dgm:presLayoutVars>
      </dgm:prSet>
      <dgm:spPr/>
    </dgm:pt>
    <dgm:pt modelId="{24E920B0-C397-4E53-8B25-27C7B9946CA8}" type="pres">
      <dgm:prSet presAssocID="{017101CA-8C86-42A9-AD52-B8B5368A472B}" presName="sibTrans" presStyleCnt="0"/>
      <dgm:spPr/>
    </dgm:pt>
    <dgm:pt modelId="{D5BCF207-788C-4F95-8FC3-6585D9CFD0D1}" type="pres">
      <dgm:prSet presAssocID="{5A66DE16-FBCD-455B-9770-B3BF1843550D}" presName="node" presStyleLbl="node1" presStyleIdx="2" presStyleCnt="4">
        <dgm:presLayoutVars>
          <dgm:bulletEnabled val="1"/>
        </dgm:presLayoutVars>
      </dgm:prSet>
      <dgm:spPr/>
    </dgm:pt>
    <dgm:pt modelId="{81A3C5C1-5E03-4E93-A714-5255E604626E}" type="pres">
      <dgm:prSet presAssocID="{E517EABF-147F-4675-B029-586E76795A06}" presName="sibTrans" presStyleCnt="0"/>
      <dgm:spPr/>
    </dgm:pt>
    <dgm:pt modelId="{6B4ABBA4-03DE-4499-909D-0785D5ABCC13}" type="pres">
      <dgm:prSet presAssocID="{4D09FEA9-B1DC-46F5-978E-1923B035F2CA}" presName="node" presStyleLbl="node1" presStyleIdx="3" presStyleCnt="4">
        <dgm:presLayoutVars>
          <dgm:bulletEnabled val="1"/>
        </dgm:presLayoutVars>
      </dgm:prSet>
      <dgm:spPr/>
    </dgm:pt>
  </dgm:ptLst>
  <dgm:cxnLst>
    <dgm:cxn modelId="{BAEB8828-F2F5-4EDE-8FE5-F8395BD80AEF}" type="presOf" srcId="{5A66DE16-FBCD-455B-9770-B3BF1843550D}" destId="{D5BCF207-788C-4F95-8FC3-6585D9CFD0D1}" srcOrd="0" destOrd="0" presId="urn:microsoft.com/office/officeart/2005/8/layout/default"/>
    <dgm:cxn modelId="{700D852A-689A-4571-9D9C-CE014D8BE8A2}" type="presOf" srcId="{4F6C3066-7488-4D36-B93F-86C6E094C161}" destId="{B6B0AB6D-DFE3-439B-9D5B-FEBC92218024}" srcOrd="0" destOrd="0" presId="urn:microsoft.com/office/officeart/2005/8/layout/default"/>
    <dgm:cxn modelId="{E919BE3A-EA57-4A40-B7AA-4994D277A5CB}" type="presOf" srcId="{296F040C-C3AE-4F4D-AFBF-C6A456F59C39}" destId="{B67C98BE-E6BC-47BB-BF8C-3F3E7A4FCC4B}" srcOrd="0" destOrd="0" presId="urn:microsoft.com/office/officeart/2005/8/layout/default"/>
    <dgm:cxn modelId="{E3C58842-0DBD-4E92-B169-E11E2EB6886B}" srcId="{296F040C-C3AE-4F4D-AFBF-C6A456F59C39}" destId="{4F6C3066-7488-4D36-B93F-86C6E094C161}" srcOrd="1" destOrd="0" parTransId="{6F1DB23D-5D5F-4653-A1DE-509FFFE0F462}" sibTransId="{017101CA-8C86-42A9-AD52-B8B5368A472B}"/>
    <dgm:cxn modelId="{430FBF76-59FF-464D-A49F-D049C7E829A2}" srcId="{296F040C-C3AE-4F4D-AFBF-C6A456F59C39}" destId="{4D09FEA9-B1DC-46F5-978E-1923B035F2CA}" srcOrd="3" destOrd="0" parTransId="{AF10C206-843A-44F7-A8C4-41233D1E4C73}" sibTransId="{3B472BA7-2F0C-4144-A7CA-1BBDD4A85AB1}"/>
    <dgm:cxn modelId="{17290959-57D3-461A-8645-FFAD8A210E2E}" type="presOf" srcId="{762B4925-50E5-4985-8B3D-8CE4D9FE17F6}" destId="{B7DDBEC9-C6DD-4CFE-B769-63CBA2B48535}" srcOrd="0" destOrd="0" presId="urn:microsoft.com/office/officeart/2005/8/layout/default"/>
    <dgm:cxn modelId="{ACCC73CB-BF47-43F8-9E4D-F2914BA84541}" type="presOf" srcId="{4D09FEA9-B1DC-46F5-978E-1923B035F2CA}" destId="{6B4ABBA4-03DE-4499-909D-0785D5ABCC13}" srcOrd="0" destOrd="0" presId="urn:microsoft.com/office/officeart/2005/8/layout/default"/>
    <dgm:cxn modelId="{6F5A01DB-E0B9-47CE-A94E-0BDD76003F82}" srcId="{296F040C-C3AE-4F4D-AFBF-C6A456F59C39}" destId="{5A66DE16-FBCD-455B-9770-B3BF1843550D}" srcOrd="2" destOrd="0" parTransId="{873BD8E8-2151-40EE-94B7-2CF7BBC8E0D7}" sibTransId="{E517EABF-147F-4675-B029-586E76795A06}"/>
    <dgm:cxn modelId="{CFEFB2F7-5058-4135-9FFD-5D27B7A1EFF5}" srcId="{296F040C-C3AE-4F4D-AFBF-C6A456F59C39}" destId="{762B4925-50E5-4985-8B3D-8CE4D9FE17F6}" srcOrd="0" destOrd="0" parTransId="{E3D95CA4-6A14-4819-8F46-77828A289D89}" sibTransId="{CAC95C52-B30C-47E6-9863-3A6BA3E89954}"/>
    <dgm:cxn modelId="{522F0183-1762-4FFC-8072-8E336557A893}" type="presParOf" srcId="{B67C98BE-E6BC-47BB-BF8C-3F3E7A4FCC4B}" destId="{B7DDBEC9-C6DD-4CFE-B769-63CBA2B48535}" srcOrd="0" destOrd="0" presId="urn:microsoft.com/office/officeart/2005/8/layout/default"/>
    <dgm:cxn modelId="{85588F1A-6C84-4938-B6EE-472E144207F7}" type="presParOf" srcId="{B67C98BE-E6BC-47BB-BF8C-3F3E7A4FCC4B}" destId="{A428E912-3A83-485E-84DE-5908F51F2366}" srcOrd="1" destOrd="0" presId="urn:microsoft.com/office/officeart/2005/8/layout/default"/>
    <dgm:cxn modelId="{124F4F34-877C-4B0B-9E78-93696CC4162C}" type="presParOf" srcId="{B67C98BE-E6BC-47BB-BF8C-3F3E7A4FCC4B}" destId="{B6B0AB6D-DFE3-439B-9D5B-FEBC92218024}" srcOrd="2" destOrd="0" presId="urn:microsoft.com/office/officeart/2005/8/layout/default"/>
    <dgm:cxn modelId="{FABB041F-D801-48A9-9BC3-699713E07002}" type="presParOf" srcId="{B67C98BE-E6BC-47BB-BF8C-3F3E7A4FCC4B}" destId="{24E920B0-C397-4E53-8B25-27C7B9946CA8}" srcOrd="3" destOrd="0" presId="urn:microsoft.com/office/officeart/2005/8/layout/default"/>
    <dgm:cxn modelId="{92F6EF79-8059-4F1E-BD9D-B44376D51496}" type="presParOf" srcId="{B67C98BE-E6BC-47BB-BF8C-3F3E7A4FCC4B}" destId="{D5BCF207-788C-4F95-8FC3-6585D9CFD0D1}" srcOrd="4" destOrd="0" presId="urn:microsoft.com/office/officeart/2005/8/layout/default"/>
    <dgm:cxn modelId="{83AB559E-0AD9-4CAD-A244-5E6E15E879B8}" type="presParOf" srcId="{B67C98BE-E6BC-47BB-BF8C-3F3E7A4FCC4B}" destId="{81A3C5C1-5E03-4E93-A714-5255E604626E}" srcOrd="5" destOrd="0" presId="urn:microsoft.com/office/officeart/2005/8/layout/default"/>
    <dgm:cxn modelId="{43752E34-BEA4-4981-B5AF-AA28A42EFCD8}" type="presParOf" srcId="{B67C98BE-E6BC-47BB-BF8C-3F3E7A4FCC4B}" destId="{6B4ABBA4-03DE-4499-909D-0785D5ABCC13}"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AA198-080F-4F6F-B18E-E60AA89D060C}">
      <dsp:nvSpPr>
        <dsp:cNvPr id="0" name=""/>
        <dsp:cNvSpPr/>
      </dsp:nvSpPr>
      <dsp:spPr>
        <a:xfrm>
          <a:off x="3047999" y="0"/>
          <a:ext cx="2032000" cy="958811"/>
        </a:xfrm>
        <a:prstGeom prst="trapezoid">
          <a:avLst>
            <a:gd name="adj" fmla="val 105965"/>
          </a:avLst>
        </a:prstGeom>
        <a:solidFill>
          <a:schemeClr val="accent1">
            <a:lumMod val="20000"/>
            <a:lumOff val="8000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Formal Operational Stage (11 and older)</a:t>
          </a:r>
          <a:endParaRPr lang="en-GB" sz="1800" kern="1200" dirty="0">
            <a:solidFill>
              <a:schemeClr val="tx1"/>
            </a:solidFill>
          </a:endParaRPr>
        </a:p>
      </dsp:txBody>
      <dsp:txXfrm>
        <a:off x="3047999" y="0"/>
        <a:ext cx="2032000" cy="958811"/>
      </dsp:txXfrm>
    </dsp:sp>
    <dsp:sp modelId="{73FA1282-AB79-40B8-922C-364A27B4F1F2}">
      <dsp:nvSpPr>
        <dsp:cNvPr id="0" name=""/>
        <dsp:cNvSpPr/>
      </dsp:nvSpPr>
      <dsp:spPr>
        <a:xfrm>
          <a:off x="2032000" y="958811"/>
          <a:ext cx="4064000" cy="958811"/>
        </a:xfrm>
        <a:prstGeom prst="trapezoid">
          <a:avLst>
            <a:gd name="adj" fmla="val 105965"/>
          </a:avLst>
        </a:prstGeom>
        <a:solidFill>
          <a:schemeClr val="accent1">
            <a:lumMod val="40000"/>
            <a:lumOff val="6000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Concrete </a:t>
          </a:r>
          <a:r>
            <a:rPr lang="en-US" sz="2100" kern="1200" dirty="0" err="1">
              <a:solidFill>
                <a:schemeClr val="tx1"/>
              </a:solidFill>
            </a:rPr>
            <a:t>Opeartional</a:t>
          </a:r>
          <a:r>
            <a:rPr lang="en-US" sz="2100" kern="1200" dirty="0">
              <a:solidFill>
                <a:schemeClr val="tx1"/>
              </a:solidFill>
            </a:rPr>
            <a:t> Stage (7-11 years)</a:t>
          </a:r>
          <a:endParaRPr lang="en-GB" sz="2100" kern="1200" dirty="0">
            <a:solidFill>
              <a:schemeClr val="tx1"/>
            </a:solidFill>
          </a:endParaRPr>
        </a:p>
      </dsp:txBody>
      <dsp:txXfrm>
        <a:off x="2743199" y="958811"/>
        <a:ext cx="2641600" cy="958811"/>
      </dsp:txXfrm>
    </dsp:sp>
    <dsp:sp modelId="{62090CB4-ACA8-434C-B7B8-B4E58FB1E4DE}">
      <dsp:nvSpPr>
        <dsp:cNvPr id="0" name=""/>
        <dsp:cNvSpPr/>
      </dsp:nvSpPr>
      <dsp:spPr>
        <a:xfrm>
          <a:off x="1015999" y="1917623"/>
          <a:ext cx="6096000" cy="958811"/>
        </a:xfrm>
        <a:prstGeom prst="trapezoid">
          <a:avLst>
            <a:gd name="adj" fmla="val 105965"/>
          </a:avLst>
        </a:prstGeom>
        <a:solidFill>
          <a:schemeClr val="accent1">
            <a:lumMod val="60000"/>
            <a:lumOff val="4000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Preoperational Stage (2-7 years)</a:t>
          </a:r>
          <a:endParaRPr lang="en-GB" sz="2100" kern="1200" dirty="0">
            <a:solidFill>
              <a:schemeClr val="tx1"/>
            </a:solidFill>
          </a:endParaRPr>
        </a:p>
      </dsp:txBody>
      <dsp:txXfrm>
        <a:off x="2082799" y="1917623"/>
        <a:ext cx="3962400" cy="958811"/>
      </dsp:txXfrm>
    </dsp:sp>
    <dsp:sp modelId="{E2F18EB8-FF33-4E9F-BAB2-4548F62B5673}">
      <dsp:nvSpPr>
        <dsp:cNvPr id="0" name=""/>
        <dsp:cNvSpPr/>
      </dsp:nvSpPr>
      <dsp:spPr>
        <a:xfrm>
          <a:off x="0" y="2876434"/>
          <a:ext cx="8128000" cy="958811"/>
        </a:xfrm>
        <a:prstGeom prst="trapezoid">
          <a:avLst>
            <a:gd name="adj" fmla="val 105965"/>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Sensorimotor Stage (0-2 years)</a:t>
          </a:r>
          <a:endParaRPr lang="en-GB" sz="2100" kern="1200" dirty="0">
            <a:solidFill>
              <a:schemeClr val="tx1"/>
            </a:solidFill>
          </a:endParaRPr>
        </a:p>
      </dsp:txBody>
      <dsp:txXfrm>
        <a:off x="1422399" y="2876434"/>
        <a:ext cx="5283200" cy="9588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325AD-E1BC-40C8-8942-D556F87E6679}">
      <dsp:nvSpPr>
        <dsp:cNvPr id="0" name=""/>
        <dsp:cNvSpPr/>
      </dsp:nvSpPr>
      <dsp:spPr>
        <a:xfrm>
          <a:off x="0" y="78184"/>
          <a:ext cx="2786062" cy="1671637"/>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Provide </a:t>
          </a:r>
          <a:r>
            <a:rPr lang="en-US" sz="1800" kern="1200" dirty="0">
              <a:solidFill>
                <a:srgbClr val="002060"/>
              </a:solidFill>
            </a:rPr>
            <a:t>play-based learning</a:t>
          </a:r>
          <a:r>
            <a:rPr lang="en-US" sz="1800" kern="1200" dirty="0"/>
            <a:t> to develop his thinking, language and problem-solving skills</a:t>
          </a:r>
          <a:endParaRPr lang="en-GB" sz="1800" kern="1200" dirty="0"/>
        </a:p>
      </dsp:txBody>
      <dsp:txXfrm>
        <a:off x="0" y="78184"/>
        <a:ext cx="2786062" cy="1671637"/>
      </dsp:txXfrm>
    </dsp:sp>
    <dsp:sp modelId="{AA3028F4-A39C-4C91-9D33-853E35C5BBD8}">
      <dsp:nvSpPr>
        <dsp:cNvPr id="0" name=""/>
        <dsp:cNvSpPr/>
      </dsp:nvSpPr>
      <dsp:spPr>
        <a:xfrm>
          <a:off x="3064668" y="78184"/>
          <a:ext cx="2786062" cy="1671637"/>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Create </a:t>
          </a:r>
          <a:r>
            <a:rPr lang="en-US" sz="1800" kern="1200" dirty="0">
              <a:solidFill>
                <a:srgbClr val="002060"/>
              </a:solidFill>
            </a:rPr>
            <a:t>a language-rich environment </a:t>
          </a:r>
          <a:r>
            <a:rPr lang="en-US" sz="1800" kern="1200" dirty="0"/>
            <a:t>by reading stories, singing, and encourage conversations</a:t>
          </a:r>
          <a:endParaRPr lang="en-GB" sz="1800" kern="1200" dirty="0"/>
        </a:p>
      </dsp:txBody>
      <dsp:txXfrm>
        <a:off x="3064668" y="78184"/>
        <a:ext cx="2786062" cy="1671637"/>
      </dsp:txXfrm>
    </dsp:sp>
    <dsp:sp modelId="{53478C27-E6BC-4858-9F09-07B010F2054A}">
      <dsp:nvSpPr>
        <dsp:cNvPr id="0" name=""/>
        <dsp:cNvSpPr/>
      </dsp:nvSpPr>
      <dsp:spPr>
        <a:xfrm>
          <a:off x="6129337" y="78184"/>
          <a:ext cx="2786062" cy="1671637"/>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Use </a:t>
          </a:r>
          <a:r>
            <a:rPr lang="en-US" sz="1800" kern="1200" dirty="0">
              <a:solidFill>
                <a:srgbClr val="002060"/>
              </a:solidFill>
            </a:rPr>
            <a:t>small group activities </a:t>
          </a:r>
          <a:r>
            <a:rPr lang="en-US" sz="1800" kern="1200" dirty="0"/>
            <a:t>to build his confidence and social skills</a:t>
          </a:r>
          <a:endParaRPr lang="en-GB" sz="1800" kern="1200" dirty="0"/>
        </a:p>
      </dsp:txBody>
      <dsp:txXfrm>
        <a:off x="6129337" y="78184"/>
        <a:ext cx="2786062" cy="1671637"/>
      </dsp:txXfrm>
    </dsp:sp>
    <dsp:sp modelId="{CCA5BF39-412E-46B7-8A11-0D740BF39E0F}">
      <dsp:nvSpPr>
        <dsp:cNvPr id="0" name=""/>
        <dsp:cNvSpPr/>
      </dsp:nvSpPr>
      <dsp:spPr>
        <a:xfrm>
          <a:off x="1532334" y="2028428"/>
          <a:ext cx="2786062" cy="1671637"/>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Maintain </a:t>
          </a:r>
          <a:r>
            <a:rPr lang="en-US" sz="1800" kern="1200" dirty="0">
              <a:solidFill>
                <a:srgbClr val="002060"/>
              </a:solidFill>
            </a:rPr>
            <a:t>consistent routines</a:t>
          </a:r>
          <a:r>
            <a:rPr lang="en-US" sz="1800" kern="1200" dirty="0"/>
            <a:t> to help him feel safe and secure</a:t>
          </a:r>
          <a:endParaRPr lang="en-GB" sz="1800" kern="1200" dirty="0"/>
        </a:p>
      </dsp:txBody>
      <dsp:txXfrm>
        <a:off x="1532334" y="2028428"/>
        <a:ext cx="2786062" cy="1671637"/>
      </dsp:txXfrm>
    </dsp:sp>
    <dsp:sp modelId="{C858E3CE-DD4B-4FC0-BC08-0579BDD5D4E3}">
      <dsp:nvSpPr>
        <dsp:cNvPr id="0" name=""/>
        <dsp:cNvSpPr/>
      </dsp:nvSpPr>
      <dsp:spPr>
        <a:xfrm>
          <a:off x="4597003" y="2028428"/>
          <a:ext cx="2786062" cy="1671637"/>
        </a:xfrm>
        <a:prstGeom prst="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Work with his mother and other professionals, to provide consistent support at home and in the children’s </a:t>
          </a:r>
          <a:r>
            <a:rPr lang="en-US" sz="1800" kern="1200" dirty="0" err="1"/>
            <a:t>centre</a:t>
          </a:r>
          <a:endParaRPr lang="en-GB" sz="1800" kern="1200" dirty="0"/>
        </a:p>
      </dsp:txBody>
      <dsp:txXfrm>
        <a:off x="4597003" y="2028428"/>
        <a:ext cx="2786062" cy="16716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DBEC9-C6DD-4CFE-B769-63CBA2B48535}">
      <dsp:nvSpPr>
        <dsp:cNvPr id="0" name=""/>
        <dsp:cNvSpPr/>
      </dsp:nvSpPr>
      <dsp:spPr>
        <a:xfrm>
          <a:off x="1408920" y="1785"/>
          <a:ext cx="2903599" cy="1742159"/>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Parenting support to encourage play-based learning at home</a:t>
          </a:r>
          <a:endParaRPr lang="en-GB" sz="1800" kern="1200" dirty="0"/>
        </a:p>
      </dsp:txBody>
      <dsp:txXfrm>
        <a:off x="1408920" y="1785"/>
        <a:ext cx="2903599" cy="1742159"/>
      </dsp:txXfrm>
    </dsp:sp>
    <dsp:sp modelId="{B6B0AB6D-DFE3-439B-9D5B-FEBC92218024}">
      <dsp:nvSpPr>
        <dsp:cNvPr id="0" name=""/>
        <dsp:cNvSpPr/>
      </dsp:nvSpPr>
      <dsp:spPr>
        <a:xfrm>
          <a:off x="4602879" y="1785"/>
          <a:ext cx="2903599" cy="1742159"/>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Mental health support to improve her wellbeing and confidence</a:t>
          </a:r>
          <a:endParaRPr lang="en-GB" sz="1800" kern="1200" dirty="0"/>
        </a:p>
      </dsp:txBody>
      <dsp:txXfrm>
        <a:off x="4602879" y="1785"/>
        <a:ext cx="2903599" cy="1742159"/>
      </dsp:txXfrm>
    </dsp:sp>
    <dsp:sp modelId="{D5BCF207-788C-4F95-8FC3-6585D9CFD0D1}">
      <dsp:nvSpPr>
        <dsp:cNvPr id="0" name=""/>
        <dsp:cNvSpPr/>
      </dsp:nvSpPr>
      <dsp:spPr>
        <a:xfrm>
          <a:off x="1408920" y="2034304"/>
          <a:ext cx="2903599" cy="1742159"/>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Guidance on developing Isaac’s language trough reading, talking, and play</a:t>
          </a:r>
          <a:endParaRPr lang="en-GB" sz="1800" kern="1200" dirty="0"/>
        </a:p>
      </dsp:txBody>
      <dsp:txXfrm>
        <a:off x="1408920" y="2034304"/>
        <a:ext cx="2903599" cy="1742159"/>
      </dsp:txXfrm>
    </dsp:sp>
    <dsp:sp modelId="{6B4ABBA4-03DE-4499-909D-0785D5ABCC13}">
      <dsp:nvSpPr>
        <dsp:cNvPr id="0" name=""/>
        <dsp:cNvSpPr/>
      </dsp:nvSpPr>
      <dsp:spPr>
        <a:xfrm>
          <a:off x="4602879" y="2034304"/>
          <a:ext cx="2903599" cy="1742159"/>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Support for early years professionals and community services to create a consistent and stimulating environment</a:t>
          </a:r>
          <a:endParaRPr lang="en-GB" sz="1800" kern="1200" dirty="0"/>
        </a:p>
      </dsp:txBody>
      <dsp:txXfrm>
        <a:off x="4602879" y="2034304"/>
        <a:ext cx="2903599" cy="1742159"/>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7/3/2026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1539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7/3/2026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62871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7/3/2026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804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7/3/2026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044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7/3/2026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7932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7/3/2026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1920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7/3/2026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7751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7/3/2026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8608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7/3/2026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325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7/3/2026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2177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7/3/2026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646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7/3/2026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5554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07/03/2026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9509706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027993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60158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153940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627809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7/3/2026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758812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04E684-10F4-4CC3-A0B9-F03AA7BE37CF}" type="datetimeFigureOut">
              <a:rPr lang="en-US" smtClean="0"/>
              <a:t>7/3/2026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47398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E684-10F4-4CC3-A0B9-F03AA7BE37CF}" type="datetimeFigureOut">
              <a:rPr lang="en-US" smtClean="0"/>
              <a:t>7/3/2026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730890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353506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338720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517C94-3B1E-4991-BED3-41F8B0158A00}" type="datetime1">
              <a:rPr lang="en-US" smtClean="0"/>
              <a:t>7/3/2026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1845056945"/>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517C94-3B1E-4991-BED3-41F8B0158A00}" type="datetime1">
              <a:rPr lang="en-US" smtClean="0"/>
              <a:t>7/3/2026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3BAE12-D270-459D-897B-6833652BB167}"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4197362"/>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0517C94-3B1E-4991-BED3-41F8B0158A00}" type="datetime1">
              <a:rPr lang="en-US" smtClean="0"/>
              <a:t>7/3/2026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2885366893"/>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0517C94-3B1E-4991-BED3-41F8B0158A00}" type="datetime1">
              <a:rPr lang="en-US" smtClean="0"/>
              <a:t>7/3/2026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3BAE12-D270-459D-897B-6833652BB167}"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43145355"/>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0517C94-3B1E-4991-BED3-41F8B0158A00}" type="datetime1">
              <a:rPr lang="en-US" smtClean="0"/>
              <a:t>7/3/2026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3344803104"/>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256993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8108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theme" Target="../theme/theme2.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7/3/2026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132624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0" r:id="rId5"/>
    <p:sldLayoutId id="2147483741" r:id="rId6"/>
    <p:sldLayoutId id="2147483747" r:id="rId7"/>
    <p:sldLayoutId id="2147483742" r:id="rId8"/>
    <p:sldLayoutId id="2147483743" r:id="rId9"/>
    <p:sldLayoutId id="2147483744" r:id="rId10"/>
    <p:sldLayoutId id="2147483745" r:id="rId11"/>
    <p:sldLayoutId id="2147483746" r:id="rId12"/>
    <p:sldLayoutId id="2147483867" r:id="rId13"/>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0517C94-3B1E-4991-BED3-41F8B0158A00}" type="datetime1">
              <a:rPr lang="en-US" smtClean="0"/>
              <a:t>7/3/2026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1080993430"/>
      </p:ext>
    </p:extLst>
  </p:cSld>
  <p:clrMap bg1="lt1" tx1="dk1" bg2="lt2" tx2="dk2" accent1="accent1" accent2="accent2" accent3="accent3" accent4="accent4" accent5="accent5" accent6="accent6" hlink="hlink" folHlink="folHlink"/>
  <p:sldLayoutIdLst>
    <p:sldLayoutId id="2147483949" r:id="rId1"/>
    <p:sldLayoutId id="2147483950" r:id="rId2"/>
    <p:sldLayoutId id="2147483951" r:id="rId3"/>
    <p:sldLayoutId id="2147483952" r:id="rId4"/>
    <p:sldLayoutId id="2147483953" r:id="rId5"/>
    <p:sldLayoutId id="2147483954" r:id="rId6"/>
    <p:sldLayoutId id="2147483955" r:id="rId7"/>
    <p:sldLayoutId id="2147483956" r:id="rId8"/>
    <p:sldLayoutId id="2147483957" r:id="rId9"/>
    <p:sldLayoutId id="2147483958" r:id="rId10"/>
    <p:sldLayoutId id="2147483959" r:id="rId11"/>
    <p:sldLayoutId id="2147483960" r:id="rId12"/>
    <p:sldLayoutId id="2147483961" r:id="rId13"/>
    <p:sldLayoutId id="2147483962" r:id="rId14"/>
    <p:sldLayoutId id="2147483963" r:id="rId15"/>
    <p:sldLayoutId id="2147483964"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8" Type="http://schemas.openxmlformats.org/officeDocument/2006/relationships/hyperlink" Target="https://archive.org/details/originsofintelli00piag" TargetMode="External"/><Relationship Id="rId3" Type="http://schemas.openxmlformats.org/officeDocument/2006/relationships/hyperlink" Target="https://www.gov.uk/government/publications/development-matters-2" TargetMode="External"/><Relationship Id="rId7" Type="http://schemas.openxmlformats.org/officeDocument/2006/relationships/hyperlink" Target="https://learning.nspcc.org.uk/child-health-development" TargetMode="External"/><Relationship Id="rId2" Type="http://schemas.openxmlformats.org/officeDocument/2006/relationships/hyperlink" Target="https://www.pearson.com/en-us/subject-catalog/p/development-through-the-lifespan/P200000003480" TargetMode="External"/><Relationship Id="rId1" Type="http://schemas.openxmlformats.org/officeDocument/2006/relationships/slideLayout" Target="../slideLayouts/slideLayout15.xml"/><Relationship Id="rId6" Type="http://schemas.openxmlformats.org/officeDocument/2006/relationships/hyperlink" Target="https://www.nice.org.uk/" TargetMode="External"/><Relationship Id="rId11" Type="http://schemas.openxmlformats.org/officeDocument/2006/relationships/hyperlink" Target="https://ecdn.teacherspayteachers.com/thumbitem/IB-Psychology-Cognitive-Perspective-New-Curriculum-2019-SL-and-HL-included-4382735-1550266909/original-4382735-1.jpg" TargetMode="External"/><Relationship Id="rId5" Type="http://schemas.openxmlformats.org/officeDocument/2006/relationships/hyperlink" Target="https://img.magnific.com/premium-photo/depressed-single-mother-with-child-living-room_495423-45371.jpg?w=2000" TargetMode="External"/><Relationship Id="rId10" Type="http://schemas.openxmlformats.org/officeDocument/2006/relationships/hyperlink" Target="https://sproutsschools.com/wp-content/uploads/2020/11/Piagets-Theory.jpg" TargetMode="External"/><Relationship Id="rId4" Type="http://schemas.openxmlformats.org/officeDocument/2006/relationships/hyperlink" Target="https://www.gov.uk/government/publications/early-years-foundation-stage-framework-2" TargetMode="External"/><Relationship Id="rId9" Type="http://schemas.openxmlformats.org/officeDocument/2006/relationships/hyperlink" Target="https://speechandlanguag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alphaModFix amt="74351"/>
            <a:lum/>
          </a:blip>
          <a:srcRect/>
          <a:stretch>
            <a:fillRect/>
          </a:stretch>
        </a:blipFill>
        <a:effectLst/>
      </p:bgPr>
    </p:bg>
    <p:spTree>
      <p:nvGrpSpPr>
        <p:cNvPr id="1" name=""/>
        <p:cNvGrpSpPr/>
        <p:nvPr/>
      </p:nvGrpSpPr>
      <p:grpSpPr>
        <a:xfrm>
          <a:off x="0" y="0"/>
          <a:ext cx="0" cy="0"/>
          <a:chOff x="0" y="0"/>
          <a:chExt cx="0" cy="0"/>
        </a:xfrm>
      </p:grpSpPr>
      <p:sp>
        <p:nvSpPr>
          <p:cNvPr id="9219" name="Subtitle 4">
            <a:extLst>
              <a:ext uri="{FF2B5EF4-FFF2-40B4-BE49-F238E27FC236}">
                <a16:creationId xmlns:a16="http://schemas.microsoft.com/office/drawing/2014/main" id="{D25DA504-F8A1-0725-A845-0BE2FB6F4226}"/>
              </a:ext>
            </a:extLst>
          </p:cNvPr>
          <p:cNvSpPr>
            <a:spLocks noGrp="1"/>
          </p:cNvSpPr>
          <p:nvPr>
            <p:ph type="subTitle" idx="1"/>
          </p:nvPr>
        </p:nvSpPr>
        <p:spPr>
          <a:xfrm>
            <a:off x="1451608" y="825910"/>
            <a:ext cx="10740392" cy="3860277"/>
          </a:xfrm>
        </p:spPr>
        <p:txBody>
          <a:bodyPr/>
          <a:lstStyle/>
          <a:p>
            <a:pPr eaLnBrk="1" hangingPunct="1"/>
            <a:r>
              <a:rPr lang="en-GB" sz="4000" dirty="0">
                <a:solidFill>
                  <a:schemeClr val="tx1"/>
                </a:solidFill>
                <a:latin typeface="Calibri" panose="020F0502020204030204" pitchFamily="34" charset="0"/>
                <a:cs typeface="Calibri" panose="020F0502020204030204" pitchFamily="34" charset="0"/>
              </a:rPr>
              <a:t>Assessment 1: LCHS4010</a:t>
            </a:r>
          </a:p>
          <a:p>
            <a:pPr algn="l"/>
            <a:r>
              <a:rPr lang="en-GB" altLang="en-US" sz="2400" dirty="0">
                <a:solidFill>
                  <a:schemeClr val="tx1"/>
                </a:solidFill>
              </a:rPr>
              <a:t>Module Title: </a:t>
            </a:r>
            <a:r>
              <a:rPr lang="en-GB" altLang="en-US" sz="2400" b="1" i="1" dirty="0">
                <a:solidFill>
                  <a:schemeClr val="tx1"/>
                </a:solidFill>
              </a:rPr>
              <a:t>Professional Career Development within H&amp;SC</a:t>
            </a:r>
          </a:p>
          <a:p>
            <a:pPr algn="l"/>
            <a:r>
              <a:rPr lang="en-GB" altLang="en-US" sz="2400" u="sng" dirty="0">
                <a:solidFill>
                  <a:schemeClr val="tx1"/>
                </a:solidFill>
              </a:rPr>
              <a:t>Module Number</a:t>
            </a:r>
            <a:r>
              <a:rPr lang="en-GB" altLang="en-US" sz="2400" dirty="0">
                <a:solidFill>
                  <a:schemeClr val="tx1"/>
                </a:solidFill>
              </a:rPr>
              <a:t>: </a:t>
            </a:r>
            <a:r>
              <a:rPr lang="en-GB" altLang="en-US" sz="2400" b="1" i="1" dirty="0">
                <a:solidFill>
                  <a:schemeClr val="tx1"/>
                </a:solidFill>
              </a:rPr>
              <a:t>LCHS 4009 (LON)</a:t>
            </a:r>
          </a:p>
          <a:p>
            <a:pPr algn="l"/>
            <a:r>
              <a:rPr lang="en-GB" altLang="en-US" sz="2400" u="sng" dirty="0">
                <a:solidFill>
                  <a:schemeClr val="tx1"/>
                </a:solidFill>
              </a:rPr>
              <a:t>Assignment No</a:t>
            </a:r>
            <a:r>
              <a:rPr lang="en-GB" altLang="en-US" sz="2400" b="1" i="1" dirty="0">
                <a:solidFill>
                  <a:schemeClr val="tx1"/>
                </a:solidFill>
              </a:rPr>
              <a:t>:     ASSIGNMENT 1</a:t>
            </a:r>
          </a:p>
          <a:p>
            <a:pPr algn="l"/>
            <a:r>
              <a:rPr lang="en-GB" altLang="en-US" sz="2400" u="sng" dirty="0">
                <a:solidFill>
                  <a:schemeClr val="tx1"/>
                </a:solidFill>
              </a:rPr>
              <a:t>Student Name</a:t>
            </a:r>
            <a:r>
              <a:rPr lang="en-GB" altLang="en-US" sz="2400" b="1" i="1" dirty="0">
                <a:solidFill>
                  <a:schemeClr val="tx1"/>
                </a:solidFill>
              </a:rPr>
              <a:t>: Gratiela Beatrice Anghel</a:t>
            </a:r>
          </a:p>
          <a:p>
            <a:pPr algn="l"/>
            <a:r>
              <a:rPr lang="en-GB" altLang="en-US" sz="2400" u="sng" dirty="0">
                <a:solidFill>
                  <a:schemeClr val="tx1"/>
                </a:solidFill>
              </a:rPr>
              <a:t>Student ID: 1921637</a:t>
            </a:r>
            <a:endParaRPr lang="en-GB" altLang="en-US" sz="2400" b="1" i="1" dirty="0">
              <a:solidFill>
                <a:schemeClr val="tx1"/>
              </a:solidFill>
            </a:endParaRPr>
          </a:p>
          <a:p>
            <a:pPr algn="l"/>
            <a:r>
              <a:rPr lang="en-GB" altLang="en-US" sz="2400" u="sng" dirty="0">
                <a:solidFill>
                  <a:schemeClr val="tx1"/>
                </a:solidFill>
              </a:rPr>
              <a:t>Lecturer’s Name</a:t>
            </a:r>
            <a:r>
              <a:rPr lang="en-GB" altLang="en-US" sz="2400" b="1" i="1" dirty="0">
                <a:solidFill>
                  <a:schemeClr val="tx1"/>
                </a:solidFill>
              </a:rPr>
              <a:t>: Soban Sadiq</a:t>
            </a:r>
          </a:p>
          <a:p>
            <a:pPr eaLnBrk="1" hangingPunct="1"/>
            <a:endParaRPr lang="en-GB" altLang="en-US" sz="4000" b="1" dirty="0">
              <a:solidFill>
                <a:schemeClr val="bg1"/>
              </a:solidFill>
            </a:endParaRPr>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EC0FA7E-6D3B-48D7-9F80-6C4D37659D9C}"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03/07/2026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2DC9F-129D-8BF6-AA8F-16EC70A670BA}"/>
              </a:ext>
            </a:extLst>
          </p:cNvPr>
          <p:cNvSpPr>
            <a:spLocks noGrp="1"/>
          </p:cNvSpPr>
          <p:nvPr>
            <p:ph type="title"/>
          </p:nvPr>
        </p:nvSpPr>
        <p:spPr>
          <a:xfrm>
            <a:off x="609600" y="197767"/>
            <a:ext cx="10972800" cy="795291"/>
          </a:xfrm>
        </p:spPr>
        <p:txBody>
          <a:bodyPr/>
          <a:lstStyle/>
          <a:p>
            <a:r>
              <a:rPr lang="en-US" sz="3200" b="1" dirty="0"/>
              <a:t>           Piaget’s Cognitive Development Theory</a:t>
            </a:r>
            <a:endParaRPr lang="en-GB" sz="3200" b="1" dirty="0"/>
          </a:p>
        </p:txBody>
      </p:sp>
      <p:sp>
        <p:nvSpPr>
          <p:cNvPr id="4" name="Date Placeholder 3">
            <a:extLst>
              <a:ext uri="{FF2B5EF4-FFF2-40B4-BE49-F238E27FC236}">
                <a16:creationId xmlns:a16="http://schemas.microsoft.com/office/drawing/2014/main" id="{A1093A53-2534-69A2-804F-24C19119DF3C}"/>
              </a:ext>
            </a:extLst>
          </p:cNvPr>
          <p:cNvSpPr>
            <a:spLocks noGrp="1"/>
          </p:cNvSpPr>
          <p:nvPr>
            <p:ph type="dt" sz="half" idx="10"/>
          </p:nvPr>
        </p:nvSpPr>
        <p:spPr/>
        <p:txBody>
          <a:bodyPr/>
          <a:lstStyle/>
          <a:p>
            <a:pPr>
              <a:defRPr/>
            </a:pPr>
            <a:fld id="{63163EF8-2307-4794-9875-6B8CA664E276}" type="datetime1">
              <a:rPr lang="en-GB" altLang="en-US" smtClean="0"/>
              <a:pPr>
                <a:defRPr/>
              </a:pPr>
              <a:t>03/07/2026</a:t>
            </a:fld>
            <a:endParaRPr lang="en-GB" altLang="en-US" dirty="0"/>
          </a:p>
        </p:txBody>
      </p:sp>
      <p:sp>
        <p:nvSpPr>
          <p:cNvPr id="5" name="Slide Number Placeholder 4">
            <a:extLst>
              <a:ext uri="{FF2B5EF4-FFF2-40B4-BE49-F238E27FC236}">
                <a16:creationId xmlns:a16="http://schemas.microsoft.com/office/drawing/2014/main" id="{153E5619-061B-CD3F-4C5B-8B90A71FE2E9}"/>
              </a:ext>
            </a:extLst>
          </p:cNvPr>
          <p:cNvSpPr>
            <a:spLocks noGrp="1"/>
          </p:cNvSpPr>
          <p:nvPr>
            <p:ph type="sldNum" sz="quarter" idx="12"/>
          </p:nvPr>
        </p:nvSpPr>
        <p:spPr/>
        <p:txBody>
          <a:bodyPr/>
          <a:lstStyle/>
          <a:p>
            <a:pPr>
              <a:defRPr/>
            </a:pPr>
            <a:fld id="{8B34AADE-47AB-4FD6-A959-68A9E6432E18}" type="slidenum">
              <a:rPr lang="en-GB" altLang="en-US" smtClean="0"/>
              <a:pPr>
                <a:defRPr/>
              </a:pPr>
              <a:t>2</a:t>
            </a:fld>
            <a:endParaRPr lang="en-GB" altLang="en-US"/>
          </a:p>
        </p:txBody>
      </p:sp>
      <p:sp>
        <p:nvSpPr>
          <p:cNvPr id="6" name="Cloud 5">
            <a:extLst>
              <a:ext uri="{FF2B5EF4-FFF2-40B4-BE49-F238E27FC236}">
                <a16:creationId xmlns:a16="http://schemas.microsoft.com/office/drawing/2014/main" id="{A7987077-0175-DF07-7EEB-EE8CC8C7D74F}"/>
              </a:ext>
            </a:extLst>
          </p:cNvPr>
          <p:cNvSpPr/>
          <p:nvPr/>
        </p:nvSpPr>
        <p:spPr>
          <a:xfrm>
            <a:off x="1542313" y="939072"/>
            <a:ext cx="4729316" cy="4176465"/>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27E3597C-C53D-CC02-B071-9868D63A40FC}"/>
              </a:ext>
            </a:extLst>
          </p:cNvPr>
          <p:cNvSpPr txBox="1"/>
          <p:nvPr/>
        </p:nvSpPr>
        <p:spPr>
          <a:xfrm>
            <a:off x="2455441" y="1332877"/>
            <a:ext cx="3288891" cy="2677656"/>
          </a:xfrm>
          <a:prstGeom prst="rect">
            <a:avLst/>
          </a:prstGeom>
          <a:noFill/>
        </p:spPr>
        <p:txBody>
          <a:bodyPr wrap="square" rtlCol="0">
            <a:spAutoFit/>
          </a:bodyPr>
          <a:lstStyle/>
          <a:p>
            <a:r>
              <a:rPr lang="en-US" sz="2400" dirty="0"/>
              <a:t>According to McLeod (2026), Piaget’s Theory explains how children develop thinking and understanding trough four stages as they grow.</a:t>
            </a:r>
            <a:endParaRPr lang="en-GB" sz="2400" dirty="0"/>
          </a:p>
        </p:txBody>
      </p:sp>
      <p:graphicFrame>
        <p:nvGraphicFramePr>
          <p:cNvPr id="8" name="Diagram 7">
            <a:extLst>
              <a:ext uri="{FF2B5EF4-FFF2-40B4-BE49-F238E27FC236}">
                <a16:creationId xmlns:a16="http://schemas.microsoft.com/office/drawing/2014/main" id="{BEF040FE-7875-5E66-B9AD-755750615A21}"/>
              </a:ext>
            </a:extLst>
          </p:cNvPr>
          <p:cNvGraphicFramePr/>
          <p:nvPr>
            <p:extLst>
              <p:ext uri="{D42A27DB-BD31-4B8C-83A1-F6EECF244321}">
                <p14:modId xmlns:p14="http://schemas.microsoft.com/office/powerpoint/2010/main" val="3402904323"/>
              </p:ext>
            </p:extLst>
          </p:nvPr>
        </p:nvGraphicFramePr>
        <p:xfrm>
          <a:off x="4379946" y="2505853"/>
          <a:ext cx="8128000" cy="38352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3401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A294BC6-35CA-FE82-8576-3DFD1E7A6547}"/>
              </a:ext>
            </a:extLst>
          </p:cNvPr>
          <p:cNvSpPr>
            <a:spLocks noGrp="1"/>
          </p:cNvSpPr>
          <p:nvPr>
            <p:ph type="dt" sz="half" idx="10"/>
          </p:nvPr>
        </p:nvSpPr>
        <p:spPr/>
        <p:txBody>
          <a:bodyPr/>
          <a:lstStyle/>
          <a:p>
            <a:pPr>
              <a:defRPr/>
            </a:pPr>
            <a:fld id="{63163EF8-2307-4794-9875-6B8CA664E276}" type="datetime1">
              <a:rPr lang="en-GB" altLang="en-US" smtClean="0"/>
              <a:pPr>
                <a:defRPr/>
              </a:pPr>
              <a:t>03/07/2026</a:t>
            </a:fld>
            <a:endParaRPr lang="en-GB" altLang="en-US" dirty="0"/>
          </a:p>
        </p:txBody>
      </p:sp>
      <p:sp>
        <p:nvSpPr>
          <p:cNvPr id="5" name="Slide Number Placeholder 4">
            <a:extLst>
              <a:ext uri="{FF2B5EF4-FFF2-40B4-BE49-F238E27FC236}">
                <a16:creationId xmlns:a16="http://schemas.microsoft.com/office/drawing/2014/main" id="{4C863781-5941-F1D8-78AC-92CFB57D0ADD}"/>
              </a:ext>
            </a:extLst>
          </p:cNvPr>
          <p:cNvSpPr>
            <a:spLocks noGrp="1"/>
          </p:cNvSpPr>
          <p:nvPr>
            <p:ph type="sldNum" sz="quarter" idx="12"/>
          </p:nvPr>
        </p:nvSpPr>
        <p:spPr/>
        <p:txBody>
          <a:bodyPr/>
          <a:lstStyle/>
          <a:p>
            <a:pPr>
              <a:defRPr/>
            </a:pPr>
            <a:fld id="{8B34AADE-47AB-4FD6-A959-68A9E6432E18}" type="slidenum">
              <a:rPr lang="en-GB" altLang="en-US" smtClean="0"/>
              <a:pPr>
                <a:defRPr/>
              </a:pPr>
              <a:t>3</a:t>
            </a:fld>
            <a:endParaRPr lang="en-GB" altLang="en-US"/>
          </a:p>
        </p:txBody>
      </p:sp>
      <p:pic>
        <p:nvPicPr>
          <p:cNvPr id="8" name="Picture 7">
            <a:extLst>
              <a:ext uri="{FF2B5EF4-FFF2-40B4-BE49-F238E27FC236}">
                <a16:creationId xmlns:a16="http://schemas.microsoft.com/office/drawing/2014/main" id="{3245A3BB-4B64-1D06-E338-4927E8B8FBBE}"/>
              </a:ext>
            </a:extLst>
          </p:cNvPr>
          <p:cNvPicPr>
            <a:picLocks noChangeAspect="1"/>
          </p:cNvPicPr>
          <p:nvPr/>
        </p:nvPicPr>
        <p:blipFill>
          <a:blip r:embed="rId2"/>
          <a:stretch>
            <a:fillRect/>
          </a:stretch>
        </p:blipFill>
        <p:spPr>
          <a:xfrm>
            <a:off x="5304312" y="3565271"/>
            <a:ext cx="5781094" cy="2011311"/>
          </a:xfrm>
          <a:prstGeom prst="rect">
            <a:avLst/>
          </a:prstGeom>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pic>
      <p:sp>
        <p:nvSpPr>
          <p:cNvPr id="9" name="Speech Bubble: Oval 8">
            <a:extLst>
              <a:ext uri="{FF2B5EF4-FFF2-40B4-BE49-F238E27FC236}">
                <a16:creationId xmlns:a16="http://schemas.microsoft.com/office/drawing/2014/main" id="{3B509424-B8CF-26C8-DDA1-0849C964A08D}"/>
              </a:ext>
            </a:extLst>
          </p:cNvPr>
          <p:cNvSpPr/>
          <p:nvPr/>
        </p:nvSpPr>
        <p:spPr>
          <a:xfrm>
            <a:off x="1548949" y="-182963"/>
            <a:ext cx="5596876" cy="4162733"/>
          </a:xfrm>
          <a:prstGeom prst="wedgeEllipseCallout">
            <a:avLst/>
          </a:prstGeom>
          <a:solidFill>
            <a:schemeClr val="accent4">
              <a:lumMod val="20000"/>
              <a:lumOff val="80000"/>
            </a:schemeClr>
          </a:solidFill>
          <a:ln>
            <a:solidFill>
              <a:srgbClr val="7030A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TextBox 9">
            <a:extLst>
              <a:ext uri="{FF2B5EF4-FFF2-40B4-BE49-F238E27FC236}">
                <a16:creationId xmlns:a16="http://schemas.microsoft.com/office/drawing/2014/main" id="{701E516E-5D8B-8667-6790-E4A8C424DBCE}"/>
              </a:ext>
            </a:extLst>
          </p:cNvPr>
          <p:cNvSpPr txBox="1"/>
          <p:nvPr/>
        </p:nvSpPr>
        <p:spPr>
          <a:xfrm>
            <a:off x="2262293" y="487648"/>
            <a:ext cx="4405944" cy="2831544"/>
          </a:xfrm>
          <a:prstGeom prst="rect">
            <a:avLst/>
          </a:prstGeom>
          <a:noFill/>
        </p:spPr>
        <p:txBody>
          <a:bodyPr wrap="square" rtlCol="0">
            <a:spAutoFit/>
          </a:bodyPr>
          <a:lstStyle/>
          <a:p>
            <a:r>
              <a:rPr lang="en-US" sz="2000" dirty="0"/>
              <a:t>Piaget’s Cognitive Development Theory states that children learn trough play, exploration, and interaction. As they grow, their thinking, language, problem-solving, and social skills develop in stages, supporting all areas of </a:t>
            </a:r>
            <a:r>
              <a:rPr lang="en-US" sz="2000" dirty="0">
                <a:solidFill>
                  <a:srgbClr val="FF0000"/>
                </a:solidFill>
              </a:rPr>
              <a:t>PIES</a:t>
            </a:r>
            <a:r>
              <a:rPr lang="en-US" sz="2000" dirty="0"/>
              <a:t> (McLeod, 2026).</a:t>
            </a:r>
            <a:endParaRPr lang="en-GB" sz="2000" dirty="0"/>
          </a:p>
          <a:p>
            <a:endParaRPr lang="en-GB" dirty="0"/>
          </a:p>
        </p:txBody>
      </p:sp>
      <p:sp>
        <p:nvSpPr>
          <p:cNvPr id="12" name="TextBox 11">
            <a:extLst>
              <a:ext uri="{FF2B5EF4-FFF2-40B4-BE49-F238E27FC236}">
                <a16:creationId xmlns:a16="http://schemas.microsoft.com/office/drawing/2014/main" id="{E60DD03A-077D-9E18-967D-0B72E8051605}"/>
              </a:ext>
            </a:extLst>
          </p:cNvPr>
          <p:cNvSpPr txBox="1"/>
          <p:nvPr/>
        </p:nvSpPr>
        <p:spPr>
          <a:xfrm>
            <a:off x="8194859" y="5945771"/>
            <a:ext cx="914400" cy="369332"/>
          </a:xfrm>
          <a:prstGeom prst="rect">
            <a:avLst/>
          </a:prstGeom>
          <a:noFill/>
        </p:spPr>
        <p:txBody>
          <a:bodyPr wrap="square" rtlCol="0">
            <a:spAutoFit/>
          </a:bodyPr>
          <a:lstStyle/>
          <a:p>
            <a:r>
              <a:rPr lang="en-US" dirty="0"/>
              <a:t>Fig. 1</a:t>
            </a:r>
            <a:endParaRPr lang="en-GB" dirty="0"/>
          </a:p>
        </p:txBody>
      </p:sp>
    </p:spTree>
    <p:extLst>
      <p:ext uri="{BB962C8B-B14F-4D97-AF65-F5344CB8AC3E}">
        <p14:creationId xmlns:p14="http://schemas.microsoft.com/office/powerpoint/2010/main" val="335768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BFF48-BE5F-476D-0BC8-E330F5D86622}"/>
              </a:ext>
            </a:extLst>
          </p:cNvPr>
          <p:cNvSpPr>
            <a:spLocks noGrp="1"/>
          </p:cNvSpPr>
          <p:nvPr>
            <p:ph type="title"/>
          </p:nvPr>
        </p:nvSpPr>
        <p:spPr>
          <a:xfrm>
            <a:off x="481780" y="136524"/>
            <a:ext cx="10972800" cy="681955"/>
          </a:xfrm>
        </p:spPr>
        <p:txBody>
          <a:bodyPr/>
          <a:lstStyle/>
          <a:p>
            <a:r>
              <a:rPr lang="en-US" sz="2400" b="1" dirty="0"/>
              <a:t>Piaget’s Theory applied in case study</a:t>
            </a:r>
            <a:endParaRPr lang="en-GB" sz="2400" b="1" dirty="0"/>
          </a:p>
        </p:txBody>
      </p:sp>
      <p:sp>
        <p:nvSpPr>
          <p:cNvPr id="3" name="Content Placeholder 2">
            <a:extLst>
              <a:ext uri="{FF2B5EF4-FFF2-40B4-BE49-F238E27FC236}">
                <a16:creationId xmlns:a16="http://schemas.microsoft.com/office/drawing/2014/main" id="{82E368C2-3D3D-EADA-911E-9DF63563DBD7}"/>
              </a:ext>
            </a:extLst>
          </p:cNvPr>
          <p:cNvSpPr>
            <a:spLocks noGrp="1"/>
          </p:cNvSpPr>
          <p:nvPr>
            <p:ph idx="1"/>
          </p:nvPr>
        </p:nvSpPr>
        <p:spPr>
          <a:xfrm>
            <a:off x="609600" y="727587"/>
            <a:ext cx="6558116" cy="4789646"/>
          </a:xfrm>
        </p:spPr>
        <p:txBody>
          <a:bodyPr/>
          <a:lstStyle/>
          <a:p>
            <a:pPr marL="0" indent="0">
              <a:buNone/>
            </a:pPr>
            <a:endParaRPr lang="en-US" sz="2400" dirty="0"/>
          </a:p>
          <a:p>
            <a:pPr marL="0" indent="0">
              <a:buNone/>
            </a:pPr>
            <a:r>
              <a:rPr lang="en-US" sz="2400" dirty="0"/>
              <a:t>Isaac is a 4-year-old boy attending a children’s center in London. He lives with his mother, who is a single parent experiencing post-natal depression and low confidence. Isaac has experiences disrupted childcare and now shows: </a:t>
            </a:r>
          </a:p>
          <a:p>
            <a:r>
              <a:rPr lang="en-US" sz="2400" dirty="0"/>
              <a:t>language delays;</a:t>
            </a:r>
          </a:p>
          <a:p>
            <a:r>
              <a:rPr lang="en-US" sz="2400" dirty="0"/>
              <a:t>Separation anxiety;</a:t>
            </a:r>
          </a:p>
          <a:p>
            <a:r>
              <a:rPr lang="en-US" sz="2400" dirty="0"/>
              <a:t>Limited social interaction</a:t>
            </a:r>
          </a:p>
          <a:p>
            <a:r>
              <a:rPr lang="en-US" sz="2400" dirty="0"/>
              <a:t>Difficulty playing independently.</a:t>
            </a:r>
            <a:endParaRPr lang="en-GB" sz="2400" dirty="0"/>
          </a:p>
        </p:txBody>
      </p:sp>
      <p:sp>
        <p:nvSpPr>
          <p:cNvPr id="4" name="Date Placeholder 3">
            <a:extLst>
              <a:ext uri="{FF2B5EF4-FFF2-40B4-BE49-F238E27FC236}">
                <a16:creationId xmlns:a16="http://schemas.microsoft.com/office/drawing/2014/main" id="{741BA208-7827-A958-B113-89E608E7C7F3}"/>
              </a:ext>
            </a:extLst>
          </p:cNvPr>
          <p:cNvSpPr>
            <a:spLocks noGrp="1"/>
          </p:cNvSpPr>
          <p:nvPr>
            <p:ph type="dt" sz="half" idx="10"/>
          </p:nvPr>
        </p:nvSpPr>
        <p:spPr/>
        <p:txBody>
          <a:bodyPr/>
          <a:lstStyle/>
          <a:p>
            <a:pPr>
              <a:defRPr/>
            </a:pPr>
            <a:fld id="{63163EF8-2307-4794-9875-6B8CA664E276}" type="datetime1">
              <a:rPr lang="en-GB" altLang="en-US" smtClean="0"/>
              <a:pPr>
                <a:defRPr/>
              </a:pPr>
              <a:t>03/07/2026</a:t>
            </a:fld>
            <a:endParaRPr lang="en-GB" altLang="en-US" dirty="0"/>
          </a:p>
        </p:txBody>
      </p:sp>
      <p:sp>
        <p:nvSpPr>
          <p:cNvPr id="5" name="Slide Number Placeholder 4">
            <a:extLst>
              <a:ext uri="{FF2B5EF4-FFF2-40B4-BE49-F238E27FC236}">
                <a16:creationId xmlns:a16="http://schemas.microsoft.com/office/drawing/2014/main" id="{C08AE0AF-CC2B-080D-A884-FBA16CD46FDF}"/>
              </a:ext>
            </a:extLst>
          </p:cNvPr>
          <p:cNvSpPr>
            <a:spLocks noGrp="1"/>
          </p:cNvSpPr>
          <p:nvPr>
            <p:ph type="sldNum" sz="quarter" idx="12"/>
          </p:nvPr>
        </p:nvSpPr>
        <p:spPr/>
        <p:txBody>
          <a:bodyPr/>
          <a:lstStyle/>
          <a:p>
            <a:pPr>
              <a:defRPr/>
            </a:pPr>
            <a:fld id="{8B34AADE-47AB-4FD6-A959-68A9E6432E18}" type="slidenum">
              <a:rPr lang="en-GB" altLang="en-US" smtClean="0"/>
              <a:pPr>
                <a:defRPr/>
              </a:pPr>
              <a:t>4</a:t>
            </a:fld>
            <a:endParaRPr lang="en-GB" altLang="en-US"/>
          </a:p>
        </p:txBody>
      </p:sp>
      <p:pic>
        <p:nvPicPr>
          <p:cNvPr id="6" name="Picture 5">
            <a:extLst>
              <a:ext uri="{FF2B5EF4-FFF2-40B4-BE49-F238E27FC236}">
                <a16:creationId xmlns:a16="http://schemas.microsoft.com/office/drawing/2014/main" id="{503F8952-3EE6-4C77-B000-0BD11C396603}"/>
              </a:ext>
            </a:extLst>
          </p:cNvPr>
          <p:cNvPicPr>
            <a:picLocks noChangeAspect="1"/>
          </p:cNvPicPr>
          <p:nvPr/>
        </p:nvPicPr>
        <p:blipFill>
          <a:blip r:embed="rId2"/>
          <a:stretch>
            <a:fillRect/>
          </a:stretch>
        </p:blipFill>
        <p:spPr>
          <a:xfrm>
            <a:off x="6872748" y="1669665"/>
            <a:ext cx="4709652" cy="2996381"/>
          </a:xfrm>
          <a:prstGeom prst="rect">
            <a:avLst/>
          </a:prstGeom>
        </p:spPr>
      </p:pic>
      <p:sp>
        <p:nvSpPr>
          <p:cNvPr id="7" name="TextBox 6">
            <a:extLst>
              <a:ext uri="{FF2B5EF4-FFF2-40B4-BE49-F238E27FC236}">
                <a16:creationId xmlns:a16="http://schemas.microsoft.com/office/drawing/2014/main" id="{F3D16DC2-42AF-01BC-D567-A7DF1A1E94C6}"/>
              </a:ext>
            </a:extLst>
          </p:cNvPr>
          <p:cNvSpPr txBox="1"/>
          <p:nvPr/>
        </p:nvSpPr>
        <p:spPr>
          <a:xfrm>
            <a:off x="8853948" y="4722307"/>
            <a:ext cx="914400" cy="369332"/>
          </a:xfrm>
          <a:prstGeom prst="rect">
            <a:avLst/>
          </a:prstGeom>
          <a:noFill/>
        </p:spPr>
        <p:txBody>
          <a:bodyPr wrap="square" rtlCol="0">
            <a:spAutoFit/>
          </a:bodyPr>
          <a:lstStyle/>
          <a:p>
            <a:r>
              <a:rPr lang="en-US" dirty="0"/>
              <a:t>Fig. 2</a:t>
            </a:r>
            <a:endParaRPr lang="en-GB" dirty="0"/>
          </a:p>
        </p:txBody>
      </p:sp>
    </p:spTree>
    <p:extLst>
      <p:ext uri="{BB962C8B-B14F-4D97-AF65-F5344CB8AC3E}">
        <p14:creationId xmlns:p14="http://schemas.microsoft.com/office/powerpoint/2010/main" val="3597749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D03EE-7662-8852-67B6-4E5DC365D703}"/>
              </a:ext>
            </a:extLst>
          </p:cNvPr>
          <p:cNvSpPr>
            <a:spLocks noGrp="1"/>
          </p:cNvSpPr>
          <p:nvPr>
            <p:ph type="title"/>
          </p:nvPr>
        </p:nvSpPr>
        <p:spPr>
          <a:xfrm>
            <a:off x="2358708" y="146844"/>
            <a:ext cx="8912225" cy="1281112"/>
          </a:xfrm>
        </p:spPr>
        <p:txBody>
          <a:bodyPr/>
          <a:lstStyle/>
          <a:p>
            <a:r>
              <a:rPr lang="en-US" dirty="0"/>
              <a:t>     Theory explained on Isaac Case</a:t>
            </a:r>
            <a:endParaRPr lang="en-GB" dirty="0"/>
          </a:p>
        </p:txBody>
      </p:sp>
      <p:sp>
        <p:nvSpPr>
          <p:cNvPr id="4" name="Date Placeholder 3">
            <a:extLst>
              <a:ext uri="{FF2B5EF4-FFF2-40B4-BE49-F238E27FC236}">
                <a16:creationId xmlns:a16="http://schemas.microsoft.com/office/drawing/2014/main" id="{C5E1C37E-719C-3739-BA13-4BA2C19E7749}"/>
              </a:ext>
            </a:extLst>
          </p:cNvPr>
          <p:cNvSpPr>
            <a:spLocks noGrp="1"/>
          </p:cNvSpPr>
          <p:nvPr>
            <p:ph type="dt" sz="half" idx="10"/>
          </p:nvPr>
        </p:nvSpPr>
        <p:spPr/>
        <p:txBody>
          <a:bodyPr/>
          <a:lstStyle/>
          <a:p>
            <a:fld id="{63163EF8-2307-4794-9875-6B8CA664E276}" type="datetime1">
              <a:rPr lang="en-GB" altLang="en-US" smtClean="0"/>
              <a:pPr/>
              <a:t>03/07/2026</a:t>
            </a:fld>
            <a:endParaRPr lang="en-GB" altLang="en-US" dirty="0"/>
          </a:p>
        </p:txBody>
      </p:sp>
      <p:sp>
        <p:nvSpPr>
          <p:cNvPr id="5" name="Slide Number Placeholder 4">
            <a:extLst>
              <a:ext uri="{FF2B5EF4-FFF2-40B4-BE49-F238E27FC236}">
                <a16:creationId xmlns:a16="http://schemas.microsoft.com/office/drawing/2014/main" id="{2E957696-7334-AD02-F64C-FA03DCAA48C8}"/>
              </a:ext>
            </a:extLst>
          </p:cNvPr>
          <p:cNvSpPr>
            <a:spLocks noGrp="1"/>
          </p:cNvSpPr>
          <p:nvPr>
            <p:ph type="sldNum" sz="quarter" idx="12"/>
          </p:nvPr>
        </p:nvSpPr>
        <p:spPr/>
        <p:txBody>
          <a:bodyPr/>
          <a:lstStyle/>
          <a:p>
            <a:fld id="{8B34AADE-47AB-4FD6-A959-68A9E6432E18}" type="slidenum">
              <a:rPr lang="en-GB" altLang="en-US" smtClean="0"/>
              <a:pPr/>
              <a:t>5</a:t>
            </a:fld>
            <a:endParaRPr lang="en-GB" altLang="en-US"/>
          </a:p>
        </p:txBody>
      </p:sp>
      <p:sp>
        <p:nvSpPr>
          <p:cNvPr id="14" name="Cloud 13">
            <a:extLst>
              <a:ext uri="{FF2B5EF4-FFF2-40B4-BE49-F238E27FC236}">
                <a16:creationId xmlns:a16="http://schemas.microsoft.com/office/drawing/2014/main" id="{44855E5E-C3AD-0148-00FB-02EE8CEA8657}"/>
              </a:ext>
            </a:extLst>
          </p:cNvPr>
          <p:cNvSpPr/>
          <p:nvPr/>
        </p:nvSpPr>
        <p:spPr>
          <a:xfrm>
            <a:off x="526940" y="1226780"/>
            <a:ext cx="3534815" cy="1833880"/>
          </a:xfrm>
          <a:prstGeom prst="cloud">
            <a:avLst/>
          </a:prstGeom>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lin ang="2700000" scaled="1"/>
            <a:tileRect/>
          </a:gradFill>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dirty="0"/>
          </a:p>
        </p:txBody>
      </p:sp>
      <p:sp>
        <p:nvSpPr>
          <p:cNvPr id="20" name="TextBox 19">
            <a:extLst>
              <a:ext uri="{FF2B5EF4-FFF2-40B4-BE49-F238E27FC236}">
                <a16:creationId xmlns:a16="http://schemas.microsoft.com/office/drawing/2014/main" id="{F4CFBBD5-4AE2-24E5-B9F1-1C8777DADE80}"/>
              </a:ext>
            </a:extLst>
          </p:cNvPr>
          <p:cNvSpPr txBox="1"/>
          <p:nvPr/>
        </p:nvSpPr>
        <p:spPr>
          <a:xfrm>
            <a:off x="1491648" y="1427956"/>
            <a:ext cx="2498940" cy="1477328"/>
          </a:xfrm>
          <a:prstGeom prst="rect">
            <a:avLst/>
          </a:prstGeom>
          <a:noFill/>
        </p:spPr>
        <p:txBody>
          <a:bodyPr wrap="square" rtlCol="0">
            <a:spAutoFit/>
          </a:bodyPr>
          <a:lstStyle/>
          <a:p>
            <a:r>
              <a:rPr lang="en-US" dirty="0"/>
              <a:t>Piaget’s Theory states that children learn by activate exploring and interacting</a:t>
            </a:r>
            <a:endParaRPr lang="en-GB" dirty="0"/>
          </a:p>
        </p:txBody>
      </p:sp>
      <p:sp>
        <p:nvSpPr>
          <p:cNvPr id="21" name="Cloud 20">
            <a:extLst>
              <a:ext uri="{FF2B5EF4-FFF2-40B4-BE49-F238E27FC236}">
                <a16:creationId xmlns:a16="http://schemas.microsoft.com/office/drawing/2014/main" id="{D4A78F17-BD79-110A-90BA-A9BEA260B50E}"/>
              </a:ext>
            </a:extLst>
          </p:cNvPr>
          <p:cNvSpPr/>
          <p:nvPr/>
        </p:nvSpPr>
        <p:spPr>
          <a:xfrm>
            <a:off x="4594550" y="1152525"/>
            <a:ext cx="3330250" cy="1718494"/>
          </a:xfrm>
          <a:prstGeom prst="cloud">
            <a:avLst/>
          </a:prstGeom>
        </p:spPr>
        <p:style>
          <a:lnRef idx="2">
            <a:schemeClr val="dk1">
              <a:shade val="15000"/>
            </a:schemeClr>
          </a:lnRef>
          <a:fillRef idx="1002">
            <a:schemeClr val="lt2"/>
          </a:fillRef>
          <a:effectRef idx="0">
            <a:schemeClr val="dk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5BD0BA15-7DF1-CC0E-91C7-D2FBD47C0F73}"/>
              </a:ext>
            </a:extLst>
          </p:cNvPr>
          <p:cNvSpPr txBox="1"/>
          <p:nvPr/>
        </p:nvSpPr>
        <p:spPr>
          <a:xfrm>
            <a:off x="5109188" y="1427956"/>
            <a:ext cx="2655120" cy="1200329"/>
          </a:xfrm>
          <a:prstGeom prst="rect">
            <a:avLst/>
          </a:prstGeom>
          <a:noFill/>
        </p:spPr>
        <p:txBody>
          <a:bodyPr wrap="square" rtlCol="0">
            <a:spAutoFit/>
          </a:bodyPr>
          <a:lstStyle/>
          <a:p>
            <a:r>
              <a:rPr lang="en-US" dirty="0"/>
              <a:t>Isaac is a 4-year-old, so he is in the preoperational stage (2-7y)</a:t>
            </a:r>
            <a:endParaRPr lang="en-GB" dirty="0"/>
          </a:p>
        </p:txBody>
      </p:sp>
      <p:sp>
        <p:nvSpPr>
          <p:cNvPr id="23" name="Cloud 22">
            <a:extLst>
              <a:ext uri="{FF2B5EF4-FFF2-40B4-BE49-F238E27FC236}">
                <a16:creationId xmlns:a16="http://schemas.microsoft.com/office/drawing/2014/main" id="{73BAACC5-5DFB-1783-002C-7A63D4419881}"/>
              </a:ext>
            </a:extLst>
          </p:cNvPr>
          <p:cNvSpPr/>
          <p:nvPr/>
        </p:nvSpPr>
        <p:spPr>
          <a:xfrm>
            <a:off x="8278946" y="1152525"/>
            <a:ext cx="3381241" cy="1973620"/>
          </a:xfrm>
          <a:prstGeom prst="cloud">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2700000" scaled="1"/>
            <a:tileRect/>
          </a:gradFill>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24" name="TextBox 23">
            <a:extLst>
              <a:ext uri="{FF2B5EF4-FFF2-40B4-BE49-F238E27FC236}">
                <a16:creationId xmlns:a16="http://schemas.microsoft.com/office/drawing/2014/main" id="{98B52F94-C2AB-2C74-B4B5-0946DF2F7ADA}"/>
              </a:ext>
            </a:extLst>
          </p:cNvPr>
          <p:cNvSpPr txBox="1"/>
          <p:nvPr/>
        </p:nvSpPr>
        <p:spPr>
          <a:xfrm>
            <a:off x="8814620" y="1539170"/>
            <a:ext cx="2944761" cy="1200329"/>
          </a:xfrm>
          <a:prstGeom prst="rect">
            <a:avLst/>
          </a:prstGeom>
          <a:noFill/>
        </p:spPr>
        <p:txBody>
          <a:bodyPr wrap="square" rtlCol="0">
            <a:spAutoFit/>
          </a:bodyPr>
          <a:lstStyle/>
          <a:p>
            <a:r>
              <a:rPr lang="en-US" dirty="0"/>
              <a:t>During this stage, </a:t>
            </a:r>
            <a:r>
              <a:rPr lang="en-US" dirty="0">
                <a:solidFill>
                  <a:srgbClr val="FF0000"/>
                </a:solidFill>
              </a:rPr>
              <a:t>language, imagination, and thinking </a:t>
            </a:r>
            <a:r>
              <a:rPr lang="en-US" dirty="0"/>
              <a:t>develop rapidly</a:t>
            </a:r>
            <a:endParaRPr lang="en-GB" dirty="0"/>
          </a:p>
        </p:txBody>
      </p:sp>
      <p:sp>
        <p:nvSpPr>
          <p:cNvPr id="25" name="Cloud 24">
            <a:extLst>
              <a:ext uri="{FF2B5EF4-FFF2-40B4-BE49-F238E27FC236}">
                <a16:creationId xmlns:a16="http://schemas.microsoft.com/office/drawing/2014/main" id="{C44ECAA0-5D33-41F4-343E-AD1A7D34A7AF}"/>
              </a:ext>
            </a:extLst>
          </p:cNvPr>
          <p:cNvSpPr/>
          <p:nvPr/>
        </p:nvSpPr>
        <p:spPr>
          <a:xfrm>
            <a:off x="747252" y="3485535"/>
            <a:ext cx="3314503" cy="2116061"/>
          </a:xfrm>
          <a:prstGeom prst="cloud">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D375B891-E826-FE95-6D54-6FFC71468426}"/>
              </a:ext>
            </a:extLst>
          </p:cNvPr>
          <p:cNvSpPr txBox="1"/>
          <p:nvPr/>
        </p:nvSpPr>
        <p:spPr>
          <a:xfrm>
            <a:off x="997974" y="3804901"/>
            <a:ext cx="3175820" cy="1477328"/>
          </a:xfrm>
          <a:prstGeom prst="rect">
            <a:avLst/>
          </a:prstGeom>
          <a:noFill/>
        </p:spPr>
        <p:txBody>
          <a:bodyPr wrap="square" rtlCol="0">
            <a:spAutoFit/>
          </a:bodyPr>
          <a:lstStyle/>
          <a:p>
            <a:r>
              <a:rPr lang="en-US" dirty="0"/>
              <a:t>Piaget believed that children build knowledge trough play, exploration and everyday experiences.</a:t>
            </a:r>
            <a:endParaRPr lang="en-GB" dirty="0"/>
          </a:p>
        </p:txBody>
      </p:sp>
      <p:sp>
        <p:nvSpPr>
          <p:cNvPr id="27" name="Cloud 26">
            <a:extLst>
              <a:ext uri="{FF2B5EF4-FFF2-40B4-BE49-F238E27FC236}">
                <a16:creationId xmlns:a16="http://schemas.microsoft.com/office/drawing/2014/main" id="{481A7619-1281-47E3-2D44-E90A7D7462FF}"/>
              </a:ext>
            </a:extLst>
          </p:cNvPr>
          <p:cNvSpPr/>
          <p:nvPr/>
        </p:nvSpPr>
        <p:spPr>
          <a:xfrm>
            <a:off x="4594550" y="3440151"/>
            <a:ext cx="3554362" cy="2206828"/>
          </a:xfrm>
          <a:prstGeom prst="cloud">
            <a:avLst/>
          </a:prstGeom>
          <a:gradFill flip="none" rotWithShape="1">
            <a:gsLst>
              <a:gs pos="0">
                <a:srgbClr val="853181">
                  <a:tint val="66000"/>
                  <a:satMod val="160000"/>
                </a:srgbClr>
              </a:gs>
              <a:gs pos="50000">
                <a:srgbClr val="853181">
                  <a:tint val="44500"/>
                  <a:satMod val="160000"/>
                </a:srgbClr>
              </a:gs>
              <a:gs pos="100000">
                <a:srgbClr val="853181">
                  <a:tint val="23500"/>
                  <a:satMod val="160000"/>
                </a:srgbClr>
              </a:gs>
            </a:gsLst>
            <a:lin ang="108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968C4904-5766-E2FB-A2CA-50B0E931A53A}"/>
              </a:ext>
            </a:extLst>
          </p:cNvPr>
          <p:cNvSpPr txBox="1"/>
          <p:nvPr/>
        </p:nvSpPr>
        <p:spPr>
          <a:xfrm>
            <a:off x="5009351" y="3698862"/>
            <a:ext cx="2994292" cy="1477328"/>
          </a:xfrm>
          <a:prstGeom prst="rect">
            <a:avLst/>
          </a:prstGeom>
          <a:noFill/>
        </p:spPr>
        <p:txBody>
          <a:bodyPr wrap="square" rtlCol="0">
            <a:spAutoFit/>
          </a:bodyPr>
          <a:lstStyle/>
          <a:p>
            <a:r>
              <a:rPr lang="en-US" dirty="0"/>
              <a:t>The </a:t>
            </a:r>
            <a:r>
              <a:rPr lang="en-US" dirty="0">
                <a:solidFill>
                  <a:srgbClr val="FF0000"/>
                </a:solidFill>
              </a:rPr>
              <a:t>theory is relevant </a:t>
            </a:r>
            <a:r>
              <a:rPr lang="en-US" dirty="0"/>
              <a:t>because it helps explain Isaac’s language delay, limited interaction, and reduced playing.</a:t>
            </a:r>
            <a:endParaRPr lang="en-GB" dirty="0"/>
          </a:p>
        </p:txBody>
      </p:sp>
      <p:sp>
        <p:nvSpPr>
          <p:cNvPr id="29" name="Cloud 28">
            <a:extLst>
              <a:ext uri="{FF2B5EF4-FFF2-40B4-BE49-F238E27FC236}">
                <a16:creationId xmlns:a16="http://schemas.microsoft.com/office/drawing/2014/main" id="{12F0E13E-17F0-A884-E516-DA05A2400C48}"/>
              </a:ext>
            </a:extLst>
          </p:cNvPr>
          <p:cNvSpPr/>
          <p:nvPr/>
        </p:nvSpPr>
        <p:spPr>
          <a:xfrm>
            <a:off x="8672579" y="3674281"/>
            <a:ext cx="3228842" cy="1945175"/>
          </a:xfrm>
          <a:prstGeom prst="cloud">
            <a:avLst/>
          </a:prstGeom>
          <a:gradFill flip="none" rotWithShape="1">
            <a:gsLst>
              <a:gs pos="0">
                <a:srgbClr val="9FAF07">
                  <a:tint val="66000"/>
                  <a:satMod val="160000"/>
                </a:srgbClr>
              </a:gs>
              <a:gs pos="50000">
                <a:srgbClr val="9FAF07">
                  <a:tint val="44500"/>
                  <a:satMod val="160000"/>
                </a:srgbClr>
              </a:gs>
              <a:gs pos="100000">
                <a:srgbClr val="9FAF07">
                  <a:tint val="23500"/>
                  <a:satMod val="160000"/>
                </a:srgb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F96AFE2B-61CB-81E6-06D1-4FA0B2813AA7}"/>
              </a:ext>
            </a:extLst>
          </p:cNvPr>
          <p:cNvSpPr txBox="1"/>
          <p:nvPr/>
        </p:nvSpPr>
        <p:spPr>
          <a:xfrm>
            <a:off x="9261275" y="3908204"/>
            <a:ext cx="2640146" cy="1477328"/>
          </a:xfrm>
          <a:prstGeom prst="rect">
            <a:avLst/>
          </a:prstGeom>
          <a:noFill/>
        </p:spPr>
        <p:txBody>
          <a:bodyPr wrap="square" rtlCol="0">
            <a:spAutoFit/>
          </a:bodyPr>
          <a:lstStyle/>
          <a:p>
            <a:r>
              <a:rPr lang="en-US" dirty="0"/>
              <a:t>These challenges </a:t>
            </a:r>
            <a:r>
              <a:rPr lang="en-US" dirty="0">
                <a:solidFill>
                  <a:srgbClr val="FF0000"/>
                </a:solidFill>
              </a:rPr>
              <a:t>may affect </a:t>
            </a:r>
            <a:r>
              <a:rPr lang="en-US" dirty="0"/>
              <a:t>Isaac’s cognitive, social development, and language.</a:t>
            </a:r>
            <a:endParaRPr lang="en-GB" dirty="0"/>
          </a:p>
        </p:txBody>
      </p:sp>
    </p:spTree>
    <p:extLst>
      <p:ext uri="{BB962C8B-B14F-4D97-AF65-F5344CB8AC3E}">
        <p14:creationId xmlns:p14="http://schemas.microsoft.com/office/powerpoint/2010/main" val="3146791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B7DBBF-24A3-D6A3-CD83-D25334EA3759}"/>
              </a:ext>
            </a:extLst>
          </p:cNvPr>
          <p:cNvSpPr>
            <a:spLocks noGrp="1"/>
          </p:cNvSpPr>
          <p:nvPr>
            <p:ph idx="1"/>
          </p:nvPr>
        </p:nvSpPr>
        <p:spPr>
          <a:xfrm>
            <a:off x="2402399" y="835741"/>
            <a:ext cx="8915400" cy="4935794"/>
          </a:xfrm>
        </p:spPr>
        <p:txBody>
          <a:bodyPr>
            <a:normAutofit/>
          </a:bodyPr>
          <a:lstStyle/>
          <a:p>
            <a:r>
              <a:rPr lang="en-US" sz="2400" dirty="0"/>
              <a:t>According to </a:t>
            </a:r>
            <a:r>
              <a:rPr lang="en-GB" sz="2400" dirty="0"/>
              <a:t>NSPCC (2025), </a:t>
            </a:r>
            <a:r>
              <a:rPr lang="en-US" sz="2400" dirty="0"/>
              <a:t>Piaget recognized that both nature and nurture influence learning; </a:t>
            </a:r>
          </a:p>
          <a:p>
            <a:r>
              <a:rPr lang="en-US" sz="2400" dirty="0"/>
              <a:t> In our case, Isaac’s development may be affected by his brain development and temperament;</a:t>
            </a:r>
          </a:p>
          <a:p>
            <a:r>
              <a:rPr lang="en-US" sz="2400" dirty="0"/>
              <a:t>As well as environmental factors such as his mother’s mental health, disrupted childcare, and limited social interaction;</a:t>
            </a:r>
          </a:p>
          <a:p>
            <a:r>
              <a:rPr lang="en-US" sz="2400" dirty="0"/>
              <a:t>A supportive environment can help improve his learning and development.</a:t>
            </a:r>
            <a:endParaRPr lang="en-GB" sz="2400" dirty="0"/>
          </a:p>
        </p:txBody>
      </p:sp>
    </p:spTree>
    <p:extLst>
      <p:ext uri="{BB962C8B-B14F-4D97-AF65-F5344CB8AC3E}">
        <p14:creationId xmlns:p14="http://schemas.microsoft.com/office/powerpoint/2010/main" val="4261277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612A2231-6B43-76C9-BFED-FE3656C07A38}"/>
              </a:ext>
            </a:extLst>
          </p:cNvPr>
          <p:cNvGraphicFramePr>
            <a:graphicFrameLocks noGrp="1"/>
          </p:cNvGraphicFramePr>
          <p:nvPr>
            <p:ph idx="1"/>
            <p:extLst>
              <p:ext uri="{D42A27DB-BD31-4B8C-83A1-F6EECF244321}">
                <p14:modId xmlns:p14="http://schemas.microsoft.com/office/powerpoint/2010/main" val="3720688037"/>
              </p:ext>
            </p:extLst>
          </p:nvPr>
        </p:nvGraphicFramePr>
        <p:xfrm>
          <a:off x="3916567" y="934063"/>
          <a:ext cx="7606839" cy="4086287"/>
        </p:xfrm>
        <a:graphic>
          <a:graphicData uri="http://schemas.openxmlformats.org/drawingml/2006/table">
            <a:tbl>
              <a:tblPr firstRow="1" bandRow="1">
                <a:tableStyleId>{93296810-A885-4BE3-A3E7-6D5BEEA58F35}</a:tableStyleId>
              </a:tblPr>
              <a:tblGrid>
                <a:gridCol w="2535613">
                  <a:extLst>
                    <a:ext uri="{9D8B030D-6E8A-4147-A177-3AD203B41FA5}">
                      <a16:colId xmlns:a16="http://schemas.microsoft.com/office/drawing/2014/main" val="2721652809"/>
                    </a:ext>
                  </a:extLst>
                </a:gridCol>
                <a:gridCol w="2535613">
                  <a:extLst>
                    <a:ext uri="{9D8B030D-6E8A-4147-A177-3AD203B41FA5}">
                      <a16:colId xmlns:a16="http://schemas.microsoft.com/office/drawing/2014/main" val="1424764327"/>
                    </a:ext>
                  </a:extLst>
                </a:gridCol>
                <a:gridCol w="2535613">
                  <a:extLst>
                    <a:ext uri="{9D8B030D-6E8A-4147-A177-3AD203B41FA5}">
                      <a16:colId xmlns:a16="http://schemas.microsoft.com/office/drawing/2014/main" val="3669143873"/>
                    </a:ext>
                  </a:extLst>
                </a:gridCol>
              </a:tblGrid>
              <a:tr h="703007">
                <a:tc>
                  <a:txBody>
                    <a:bodyPr/>
                    <a:lstStyle/>
                    <a:p>
                      <a:r>
                        <a:rPr lang="en-US" dirty="0"/>
                        <a:t>Biological Factors</a:t>
                      </a:r>
                      <a:endParaRPr lang="en-GB" dirty="0"/>
                    </a:p>
                  </a:txBody>
                  <a:tcPr/>
                </a:tc>
                <a:tc>
                  <a:txBody>
                    <a:bodyPr/>
                    <a:lstStyle/>
                    <a:p>
                      <a:r>
                        <a:rPr lang="en-US" dirty="0"/>
                        <a:t>Environmental Factors</a:t>
                      </a:r>
                      <a:endParaRPr lang="en-GB" dirty="0"/>
                    </a:p>
                  </a:txBody>
                  <a:tcPr/>
                </a:tc>
                <a:tc>
                  <a:txBody>
                    <a:bodyPr/>
                    <a:lstStyle/>
                    <a:p>
                      <a:r>
                        <a:rPr lang="en-US" dirty="0"/>
                        <a:t>Mother wellbeing</a:t>
                      </a:r>
                      <a:endParaRPr lang="en-GB" dirty="0"/>
                    </a:p>
                  </a:txBody>
                  <a:tcPr/>
                </a:tc>
                <a:extLst>
                  <a:ext uri="{0D108BD9-81ED-4DB2-BD59-A6C34878D82A}">
                    <a16:rowId xmlns:a16="http://schemas.microsoft.com/office/drawing/2014/main" val="2432016581"/>
                  </a:ext>
                </a:extLst>
              </a:tr>
              <a:tr h="703007">
                <a:tc>
                  <a:txBody>
                    <a:bodyPr/>
                    <a:lstStyle/>
                    <a:p>
                      <a:pPr marL="285750" indent="-285750">
                        <a:buFont typeface="Arial" panose="020B0604020202020204" pitchFamily="34" charset="0"/>
                        <a:buChar char="•"/>
                      </a:pPr>
                      <a:r>
                        <a:rPr lang="en-US" sz="1800" dirty="0"/>
                        <a:t>Isaac’s brain development it is affected by his biological growth and experiences;</a:t>
                      </a:r>
                    </a:p>
                    <a:p>
                      <a:pPr marL="285750" indent="-285750">
                        <a:buFont typeface="Arial" panose="020B0604020202020204" pitchFamily="34" charset="0"/>
                        <a:buChar char="•"/>
                      </a:pPr>
                      <a:r>
                        <a:rPr lang="en-US" sz="1800" dirty="0"/>
                        <a:t>This may affect how he develop language, thinking and problem solving</a:t>
                      </a:r>
                      <a:endParaRPr lang="en-GB" sz="1800" dirty="0"/>
                    </a:p>
                  </a:txBody>
                  <a:tcPr/>
                </a:tc>
                <a:tc>
                  <a:txBody>
                    <a:bodyPr/>
                    <a:lstStyle/>
                    <a:p>
                      <a:pPr marL="285750" indent="-285750">
                        <a:buFont typeface="Arial" panose="020B0604020202020204" pitchFamily="34" charset="0"/>
                        <a:buChar char="•"/>
                      </a:pPr>
                      <a:r>
                        <a:rPr lang="en-US" dirty="0"/>
                        <a:t>Frequent changes in childcare;</a:t>
                      </a:r>
                    </a:p>
                    <a:p>
                      <a:pPr marL="285750" indent="-285750">
                        <a:buFont typeface="Arial" panose="020B0604020202020204" pitchFamily="34" charset="0"/>
                        <a:buChar char="•"/>
                      </a:pPr>
                      <a:r>
                        <a:rPr lang="en-US" dirty="0"/>
                        <a:t>Limited social experiences</a:t>
                      </a:r>
                    </a:p>
                    <a:p>
                      <a:pPr marL="285750" indent="-285750">
                        <a:buFont typeface="Arial" panose="020B0604020202020204" pitchFamily="34" charset="0"/>
                        <a:buChar char="•"/>
                      </a:pPr>
                      <a:r>
                        <a:rPr lang="en-US" dirty="0"/>
                        <a:t>His mother post-natal depression</a:t>
                      </a:r>
                    </a:p>
                    <a:p>
                      <a:pPr marL="285750" indent="-285750">
                        <a:buFont typeface="Arial" panose="020B0604020202020204" pitchFamily="34" charset="0"/>
                        <a:buChar char="•"/>
                      </a:pPr>
                      <a:r>
                        <a:rPr lang="en-US" dirty="0"/>
                        <a:t>These things reduced his opportunity to learn, play, and interaction</a:t>
                      </a:r>
                      <a:endParaRPr lang="en-GB" dirty="0"/>
                    </a:p>
                  </a:txBody>
                  <a:tcPr/>
                </a:tc>
                <a:tc>
                  <a:txBody>
                    <a:bodyPr/>
                    <a:lstStyle/>
                    <a:p>
                      <a:pPr marL="285750" indent="-285750">
                        <a:buFont typeface="Arial" panose="020B0604020202020204" pitchFamily="34" charset="0"/>
                        <a:buChar char="•"/>
                      </a:pPr>
                      <a:r>
                        <a:rPr lang="en-US" dirty="0"/>
                        <a:t>Suffering from post-natal depression, low self-confidence, and lack of social support;</a:t>
                      </a:r>
                    </a:p>
                    <a:p>
                      <a:pPr marL="285750" indent="-285750">
                        <a:buFont typeface="Arial" panose="020B0604020202020204" pitchFamily="34" charset="0"/>
                        <a:buChar char="•"/>
                      </a:pPr>
                      <a:r>
                        <a:rPr lang="en-US" dirty="0"/>
                        <a:t>These make it harder for her to provide regular learning and play opportunities for Isaac.</a:t>
                      </a:r>
                      <a:endParaRPr lang="en-GB" dirty="0"/>
                    </a:p>
                  </a:txBody>
                  <a:tcPr/>
                </a:tc>
                <a:extLst>
                  <a:ext uri="{0D108BD9-81ED-4DB2-BD59-A6C34878D82A}">
                    <a16:rowId xmlns:a16="http://schemas.microsoft.com/office/drawing/2014/main" val="2175359220"/>
                  </a:ext>
                </a:extLst>
              </a:tr>
            </a:tbl>
          </a:graphicData>
        </a:graphic>
      </p:graphicFrame>
    </p:spTree>
    <p:extLst>
      <p:ext uri="{BB962C8B-B14F-4D97-AF65-F5344CB8AC3E}">
        <p14:creationId xmlns:p14="http://schemas.microsoft.com/office/powerpoint/2010/main" val="486226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B2300-A206-1288-1A23-2F627D20889B}"/>
              </a:ext>
            </a:extLst>
          </p:cNvPr>
          <p:cNvSpPr>
            <a:spLocks noGrp="1"/>
          </p:cNvSpPr>
          <p:nvPr>
            <p:ph type="title"/>
          </p:nvPr>
        </p:nvSpPr>
        <p:spPr>
          <a:xfrm>
            <a:off x="1927122" y="0"/>
            <a:ext cx="9852793" cy="1280890"/>
          </a:xfrm>
        </p:spPr>
        <p:txBody>
          <a:bodyPr/>
          <a:lstStyle/>
          <a:p>
            <a:r>
              <a:rPr lang="en-US" dirty="0"/>
              <a:t>Strengths and Limitations of Piaget’s Theory</a:t>
            </a:r>
            <a:endParaRPr lang="en-GB" dirty="0"/>
          </a:p>
        </p:txBody>
      </p:sp>
      <p:graphicFrame>
        <p:nvGraphicFramePr>
          <p:cNvPr id="7" name="Content Placeholder 6">
            <a:extLst>
              <a:ext uri="{FF2B5EF4-FFF2-40B4-BE49-F238E27FC236}">
                <a16:creationId xmlns:a16="http://schemas.microsoft.com/office/drawing/2014/main" id="{5C5C8FD3-F058-3EE4-49FB-35B96DFBCDE7}"/>
              </a:ext>
            </a:extLst>
          </p:cNvPr>
          <p:cNvGraphicFramePr>
            <a:graphicFrameLocks noGrp="1"/>
          </p:cNvGraphicFramePr>
          <p:nvPr>
            <p:ph idx="1"/>
            <p:extLst>
              <p:ext uri="{D42A27DB-BD31-4B8C-83A1-F6EECF244321}">
                <p14:modId xmlns:p14="http://schemas.microsoft.com/office/powerpoint/2010/main" val="2522660248"/>
              </p:ext>
            </p:extLst>
          </p:nvPr>
        </p:nvGraphicFramePr>
        <p:xfrm>
          <a:off x="2595716" y="2133600"/>
          <a:ext cx="8908897" cy="3662680"/>
        </p:xfrm>
        <a:graphic>
          <a:graphicData uri="http://schemas.openxmlformats.org/drawingml/2006/table">
            <a:tbl>
              <a:tblPr firstRow="1" bandRow="1">
                <a:tableStyleId>{93296810-A885-4BE3-A3E7-6D5BEEA58F35}</a:tableStyleId>
              </a:tblPr>
              <a:tblGrid>
                <a:gridCol w="4451197">
                  <a:extLst>
                    <a:ext uri="{9D8B030D-6E8A-4147-A177-3AD203B41FA5}">
                      <a16:colId xmlns:a16="http://schemas.microsoft.com/office/drawing/2014/main" val="2091153295"/>
                    </a:ext>
                  </a:extLst>
                </a:gridCol>
                <a:gridCol w="4457700">
                  <a:extLst>
                    <a:ext uri="{9D8B030D-6E8A-4147-A177-3AD203B41FA5}">
                      <a16:colId xmlns:a16="http://schemas.microsoft.com/office/drawing/2014/main" val="3091078686"/>
                    </a:ext>
                  </a:extLst>
                </a:gridCol>
              </a:tblGrid>
              <a:tr h="370840">
                <a:tc>
                  <a:txBody>
                    <a:bodyPr/>
                    <a:lstStyle/>
                    <a:p>
                      <a:pPr algn="ctr"/>
                      <a:r>
                        <a:rPr lang="en-US" dirty="0"/>
                        <a:t>Strengths</a:t>
                      </a:r>
                      <a:endParaRPr lang="en-GB" dirty="0"/>
                    </a:p>
                  </a:txBody>
                  <a:tcPr/>
                </a:tc>
                <a:tc>
                  <a:txBody>
                    <a:bodyPr/>
                    <a:lstStyle/>
                    <a:p>
                      <a:pPr algn="ctr"/>
                      <a:r>
                        <a:rPr lang="en-US" dirty="0"/>
                        <a:t>Limitations</a:t>
                      </a:r>
                      <a:endParaRPr lang="en-GB" dirty="0"/>
                    </a:p>
                  </a:txBody>
                  <a:tcPr/>
                </a:tc>
                <a:extLst>
                  <a:ext uri="{0D108BD9-81ED-4DB2-BD59-A6C34878D82A}">
                    <a16:rowId xmlns:a16="http://schemas.microsoft.com/office/drawing/2014/main" val="1286014422"/>
                  </a:ext>
                </a:extLst>
              </a:tr>
              <a:tr h="370840">
                <a:tc>
                  <a:txBody>
                    <a:bodyPr/>
                    <a:lstStyle/>
                    <a:p>
                      <a:r>
                        <a:rPr lang="en-US" dirty="0"/>
                        <a:t>According to Piaget (1952), It highlights the importance of pay and exploration in children’s learning</a:t>
                      </a:r>
                      <a:endParaRPr lang="en-GB" dirty="0"/>
                    </a:p>
                  </a:txBody>
                  <a:tcPr/>
                </a:tc>
                <a:tc>
                  <a:txBody>
                    <a:bodyPr/>
                    <a:lstStyle/>
                    <a:p>
                      <a:r>
                        <a:rPr lang="en-US" dirty="0"/>
                        <a:t>Piaget focuses mainly on cognitive development and gives less attention to emotional, social, and family. (Piaget, 1952)</a:t>
                      </a:r>
                      <a:endParaRPr lang="en-GB" dirty="0"/>
                    </a:p>
                  </a:txBody>
                  <a:tcPr/>
                </a:tc>
                <a:extLst>
                  <a:ext uri="{0D108BD9-81ED-4DB2-BD59-A6C34878D82A}">
                    <a16:rowId xmlns:a16="http://schemas.microsoft.com/office/drawing/2014/main" val="231277256"/>
                  </a:ext>
                </a:extLst>
              </a:tr>
              <a:tr h="370840">
                <a:tc>
                  <a:txBody>
                    <a:bodyPr/>
                    <a:lstStyle/>
                    <a:p>
                      <a:r>
                        <a:rPr lang="en-US" dirty="0"/>
                        <a:t>It helps early years practitioners plan activities that match children’s stage of development ( Berk, 2018)</a:t>
                      </a:r>
                      <a:endParaRPr lang="en-GB" dirty="0"/>
                    </a:p>
                  </a:txBody>
                  <a:tcPr/>
                </a:tc>
                <a:tc>
                  <a:txBody>
                    <a:bodyPr/>
                    <a:lstStyle/>
                    <a:p>
                      <a:r>
                        <a:rPr lang="en-US" dirty="0"/>
                        <a:t>It does not fully explain how Isaac’s mother mental health and family circumstances affect Isaac’s development (Berk, 2018)</a:t>
                      </a:r>
                      <a:endParaRPr lang="en-GB" dirty="0"/>
                    </a:p>
                  </a:txBody>
                  <a:tcPr/>
                </a:tc>
                <a:extLst>
                  <a:ext uri="{0D108BD9-81ED-4DB2-BD59-A6C34878D82A}">
                    <a16:rowId xmlns:a16="http://schemas.microsoft.com/office/drawing/2014/main" val="3042465825"/>
                  </a:ext>
                </a:extLst>
              </a:tr>
              <a:tr h="370840">
                <a:tc>
                  <a:txBody>
                    <a:bodyPr/>
                    <a:lstStyle/>
                    <a:p>
                      <a:r>
                        <a:rPr lang="en-US" dirty="0"/>
                        <a:t>It encourages active learning, which supports children’s cognitive growth (Piaget, 1952)</a:t>
                      </a:r>
                      <a:endParaRPr lang="en-GB" dirty="0"/>
                    </a:p>
                  </a:txBody>
                  <a:tcPr/>
                </a:tc>
                <a:tc>
                  <a:txBody>
                    <a:bodyPr/>
                    <a:lstStyle/>
                    <a:p>
                      <a:r>
                        <a:rPr lang="en-US" dirty="0"/>
                        <a:t>Using Piaget alongside Vygotsky’s pr Bowlby’s theory provides a more complete understanding</a:t>
                      </a:r>
                      <a:endParaRPr lang="en-GB" dirty="0"/>
                    </a:p>
                  </a:txBody>
                  <a:tcPr/>
                </a:tc>
                <a:extLst>
                  <a:ext uri="{0D108BD9-81ED-4DB2-BD59-A6C34878D82A}">
                    <a16:rowId xmlns:a16="http://schemas.microsoft.com/office/drawing/2014/main" val="691046113"/>
                  </a:ext>
                </a:extLst>
              </a:tr>
            </a:tbl>
          </a:graphicData>
        </a:graphic>
      </p:graphicFrame>
    </p:spTree>
    <p:extLst>
      <p:ext uri="{BB962C8B-B14F-4D97-AF65-F5344CB8AC3E}">
        <p14:creationId xmlns:p14="http://schemas.microsoft.com/office/powerpoint/2010/main" val="426361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B8AAE-10AA-C705-242B-9087586CAF91}"/>
              </a:ext>
            </a:extLst>
          </p:cNvPr>
          <p:cNvSpPr>
            <a:spLocks noGrp="1"/>
          </p:cNvSpPr>
          <p:nvPr>
            <p:ph type="title"/>
          </p:nvPr>
        </p:nvSpPr>
        <p:spPr>
          <a:xfrm>
            <a:off x="1943996" y="83336"/>
            <a:ext cx="8911687" cy="1280890"/>
          </a:xfrm>
        </p:spPr>
        <p:txBody>
          <a:bodyPr>
            <a:normAutofit/>
          </a:bodyPr>
          <a:lstStyle/>
          <a:p>
            <a:r>
              <a:rPr lang="en-US" sz="2800" b="1" dirty="0"/>
              <a:t>Support plan with realistic interventions</a:t>
            </a:r>
            <a:endParaRPr lang="en-GB" sz="2800" b="1" dirty="0"/>
          </a:p>
        </p:txBody>
      </p:sp>
      <p:graphicFrame>
        <p:nvGraphicFramePr>
          <p:cNvPr id="5" name="Content Placeholder 4">
            <a:extLst>
              <a:ext uri="{FF2B5EF4-FFF2-40B4-BE49-F238E27FC236}">
                <a16:creationId xmlns:a16="http://schemas.microsoft.com/office/drawing/2014/main" id="{A4A4F712-1B47-49EA-E900-849F66F38C55}"/>
              </a:ext>
            </a:extLst>
          </p:cNvPr>
          <p:cNvGraphicFramePr>
            <a:graphicFrameLocks noGrp="1"/>
          </p:cNvGraphicFramePr>
          <p:nvPr>
            <p:ph idx="1"/>
            <p:extLst>
              <p:ext uri="{D42A27DB-BD31-4B8C-83A1-F6EECF244321}">
                <p14:modId xmlns:p14="http://schemas.microsoft.com/office/powerpoint/2010/main" val="3819193242"/>
              </p:ext>
            </p:extLst>
          </p:nvPr>
        </p:nvGraphicFramePr>
        <p:xfrm>
          <a:off x="2589213" y="2536722"/>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FCEF1A35-994A-B26F-F752-AF63E2A4BB8E}"/>
              </a:ext>
            </a:extLst>
          </p:cNvPr>
          <p:cNvSpPr txBox="1"/>
          <p:nvPr/>
        </p:nvSpPr>
        <p:spPr>
          <a:xfrm>
            <a:off x="2797277" y="1425747"/>
            <a:ext cx="8352504" cy="646331"/>
          </a:xfrm>
          <a:prstGeom prst="rect">
            <a:avLst/>
          </a:prstGeom>
          <a:noFill/>
        </p:spPr>
        <p:txBody>
          <a:bodyPr wrap="square" rtlCol="0">
            <a:spAutoFit/>
          </a:bodyPr>
          <a:lstStyle/>
          <a:p>
            <a:r>
              <a:rPr lang="en-US" dirty="0"/>
              <a:t>According to Piaget, children learn best trough active exploration and play. To support Isaac, I will make the following plan to be followed:</a:t>
            </a:r>
            <a:endParaRPr lang="en-GB" dirty="0"/>
          </a:p>
        </p:txBody>
      </p:sp>
    </p:spTree>
    <p:extLst>
      <p:ext uri="{BB962C8B-B14F-4D97-AF65-F5344CB8AC3E}">
        <p14:creationId xmlns:p14="http://schemas.microsoft.com/office/powerpoint/2010/main" val="1733948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2B47E-A94D-2D7F-9B3A-ED58E2D38575}"/>
              </a:ext>
            </a:extLst>
          </p:cNvPr>
          <p:cNvSpPr>
            <a:spLocks noGrp="1"/>
          </p:cNvSpPr>
          <p:nvPr>
            <p:ph type="title"/>
          </p:nvPr>
        </p:nvSpPr>
        <p:spPr>
          <a:xfrm>
            <a:off x="1209368" y="93168"/>
            <a:ext cx="11228437" cy="1280890"/>
          </a:xfrm>
        </p:spPr>
        <p:txBody>
          <a:bodyPr>
            <a:normAutofit/>
          </a:bodyPr>
          <a:lstStyle/>
          <a:p>
            <a:r>
              <a:rPr lang="en-US" sz="2000" dirty="0"/>
              <a:t>Isaac’s mother also needs support to help promote her son’s cognitive development</a:t>
            </a:r>
            <a:r>
              <a:rPr lang="en-US" dirty="0"/>
              <a:t>.</a:t>
            </a:r>
            <a:endParaRPr lang="en-GB" dirty="0"/>
          </a:p>
        </p:txBody>
      </p:sp>
      <p:graphicFrame>
        <p:nvGraphicFramePr>
          <p:cNvPr id="7" name="Content Placeholder 6">
            <a:extLst>
              <a:ext uri="{FF2B5EF4-FFF2-40B4-BE49-F238E27FC236}">
                <a16:creationId xmlns:a16="http://schemas.microsoft.com/office/drawing/2014/main" id="{8070414B-6792-86A4-12BE-6B24B942B99B}"/>
              </a:ext>
            </a:extLst>
          </p:cNvPr>
          <p:cNvGraphicFramePr>
            <a:graphicFrameLocks noGrp="1"/>
          </p:cNvGraphicFramePr>
          <p:nvPr>
            <p:ph idx="1"/>
            <p:extLst>
              <p:ext uri="{D42A27DB-BD31-4B8C-83A1-F6EECF244321}">
                <p14:modId xmlns:p14="http://schemas.microsoft.com/office/powerpoint/2010/main" val="1229178342"/>
              </p:ext>
            </p:extLst>
          </p:nvPr>
        </p:nvGraphicFramePr>
        <p:xfrm>
          <a:off x="4182039" y="2880851"/>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Cloud 10">
            <a:extLst>
              <a:ext uri="{FF2B5EF4-FFF2-40B4-BE49-F238E27FC236}">
                <a16:creationId xmlns:a16="http://schemas.microsoft.com/office/drawing/2014/main" id="{CD436DC1-BA3B-7EA9-AD1D-839606142A04}"/>
              </a:ext>
            </a:extLst>
          </p:cNvPr>
          <p:cNvSpPr/>
          <p:nvPr/>
        </p:nvSpPr>
        <p:spPr>
          <a:xfrm>
            <a:off x="1307690" y="1356851"/>
            <a:ext cx="3982065" cy="3048000"/>
          </a:xfrm>
          <a:prstGeom prst="cloud">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path path="circle">
              <a:fillToRect l="100000" b="100000"/>
            </a:path>
            <a:tileRect t="-100000" r="-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F5CCBEA1-BE3E-6EF3-32D5-3D646442D9A1}"/>
              </a:ext>
            </a:extLst>
          </p:cNvPr>
          <p:cNvSpPr txBox="1"/>
          <p:nvPr/>
        </p:nvSpPr>
        <p:spPr>
          <a:xfrm>
            <a:off x="2048936" y="1820096"/>
            <a:ext cx="2792797" cy="2308324"/>
          </a:xfrm>
          <a:prstGeom prst="rect">
            <a:avLst/>
          </a:prstGeom>
          <a:noFill/>
        </p:spPr>
        <p:txBody>
          <a:bodyPr wrap="square" rtlCol="0">
            <a:spAutoFit/>
          </a:bodyPr>
          <a:lstStyle/>
          <a:p>
            <a:r>
              <a:rPr lang="en-US" dirty="0"/>
              <a:t>Due to her post-natal depression, low confidence, and limited social support, she may find it difficult to provide regular play and learning for her son.</a:t>
            </a:r>
            <a:endParaRPr lang="en-GB" dirty="0"/>
          </a:p>
        </p:txBody>
      </p:sp>
      <p:sp>
        <p:nvSpPr>
          <p:cNvPr id="14" name="TextBox 13">
            <a:extLst>
              <a:ext uri="{FF2B5EF4-FFF2-40B4-BE49-F238E27FC236}">
                <a16:creationId xmlns:a16="http://schemas.microsoft.com/office/drawing/2014/main" id="{B4434F78-2F20-6436-0406-61428DE278ED}"/>
              </a:ext>
            </a:extLst>
          </p:cNvPr>
          <p:cNvSpPr txBox="1"/>
          <p:nvPr/>
        </p:nvSpPr>
        <p:spPr>
          <a:xfrm>
            <a:off x="5722373" y="2196957"/>
            <a:ext cx="4306527" cy="461665"/>
          </a:xfrm>
          <a:prstGeom prst="rect">
            <a:avLst/>
          </a:prstGeom>
          <a:noFill/>
        </p:spPr>
        <p:txBody>
          <a:bodyPr wrap="square" rtlCol="0">
            <a:spAutoFit/>
          </a:bodyPr>
          <a:lstStyle/>
          <a:p>
            <a:r>
              <a:rPr lang="en-US" sz="2400" b="1" dirty="0"/>
              <a:t>She would benefit from:</a:t>
            </a:r>
            <a:endParaRPr lang="en-GB" sz="2400" b="1" dirty="0"/>
          </a:p>
        </p:txBody>
      </p:sp>
    </p:spTree>
    <p:extLst>
      <p:ext uri="{BB962C8B-B14F-4D97-AF65-F5344CB8AC3E}">
        <p14:creationId xmlns:p14="http://schemas.microsoft.com/office/powerpoint/2010/main" val="609572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418362-BFDA-DCCF-E167-B634885446B7}"/>
              </a:ext>
            </a:extLst>
          </p:cNvPr>
          <p:cNvSpPr>
            <a:spLocks noGrp="1"/>
          </p:cNvSpPr>
          <p:nvPr>
            <p:ph idx="1"/>
          </p:nvPr>
        </p:nvSpPr>
        <p:spPr>
          <a:xfrm>
            <a:off x="1683955" y="691116"/>
            <a:ext cx="4770007" cy="5220106"/>
          </a:xfrm>
        </p:spPr>
        <p:txBody>
          <a:bodyPr>
            <a:normAutofit/>
          </a:bodyPr>
          <a:lstStyle/>
          <a:p>
            <a:r>
              <a:rPr lang="en-US" sz="2400" dirty="0">
                <a:solidFill>
                  <a:srgbClr val="000000"/>
                </a:solidFill>
              </a:rPr>
              <a:t>In my opinion Piaget’s Theory is useful because it shows that children learn trough play and exploration. However, it focuses mainly on cognitive development and pays less attention to the influence of adults and the environment. In Isaac’s case, combining Piaget’s Theory with Vygotsky’s provides a better understanding of his development</a:t>
            </a:r>
            <a:endParaRPr lang="en-GB" sz="2400" dirty="0">
              <a:solidFill>
                <a:srgbClr val="000000"/>
              </a:solidFill>
            </a:endParaRPr>
          </a:p>
        </p:txBody>
      </p:sp>
      <p:pic>
        <p:nvPicPr>
          <p:cNvPr id="4" name="Picture 3">
            <a:extLst>
              <a:ext uri="{FF2B5EF4-FFF2-40B4-BE49-F238E27FC236}">
                <a16:creationId xmlns:a16="http://schemas.microsoft.com/office/drawing/2014/main" id="{43608D34-FFEA-EC21-DD82-770E0939C2B4}"/>
              </a:ext>
            </a:extLst>
          </p:cNvPr>
          <p:cNvPicPr>
            <a:picLocks noChangeAspect="1"/>
          </p:cNvPicPr>
          <p:nvPr/>
        </p:nvPicPr>
        <p:blipFill>
          <a:blip r:embed="rId2"/>
          <a:stretch>
            <a:fillRect/>
          </a:stretch>
        </p:blipFill>
        <p:spPr>
          <a:xfrm>
            <a:off x="7187608" y="0"/>
            <a:ext cx="5004391" cy="5656521"/>
          </a:xfrm>
          <a:prstGeom prst="rect">
            <a:avLst/>
          </a:prstGeom>
        </p:spPr>
      </p:pic>
      <p:sp>
        <p:nvSpPr>
          <p:cNvPr id="5" name="TextBox 4">
            <a:extLst>
              <a:ext uri="{FF2B5EF4-FFF2-40B4-BE49-F238E27FC236}">
                <a16:creationId xmlns:a16="http://schemas.microsoft.com/office/drawing/2014/main" id="{B58B709C-EEFD-F4EB-8479-3A635C0D860E}"/>
              </a:ext>
            </a:extLst>
          </p:cNvPr>
          <p:cNvSpPr txBox="1"/>
          <p:nvPr/>
        </p:nvSpPr>
        <p:spPr>
          <a:xfrm>
            <a:off x="9232603" y="5911222"/>
            <a:ext cx="914400" cy="369332"/>
          </a:xfrm>
          <a:prstGeom prst="rect">
            <a:avLst/>
          </a:prstGeom>
          <a:noFill/>
        </p:spPr>
        <p:txBody>
          <a:bodyPr wrap="square" rtlCol="0">
            <a:spAutoFit/>
          </a:bodyPr>
          <a:lstStyle/>
          <a:p>
            <a:r>
              <a:rPr lang="en-US" dirty="0"/>
              <a:t>Fig. 3</a:t>
            </a:r>
            <a:endParaRPr lang="en-GB" dirty="0"/>
          </a:p>
        </p:txBody>
      </p:sp>
    </p:spTree>
    <p:extLst>
      <p:ext uri="{BB962C8B-B14F-4D97-AF65-F5344CB8AC3E}">
        <p14:creationId xmlns:p14="http://schemas.microsoft.com/office/powerpoint/2010/main" val="4043418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icky notes with question marks">
            <a:extLst>
              <a:ext uri="{FF2B5EF4-FFF2-40B4-BE49-F238E27FC236}">
                <a16:creationId xmlns:a16="http://schemas.microsoft.com/office/drawing/2014/main" id="{698CD319-C7DA-A4E3-9A62-43FC3BA97FFC}"/>
              </a:ext>
            </a:extLst>
          </p:cNvPr>
          <p:cNvPicPr>
            <a:picLocks noChangeAspect="1"/>
          </p:cNvPicPr>
          <p:nvPr/>
        </p:nvPicPr>
        <p:blipFill>
          <a:blip r:embed="rId2">
            <a:alphaModFix/>
          </a:blip>
          <a:srcRect t="10162" b="5569"/>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DD2F884-1E86-98B0-F7A8-B4A10F59F12F}"/>
              </a:ext>
            </a:extLst>
          </p:cNvPr>
          <p:cNvSpPr>
            <a:spLocks noGrp="1"/>
          </p:cNvSpPr>
          <p:nvPr>
            <p:ph type="title"/>
          </p:nvPr>
        </p:nvSpPr>
        <p:spPr>
          <a:xfrm>
            <a:off x="3281617" y="3371855"/>
            <a:ext cx="5567743" cy="1476816"/>
          </a:xfrm>
        </p:spPr>
        <p:txBody>
          <a:bodyPr vert="horz" lIns="91440" tIns="45720" rIns="91440" bIns="45720" rtlCol="0" anchor="b">
            <a:normAutofit/>
          </a:bodyPr>
          <a:lstStyle/>
          <a:p>
            <a:pPr algn="ctr"/>
            <a:r>
              <a:rPr lang="en-US" sz="5200" dirty="0">
                <a:solidFill>
                  <a:srgbClr val="FFFFFF"/>
                </a:solidFill>
              </a:rPr>
              <a:t>Questions?</a:t>
            </a:r>
          </a:p>
        </p:txBody>
      </p:sp>
    </p:spTree>
    <p:extLst>
      <p:ext uri="{BB962C8B-B14F-4D97-AF65-F5344CB8AC3E}">
        <p14:creationId xmlns:p14="http://schemas.microsoft.com/office/powerpoint/2010/main" val="34833044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BE081-7D04-CF2B-371D-4DF5AA7F4A60}"/>
              </a:ext>
            </a:extLst>
          </p:cNvPr>
          <p:cNvSpPr>
            <a:spLocks noGrp="1"/>
          </p:cNvSpPr>
          <p:nvPr>
            <p:ph type="title"/>
          </p:nvPr>
        </p:nvSpPr>
        <p:spPr>
          <a:xfrm>
            <a:off x="1640156" y="93168"/>
            <a:ext cx="8911687" cy="644251"/>
          </a:xfrm>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00DCA9F4-FBD2-A59C-E32E-A374F7101579}"/>
              </a:ext>
            </a:extLst>
          </p:cNvPr>
          <p:cNvSpPr>
            <a:spLocks noGrp="1"/>
          </p:cNvSpPr>
          <p:nvPr>
            <p:ph idx="1"/>
          </p:nvPr>
        </p:nvSpPr>
        <p:spPr>
          <a:xfrm>
            <a:off x="1640156" y="737419"/>
            <a:ext cx="9864456" cy="6027413"/>
          </a:xfrm>
        </p:spPr>
        <p:txBody>
          <a:bodyPr>
            <a:normAutofit/>
          </a:bodyPr>
          <a:lstStyle/>
          <a:p>
            <a:pPr marL="0" indent="0" fontAlgn="t">
              <a:lnSpc>
                <a:spcPts val="1500"/>
              </a:lnSpc>
              <a:buNone/>
            </a:pPr>
            <a:r>
              <a:rPr lang="en-GB" sz="1400" b="1" dirty="0">
                <a:latin typeface="Segoe UI" panose="020B0502040204020203" pitchFamily="34" charset="0"/>
              </a:rPr>
              <a:t>Berk, L.E. (2018)</a:t>
            </a:r>
            <a:r>
              <a:rPr lang="en-GB" sz="1400" dirty="0">
                <a:latin typeface="Segoe UI" panose="020B0502040204020203" pitchFamily="34" charset="0"/>
              </a:rPr>
              <a:t> </a:t>
            </a:r>
            <a:r>
              <a:rPr lang="en-GB" sz="1400" i="1" dirty="0">
                <a:latin typeface="Segoe UI" panose="020B0502040204020203" pitchFamily="34" charset="0"/>
              </a:rPr>
              <a:t>Development Through the Lifespan</a:t>
            </a:r>
            <a:r>
              <a:rPr lang="en-GB" sz="1400" dirty="0">
                <a:latin typeface="Segoe UI" panose="020B0502040204020203" pitchFamily="34" charset="0"/>
              </a:rPr>
              <a:t>. 7th </a:t>
            </a:r>
            <a:r>
              <a:rPr lang="en-GB" sz="1400" dirty="0" err="1">
                <a:latin typeface="Segoe UI" panose="020B0502040204020203" pitchFamily="34" charset="0"/>
              </a:rPr>
              <a:t>edn</a:t>
            </a:r>
            <a:r>
              <a:rPr lang="en-GB" sz="1400" dirty="0">
                <a:latin typeface="Segoe UI" panose="020B0502040204020203" pitchFamily="34" charset="0"/>
              </a:rPr>
              <a:t>. Harlow: Pearson. Available at: </a:t>
            </a:r>
            <a:r>
              <a:rPr lang="en-GB" sz="1400" dirty="0">
                <a:latin typeface="Segoe UI" panose="020B0502040204020203" pitchFamily="34" charset="0"/>
                <a:hlinkClick r:id="rId2"/>
              </a:rPr>
              <a:t>https://www.pearson.com/en-us/subject-catalog/p/development-through-the-lifespan/P200000003480</a:t>
            </a:r>
            <a:r>
              <a:rPr lang="en-GB" sz="1400" dirty="0">
                <a:latin typeface="Segoe UI" panose="020B0502040204020203" pitchFamily="34" charset="0"/>
              </a:rPr>
              <a:t> (Accessed: 3 July 2026).</a:t>
            </a:r>
          </a:p>
          <a:p>
            <a:pPr marL="0" indent="0" fontAlgn="t">
              <a:lnSpc>
                <a:spcPts val="1500"/>
              </a:lnSpc>
              <a:buNone/>
            </a:pPr>
            <a:r>
              <a:rPr lang="en-GB" sz="1400" b="1" dirty="0">
                <a:latin typeface="Segoe UI" panose="020B0502040204020203" pitchFamily="34" charset="0"/>
              </a:rPr>
              <a:t>Department for Education (2023)</a:t>
            </a:r>
            <a:r>
              <a:rPr lang="en-GB" sz="1400" dirty="0">
                <a:latin typeface="Segoe UI" panose="020B0502040204020203" pitchFamily="34" charset="0"/>
              </a:rPr>
              <a:t> </a:t>
            </a:r>
            <a:r>
              <a:rPr lang="en-GB" sz="1400" i="1" dirty="0">
                <a:latin typeface="Segoe UI" panose="020B0502040204020203" pitchFamily="34" charset="0"/>
              </a:rPr>
              <a:t>Development Matters</a:t>
            </a:r>
            <a:r>
              <a:rPr lang="en-GB" sz="1400" dirty="0">
                <a:latin typeface="Segoe UI" panose="020B0502040204020203" pitchFamily="34" charset="0"/>
              </a:rPr>
              <a:t>. Available at: </a:t>
            </a:r>
            <a:r>
              <a:rPr lang="en-GB" sz="1400" dirty="0">
                <a:latin typeface="Segoe UI" panose="020B0502040204020203" pitchFamily="34" charset="0"/>
                <a:hlinkClick r:id="rId3"/>
              </a:rPr>
              <a:t>https://www.gov.uk/government/publications/development-matters-2</a:t>
            </a:r>
            <a:r>
              <a:rPr lang="en-GB" sz="1400" dirty="0">
                <a:latin typeface="Segoe UI" panose="020B0502040204020203" pitchFamily="34" charset="0"/>
              </a:rPr>
              <a:t> (Accessed: 30 June 2026).</a:t>
            </a:r>
          </a:p>
          <a:p>
            <a:pPr marL="0" indent="0" fontAlgn="t">
              <a:lnSpc>
                <a:spcPts val="1500"/>
              </a:lnSpc>
              <a:buNone/>
            </a:pPr>
            <a:r>
              <a:rPr lang="en-GB" sz="1400" b="1" dirty="0">
                <a:latin typeface="Segoe UI" panose="020B0502040204020203" pitchFamily="34" charset="0"/>
              </a:rPr>
              <a:t>Department for Education (2024)</a:t>
            </a:r>
            <a:r>
              <a:rPr lang="en-GB" sz="1400" dirty="0">
                <a:latin typeface="Segoe UI" panose="020B0502040204020203" pitchFamily="34" charset="0"/>
              </a:rPr>
              <a:t> </a:t>
            </a:r>
            <a:r>
              <a:rPr lang="en-GB" sz="1400" i="1" dirty="0">
                <a:latin typeface="Segoe UI" panose="020B0502040204020203" pitchFamily="34" charset="0"/>
              </a:rPr>
              <a:t>Early Years Foundation Stage (EYFS) statutory framework</a:t>
            </a:r>
            <a:r>
              <a:rPr lang="en-GB" sz="1400" dirty="0">
                <a:latin typeface="Segoe UI" panose="020B0502040204020203" pitchFamily="34" charset="0"/>
              </a:rPr>
              <a:t>. Available at: </a:t>
            </a:r>
            <a:r>
              <a:rPr lang="en-GB" sz="1400" dirty="0">
                <a:latin typeface="Segoe UI" panose="020B0502040204020203" pitchFamily="34" charset="0"/>
                <a:hlinkClick r:id="rId4"/>
              </a:rPr>
              <a:t>https://www.gov.uk/government/publications/early-years-foundation-stage-framework-2</a:t>
            </a:r>
            <a:r>
              <a:rPr lang="en-GB" sz="1400" dirty="0">
                <a:latin typeface="Segoe UI" panose="020B0502040204020203" pitchFamily="34" charset="0"/>
              </a:rPr>
              <a:t> (Accessed:  01 July 2026).</a:t>
            </a:r>
          </a:p>
          <a:p>
            <a:pPr marL="0" indent="0" fontAlgn="t">
              <a:lnSpc>
                <a:spcPts val="1500"/>
              </a:lnSpc>
              <a:buNone/>
            </a:pPr>
            <a:r>
              <a:rPr lang="en-GB" sz="1400" b="1" dirty="0">
                <a:latin typeface="Segoe UI" panose="020B0502040204020203" pitchFamily="34" charset="0"/>
              </a:rPr>
              <a:t>Magnific (n.d.)</a:t>
            </a:r>
            <a:r>
              <a:rPr lang="en-GB" sz="1400" dirty="0">
                <a:latin typeface="Segoe UI" panose="020B0502040204020203" pitchFamily="34" charset="0"/>
              </a:rPr>
              <a:t> </a:t>
            </a:r>
            <a:r>
              <a:rPr lang="en-GB" sz="1400" i="1" dirty="0">
                <a:latin typeface="Segoe UI" panose="020B0502040204020203" pitchFamily="34" charset="0"/>
              </a:rPr>
              <a:t>Depressed single mother with child in living room</a:t>
            </a:r>
            <a:r>
              <a:rPr lang="en-GB" sz="1400" dirty="0">
                <a:latin typeface="Segoe UI" panose="020B0502040204020203" pitchFamily="34" charset="0"/>
              </a:rPr>
              <a:t>. Available at: </a:t>
            </a:r>
            <a:r>
              <a:rPr lang="en-GB" sz="1400" dirty="0">
                <a:latin typeface="Segoe UI" panose="020B0502040204020203" pitchFamily="34" charset="0"/>
                <a:hlinkClick r:id="rId5"/>
              </a:rPr>
              <a:t>https://img.magnific.com/premium-photo/depressed-single-mother-with-child-living-room_495423-45371.jpg?w=2000</a:t>
            </a:r>
            <a:r>
              <a:rPr lang="en-GB" sz="1400" dirty="0">
                <a:latin typeface="Segoe UI" panose="020B0502040204020203" pitchFamily="34" charset="0"/>
              </a:rPr>
              <a:t> (Accessed: 30 June 2026).   Fig. 2</a:t>
            </a:r>
          </a:p>
          <a:p>
            <a:pPr marL="0" indent="0" fontAlgn="t">
              <a:lnSpc>
                <a:spcPts val="1500"/>
              </a:lnSpc>
              <a:buNone/>
            </a:pPr>
            <a:r>
              <a:rPr lang="en-GB" sz="1400" b="1" dirty="0">
                <a:latin typeface="Segoe UI" panose="020B0502040204020203" pitchFamily="34" charset="0"/>
              </a:rPr>
              <a:t>National Institute for Health and Care Excellence (2024)</a:t>
            </a:r>
            <a:r>
              <a:rPr lang="en-GB" sz="1400" dirty="0">
                <a:latin typeface="Segoe UI" panose="020B0502040204020203" pitchFamily="34" charset="0"/>
              </a:rPr>
              <a:t> </a:t>
            </a:r>
            <a:r>
              <a:rPr lang="en-GB" sz="1400" i="1" dirty="0">
                <a:latin typeface="Segoe UI" panose="020B0502040204020203" pitchFamily="34" charset="0"/>
              </a:rPr>
              <a:t>Child development</a:t>
            </a:r>
            <a:r>
              <a:rPr lang="en-GB" sz="1400" dirty="0">
                <a:latin typeface="Segoe UI" panose="020B0502040204020203" pitchFamily="34" charset="0"/>
              </a:rPr>
              <a:t>. Available at: </a:t>
            </a:r>
            <a:r>
              <a:rPr lang="en-GB" sz="1400" dirty="0">
                <a:latin typeface="Segoe UI" panose="020B0502040204020203" pitchFamily="34" charset="0"/>
                <a:hlinkClick r:id="rId6"/>
              </a:rPr>
              <a:t>https://www.nice.org.uk</a:t>
            </a:r>
            <a:r>
              <a:rPr lang="en-GB" sz="1400" dirty="0">
                <a:latin typeface="Segoe UI" panose="020B0502040204020203" pitchFamily="34" charset="0"/>
              </a:rPr>
              <a:t> (Accessed: 30 June 2026).</a:t>
            </a:r>
          </a:p>
          <a:p>
            <a:pPr marL="0" indent="0" fontAlgn="t">
              <a:lnSpc>
                <a:spcPts val="1500"/>
              </a:lnSpc>
              <a:buNone/>
            </a:pPr>
            <a:r>
              <a:rPr lang="en-GB" sz="1400" b="1" dirty="0">
                <a:latin typeface="Segoe UI" panose="020B0502040204020203" pitchFamily="34" charset="0"/>
              </a:rPr>
              <a:t>NSPCC (2025)</a:t>
            </a:r>
            <a:r>
              <a:rPr lang="en-GB" sz="1400" dirty="0">
                <a:latin typeface="Segoe UI" panose="020B0502040204020203" pitchFamily="34" charset="0"/>
              </a:rPr>
              <a:t> </a:t>
            </a:r>
            <a:r>
              <a:rPr lang="en-GB" sz="1400" i="1" dirty="0">
                <a:latin typeface="Segoe UI" panose="020B0502040204020203" pitchFamily="34" charset="0"/>
              </a:rPr>
              <a:t>Child development</a:t>
            </a:r>
            <a:r>
              <a:rPr lang="en-GB" sz="1400" dirty="0">
                <a:latin typeface="Segoe UI" panose="020B0502040204020203" pitchFamily="34" charset="0"/>
              </a:rPr>
              <a:t>. Available at: </a:t>
            </a:r>
            <a:r>
              <a:rPr lang="en-GB" sz="1400" dirty="0">
                <a:latin typeface="Segoe UI" panose="020B0502040204020203" pitchFamily="34" charset="0"/>
                <a:hlinkClick r:id="rId7"/>
              </a:rPr>
              <a:t>https://learning.nspcc.org.uk/child-health-development</a:t>
            </a:r>
            <a:r>
              <a:rPr lang="en-GB" sz="1400" dirty="0">
                <a:latin typeface="Segoe UI" panose="020B0502040204020203" pitchFamily="34" charset="0"/>
              </a:rPr>
              <a:t> (Accessed: 30 June 2026).</a:t>
            </a:r>
          </a:p>
          <a:p>
            <a:pPr marL="0" indent="0" fontAlgn="t">
              <a:lnSpc>
                <a:spcPts val="1500"/>
              </a:lnSpc>
              <a:buNone/>
            </a:pPr>
            <a:r>
              <a:rPr lang="en-GB" sz="1400" b="1" dirty="0">
                <a:latin typeface="Segoe UI" panose="020B0502040204020203" pitchFamily="34" charset="0"/>
              </a:rPr>
              <a:t>Piaget, J. (1952)</a:t>
            </a:r>
            <a:r>
              <a:rPr lang="en-GB" sz="1400" dirty="0">
                <a:latin typeface="Segoe UI" panose="020B0502040204020203" pitchFamily="34" charset="0"/>
              </a:rPr>
              <a:t> </a:t>
            </a:r>
            <a:r>
              <a:rPr lang="en-GB" sz="1400" i="1" dirty="0">
                <a:latin typeface="Segoe UI" panose="020B0502040204020203" pitchFamily="34" charset="0"/>
              </a:rPr>
              <a:t>The Origins of Intelligence in Children</a:t>
            </a:r>
            <a:r>
              <a:rPr lang="en-GB" sz="1400" dirty="0">
                <a:latin typeface="Segoe UI" panose="020B0502040204020203" pitchFamily="34" charset="0"/>
              </a:rPr>
              <a:t>. New York: International Universities Press. Available at: </a:t>
            </a:r>
            <a:r>
              <a:rPr lang="en-GB" sz="1400" dirty="0">
                <a:latin typeface="Segoe UI" panose="020B0502040204020203" pitchFamily="34" charset="0"/>
                <a:hlinkClick r:id="rId8"/>
              </a:rPr>
              <a:t>https://archive.org/details/originsofintelli00piag</a:t>
            </a:r>
            <a:r>
              <a:rPr lang="en-GB" sz="1400" dirty="0">
                <a:latin typeface="Segoe UI" panose="020B0502040204020203" pitchFamily="34" charset="0"/>
              </a:rPr>
              <a:t> (Accessed: 3 July 2026).</a:t>
            </a:r>
          </a:p>
          <a:p>
            <a:pPr marL="0" indent="0" fontAlgn="t">
              <a:lnSpc>
                <a:spcPts val="1500"/>
              </a:lnSpc>
              <a:buNone/>
            </a:pPr>
            <a:r>
              <a:rPr lang="en-GB" sz="1400" b="1" dirty="0">
                <a:latin typeface="Segoe UI" panose="020B0502040204020203" pitchFamily="34" charset="0"/>
              </a:rPr>
              <a:t>Speech and Language UK (2025)</a:t>
            </a:r>
            <a:r>
              <a:rPr lang="en-GB" sz="1400" dirty="0">
                <a:latin typeface="Segoe UI" panose="020B0502040204020203" pitchFamily="34" charset="0"/>
              </a:rPr>
              <a:t> </a:t>
            </a:r>
            <a:r>
              <a:rPr lang="en-GB" sz="1400" i="1" dirty="0">
                <a:latin typeface="Segoe UI" panose="020B0502040204020203" pitchFamily="34" charset="0"/>
              </a:rPr>
              <a:t>Ages and stages of speech and language development</a:t>
            </a:r>
            <a:r>
              <a:rPr lang="en-GB" sz="1400" dirty="0">
                <a:latin typeface="Segoe UI" panose="020B0502040204020203" pitchFamily="34" charset="0"/>
              </a:rPr>
              <a:t>. Available at: </a:t>
            </a:r>
            <a:r>
              <a:rPr lang="en-GB" sz="1400" dirty="0">
                <a:latin typeface="Segoe UI" panose="020B0502040204020203" pitchFamily="34" charset="0"/>
                <a:hlinkClick r:id="rId9"/>
              </a:rPr>
              <a:t>https://speechandlanguage.org.uk</a:t>
            </a:r>
            <a:r>
              <a:rPr lang="en-GB" sz="1400" dirty="0">
                <a:latin typeface="Segoe UI" panose="020B0502040204020203" pitchFamily="34" charset="0"/>
              </a:rPr>
              <a:t> (Accessed: 30 June 2026).</a:t>
            </a:r>
          </a:p>
          <a:p>
            <a:pPr marL="0" indent="0" fontAlgn="t">
              <a:lnSpc>
                <a:spcPts val="1500"/>
              </a:lnSpc>
              <a:buNone/>
            </a:pPr>
            <a:r>
              <a:rPr lang="en-GB" sz="1400" b="1" dirty="0">
                <a:latin typeface="Segoe UI" panose="020B0502040204020203" pitchFamily="34" charset="0"/>
              </a:rPr>
              <a:t>Sprouts Schools (2020)</a:t>
            </a:r>
            <a:r>
              <a:rPr lang="en-GB" sz="1400" dirty="0">
                <a:latin typeface="Segoe UI" panose="020B0502040204020203" pitchFamily="34" charset="0"/>
              </a:rPr>
              <a:t> </a:t>
            </a:r>
            <a:r>
              <a:rPr lang="en-GB" sz="1400" i="1" dirty="0">
                <a:latin typeface="Segoe UI" panose="020B0502040204020203" pitchFamily="34" charset="0"/>
              </a:rPr>
              <a:t>Piaget's Theory</a:t>
            </a:r>
            <a:r>
              <a:rPr lang="en-GB" sz="1400" dirty="0">
                <a:latin typeface="Segoe UI" panose="020B0502040204020203" pitchFamily="34" charset="0"/>
              </a:rPr>
              <a:t>. Available at: </a:t>
            </a:r>
            <a:r>
              <a:rPr lang="en-GB" sz="1400" dirty="0">
                <a:latin typeface="Segoe UI" panose="020B0502040204020203" pitchFamily="34" charset="0"/>
                <a:hlinkClick r:id="rId10"/>
              </a:rPr>
              <a:t>https://sproutsschools.com/wp-content/uploads/2020/11/Piagets-Theory.jpg</a:t>
            </a:r>
            <a:r>
              <a:rPr lang="en-GB" sz="1400" dirty="0">
                <a:latin typeface="Segoe UI" panose="020B0502040204020203" pitchFamily="34" charset="0"/>
              </a:rPr>
              <a:t> (Accessed: 29 June 2026).  Fig.1</a:t>
            </a:r>
          </a:p>
          <a:p>
            <a:pPr marL="0" indent="0" fontAlgn="t">
              <a:lnSpc>
                <a:spcPts val="1500"/>
              </a:lnSpc>
              <a:buNone/>
            </a:pPr>
            <a:r>
              <a:rPr lang="en-GB" sz="1400" b="1" dirty="0">
                <a:latin typeface="Segoe UI" panose="020B0502040204020203" pitchFamily="34" charset="0"/>
              </a:rPr>
              <a:t>Teachers Pay Teachers (2019)</a:t>
            </a:r>
            <a:r>
              <a:rPr lang="en-GB" sz="1400" dirty="0">
                <a:latin typeface="Segoe UI" panose="020B0502040204020203" pitchFamily="34" charset="0"/>
              </a:rPr>
              <a:t> </a:t>
            </a:r>
            <a:r>
              <a:rPr lang="en-GB" sz="1400" i="1" dirty="0">
                <a:latin typeface="Segoe UI" panose="020B0502040204020203" pitchFamily="34" charset="0"/>
              </a:rPr>
              <a:t>IB Psychology: Cognitive Perspective – New Curriculum 2019 (SL and HL included)</a:t>
            </a:r>
            <a:r>
              <a:rPr lang="en-GB" sz="1400" dirty="0">
                <a:latin typeface="Segoe UI" panose="020B0502040204020203" pitchFamily="34" charset="0"/>
              </a:rPr>
              <a:t>. Available at: </a:t>
            </a:r>
            <a:r>
              <a:rPr lang="en-GB" sz="1400" dirty="0">
                <a:latin typeface="Segoe UI" panose="020B0502040204020203" pitchFamily="34" charset="0"/>
                <a:hlinkClick r:id="rId11"/>
              </a:rPr>
              <a:t>https://ecdn.teacherspayteachers.com/thumbitem/IB-Psychology-Cognitive-Perspective-New-Curriculum-2019-SL-and-HL-included-4382735-1550266909/original-4382735-1.jpg</a:t>
            </a:r>
            <a:r>
              <a:rPr lang="en-GB" sz="1400" dirty="0">
                <a:latin typeface="Segoe UI" panose="020B0502040204020203" pitchFamily="34" charset="0"/>
              </a:rPr>
              <a:t> (Accessed: 02 July 2026).   Fig. 3</a:t>
            </a:r>
          </a:p>
          <a:p>
            <a:pPr marL="0" indent="0">
              <a:buNone/>
            </a:pPr>
            <a:br>
              <a:rPr lang="en-GB" dirty="0"/>
            </a:br>
            <a:endParaRPr lang="en-GB" dirty="0"/>
          </a:p>
          <a:p>
            <a:endParaRPr lang="en-GB" dirty="0"/>
          </a:p>
        </p:txBody>
      </p:sp>
    </p:spTree>
    <p:extLst>
      <p:ext uri="{BB962C8B-B14F-4D97-AF65-F5344CB8AC3E}">
        <p14:creationId xmlns:p14="http://schemas.microsoft.com/office/powerpoint/2010/main" val="1929681629"/>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5" ma:contentTypeDescription="Create a new document." ma:contentTypeScope="" ma:versionID="a0ce5e336ecd056fe024215ca994a803">
  <xsd:schema xmlns:xsd="http://www.w3.org/2001/XMLSchema" xmlns:xs="http://www.w3.org/2001/XMLSchema" xmlns:p="http://schemas.microsoft.com/office/2006/metadata/properties" xmlns:ns3="716bca3a-9bc9-4129-a185-7ea87f9d73cc" targetNamespace="http://schemas.microsoft.com/office/2006/metadata/properties" ma:root="true" ma:fieldsID="f0827dd81cae7b3487eaaae4142e3ca0"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3ADE0C2-48E6-4F9A-B72B-4275B5BB4812}">
  <ds:schemaRefs>
    <ds:schemaRef ds:uri="http://schemas.microsoft.com/sharepoint/v3/contenttype/forms"/>
  </ds:schemaRefs>
</ds:datastoreItem>
</file>

<file path=customXml/itemProps2.xml><?xml version="1.0" encoding="utf-8"?>
<ds:datastoreItem xmlns:ds="http://schemas.openxmlformats.org/officeDocument/2006/customXml" ds:itemID="{FA20E60E-281D-471D-B9F4-76D03C016D81}">
  <ds:schemaRefs>
    <ds:schemaRef ds:uri="http://purl.org/dc/elements/1.1/"/>
    <ds:schemaRef ds:uri="716bca3a-9bc9-4129-a185-7ea87f9d73cc"/>
    <ds:schemaRef ds:uri="http://purl.org/dc/terms/"/>
    <ds:schemaRef ds:uri="http://schemas.openxmlformats.org/package/2006/metadata/core-properties"/>
    <ds:schemaRef ds:uri="http://www.w3.org/XML/1998/namespace"/>
    <ds:schemaRef ds:uri="http://schemas.microsoft.com/office/2006/documentManagement/types"/>
    <ds:schemaRef ds:uri="http://schemas.microsoft.com/office/infopath/2007/PartnerControl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5C91702B-B5BB-4909-B095-E0E06E1299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1201</Words>
  <Application>Microsoft Office PowerPoint</Application>
  <PresentationFormat>Widescreen</PresentationFormat>
  <Paragraphs>93</Paragraphs>
  <Slides>13</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13</vt:i4>
      </vt:variant>
    </vt:vector>
  </HeadingPairs>
  <TitlesOfParts>
    <vt:vector size="22" baseType="lpstr">
      <vt:lpstr>Arial</vt:lpstr>
      <vt:lpstr>Calibri</vt:lpstr>
      <vt:lpstr>Century Gothic</vt:lpstr>
      <vt:lpstr>Elephant</vt:lpstr>
      <vt:lpstr>Myriad Pro</vt:lpstr>
      <vt:lpstr>Segoe UI</vt:lpstr>
      <vt:lpstr>Wingdings 3</vt:lpstr>
      <vt:lpstr>BrushVTI</vt:lpstr>
      <vt:lpstr>Wisp</vt:lpstr>
      <vt:lpstr>PowerPoint Presentation</vt:lpstr>
      <vt:lpstr>           Piaget’s Cognitive Development Theory</vt:lpstr>
      <vt:lpstr>PowerPoint Presentation</vt:lpstr>
      <vt:lpstr>Piaget’s Theory applied in case study</vt:lpstr>
      <vt:lpstr>     Theory explained on Isaac Case</vt:lpstr>
      <vt:lpstr>PowerPoint Presentation</vt:lpstr>
      <vt:lpstr>PowerPoint Presentation</vt:lpstr>
      <vt:lpstr>Strengths and Limitations of Piaget’s Theory</vt:lpstr>
      <vt:lpstr>Support plan with realistic interventions</vt:lpstr>
      <vt:lpstr>Isaac’s mother also needs support to help promote her son’s cognitive development.</vt:lpstr>
      <vt:lpstr>PowerPoint Presentation</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Gratiela Anghel</cp:lastModifiedBy>
  <cp:revision>8</cp:revision>
  <dcterms:created xsi:type="dcterms:W3CDTF">2025-06-09T16:43:11Z</dcterms:created>
  <dcterms:modified xsi:type="dcterms:W3CDTF">2026-07-03T20:07:45Z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