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4.xml" ContentType="application/vnd.openxmlformats-officedocument.presentationml.notesSlid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8.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notesSlides/notesSlide11.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notesSlides/notesSlide12.xml" ContentType="application/vnd.openxmlformats-officedocument.presentationml.notesSlide+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notesSlides/notesSlide13.xml" ContentType="application/vnd.openxmlformats-officedocument.presentationml.notesSlide+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77" r:id="rId13"/>
    <p:sldId id="279" r:id="rId14"/>
    <p:sldId id="280" r:id="rId15"/>
    <p:sldId id="270" r:id="rId16"/>
  </p:sldIdLst>
  <p:sldSz cx="12192000" cy="6858000"/>
  <p:notesSz cx="6858000" cy="9144000"/>
  <p:custDataLst>
    <p:tags r:id="rId1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21" autoAdjust="0"/>
    <p:restoredTop sz="94660"/>
  </p:normalViewPr>
  <p:slideViewPr>
    <p:cSldViewPr snapToGrid="0">
      <p:cViewPr varScale="1">
        <p:scale>
          <a:sx n="78" d="100"/>
          <a:sy n="78" d="100"/>
        </p:scale>
        <p:origin x="64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06F96D-C6F1-4B70-8B73-C9BBAC91984B}" type="datetimeFigureOut">
              <a:rPr lang="en-IN" smtClean="0"/>
              <a:t>20-07-2026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2DE196-C5CC-4DFF-BD18-49B77A3A2CFE}" type="slidenum">
              <a:rPr lang="en-IN" smtClean="0"/>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Good morning everyone, and thank you for attending my presentation. I will now examine the root cause analysis of the case of Lucy Letby at the Countess of Chester Hospital within a systems based approach to safety. So I will include a discussion of some of the important models, discuss some policy issues that led to the failures, discuss how these failed to influence healthcare service delivery, and provide a brief summary of the text that follows.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The Letby case led to significant clinical governance, leadership and quality assurance failings at Countess of Chester Hospital. In 2015-16, concerns relating to deaths and collapses in the neonatal unit were not acted upon quickly enough and were repeatedly raised by senior clinicians. It illustrates the negative effects of poor incident reporting, poor escalation processes, inadequate staffing, and a poor whistle-blowing culture on patient safety. This presentation reviews the underlying causes, policy failures and leadership problems. It assesses suitable change-management and quality-improvement models to reinforce accountability, staff preparedness and more secure health care provision</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42DE196-C5CC-4DFF-BD18-49B77A3A2CFE}" type="slidenum">
              <a:rPr lang="en-IN" smtClean="0"/>
              <a:t>2</a:t>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Unusual deaths and collapses had occurred with babies in the neonatal unit at Countess of Chester Hospital from June 2015 to June 2016. Senior clinicians voiced concerns about Lucy Letby, but hospital leaders delayed any action to involve the police and make an effective investigation by an outside party. Letby was convicted of killing seven babies and trying to kill six in August 2023, and was added with a seventh attempted-murder conviction in July 2024. The public hearings of the Thirlwall Inquiry started on 10 September 2024 and concluded with oral evidence in March 2025. It looked at how the hospital responded, clinical governance, staff behaviour and broader arrangements for safety in the NHS (</a:t>
            </a:r>
            <a:r>
              <a:rPr lang="en-IN" sz="1200" kern="1200" dirty="0">
                <a:solidFill>
                  <a:schemeClr val="tx1"/>
                </a:solidFill>
                <a:effectLst/>
                <a:latin typeface="+mn-lt"/>
                <a:ea typeface="+mn-ea"/>
                <a:cs typeface="+mn-cs"/>
              </a:rPr>
              <a:t>Lawrence and Conn, 2024)</a:t>
            </a:r>
            <a:r>
              <a:rPr lang="en-GB" sz="1200" kern="1200" dirty="0">
                <a:solidFill>
                  <a:schemeClr val="tx1"/>
                </a:solidFill>
                <a:effectLst/>
                <a:latin typeface="+mn-lt"/>
                <a:ea typeface="+mn-ea"/>
                <a:cs typeface="+mn-cs"/>
              </a:rPr>
              <a:t>.</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442DE196-C5CC-4DFF-BD18-49B77A3A2CFE}" type="slidenum">
              <a:rPr lang="en-IN" smtClean="0"/>
              <a:t>3</a:t>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The main issue identified was that patient safety issues were not recognised, escalated and responded to systemically in the neonatal unit. There were concerns from consultants about unusual deaths and collapses; however, these were deferred until further investigation and escalation was carried out. The Thirlwall Inquiry is looking at the impact of the Trust's leadership, governance, culture and response to concerns from clinicians on the protection of babies (Thirlwall Inquiry, 2026). NHS England then highlighted the need for better board oversight, robust speaking up systems and culture where staff concerns are listened to and addressed (NHS England, 2023). These failures led to reduced accountability, organisational learning and prompt risk control, highlighting how ineffective governance creates opportunities for threats to patient safety to persist.</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442DE196-C5CC-4DFF-BD18-49B77A3A2CFE}" type="slidenum">
              <a:rPr lang="en-IN" smtClean="0"/>
              <a:t>4</a:t>
            </a:fld>
            <a:endParaRPr lang="en-I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Fishbone Diagram highlights the major organisational causes of the inadequate response to patient-safety concerns. It classifies the causes into five categories: leadership and governance, staffing, reporting, workplace culture and communication and wider system pressures. The diagram depicts that the problem is not a single failure, but a series of interconnected failures, which enabled healthcare leaders to focus on what areas to improve, including accountability, escalation, staffing and the learning system.</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Organisational, as opposed to individual, failures have been identified through root cause analysis. Leadership acted too slowly in responding to the consultants' concerns, and there was no clear accountability and governance for escalation and for external scrutiny. The neonatal unit had not reached its full capacity, was under-resourced and was not as highly trained as required, with the number of nurses being one-fifth lower than the minimum (Lawrence and Conn, 2024). Staffing levels may have reduced the effectiveness of the surveillance, communication and consistent care. Shortages, burnout and retention challenges are also threats to safe neonatal care found by Chant et al. (2024). Deaths and collapses were not related to an urgent risk pattern through incident-reporting and review. Furthermore, Capper et al. (2024) demonstrate that a hierarchy of power, fear and psychological safety may suppress the calling out of concerns and lead to them not being addressed sufficiently.</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442DE196-C5CC-4DFF-BD18-49B77A3A2CFE}" type="slidenum">
              <a:rPr lang="en-IN" smtClean="0"/>
              <a:t>5</a:t>
            </a:fld>
            <a:endParaRPr lang="en-I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Swiss Cheese Model and Systems Theory can offer complementary explanations of the Lucy Letby case. The Swiss Cheese Model suggests that harm can only happen when there are gaps in several protective layers. A lack of reporting of incidents, leadership oversight, staffing, escalation and speaking-up procedures all stripped away safeguards. The model, however, may be reducing the complexity of the causal relationships, as it does not represent the dynamic relationship between people and processes. Thus, Wiegmann et al. (2022) would caution against applying it superficially</a:t>
            </a:r>
            <a:r>
              <a:rPr lang="en-IN"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The Systems Theory offers a more holistic organisational analysis, with a focus on interaction between clinicians, managers, governance processes, resources and regulators. It shifts the focus away from any individual wrongdoing and towards factors that could have influenced the decision to dismiss warnings. In states of individual fault-finding, systems-based investigations lead to more sustainable improvements, as argued by Weaver et al. (2021). However, the accountability of individuals should not be watered down in a system, and effective reform will demand redesigned protection and clearly defined accountability</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42DE196-C5CC-4DFF-BD18-49B77A3A2CFE}" type="slidenum">
              <a:rPr lang="en-IN" smtClean="0"/>
              <a:t>6</a:t>
            </a:fld>
            <a:endParaRPr lang="en-I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This case uncovered a policy–practice gap, not a lack of legislation. There was a lack of openness in the Duty of Candour following serious harm and an absence of arrangements for Freedom to Speak Up (FTSU) which could have facilitated raising concerns by clinicians. Policies were ineffective as leaders failed to take action on warnings to investigate (where needed), safeguarding (where needed) and challenge the situation at board level (Care Quality Commission, 2025). The Patient Safety Incident Response Framework, published by NHS England (2022), strongly advocates for systems-based learning, the investigation of incidents proportionately and engaging families and staff. However, reporting can have little value if there is a culture of non-challenge within the organisation. Similarly, Delpino, Lees-Deutsch, and Solanki (2023) propose that speaking-up mechanisms need to be accompanied by psychological safety and leadership actions that are credible</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42DE196-C5CC-4DFF-BD18-49B77A3A2CFE}" type="slidenum">
              <a:rPr lang="en-IN" smtClean="0"/>
              <a:t>7</a:t>
            </a:fld>
            <a:endParaRPr lang="en-I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These failures impacted delivery of services in terms of quality, efficiency and equity. Parents were less confident in clinicians and hospital governance, and preventable risk was left unabated through delayed escalation, compromising neonatal safety. The negative speaking up culture also impacts situation monitoring and care quality, as well as stress, staff burnout, and turnover, which limits capacity (Seo et al., 2024; Kim et al., 2023). Inefficient situations grew as a result of repeated incidents, investigations, litigation, disruption of the workforce, and reputational recovery. Equity was put under pressure as vulnerable babies relied on regular protection, and the evidence suggests that neonatal care can differ according to ethnicity and deprivation; therefore, governance is key to this protection</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42DE196-C5CC-4DFF-BD18-49B77A3A2CFE}" type="slidenum">
              <a:rPr lang="en-IN" smtClean="0"/>
              <a:t>8</a:t>
            </a:fld>
            <a:endParaRPr lang="en-I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Transformational leadership should set up a vision for patient safety, restore some trust and enable clinicians to challenge unsafe decisions. There are links between this style and an improvement in safety culture and nursing safety practices, but with no accountability, there is no inspiration (</a:t>
            </a:r>
            <a:r>
              <a:rPr lang="en-GB" sz="1200" kern="1200" dirty="0" err="1">
                <a:solidFill>
                  <a:schemeClr val="tx1"/>
                </a:solidFill>
                <a:effectLst/>
                <a:latin typeface="+mn-lt"/>
                <a:ea typeface="+mn-ea"/>
                <a:cs typeface="+mn-cs"/>
              </a:rPr>
              <a:t>Ystaas</a:t>
            </a:r>
            <a:r>
              <a:rPr lang="en-GB" sz="1200" kern="1200" dirty="0">
                <a:solidFill>
                  <a:schemeClr val="tx1"/>
                </a:solidFill>
                <a:effectLst/>
                <a:latin typeface="+mn-lt"/>
                <a:ea typeface="+mn-ea"/>
                <a:cs typeface="+mn-cs"/>
              </a:rPr>
              <a:t> et al., 2023; Hamdan et al., 2024). But transactional leadership needs to be complemented by transactional escalation standards, audit responsibilities and consequences of not following warning escalations. A just culture approach requires that we differentiate between human error, risky behaviours and reckless conduct, and promote reporting while not absolving accountability. The consultants, nurses, safety specialists and non-executive directors must have joint responsibility for raising concerns, both clinically and in a distributed way. This decreases the reliance on senior leaders, but the allocation of responsibilities cannot be lost and distributed leadership can otherwise result in a loss of ownership and delay of action </a:t>
            </a:r>
            <a:r>
              <a:rPr lang="en-IN" sz="1200" kern="1200" dirty="0">
                <a:solidFill>
                  <a:schemeClr val="tx1"/>
                </a:solidFill>
                <a:effectLst/>
                <a:latin typeface="+mn-lt"/>
                <a:ea typeface="+mn-ea"/>
                <a:cs typeface="+mn-cs"/>
              </a:rPr>
              <a:t>(</a:t>
            </a:r>
            <a:r>
              <a:rPr lang="en-GB" sz="1200" kern="1200" dirty="0">
                <a:solidFill>
                  <a:schemeClr val="tx1"/>
                </a:solidFill>
                <a:effectLst/>
                <a:latin typeface="+mn-lt"/>
                <a:ea typeface="+mn-ea"/>
                <a:cs typeface="+mn-cs"/>
              </a:rPr>
              <a:t>Carstensen, Kjeldsen and Nielsen, </a:t>
            </a:r>
            <a:r>
              <a:rPr lang="en-IN" sz="1200" kern="1200" dirty="0">
                <a:solidFill>
                  <a:schemeClr val="tx1"/>
                </a:solidFill>
                <a:effectLst/>
                <a:latin typeface="+mn-lt"/>
                <a:ea typeface="+mn-ea"/>
                <a:cs typeface="+mn-cs"/>
              </a:rPr>
              <a:t>2024).</a:t>
            </a:r>
          </a:p>
          <a:p>
            <a:endParaRPr lang="en-IN" dirty="0"/>
          </a:p>
        </p:txBody>
      </p:sp>
      <p:sp>
        <p:nvSpPr>
          <p:cNvPr id="4" name="Slide Number Placeholder 3"/>
          <p:cNvSpPr>
            <a:spLocks noGrp="1"/>
          </p:cNvSpPr>
          <p:nvPr>
            <p:ph type="sldNum" sz="quarter" idx="5"/>
          </p:nvPr>
        </p:nvSpPr>
        <p:spPr/>
        <p:txBody>
          <a:bodyPr/>
          <a:lstStyle/>
          <a:p>
            <a:fld id="{442DE196-C5CC-4DFF-BD18-49B77A3A2CFE}" type="slidenum">
              <a:rPr lang="en-IN" smtClean="0"/>
              <a:t>9</a:t>
            </a:fld>
            <a:endParaRPr lang="en-I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According to Lewin's model, the workforce would be prepared for the changes that were to come in three phases. In unfreezing, leaders need to demonstrate evidence of governance failures, show staff that concerns have been ignored and provide a safe space for them to question decisions. This creates a sense of urgency and breaks the silence. Change — The Trust should implement escalation plans, independent review triggers, speaking up training, safety huddles and board accountability. If change is to be imposed, participation is a key element – if hierarchy is to be reproduced. Practices should be introduced during refreezing activities using audits, induction, practising in a simulation environment and protected reporting and feedback. While Lewin provides clarity, change in healthcare is not a stable process, so refreezing should not be a rigid process, but rather an ongoing one. Stakeholder participation, communication, training and review are highlighted as factors for successful, transformative healthcare redesign that is sustainable </a:t>
            </a:r>
            <a:r>
              <a:rPr lang="en-IN" sz="1200" kern="1200" dirty="0">
                <a:solidFill>
                  <a:schemeClr val="tx1"/>
                </a:solidFill>
                <a:effectLst/>
                <a:latin typeface="+mn-lt"/>
                <a:ea typeface="+mn-ea"/>
                <a:cs typeface="+mn-cs"/>
              </a:rPr>
              <a:t>(</a:t>
            </a:r>
            <a:r>
              <a:rPr lang="en-IN" sz="1200" kern="1200" dirty="0" err="1">
                <a:solidFill>
                  <a:schemeClr val="tx1"/>
                </a:solidFill>
                <a:effectLst/>
                <a:latin typeface="+mn-lt"/>
                <a:ea typeface="+mn-ea"/>
                <a:cs typeface="+mn-cs"/>
              </a:rPr>
              <a:t>Silvola</a:t>
            </a:r>
            <a:r>
              <a:rPr lang="en-IN" sz="1200" kern="1200" dirty="0">
                <a:solidFill>
                  <a:schemeClr val="tx1"/>
                </a:solidFill>
                <a:effectLst/>
                <a:latin typeface="+mn-lt"/>
                <a:ea typeface="+mn-ea"/>
                <a:cs typeface="+mn-cs"/>
              </a:rPr>
              <a:t> et al., 2024; Adelman-Mullally et al., 2023).</a:t>
            </a:r>
          </a:p>
          <a:p>
            <a:endParaRPr lang="en-IN" dirty="0"/>
          </a:p>
        </p:txBody>
      </p:sp>
      <p:sp>
        <p:nvSpPr>
          <p:cNvPr id="4" name="Slide Number Placeholder 3"/>
          <p:cNvSpPr>
            <a:spLocks noGrp="1"/>
          </p:cNvSpPr>
          <p:nvPr>
            <p:ph type="sldNum" sz="quarter" idx="5"/>
          </p:nvPr>
        </p:nvSpPr>
        <p:spPr/>
        <p:txBody>
          <a:bodyPr/>
          <a:lstStyle/>
          <a:p>
            <a:fld id="{442DE196-C5CC-4DFF-BD18-49B77A3A2CFE}" type="slidenum">
              <a:rPr lang="en-IN" smtClean="0"/>
              <a:t>10</a:t>
            </a:fld>
            <a:endParaRPr lang="en-I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A controlled, evidence-based testing system by the Plan–Do–Study–Act (PDSA) framework would enhance the safety of newborns. In Plan, the Trust will review and refresh escalation criteria, identify escalation triggers, and review measures including response time, incident-report completion and staff speaking up confidence (</a:t>
            </a:r>
            <a:r>
              <a:rPr lang="en-GB" sz="1200" kern="1200" dirty="0" err="1">
                <a:solidFill>
                  <a:schemeClr val="tx1"/>
                </a:solidFill>
                <a:effectLst/>
                <a:latin typeface="+mn-lt"/>
                <a:ea typeface="+mn-ea"/>
                <a:cs typeface="+mn-cs"/>
              </a:rPr>
              <a:t>Abuzied</a:t>
            </a:r>
            <a:r>
              <a:rPr lang="en-GB" sz="1200" kern="1200" dirty="0">
                <a:solidFill>
                  <a:schemeClr val="tx1"/>
                </a:solidFill>
                <a:effectLst/>
                <a:latin typeface="+mn-lt"/>
                <a:ea typeface="+mn-ea"/>
                <a:cs typeface="+mn-cs"/>
              </a:rPr>
              <a:t> et al., 2023). In Do, the updated process would be to work with one neonatal team for piloting, with training and huddles for safety. Leaders would refer to baseline data in Study, check staff and family feedback and look for any unintended consequences (NHS England, 2023). In Act, the successful changes would be 'improved, standardised and replicated' throughout the Trust and the ineffective ones would be taken through another 'cycle'. Rapid learning and Staff participation are important with PDSA, but measures may be poorly defined, or the cycle may be incomplete and result in superficial improvements. Good governance and access to trustworthy data and repeated testing are hence crucial</a:t>
            </a:r>
            <a:r>
              <a:rPr lang="en-IN"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Endalamaw</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IN" sz="1200" kern="1200" dirty="0">
                <a:solidFill>
                  <a:schemeClr val="tx1"/>
                </a:solidFill>
                <a:effectLst/>
                <a:latin typeface="+mn-lt"/>
                <a:ea typeface="+mn-ea"/>
                <a:cs typeface="+mn-cs"/>
              </a:rPr>
              <a:t>., 2024).</a:t>
            </a:r>
          </a:p>
          <a:p>
            <a:endParaRPr lang="en-IN" dirty="0"/>
          </a:p>
        </p:txBody>
      </p:sp>
      <p:sp>
        <p:nvSpPr>
          <p:cNvPr id="4" name="Slide Number Placeholder 3"/>
          <p:cNvSpPr>
            <a:spLocks noGrp="1"/>
          </p:cNvSpPr>
          <p:nvPr>
            <p:ph type="sldNum" sz="quarter" idx="5"/>
          </p:nvPr>
        </p:nvSpPr>
        <p:spPr/>
        <p:txBody>
          <a:bodyPr/>
          <a:lstStyle/>
          <a:p>
            <a:fld id="{442DE196-C5CC-4DFF-BD18-49B77A3A2CFE}" type="slidenum">
              <a:rPr lang="en-IN" smtClean="0"/>
              <a:t>11</a:t>
            </a:fld>
            <a:endParaRPr lang="en-I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GB" sz="1200" kern="1200" dirty="0">
                <a:solidFill>
                  <a:schemeClr val="tx1"/>
                </a:solidFill>
                <a:effectLst/>
                <a:latin typeface="+mn-lt"/>
                <a:ea typeface="+mn-ea"/>
                <a:cs typeface="+mn-cs"/>
              </a:rPr>
              <a:t>The key strength of PDSA is that it is an iterative process that enables teams to test small changes, learn rapidly, and make adjustments to interventions before implementing them more broadly. It also fosters frontline engagement and ties decisions for improvement to tangible evidence. But all of the above is only effective if each step is carefully executed. When teams were under time constraints, lacked skills or documented their PDSA steps inconsistently, the quality of PDSA was different, according to </a:t>
            </a:r>
            <a:r>
              <a:rPr lang="en-GB" sz="1200" kern="1200" dirty="0" err="1">
                <a:solidFill>
                  <a:schemeClr val="tx1"/>
                </a:solidFill>
                <a:effectLst/>
                <a:latin typeface="+mn-lt"/>
                <a:ea typeface="+mn-ea"/>
                <a:cs typeface="+mn-cs"/>
              </a:rPr>
              <a:t>Manandi</a:t>
            </a:r>
            <a:r>
              <a:rPr lang="en-GB" sz="1200" kern="1200" dirty="0">
                <a:solidFill>
                  <a:schemeClr val="tx1"/>
                </a:solidFill>
                <a:effectLst/>
                <a:latin typeface="+mn-lt"/>
                <a:ea typeface="+mn-ea"/>
                <a:cs typeface="+mn-cs"/>
              </a:rPr>
              <a:t> et al. (2023). Oversimplification and under-resourced scientific processes, combined with poor leadership, also can lead to a lack of scientific rigour, warn Barr and Brannan (2024). In this instance, PDSA may be used to enhance neonatal escalation procedures – but only if there's reliable data, executive accountability, protected staff time, repeated cycles and evaluation. </a:t>
            </a:r>
            <a:endParaRPr lang="en-IN"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The potential barriers and responses for each of the four categories are shown below: Staff resistance, fear of blame, hierarchical decision-making, lack of psychological safety, workload pressure and training and weak leadership follow-through are some of the potential barriers. Kotter's three big steps outline the process leaders can follow to prepare for change: communicate the patient-safety threat, recognise failures, and establish a guiding coalition (George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2026). Second, they should engage and enable staff to speak up through dedicated speaking-up mechanisms, training, multi-disciplinary safety huddles and well-defined escalation processes. Thirdly, they need to put in place and maintain change, track reporting times, audit compliance, report early success and incorporate new practices into induction, appraisals and board oversight. This will help minimise resistance and increase accountability</a:t>
            </a:r>
            <a:r>
              <a:rPr lang="en-IN" sz="1200" kern="1200" dirty="0">
                <a:solidFill>
                  <a:schemeClr val="tx1"/>
                </a:solidFill>
                <a:effectLst/>
                <a:latin typeface="+mn-lt"/>
                <a:ea typeface="+mn-ea"/>
                <a:cs typeface="+mn-cs"/>
              </a:rPr>
              <a:t>.</a:t>
            </a:r>
          </a:p>
          <a:p>
            <a:endParaRPr lang="en-IN" dirty="0"/>
          </a:p>
        </p:txBody>
      </p:sp>
      <p:sp>
        <p:nvSpPr>
          <p:cNvPr id="4" name="灯片编号占位符 3"/>
          <p:cNvSpPr>
            <a:spLocks noGrp="1"/>
          </p:cNvSpPr>
          <p:nvPr>
            <p:ph type="sldNum" sz="quarter" idx="5"/>
          </p:nvPr>
        </p:nvSpPr>
        <p:spPr/>
        <p:txBody>
          <a:bodyPr/>
          <a:lstStyle/>
          <a:p>
            <a:fld id="{85D0DACE-38E0-42D2-9336-2B707D34BC6D}" type="slidenum">
              <a:rPr lang="en-US" smtClean="0"/>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Component 2 will start with an introduction to the Lucy Letby case and the quality-assurance problem. It will then examine the underlying causes, pertinent leadership shortcomings and policy matters impacting service delivery. The report will include theories of systems and the PDSA model, assess strengths and weaknesses, and discuss barriers to change. It will end with recommendations based on Kotter's findings on how to enhance governance, speaking-up culture, accountability and neonatal patient safety</a:t>
            </a:r>
            <a:r>
              <a:rPr lang="en-IN" sz="1200" kern="1200" dirty="0">
                <a:solidFill>
                  <a:schemeClr val="tx1"/>
                </a:solidFill>
                <a:effectLst/>
                <a:latin typeface="+mn-lt"/>
                <a:ea typeface="+mn-ea"/>
                <a:cs typeface="+mn-cs"/>
              </a:rPr>
              <a:t>.</a:t>
            </a:r>
          </a:p>
          <a:p>
            <a:endParaRPr lang="en-IN" dirty="0"/>
          </a:p>
        </p:txBody>
      </p:sp>
      <p:sp>
        <p:nvSpPr>
          <p:cNvPr id="4" name="灯片编号占位符 3"/>
          <p:cNvSpPr>
            <a:spLocks noGrp="1"/>
          </p:cNvSpPr>
          <p:nvPr>
            <p:ph type="sldNum" sz="quarter" idx="5"/>
          </p:nvPr>
        </p:nvSpPr>
        <p:spPr/>
        <p:txBody>
          <a:bodyPr/>
          <a:lstStyle/>
          <a:p>
            <a:fld id="{85D0DACE-38E0-42D2-9336-2B707D34BC6D}" type="slidenum">
              <a:rPr lang="en-US" smtClean="0"/>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EB8E286-84AA-4EBF-931D-805F7B54DA9A}" type="datetimeFigureOut">
              <a:rPr lang="en-IN" smtClean="0"/>
              <a:t>20-07-2026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B8E286-84AA-4EBF-931D-805F7B54DA9A}" type="datetimeFigureOut">
              <a:rPr lang="en-IN" smtClean="0"/>
              <a:t>20-07-2026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20-07-2026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B8E286-84AA-4EBF-931D-805F7B54DA9A}" type="datetimeFigureOut">
              <a:rPr lang="en-IN" smtClean="0"/>
              <a:t>20-07-2026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EB8E286-84AA-4EBF-931D-805F7B54DA9A}" type="datetimeFigureOut">
              <a:rPr lang="en-IN" smtClean="0"/>
              <a:t>20-07-2026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EB8E286-84AA-4EBF-931D-805F7B54DA9A}" type="datetimeFigureOut">
              <a:rPr lang="en-IN" smtClean="0"/>
              <a:t>20-07-2026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B8E286-84AA-4EBF-931D-805F7B54DA9A}" type="datetimeFigureOut">
              <a:rPr lang="en-IN" smtClean="0"/>
              <a:t>20-07-2026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9130" indent="0">
              <a:buNone/>
              <a:defRPr sz="1000"/>
            </a:lvl8pPr>
            <a:lvl9pPr marL="365633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EB8E286-84AA-4EBF-931D-805F7B54DA9A}" type="datetimeFigureOut">
              <a:rPr lang="en-IN" smtClean="0"/>
              <a:t>20-07-2026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B8E286-84AA-4EBF-931D-805F7B54DA9A}" type="datetimeFigureOut">
              <a:rPr lang="en-IN" smtClean="0"/>
              <a:t>20-07-2026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20-07-2026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20-07-2026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panose="020B0604020202020204"/>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panose="020B0604020202020204"/>
              </a:rPr>
              <a:t>”</a:t>
            </a:r>
            <a:endParaRPr lang="en-US" dirty="0">
              <a:solidFill>
                <a:schemeClr val="accent1">
                  <a:lumMod val="60000"/>
                  <a:lumOff val="40000"/>
                </a:schemeClr>
              </a:solidFill>
              <a:latin typeface="Arial" panose="020B0604020202020204"/>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20-07-2026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20-07-2026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panose="020B0604020202020204"/>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panose="020B0604020202020204"/>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20-07-2026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B8E286-84AA-4EBF-931D-805F7B54DA9A}" type="datetimeFigureOut">
              <a:rPr lang="en-IN" smtClean="0"/>
              <a:t>20-07-2026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B8E286-84AA-4EBF-931D-805F7B54DA9A}" type="datetimeFigureOut">
              <a:rPr lang="en-IN" smtClean="0"/>
              <a:t>20-07-2026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EB8E286-84AA-4EBF-931D-805F7B54DA9A}" type="datetimeFigureOut">
              <a:rPr lang="en-IN" smtClean="0"/>
              <a:t>20-07-2026</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96257DD-B788-407E-918D-316FEC0A9332}"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panose="05040102010807070707"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panose="05040102010807070707"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notesSlide" Target="../notesSlides/notesSlide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slideLayout" Target="../slideLayouts/slideLayout2.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tags" Target="../tags/tag33.xml"/><Relationship Id="rId3" Type="http://schemas.openxmlformats.org/officeDocument/2006/relationships/tags" Target="../tags/tag28.xml"/><Relationship Id="rId7" Type="http://schemas.openxmlformats.org/officeDocument/2006/relationships/tags" Target="../tags/tag32.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5" Type="http://schemas.openxmlformats.org/officeDocument/2006/relationships/tags" Target="../tags/tag30.xml"/><Relationship Id="rId10" Type="http://schemas.openxmlformats.org/officeDocument/2006/relationships/notesSlide" Target="../notesSlides/notesSlide4.xml"/><Relationship Id="rId4" Type="http://schemas.openxmlformats.org/officeDocument/2006/relationships/tags" Target="../tags/tag29.xml"/><Relationship Id="rId9"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tags" Target="../tags/tag41.xml"/><Relationship Id="rId13" Type="http://schemas.openxmlformats.org/officeDocument/2006/relationships/tags" Target="../tags/tag46.xml"/><Relationship Id="rId18" Type="http://schemas.openxmlformats.org/officeDocument/2006/relationships/image" Target="../media/image3.png"/><Relationship Id="rId3" Type="http://schemas.openxmlformats.org/officeDocument/2006/relationships/tags" Target="../tags/tag36.xml"/><Relationship Id="rId7" Type="http://schemas.openxmlformats.org/officeDocument/2006/relationships/tags" Target="../tags/tag40.xml"/><Relationship Id="rId12" Type="http://schemas.openxmlformats.org/officeDocument/2006/relationships/tags" Target="../tags/tag45.xml"/><Relationship Id="rId17" Type="http://schemas.openxmlformats.org/officeDocument/2006/relationships/notesSlide" Target="../notesSlides/notesSlide5.xml"/><Relationship Id="rId2" Type="http://schemas.openxmlformats.org/officeDocument/2006/relationships/tags" Target="../tags/tag35.xml"/><Relationship Id="rId16" Type="http://schemas.openxmlformats.org/officeDocument/2006/relationships/slideLayout" Target="../slideLayouts/slideLayout2.xml"/><Relationship Id="rId1" Type="http://schemas.openxmlformats.org/officeDocument/2006/relationships/tags" Target="../tags/tag34.xml"/><Relationship Id="rId6" Type="http://schemas.openxmlformats.org/officeDocument/2006/relationships/tags" Target="../tags/tag39.xml"/><Relationship Id="rId11" Type="http://schemas.openxmlformats.org/officeDocument/2006/relationships/tags" Target="../tags/tag44.xml"/><Relationship Id="rId5" Type="http://schemas.openxmlformats.org/officeDocument/2006/relationships/tags" Target="../tags/tag38.xml"/><Relationship Id="rId15" Type="http://schemas.openxmlformats.org/officeDocument/2006/relationships/tags" Target="../tags/tag48.xml"/><Relationship Id="rId10" Type="http://schemas.openxmlformats.org/officeDocument/2006/relationships/tags" Target="../tags/tag43.xml"/><Relationship Id="rId4" Type="http://schemas.openxmlformats.org/officeDocument/2006/relationships/tags" Target="../tags/tag37.xml"/><Relationship Id="rId9" Type="http://schemas.openxmlformats.org/officeDocument/2006/relationships/tags" Target="../tags/tag42.xml"/><Relationship Id="rId14" Type="http://schemas.openxmlformats.org/officeDocument/2006/relationships/tags" Target="../tags/tag4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tags" Target="../tags/tag56.xml"/><Relationship Id="rId13" Type="http://schemas.openxmlformats.org/officeDocument/2006/relationships/tags" Target="../tags/tag61.xml"/><Relationship Id="rId18" Type="http://schemas.openxmlformats.org/officeDocument/2006/relationships/tags" Target="../tags/tag66.xml"/><Relationship Id="rId26" Type="http://schemas.openxmlformats.org/officeDocument/2006/relationships/notesSlide" Target="../notesSlides/notesSlide8.xml"/><Relationship Id="rId3" Type="http://schemas.openxmlformats.org/officeDocument/2006/relationships/tags" Target="../tags/tag51.xml"/><Relationship Id="rId21" Type="http://schemas.openxmlformats.org/officeDocument/2006/relationships/tags" Target="../tags/tag69.xml"/><Relationship Id="rId7" Type="http://schemas.openxmlformats.org/officeDocument/2006/relationships/tags" Target="../tags/tag55.xml"/><Relationship Id="rId12" Type="http://schemas.openxmlformats.org/officeDocument/2006/relationships/tags" Target="../tags/tag60.xml"/><Relationship Id="rId17" Type="http://schemas.openxmlformats.org/officeDocument/2006/relationships/tags" Target="../tags/tag65.xml"/><Relationship Id="rId25" Type="http://schemas.openxmlformats.org/officeDocument/2006/relationships/slideLayout" Target="../slideLayouts/slideLayout2.xml"/><Relationship Id="rId2" Type="http://schemas.openxmlformats.org/officeDocument/2006/relationships/tags" Target="../tags/tag50.xml"/><Relationship Id="rId16" Type="http://schemas.openxmlformats.org/officeDocument/2006/relationships/tags" Target="../tags/tag64.xml"/><Relationship Id="rId20" Type="http://schemas.openxmlformats.org/officeDocument/2006/relationships/tags" Target="../tags/tag68.xml"/><Relationship Id="rId1" Type="http://schemas.openxmlformats.org/officeDocument/2006/relationships/tags" Target="../tags/tag49.xml"/><Relationship Id="rId6" Type="http://schemas.openxmlformats.org/officeDocument/2006/relationships/tags" Target="../tags/tag54.xml"/><Relationship Id="rId11" Type="http://schemas.openxmlformats.org/officeDocument/2006/relationships/tags" Target="../tags/tag59.xml"/><Relationship Id="rId24" Type="http://schemas.openxmlformats.org/officeDocument/2006/relationships/tags" Target="../tags/tag72.xml"/><Relationship Id="rId5" Type="http://schemas.openxmlformats.org/officeDocument/2006/relationships/tags" Target="../tags/tag53.xml"/><Relationship Id="rId15" Type="http://schemas.openxmlformats.org/officeDocument/2006/relationships/tags" Target="../tags/tag63.xml"/><Relationship Id="rId23" Type="http://schemas.openxmlformats.org/officeDocument/2006/relationships/tags" Target="../tags/tag71.xml"/><Relationship Id="rId10" Type="http://schemas.openxmlformats.org/officeDocument/2006/relationships/tags" Target="../tags/tag58.xml"/><Relationship Id="rId19" Type="http://schemas.openxmlformats.org/officeDocument/2006/relationships/tags" Target="../tags/tag67.xml"/><Relationship Id="rId4" Type="http://schemas.openxmlformats.org/officeDocument/2006/relationships/tags" Target="../tags/tag52.xml"/><Relationship Id="rId9" Type="http://schemas.openxmlformats.org/officeDocument/2006/relationships/tags" Target="../tags/tag57.xml"/><Relationship Id="rId14" Type="http://schemas.openxmlformats.org/officeDocument/2006/relationships/tags" Target="../tags/tag62.xml"/><Relationship Id="rId22" Type="http://schemas.openxmlformats.org/officeDocument/2006/relationships/tags" Target="../tags/tag70.xml"/></Relationships>
</file>

<file path=ppt/slides/_rels/slide9.xml.rels><?xml version="1.0" encoding="UTF-8" standalone="yes"?>
<Relationships xmlns="http://schemas.openxmlformats.org/package/2006/relationships"><Relationship Id="rId8" Type="http://schemas.openxmlformats.org/officeDocument/2006/relationships/tags" Target="../tags/tag80.xml"/><Relationship Id="rId13" Type="http://schemas.openxmlformats.org/officeDocument/2006/relationships/tags" Target="../tags/tag85.xml"/><Relationship Id="rId18" Type="http://schemas.openxmlformats.org/officeDocument/2006/relationships/tags" Target="../tags/tag90.xml"/><Relationship Id="rId26" Type="http://schemas.openxmlformats.org/officeDocument/2006/relationships/notesSlide" Target="../notesSlides/notesSlide9.xml"/><Relationship Id="rId3" Type="http://schemas.openxmlformats.org/officeDocument/2006/relationships/tags" Target="../tags/tag75.xml"/><Relationship Id="rId21" Type="http://schemas.openxmlformats.org/officeDocument/2006/relationships/tags" Target="../tags/tag93.xml"/><Relationship Id="rId7" Type="http://schemas.openxmlformats.org/officeDocument/2006/relationships/tags" Target="../tags/tag79.xml"/><Relationship Id="rId12" Type="http://schemas.openxmlformats.org/officeDocument/2006/relationships/tags" Target="../tags/tag84.xml"/><Relationship Id="rId17" Type="http://schemas.openxmlformats.org/officeDocument/2006/relationships/tags" Target="../tags/tag89.xml"/><Relationship Id="rId25" Type="http://schemas.openxmlformats.org/officeDocument/2006/relationships/slideLayout" Target="../slideLayouts/slideLayout2.xml"/><Relationship Id="rId2" Type="http://schemas.openxmlformats.org/officeDocument/2006/relationships/tags" Target="../tags/tag74.xml"/><Relationship Id="rId16" Type="http://schemas.openxmlformats.org/officeDocument/2006/relationships/tags" Target="../tags/tag88.xml"/><Relationship Id="rId20" Type="http://schemas.openxmlformats.org/officeDocument/2006/relationships/tags" Target="../tags/tag92.xml"/><Relationship Id="rId1" Type="http://schemas.openxmlformats.org/officeDocument/2006/relationships/tags" Target="../tags/tag73.xml"/><Relationship Id="rId6" Type="http://schemas.openxmlformats.org/officeDocument/2006/relationships/tags" Target="../tags/tag78.xml"/><Relationship Id="rId11" Type="http://schemas.openxmlformats.org/officeDocument/2006/relationships/tags" Target="../tags/tag83.xml"/><Relationship Id="rId24" Type="http://schemas.openxmlformats.org/officeDocument/2006/relationships/tags" Target="../tags/tag96.xml"/><Relationship Id="rId5" Type="http://schemas.openxmlformats.org/officeDocument/2006/relationships/tags" Target="../tags/tag77.xml"/><Relationship Id="rId15" Type="http://schemas.openxmlformats.org/officeDocument/2006/relationships/tags" Target="../tags/tag87.xml"/><Relationship Id="rId23" Type="http://schemas.openxmlformats.org/officeDocument/2006/relationships/tags" Target="../tags/tag95.xml"/><Relationship Id="rId10" Type="http://schemas.openxmlformats.org/officeDocument/2006/relationships/tags" Target="../tags/tag82.xml"/><Relationship Id="rId19" Type="http://schemas.openxmlformats.org/officeDocument/2006/relationships/tags" Target="../tags/tag91.xml"/><Relationship Id="rId4" Type="http://schemas.openxmlformats.org/officeDocument/2006/relationships/tags" Target="../tags/tag76.xml"/><Relationship Id="rId9" Type="http://schemas.openxmlformats.org/officeDocument/2006/relationships/tags" Target="../tags/tag81.xml"/><Relationship Id="rId14" Type="http://schemas.openxmlformats.org/officeDocument/2006/relationships/tags" Target="../tags/tag86.xml"/><Relationship Id="rId22" Type="http://schemas.openxmlformats.org/officeDocument/2006/relationships/tags" Target="../tags/tag9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tags" Target="../tags/tag104.xml"/><Relationship Id="rId13" Type="http://schemas.openxmlformats.org/officeDocument/2006/relationships/tags" Target="../tags/tag109.xml"/><Relationship Id="rId18" Type="http://schemas.openxmlformats.org/officeDocument/2006/relationships/tags" Target="../tags/tag114.xml"/><Relationship Id="rId26" Type="http://schemas.openxmlformats.org/officeDocument/2006/relationships/image" Target="../media/image11.svg"/><Relationship Id="rId3" Type="http://schemas.openxmlformats.org/officeDocument/2006/relationships/tags" Target="../tags/tag99.xml"/><Relationship Id="rId21" Type="http://schemas.openxmlformats.org/officeDocument/2006/relationships/slideLayout" Target="../slideLayouts/slideLayout2.xml"/><Relationship Id="rId7" Type="http://schemas.openxmlformats.org/officeDocument/2006/relationships/tags" Target="../tags/tag103.xml"/><Relationship Id="rId12" Type="http://schemas.openxmlformats.org/officeDocument/2006/relationships/tags" Target="../tags/tag108.xml"/><Relationship Id="rId17" Type="http://schemas.openxmlformats.org/officeDocument/2006/relationships/tags" Target="../tags/tag113.xml"/><Relationship Id="rId25" Type="http://schemas.openxmlformats.org/officeDocument/2006/relationships/image" Target="../media/image10.svg"/><Relationship Id="rId2" Type="http://schemas.openxmlformats.org/officeDocument/2006/relationships/tags" Target="../tags/tag98.xml"/><Relationship Id="rId16" Type="http://schemas.openxmlformats.org/officeDocument/2006/relationships/tags" Target="../tags/tag112.xml"/><Relationship Id="rId20" Type="http://schemas.openxmlformats.org/officeDocument/2006/relationships/tags" Target="../tags/tag116.xml"/><Relationship Id="rId1" Type="http://schemas.openxmlformats.org/officeDocument/2006/relationships/tags" Target="../tags/tag97.xml"/><Relationship Id="rId6" Type="http://schemas.openxmlformats.org/officeDocument/2006/relationships/tags" Target="../tags/tag102.xml"/><Relationship Id="rId11" Type="http://schemas.openxmlformats.org/officeDocument/2006/relationships/tags" Target="../tags/tag107.xml"/><Relationship Id="rId24" Type="http://schemas.openxmlformats.org/officeDocument/2006/relationships/image" Target="../media/image9.svg"/><Relationship Id="rId5" Type="http://schemas.openxmlformats.org/officeDocument/2006/relationships/tags" Target="../tags/tag101.xml"/><Relationship Id="rId15" Type="http://schemas.openxmlformats.org/officeDocument/2006/relationships/tags" Target="../tags/tag111.xml"/><Relationship Id="rId23" Type="http://schemas.openxmlformats.org/officeDocument/2006/relationships/image" Target="../media/image8.png"/><Relationship Id="rId10" Type="http://schemas.openxmlformats.org/officeDocument/2006/relationships/tags" Target="../tags/tag106.xml"/><Relationship Id="rId19" Type="http://schemas.openxmlformats.org/officeDocument/2006/relationships/tags" Target="../tags/tag115.xml"/><Relationship Id="rId4" Type="http://schemas.openxmlformats.org/officeDocument/2006/relationships/tags" Target="../tags/tag100.xml"/><Relationship Id="rId9" Type="http://schemas.openxmlformats.org/officeDocument/2006/relationships/tags" Target="../tags/tag105.xml"/><Relationship Id="rId14" Type="http://schemas.openxmlformats.org/officeDocument/2006/relationships/tags" Target="../tags/tag110.xml"/><Relationship Id="rId22" Type="http://schemas.openxmlformats.org/officeDocument/2006/relationships/notesSlide" Target="../notesSlides/notesSlide11.xml"/><Relationship Id="rId27" Type="http://schemas.openxmlformats.org/officeDocument/2006/relationships/image" Target="../media/image12.svg"/></Relationships>
</file>

<file path=ppt/slides/_rels/slide12.xml.rels><?xml version="1.0" encoding="UTF-8" standalone="yes"?>
<Relationships xmlns="http://schemas.openxmlformats.org/package/2006/relationships"><Relationship Id="rId8" Type="http://schemas.openxmlformats.org/officeDocument/2006/relationships/tags" Target="../tags/tag124.xml"/><Relationship Id="rId13" Type="http://schemas.openxmlformats.org/officeDocument/2006/relationships/tags" Target="../tags/tag129.xml"/><Relationship Id="rId3" Type="http://schemas.openxmlformats.org/officeDocument/2006/relationships/tags" Target="../tags/tag119.xml"/><Relationship Id="rId7" Type="http://schemas.openxmlformats.org/officeDocument/2006/relationships/tags" Target="../tags/tag123.xml"/><Relationship Id="rId12" Type="http://schemas.openxmlformats.org/officeDocument/2006/relationships/tags" Target="../tags/tag128.xml"/><Relationship Id="rId2" Type="http://schemas.openxmlformats.org/officeDocument/2006/relationships/tags" Target="../tags/tag118.xml"/><Relationship Id="rId16" Type="http://schemas.openxmlformats.org/officeDocument/2006/relationships/notesSlide" Target="../notesSlides/notesSlide12.xml"/><Relationship Id="rId1" Type="http://schemas.openxmlformats.org/officeDocument/2006/relationships/tags" Target="../tags/tag117.xml"/><Relationship Id="rId6" Type="http://schemas.openxmlformats.org/officeDocument/2006/relationships/tags" Target="../tags/tag122.xml"/><Relationship Id="rId11" Type="http://schemas.openxmlformats.org/officeDocument/2006/relationships/tags" Target="../tags/tag127.xml"/><Relationship Id="rId5" Type="http://schemas.openxmlformats.org/officeDocument/2006/relationships/tags" Target="../tags/tag121.xml"/><Relationship Id="rId15" Type="http://schemas.openxmlformats.org/officeDocument/2006/relationships/slideLayout" Target="../slideLayouts/slideLayout2.xml"/><Relationship Id="rId10" Type="http://schemas.openxmlformats.org/officeDocument/2006/relationships/tags" Target="../tags/tag126.xml"/><Relationship Id="rId4" Type="http://schemas.openxmlformats.org/officeDocument/2006/relationships/tags" Target="../tags/tag120.xml"/><Relationship Id="rId9" Type="http://schemas.openxmlformats.org/officeDocument/2006/relationships/tags" Target="../tags/tag125.xml"/><Relationship Id="rId14" Type="http://schemas.openxmlformats.org/officeDocument/2006/relationships/tags" Target="../tags/tag130.xml"/></Relationships>
</file>

<file path=ppt/slides/_rels/slide13.xml.rels><?xml version="1.0" encoding="UTF-8" standalone="yes"?>
<Relationships xmlns="http://schemas.openxmlformats.org/package/2006/relationships"><Relationship Id="rId8" Type="http://schemas.openxmlformats.org/officeDocument/2006/relationships/tags" Target="../tags/tag138.xml"/><Relationship Id="rId13" Type="http://schemas.openxmlformats.org/officeDocument/2006/relationships/tags" Target="../tags/tag143.xml"/><Relationship Id="rId18" Type="http://schemas.openxmlformats.org/officeDocument/2006/relationships/tags" Target="../tags/tag148.xml"/><Relationship Id="rId26" Type="http://schemas.openxmlformats.org/officeDocument/2006/relationships/notesSlide" Target="../notesSlides/notesSlide13.xml"/><Relationship Id="rId3" Type="http://schemas.openxmlformats.org/officeDocument/2006/relationships/tags" Target="../tags/tag133.xml"/><Relationship Id="rId21" Type="http://schemas.openxmlformats.org/officeDocument/2006/relationships/tags" Target="../tags/tag151.xml"/><Relationship Id="rId7" Type="http://schemas.openxmlformats.org/officeDocument/2006/relationships/tags" Target="../tags/tag137.xml"/><Relationship Id="rId12" Type="http://schemas.openxmlformats.org/officeDocument/2006/relationships/tags" Target="../tags/tag142.xml"/><Relationship Id="rId17" Type="http://schemas.openxmlformats.org/officeDocument/2006/relationships/tags" Target="../tags/tag147.xml"/><Relationship Id="rId25" Type="http://schemas.openxmlformats.org/officeDocument/2006/relationships/slideLayout" Target="../slideLayouts/slideLayout2.xml"/><Relationship Id="rId2" Type="http://schemas.openxmlformats.org/officeDocument/2006/relationships/tags" Target="../tags/tag132.xml"/><Relationship Id="rId16" Type="http://schemas.openxmlformats.org/officeDocument/2006/relationships/tags" Target="../tags/tag146.xml"/><Relationship Id="rId20" Type="http://schemas.openxmlformats.org/officeDocument/2006/relationships/tags" Target="../tags/tag150.xml"/><Relationship Id="rId1" Type="http://schemas.openxmlformats.org/officeDocument/2006/relationships/tags" Target="../tags/tag131.xml"/><Relationship Id="rId6" Type="http://schemas.openxmlformats.org/officeDocument/2006/relationships/tags" Target="../tags/tag136.xml"/><Relationship Id="rId11" Type="http://schemas.openxmlformats.org/officeDocument/2006/relationships/tags" Target="../tags/tag141.xml"/><Relationship Id="rId24" Type="http://schemas.openxmlformats.org/officeDocument/2006/relationships/tags" Target="../tags/tag154.xml"/><Relationship Id="rId5" Type="http://schemas.openxmlformats.org/officeDocument/2006/relationships/tags" Target="../tags/tag135.xml"/><Relationship Id="rId15" Type="http://schemas.openxmlformats.org/officeDocument/2006/relationships/tags" Target="../tags/tag145.xml"/><Relationship Id="rId23" Type="http://schemas.openxmlformats.org/officeDocument/2006/relationships/tags" Target="../tags/tag153.xml"/><Relationship Id="rId10" Type="http://schemas.openxmlformats.org/officeDocument/2006/relationships/tags" Target="../tags/tag140.xml"/><Relationship Id="rId19" Type="http://schemas.openxmlformats.org/officeDocument/2006/relationships/tags" Target="../tags/tag149.xml"/><Relationship Id="rId4" Type="http://schemas.openxmlformats.org/officeDocument/2006/relationships/tags" Target="../tags/tag134.xml"/><Relationship Id="rId9" Type="http://schemas.openxmlformats.org/officeDocument/2006/relationships/tags" Target="../tags/tag139.xml"/><Relationship Id="rId14" Type="http://schemas.openxmlformats.org/officeDocument/2006/relationships/tags" Target="../tags/tag144.xml"/><Relationship Id="rId22" Type="http://schemas.openxmlformats.org/officeDocument/2006/relationships/tags" Target="../tags/tag152.xml"/></Relationships>
</file>

<file path=ppt/slides/_rels/slide14.xml.rels><?xml version="1.0" encoding="UTF-8" standalone="yes"?>
<Relationships xmlns="http://schemas.openxmlformats.org/package/2006/relationships"><Relationship Id="rId8" Type="http://schemas.openxmlformats.org/officeDocument/2006/relationships/tags" Target="../tags/tag162.xml"/><Relationship Id="rId3" Type="http://schemas.openxmlformats.org/officeDocument/2006/relationships/tags" Target="../tags/tag157.xml"/><Relationship Id="rId7" Type="http://schemas.openxmlformats.org/officeDocument/2006/relationships/tags" Target="../tags/tag161.xml"/><Relationship Id="rId12" Type="http://schemas.openxmlformats.org/officeDocument/2006/relationships/notesSlide" Target="../notesSlides/notesSlide14.xml"/><Relationship Id="rId2" Type="http://schemas.openxmlformats.org/officeDocument/2006/relationships/tags" Target="../tags/tag156.xml"/><Relationship Id="rId1" Type="http://schemas.openxmlformats.org/officeDocument/2006/relationships/tags" Target="../tags/tag155.xml"/><Relationship Id="rId6" Type="http://schemas.openxmlformats.org/officeDocument/2006/relationships/tags" Target="../tags/tag160.xml"/><Relationship Id="rId11" Type="http://schemas.openxmlformats.org/officeDocument/2006/relationships/slideLayout" Target="../slideLayouts/slideLayout2.xml"/><Relationship Id="rId5" Type="http://schemas.openxmlformats.org/officeDocument/2006/relationships/tags" Target="../tags/tag159.xml"/><Relationship Id="rId10" Type="http://schemas.openxmlformats.org/officeDocument/2006/relationships/tags" Target="../tags/tag164.xml"/><Relationship Id="rId4" Type="http://schemas.openxmlformats.org/officeDocument/2006/relationships/tags" Target="../tags/tag158.xml"/><Relationship Id="rId9" Type="http://schemas.openxmlformats.org/officeDocument/2006/relationships/tags" Target="../tags/tag163.xml"/></Relationships>
</file>

<file path=ppt/slides/_rels/slide15.xml.rels><?xml version="1.0" encoding="UTF-8" standalone="yes"?>
<Relationships xmlns="http://schemas.openxmlformats.org/package/2006/relationships"><Relationship Id="rId8" Type="http://schemas.openxmlformats.org/officeDocument/2006/relationships/hyperlink" Target="https://bmjopenquality.bmj.com/content/bmjqir/12/2/e002047.full.pdf" TargetMode="External"/><Relationship Id="rId13" Type="http://schemas.openxmlformats.org/officeDocument/2006/relationships/hyperlink" Target="https://connectsci.au/py/article-pdf/doi/10.1071/PY23123/586598/py23123.pdf" TargetMode="External"/><Relationship Id="rId18" Type="http://schemas.openxmlformats.org/officeDocument/2006/relationships/hyperlink" Target="https://pmc.ncbi.nlm.nih.gov/articles/PMC11698107/" TargetMode="External"/><Relationship Id="rId3" Type="http://schemas.openxmlformats.org/officeDocument/2006/relationships/hyperlink" Target="https://www.ncbi.nlm.nih.gov/books/NBK599556/" TargetMode="External"/><Relationship Id="rId21" Type="http://schemas.openxmlformats.org/officeDocument/2006/relationships/hyperlink" Target="https://pmc.ncbi.nlm.nih.gov/articles/PMC8514562/pdf/nihms-1651282.pdf" TargetMode="External"/><Relationship Id="rId7" Type="http://schemas.openxmlformats.org/officeDocument/2006/relationships/hyperlink" Target="https://link.springer.com/content/pdf/10.1186/s12913-024-11379-0.pdf" TargetMode="External"/><Relationship Id="rId12" Type="http://schemas.openxmlformats.org/officeDocument/2006/relationships/hyperlink" Target="https://journals.sagepub.com/doi/pdf/10.1177/21650799221126364" TargetMode="External"/><Relationship Id="rId17" Type="http://schemas.openxmlformats.org/officeDocument/2006/relationships/hyperlink" Target="https://www.tandfonline.com/doi/pdf/10.2147/RMHP.S471043" TargetMode="External"/><Relationship Id="rId2" Type="http://schemas.openxmlformats.org/officeDocument/2006/relationships/hyperlink" Target="https://pmc.ncbi.nlm.nih.gov/articles/PMC10275632/pdf/i2589-9449-6-2-70.pdf" TargetMode="External"/><Relationship Id="rId16" Type="http://schemas.openxmlformats.org/officeDocument/2006/relationships/hyperlink" Target="https://aqua.nhs.uk/wp-content/uploads/2023/07/qsir-pdsa-cycles-model-for-improvement.pdf" TargetMode="External"/><Relationship Id="rId20" Type="http://schemas.openxmlformats.org/officeDocument/2006/relationships/hyperlink" Target="https://www.sciencedirect.com/science/article/pii/S2514664524001103" TargetMode="External"/><Relationship Id="rId1" Type="http://schemas.openxmlformats.org/officeDocument/2006/relationships/slideLayout" Target="../slideLayouts/slideLayout2.xml"/><Relationship Id="rId6" Type="http://schemas.openxmlformats.org/officeDocument/2006/relationships/hyperlink" Target="https://journals.lww.com/hcmrjournal/_layouts/15/oaks.journals/downloadpdf.aspx?an=00004010-202401000-00006" TargetMode="External"/><Relationship Id="rId11" Type="http://schemas.openxmlformats.org/officeDocument/2006/relationships/hyperlink" Target="https://www.tandfonline.com/doi/pdf/10.2147/RMHP.S458505" TargetMode="External"/><Relationship Id="rId5" Type="http://schemas.openxmlformats.org/officeDocument/2006/relationships/hyperlink" Target="https://www.cqc.org.uk/guidance-regulation/providers/regulations-service-providers-and-managers/health-social-care-act/regulation-20" TargetMode="External"/><Relationship Id="rId15" Type="http://schemas.openxmlformats.org/officeDocument/2006/relationships/hyperlink" Target="https://www.england.nhs.uk/long-read/verdict-in-the-trial-of-lucy-letby/" TargetMode="External"/><Relationship Id="rId10" Type="http://schemas.openxmlformats.org/officeDocument/2006/relationships/hyperlink" Target="https://dl.acm.org/doi/pdf/10.1145/3800570" TargetMode="External"/><Relationship Id="rId19" Type="http://schemas.openxmlformats.org/officeDocument/2006/relationships/hyperlink" Target="https://thirlwall.public-inquiry.uk/about/terms-of-reference/" TargetMode="External"/><Relationship Id="rId4" Type="http://schemas.openxmlformats.org/officeDocument/2006/relationships/hyperlink" Target="https://www.sciencedirect.com/science/article/pii/S1871519224000416" TargetMode="External"/><Relationship Id="rId9" Type="http://schemas.openxmlformats.org/officeDocument/2006/relationships/hyperlink" Target="https://link.springer.com/content/pdf/10.1186/s12913-024-10828-0.pdf" TargetMode="External"/><Relationship Id="rId14" Type="http://schemas.openxmlformats.org/officeDocument/2006/relationships/hyperlink" Target="https://www.england.nhs.uk/ourwork/freedom-to-speak-up/developing-freedom-to-speak-up-arrangements-in-the-nhs/" TargetMode="External"/><Relationship Id="rId22" Type="http://schemas.openxmlformats.org/officeDocument/2006/relationships/hyperlink" Target="https://www.mdpi.com/2039-4403/13/3/10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81362" y="2811569"/>
            <a:ext cx="7766936" cy="1646302"/>
          </a:xfrm>
        </p:spPr>
        <p:txBody>
          <a:bodyPr/>
          <a:lstStyle/>
          <a:p>
            <a:pPr algn="ctr"/>
            <a:r>
              <a:rPr lang="en-US" sz="2400" b="1" dirty="0"/>
              <a:t>MSc Public Health and Social Care in Practice</a:t>
            </a:r>
            <a:br>
              <a:rPr lang="en-US" sz="2400" dirty="0"/>
            </a:br>
            <a:br>
              <a:rPr lang="en-US" sz="2400" dirty="0"/>
            </a:br>
            <a:r>
              <a:rPr lang="en-US" sz="2400" dirty="0"/>
              <a:t>Quality Assurance and Service Improvements</a:t>
            </a:r>
            <a:br>
              <a:rPr lang="en-US" sz="2400" dirty="0"/>
            </a:br>
            <a:br>
              <a:rPr lang="en-US" sz="2400" dirty="0"/>
            </a:br>
            <a:r>
              <a:rPr lang="en-US" sz="2400" dirty="0"/>
              <a:t>LCHS7006</a:t>
            </a:r>
            <a:br>
              <a:rPr lang="en-US" sz="2400" dirty="0"/>
            </a:br>
            <a:br>
              <a:rPr lang="en-US" sz="2400" dirty="0"/>
            </a:br>
            <a:r>
              <a:rPr lang="en-IN" sz="2400" dirty="0"/>
              <a:t>Quality Assurance and Patient Safety Failures in the Lucy Letby Case: Leadership, Governance and Organisational Change</a:t>
            </a:r>
            <a:br>
              <a:rPr lang="en-IN" sz="2400" dirty="0"/>
            </a:br>
            <a:endParaRPr lang="en-IN" sz="2400" dirty="0"/>
          </a:p>
        </p:txBody>
      </p:sp>
      <p:sp>
        <p:nvSpPr>
          <p:cNvPr id="3" name="Subtitle 2"/>
          <p:cNvSpPr>
            <a:spLocks noGrp="1"/>
          </p:cNvSpPr>
          <p:nvPr>
            <p:ph type="subTitle" idx="1"/>
          </p:nvPr>
        </p:nvSpPr>
        <p:spPr>
          <a:xfrm>
            <a:off x="1507067" y="5231240"/>
            <a:ext cx="7766936" cy="1096899"/>
          </a:xfrm>
        </p:spPr>
        <p:txBody>
          <a:bodyPr>
            <a:normAutofit/>
          </a:bodyPr>
          <a:lstStyle/>
          <a:p>
            <a:pPr algn="ctr"/>
            <a:r>
              <a:rPr lang="en-US" sz="2400" b="1" dirty="0">
                <a:solidFill>
                  <a:schemeClr val="tx1"/>
                </a:solidFill>
              </a:rPr>
              <a:t>Student Name: Adnankhan </a:t>
            </a:r>
            <a:r>
              <a:rPr lang="en-US" sz="2400" b="1" dirty="0" err="1">
                <a:solidFill>
                  <a:schemeClr val="tx1"/>
                </a:solidFill>
              </a:rPr>
              <a:t>Firojkhan</a:t>
            </a:r>
            <a:r>
              <a:rPr lang="en-US" sz="2400" b="1" dirty="0">
                <a:solidFill>
                  <a:schemeClr val="tx1"/>
                </a:solidFill>
              </a:rPr>
              <a:t> Sindhi</a:t>
            </a:r>
          </a:p>
          <a:p>
            <a:pPr algn="ctr"/>
            <a:r>
              <a:rPr lang="en-US" sz="2400" b="1" dirty="0">
                <a:solidFill>
                  <a:schemeClr val="tx1"/>
                </a:solidFill>
              </a:rPr>
              <a:t>Student ID:2528923</a:t>
            </a:r>
            <a:endParaRPr lang="en-IN" sz="2400" b="1" dirty="0">
              <a:solidFill>
                <a:schemeClr val="tx1"/>
              </a:solidFill>
            </a:endParaRPr>
          </a:p>
        </p:txBody>
      </p:sp>
      <p:pic>
        <p:nvPicPr>
          <p:cNvPr id="4" name="Picture 3"/>
          <p:cNvPicPr>
            <a:picLocks noChangeAspect="1"/>
          </p:cNvPicPr>
          <p:nvPr/>
        </p:nvPicPr>
        <p:blipFill>
          <a:blip r:embed="rId3"/>
          <a:stretch>
            <a:fillRect/>
          </a:stretch>
        </p:blipFill>
        <p:spPr>
          <a:xfrm>
            <a:off x="0" y="0"/>
            <a:ext cx="2383790" cy="98361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545" y="609600"/>
            <a:ext cx="6846570" cy="969645"/>
          </a:xfrm>
          <a:solidFill>
            <a:schemeClr val="bg2">
              <a:lumMod val="60000"/>
              <a:lumOff val="40000"/>
            </a:schemeClr>
          </a:solidFill>
        </p:spPr>
        <p:txBody>
          <a:bodyPr/>
          <a:lstStyle/>
          <a:p>
            <a:pPr algn="ctr"/>
            <a:r>
              <a:rPr lang="en-GB" b="1" dirty="0"/>
              <a:t>Introduction</a:t>
            </a:r>
            <a:endParaRPr lang="en-IN" dirty="0"/>
          </a:p>
        </p:txBody>
      </p:sp>
      <p:sp>
        <p:nvSpPr>
          <p:cNvPr id="30" name="任意多边形: 形状 29"/>
          <p:cNvSpPr/>
          <p:nvPr>
            <p:custDataLst>
              <p:tags r:id="rId1"/>
            </p:custDataLst>
          </p:nvPr>
        </p:nvSpPr>
        <p:spPr>
          <a:xfrm>
            <a:off x="4526103" y="2860131"/>
            <a:ext cx="168410" cy="370400"/>
          </a:xfrm>
          <a:custGeom>
            <a:avLst/>
            <a:gdLst>
              <a:gd name="connsiteX0" fmla="*/ 210194 w 210193"/>
              <a:gd name="connsiteY0" fmla="*/ 0 h 462211"/>
              <a:gd name="connsiteX1" fmla="*/ 0 w 210193"/>
              <a:gd name="connsiteY1" fmla="*/ 231106 h 462211"/>
              <a:gd name="connsiteX2" fmla="*/ 210194 w 210193"/>
              <a:gd name="connsiteY2" fmla="*/ 462212 h 462211"/>
              <a:gd name="connsiteX3" fmla="*/ 210194 w 210193"/>
              <a:gd name="connsiteY3" fmla="*/ 0 h 462211"/>
            </a:gdLst>
            <a:ahLst/>
            <a:cxnLst>
              <a:cxn ang="0">
                <a:pos x="connsiteX0" y="connsiteY0"/>
              </a:cxn>
              <a:cxn ang="0">
                <a:pos x="connsiteX1" y="connsiteY1"/>
              </a:cxn>
              <a:cxn ang="0">
                <a:pos x="connsiteX2" y="connsiteY2"/>
              </a:cxn>
              <a:cxn ang="0">
                <a:pos x="connsiteX3" y="connsiteY3"/>
              </a:cxn>
            </a:cxnLst>
            <a:rect l="l" t="t" r="r" b="b"/>
            <a:pathLst>
              <a:path w="210193" h="462211">
                <a:moveTo>
                  <a:pt x="210194" y="0"/>
                </a:moveTo>
                <a:cubicBezTo>
                  <a:pt x="92228" y="11260"/>
                  <a:pt x="0" y="110459"/>
                  <a:pt x="0" y="231106"/>
                </a:cubicBezTo>
                <a:cubicBezTo>
                  <a:pt x="0" y="351753"/>
                  <a:pt x="92228" y="450951"/>
                  <a:pt x="210194" y="462212"/>
                </a:cubicBezTo>
                <a:lnTo>
                  <a:pt x="210194" y="0"/>
                </a:lnTo>
                <a:close/>
              </a:path>
            </a:pathLst>
          </a:custGeom>
          <a:solidFill>
            <a:schemeClr val="accent1"/>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31" name="任意多边形: 形状 30"/>
          <p:cNvSpPr/>
          <p:nvPr>
            <p:custDataLst>
              <p:tags r:id="rId2"/>
            </p:custDataLst>
          </p:nvPr>
        </p:nvSpPr>
        <p:spPr>
          <a:xfrm>
            <a:off x="4730129" y="2860131"/>
            <a:ext cx="168410" cy="370400"/>
          </a:xfrm>
          <a:custGeom>
            <a:avLst/>
            <a:gdLst>
              <a:gd name="connsiteX0" fmla="*/ 0 w 210193"/>
              <a:gd name="connsiteY0" fmla="*/ 0 h 462211"/>
              <a:gd name="connsiteX1" fmla="*/ 0 w 210193"/>
              <a:gd name="connsiteY1" fmla="*/ 462212 h 462211"/>
              <a:gd name="connsiteX2" fmla="*/ 210194 w 210193"/>
              <a:gd name="connsiteY2" fmla="*/ 231106 h 462211"/>
              <a:gd name="connsiteX3" fmla="*/ 0 w 210193"/>
              <a:gd name="connsiteY3" fmla="*/ 0 h 462211"/>
            </a:gdLst>
            <a:ahLst/>
            <a:cxnLst>
              <a:cxn ang="0">
                <a:pos x="connsiteX0" y="connsiteY0"/>
              </a:cxn>
              <a:cxn ang="0">
                <a:pos x="connsiteX1" y="connsiteY1"/>
              </a:cxn>
              <a:cxn ang="0">
                <a:pos x="connsiteX2" y="connsiteY2"/>
              </a:cxn>
              <a:cxn ang="0">
                <a:pos x="connsiteX3" y="connsiteY3"/>
              </a:cxn>
            </a:cxnLst>
            <a:rect l="l" t="t" r="r" b="b"/>
            <a:pathLst>
              <a:path w="210193" h="462211">
                <a:moveTo>
                  <a:pt x="0" y="0"/>
                </a:moveTo>
                <a:lnTo>
                  <a:pt x="0" y="462212"/>
                </a:lnTo>
                <a:cubicBezTo>
                  <a:pt x="117966" y="450951"/>
                  <a:pt x="210194" y="351753"/>
                  <a:pt x="210194" y="231106"/>
                </a:cubicBezTo>
                <a:cubicBezTo>
                  <a:pt x="210194" y="110459"/>
                  <a:pt x="117430" y="11260"/>
                  <a:pt x="0" y="0"/>
                </a:cubicBezTo>
                <a:close/>
              </a:path>
            </a:pathLst>
          </a:custGeom>
          <a:solidFill>
            <a:schemeClr val="tx1">
              <a:lumMod val="35000"/>
              <a:lumOff val="65000"/>
              <a:alpha val="4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32" name="任意多边形: 形状 31"/>
          <p:cNvSpPr/>
          <p:nvPr>
            <p:custDataLst>
              <p:tags r:id="rId3"/>
            </p:custDataLst>
          </p:nvPr>
        </p:nvSpPr>
        <p:spPr>
          <a:xfrm>
            <a:off x="4281374" y="3303289"/>
            <a:ext cx="412630" cy="1970551"/>
          </a:xfrm>
          <a:custGeom>
            <a:avLst/>
            <a:gdLst>
              <a:gd name="connsiteX0" fmla="*/ 515296 w 515296"/>
              <a:gd name="connsiteY0" fmla="*/ 0 h 2459587"/>
              <a:gd name="connsiteX1" fmla="*/ 240758 w 515296"/>
              <a:gd name="connsiteY1" fmla="*/ 0 h 2459587"/>
              <a:gd name="connsiteX2" fmla="*/ 0 w 515296"/>
              <a:gd name="connsiteY2" fmla="*/ 240758 h 2459587"/>
              <a:gd name="connsiteX3" fmla="*/ 0 w 515296"/>
              <a:gd name="connsiteY3" fmla="*/ 383389 h 2459587"/>
              <a:gd name="connsiteX4" fmla="*/ 0 w 515296"/>
              <a:gd name="connsiteY4" fmla="*/ 1120139 h 2459587"/>
              <a:gd name="connsiteX5" fmla="*/ 74533 w 515296"/>
              <a:gd name="connsiteY5" fmla="*/ 1194672 h 2459587"/>
              <a:gd name="connsiteX6" fmla="*/ 89010 w 515296"/>
              <a:gd name="connsiteY6" fmla="*/ 1194672 h 2459587"/>
              <a:gd name="connsiteX7" fmla="*/ 165152 w 515296"/>
              <a:gd name="connsiteY7" fmla="*/ 1118531 h 2459587"/>
              <a:gd name="connsiteX8" fmla="*/ 165152 w 515296"/>
              <a:gd name="connsiteY8" fmla="*/ 383389 h 2459587"/>
              <a:gd name="connsiteX9" fmla="*/ 241830 w 515296"/>
              <a:gd name="connsiteY9" fmla="*/ 383389 h 2459587"/>
              <a:gd name="connsiteX10" fmla="*/ 241830 w 515296"/>
              <a:gd name="connsiteY10" fmla="*/ 2344303 h 2459587"/>
              <a:gd name="connsiteX11" fmla="*/ 357115 w 515296"/>
              <a:gd name="connsiteY11" fmla="*/ 2459588 h 2459587"/>
              <a:gd name="connsiteX12" fmla="*/ 474544 w 515296"/>
              <a:gd name="connsiteY12" fmla="*/ 2342158 h 2459587"/>
              <a:gd name="connsiteX13" fmla="*/ 474544 w 515296"/>
              <a:gd name="connsiteY13" fmla="*/ 1194672 h 2459587"/>
              <a:gd name="connsiteX14" fmla="*/ 515296 w 515296"/>
              <a:gd name="connsiteY14" fmla="*/ 1194672 h 2459587"/>
              <a:gd name="connsiteX15" fmla="*/ 515296 w 515296"/>
              <a:gd name="connsiteY15" fmla="*/ 0 h 2459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5296" h="2459587">
                <a:moveTo>
                  <a:pt x="515296" y="0"/>
                </a:moveTo>
                <a:lnTo>
                  <a:pt x="240758" y="0"/>
                </a:lnTo>
                <a:cubicBezTo>
                  <a:pt x="107778" y="0"/>
                  <a:pt x="0" y="107778"/>
                  <a:pt x="0" y="240758"/>
                </a:cubicBezTo>
                <a:lnTo>
                  <a:pt x="0" y="383389"/>
                </a:lnTo>
                <a:lnTo>
                  <a:pt x="0" y="1120139"/>
                </a:lnTo>
                <a:cubicBezTo>
                  <a:pt x="0" y="1161427"/>
                  <a:pt x="33245" y="1194672"/>
                  <a:pt x="74533" y="1194672"/>
                </a:cubicBezTo>
                <a:lnTo>
                  <a:pt x="89010" y="1194672"/>
                </a:lnTo>
                <a:cubicBezTo>
                  <a:pt x="130835" y="1194672"/>
                  <a:pt x="165152" y="1160891"/>
                  <a:pt x="165152" y="1118531"/>
                </a:cubicBezTo>
                <a:lnTo>
                  <a:pt x="165152" y="383389"/>
                </a:lnTo>
                <a:lnTo>
                  <a:pt x="241830" y="383389"/>
                </a:lnTo>
                <a:lnTo>
                  <a:pt x="241830" y="2344303"/>
                </a:lnTo>
                <a:cubicBezTo>
                  <a:pt x="241830" y="2407576"/>
                  <a:pt x="293306" y="2459588"/>
                  <a:pt x="357115" y="2459588"/>
                </a:cubicBezTo>
                <a:cubicBezTo>
                  <a:pt x="421996" y="2459588"/>
                  <a:pt x="474544" y="2407039"/>
                  <a:pt x="474544" y="2342158"/>
                </a:cubicBezTo>
                <a:lnTo>
                  <a:pt x="474544" y="1194672"/>
                </a:lnTo>
                <a:lnTo>
                  <a:pt x="515296" y="1194672"/>
                </a:lnTo>
                <a:lnTo>
                  <a:pt x="515296" y="0"/>
                </a:lnTo>
                <a:close/>
              </a:path>
            </a:pathLst>
          </a:custGeom>
          <a:solidFill>
            <a:schemeClr val="accent1"/>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33" name="任意多边形: 形状 32"/>
          <p:cNvSpPr/>
          <p:nvPr>
            <p:custDataLst>
              <p:tags r:id="rId4"/>
            </p:custDataLst>
          </p:nvPr>
        </p:nvSpPr>
        <p:spPr>
          <a:xfrm>
            <a:off x="3481045" y="4979249"/>
            <a:ext cx="986039" cy="103794"/>
          </a:xfrm>
          <a:custGeom>
            <a:avLst/>
            <a:gdLst>
              <a:gd name="connsiteX0" fmla="*/ 1230598 w 1230598"/>
              <a:gd name="connsiteY0" fmla="*/ 0 h 129762"/>
              <a:gd name="connsiteX1" fmla="*/ 64345 w 1230598"/>
              <a:gd name="connsiteY1" fmla="*/ 0 h 129762"/>
              <a:gd name="connsiteX2" fmla="*/ 0 w 1230598"/>
              <a:gd name="connsiteY2" fmla="*/ 64345 h 129762"/>
              <a:gd name="connsiteX3" fmla="*/ 0 w 1230598"/>
              <a:gd name="connsiteY3" fmla="*/ 65417 h 129762"/>
              <a:gd name="connsiteX4" fmla="*/ 64345 w 1230598"/>
              <a:gd name="connsiteY4" fmla="*/ 129762 h 129762"/>
              <a:gd name="connsiteX5" fmla="*/ 1230598 w 1230598"/>
              <a:gd name="connsiteY5" fmla="*/ 129762 h 129762"/>
              <a:gd name="connsiteX6" fmla="*/ 1230598 w 1230598"/>
              <a:gd name="connsiteY6" fmla="*/ 0 h 129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0598" h="129762">
                <a:moveTo>
                  <a:pt x="1230598" y="0"/>
                </a:moveTo>
                <a:lnTo>
                  <a:pt x="64345" y="0"/>
                </a:lnTo>
                <a:cubicBezTo>
                  <a:pt x="28955" y="0"/>
                  <a:pt x="0" y="28955"/>
                  <a:pt x="0" y="64345"/>
                </a:cubicBezTo>
                <a:lnTo>
                  <a:pt x="0" y="65417"/>
                </a:lnTo>
                <a:cubicBezTo>
                  <a:pt x="0" y="100807"/>
                  <a:pt x="28955" y="129762"/>
                  <a:pt x="64345" y="129762"/>
                </a:cubicBezTo>
                <a:lnTo>
                  <a:pt x="1230598" y="129762"/>
                </a:lnTo>
                <a:lnTo>
                  <a:pt x="1230598" y="0"/>
                </a:lnTo>
                <a:close/>
              </a:path>
            </a:pathLst>
          </a:custGeom>
          <a:solidFill>
            <a:schemeClr val="accent1">
              <a:lumMod val="40000"/>
              <a:lumOff val="60000"/>
              <a:alpha val="5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34" name="任意多边形: 形状 33"/>
          <p:cNvSpPr/>
          <p:nvPr>
            <p:custDataLst>
              <p:tags r:id="rId5"/>
            </p:custDataLst>
          </p:nvPr>
        </p:nvSpPr>
        <p:spPr>
          <a:xfrm>
            <a:off x="3578733" y="4658202"/>
            <a:ext cx="888351" cy="103794"/>
          </a:xfrm>
          <a:custGeom>
            <a:avLst/>
            <a:gdLst>
              <a:gd name="connsiteX0" fmla="*/ 1108879 w 1108878"/>
              <a:gd name="connsiteY0" fmla="*/ 0 h 129226"/>
              <a:gd name="connsiteX1" fmla="*/ 59519 w 1108878"/>
              <a:gd name="connsiteY1" fmla="*/ 0 h 129226"/>
              <a:gd name="connsiteX2" fmla="*/ 0 w 1108878"/>
              <a:gd name="connsiteY2" fmla="*/ 59519 h 129226"/>
              <a:gd name="connsiteX3" fmla="*/ 0 w 1108878"/>
              <a:gd name="connsiteY3" fmla="*/ 69707 h 129226"/>
              <a:gd name="connsiteX4" fmla="*/ 59519 w 1108878"/>
              <a:gd name="connsiteY4" fmla="*/ 129226 h 129226"/>
              <a:gd name="connsiteX5" fmla="*/ 1108879 w 1108878"/>
              <a:gd name="connsiteY5" fmla="*/ 129226 h 129226"/>
              <a:gd name="connsiteX6" fmla="*/ 1108879 w 1108878"/>
              <a:gd name="connsiteY6" fmla="*/ 0 h 129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8878" h="129226">
                <a:moveTo>
                  <a:pt x="1108879" y="0"/>
                </a:moveTo>
                <a:lnTo>
                  <a:pt x="59519" y="0"/>
                </a:lnTo>
                <a:cubicBezTo>
                  <a:pt x="26810" y="0"/>
                  <a:pt x="0" y="26810"/>
                  <a:pt x="0" y="59519"/>
                </a:cubicBezTo>
                <a:lnTo>
                  <a:pt x="0" y="69707"/>
                </a:lnTo>
                <a:cubicBezTo>
                  <a:pt x="0" y="102416"/>
                  <a:pt x="26810" y="129226"/>
                  <a:pt x="59519" y="129226"/>
                </a:cubicBezTo>
                <a:lnTo>
                  <a:pt x="1108879" y="129226"/>
                </a:lnTo>
                <a:lnTo>
                  <a:pt x="1108879" y="0"/>
                </a:lnTo>
                <a:close/>
              </a:path>
            </a:pathLst>
          </a:custGeom>
          <a:solidFill>
            <a:schemeClr val="accent1">
              <a:lumMod val="40000"/>
              <a:lumOff val="60000"/>
              <a:alpha val="5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35" name="任意多边形: 形状 34"/>
          <p:cNvSpPr/>
          <p:nvPr>
            <p:custDataLst>
              <p:tags r:id="rId6"/>
            </p:custDataLst>
          </p:nvPr>
        </p:nvSpPr>
        <p:spPr>
          <a:xfrm>
            <a:off x="3502414" y="4335628"/>
            <a:ext cx="964669" cy="103794"/>
          </a:xfrm>
          <a:custGeom>
            <a:avLst/>
            <a:gdLst>
              <a:gd name="connsiteX0" fmla="*/ 1203788 w 1203787"/>
              <a:gd name="connsiteY0" fmla="*/ 0 h 129762"/>
              <a:gd name="connsiteX1" fmla="*/ 64881 w 1203787"/>
              <a:gd name="connsiteY1" fmla="*/ 0 h 129762"/>
              <a:gd name="connsiteX2" fmla="*/ 0 w 1203787"/>
              <a:gd name="connsiteY2" fmla="*/ 64881 h 129762"/>
              <a:gd name="connsiteX3" fmla="*/ 64881 w 1203787"/>
              <a:gd name="connsiteY3" fmla="*/ 129762 h 129762"/>
              <a:gd name="connsiteX4" fmla="*/ 1203252 w 1203787"/>
              <a:gd name="connsiteY4" fmla="*/ 129762 h 129762"/>
              <a:gd name="connsiteX5" fmla="*/ 1203252 w 1203787"/>
              <a:gd name="connsiteY5" fmla="*/ 0 h 129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3787" h="129762">
                <a:moveTo>
                  <a:pt x="1203788" y="0"/>
                </a:moveTo>
                <a:lnTo>
                  <a:pt x="64881" y="0"/>
                </a:lnTo>
                <a:cubicBezTo>
                  <a:pt x="28955" y="0"/>
                  <a:pt x="0" y="28955"/>
                  <a:pt x="0" y="64881"/>
                </a:cubicBezTo>
                <a:cubicBezTo>
                  <a:pt x="0" y="100807"/>
                  <a:pt x="28955" y="129762"/>
                  <a:pt x="64881" y="129762"/>
                </a:cubicBezTo>
                <a:lnTo>
                  <a:pt x="1203252" y="129762"/>
                </a:lnTo>
                <a:lnTo>
                  <a:pt x="1203252" y="0"/>
                </a:lnTo>
                <a:close/>
              </a:path>
            </a:pathLst>
          </a:custGeom>
          <a:solidFill>
            <a:schemeClr val="accent1">
              <a:lumMod val="40000"/>
              <a:lumOff val="60000"/>
              <a:alpha val="5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36" name="任意多边形: 形状 35"/>
          <p:cNvSpPr/>
          <p:nvPr>
            <p:custDataLst>
              <p:tags r:id="rId7"/>
            </p:custDataLst>
          </p:nvPr>
        </p:nvSpPr>
        <p:spPr>
          <a:xfrm>
            <a:off x="3131505" y="4013054"/>
            <a:ext cx="1141729" cy="103794"/>
          </a:xfrm>
          <a:custGeom>
            <a:avLst/>
            <a:gdLst>
              <a:gd name="connsiteX0" fmla="*/ 1424706 w 1425241"/>
              <a:gd name="connsiteY0" fmla="*/ 0 h 129762"/>
              <a:gd name="connsiteX1" fmla="*/ 64881 w 1425241"/>
              <a:gd name="connsiteY1" fmla="*/ 0 h 129762"/>
              <a:gd name="connsiteX2" fmla="*/ 0 w 1425241"/>
              <a:gd name="connsiteY2" fmla="*/ 64881 h 129762"/>
              <a:gd name="connsiteX3" fmla="*/ 64881 w 1425241"/>
              <a:gd name="connsiteY3" fmla="*/ 129762 h 129762"/>
              <a:gd name="connsiteX4" fmla="*/ 1425242 w 1425241"/>
              <a:gd name="connsiteY4" fmla="*/ 129762 h 129762"/>
              <a:gd name="connsiteX5" fmla="*/ 1425242 w 1425241"/>
              <a:gd name="connsiteY5" fmla="*/ 0 h 129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5241" h="129762">
                <a:moveTo>
                  <a:pt x="1424706" y="0"/>
                </a:moveTo>
                <a:lnTo>
                  <a:pt x="64881" y="0"/>
                </a:lnTo>
                <a:cubicBezTo>
                  <a:pt x="28955" y="0"/>
                  <a:pt x="0" y="28955"/>
                  <a:pt x="0" y="64881"/>
                </a:cubicBezTo>
                <a:cubicBezTo>
                  <a:pt x="0" y="100807"/>
                  <a:pt x="28955" y="129762"/>
                  <a:pt x="64881" y="129762"/>
                </a:cubicBezTo>
                <a:lnTo>
                  <a:pt x="1425242" y="129762"/>
                </a:lnTo>
                <a:lnTo>
                  <a:pt x="1425242" y="0"/>
                </a:lnTo>
                <a:close/>
              </a:path>
            </a:pathLst>
          </a:custGeom>
          <a:solidFill>
            <a:schemeClr val="accent1">
              <a:lumMod val="40000"/>
              <a:lumOff val="60000"/>
              <a:alpha val="5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37" name="任意多边形: 形状 36"/>
          <p:cNvSpPr/>
          <p:nvPr>
            <p:custDataLst>
              <p:tags r:id="rId8"/>
            </p:custDataLst>
          </p:nvPr>
        </p:nvSpPr>
        <p:spPr>
          <a:xfrm>
            <a:off x="3722721" y="3691497"/>
            <a:ext cx="550004" cy="103794"/>
          </a:xfrm>
          <a:custGeom>
            <a:avLst/>
            <a:gdLst>
              <a:gd name="connsiteX0" fmla="*/ 686347 w 686346"/>
              <a:gd name="connsiteY0" fmla="*/ 0 h 129762"/>
              <a:gd name="connsiteX1" fmla="*/ 55766 w 686346"/>
              <a:gd name="connsiteY1" fmla="*/ 0 h 129762"/>
              <a:gd name="connsiteX2" fmla="*/ 0 w 686346"/>
              <a:gd name="connsiteY2" fmla="*/ 55766 h 129762"/>
              <a:gd name="connsiteX3" fmla="*/ 0 w 686346"/>
              <a:gd name="connsiteY3" fmla="*/ 73997 h 129762"/>
              <a:gd name="connsiteX4" fmla="*/ 55766 w 686346"/>
              <a:gd name="connsiteY4" fmla="*/ 129762 h 129762"/>
              <a:gd name="connsiteX5" fmla="*/ 686347 w 686346"/>
              <a:gd name="connsiteY5" fmla="*/ 129762 h 129762"/>
              <a:gd name="connsiteX6" fmla="*/ 686347 w 686346"/>
              <a:gd name="connsiteY6" fmla="*/ 0 h 129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346" h="129762">
                <a:moveTo>
                  <a:pt x="686347" y="0"/>
                </a:moveTo>
                <a:lnTo>
                  <a:pt x="55766" y="0"/>
                </a:lnTo>
                <a:cubicBezTo>
                  <a:pt x="25202" y="0"/>
                  <a:pt x="0" y="24666"/>
                  <a:pt x="0" y="55766"/>
                </a:cubicBezTo>
                <a:lnTo>
                  <a:pt x="0" y="73997"/>
                </a:lnTo>
                <a:cubicBezTo>
                  <a:pt x="0" y="104561"/>
                  <a:pt x="24666" y="129762"/>
                  <a:pt x="55766" y="129762"/>
                </a:cubicBezTo>
                <a:lnTo>
                  <a:pt x="686347" y="129762"/>
                </a:lnTo>
                <a:lnTo>
                  <a:pt x="686347" y="0"/>
                </a:lnTo>
                <a:close/>
              </a:path>
            </a:pathLst>
          </a:custGeom>
          <a:solidFill>
            <a:schemeClr val="accent1">
              <a:lumMod val="40000"/>
              <a:lumOff val="60000"/>
              <a:alpha val="5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38" name="任意多边形: 形状 37"/>
          <p:cNvSpPr/>
          <p:nvPr>
            <p:custDataLst>
              <p:tags r:id="rId9"/>
            </p:custDataLst>
          </p:nvPr>
        </p:nvSpPr>
        <p:spPr>
          <a:xfrm>
            <a:off x="3481045" y="3369432"/>
            <a:ext cx="838998" cy="103794"/>
          </a:xfrm>
          <a:custGeom>
            <a:avLst/>
            <a:gdLst>
              <a:gd name="connsiteX0" fmla="*/ 1047215 w 1047215"/>
              <a:gd name="connsiteY0" fmla="*/ 0 h 129762"/>
              <a:gd name="connsiteX1" fmla="*/ 64345 w 1047215"/>
              <a:gd name="connsiteY1" fmla="*/ 0 h 129762"/>
              <a:gd name="connsiteX2" fmla="*/ 0 w 1047215"/>
              <a:gd name="connsiteY2" fmla="*/ 64345 h 129762"/>
              <a:gd name="connsiteX3" fmla="*/ 0 w 1047215"/>
              <a:gd name="connsiteY3" fmla="*/ 65417 h 129762"/>
              <a:gd name="connsiteX4" fmla="*/ 64345 w 1047215"/>
              <a:gd name="connsiteY4" fmla="*/ 129762 h 129762"/>
              <a:gd name="connsiteX5" fmla="*/ 990377 w 1047215"/>
              <a:gd name="connsiteY5" fmla="*/ 129762 h 129762"/>
              <a:gd name="connsiteX6" fmla="*/ 1047215 w 1047215"/>
              <a:gd name="connsiteY6" fmla="*/ 0 h 129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7215" h="129762">
                <a:moveTo>
                  <a:pt x="1047215" y="0"/>
                </a:moveTo>
                <a:lnTo>
                  <a:pt x="64345" y="0"/>
                </a:lnTo>
                <a:cubicBezTo>
                  <a:pt x="28955" y="0"/>
                  <a:pt x="0" y="28955"/>
                  <a:pt x="0" y="64345"/>
                </a:cubicBezTo>
                <a:lnTo>
                  <a:pt x="0" y="65417"/>
                </a:lnTo>
                <a:cubicBezTo>
                  <a:pt x="0" y="100807"/>
                  <a:pt x="28955" y="129762"/>
                  <a:pt x="64345" y="129762"/>
                </a:cubicBezTo>
                <a:lnTo>
                  <a:pt x="990377" y="129762"/>
                </a:lnTo>
                <a:cubicBezTo>
                  <a:pt x="995739" y="79895"/>
                  <a:pt x="1016651" y="35390"/>
                  <a:pt x="1047215" y="0"/>
                </a:cubicBezTo>
                <a:close/>
              </a:path>
            </a:pathLst>
          </a:custGeom>
          <a:solidFill>
            <a:schemeClr val="accent1">
              <a:lumMod val="40000"/>
              <a:lumOff val="60000"/>
              <a:alpha val="5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39" name="任意多边形: 形状 38"/>
          <p:cNvSpPr/>
          <p:nvPr>
            <p:custDataLst>
              <p:tags r:id="rId10"/>
            </p:custDataLst>
          </p:nvPr>
        </p:nvSpPr>
        <p:spPr>
          <a:xfrm>
            <a:off x="4727585" y="3302780"/>
            <a:ext cx="514389" cy="1970551"/>
          </a:xfrm>
          <a:custGeom>
            <a:avLst/>
            <a:gdLst>
              <a:gd name="connsiteX0" fmla="*/ 639161 w 641831"/>
              <a:gd name="connsiteY0" fmla="*/ 1035418 h 2459051"/>
              <a:gd name="connsiteX1" fmla="*/ 372129 w 641831"/>
              <a:gd name="connsiteY1" fmla="*/ 148530 h 2459051"/>
              <a:gd name="connsiteX2" fmla="*/ 193571 w 641831"/>
              <a:gd name="connsiteY2" fmla="*/ 0 h 2459051"/>
              <a:gd name="connsiteX3" fmla="*/ 0 w 641831"/>
              <a:gd name="connsiteY3" fmla="*/ 0 h 2459051"/>
              <a:gd name="connsiteX4" fmla="*/ 0 w 641831"/>
              <a:gd name="connsiteY4" fmla="*/ 1440792 h 2459051"/>
              <a:gd name="connsiteX5" fmla="*/ 50404 w 641831"/>
              <a:gd name="connsiteY5" fmla="*/ 1440792 h 2459051"/>
              <a:gd name="connsiteX6" fmla="*/ 50404 w 641831"/>
              <a:gd name="connsiteY6" fmla="*/ 2383982 h 2459051"/>
              <a:gd name="connsiteX7" fmla="*/ 125473 w 641831"/>
              <a:gd name="connsiteY7" fmla="*/ 2459052 h 2459051"/>
              <a:gd name="connsiteX8" fmla="*/ 125473 w 641831"/>
              <a:gd name="connsiteY8" fmla="*/ 2459052 h 2459051"/>
              <a:gd name="connsiteX9" fmla="*/ 201614 w 641831"/>
              <a:gd name="connsiteY9" fmla="*/ 2382910 h 2459051"/>
              <a:gd name="connsiteX10" fmla="*/ 201614 w 641831"/>
              <a:gd name="connsiteY10" fmla="*/ 1441328 h 2459051"/>
              <a:gd name="connsiteX11" fmla="*/ 472936 w 641831"/>
              <a:gd name="connsiteY11" fmla="*/ 1441328 h 2459051"/>
              <a:gd name="connsiteX12" fmla="*/ 162471 w 641831"/>
              <a:gd name="connsiteY12" fmla="*/ 295451 h 2459051"/>
              <a:gd name="connsiteX13" fmla="*/ 279365 w 641831"/>
              <a:gd name="connsiteY13" fmla="*/ 295451 h 2459051"/>
              <a:gd name="connsiteX14" fmla="*/ 513688 w 641831"/>
              <a:gd name="connsiteY14" fmla="*/ 1074025 h 2459051"/>
              <a:gd name="connsiteX15" fmla="*/ 594655 w 641831"/>
              <a:gd name="connsiteY15" fmla="*/ 1117458 h 2459051"/>
              <a:gd name="connsiteX16" fmla="*/ 594655 w 641831"/>
              <a:gd name="connsiteY16" fmla="*/ 1117458 h 2459051"/>
              <a:gd name="connsiteX17" fmla="*/ 639161 w 641831"/>
              <a:gd name="connsiteY17" fmla="*/ 1035418 h 2459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41831" h="2459051">
                <a:moveTo>
                  <a:pt x="639161" y="1035418"/>
                </a:moveTo>
                <a:lnTo>
                  <a:pt x="372129" y="148530"/>
                </a:lnTo>
                <a:cubicBezTo>
                  <a:pt x="356579" y="64345"/>
                  <a:pt x="282582" y="0"/>
                  <a:pt x="193571" y="0"/>
                </a:cubicBezTo>
                <a:lnTo>
                  <a:pt x="0" y="0"/>
                </a:lnTo>
                <a:lnTo>
                  <a:pt x="0" y="1440792"/>
                </a:lnTo>
                <a:lnTo>
                  <a:pt x="50404" y="1440792"/>
                </a:lnTo>
                <a:lnTo>
                  <a:pt x="50404" y="2383982"/>
                </a:lnTo>
                <a:cubicBezTo>
                  <a:pt x="50404" y="2425270"/>
                  <a:pt x="84185" y="2459052"/>
                  <a:pt x="125473" y="2459052"/>
                </a:cubicBezTo>
                <a:lnTo>
                  <a:pt x="125473" y="2459052"/>
                </a:lnTo>
                <a:cubicBezTo>
                  <a:pt x="167297" y="2459052"/>
                  <a:pt x="201614" y="2424734"/>
                  <a:pt x="201614" y="2382910"/>
                </a:cubicBezTo>
                <a:lnTo>
                  <a:pt x="201614" y="1441328"/>
                </a:lnTo>
                <a:lnTo>
                  <a:pt x="472936" y="1441328"/>
                </a:lnTo>
                <a:lnTo>
                  <a:pt x="162471" y="295451"/>
                </a:lnTo>
                <a:lnTo>
                  <a:pt x="279365" y="295451"/>
                </a:lnTo>
                <a:lnTo>
                  <a:pt x="513688" y="1074025"/>
                </a:lnTo>
                <a:cubicBezTo>
                  <a:pt x="523876" y="1108343"/>
                  <a:pt x="560338" y="1127646"/>
                  <a:pt x="594655" y="1117458"/>
                </a:cubicBezTo>
                <a:lnTo>
                  <a:pt x="594655" y="1117458"/>
                </a:lnTo>
                <a:cubicBezTo>
                  <a:pt x="629509" y="1107270"/>
                  <a:pt x="649348" y="1070272"/>
                  <a:pt x="639161" y="1035418"/>
                </a:cubicBezTo>
                <a:close/>
              </a:path>
            </a:pathLst>
          </a:custGeom>
          <a:solidFill>
            <a:schemeClr val="tx1">
              <a:lumMod val="35000"/>
              <a:lumOff val="65000"/>
              <a:alpha val="4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40" name="任意多边形: 形状 39"/>
          <p:cNvSpPr/>
          <p:nvPr>
            <p:custDataLst>
              <p:tags r:id="rId11"/>
            </p:custDataLst>
          </p:nvPr>
        </p:nvSpPr>
        <p:spPr>
          <a:xfrm>
            <a:off x="4949927" y="4979249"/>
            <a:ext cx="1260786" cy="103794"/>
          </a:xfrm>
          <a:custGeom>
            <a:avLst/>
            <a:gdLst>
              <a:gd name="connsiteX0" fmla="*/ 1509427 w 1573771"/>
              <a:gd name="connsiteY0" fmla="*/ 0 h 129226"/>
              <a:gd name="connsiteX1" fmla="*/ 0 w 1573771"/>
              <a:gd name="connsiteY1" fmla="*/ 0 h 129226"/>
              <a:gd name="connsiteX2" fmla="*/ 0 w 1573771"/>
              <a:gd name="connsiteY2" fmla="*/ 129226 h 129226"/>
              <a:gd name="connsiteX3" fmla="*/ 1509427 w 1573771"/>
              <a:gd name="connsiteY3" fmla="*/ 129226 h 129226"/>
              <a:gd name="connsiteX4" fmla="*/ 1573772 w 1573771"/>
              <a:gd name="connsiteY4" fmla="*/ 64881 h 129226"/>
              <a:gd name="connsiteX5" fmla="*/ 1573772 w 1573771"/>
              <a:gd name="connsiteY5" fmla="*/ 63809 h 129226"/>
              <a:gd name="connsiteX6" fmla="*/ 1509427 w 1573771"/>
              <a:gd name="connsiteY6" fmla="*/ 0 h 129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73771" h="129226">
                <a:moveTo>
                  <a:pt x="1509427" y="0"/>
                </a:moveTo>
                <a:lnTo>
                  <a:pt x="0" y="0"/>
                </a:lnTo>
                <a:lnTo>
                  <a:pt x="0" y="129226"/>
                </a:lnTo>
                <a:lnTo>
                  <a:pt x="1509427" y="129226"/>
                </a:lnTo>
                <a:cubicBezTo>
                  <a:pt x="1544816" y="129226"/>
                  <a:pt x="1573772" y="100271"/>
                  <a:pt x="1573772" y="64881"/>
                </a:cubicBezTo>
                <a:lnTo>
                  <a:pt x="1573772" y="63809"/>
                </a:lnTo>
                <a:cubicBezTo>
                  <a:pt x="1573235" y="28955"/>
                  <a:pt x="1544816" y="0"/>
                  <a:pt x="1509427" y="0"/>
                </a:cubicBezTo>
                <a:close/>
              </a:path>
            </a:pathLst>
          </a:custGeom>
          <a:solidFill>
            <a:schemeClr val="tx1">
              <a:lumMod val="35000"/>
              <a:lumOff val="65000"/>
              <a:alpha val="4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41" name="任意多边形: 形状 40"/>
          <p:cNvSpPr/>
          <p:nvPr>
            <p:custDataLst>
              <p:tags r:id="rId12"/>
            </p:custDataLst>
          </p:nvPr>
        </p:nvSpPr>
        <p:spPr>
          <a:xfrm>
            <a:off x="4975875" y="4658202"/>
            <a:ext cx="989091" cy="103794"/>
          </a:xfrm>
          <a:custGeom>
            <a:avLst/>
            <a:gdLst>
              <a:gd name="connsiteX0" fmla="*/ 1174833 w 1234351"/>
              <a:gd name="connsiteY0" fmla="*/ 0 h 129226"/>
              <a:gd name="connsiteX1" fmla="*/ 0 w 1234351"/>
              <a:gd name="connsiteY1" fmla="*/ 0 h 129226"/>
              <a:gd name="connsiteX2" fmla="*/ 0 w 1234351"/>
              <a:gd name="connsiteY2" fmla="*/ 129226 h 129226"/>
              <a:gd name="connsiteX3" fmla="*/ 1174833 w 1234351"/>
              <a:gd name="connsiteY3" fmla="*/ 129226 h 129226"/>
              <a:gd name="connsiteX4" fmla="*/ 1234352 w 1234351"/>
              <a:gd name="connsiteY4" fmla="*/ 69707 h 129226"/>
              <a:gd name="connsiteX5" fmla="*/ 1234352 w 1234351"/>
              <a:gd name="connsiteY5" fmla="*/ 59519 h 129226"/>
              <a:gd name="connsiteX6" fmla="*/ 1174833 w 1234351"/>
              <a:gd name="connsiteY6" fmla="*/ 0 h 129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4351" h="129226">
                <a:moveTo>
                  <a:pt x="1174833" y="0"/>
                </a:moveTo>
                <a:lnTo>
                  <a:pt x="0" y="0"/>
                </a:lnTo>
                <a:lnTo>
                  <a:pt x="0" y="129226"/>
                </a:lnTo>
                <a:lnTo>
                  <a:pt x="1174833" y="129226"/>
                </a:lnTo>
                <a:cubicBezTo>
                  <a:pt x="1207541" y="129226"/>
                  <a:pt x="1234352" y="102416"/>
                  <a:pt x="1234352" y="69707"/>
                </a:cubicBezTo>
                <a:lnTo>
                  <a:pt x="1234352" y="59519"/>
                </a:lnTo>
                <a:cubicBezTo>
                  <a:pt x="1234352" y="26810"/>
                  <a:pt x="1207541" y="0"/>
                  <a:pt x="1174833" y="0"/>
                </a:cubicBezTo>
                <a:close/>
              </a:path>
            </a:pathLst>
          </a:custGeom>
          <a:solidFill>
            <a:schemeClr val="tx1">
              <a:lumMod val="35000"/>
              <a:lumOff val="65000"/>
              <a:alpha val="4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42" name="任意多边形: 形状 41"/>
          <p:cNvSpPr/>
          <p:nvPr>
            <p:custDataLst>
              <p:tags r:id="rId13"/>
            </p:custDataLst>
          </p:nvPr>
        </p:nvSpPr>
        <p:spPr>
          <a:xfrm>
            <a:off x="5160058" y="4335628"/>
            <a:ext cx="1102552" cy="103794"/>
          </a:xfrm>
          <a:custGeom>
            <a:avLst/>
            <a:gdLst>
              <a:gd name="connsiteX0" fmla="*/ 1311029 w 1375910"/>
              <a:gd name="connsiteY0" fmla="*/ 0 h 129226"/>
              <a:gd name="connsiteX1" fmla="*/ 0 w 1375910"/>
              <a:gd name="connsiteY1" fmla="*/ 0 h 129226"/>
              <a:gd name="connsiteX2" fmla="*/ 34854 w 1375910"/>
              <a:gd name="connsiteY2" fmla="*/ 129226 h 129226"/>
              <a:gd name="connsiteX3" fmla="*/ 1311029 w 1375910"/>
              <a:gd name="connsiteY3" fmla="*/ 129226 h 129226"/>
              <a:gd name="connsiteX4" fmla="*/ 1375911 w 1375910"/>
              <a:gd name="connsiteY4" fmla="*/ 64345 h 129226"/>
              <a:gd name="connsiteX5" fmla="*/ 1311029 w 1375910"/>
              <a:gd name="connsiteY5" fmla="*/ 0 h 129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5910" h="129226">
                <a:moveTo>
                  <a:pt x="1311029" y="0"/>
                </a:moveTo>
                <a:lnTo>
                  <a:pt x="0" y="0"/>
                </a:lnTo>
                <a:lnTo>
                  <a:pt x="34854" y="129226"/>
                </a:lnTo>
                <a:lnTo>
                  <a:pt x="1311029" y="129226"/>
                </a:lnTo>
                <a:cubicBezTo>
                  <a:pt x="1346955" y="129226"/>
                  <a:pt x="1375911" y="100271"/>
                  <a:pt x="1375911" y="64345"/>
                </a:cubicBezTo>
                <a:cubicBezTo>
                  <a:pt x="1375911" y="28955"/>
                  <a:pt x="1346955" y="0"/>
                  <a:pt x="1311029" y="0"/>
                </a:cubicBezTo>
                <a:close/>
              </a:path>
            </a:pathLst>
          </a:custGeom>
          <a:solidFill>
            <a:schemeClr val="tx1">
              <a:lumMod val="35000"/>
              <a:lumOff val="65000"/>
              <a:alpha val="4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43" name="任意多边形: 形状 42"/>
          <p:cNvSpPr/>
          <p:nvPr>
            <p:custDataLst>
              <p:tags r:id="rId14"/>
            </p:custDataLst>
          </p:nvPr>
        </p:nvSpPr>
        <p:spPr>
          <a:xfrm>
            <a:off x="5291835" y="4013054"/>
            <a:ext cx="673132" cy="103794"/>
          </a:xfrm>
          <a:custGeom>
            <a:avLst/>
            <a:gdLst>
              <a:gd name="connsiteX0" fmla="*/ 774821 w 840238"/>
              <a:gd name="connsiteY0" fmla="*/ 0 h 129226"/>
              <a:gd name="connsiteX1" fmla="*/ 0 w 840238"/>
              <a:gd name="connsiteY1" fmla="*/ 0 h 129226"/>
              <a:gd name="connsiteX2" fmla="*/ 39143 w 840238"/>
              <a:gd name="connsiteY2" fmla="*/ 129226 h 129226"/>
              <a:gd name="connsiteX3" fmla="*/ 775358 w 840238"/>
              <a:gd name="connsiteY3" fmla="*/ 129226 h 129226"/>
              <a:gd name="connsiteX4" fmla="*/ 840239 w 840238"/>
              <a:gd name="connsiteY4" fmla="*/ 64345 h 129226"/>
              <a:gd name="connsiteX5" fmla="*/ 774821 w 840238"/>
              <a:gd name="connsiteY5" fmla="*/ 0 h 129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0238" h="129226">
                <a:moveTo>
                  <a:pt x="774821" y="0"/>
                </a:moveTo>
                <a:lnTo>
                  <a:pt x="0" y="0"/>
                </a:lnTo>
                <a:lnTo>
                  <a:pt x="39143" y="129226"/>
                </a:lnTo>
                <a:lnTo>
                  <a:pt x="775358" y="129226"/>
                </a:lnTo>
                <a:cubicBezTo>
                  <a:pt x="811283" y="129226"/>
                  <a:pt x="840239" y="100271"/>
                  <a:pt x="840239" y="64345"/>
                </a:cubicBezTo>
                <a:cubicBezTo>
                  <a:pt x="839703" y="28955"/>
                  <a:pt x="810747" y="0"/>
                  <a:pt x="774821" y="0"/>
                </a:cubicBezTo>
                <a:close/>
              </a:path>
            </a:pathLst>
          </a:custGeom>
          <a:solidFill>
            <a:schemeClr val="tx1">
              <a:lumMod val="35000"/>
              <a:lumOff val="65000"/>
              <a:alpha val="4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44" name="任意多边形: 形状 43"/>
          <p:cNvSpPr/>
          <p:nvPr>
            <p:custDataLst>
              <p:tags r:id="rId15"/>
            </p:custDataLst>
          </p:nvPr>
        </p:nvSpPr>
        <p:spPr>
          <a:xfrm>
            <a:off x="5193129" y="3691497"/>
            <a:ext cx="682290" cy="103794"/>
          </a:xfrm>
          <a:custGeom>
            <a:avLst/>
            <a:gdLst>
              <a:gd name="connsiteX0" fmla="*/ 795197 w 851498"/>
              <a:gd name="connsiteY0" fmla="*/ 0 h 129226"/>
              <a:gd name="connsiteX1" fmla="*/ 0 w 851498"/>
              <a:gd name="connsiteY1" fmla="*/ 0 h 129226"/>
              <a:gd name="connsiteX2" fmla="*/ 39143 w 851498"/>
              <a:gd name="connsiteY2" fmla="*/ 129226 h 129226"/>
              <a:gd name="connsiteX3" fmla="*/ 795733 w 851498"/>
              <a:gd name="connsiteY3" fmla="*/ 129226 h 129226"/>
              <a:gd name="connsiteX4" fmla="*/ 851499 w 851498"/>
              <a:gd name="connsiteY4" fmla="*/ 73461 h 129226"/>
              <a:gd name="connsiteX5" fmla="*/ 851499 w 851498"/>
              <a:gd name="connsiteY5" fmla="*/ 55229 h 129226"/>
              <a:gd name="connsiteX6" fmla="*/ 795197 w 851498"/>
              <a:gd name="connsiteY6" fmla="*/ 0 h 129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1498" h="129226">
                <a:moveTo>
                  <a:pt x="795197" y="0"/>
                </a:moveTo>
                <a:lnTo>
                  <a:pt x="0" y="0"/>
                </a:lnTo>
                <a:lnTo>
                  <a:pt x="39143" y="129226"/>
                </a:lnTo>
                <a:lnTo>
                  <a:pt x="795733" y="129226"/>
                </a:lnTo>
                <a:cubicBezTo>
                  <a:pt x="826297" y="129226"/>
                  <a:pt x="851499" y="104561"/>
                  <a:pt x="851499" y="73461"/>
                </a:cubicBezTo>
                <a:lnTo>
                  <a:pt x="851499" y="55229"/>
                </a:lnTo>
                <a:cubicBezTo>
                  <a:pt x="850963" y="24666"/>
                  <a:pt x="826297" y="0"/>
                  <a:pt x="795197" y="0"/>
                </a:cubicBezTo>
                <a:close/>
              </a:path>
            </a:pathLst>
          </a:custGeom>
          <a:solidFill>
            <a:schemeClr val="tx1">
              <a:lumMod val="35000"/>
              <a:lumOff val="65000"/>
              <a:alpha val="40000"/>
            </a:schemeClr>
          </a:solidFill>
          <a:ln w="535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45" name="任意多边形: 形状 44"/>
          <p:cNvSpPr/>
          <p:nvPr>
            <p:custDataLst>
              <p:tags r:id="rId16"/>
            </p:custDataLst>
          </p:nvPr>
        </p:nvSpPr>
        <p:spPr>
          <a:xfrm>
            <a:off x="5086792" y="3369432"/>
            <a:ext cx="1205328" cy="103794"/>
          </a:xfrm>
          <a:custGeom>
            <a:avLst/>
            <a:gdLst>
              <a:gd name="connsiteX0" fmla="*/ 1439719 w 1504064"/>
              <a:gd name="connsiteY0" fmla="*/ 0 h 129226"/>
              <a:gd name="connsiteX1" fmla="*/ 0 w 1504064"/>
              <a:gd name="connsiteY1" fmla="*/ 0 h 129226"/>
              <a:gd name="connsiteX2" fmla="*/ 26274 w 1504064"/>
              <a:gd name="connsiteY2" fmla="*/ 65417 h 129226"/>
              <a:gd name="connsiteX3" fmla="*/ 45578 w 1504064"/>
              <a:gd name="connsiteY3" fmla="*/ 129226 h 129226"/>
              <a:gd name="connsiteX4" fmla="*/ 1439719 w 1504064"/>
              <a:gd name="connsiteY4" fmla="*/ 129226 h 129226"/>
              <a:gd name="connsiteX5" fmla="*/ 1504064 w 1504064"/>
              <a:gd name="connsiteY5" fmla="*/ 64881 h 129226"/>
              <a:gd name="connsiteX6" fmla="*/ 1504064 w 1504064"/>
              <a:gd name="connsiteY6" fmla="*/ 63809 h 129226"/>
              <a:gd name="connsiteX7" fmla="*/ 1439719 w 1504064"/>
              <a:gd name="connsiteY7" fmla="*/ 0 h 129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04064" h="129226">
                <a:moveTo>
                  <a:pt x="1439719" y="0"/>
                </a:moveTo>
                <a:lnTo>
                  <a:pt x="0" y="0"/>
                </a:lnTo>
                <a:cubicBezTo>
                  <a:pt x="12869" y="19303"/>
                  <a:pt x="21448" y="41824"/>
                  <a:pt x="26274" y="65417"/>
                </a:cubicBezTo>
                <a:lnTo>
                  <a:pt x="45578" y="129226"/>
                </a:lnTo>
                <a:lnTo>
                  <a:pt x="1439719" y="129226"/>
                </a:lnTo>
                <a:cubicBezTo>
                  <a:pt x="1475109" y="129226"/>
                  <a:pt x="1504064" y="100271"/>
                  <a:pt x="1504064" y="64881"/>
                </a:cubicBezTo>
                <a:lnTo>
                  <a:pt x="1504064" y="63809"/>
                </a:lnTo>
                <a:cubicBezTo>
                  <a:pt x="1504064" y="28419"/>
                  <a:pt x="1475109" y="0"/>
                  <a:pt x="1439719" y="0"/>
                </a:cubicBezTo>
                <a:close/>
              </a:path>
            </a:pathLst>
          </a:custGeom>
          <a:solidFill>
            <a:schemeClr val="tx1">
              <a:lumMod val="35000"/>
              <a:lumOff val="65000"/>
              <a:alpha val="40000"/>
            </a:schemeClr>
          </a:solidFill>
          <a:ln w="5351" cap="flat">
            <a:noFill/>
            <a:prstDash val="solid"/>
            <a:miter/>
          </a:ln>
        </p:spPr>
        <p:txBody>
          <a:bodyPr rtlCol="0" anchor="ctr"/>
          <a:lstStyle/>
          <a:p>
            <a:endParaRPr lang="en-US" dirty="0">
              <a:solidFill>
                <a:schemeClr val="tx1"/>
              </a:solidFill>
              <a:latin typeface="Arial" panose="020B0604020202020204" pitchFamily="34" charset="0"/>
              <a:sym typeface="Arial" panose="020B0604020202020204" pitchFamily="34" charset="0"/>
            </a:endParaRPr>
          </a:p>
        </p:txBody>
      </p:sp>
      <p:sp>
        <p:nvSpPr>
          <p:cNvPr id="53" name="矩形 52"/>
          <p:cNvSpPr/>
          <p:nvPr>
            <p:custDataLst>
              <p:tags r:id="rId17"/>
            </p:custDataLst>
          </p:nvPr>
        </p:nvSpPr>
        <p:spPr>
          <a:xfrm>
            <a:off x="396240" y="2791953"/>
            <a:ext cx="2315512" cy="1223136"/>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t">
            <a:normAutofit lnSpcReduction="10000"/>
          </a:bodyPr>
          <a:lstStyle/>
          <a:p>
            <a:pPr algn="r">
              <a:lnSpc>
                <a:spcPct val="150000"/>
              </a:lnSpc>
            </a:pPr>
            <a:r>
              <a:rPr lang="en-US" sz="1400" kern="0" dirty="0">
                <a:ln>
                  <a:noFill/>
                  <a:prstDash val="sysDot"/>
                </a:ln>
                <a:solidFill>
                  <a:schemeClr val="tx1">
                    <a:lumMod val="85000"/>
                    <a:lumOff val="15000"/>
                  </a:schemeClr>
                </a:solidFill>
                <a:latin typeface="+mn-lt"/>
                <a:sym typeface="+mn-ea"/>
              </a:rPr>
              <a:t>The case highlighted significant issues of clinical governance, leadership, quality assurance, and patient safety.</a:t>
            </a:r>
          </a:p>
        </p:txBody>
      </p:sp>
      <p:sp>
        <p:nvSpPr>
          <p:cNvPr id="23" name="矩形 22"/>
          <p:cNvSpPr/>
          <p:nvPr>
            <p:custDataLst>
              <p:tags r:id="rId18"/>
            </p:custDataLst>
          </p:nvPr>
        </p:nvSpPr>
        <p:spPr>
          <a:xfrm>
            <a:off x="396240" y="4492844"/>
            <a:ext cx="2315512" cy="1223136"/>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t">
            <a:normAutofit lnSpcReduction="10000"/>
          </a:bodyPr>
          <a:lstStyle/>
          <a:p>
            <a:pPr algn="r">
              <a:lnSpc>
                <a:spcPct val="150000"/>
              </a:lnSpc>
            </a:pPr>
            <a:r>
              <a:rPr lang="en-US" sz="1400" kern="0" dirty="0">
                <a:ln>
                  <a:noFill/>
                  <a:prstDash val="sysDot"/>
                </a:ln>
                <a:solidFill>
                  <a:schemeClr val="tx1">
                    <a:lumMod val="85000"/>
                    <a:lumOff val="15000"/>
                  </a:schemeClr>
                </a:solidFill>
                <a:latin typeface="+mn-lt"/>
                <a:sym typeface="+mn-ea"/>
              </a:rPr>
              <a:t>Poor communication, escalation, staffing, and whistleblowing procedures raised threats to the safety of infants.</a:t>
            </a:r>
          </a:p>
        </p:txBody>
      </p:sp>
      <p:sp>
        <p:nvSpPr>
          <p:cNvPr id="6" name="矩形 2"/>
          <p:cNvSpPr/>
          <p:nvPr>
            <p:custDataLst>
              <p:tags r:id="rId19"/>
            </p:custDataLst>
          </p:nvPr>
        </p:nvSpPr>
        <p:spPr>
          <a:xfrm>
            <a:off x="1693659" y="2417482"/>
            <a:ext cx="1017584" cy="31290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normAutofit fontScale="90000" lnSpcReduction="20000"/>
          </a:bodyPr>
          <a:lstStyle/>
          <a:p>
            <a:pPr algn="r"/>
            <a:r>
              <a:rPr lang="en-US" sz="2400" b="1" kern="0" dirty="0">
                <a:solidFill>
                  <a:schemeClr val="accent1"/>
                </a:solidFill>
                <a:sym typeface="Arial" panose="020B0604020202020204" pitchFamily="34" charset="0"/>
              </a:rPr>
              <a:t>01</a:t>
            </a:r>
          </a:p>
        </p:txBody>
      </p:sp>
      <p:sp>
        <p:nvSpPr>
          <p:cNvPr id="7" name="矩形 3"/>
          <p:cNvSpPr/>
          <p:nvPr>
            <p:custDataLst>
              <p:tags r:id="rId20"/>
            </p:custDataLst>
          </p:nvPr>
        </p:nvSpPr>
        <p:spPr>
          <a:xfrm>
            <a:off x="1693659" y="4118373"/>
            <a:ext cx="1017584" cy="31290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normAutofit fontScale="90000" lnSpcReduction="20000"/>
          </a:bodyPr>
          <a:lstStyle/>
          <a:p>
            <a:pPr algn="r"/>
            <a:r>
              <a:rPr lang="en-US" sz="2400" b="1" kern="0" dirty="0">
                <a:solidFill>
                  <a:schemeClr val="accent1"/>
                </a:solidFill>
                <a:sym typeface="Arial" panose="020B0604020202020204" pitchFamily="34" charset="0"/>
              </a:rPr>
              <a:t>03</a:t>
            </a:r>
          </a:p>
        </p:txBody>
      </p:sp>
      <p:sp>
        <p:nvSpPr>
          <p:cNvPr id="25" name="矩形 24"/>
          <p:cNvSpPr/>
          <p:nvPr>
            <p:custDataLst>
              <p:tags r:id="rId21"/>
            </p:custDataLst>
          </p:nvPr>
        </p:nvSpPr>
        <p:spPr>
          <a:xfrm>
            <a:off x="6730698" y="2791953"/>
            <a:ext cx="2315512" cy="1223136"/>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t">
            <a:normAutofit/>
          </a:bodyPr>
          <a:lstStyle/>
          <a:p>
            <a:pPr>
              <a:lnSpc>
                <a:spcPct val="150000"/>
              </a:lnSpc>
            </a:pPr>
            <a:r>
              <a:rPr lang="en-US" sz="1400" kern="0" dirty="0">
                <a:ln>
                  <a:noFill/>
                  <a:prstDash val="sysDot"/>
                </a:ln>
                <a:solidFill>
                  <a:schemeClr val="tx1">
                    <a:lumMod val="85000"/>
                    <a:lumOff val="15000"/>
                  </a:schemeClr>
                </a:solidFill>
                <a:latin typeface="+mn-lt"/>
                <a:sym typeface="+mn-ea"/>
              </a:rPr>
              <a:t>Warnings issued by clinicians regarding deaths and collapses among babies were ignored.</a:t>
            </a:r>
          </a:p>
        </p:txBody>
      </p:sp>
      <p:sp>
        <p:nvSpPr>
          <p:cNvPr id="8" name="矩形 27"/>
          <p:cNvSpPr/>
          <p:nvPr>
            <p:custDataLst>
              <p:tags r:id="rId22"/>
            </p:custDataLst>
          </p:nvPr>
        </p:nvSpPr>
        <p:spPr>
          <a:xfrm>
            <a:off x="6730698" y="4492844"/>
            <a:ext cx="2315512" cy="1223136"/>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t">
            <a:normAutofit lnSpcReduction="10000"/>
          </a:bodyPr>
          <a:lstStyle/>
          <a:p>
            <a:pPr>
              <a:lnSpc>
                <a:spcPct val="150000"/>
              </a:lnSpc>
            </a:pPr>
            <a:r>
              <a:rPr lang="en-US" sz="1400" kern="0" dirty="0">
                <a:ln>
                  <a:noFill/>
                  <a:prstDash val="sysDot"/>
                </a:ln>
                <a:solidFill>
                  <a:schemeClr val="tx1">
                    <a:lumMod val="85000"/>
                    <a:lumOff val="15000"/>
                  </a:schemeClr>
                </a:solidFill>
                <a:latin typeface="+mn-lt"/>
                <a:sym typeface="+mn-ea"/>
              </a:rPr>
              <a:t>This presentation reviews the causative factors, policies, leadership, and improvement strategies in healthcare.</a:t>
            </a:r>
          </a:p>
        </p:txBody>
      </p:sp>
      <p:sp>
        <p:nvSpPr>
          <p:cNvPr id="72" name="矩形 71"/>
          <p:cNvSpPr/>
          <p:nvPr>
            <p:custDataLst>
              <p:tags r:id="rId23"/>
            </p:custDataLst>
          </p:nvPr>
        </p:nvSpPr>
        <p:spPr>
          <a:xfrm>
            <a:off x="6730698" y="2417482"/>
            <a:ext cx="1017584" cy="31290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normAutofit fontScale="90000" lnSpcReduction="20000"/>
          </a:bodyPr>
          <a:lstStyle/>
          <a:p>
            <a:r>
              <a:rPr lang="en-US" sz="2400" b="1" kern="0" dirty="0">
                <a:solidFill>
                  <a:schemeClr val="accent2"/>
                </a:solidFill>
                <a:sym typeface="Arial" panose="020B0604020202020204" pitchFamily="34" charset="0"/>
              </a:rPr>
              <a:t>02</a:t>
            </a:r>
          </a:p>
        </p:txBody>
      </p:sp>
      <p:sp>
        <p:nvSpPr>
          <p:cNvPr id="24" name="矩形 4"/>
          <p:cNvSpPr/>
          <p:nvPr>
            <p:custDataLst>
              <p:tags r:id="rId24"/>
            </p:custDataLst>
          </p:nvPr>
        </p:nvSpPr>
        <p:spPr>
          <a:xfrm>
            <a:off x="6730698" y="4118373"/>
            <a:ext cx="1017584" cy="31290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normAutofit fontScale="90000" lnSpcReduction="20000"/>
          </a:bodyPr>
          <a:lstStyle/>
          <a:p>
            <a:r>
              <a:rPr lang="en-US" sz="2400" b="1" kern="0" dirty="0">
                <a:solidFill>
                  <a:schemeClr val="accent2"/>
                </a:solidFill>
                <a:sym typeface="Arial" panose="020B0604020202020204" pitchFamily="34" charset="0"/>
              </a:rPr>
              <a:t>04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545" y="609600"/>
            <a:ext cx="7080885" cy="845185"/>
          </a:xfrm>
          <a:solidFill>
            <a:schemeClr val="bg2">
              <a:lumMod val="60000"/>
              <a:lumOff val="40000"/>
            </a:schemeClr>
          </a:solidFill>
        </p:spPr>
        <p:txBody>
          <a:bodyPr/>
          <a:lstStyle/>
          <a:p>
            <a:pPr algn="ctr"/>
            <a:r>
              <a:rPr lang="en-GB" b="1" dirty="0"/>
              <a:t>Case Background</a:t>
            </a:r>
            <a:endParaRPr lang="en-IN" dirty="0"/>
          </a:p>
        </p:txBody>
      </p:sp>
      <p:sp>
        <p:nvSpPr>
          <p:cNvPr id="3" name="Content Placeholder 2"/>
          <p:cNvSpPr>
            <a:spLocks noGrp="1"/>
          </p:cNvSpPr>
          <p:nvPr>
            <p:ph idx="1"/>
          </p:nvPr>
        </p:nvSpPr>
        <p:spPr>
          <a:xfrm>
            <a:off x="677545" y="2085975"/>
            <a:ext cx="6127115" cy="3955415"/>
          </a:xfrm>
        </p:spPr>
        <p:txBody>
          <a:bodyPr/>
          <a:lstStyle/>
          <a:p>
            <a:pPr lvl="0" algn="just"/>
            <a:r>
              <a:rPr lang="en-IN" dirty="0"/>
              <a:t>Unusual neonatal deaths and collapses occurred between June 2015 and June 2016.</a:t>
            </a:r>
          </a:p>
          <a:p>
            <a:pPr lvl="0" algn="just"/>
            <a:r>
              <a:rPr lang="en-IN" dirty="0"/>
              <a:t>Senior clinicians raised concerns, yet hospital leaders delayed police involvement and external investigation.</a:t>
            </a:r>
          </a:p>
          <a:p>
            <a:pPr lvl="0" algn="just"/>
            <a:r>
              <a:rPr lang="en-IN" dirty="0"/>
              <a:t>Letby received convictions for seven murders and seven attempted murders by July 2024.</a:t>
            </a:r>
          </a:p>
          <a:p>
            <a:pPr lvl="0" algn="just"/>
            <a:r>
              <a:rPr lang="en-IN" dirty="0"/>
              <a:t>The Inquiry examined governance, staff conduct, hospital responses, and NHS safety arrangements (Lawrence, Conn, 2024).</a:t>
            </a:r>
          </a:p>
          <a:p>
            <a:pPr algn="just"/>
            <a:endParaRPr lang="en-IN" dirty="0"/>
          </a:p>
        </p:txBody>
      </p:sp>
      <p:pic>
        <p:nvPicPr>
          <p:cNvPr id="4" name="Picture 3"/>
          <p:cNvPicPr>
            <a:picLocks noChangeAspect="1"/>
          </p:cNvPicPr>
          <p:nvPr/>
        </p:nvPicPr>
        <p:blipFill>
          <a:blip r:embed="rId3"/>
          <a:stretch>
            <a:fillRect/>
          </a:stretch>
        </p:blipFill>
        <p:spPr>
          <a:xfrm>
            <a:off x="7383145" y="2103755"/>
            <a:ext cx="4685665" cy="302387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07473"/>
          </a:xfrm>
          <a:solidFill>
            <a:schemeClr val="bg2">
              <a:lumMod val="60000"/>
              <a:lumOff val="40000"/>
            </a:schemeClr>
          </a:solidFill>
        </p:spPr>
        <p:txBody>
          <a:bodyPr>
            <a:normAutofit fontScale="90000"/>
          </a:bodyPr>
          <a:lstStyle/>
          <a:p>
            <a:pPr algn="ctr"/>
            <a:r>
              <a:rPr lang="en-GB" b="1" dirty="0"/>
              <a:t>Outline the problem</a:t>
            </a:r>
            <a:br>
              <a:rPr lang="en-IN" b="1" dirty="0"/>
            </a:br>
            <a:endParaRPr lang="en-IN" dirty="0"/>
          </a:p>
        </p:txBody>
      </p:sp>
      <p:sp>
        <p:nvSpPr>
          <p:cNvPr id="26" name="任意多边形: 形状 25"/>
          <p:cNvSpPr/>
          <p:nvPr>
            <p:custDataLst>
              <p:tags r:id="rId1"/>
            </p:custDataLst>
          </p:nvPr>
        </p:nvSpPr>
        <p:spPr>
          <a:xfrm flipH="1">
            <a:off x="1317308" y="2177415"/>
            <a:ext cx="2979534" cy="1899874"/>
          </a:xfrm>
          <a:custGeom>
            <a:avLst/>
            <a:gdLst>
              <a:gd name="connsiteX0" fmla="*/ 0 w 2979534"/>
              <a:gd name="connsiteY0" fmla="*/ 0 h 1899874"/>
              <a:gd name="connsiteX1" fmla="*/ 2979534 w 2979534"/>
              <a:gd name="connsiteY1" fmla="*/ 0 h 1899874"/>
              <a:gd name="connsiteX2" fmla="*/ 2979534 w 2979534"/>
              <a:gd name="connsiteY2" fmla="*/ 1507390 h 1899874"/>
              <a:gd name="connsiteX3" fmla="*/ 1354752 w 2979534"/>
              <a:gd name="connsiteY3" fmla="*/ 1507390 h 1899874"/>
              <a:gd name="connsiteX4" fmla="*/ 919837 w 2979534"/>
              <a:gd name="connsiteY4" fmla="*/ 1899874 h 1899874"/>
              <a:gd name="connsiteX5" fmla="*/ 949571 w 2979534"/>
              <a:gd name="connsiteY5" fmla="*/ 1507390 h 1899874"/>
              <a:gd name="connsiteX6" fmla="*/ 0 w 2979534"/>
              <a:gd name="connsiteY6" fmla="*/ 1507390 h 1899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79534" h="1899874">
                <a:moveTo>
                  <a:pt x="0" y="0"/>
                </a:moveTo>
                <a:lnTo>
                  <a:pt x="2979534" y="0"/>
                </a:lnTo>
                <a:lnTo>
                  <a:pt x="2979534" y="1507390"/>
                </a:lnTo>
                <a:lnTo>
                  <a:pt x="1354752" y="1507390"/>
                </a:lnTo>
                <a:lnTo>
                  <a:pt x="919837" y="1899874"/>
                </a:lnTo>
                <a:lnTo>
                  <a:pt x="949571" y="1507390"/>
                </a:lnTo>
                <a:lnTo>
                  <a:pt x="0" y="1507390"/>
                </a:lnTo>
                <a:close/>
              </a:path>
            </a:pathLst>
          </a:custGeom>
          <a:solidFill>
            <a:schemeClr val="accent1">
              <a:lumMod val="60000"/>
              <a:lumOff val="40000"/>
              <a:alpha val="2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latin typeface="Arial" panose="020B0604020202020204" pitchFamily="34" charset="0"/>
              <a:sym typeface="Arial" panose="020B0604020202020204" pitchFamily="34" charset="0"/>
            </a:endParaRPr>
          </a:p>
        </p:txBody>
      </p:sp>
      <p:sp>
        <p:nvSpPr>
          <p:cNvPr id="7" name="椭圆 6"/>
          <p:cNvSpPr/>
          <p:nvPr>
            <p:custDataLst>
              <p:tags r:id="rId2"/>
            </p:custDataLst>
          </p:nvPr>
        </p:nvSpPr>
        <p:spPr>
          <a:xfrm>
            <a:off x="5376863" y="4723130"/>
            <a:ext cx="1437569" cy="1437569"/>
          </a:xfrm>
          <a:prstGeom prst="ellipse">
            <a:avLst/>
          </a:prstGeom>
          <a:noFill/>
          <a:ln w="508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latin typeface="Arial" panose="020B0604020202020204" pitchFamily="34" charset="0"/>
              <a:sym typeface="Arial" panose="020B0604020202020204" pitchFamily="34" charset="0"/>
            </a:endParaRPr>
          </a:p>
        </p:txBody>
      </p:sp>
      <p:sp>
        <p:nvSpPr>
          <p:cNvPr id="4" name="任意多边形: 形状 14"/>
          <p:cNvSpPr/>
          <p:nvPr>
            <p:custDataLst>
              <p:tags r:id="rId3"/>
            </p:custDataLst>
          </p:nvPr>
        </p:nvSpPr>
        <p:spPr>
          <a:xfrm>
            <a:off x="6606858" y="2456815"/>
            <a:ext cx="3126462" cy="1899874"/>
          </a:xfrm>
          <a:custGeom>
            <a:avLst/>
            <a:gdLst>
              <a:gd name="connsiteX0" fmla="*/ 0 w 2979534"/>
              <a:gd name="connsiteY0" fmla="*/ 0 h 1899874"/>
              <a:gd name="connsiteX1" fmla="*/ 2979534 w 2979534"/>
              <a:gd name="connsiteY1" fmla="*/ 0 h 1899874"/>
              <a:gd name="connsiteX2" fmla="*/ 2979534 w 2979534"/>
              <a:gd name="connsiteY2" fmla="*/ 1507390 h 1899874"/>
              <a:gd name="connsiteX3" fmla="*/ 1354752 w 2979534"/>
              <a:gd name="connsiteY3" fmla="*/ 1507390 h 1899874"/>
              <a:gd name="connsiteX4" fmla="*/ 919837 w 2979534"/>
              <a:gd name="connsiteY4" fmla="*/ 1899874 h 1899874"/>
              <a:gd name="connsiteX5" fmla="*/ 949571 w 2979534"/>
              <a:gd name="connsiteY5" fmla="*/ 1507390 h 1899874"/>
              <a:gd name="connsiteX6" fmla="*/ 0 w 2979534"/>
              <a:gd name="connsiteY6" fmla="*/ 1507390 h 1899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79534" h="1899874">
                <a:moveTo>
                  <a:pt x="0" y="0"/>
                </a:moveTo>
                <a:lnTo>
                  <a:pt x="2979534" y="0"/>
                </a:lnTo>
                <a:lnTo>
                  <a:pt x="2979534" y="1507390"/>
                </a:lnTo>
                <a:lnTo>
                  <a:pt x="1354752" y="1507390"/>
                </a:lnTo>
                <a:lnTo>
                  <a:pt x="919837" y="1899874"/>
                </a:lnTo>
                <a:lnTo>
                  <a:pt x="949571" y="1507390"/>
                </a:lnTo>
                <a:lnTo>
                  <a:pt x="0" y="1507390"/>
                </a:lnTo>
                <a:close/>
              </a:path>
            </a:pathLst>
          </a:custGeom>
          <a:solidFill>
            <a:schemeClr val="accent2">
              <a:lumMod val="60000"/>
              <a:lumOff val="40000"/>
              <a:alpha val="3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latin typeface="Arial" panose="020B0604020202020204" pitchFamily="34" charset="0"/>
              <a:sym typeface="Arial" panose="020B0604020202020204" pitchFamily="34" charset="0"/>
            </a:endParaRPr>
          </a:p>
        </p:txBody>
      </p:sp>
      <p:sp>
        <p:nvSpPr>
          <p:cNvPr id="5" name="任意多边形: 形状 16"/>
          <p:cNvSpPr/>
          <p:nvPr>
            <p:custDataLst>
              <p:tags r:id="rId4"/>
            </p:custDataLst>
          </p:nvPr>
        </p:nvSpPr>
        <p:spPr>
          <a:xfrm>
            <a:off x="6954838" y="2703195"/>
            <a:ext cx="3730723" cy="2012649"/>
          </a:xfrm>
          <a:custGeom>
            <a:avLst/>
            <a:gdLst>
              <a:gd name="connsiteX0" fmla="*/ 0 w 3730723"/>
              <a:gd name="connsiteY0" fmla="*/ 0 h 2012649"/>
              <a:gd name="connsiteX1" fmla="*/ 3730723 w 3730723"/>
              <a:gd name="connsiteY1" fmla="*/ 0 h 2012649"/>
              <a:gd name="connsiteX2" fmla="*/ 3730723 w 3730723"/>
              <a:gd name="connsiteY2" fmla="*/ 1639215 h 2012649"/>
              <a:gd name="connsiteX3" fmla="*/ 789215 w 3730723"/>
              <a:gd name="connsiteY3" fmla="*/ 1639215 h 2012649"/>
              <a:gd name="connsiteX4" fmla="*/ 188473 w 3730723"/>
              <a:gd name="connsiteY4" fmla="*/ 2012649 h 2012649"/>
              <a:gd name="connsiteX5" fmla="*/ 340181 w 3730723"/>
              <a:gd name="connsiteY5" fmla="*/ 1639215 h 2012649"/>
              <a:gd name="connsiteX6" fmla="*/ 0 w 3730723"/>
              <a:gd name="connsiteY6" fmla="*/ 1639215 h 201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30723" h="2012649">
                <a:moveTo>
                  <a:pt x="0" y="0"/>
                </a:moveTo>
                <a:lnTo>
                  <a:pt x="3730723" y="0"/>
                </a:lnTo>
                <a:lnTo>
                  <a:pt x="3730723" y="1639215"/>
                </a:lnTo>
                <a:lnTo>
                  <a:pt x="789215" y="1639215"/>
                </a:lnTo>
                <a:lnTo>
                  <a:pt x="188473" y="2012649"/>
                </a:lnTo>
                <a:lnTo>
                  <a:pt x="340181" y="1639215"/>
                </a:lnTo>
                <a:lnTo>
                  <a:pt x="0" y="1639215"/>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0000" rIns="180000" rtlCol="0" anchor="ctr">
            <a:normAutofit/>
          </a:bodyPr>
          <a:lstStyle/>
          <a:p>
            <a:pPr algn="ctr"/>
            <a:r>
              <a:rPr lang="en-US" sz="1600" kern="0" dirty="0">
                <a:ln>
                  <a:noFill/>
                  <a:prstDash val="sysDot"/>
                </a:ln>
                <a:solidFill>
                  <a:schemeClr val="lt1"/>
                </a:solidFill>
                <a:latin typeface="+mn-lt"/>
              </a:rPr>
              <a:t>Consultants identified unusual events, but investigation and safeguarding escalation remained significantly delayed.</a:t>
            </a:r>
          </a:p>
        </p:txBody>
      </p:sp>
      <p:sp>
        <p:nvSpPr>
          <p:cNvPr id="6" name="任意多边形: 形状 20"/>
          <p:cNvSpPr/>
          <p:nvPr>
            <p:custDataLst>
              <p:tags r:id="rId5"/>
            </p:custDataLst>
          </p:nvPr>
        </p:nvSpPr>
        <p:spPr>
          <a:xfrm>
            <a:off x="2090103" y="2385060"/>
            <a:ext cx="3231726" cy="2185192"/>
          </a:xfrm>
          <a:custGeom>
            <a:avLst/>
            <a:gdLst>
              <a:gd name="connsiteX0" fmla="*/ 0 w 3231726"/>
              <a:gd name="connsiteY0" fmla="*/ 0 h 2185192"/>
              <a:gd name="connsiteX1" fmla="*/ 3231726 w 3231726"/>
              <a:gd name="connsiteY1" fmla="*/ 0 h 2185192"/>
              <a:gd name="connsiteX2" fmla="*/ 3231726 w 3231726"/>
              <a:gd name="connsiteY2" fmla="*/ 1836000 h 2185192"/>
              <a:gd name="connsiteX3" fmla="*/ 2925662 w 3231726"/>
              <a:gd name="connsiteY3" fmla="*/ 1836000 h 2185192"/>
              <a:gd name="connsiteX4" fmla="*/ 3062302 w 3231726"/>
              <a:gd name="connsiteY4" fmla="*/ 2185192 h 2185192"/>
              <a:gd name="connsiteX5" fmla="*/ 2490350 w 3231726"/>
              <a:gd name="connsiteY5" fmla="*/ 1836000 h 2185192"/>
              <a:gd name="connsiteX6" fmla="*/ 0 w 3231726"/>
              <a:gd name="connsiteY6" fmla="*/ 1836000 h 2185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1726" h="2185192">
                <a:moveTo>
                  <a:pt x="0" y="0"/>
                </a:moveTo>
                <a:lnTo>
                  <a:pt x="3231726" y="0"/>
                </a:lnTo>
                <a:lnTo>
                  <a:pt x="3231726" y="1836000"/>
                </a:lnTo>
                <a:lnTo>
                  <a:pt x="2925662" y="1836000"/>
                </a:lnTo>
                <a:lnTo>
                  <a:pt x="3062302" y="2185192"/>
                </a:lnTo>
                <a:lnTo>
                  <a:pt x="2490350" y="1836000"/>
                </a:lnTo>
                <a:lnTo>
                  <a:pt x="0" y="1836000"/>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216000" tIns="0" rIns="216000" bIns="0" rtlCol="0" anchor="ctr">
            <a:normAutofit/>
          </a:bodyPr>
          <a:lstStyle/>
          <a:p>
            <a:pPr algn="ctr"/>
            <a:r>
              <a:rPr lang="en-US" sz="1600" kern="0" dirty="0">
                <a:ln>
                  <a:noFill/>
                  <a:prstDash val="sysDot"/>
                </a:ln>
                <a:solidFill>
                  <a:schemeClr val="lt1"/>
                </a:solidFill>
                <a:latin typeface="+mn-lt"/>
              </a:rPr>
              <a:t>The neonatal unit failed to recognise, escalate, and respond systematically to patient-safety concerns.</a:t>
            </a:r>
          </a:p>
        </p:txBody>
      </p:sp>
      <p:sp>
        <p:nvSpPr>
          <p:cNvPr id="8" name="任意多边形: 形状 13"/>
          <p:cNvSpPr/>
          <p:nvPr>
            <p:custDataLst>
              <p:tags r:id="rId6"/>
            </p:custDataLst>
          </p:nvPr>
        </p:nvSpPr>
        <p:spPr>
          <a:xfrm>
            <a:off x="1161733" y="4570095"/>
            <a:ext cx="3630063" cy="1600435"/>
          </a:xfrm>
          <a:custGeom>
            <a:avLst/>
            <a:gdLst>
              <a:gd name="connsiteX0" fmla="*/ 0 w 3480888"/>
              <a:gd name="connsiteY0" fmla="*/ 0 h 1533525"/>
              <a:gd name="connsiteX1" fmla="*/ 3149648 w 3480888"/>
              <a:gd name="connsiteY1" fmla="*/ 0 h 1533525"/>
              <a:gd name="connsiteX2" fmla="*/ 3149648 w 3480888"/>
              <a:gd name="connsiteY2" fmla="*/ 823081 h 1533525"/>
              <a:gd name="connsiteX3" fmla="*/ 3480888 w 3480888"/>
              <a:gd name="connsiteY3" fmla="*/ 914457 h 1533525"/>
              <a:gd name="connsiteX4" fmla="*/ 3149648 w 3480888"/>
              <a:gd name="connsiteY4" fmla="*/ 1120562 h 1533525"/>
              <a:gd name="connsiteX5" fmla="*/ 3149648 w 3480888"/>
              <a:gd name="connsiteY5" fmla="*/ 1533525 h 1533525"/>
              <a:gd name="connsiteX6" fmla="*/ 0 w 3480888"/>
              <a:gd name="connsiteY6" fmla="*/ 1533525 h 1533525"/>
              <a:gd name="connsiteX0-1" fmla="*/ 0 w 3474538"/>
              <a:gd name="connsiteY0-2" fmla="*/ 0 h 1533525"/>
              <a:gd name="connsiteX1-3" fmla="*/ 3149648 w 3474538"/>
              <a:gd name="connsiteY1-4" fmla="*/ 0 h 1533525"/>
              <a:gd name="connsiteX2-5" fmla="*/ 3149648 w 3474538"/>
              <a:gd name="connsiteY2-6" fmla="*/ 823081 h 1533525"/>
              <a:gd name="connsiteX3-7" fmla="*/ 3474538 w 3474538"/>
              <a:gd name="connsiteY3-8" fmla="*/ 958907 h 1533525"/>
              <a:gd name="connsiteX4-9" fmla="*/ 3149648 w 3474538"/>
              <a:gd name="connsiteY4-10" fmla="*/ 1120562 h 1533525"/>
              <a:gd name="connsiteX5-11" fmla="*/ 3149648 w 3474538"/>
              <a:gd name="connsiteY5-12" fmla="*/ 1533525 h 1533525"/>
              <a:gd name="connsiteX6-13" fmla="*/ 0 w 3474538"/>
              <a:gd name="connsiteY6-14" fmla="*/ 1533525 h 1533525"/>
              <a:gd name="connsiteX7" fmla="*/ 0 w 3474538"/>
              <a:gd name="connsiteY7" fmla="*/ 0 h 15335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 y="connsiteY7"/>
              </a:cxn>
            </a:cxnLst>
            <a:rect l="l" t="t" r="r" b="b"/>
            <a:pathLst>
              <a:path w="3474538" h="1533525">
                <a:moveTo>
                  <a:pt x="0" y="0"/>
                </a:moveTo>
                <a:lnTo>
                  <a:pt x="3149648" y="0"/>
                </a:lnTo>
                <a:lnTo>
                  <a:pt x="3149648" y="823081"/>
                </a:lnTo>
                <a:lnTo>
                  <a:pt x="3474538" y="958907"/>
                </a:lnTo>
                <a:lnTo>
                  <a:pt x="3149648" y="1120562"/>
                </a:lnTo>
                <a:lnTo>
                  <a:pt x="3149648" y="1533525"/>
                </a:lnTo>
                <a:lnTo>
                  <a:pt x="0" y="1533525"/>
                </a:lnTo>
                <a:lnTo>
                  <a:pt x="0" y="0"/>
                </a:lnTo>
                <a:close/>
              </a:path>
            </a:pathLst>
          </a:custGeom>
          <a:solidFill>
            <a:schemeClr val="accent2"/>
          </a:solidFill>
          <a:ln w="15875">
            <a:noFill/>
          </a:ln>
        </p:spPr>
        <p:style>
          <a:lnRef idx="2">
            <a:schemeClr val="accent1">
              <a:shade val="15000"/>
            </a:schemeClr>
          </a:lnRef>
          <a:fillRef idx="1">
            <a:schemeClr val="accent1"/>
          </a:fillRef>
          <a:effectRef idx="0">
            <a:schemeClr val="accent1"/>
          </a:effectRef>
          <a:fontRef idx="minor">
            <a:schemeClr val="lt1"/>
          </a:fontRef>
        </p:style>
        <p:txBody>
          <a:bodyPr wrap="square" lIns="468000" tIns="288000" rIns="828000" rtlCol="0" anchor="ctr">
            <a:normAutofit lnSpcReduction="20000"/>
          </a:bodyPr>
          <a:lstStyle/>
          <a:p>
            <a:pPr algn="ctr"/>
            <a:r>
              <a:rPr lang="en-US" sz="1600" kern="0" dirty="0">
                <a:ln>
                  <a:noFill/>
                  <a:prstDash val="sysDot"/>
                </a:ln>
                <a:solidFill>
                  <a:schemeClr val="lt1"/>
                </a:solidFill>
                <a:latin typeface="+mn-lt"/>
              </a:rPr>
              <a:t>NHS England demanded stronger oversight, speaking-up systems, and responsive organisational cultures (NHS England, 2023).</a:t>
            </a:r>
          </a:p>
        </p:txBody>
      </p:sp>
      <p:sp>
        <p:nvSpPr>
          <p:cNvPr id="23" name="任意多边形: 形状 19"/>
          <p:cNvSpPr/>
          <p:nvPr>
            <p:custDataLst>
              <p:tags r:id="rId7"/>
            </p:custDataLst>
          </p:nvPr>
        </p:nvSpPr>
        <p:spPr>
          <a:xfrm>
            <a:off x="7209473" y="4716145"/>
            <a:ext cx="3820380" cy="1454588"/>
          </a:xfrm>
          <a:custGeom>
            <a:avLst/>
            <a:gdLst>
              <a:gd name="connsiteX0" fmla="*/ 333425 w 3698876"/>
              <a:gd name="connsiteY0" fmla="*/ 0 h 1454588"/>
              <a:gd name="connsiteX1" fmla="*/ 3698876 w 3698876"/>
              <a:gd name="connsiteY1" fmla="*/ 0 h 1454588"/>
              <a:gd name="connsiteX2" fmla="*/ 3698876 w 3698876"/>
              <a:gd name="connsiteY2" fmla="*/ 1454588 h 1454588"/>
              <a:gd name="connsiteX3" fmla="*/ 333425 w 3698876"/>
              <a:gd name="connsiteY3" fmla="*/ 1454588 h 1454588"/>
              <a:gd name="connsiteX4" fmla="*/ 333425 w 3698876"/>
              <a:gd name="connsiteY4" fmla="*/ 990512 h 1454588"/>
              <a:gd name="connsiteX5" fmla="*/ 0 w 3698876"/>
              <a:gd name="connsiteY5" fmla="*/ 844752 h 1454588"/>
              <a:gd name="connsiteX6" fmla="*/ 333425 w 3698876"/>
              <a:gd name="connsiteY6" fmla="*/ 709377 h 1454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98876" h="1454588">
                <a:moveTo>
                  <a:pt x="333425" y="0"/>
                </a:moveTo>
                <a:lnTo>
                  <a:pt x="3698876" y="0"/>
                </a:lnTo>
                <a:lnTo>
                  <a:pt x="3698876" y="1454588"/>
                </a:lnTo>
                <a:lnTo>
                  <a:pt x="333425" y="1454588"/>
                </a:lnTo>
                <a:lnTo>
                  <a:pt x="333425" y="990512"/>
                </a:lnTo>
                <a:lnTo>
                  <a:pt x="0" y="844752"/>
                </a:lnTo>
                <a:lnTo>
                  <a:pt x="333425" y="709377"/>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540000" tIns="360000" rIns="252000" rtlCol="0" anchor="ctr">
            <a:normAutofit lnSpcReduction="20000"/>
          </a:bodyPr>
          <a:lstStyle/>
          <a:p>
            <a:pPr algn="ctr"/>
            <a:r>
              <a:rPr lang="en-US" sz="1600" kern="0" dirty="0">
                <a:ln>
                  <a:noFill/>
                  <a:prstDash val="sysDot"/>
                </a:ln>
                <a:solidFill>
                  <a:schemeClr val="lt1"/>
                </a:solidFill>
                <a:latin typeface="+mn-lt"/>
              </a:rPr>
              <a:t>The Inquiry examines leadership, governance, culture, and responses affecting baby protection (Thirlwall Inquiry, 2026).</a:t>
            </a:r>
          </a:p>
        </p:txBody>
      </p:sp>
      <p:sp>
        <p:nvSpPr>
          <p:cNvPr id="24" name="图片 7" descr="343439383331313b343532303032333bc6f3d2b5bcf2bde9"/>
          <p:cNvSpPr/>
          <p:nvPr>
            <p:custDataLst>
              <p:tags r:id="rId8"/>
            </p:custDataLst>
          </p:nvPr>
        </p:nvSpPr>
        <p:spPr>
          <a:xfrm>
            <a:off x="5771833" y="5118100"/>
            <a:ext cx="648000" cy="648000"/>
          </a:xfrm>
          <a:custGeom>
            <a:avLst/>
            <a:gdLst>
              <a:gd name="connsiteX0" fmla="*/ 625851 w 648000"/>
              <a:gd name="connsiteY0" fmla="*/ 601551 h 648000"/>
              <a:gd name="connsiteX1" fmla="*/ 648114 w 648000"/>
              <a:gd name="connsiteY1" fmla="*/ 625851 h 648000"/>
              <a:gd name="connsiteX2" fmla="*/ 625851 w 648000"/>
              <a:gd name="connsiteY2" fmla="*/ 648114 h 648000"/>
              <a:gd name="connsiteX3" fmla="*/ 22331 w 648000"/>
              <a:gd name="connsiteY3" fmla="*/ 648114 h 648000"/>
              <a:gd name="connsiteX4" fmla="*/ 114 w 648000"/>
              <a:gd name="connsiteY4" fmla="*/ 623814 h 648000"/>
              <a:gd name="connsiteX5" fmla="*/ 22377 w 648000"/>
              <a:gd name="connsiteY5" fmla="*/ 601551 h 648000"/>
              <a:gd name="connsiteX6" fmla="*/ 56814 w 648000"/>
              <a:gd name="connsiteY6" fmla="*/ 601551 h 648000"/>
              <a:gd name="connsiteX7" fmla="*/ 56814 w 648000"/>
              <a:gd name="connsiteY7" fmla="*/ 32514 h 648000"/>
              <a:gd name="connsiteX8" fmla="*/ 89214 w 648000"/>
              <a:gd name="connsiteY8" fmla="*/ 114 h 648000"/>
              <a:gd name="connsiteX9" fmla="*/ 386878 w 648000"/>
              <a:gd name="connsiteY9" fmla="*/ 114 h 648000"/>
              <a:gd name="connsiteX10" fmla="*/ 419278 w 648000"/>
              <a:gd name="connsiteY10" fmla="*/ 32514 h 648000"/>
              <a:gd name="connsiteX11" fmla="*/ 419278 w 648000"/>
              <a:gd name="connsiteY11" fmla="*/ 212751 h 648000"/>
              <a:gd name="connsiteX12" fmla="*/ 546887 w 648000"/>
              <a:gd name="connsiteY12" fmla="*/ 253251 h 648000"/>
              <a:gd name="connsiteX13" fmla="*/ 591414 w 648000"/>
              <a:gd name="connsiteY13" fmla="*/ 313978 h 648000"/>
              <a:gd name="connsiteX14" fmla="*/ 591414 w 648000"/>
              <a:gd name="connsiteY14" fmla="*/ 601551 h 648000"/>
              <a:gd name="connsiteX15" fmla="*/ 625851 w 648000"/>
              <a:gd name="connsiteY15" fmla="*/ 601551 h 648000"/>
              <a:gd name="connsiteX16" fmla="*/ 267414 w 648000"/>
              <a:gd name="connsiteY16" fmla="*/ 135731 h 648000"/>
              <a:gd name="connsiteX17" fmla="*/ 267414 w 648000"/>
              <a:gd name="connsiteY17" fmla="*/ 192431 h 648000"/>
              <a:gd name="connsiteX18" fmla="*/ 358551 w 648000"/>
              <a:gd name="connsiteY18" fmla="*/ 192431 h 648000"/>
              <a:gd name="connsiteX19" fmla="*/ 358551 w 648000"/>
              <a:gd name="connsiteY19" fmla="*/ 135777 h 648000"/>
              <a:gd name="connsiteX20" fmla="*/ 267414 w 648000"/>
              <a:gd name="connsiteY20" fmla="*/ 135777 h 648000"/>
              <a:gd name="connsiteX21" fmla="*/ 267414 w 648000"/>
              <a:gd name="connsiteY21" fmla="*/ 135777 h 648000"/>
              <a:gd name="connsiteX22" fmla="*/ 267414 w 648000"/>
              <a:gd name="connsiteY22" fmla="*/ 135731 h 648000"/>
              <a:gd name="connsiteX23" fmla="*/ 208678 w 648000"/>
              <a:gd name="connsiteY23" fmla="*/ 494168 h 648000"/>
              <a:gd name="connsiteX24" fmla="*/ 208678 w 648000"/>
              <a:gd name="connsiteY24" fmla="*/ 437514 h 648000"/>
              <a:gd name="connsiteX25" fmla="*/ 117587 w 648000"/>
              <a:gd name="connsiteY25" fmla="*/ 437514 h 648000"/>
              <a:gd name="connsiteX26" fmla="*/ 117587 w 648000"/>
              <a:gd name="connsiteY26" fmla="*/ 494214 h 648000"/>
              <a:gd name="connsiteX27" fmla="*/ 208678 w 648000"/>
              <a:gd name="connsiteY27" fmla="*/ 494214 h 648000"/>
              <a:gd name="connsiteX28" fmla="*/ 208678 w 648000"/>
              <a:gd name="connsiteY28" fmla="*/ 494214 h 648000"/>
              <a:gd name="connsiteX29" fmla="*/ 208678 w 648000"/>
              <a:gd name="connsiteY29" fmla="*/ 494168 h 648000"/>
              <a:gd name="connsiteX30" fmla="*/ 117587 w 648000"/>
              <a:gd name="connsiteY30" fmla="*/ 344341 h 648000"/>
              <a:gd name="connsiteX31" fmla="*/ 208678 w 648000"/>
              <a:gd name="connsiteY31" fmla="*/ 344341 h 648000"/>
              <a:gd name="connsiteX32" fmla="*/ 208678 w 648000"/>
              <a:gd name="connsiteY32" fmla="*/ 287687 h 648000"/>
              <a:gd name="connsiteX33" fmla="*/ 117587 w 648000"/>
              <a:gd name="connsiteY33" fmla="*/ 287687 h 648000"/>
              <a:gd name="connsiteX34" fmla="*/ 117587 w 648000"/>
              <a:gd name="connsiteY34" fmla="*/ 344434 h 648000"/>
              <a:gd name="connsiteX35" fmla="*/ 117587 w 648000"/>
              <a:gd name="connsiteY35" fmla="*/ 344341 h 648000"/>
              <a:gd name="connsiteX36" fmla="*/ 117587 w 648000"/>
              <a:gd name="connsiteY36" fmla="*/ 192524 h 648000"/>
              <a:gd name="connsiteX37" fmla="*/ 208678 w 648000"/>
              <a:gd name="connsiteY37" fmla="*/ 192524 h 648000"/>
              <a:gd name="connsiteX38" fmla="*/ 208678 w 648000"/>
              <a:gd name="connsiteY38" fmla="*/ 135731 h 648000"/>
              <a:gd name="connsiteX39" fmla="*/ 117587 w 648000"/>
              <a:gd name="connsiteY39" fmla="*/ 135731 h 648000"/>
              <a:gd name="connsiteX40" fmla="*/ 117587 w 648000"/>
              <a:gd name="connsiteY40" fmla="*/ 192431 h 648000"/>
              <a:gd name="connsiteX41" fmla="*/ 117587 w 648000"/>
              <a:gd name="connsiteY41" fmla="*/ 192524 h 648000"/>
              <a:gd name="connsiteX42" fmla="*/ 267414 w 648000"/>
              <a:gd name="connsiteY42" fmla="*/ 285651 h 648000"/>
              <a:gd name="connsiteX43" fmla="*/ 267414 w 648000"/>
              <a:gd name="connsiteY43" fmla="*/ 344387 h 648000"/>
              <a:gd name="connsiteX44" fmla="*/ 358551 w 648000"/>
              <a:gd name="connsiteY44" fmla="*/ 344387 h 648000"/>
              <a:gd name="connsiteX45" fmla="*/ 358551 w 648000"/>
              <a:gd name="connsiteY45" fmla="*/ 285604 h 648000"/>
              <a:gd name="connsiteX46" fmla="*/ 267414 w 648000"/>
              <a:gd name="connsiteY46" fmla="*/ 285604 h 648000"/>
              <a:gd name="connsiteX47" fmla="*/ 267414 w 648000"/>
              <a:gd name="connsiteY47" fmla="*/ 285604 h 648000"/>
              <a:gd name="connsiteX48" fmla="*/ 267414 w 648000"/>
              <a:gd name="connsiteY48" fmla="*/ 285651 h 648000"/>
              <a:gd name="connsiteX49" fmla="*/ 360587 w 648000"/>
              <a:gd name="connsiteY49" fmla="*/ 494214 h 648000"/>
              <a:gd name="connsiteX50" fmla="*/ 360587 w 648000"/>
              <a:gd name="connsiteY50" fmla="*/ 437514 h 648000"/>
              <a:gd name="connsiteX51" fmla="*/ 269404 w 648000"/>
              <a:gd name="connsiteY51" fmla="*/ 437514 h 648000"/>
              <a:gd name="connsiteX52" fmla="*/ 269404 w 648000"/>
              <a:gd name="connsiteY52" fmla="*/ 494214 h 648000"/>
              <a:gd name="connsiteX53" fmla="*/ 360587 w 648000"/>
              <a:gd name="connsiteY53" fmla="*/ 494214 h 648000"/>
              <a:gd name="connsiteX54" fmla="*/ 360587 w 648000"/>
              <a:gd name="connsiteY54" fmla="*/ 494214 h 648000"/>
              <a:gd name="connsiteX55" fmla="*/ 457787 w 648000"/>
              <a:gd name="connsiteY55" fmla="*/ 561051 h 648000"/>
              <a:gd name="connsiteX56" fmla="*/ 504351 w 648000"/>
              <a:gd name="connsiteY56" fmla="*/ 561051 h 648000"/>
              <a:gd name="connsiteX57" fmla="*/ 504351 w 648000"/>
              <a:gd name="connsiteY57" fmla="*/ 467878 h 648000"/>
              <a:gd name="connsiteX58" fmla="*/ 457787 w 648000"/>
              <a:gd name="connsiteY58" fmla="*/ 467878 h 648000"/>
              <a:gd name="connsiteX59" fmla="*/ 457787 w 648000"/>
              <a:gd name="connsiteY59" fmla="*/ 561051 h 648000"/>
              <a:gd name="connsiteX60" fmla="*/ 457787 w 648000"/>
              <a:gd name="connsiteY60" fmla="*/ 425387 h 648000"/>
              <a:gd name="connsiteX61" fmla="*/ 504351 w 648000"/>
              <a:gd name="connsiteY61" fmla="*/ 425387 h 648000"/>
              <a:gd name="connsiteX62" fmla="*/ 504351 w 648000"/>
              <a:gd name="connsiteY62" fmla="*/ 332214 h 648000"/>
              <a:gd name="connsiteX63" fmla="*/ 457787 w 648000"/>
              <a:gd name="connsiteY63" fmla="*/ 332214 h 648000"/>
              <a:gd name="connsiteX64" fmla="*/ 457787 w 648000"/>
              <a:gd name="connsiteY64" fmla="*/ 425387 h 64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648000" h="648000">
                <a:moveTo>
                  <a:pt x="625851" y="601551"/>
                </a:moveTo>
                <a:cubicBezTo>
                  <a:pt x="637978" y="601551"/>
                  <a:pt x="648114" y="611641"/>
                  <a:pt x="648114" y="625851"/>
                </a:cubicBezTo>
                <a:cubicBezTo>
                  <a:pt x="647989" y="638093"/>
                  <a:pt x="638093" y="647989"/>
                  <a:pt x="625851" y="648114"/>
                </a:cubicBezTo>
                <a:lnTo>
                  <a:pt x="22331" y="648114"/>
                </a:lnTo>
                <a:cubicBezTo>
                  <a:pt x="10297" y="648114"/>
                  <a:pt x="114" y="637978"/>
                  <a:pt x="114" y="623814"/>
                </a:cubicBezTo>
                <a:cubicBezTo>
                  <a:pt x="114" y="611641"/>
                  <a:pt x="10251" y="601551"/>
                  <a:pt x="22377" y="601551"/>
                </a:cubicBezTo>
                <a:lnTo>
                  <a:pt x="56814" y="601551"/>
                </a:lnTo>
                <a:lnTo>
                  <a:pt x="56814" y="32514"/>
                </a:lnTo>
                <a:cubicBezTo>
                  <a:pt x="56814" y="14277"/>
                  <a:pt x="70977" y="114"/>
                  <a:pt x="89214" y="114"/>
                </a:cubicBezTo>
                <a:lnTo>
                  <a:pt x="386878" y="114"/>
                </a:lnTo>
                <a:cubicBezTo>
                  <a:pt x="405114" y="114"/>
                  <a:pt x="419278" y="14277"/>
                  <a:pt x="419278" y="32514"/>
                </a:cubicBezTo>
                <a:lnTo>
                  <a:pt x="419278" y="212751"/>
                </a:lnTo>
                <a:lnTo>
                  <a:pt x="546887" y="253251"/>
                </a:lnTo>
                <a:cubicBezTo>
                  <a:pt x="573178" y="261351"/>
                  <a:pt x="591414" y="285651"/>
                  <a:pt x="591414" y="313978"/>
                </a:cubicBezTo>
                <a:lnTo>
                  <a:pt x="591414" y="601551"/>
                </a:lnTo>
                <a:lnTo>
                  <a:pt x="625851" y="601551"/>
                </a:lnTo>
                <a:moveTo>
                  <a:pt x="267414" y="135731"/>
                </a:moveTo>
                <a:lnTo>
                  <a:pt x="267414" y="192431"/>
                </a:lnTo>
                <a:lnTo>
                  <a:pt x="358551" y="192431"/>
                </a:lnTo>
                <a:lnTo>
                  <a:pt x="358551" y="135777"/>
                </a:lnTo>
                <a:lnTo>
                  <a:pt x="267414" y="135777"/>
                </a:lnTo>
                <a:cubicBezTo>
                  <a:pt x="269451" y="133741"/>
                  <a:pt x="267414" y="133741"/>
                  <a:pt x="267414" y="135777"/>
                </a:cubicBezTo>
                <a:lnTo>
                  <a:pt x="267414" y="135731"/>
                </a:lnTo>
                <a:moveTo>
                  <a:pt x="208678" y="494168"/>
                </a:moveTo>
                <a:lnTo>
                  <a:pt x="208678" y="437514"/>
                </a:lnTo>
                <a:lnTo>
                  <a:pt x="117587" y="437514"/>
                </a:lnTo>
                <a:lnTo>
                  <a:pt x="117587" y="494214"/>
                </a:lnTo>
                <a:lnTo>
                  <a:pt x="208678" y="494214"/>
                </a:lnTo>
                <a:cubicBezTo>
                  <a:pt x="208678" y="496251"/>
                  <a:pt x="208678" y="494214"/>
                  <a:pt x="208678" y="494214"/>
                </a:cubicBezTo>
                <a:lnTo>
                  <a:pt x="208678" y="494168"/>
                </a:lnTo>
                <a:moveTo>
                  <a:pt x="117587" y="344341"/>
                </a:moveTo>
                <a:lnTo>
                  <a:pt x="208678" y="344341"/>
                </a:lnTo>
                <a:lnTo>
                  <a:pt x="208678" y="287687"/>
                </a:lnTo>
                <a:lnTo>
                  <a:pt x="117587" y="287687"/>
                </a:lnTo>
                <a:lnTo>
                  <a:pt x="117587" y="344434"/>
                </a:lnTo>
                <a:lnTo>
                  <a:pt x="117587" y="344341"/>
                </a:lnTo>
                <a:moveTo>
                  <a:pt x="117587" y="192524"/>
                </a:moveTo>
                <a:lnTo>
                  <a:pt x="208678" y="192524"/>
                </a:lnTo>
                <a:lnTo>
                  <a:pt x="208678" y="135731"/>
                </a:lnTo>
                <a:lnTo>
                  <a:pt x="117587" y="135731"/>
                </a:lnTo>
                <a:lnTo>
                  <a:pt x="117587" y="192431"/>
                </a:lnTo>
                <a:lnTo>
                  <a:pt x="117587" y="192524"/>
                </a:lnTo>
                <a:moveTo>
                  <a:pt x="267414" y="285651"/>
                </a:moveTo>
                <a:lnTo>
                  <a:pt x="267414" y="344387"/>
                </a:lnTo>
                <a:lnTo>
                  <a:pt x="358551" y="344387"/>
                </a:lnTo>
                <a:lnTo>
                  <a:pt x="358551" y="285604"/>
                </a:lnTo>
                <a:lnTo>
                  <a:pt x="267414" y="285604"/>
                </a:lnTo>
                <a:cubicBezTo>
                  <a:pt x="269451" y="285604"/>
                  <a:pt x="267414" y="285604"/>
                  <a:pt x="267414" y="285604"/>
                </a:cubicBezTo>
                <a:lnTo>
                  <a:pt x="267414" y="285651"/>
                </a:lnTo>
                <a:moveTo>
                  <a:pt x="360587" y="494214"/>
                </a:moveTo>
                <a:lnTo>
                  <a:pt x="360587" y="437514"/>
                </a:lnTo>
                <a:lnTo>
                  <a:pt x="269404" y="437514"/>
                </a:lnTo>
                <a:lnTo>
                  <a:pt x="269404" y="494214"/>
                </a:lnTo>
                <a:lnTo>
                  <a:pt x="360587" y="494214"/>
                </a:lnTo>
                <a:cubicBezTo>
                  <a:pt x="360587" y="496251"/>
                  <a:pt x="360587" y="494214"/>
                  <a:pt x="360587" y="494214"/>
                </a:cubicBezTo>
                <a:moveTo>
                  <a:pt x="457787" y="561051"/>
                </a:moveTo>
                <a:lnTo>
                  <a:pt x="504351" y="561051"/>
                </a:lnTo>
                <a:lnTo>
                  <a:pt x="504351" y="467878"/>
                </a:lnTo>
                <a:lnTo>
                  <a:pt x="457787" y="467878"/>
                </a:lnTo>
                <a:lnTo>
                  <a:pt x="457787" y="561051"/>
                </a:lnTo>
                <a:moveTo>
                  <a:pt x="457787" y="425387"/>
                </a:moveTo>
                <a:lnTo>
                  <a:pt x="504351" y="425387"/>
                </a:lnTo>
                <a:lnTo>
                  <a:pt x="504351" y="332214"/>
                </a:lnTo>
                <a:lnTo>
                  <a:pt x="457787" y="332214"/>
                </a:lnTo>
                <a:lnTo>
                  <a:pt x="457787" y="425387"/>
                </a:lnTo>
              </a:path>
            </a:pathLst>
          </a:custGeom>
          <a:solidFill>
            <a:schemeClr val="accent1"/>
          </a:solidFill>
          <a:ln w="2313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81605"/>
            <a:ext cx="8596668" cy="870065"/>
          </a:xfrm>
          <a:solidFill>
            <a:schemeClr val="bg2">
              <a:lumMod val="60000"/>
              <a:lumOff val="40000"/>
            </a:schemeClr>
          </a:solidFill>
        </p:spPr>
        <p:txBody>
          <a:bodyPr/>
          <a:lstStyle/>
          <a:p>
            <a:pPr algn="ctr"/>
            <a:r>
              <a:rPr lang="en-GB" b="1" dirty="0"/>
              <a:t>Outline the root causes of the problem</a:t>
            </a:r>
            <a:endParaRPr lang="en-IN" b="1" dirty="0"/>
          </a:p>
        </p:txBody>
      </p:sp>
      <p:pic>
        <p:nvPicPr>
          <p:cNvPr id="4" name="Picture 3"/>
          <p:cNvPicPr>
            <a:picLocks noChangeAspect="1"/>
          </p:cNvPicPr>
          <p:nvPr/>
        </p:nvPicPr>
        <p:blipFill>
          <a:blip r:embed="rId18"/>
          <a:stretch>
            <a:fillRect/>
          </a:stretch>
        </p:blipFill>
        <p:spPr>
          <a:xfrm>
            <a:off x="7740015" y="1811020"/>
            <a:ext cx="4451985" cy="3742690"/>
          </a:xfrm>
          <a:prstGeom prst="rect">
            <a:avLst/>
          </a:prstGeom>
        </p:spPr>
      </p:pic>
      <p:cxnSp>
        <p:nvCxnSpPr>
          <p:cNvPr id="100" name="直接连接符 13"/>
          <p:cNvCxnSpPr/>
          <p:nvPr>
            <p:custDataLst>
              <p:tags r:id="rId1"/>
            </p:custDataLst>
          </p:nvPr>
        </p:nvCxnSpPr>
        <p:spPr>
          <a:xfrm>
            <a:off x="603823" y="2442574"/>
            <a:ext cx="0" cy="501525"/>
          </a:xfrm>
          <a:prstGeom prst="line">
            <a:avLst/>
          </a:prstGeom>
          <a:ln w="19050">
            <a:solidFill>
              <a:schemeClr val="tx1">
                <a:lumMod val="40000"/>
                <a:lumOff val="60000"/>
                <a:alpha val="20000"/>
              </a:schemeClr>
            </a:solidFill>
          </a:ln>
        </p:spPr>
        <p:style>
          <a:lnRef idx="1">
            <a:schemeClr val="accent1"/>
          </a:lnRef>
          <a:fillRef idx="0">
            <a:schemeClr val="accent1"/>
          </a:fillRef>
          <a:effectRef idx="0">
            <a:schemeClr val="accent1"/>
          </a:effectRef>
          <a:fontRef idx="minor">
            <a:schemeClr val="tx1"/>
          </a:fontRef>
        </p:style>
      </p:cxnSp>
      <p:sp>
        <p:nvSpPr>
          <p:cNvPr id="101" name="圆角矩形 9"/>
          <p:cNvSpPr/>
          <p:nvPr>
            <p:custDataLst>
              <p:tags r:id="rId2"/>
            </p:custDataLst>
          </p:nvPr>
        </p:nvSpPr>
        <p:spPr>
          <a:xfrm>
            <a:off x="870338" y="1945019"/>
            <a:ext cx="6651784" cy="620622"/>
          </a:xfrm>
          <a:prstGeom prst="roundRect">
            <a:avLst>
              <a:gd name="adj" fmla="val 50000"/>
            </a:avLst>
          </a:prstGeom>
          <a:solidFill>
            <a:schemeClr val="tx1">
              <a:lumMod val="75000"/>
              <a:lumOff val="25000"/>
              <a:alpha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lt1"/>
              </a:solidFill>
              <a:latin typeface="+mn-lt"/>
              <a:sym typeface="+mn-lt"/>
            </a:endParaRPr>
          </a:p>
        </p:txBody>
      </p:sp>
      <p:sp>
        <p:nvSpPr>
          <p:cNvPr id="103" name="矩形 1"/>
          <p:cNvSpPr/>
          <p:nvPr>
            <p:custDataLst>
              <p:tags r:id="rId3"/>
            </p:custDataLst>
          </p:nvPr>
        </p:nvSpPr>
        <p:spPr>
          <a:xfrm>
            <a:off x="1069226" y="1972957"/>
            <a:ext cx="6251790" cy="564515"/>
          </a:xfrm>
          <a:prstGeom prst="rect">
            <a:avLst/>
          </a:prstGeom>
          <a:noFill/>
        </p:spPr>
        <p:txBody>
          <a:bodyPr wrap="square" lIns="0" tIns="0" rIns="0" bIns="0" rtlCol="0" anchor="ctr" anchorCtr="0">
            <a:normAutofit lnSpcReduction="20000"/>
          </a:bodyPr>
          <a:lstStyle/>
          <a:p>
            <a:pPr>
              <a:lnSpc>
                <a:spcPct val="150000"/>
              </a:lnSpc>
              <a:spcBef>
                <a:spcPct val="0"/>
              </a:spcBef>
              <a:spcAft>
                <a:spcPct val="0"/>
              </a:spcAft>
            </a:pPr>
            <a:r>
              <a:rPr lang="en-US" sz="1400" dirty="0">
                <a:solidFill>
                  <a:schemeClr val="tx1">
                    <a:lumMod val="85000"/>
                    <a:lumOff val="15000"/>
                  </a:schemeClr>
                </a:solidFill>
                <a:latin typeface="+mn-lt"/>
              </a:rPr>
              <a:t>Fishbone analysis groups failures across leadership, staffing, reporting, culture, communication, and systems.</a:t>
            </a:r>
          </a:p>
        </p:txBody>
      </p:sp>
      <p:sp>
        <p:nvSpPr>
          <p:cNvPr id="104" name="序号"/>
          <p:cNvSpPr/>
          <p:nvPr>
            <p:custDataLst>
              <p:tags r:id="rId4"/>
            </p:custDataLst>
          </p:nvPr>
        </p:nvSpPr>
        <p:spPr>
          <a:xfrm>
            <a:off x="416243" y="2067856"/>
            <a:ext cx="374595" cy="374595"/>
          </a:xfrm>
          <a:prstGeom prst="ellipse">
            <a:avLst/>
          </a:prstGeom>
          <a:solidFill>
            <a:schemeClr val="tx1">
              <a:lumMod val="75000"/>
              <a:lumOff val="25000"/>
              <a:alpha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numCol="1" spcCol="0" rtlCol="0" fromWordArt="0" anchor="ctr" anchorCtr="0" forceAA="0" compatLnSpc="1">
            <a:normAutofit fontScale="60000"/>
          </a:bodyPr>
          <a:lstStyle/>
          <a:p>
            <a:pPr lvl="0" algn="ctr">
              <a:spcBef>
                <a:spcPct val="0"/>
              </a:spcBef>
              <a:spcAft>
                <a:spcPct val="0"/>
              </a:spcAft>
              <a:buClrTx/>
              <a:buSzTx/>
              <a:buFontTx/>
            </a:pPr>
            <a:r>
              <a:rPr lang="en-US" dirty="0">
                <a:solidFill>
                  <a:schemeClr val="tx1">
                    <a:lumMod val="75000"/>
                    <a:lumOff val="25000"/>
                  </a:schemeClr>
                </a:solidFill>
                <a:sym typeface="+mn-lt"/>
              </a:rPr>
              <a:t>1</a:t>
            </a:r>
          </a:p>
        </p:txBody>
      </p:sp>
      <p:sp>
        <p:nvSpPr>
          <p:cNvPr id="105" name="圆角矩形 9"/>
          <p:cNvSpPr/>
          <p:nvPr>
            <p:custDataLst>
              <p:tags r:id="rId5"/>
            </p:custDataLst>
          </p:nvPr>
        </p:nvSpPr>
        <p:spPr>
          <a:xfrm>
            <a:off x="870338" y="2820838"/>
            <a:ext cx="6651784" cy="620622"/>
          </a:xfrm>
          <a:prstGeom prst="roundRect">
            <a:avLst>
              <a:gd name="adj" fmla="val 50000"/>
            </a:avLst>
          </a:prstGeom>
          <a:solidFill>
            <a:schemeClr val="tx1">
              <a:lumMod val="75000"/>
              <a:lumOff val="25000"/>
              <a:alpha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lt1"/>
              </a:solidFill>
              <a:latin typeface="+mn-lt"/>
              <a:sym typeface="+mn-lt"/>
            </a:endParaRPr>
          </a:p>
        </p:txBody>
      </p:sp>
      <p:sp>
        <p:nvSpPr>
          <p:cNvPr id="107" name="矩形 2"/>
          <p:cNvSpPr/>
          <p:nvPr>
            <p:custDataLst>
              <p:tags r:id="rId6"/>
            </p:custDataLst>
          </p:nvPr>
        </p:nvSpPr>
        <p:spPr>
          <a:xfrm>
            <a:off x="992509" y="2849219"/>
            <a:ext cx="6328508" cy="564515"/>
          </a:xfrm>
          <a:prstGeom prst="rect">
            <a:avLst/>
          </a:prstGeom>
          <a:noFill/>
        </p:spPr>
        <p:txBody>
          <a:bodyPr wrap="square" lIns="0" tIns="0" rIns="0" bIns="0" rtlCol="0" anchor="ctr" anchorCtr="0">
            <a:normAutofit lnSpcReduction="20000"/>
          </a:bodyPr>
          <a:lstStyle/>
          <a:p>
            <a:pPr>
              <a:lnSpc>
                <a:spcPct val="150000"/>
              </a:lnSpc>
              <a:spcBef>
                <a:spcPct val="0"/>
              </a:spcBef>
              <a:spcAft>
                <a:spcPct val="0"/>
              </a:spcAft>
            </a:pPr>
            <a:r>
              <a:rPr lang="en-US" sz="1400">
                <a:solidFill>
                  <a:schemeClr val="tx1">
                    <a:lumMod val="85000"/>
                    <a:lumOff val="15000"/>
                  </a:schemeClr>
                </a:solidFill>
                <a:latin typeface="+mn-lt"/>
              </a:rPr>
              <a:t>Interconnected organisational weaknesses prevented timely recognition, escalation, investigation, and effective organisational learning.</a:t>
            </a:r>
          </a:p>
        </p:txBody>
      </p:sp>
      <p:sp>
        <p:nvSpPr>
          <p:cNvPr id="108" name="序号"/>
          <p:cNvSpPr/>
          <p:nvPr>
            <p:custDataLst>
              <p:tags r:id="rId7"/>
            </p:custDataLst>
          </p:nvPr>
        </p:nvSpPr>
        <p:spPr>
          <a:xfrm>
            <a:off x="416243" y="2944118"/>
            <a:ext cx="374595" cy="374595"/>
          </a:xfrm>
          <a:prstGeom prst="ellipse">
            <a:avLst/>
          </a:prstGeom>
          <a:solidFill>
            <a:schemeClr val="tx1">
              <a:lumMod val="75000"/>
              <a:lumOff val="25000"/>
              <a:alpha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numCol="1" spcCol="0" rtlCol="0" fromWordArt="0" anchor="ctr" anchorCtr="0" forceAA="0" compatLnSpc="1">
            <a:normAutofit fontScale="60000"/>
          </a:bodyPr>
          <a:lstStyle/>
          <a:p>
            <a:pPr lvl="0" algn="ctr">
              <a:spcBef>
                <a:spcPct val="0"/>
              </a:spcBef>
              <a:spcAft>
                <a:spcPct val="0"/>
              </a:spcAft>
              <a:buClrTx/>
              <a:buSzTx/>
              <a:buFontTx/>
            </a:pPr>
            <a:r>
              <a:rPr lang="en-US">
                <a:solidFill>
                  <a:schemeClr val="tx1">
                    <a:lumMod val="75000"/>
                    <a:lumOff val="25000"/>
                  </a:schemeClr>
                </a:solidFill>
                <a:sym typeface="+mn-lt"/>
              </a:rPr>
              <a:t>2</a:t>
            </a:r>
          </a:p>
        </p:txBody>
      </p:sp>
      <p:sp>
        <p:nvSpPr>
          <p:cNvPr id="109" name="圆角矩形 9"/>
          <p:cNvSpPr/>
          <p:nvPr>
            <p:custDataLst>
              <p:tags r:id="rId8"/>
            </p:custDataLst>
          </p:nvPr>
        </p:nvSpPr>
        <p:spPr>
          <a:xfrm>
            <a:off x="870338" y="3697100"/>
            <a:ext cx="6651784" cy="620622"/>
          </a:xfrm>
          <a:prstGeom prst="roundRect">
            <a:avLst>
              <a:gd name="adj" fmla="val 50000"/>
            </a:avLst>
          </a:prstGeom>
          <a:solidFill>
            <a:schemeClr val="tx1">
              <a:lumMod val="75000"/>
              <a:lumOff val="25000"/>
              <a:alpha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lt1"/>
              </a:solidFill>
              <a:latin typeface="+mn-lt"/>
              <a:sym typeface="+mn-lt"/>
            </a:endParaRPr>
          </a:p>
        </p:txBody>
      </p:sp>
      <p:sp>
        <p:nvSpPr>
          <p:cNvPr id="111" name="矩形 3"/>
          <p:cNvSpPr/>
          <p:nvPr>
            <p:custDataLst>
              <p:tags r:id="rId9"/>
            </p:custDataLst>
          </p:nvPr>
        </p:nvSpPr>
        <p:spPr>
          <a:xfrm>
            <a:off x="992509" y="3725037"/>
            <a:ext cx="6328508" cy="564515"/>
          </a:xfrm>
          <a:prstGeom prst="rect">
            <a:avLst/>
          </a:prstGeom>
          <a:noFill/>
        </p:spPr>
        <p:txBody>
          <a:bodyPr wrap="square" lIns="0" tIns="0" rIns="0" bIns="0" rtlCol="0" anchor="ctr" anchorCtr="0">
            <a:normAutofit lnSpcReduction="20000"/>
          </a:bodyPr>
          <a:lstStyle/>
          <a:p>
            <a:pPr>
              <a:lnSpc>
                <a:spcPct val="150000"/>
              </a:lnSpc>
              <a:spcBef>
                <a:spcPct val="0"/>
              </a:spcBef>
              <a:spcAft>
                <a:spcPct val="0"/>
              </a:spcAft>
            </a:pPr>
            <a:r>
              <a:rPr lang="en-US" sz="1400">
                <a:solidFill>
                  <a:schemeClr val="tx1">
                    <a:lumMod val="85000"/>
                    <a:lumOff val="15000"/>
                  </a:schemeClr>
                </a:solidFill>
                <a:latin typeface="+mn-lt"/>
              </a:rPr>
              <a:t>Nursing numbers remained one-fifth below required standards, weakening care capacity (Lawrence and Conn, 2024).</a:t>
            </a:r>
          </a:p>
        </p:txBody>
      </p:sp>
      <p:sp>
        <p:nvSpPr>
          <p:cNvPr id="112" name="序号"/>
          <p:cNvSpPr/>
          <p:nvPr>
            <p:custDataLst>
              <p:tags r:id="rId10"/>
            </p:custDataLst>
          </p:nvPr>
        </p:nvSpPr>
        <p:spPr>
          <a:xfrm>
            <a:off x="416243" y="3819936"/>
            <a:ext cx="374595" cy="374595"/>
          </a:xfrm>
          <a:prstGeom prst="ellipse">
            <a:avLst/>
          </a:prstGeom>
          <a:solidFill>
            <a:schemeClr val="tx1">
              <a:lumMod val="75000"/>
              <a:lumOff val="25000"/>
              <a:alpha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numCol="1" spcCol="0" rtlCol="0" fromWordArt="0" anchor="ctr" anchorCtr="0" forceAA="0" compatLnSpc="1">
            <a:normAutofit fontScale="60000"/>
          </a:bodyPr>
          <a:lstStyle/>
          <a:p>
            <a:pPr lvl="0" algn="ctr">
              <a:spcBef>
                <a:spcPct val="0"/>
              </a:spcBef>
              <a:spcAft>
                <a:spcPct val="0"/>
              </a:spcAft>
              <a:buClrTx/>
              <a:buSzTx/>
              <a:buFontTx/>
            </a:pPr>
            <a:r>
              <a:rPr lang="en-US">
                <a:solidFill>
                  <a:schemeClr val="tx1">
                    <a:lumMod val="75000"/>
                    <a:lumOff val="25000"/>
                  </a:schemeClr>
                </a:solidFill>
                <a:sym typeface="+mn-lt"/>
              </a:rPr>
              <a:t>3</a:t>
            </a:r>
          </a:p>
        </p:txBody>
      </p:sp>
      <p:sp>
        <p:nvSpPr>
          <p:cNvPr id="113" name="圆角矩形 17"/>
          <p:cNvSpPr/>
          <p:nvPr>
            <p:custDataLst>
              <p:tags r:id="rId11"/>
            </p:custDataLst>
          </p:nvPr>
        </p:nvSpPr>
        <p:spPr>
          <a:xfrm>
            <a:off x="870338" y="4573361"/>
            <a:ext cx="6651784" cy="620622"/>
          </a:xfrm>
          <a:prstGeom prst="roundRect">
            <a:avLst>
              <a:gd name="adj" fmla="val 50000"/>
            </a:avLst>
          </a:prstGeom>
          <a:solidFill>
            <a:schemeClr val="tx1">
              <a:lumMod val="75000"/>
              <a:lumOff val="25000"/>
              <a:alpha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lt1"/>
              </a:solidFill>
              <a:latin typeface="+mn-lt"/>
              <a:sym typeface="+mn-lt"/>
            </a:endParaRPr>
          </a:p>
        </p:txBody>
      </p:sp>
      <p:sp>
        <p:nvSpPr>
          <p:cNvPr id="115" name="矩形 5"/>
          <p:cNvSpPr/>
          <p:nvPr>
            <p:custDataLst>
              <p:tags r:id="rId12"/>
            </p:custDataLst>
          </p:nvPr>
        </p:nvSpPr>
        <p:spPr>
          <a:xfrm>
            <a:off x="992065" y="4601299"/>
            <a:ext cx="6328951" cy="564515"/>
          </a:xfrm>
          <a:prstGeom prst="rect">
            <a:avLst/>
          </a:prstGeom>
          <a:noFill/>
        </p:spPr>
        <p:txBody>
          <a:bodyPr wrap="square" lIns="0" tIns="0" rIns="0" bIns="0" rtlCol="0" anchor="ctr" anchorCtr="0">
            <a:normAutofit lnSpcReduction="20000"/>
          </a:bodyPr>
          <a:lstStyle/>
          <a:p>
            <a:pPr>
              <a:lnSpc>
                <a:spcPct val="150000"/>
              </a:lnSpc>
              <a:spcBef>
                <a:spcPct val="0"/>
              </a:spcBef>
              <a:spcAft>
                <a:spcPct val="0"/>
              </a:spcAft>
            </a:pPr>
            <a:r>
              <a:rPr lang="en-US" sz="1400">
                <a:solidFill>
                  <a:schemeClr val="tx1">
                    <a:lumMod val="85000"/>
                    <a:lumOff val="15000"/>
                  </a:schemeClr>
                </a:solidFill>
                <a:latin typeface="+mn-lt"/>
              </a:rPr>
              <a:t>Power hierarchies and weak psychological safety discouraged staff from challenging decisions (Capper et al., 2024).</a:t>
            </a:r>
          </a:p>
        </p:txBody>
      </p:sp>
      <p:sp>
        <p:nvSpPr>
          <p:cNvPr id="116" name="序号"/>
          <p:cNvSpPr/>
          <p:nvPr>
            <p:custDataLst>
              <p:tags r:id="rId13"/>
            </p:custDataLst>
          </p:nvPr>
        </p:nvSpPr>
        <p:spPr>
          <a:xfrm>
            <a:off x="416243" y="4696197"/>
            <a:ext cx="374595" cy="374595"/>
          </a:xfrm>
          <a:prstGeom prst="ellipse">
            <a:avLst/>
          </a:prstGeom>
          <a:solidFill>
            <a:schemeClr val="tx1">
              <a:lumMod val="75000"/>
              <a:lumOff val="25000"/>
              <a:alpha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numCol="1" spcCol="0" rtlCol="0" fromWordArt="0" anchor="ctr" anchorCtr="0" forceAA="0" compatLnSpc="1">
            <a:normAutofit fontScale="60000"/>
          </a:bodyPr>
          <a:lstStyle/>
          <a:p>
            <a:pPr lvl="0" algn="ctr">
              <a:spcBef>
                <a:spcPct val="0"/>
              </a:spcBef>
              <a:spcAft>
                <a:spcPct val="0"/>
              </a:spcAft>
              <a:buClrTx/>
              <a:buSzTx/>
              <a:buFontTx/>
            </a:pPr>
            <a:r>
              <a:rPr lang="en-US">
                <a:solidFill>
                  <a:schemeClr val="tx1">
                    <a:lumMod val="75000"/>
                    <a:lumOff val="25000"/>
                  </a:schemeClr>
                </a:solidFill>
                <a:sym typeface="+mn-lt"/>
              </a:rPr>
              <a:t>4</a:t>
            </a:r>
          </a:p>
        </p:txBody>
      </p:sp>
      <p:cxnSp>
        <p:nvCxnSpPr>
          <p:cNvPr id="117" name="直接连接符 25"/>
          <p:cNvCxnSpPr/>
          <p:nvPr>
            <p:custDataLst>
              <p:tags r:id="rId14"/>
            </p:custDataLst>
          </p:nvPr>
        </p:nvCxnSpPr>
        <p:spPr>
          <a:xfrm>
            <a:off x="603823" y="3318392"/>
            <a:ext cx="0" cy="501525"/>
          </a:xfrm>
          <a:prstGeom prst="line">
            <a:avLst/>
          </a:prstGeom>
          <a:ln w="19050">
            <a:solidFill>
              <a:schemeClr val="tx1">
                <a:lumMod val="40000"/>
                <a:lumOff val="60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26"/>
          <p:cNvCxnSpPr/>
          <p:nvPr>
            <p:custDataLst>
              <p:tags r:id="rId15"/>
            </p:custDataLst>
          </p:nvPr>
        </p:nvCxnSpPr>
        <p:spPr>
          <a:xfrm>
            <a:off x="603823" y="4194654"/>
            <a:ext cx="0" cy="501525"/>
          </a:xfrm>
          <a:prstGeom prst="line">
            <a:avLst/>
          </a:prstGeom>
          <a:ln w="19050">
            <a:solidFill>
              <a:schemeClr val="tx1">
                <a:lumMod val="40000"/>
                <a:lumOff val="60000"/>
                <a:alpha val="2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125682"/>
          </a:xfrm>
          <a:solidFill>
            <a:schemeClr val="bg2">
              <a:lumMod val="60000"/>
              <a:lumOff val="40000"/>
            </a:schemeClr>
          </a:solidFill>
        </p:spPr>
        <p:txBody>
          <a:bodyPr>
            <a:normAutofit fontScale="90000"/>
          </a:bodyPr>
          <a:lstStyle/>
          <a:p>
            <a:pPr algn="ctr"/>
            <a:r>
              <a:rPr lang="en-IN" b="1" dirty="0"/>
              <a:t>Application of Relevant Theories</a:t>
            </a:r>
            <a:br>
              <a:rPr lang="en-IN" dirty="0"/>
            </a:br>
            <a:endParaRPr lang="en-IN" dirty="0"/>
          </a:p>
        </p:txBody>
      </p:sp>
      <p:sp>
        <p:nvSpPr>
          <p:cNvPr id="3" name="Content Placeholder 2"/>
          <p:cNvSpPr>
            <a:spLocks noGrp="1"/>
          </p:cNvSpPr>
          <p:nvPr>
            <p:ph idx="1"/>
          </p:nvPr>
        </p:nvSpPr>
        <p:spPr/>
        <p:txBody>
          <a:bodyPr/>
          <a:lstStyle/>
          <a:p>
            <a:pPr lvl="0" algn="just"/>
            <a:r>
              <a:rPr lang="en-IN" dirty="0"/>
              <a:t>The Swiss Cheese Model explains harm through aligned weaknesses across multiple protective layers.</a:t>
            </a:r>
          </a:p>
          <a:p>
            <a:pPr lvl="0" algn="just"/>
            <a:r>
              <a:rPr lang="en-IN" dirty="0"/>
              <a:t>Reporting, oversight, staffing, escalation, and speaking-up failures collectively removed vital organisational safeguards (</a:t>
            </a:r>
            <a:r>
              <a:rPr lang="en-GB" dirty="0"/>
              <a:t>Wiegmann et al., 2022)</a:t>
            </a:r>
            <a:r>
              <a:rPr lang="en-IN" dirty="0"/>
              <a:t>.</a:t>
            </a:r>
          </a:p>
          <a:p>
            <a:pPr lvl="0" algn="just"/>
            <a:r>
              <a:rPr lang="en-IN" dirty="0"/>
              <a:t>Systems Theory examines interactions among clinicians, managers, resources, governance processes, and regulators.</a:t>
            </a:r>
          </a:p>
          <a:p>
            <a:pPr lvl="0" algn="just"/>
            <a:r>
              <a:rPr lang="en-IN" dirty="0"/>
              <a:t>Systems analysis supports sustainable improvement while preserving individual accountability (Weaver et al., 2021).</a:t>
            </a:r>
          </a:p>
          <a:p>
            <a:pPr algn="just"/>
            <a:endParaRPr lang="en-IN" dirty="0"/>
          </a:p>
        </p:txBody>
      </p:sp>
      <p:pic>
        <p:nvPicPr>
          <p:cNvPr id="1026" name="Picture 2" descr="Swiss Cheese Mode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4002" y="1904270"/>
            <a:ext cx="2917998" cy="15247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8911244" y="5090897"/>
            <a:ext cx="3280756" cy="174496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49036"/>
          </a:xfrm>
          <a:solidFill>
            <a:schemeClr val="bg2">
              <a:lumMod val="60000"/>
              <a:lumOff val="40000"/>
            </a:schemeClr>
          </a:solidFill>
        </p:spPr>
        <p:txBody>
          <a:bodyPr/>
          <a:lstStyle/>
          <a:p>
            <a:pPr algn="ctr"/>
            <a:r>
              <a:rPr lang="en-IN" b="1" dirty="0"/>
              <a:t>Policy and Governance Issues</a:t>
            </a:r>
            <a:endParaRPr lang="en-IN" dirty="0"/>
          </a:p>
        </p:txBody>
      </p:sp>
      <p:sp>
        <p:nvSpPr>
          <p:cNvPr id="3" name="Content Placeholder 2"/>
          <p:cNvSpPr>
            <a:spLocks noGrp="1"/>
          </p:cNvSpPr>
          <p:nvPr>
            <p:ph idx="1"/>
          </p:nvPr>
        </p:nvSpPr>
        <p:spPr/>
        <p:txBody>
          <a:bodyPr/>
          <a:lstStyle/>
          <a:p>
            <a:pPr lvl="0"/>
            <a:r>
              <a:rPr lang="en-IN" dirty="0"/>
              <a:t>The case revealed inadequate policy implementation rather than a complete absence of regulation </a:t>
            </a:r>
            <a:r>
              <a:rPr lang="en-GB" dirty="0"/>
              <a:t>(Care Quality Commission, 2025)</a:t>
            </a:r>
            <a:r>
              <a:rPr lang="en-IN" dirty="0"/>
              <a:t>.</a:t>
            </a:r>
          </a:p>
          <a:p>
            <a:pPr lvl="0"/>
            <a:r>
              <a:rPr lang="en-IN" dirty="0"/>
              <a:t>Duty of Candour and Freedom to Speak Up arrangements were insufficiently applied.</a:t>
            </a:r>
          </a:p>
          <a:p>
            <a:pPr lvl="0"/>
            <a:r>
              <a:rPr lang="en-IN" dirty="0"/>
              <a:t>PSIRF promotes proportionate investigation, systems learning, and staff-family involvement (NHS England, 2022).</a:t>
            </a:r>
          </a:p>
          <a:p>
            <a:pPr lvl="0"/>
            <a:r>
              <a:rPr lang="en-IN" dirty="0"/>
              <a:t>Speaking-up policies require psychological safety and credible leadership responses (</a:t>
            </a:r>
            <a:r>
              <a:rPr lang="en-GB" dirty="0"/>
              <a:t>Delpino, Lees-Deutsch, and Solanki</a:t>
            </a:r>
            <a:r>
              <a:rPr lang="en-IN" dirty="0"/>
              <a:t>, 2023).</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80209"/>
          </a:xfrm>
          <a:solidFill>
            <a:schemeClr val="bg2">
              <a:lumMod val="60000"/>
              <a:lumOff val="40000"/>
            </a:schemeClr>
          </a:solidFill>
        </p:spPr>
        <p:txBody>
          <a:bodyPr>
            <a:normAutofit fontScale="90000"/>
          </a:bodyPr>
          <a:lstStyle/>
          <a:p>
            <a:pPr algn="ctr"/>
            <a:r>
              <a:rPr lang="en-IN" b="1" dirty="0"/>
              <a:t>Impact on Service Delivery</a:t>
            </a:r>
            <a:br>
              <a:rPr lang="en-IN" dirty="0"/>
            </a:br>
            <a:endParaRPr lang="en-IN" dirty="0"/>
          </a:p>
        </p:txBody>
      </p:sp>
      <p:sp>
        <p:nvSpPr>
          <p:cNvPr id="67" name="Freeform 5"/>
          <p:cNvSpPr/>
          <p:nvPr>
            <p:custDataLst>
              <p:tags r:id="rId1"/>
            </p:custDataLst>
          </p:nvPr>
        </p:nvSpPr>
        <p:spPr bwMode="auto">
          <a:xfrm>
            <a:off x="4444112" y="5078886"/>
            <a:ext cx="1033357" cy="992533"/>
          </a:xfrm>
          <a:custGeom>
            <a:avLst/>
            <a:gdLst>
              <a:gd name="T0" fmla="*/ 625 w 810"/>
              <a:gd name="T1" fmla="*/ 0 h 778"/>
              <a:gd name="T2" fmla="*/ 810 w 810"/>
              <a:gd name="T3" fmla="*/ 626 h 778"/>
              <a:gd name="T4" fmla="*/ 186 w 810"/>
              <a:gd name="T5" fmla="*/ 778 h 778"/>
              <a:gd name="T6" fmla="*/ 0 w 810"/>
              <a:gd name="T7" fmla="*/ 150 h 778"/>
              <a:gd name="T8" fmla="*/ 625 w 810"/>
              <a:gd name="T9" fmla="*/ 0 h 778"/>
            </a:gdLst>
            <a:ahLst/>
            <a:cxnLst>
              <a:cxn ang="0">
                <a:pos x="T0" y="T1"/>
              </a:cxn>
              <a:cxn ang="0">
                <a:pos x="T2" y="T3"/>
              </a:cxn>
              <a:cxn ang="0">
                <a:pos x="T4" y="T5"/>
              </a:cxn>
              <a:cxn ang="0">
                <a:pos x="T6" y="T7"/>
              </a:cxn>
              <a:cxn ang="0">
                <a:pos x="T8" y="T9"/>
              </a:cxn>
            </a:cxnLst>
            <a:rect l="0" t="0" r="r" b="b"/>
            <a:pathLst>
              <a:path w="810" h="778">
                <a:moveTo>
                  <a:pt x="625" y="0"/>
                </a:moveTo>
                <a:lnTo>
                  <a:pt x="810" y="626"/>
                </a:lnTo>
                <a:lnTo>
                  <a:pt x="186" y="778"/>
                </a:lnTo>
                <a:lnTo>
                  <a:pt x="0" y="150"/>
                </a:lnTo>
                <a:lnTo>
                  <a:pt x="625" y="0"/>
                </a:lnTo>
                <a:close/>
              </a:path>
            </a:pathLst>
          </a:custGeom>
          <a:gradFill>
            <a:gsLst>
              <a:gs pos="0">
                <a:schemeClr val="accent2">
                  <a:alpha val="100000"/>
                </a:schemeClr>
              </a:gs>
              <a:gs pos="100000">
                <a:schemeClr val="accent2">
                  <a:lumMod val="70000"/>
                  <a:lumOff val="30000"/>
                  <a:alpha val="100000"/>
                </a:schemeClr>
              </a:gs>
            </a:gsLst>
            <a:lin ang="20220000" scaled="0"/>
          </a:gradFill>
          <a:ln>
            <a:noFill/>
          </a:ln>
        </p:spPr>
        <p:txBody>
          <a:bodyPr vert="horz" wrap="square" lIns="91439" tIns="45719" rIns="91439" bIns="45719" numCol="1" anchor="t" anchorCtr="0" compatLnSpc="1">
            <a:noAutofit/>
          </a:bodyPr>
          <a:lstStyle/>
          <a:p>
            <a:pPr lvl="0" algn="l">
              <a:buClrTx/>
              <a:buSzTx/>
              <a:buFontTx/>
            </a:pPr>
            <a:endParaRPr lang="en-US" sz="1350">
              <a:solidFill>
                <a:schemeClr val="tx1"/>
              </a:solidFill>
              <a:latin typeface="Arial" panose="020B0604020202020204" pitchFamily="34" charset="0"/>
              <a:sym typeface="+mn-lt"/>
            </a:endParaRPr>
          </a:p>
        </p:txBody>
      </p:sp>
      <p:sp>
        <p:nvSpPr>
          <p:cNvPr id="68" name="Freeform 6"/>
          <p:cNvSpPr/>
          <p:nvPr>
            <p:custDataLst>
              <p:tags r:id="rId2"/>
            </p:custDataLst>
          </p:nvPr>
        </p:nvSpPr>
        <p:spPr bwMode="auto">
          <a:xfrm>
            <a:off x="5239160" y="4860988"/>
            <a:ext cx="414874" cy="1016517"/>
          </a:xfrm>
          <a:custGeom>
            <a:avLst/>
            <a:gdLst>
              <a:gd name="T0" fmla="*/ 0 w 325"/>
              <a:gd name="T1" fmla="*/ 171 h 797"/>
              <a:gd name="T2" fmla="*/ 140 w 325"/>
              <a:gd name="T3" fmla="*/ 0 h 797"/>
              <a:gd name="T4" fmla="*/ 325 w 325"/>
              <a:gd name="T5" fmla="*/ 626 h 797"/>
              <a:gd name="T6" fmla="*/ 185 w 325"/>
              <a:gd name="T7" fmla="*/ 797 h 797"/>
              <a:gd name="T8" fmla="*/ 0 w 325"/>
              <a:gd name="T9" fmla="*/ 171 h 797"/>
            </a:gdLst>
            <a:ahLst/>
            <a:cxnLst>
              <a:cxn ang="0">
                <a:pos x="T0" y="T1"/>
              </a:cxn>
              <a:cxn ang="0">
                <a:pos x="T2" y="T3"/>
              </a:cxn>
              <a:cxn ang="0">
                <a:pos x="T4" y="T5"/>
              </a:cxn>
              <a:cxn ang="0">
                <a:pos x="T6" y="T7"/>
              </a:cxn>
              <a:cxn ang="0">
                <a:pos x="T8" y="T9"/>
              </a:cxn>
            </a:cxnLst>
            <a:rect l="0" t="0" r="r" b="b"/>
            <a:pathLst>
              <a:path w="325" h="797">
                <a:moveTo>
                  <a:pt x="0" y="171"/>
                </a:moveTo>
                <a:lnTo>
                  <a:pt x="140" y="0"/>
                </a:lnTo>
                <a:lnTo>
                  <a:pt x="325" y="626"/>
                </a:lnTo>
                <a:lnTo>
                  <a:pt x="185" y="797"/>
                </a:lnTo>
                <a:lnTo>
                  <a:pt x="0" y="171"/>
                </a:lnTo>
                <a:close/>
              </a:path>
            </a:pathLst>
          </a:custGeom>
          <a:gradFill>
            <a:gsLst>
              <a:gs pos="0">
                <a:schemeClr val="accent2">
                  <a:lumMod val="70000"/>
                  <a:lumOff val="30000"/>
                  <a:alpha val="100000"/>
                </a:schemeClr>
              </a:gs>
              <a:gs pos="100000">
                <a:schemeClr val="accent2">
                  <a:lumMod val="50000"/>
                  <a:lumOff val="50000"/>
                  <a:alpha val="100000"/>
                </a:schemeClr>
              </a:gs>
            </a:gsLst>
            <a:lin ang="3120000" scaled="0"/>
          </a:gradFill>
          <a:ln>
            <a:noFill/>
          </a:ln>
        </p:spPr>
        <p:txBody>
          <a:bodyPr vert="horz" wrap="square" lIns="91440" tIns="45720" rIns="91440" bIns="45720" numCol="1" anchor="t" anchorCtr="0" compatLnSpc="0">
            <a:noAutofit/>
          </a:bodyPr>
          <a:lstStyle/>
          <a:p>
            <a:pPr lvl="0" algn="ctr">
              <a:spcBef>
                <a:spcPts val="0"/>
              </a:spcBef>
              <a:spcAft>
                <a:spcPts val="0"/>
              </a:spcAft>
              <a:buClrTx/>
              <a:buSzTx/>
              <a:buFontTx/>
            </a:pPr>
            <a:endParaRPr lang="en-US" sz="1350" noProof="0">
              <a:ln>
                <a:noFill/>
              </a:ln>
              <a:solidFill>
                <a:schemeClr val="tx1"/>
              </a:solidFill>
              <a:effectLst/>
              <a:uLnTx/>
              <a:uFillTx/>
              <a:latin typeface="Arial" panose="020B0604020202020204" pitchFamily="34" charset="0"/>
              <a:sym typeface="+mn-lt"/>
            </a:endParaRPr>
          </a:p>
        </p:txBody>
      </p:sp>
      <p:sp>
        <p:nvSpPr>
          <p:cNvPr id="69" name="Freeform 7"/>
          <p:cNvSpPr/>
          <p:nvPr>
            <p:custDataLst>
              <p:tags r:id="rId3"/>
            </p:custDataLst>
          </p:nvPr>
        </p:nvSpPr>
        <p:spPr bwMode="auto">
          <a:xfrm>
            <a:off x="4442071" y="4866091"/>
            <a:ext cx="976204" cy="409261"/>
          </a:xfrm>
          <a:custGeom>
            <a:avLst/>
            <a:gdLst>
              <a:gd name="T0" fmla="*/ 0 w 765"/>
              <a:gd name="T1" fmla="*/ 321 h 321"/>
              <a:gd name="T2" fmla="*/ 139 w 765"/>
              <a:gd name="T3" fmla="*/ 151 h 321"/>
              <a:gd name="T4" fmla="*/ 765 w 765"/>
              <a:gd name="T5" fmla="*/ 0 h 321"/>
              <a:gd name="T6" fmla="*/ 625 w 765"/>
              <a:gd name="T7" fmla="*/ 171 h 321"/>
              <a:gd name="T8" fmla="*/ 0 w 765"/>
              <a:gd name="T9" fmla="*/ 321 h 321"/>
            </a:gdLst>
            <a:ahLst/>
            <a:cxnLst>
              <a:cxn ang="0">
                <a:pos x="T0" y="T1"/>
              </a:cxn>
              <a:cxn ang="0">
                <a:pos x="T2" y="T3"/>
              </a:cxn>
              <a:cxn ang="0">
                <a:pos x="T4" y="T5"/>
              </a:cxn>
              <a:cxn ang="0">
                <a:pos x="T6" y="T7"/>
              </a:cxn>
              <a:cxn ang="0">
                <a:pos x="T8" y="T9"/>
              </a:cxn>
            </a:cxnLst>
            <a:rect l="0" t="0" r="r" b="b"/>
            <a:pathLst>
              <a:path w="765" h="321">
                <a:moveTo>
                  <a:pt x="0" y="321"/>
                </a:moveTo>
                <a:lnTo>
                  <a:pt x="139" y="151"/>
                </a:lnTo>
                <a:lnTo>
                  <a:pt x="765" y="0"/>
                </a:lnTo>
                <a:lnTo>
                  <a:pt x="625" y="171"/>
                </a:lnTo>
                <a:lnTo>
                  <a:pt x="0" y="321"/>
                </a:lnTo>
                <a:close/>
              </a:path>
            </a:pathLst>
          </a:custGeom>
          <a:gradFill>
            <a:gsLst>
              <a:gs pos="39000">
                <a:schemeClr val="accent2">
                  <a:lumMod val="75000"/>
                  <a:alpha val="100000"/>
                </a:schemeClr>
              </a:gs>
              <a:gs pos="100000">
                <a:schemeClr val="accent2">
                  <a:alpha val="100000"/>
                </a:schemeClr>
              </a:gs>
            </a:gsLst>
            <a:lin ang="10800000" scaled="1"/>
          </a:gradFill>
          <a:ln>
            <a:noFill/>
          </a:ln>
        </p:spPr>
        <p:txBody>
          <a:bodyPr vert="horz" wrap="square" lIns="91439" tIns="45719" rIns="91439" bIns="45719" numCol="1" anchor="t" anchorCtr="0" compatLnSpc="1">
            <a:noAutofit/>
          </a:bodyPr>
          <a:lstStyle/>
          <a:p>
            <a:pPr lvl="0" algn="l">
              <a:buClrTx/>
              <a:buSzTx/>
              <a:buFontTx/>
            </a:pPr>
            <a:endParaRPr lang="en-US" sz="1350">
              <a:solidFill>
                <a:schemeClr val="tx1"/>
              </a:solidFill>
              <a:latin typeface="Arial" panose="020B0604020202020204" pitchFamily="34" charset="0"/>
              <a:sym typeface="+mn-lt"/>
            </a:endParaRPr>
          </a:p>
        </p:txBody>
      </p:sp>
      <p:sp>
        <p:nvSpPr>
          <p:cNvPr id="71" name="Freeform 8"/>
          <p:cNvSpPr/>
          <p:nvPr>
            <p:custDataLst>
              <p:tags r:id="rId4"/>
            </p:custDataLst>
          </p:nvPr>
        </p:nvSpPr>
        <p:spPr bwMode="auto">
          <a:xfrm>
            <a:off x="4058836" y="3414287"/>
            <a:ext cx="923643" cy="982327"/>
          </a:xfrm>
          <a:custGeom>
            <a:avLst/>
            <a:gdLst>
              <a:gd name="T0" fmla="*/ 724 w 724"/>
              <a:gd name="T1" fmla="*/ 123 h 770"/>
              <a:gd name="T2" fmla="*/ 631 w 724"/>
              <a:gd name="T3" fmla="*/ 770 h 770"/>
              <a:gd name="T4" fmla="*/ 0 w 724"/>
              <a:gd name="T5" fmla="*/ 647 h 770"/>
              <a:gd name="T6" fmla="*/ 94 w 724"/>
              <a:gd name="T7" fmla="*/ 0 h 770"/>
              <a:gd name="T8" fmla="*/ 724 w 724"/>
              <a:gd name="T9" fmla="*/ 123 h 770"/>
            </a:gdLst>
            <a:ahLst/>
            <a:cxnLst>
              <a:cxn ang="0">
                <a:pos x="T0" y="T1"/>
              </a:cxn>
              <a:cxn ang="0">
                <a:pos x="T2" y="T3"/>
              </a:cxn>
              <a:cxn ang="0">
                <a:pos x="T4" y="T5"/>
              </a:cxn>
              <a:cxn ang="0">
                <a:pos x="T6" y="T7"/>
              </a:cxn>
              <a:cxn ang="0">
                <a:pos x="T8" y="T9"/>
              </a:cxn>
            </a:cxnLst>
            <a:rect l="0" t="0" r="r" b="b"/>
            <a:pathLst>
              <a:path w="724" h="770">
                <a:moveTo>
                  <a:pt x="724" y="123"/>
                </a:moveTo>
                <a:lnTo>
                  <a:pt x="631" y="770"/>
                </a:lnTo>
                <a:lnTo>
                  <a:pt x="0" y="647"/>
                </a:lnTo>
                <a:lnTo>
                  <a:pt x="94" y="0"/>
                </a:lnTo>
                <a:lnTo>
                  <a:pt x="724" y="123"/>
                </a:lnTo>
                <a:close/>
              </a:path>
            </a:pathLst>
          </a:custGeom>
          <a:gradFill>
            <a:gsLst>
              <a:gs pos="0">
                <a:schemeClr val="accent2">
                  <a:alpha val="100000"/>
                </a:schemeClr>
              </a:gs>
              <a:gs pos="100000">
                <a:schemeClr val="accent2">
                  <a:lumMod val="70000"/>
                  <a:lumOff val="30000"/>
                  <a:alpha val="100000"/>
                </a:schemeClr>
              </a:gs>
            </a:gsLst>
            <a:lin ang="180000" scaled="0"/>
          </a:gradFill>
          <a:ln>
            <a:noFill/>
          </a:ln>
        </p:spPr>
        <p:txBody>
          <a:bodyPr vert="horz" wrap="square" lIns="91439" tIns="45719" rIns="91439" bIns="45719" numCol="1" anchor="t" anchorCtr="0" compatLnSpc="1"/>
          <a:lstStyle/>
          <a:p>
            <a:endParaRPr lang="en-US" sz="1350">
              <a:solidFill>
                <a:schemeClr val="tx1"/>
              </a:solidFill>
              <a:latin typeface="Arial" panose="020B0604020202020204" pitchFamily="34" charset="0"/>
              <a:sym typeface="Arial" panose="020B0604020202020204" pitchFamily="34" charset="0"/>
            </a:endParaRPr>
          </a:p>
        </p:txBody>
      </p:sp>
      <p:sp>
        <p:nvSpPr>
          <p:cNvPr id="72" name="Freeform 9"/>
          <p:cNvSpPr/>
          <p:nvPr>
            <p:custDataLst>
              <p:tags r:id="rId5"/>
            </p:custDataLst>
          </p:nvPr>
        </p:nvSpPr>
        <p:spPr bwMode="auto">
          <a:xfrm>
            <a:off x="4861538" y="3447457"/>
            <a:ext cx="371498" cy="949158"/>
          </a:xfrm>
          <a:custGeom>
            <a:avLst/>
            <a:gdLst>
              <a:gd name="T0" fmla="*/ 93 w 291"/>
              <a:gd name="T1" fmla="*/ 97 h 744"/>
              <a:gd name="T2" fmla="*/ 291 w 291"/>
              <a:gd name="T3" fmla="*/ 0 h 744"/>
              <a:gd name="T4" fmla="*/ 198 w 291"/>
              <a:gd name="T5" fmla="*/ 647 h 744"/>
              <a:gd name="T6" fmla="*/ 0 w 291"/>
              <a:gd name="T7" fmla="*/ 744 h 744"/>
              <a:gd name="T8" fmla="*/ 93 w 291"/>
              <a:gd name="T9" fmla="*/ 97 h 744"/>
            </a:gdLst>
            <a:ahLst/>
            <a:cxnLst>
              <a:cxn ang="0">
                <a:pos x="T0" y="T1"/>
              </a:cxn>
              <a:cxn ang="0">
                <a:pos x="T2" y="T3"/>
              </a:cxn>
              <a:cxn ang="0">
                <a:pos x="T4" y="T5"/>
              </a:cxn>
              <a:cxn ang="0">
                <a:pos x="T6" y="T7"/>
              </a:cxn>
              <a:cxn ang="0">
                <a:pos x="T8" y="T9"/>
              </a:cxn>
            </a:cxnLst>
            <a:rect l="0" t="0" r="r" b="b"/>
            <a:pathLst>
              <a:path w="291" h="744">
                <a:moveTo>
                  <a:pt x="93" y="97"/>
                </a:moveTo>
                <a:lnTo>
                  <a:pt x="291" y="0"/>
                </a:lnTo>
                <a:lnTo>
                  <a:pt x="198" y="647"/>
                </a:lnTo>
                <a:lnTo>
                  <a:pt x="0" y="744"/>
                </a:lnTo>
                <a:lnTo>
                  <a:pt x="93" y="97"/>
                </a:lnTo>
                <a:close/>
              </a:path>
            </a:pathLst>
          </a:custGeom>
          <a:gradFill>
            <a:gsLst>
              <a:gs pos="0">
                <a:schemeClr val="accent2">
                  <a:lumMod val="70000"/>
                  <a:lumOff val="30000"/>
                  <a:alpha val="100000"/>
                </a:schemeClr>
              </a:gs>
              <a:gs pos="100000">
                <a:schemeClr val="accent2">
                  <a:lumMod val="70000"/>
                  <a:lumOff val="30000"/>
                  <a:alpha val="100000"/>
                </a:schemeClr>
              </a:gs>
              <a:gs pos="54000">
                <a:schemeClr val="accent2">
                  <a:lumMod val="50000"/>
                  <a:lumOff val="50000"/>
                  <a:alpha val="100000"/>
                </a:schemeClr>
              </a:gs>
            </a:gsLst>
            <a:lin ang="13260000" scaled="0"/>
          </a:gradFill>
          <a:ln>
            <a:noFill/>
          </a:ln>
        </p:spPr>
        <p:txBody>
          <a:bodyPr vert="horz" wrap="square" lIns="91440" tIns="45720" rIns="91440" bIns="45720" numCol="1" anchor="t" anchorCtr="0" compatLnSpc="0">
            <a:noAutofit/>
          </a:bodyPr>
          <a:lstStyle/>
          <a:p>
            <a:pPr lvl="0" algn="ctr">
              <a:spcBef>
                <a:spcPts val="0"/>
              </a:spcBef>
              <a:spcAft>
                <a:spcPts val="0"/>
              </a:spcAft>
              <a:buClrTx/>
              <a:buSzTx/>
              <a:buFontTx/>
            </a:pPr>
            <a:endParaRPr lang="en-US" sz="1350" noProof="0">
              <a:ln>
                <a:noFill/>
              </a:ln>
              <a:solidFill>
                <a:schemeClr val="tx1"/>
              </a:solidFill>
              <a:effectLst/>
              <a:uLnTx/>
              <a:uFillTx/>
              <a:latin typeface="Arial" panose="020B0604020202020204" pitchFamily="34" charset="0"/>
              <a:sym typeface="+mn-lt"/>
            </a:endParaRPr>
          </a:p>
        </p:txBody>
      </p:sp>
      <p:sp>
        <p:nvSpPr>
          <p:cNvPr id="73" name="Freeform 10"/>
          <p:cNvSpPr/>
          <p:nvPr>
            <p:custDataLst>
              <p:tags r:id="rId6"/>
            </p:custDataLst>
          </p:nvPr>
        </p:nvSpPr>
        <p:spPr bwMode="auto">
          <a:xfrm>
            <a:off x="4176715" y="3292836"/>
            <a:ext cx="1056321" cy="280665"/>
          </a:xfrm>
          <a:custGeom>
            <a:avLst/>
            <a:gdLst>
              <a:gd name="T0" fmla="*/ 0 w 828"/>
              <a:gd name="T1" fmla="*/ 97 h 220"/>
              <a:gd name="T2" fmla="*/ 198 w 828"/>
              <a:gd name="T3" fmla="*/ 0 h 220"/>
              <a:gd name="T4" fmla="*/ 828 w 828"/>
              <a:gd name="T5" fmla="*/ 123 h 220"/>
              <a:gd name="T6" fmla="*/ 630 w 828"/>
              <a:gd name="T7" fmla="*/ 220 h 220"/>
              <a:gd name="T8" fmla="*/ 0 w 828"/>
              <a:gd name="T9" fmla="*/ 97 h 220"/>
            </a:gdLst>
            <a:ahLst/>
            <a:cxnLst>
              <a:cxn ang="0">
                <a:pos x="T0" y="T1"/>
              </a:cxn>
              <a:cxn ang="0">
                <a:pos x="T2" y="T3"/>
              </a:cxn>
              <a:cxn ang="0">
                <a:pos x="T4" y="T5"/>
              </a:cxn>
              <a:cxn ang="0">
                <a:pos x="T6" y="T7"/>
              </a:cxn>
              <a:cxn ang="0">
                <a:pos x="T8" y="T9"/>
              </a:cxn>
            </a:cxnLst>
            <a:rect l="0" t="0" r="r" b="b"/>
            <a:pathLst>
              <a:path w="828" h="220">
                <a:moveTo>
                  <a:pt x="0" y="97"/>
                </a:moveTo>
                <a:lnTo>
                  <a:pt x="198" y="0"/>
                </a:lnTo>
                <a:lnTo>
                  <a:pt x="828" y="123"/>
                </a:lnTo>
                <a:lnTo>
                  <a:pt x="630" y="220"/>
                </a:lnTo>
                <a:lnTo>
                  <a:pt x="0" y="97"/>
                </a:lnTo>
                <a:close/>
              </a:path>
            </a:pathLst>
          </a:custGeom>
          <a:gradFill>
            <a:gsLst>
              <a:gs pos="39000">
                <a:schemeClr val="accent2">
                  <a:lumMod val="75000"/>
                  <a:alpha val="100000"/>
                </a:schemeClr>
              </a:gs>
              <a:gs pos="100000">
                <a:schemeClr val="accent2">
                  <a:alpha val="100000"/>
                </a:schemeClr>
              </a:gs>
            </a:gsLst>
            <a:lin ang="10800000" scaled="1"/>
          </a:gradFill>
          <a:ln>
            <a:noFill/>
          </a:ln>
        </p:spPr>
        <p:txBody>
          <a:bodyPr vert="horz" wrap="square" lIns="91439" tIns="45719" rIns="91439" bIns="45719" numCol="1" anchor="t" anchorCtr="0" compatLnSpc="1">
            <a:noAutofit/>
          </a:bodyPr>
          <a:lstStyle/>
          <a:p>
            <a:pPr lvl="0" algn="l">
              <a:buClrTx/>
              <a:buSzTx/>
              <a:buFontTx/>
            </a:pPr>
            <a:endParaRPr lang="en-US" sz="1350">
              <a:solidFill>
                <a:schemeClr val="tx1"/>
              </a:solidFill>
              <a:latin typeface="Arial" panose="020B0604020202020204" pitchFamily="34" charset="0"/>
              <a:sym typeface="+mn-lt"/>
            </a:endParaRPr>
          </a:p>
        </p:txBody>
      </p:sp>
      <p:sp>
        <p:nvSpPr>
          <p:cNvPr id="75" name="Freeform 11"/>
          <p:cNvSpPr/>
          <p:nvPr>
            <p:custDataLst>
              <p:tags r:id="rId7"/>
            </p:custDataLst>
          </p:nvPr>
        </p:nvSpPr>
        <p:spPr bwMode="auto">
          <a:xfrm>
            <a:off x="4914099" y="2425837"/>
            <a:ext cx="950178" cy="934869"/>
          </a:xfrm>
          <a:custGeom>
            <a:avLst/>
            <a:gdLst>
              <a:gd name="T0" fmla="*/ 601 w 745"/>
              <a:gd name="T1" fmla="*/ 0 h 733"/>
              <a:gd name="T2" fmla="*/ 745 w 745"/>
              <a:gd name="T3" fmla="*/ 641 h 733"/>
              <a:gd name="T4" fmla="*/ 142 w 745"/>
              <a:gd name="T5" fmla="*/ 733 h 733"/>
              <a:gd name="T6" fmla="*/ 0 w 745"/>
              <a:gd name="T7" fmla="*/ 91 h 733"/>
              <a:gd name="T8" fmla="*/ 601 w 745"/>
              <a:gd name="T9" fmla="*/ 0 h 733"/>
            </a:gdLst>
            <a:ahLst/>
            <a:cxnLst>
              <a:cxn ang="0">
                <a:pos x="T0" y="T1"/>
              </a:cxn>
              <a:cxn ang="0">
                <a:pos x="T2" y="T3"/>
              </a:cxn>
              <a:cxn ang="0">
                <a:pos x="T4" y="T5"/>
              </a:cxn>
              <a:cxn ang="0">
                <a:pos x="T6" y="T7"/>
              </a:cxn>
              <a:cxn ang="0">
                <a:pos x="T8" y="T9"/>
              </a:cxn>
            </a:cxnLst>
            <a:rect l="0" t="0" r="r" b="b"/>
            <a:pathLst>
              <a:path w="745" h="733">
                <a:moveTo>
                  <a:pt x="601" y="0"/>
                </a:moveTo>
                <a:lnTo>
                  <a:pt x="745" y="641"/>
                </a:lnTo>
                <a:lnTo>
                  <a:pt x="142" y="733"/>
                </a:lnTo>
                <a:lnTo>
                  <a:pt x="0" y="91"/>
                </a:lnTo>
                <a:lnTo>
                  <a:pt x="601" y="0"/>
                </a:lnTo>
                <a:close/>
              </a:path>
            </a:pathLst>
          </a:custGeom>
          <a:gradFill>
            <a:gsLst>
              <a:gs pos="0">
                <a:schemeClr val="accent1">
                  <a:lumMod val="30000"/>
                  <a:lumOff val="70000"/>
                  <a:alpha val="100000"/>
                </a:schemeClr>
              </a:gs>
              <a:gs pos="100000">
                <a:schemeClr val="accent1">
                  <a:lumMod val="30000"/>
                  <a:lumOff val="70000"/>
                  <a:alpha val="100000"/>
                </a:schemeClr>
              </a:gs>
            </a:gsLst>
            <a:lin ang="2700000" scaled="0"/>
          </a:gradFill>
          <a:ln>
            <a:noFill/>
          </a:ln>
        </p:spPr>
        <p:txBody>
          <a:bodyPr vert="horz" wrap="square" lIns="91440" tIns="45720" rIns="91440" bIns="45720" numCol="1" anchor="t" anchorCtr="0" compatLnSpc="0">
            <a:noAutofit/>
          </a:bodyPr>
          <a:lstStyle/>
          <a:p>
            <a:pPr lvl="0" algn="ctr">
              <a:spcBef>
                <a:spcPts val="0"/>
              </a:spcBef>
              <a:spcAft>
                <a:spcPts val="0"/>
              </a:spcAft>
              <a:buClrTx/>
              <a:buSzTx/>
              <a:buFontTx/>
            </a:pPr>
            <a:endParaRPr lang="en-US" sz="1350" noProof="0">
              <a:ln>
                <a:noFill/>
              </a:ln>
              <a:solidFill>
                <a:schemeClr val="tx1"/>
              </a:solidFill>
              <a:effectLst/>
              <a:uLnTx/>
              <a:uFillTx/>
              <a:latin typeface="Arial" panose="020B0604020202020204" pitchFamily="34" charset="0"/>
              <a:sym typeface="+mn-lt"/>
            </a:endParaRPr>
          </a:p>
        </p:txBody>
      </p:sp>
      <p:sp>
        <p:nvSpPr>
          <p:cNvPr id="76" name="Freeform 12"/>
          <p:cNvSpPr/>
          <p:nvPr>
            <p:custDataLst>
              <p:tags r:id="rId8"/>
            </p:custDataLst>
          </p:nvPr>
        </p:nvSpPr>
        <p:spPr bwMode="auto">
          <a:xfrm>
            <a:off x="4768663" y="3243337"/>
            <a:ext cx="1095614" cy="316386"/>
          </a:xfrm>
          <a:custGeom>
            <a:avLst/>
            <a:gdLst>
              <a:gd name="T0" fmla="*/ 859 w 859"/>
              <a:gd name="T1" fmla="*/ 0 h 248"/>
              <a:gd name="T2" fmla="*/ 603 w 859"/>
              <a:gd name="T3" fmla="*/ 156 h 248"/>
              <a:gd name="T4" fmla="*/ 0 w 859"/>
              <a:gd name="T5" fmla="*/ 248 h 248"/>
              <a:gd name="T6" fmla="*/ 256 w 859"/>
              <a:gd name="T7" fmla="*/ 92 h 248"/>
              <a:gd name="T8" fmla="*/ 859 w 859"/>
              <a:gd name="T9" fmla="*/ 0 h 248"/>
            </a:gdLst>
            <a:ahLst/>
            <a:cxnLst>
              <a:cxn ang="0">
                <a:pos x="T0" y="T1"/>
              </a:cxn>
              <a:cxn ang="0">
                <a:pos x="T2" y="T3"/>
              </a:cxn>
              <a:cxn ang="0">
                <a:pos x="T4" y="T5"/>
              </a:cxn>
              <a:cxn ang="0">
                <a:pos x="T6" y="T7"/>
              </a:cxn>
              <a:cxn ang="0">
                <a:pos x="T8" y="T9"/>
              </a:cxn>
            </a:cxnLst>
            <a:rect l="0" t="0" r="r" b="b"/>
            <a:pathLst>
              <a:path w="859" h="248">
                <a:moveTo>
                  <a:pt x="859" y="0"/>
                </a:moveTo>
                <a:lnTo>
                  <a:pt x="603" y="156"/>
                </a:lnTo>
                <a:lnTo>
                  <a:pt x="0" y="248"/>
                </a:lnTo>
                <a:lnTo>
                  <a:pt x="256" y="92"/>
                </a:lnTo>
                <a:lnTo>
                  <a:pt x="859" y="0"/>
                </a:lnTo>
                <a:close/>
              </a:path>
            </a:pathLst>
          </a:custGeom>
          <a:gradFill>
            <a:gsLst>
              <a:gs pos="0">
                <a:schemeClr val="accent1">
                  <a:lumMod val="80000"/>
                  <a:lumOff val="20000"/>
                  <a:alpha val="100000"/>
                </a:schemeClr>
              </a:gs>
              <a:gs pos="100000">
                <a:schemeClr val="accent1">
                  <a:lumMod val="80000"/>
                  <a:lumOff val="20000"/>
                  <a:alpha val="100000"/>
                </a:schemeClr>
              </a:gs>
            </a:gsLst>
            <a:lin ang="2700000" scaled="0"/>
          </a:gradFill>
          <a:ln>
            <a:noFill/>
          </a:ln>
        </p:spPr>
        <p:txBody>
          <a:bodyPr vert="horz" wrap="square" lIns="91440" tIns="45720" rIns="91440" bIns="45720" numCol="1" anchor="t" anchorCtr="0" compatLnSpc="0">
            <a:noAutofit/>
          </a:bodyPr>
          <a:lstStyle/>
          <a:p>
            <a:pPr lvl="0" algn="ctr">
              <a:spcBef>
                <a:spcPts val="0"/>
              </a:spcBef>
              <a:spcAft>
                <a:spcPts val="0"/>
              </a:spcAft>
              <a:buClrTx/>
              <a:buSzTx/>
              <a:buFontTx/>
            </a:pPr>
            <a:endParaRPr lang="en-US" sz="1350" noProof="0">
              <a:ln>
                <a:noFill/>
              </a:ln>
              <a:solidFill>
                <a:schemeClr val="tx1"/>
              </a:solidFill>
              <a:effectLst/>
              <a:uLnTx/>
              <a:uFillTx/>
              <a:latin typeface="Arial" panose="020B0604020202020204" pitchFamily="34" charset="0"/>
              <a:sym typeface="+mn-lt"/>
            </a:endParaRPr>
          </a:p>
        </p:txBody>
      </p:sp>
      <p:sp>
        <p:nvSpPr>
          <p:cNvPr id="77" name="Freeform 13"/>
          <p:cNvSpPr/>
          <p:nvPr>
            <p:custDataLst>
              <p:tags r:id="rId9"/>
            </p:custDataLst>
          </p:nvPr>
        </p:nvSpPr>
        <p:spPr bwMode="auto">
          <a:xfrm>
            <a:off x="4587507" y="2541675"/>
            <a:ext cx="507748" cy="1018048"/>
          </a:xfrm>
          <a:custGeom>
            <a:avLst/>
            <a:gdLst>
              <a:gd name="T0" fmla="*/ 398 w 398"/>
              <a:gd name="T1" fmla="*/ 642 h 798"/>
              <a:gd name="T2" fmla="*/ 142 w 398"/>
              <a:gd name="T3" fmla="*/ 798 h 798"/>
              <a:gd name="T4" fmla="*/ 0 w 398"/>
              <a:gd name="T5" fmla="*/ 157 h 798"/>
              <a:gd name="T6" fmla="*/ 256 w 398"/>
              <a:gd name="T7" fmla="*/ 0 h 798"/>
              <a:gd name="T8" fmla="*/ 398 w 398"/>
              <a:gd name="T9" fmla="*/ 642 h 798"/>
            </a:gdLst>
            <a:ahLst/>
            <a:cxnLst>
              <a:cxn ang="0">
                <a:pos x="T0" y="T1"/>
              </a:cxn>
              <a:cxn ang="0">
                <a:pos x="T2" y="T3"/>
              </a:cxn>
              <a:cxn ang="0">
                <a:pos x="T4" y="T5"/>
              </a:cxn>
              <a:cxn ang="0">
                <a:pos x="T6" y="T7"/>
              </a:cxn>
              <a:cxn ang="0">
                <a:pos x="T8" y="T9"/>
              </a:cxn>
            </a:cxnLst>
            <a:rect l="0" t="0" r="r" b="b"/>
            <a:pathLst>
              <a:path w="398" h="798">
                <a:moveTo>
                  <a:pt x="398" y="642"/>
                </a:moveTo>
                <a:lnTo>
                  <a:pt x="142" y="798"/>
                </a:lnTo>
                <a:lnTo>
                  <a:pt x="0" y="157"/>
                </a:lnTo>
                <a:lnTo>
                  <a:pt x="256" y="0"/>
                </a:lnTo>
                <a:lnTo>
                  <a:pt x="398" y="642"/>
                </a:lnTo>
                <a:close/>
              </a:path>
            </a:pathLst>
          </a:custGeom>
          <a:gradFill>
            <a:gsLst>
              <a:gs pos="0">
                <a:schemeClr val="accent1">
                  <a:lumMod val="95000"/>
                  <a:alpha val="100000"/>
                </a:schemeClr>
              </a:gs>
              <a:gs pos="100000">
                <a:schemeClr val="accent1">
                  <a:alpha val="100000"/>
                </a:schemeClr>
              </a:gs>
            </a:gsLst>
            <a:lin ang="180000" scaled="0"/>
          </a:gradFill>
          <a:ln>
            <a:noFill/>
          </a:ln>
        </p:spPr>
        <p:txBody>
          <a:bodyPr vert="horz" wrap="square" lIns="91440" tIns="45720" rIns="91440" bIns="45720" numCol="1" anchor="t" anchorCtr="0" compatLnSpc="0">
            <a:noAutofit/>
          </a:bodyPr>
          <a:lstStyle/>
          <a:p>
            <a:pPr lvl="0" algn="ctr">
              <a:spcBef>
                <a:spcPts val="0"/>
              </a:spcBef>
              <a:spcAft>
                <a:spcPts val="0"/>
              </a:spcAft>
              <a:buClrTx/>
              <a:buSzTx/>
              <a:buFontTx/>
            </a:pPr>
            <a:endParaRPr lang="en-US" sz="1350" noProof="0">
              <a:ln>
                <a:noFill/>
              </a:ln>
              <a:solidFill>
                <a:schemeClr val="tx1"/>
              </a:solidFill>
              <a:effectLst/>
              <a:uLnTx/>
              <a:uFillTx/>
              <a:latin typeface="Arial" panose="020B0604020202020204" pitchFamily="34" charset="0"/>
              <a:sym typeface="+mn-lt"/>
            </a:endParaRPr>
          </a:p>
        </p:txBody>
      </p:sp>
      <p:sp>
        <p:nvSpPr>
          <p:cNvPr id="79" name="Freeform 14"/>
          <p:cNvSpPr/>
          <p:nvPr>
            <p:custDataLst>
              <p:tags r:id="rId10"/>
            </p:custDataLst>
          </p:nvPr>
        </p:nvSpPr>
        <p:spPr bwMode="auto">
          <a:xfrm>
            <a:off x="5073312" y="4088904"/>
            <a:ext cx="1031826" cy="1099696"/>
          </a:xfrm>
          <a:custGeom>
            <a:avLst/>
            <a:gdLst>
              <a:gd name="connsiteX0" fmla="*/ 1397 w 2022"/>
              <a:gd name="connsiteY0" fmla="*/ 0 h 2155"/>
              <a:gd name="connsiteX1" fmla="*/ 2022 w 2022"/>
              <a:gd name="connsiteY1" fmla="*/ 1460 h 2155"/>
              <a:gd name="connsiteX2" fmla="*/ 600 w 2022"/>
              <a:gd name="connsiteY2" fmla="*/ 2155 h 2155"/>
              <a:gd name="connsiteX3" fmla="*/ 0 w 2022"/>
              <a:gd name="connsiteY3" fmla="*/ 648 h 2155"/>
              <a:gd name="connsiteX4" fmla="*/ 1397 w 2022"/>
              <a:gd name="connsiteY4" fmla="*/ 0 h 2155"/>
            </a:gdLst>
            <a:ahLst/>
            <a:cxnLst>
              <a:cxn ang="0">
                <a:pos x="connsiteX0" y="connsiteY0"/>
              </a:cxn>
              <a:cxn ang="0">
                <a:pos x="connsiteX1" y="connsiteY1"/>
              </a:cxn>
              <a:cxn ang="0">
                <a:pos x="connsiteX2" y="connsiteY2"/>
              </a:cxn>
              <a:cxn ang="0">
                <a:pos x="connsiteX3" y="connsiteY3"/>
              </a:cxn>
              <a:cxn ang="0">
                <a:pos x="connsiteX4" y="connsiteY4"/>
              </a:cxn>
            </a:cxnLst>
            <a:rect l="0" t="0" r="r" b="b"/>
            <a:pathLst>
              <a:path w="2022" h="2155">
                <a:moveTo>
                  <a:pt x="1397" y="0"/>
                </a:moveTo>
                <a:lnTo>
                  <a:pt x="2022" y="1460"/>
                </a:lnTo>
                <a:lnTo>
                  <a:pt x="600" y="2155"/>
                </a:lnTo>
                <a:lnTo>
                  <a:pt x="0" y="648"/>
                </a:lnTo>
                <a:lnTo>
                  <a:pt x="1397" y="0"/>
                </a:lnTo>
                <a:close/>
              </a:path>
            </a:pathLst>
          </a:custGeom>
          <a:gradFill>
            <a:gsLst>
              <a:gs pos="0">
                <a:schemeClr val="accent1">
                  <a:lumMod val="40000"/>
                  <a:lumOff val="60000"/>
                  <a:alpha val="100000"/>
                </a:schemeClr>
              </a:gs>
              <a:gs pos="100000">
                <a:schemeClr val="accent1">
                  <a:lumMod val="40000"/>
                  <a:lumOff val="60000"/>
                  <a:alpha val="100000"/>
                </a:schemeClr>
              </a:gs>
            </a:gsLst>
            <a:lin ang="2700000" scaled="0"/>
          </a:gradFill>
          <a:ln>
            <a:noFill/>
          </a:ln>
        </p:spPr>
        <p:txBody>
          <a:bodyPr vert="horz" wrap="square" lIns="91440" tIns="45720" rIns="91440" bIns="45720" numCol="1" anchor="t" anchorCtr="0" compatLnSpc="0">
            <a:noAutofit/>
          </a:bodyPr>
          <a:lstStyle/>
          <a:p>
            <a:pPr lvl="0" algn="ctr">
              <a:spcBef>
                <a:spcPts val="0"/>
              </a:spcBef>
              <a:spcAft>
                <a:spcPts val="0"/>
              </a:spcAft>
              <a:buClrTx/>
              <a:buSzTx/>
              <a:buFontTx/>
            </a:pPr>
            <a:endParaRPr lang="en-US" sz="1350" noProof="0">
              <a:ln>
                <a:noFill/>
              </a:ln>
              <a:solidFill>
                <a:schemeClr val="tx1"/>
              </a:solidFill>
              <a:effectLst/>
              <a:uLnTx/>
              <a:uFillTx/>
              <a:latin typeface="Arial" panose="020B0604020202020204" pitchFamily="34" charset="0"/>
              <a:sym typeface="+mn-lt"/>
            </a:endParaRPr>
          </a:p>
        </p:txBody>
      </p:sp>
      <p:sp>
        <p:nvSpPr>
          <p:cNvPr id="80" name="Freeform 15"/>
          <p:cNvSpPr/>
          <p:nvPr>
            <p:custDataLst>
              <p:tags r:id="rId11"/>
            </p:custDataLst>
          </p:nvPr>
        </p:nvSpPr>
        <p:spPr bwMode="auto">
          <a:xfrm>
            <a:off x="4709979" y="4369569"/>
            <a:ext cx="670024" cy="819031"/>
          </a:xfrm>
          <a:custGeom>
            <a:avLst/>
            <a:gdLst>
              <a:gd name="T0" fmla="*/ 525 w 525"/>
              <a:gd name="T1" fmla="*/ 642 h 642"/>
              <a:gd name="T2" fmla="*/ 240 w 525"/>
              <a:gd name="T3" fmla="*/ 603 h 642"/>
              <a:gd name="T4" fmla="*/ 0 w 525"/>
              <a:gd name="T5" fmla="*/ 0 h 642"/>
              <a:gd name="T6" fmla="*/ 285 w 525"/>
              <a:gd name="T7" fmla="*/ 39 h 642"/>
              <a:gd name="T8" fmla="*/ 525 w 525"/>
              <a:gd name="T9" fmla="*/ 642 h 642"/>
            </a:gdLst>
            <a:ahLst/>
            <a:cxnLst>
              <a:cxn ang="0">
                <a:pos x="T0" y="T1"/>
              </a:cxn>
              <a:cxn ang="0">
                <a:pos x="T2" y="T3"/>
              </a:cxn>
              <a:cxn ang="0">
                <a:pos x="T4" y="T5"/>
              </a:cxn>
              <a:cxn ang="0">
                <a:pos x="T6" y="T7"/>
              </a:cxn>
              <a:cxn ang="0">
                <a:pos x="T8" y="T9"/>
              </a:cxn>
            </a:cxnLst>
            <a:rect l="0" t="0" r="r" b="b"/>
            <a:pathLst>
              <a:path w="525" h="642">
                <a:moveTo>
                  <a:pt x="525" y="642"/>
                </a:moveTo>
                <a:lnTo>
                  <a:pt x="240" y="603"/>
                </a:lnTo>
                <a:lnTo>
                  <a:pt x="0" y="0"/>
                </a:lnTo>
                <a:lnTo>
                  <a:pt x="285" y="39"/>
                </a:lnTo>
                <a:lnTo>
                  <a:pt x="525" y="642"/>
                </a:lnTo>
                <a:close/>
              </a:path>
            </a:pathLst>
          </a:custGeom>
          <a:gradFill>
            <a:gsLst>
              <a:gs pos="0">
                <a:schemeClr val="accent1">
                  <a:lumMod val="90000"/>
                  <a:alpha val="100000"/>
                </a:schemeClr>
              </a:gs>
              <a:gs pos="100000">
                <a:schemeClr val="accent1">
                  <a:alpha val="100000"/>
                </a:schemeClr>
              </a:gs>
            </a:gsLst>
            <a:lin ang="16800000" scaled="0"/>
          </a:gradFill>
          <a:ln>
            <a:noFill/>
          </a:ln>
        </p:spPr>
        <p:txBody>
          <a:bodyPr vert="horz" wrap="square" lIns="91440" tIns="45720" rIns="91440" bIns="45720" numCol="1" anchor="t" anchorCtr="0" compatLnSpc="0">
            <a:noAutofit/>
          </a:bodyPr>
          <a:lstStyle/>
          <a:p>
            <a:pPr lvl="0" algn="ctr">
              <a:spcBef>
                <a:spcPts val="0"/>
              </a:spcBef>
              <a:spcAft>
                <a:spcPts val="0"/>
              </a:spcAft>
              <a:buClrTx/>
              <a:buSzTx/>
              <a:buFontTx/>
            </a:pPr>
            <a:endParaRPr lang="en-US" sz="1350" noProof="0">
              <a:ln>
                <a:noFill/>
              </a:ln>
              <a:solidFill>
                <a:schemeClr val="tx1"/>
              </a:solidFill>
              <a:effectLst/>
              <a:uLnTx/>
              <a:uFillTx/>
              <a:latin typeface="Arial" panose="020B0604020202020204" pitchFamily="34" charset="0"/>
              <a:sym typeface="+mn-lt"/>
            </a:endParaRPr>
          </a:p>
        </p:txBody>
      </p:sp>
      <p:sp>
        <p:nvSpPr>
          <p:cNvPr id="81" name="Freeform 16"/>
          <p:cNvSpPr/>
          <p:nvPr>
            <p:custDataLst>
              <p:tags r:id="rId12"/>
            </p:custDataLst>
          </p:nvPr>
        </p:nvSpPr>
        <p:spPr bwMode="auto">
          <a:xfrm>
            <a:off x="4709979" y="4029709"/>
            <a:ext cx="1074181" cy="391910"/>
          </a:xfrm>
          <a:custGeom>
            <a:avLst/>
            <a:gdLst>
              <a:gd name="connsiteX0" fmla="*/ 713 w 2105"/>
              <a:gd name="connsiteY0" fmla="*/ 768 h 768"/>
              <a:gd name="connsiteX1" fmla="*/ 0 w 2105"/>
              <a:gd name="connsiteY1" fmla="*/ 671 h 768"/>
              <a:gd name="connsiteX2" fmla="*/ 1431 w 2105"/>
              <a:gd name="connsiteY2" fmla="*/ 0 h 768"/>
              <a:gd name="connsiteX3" fmla="*/ 2105 w 2105"/>
              <a:gd name="connsiteY3" fmla="*/ 119 h 768"/>
              <a:gd name="connsiteX4" fmla="*/ 713 w 2105"/>
              <a:gd name="connsiteY4" fmla="*/ 768 h 768"/>
            </a:gdLst>
            <a:ahLst/>
            <a:cxnLst>
              <a:cxn ang="0">
                <a:pos x="connsiteX0" y="connsiteY0"/>
              </a:cxn>
              <a:cxn ang="0">
                <a:pos x="connsiteX1" y="connsiteY1"/>
              </a:cxn>
              <a:cxn ang="0">
                <a:pos x="connsiteX2" y="connsiteY2"/>
              </a:cxn>
              <a:cxn ang="0">
                <a:pos x="connsiteX3" y="connsiteY3"/>
              </a:cxn>
              <a:cxn ang="0">
                <a:pos x="connsiteX4" y="connsiteY4"/>
              </a:cxn>
            </a:cxnLst>
            <a:rect l="0" t="0" r="r" b="b"/>
            <a:pathLst>
              <a:path w="2105" h="768">
                <a:moveTo>
                  <a:pt x="713" y="768"/>
                </a:moveTo>
                <a:lnTo>
                  <a:pt x="0" y="671"/>
                </a:lnTo>
                <a:lnTo>
                  <a:pt x="1431" y="0"/>
                </a:lnTo>
                <a:lnTo>
                  <a:pt x="2105" y="119"/>
                </a:lnTo>
                <a:lnTo>
                  <a:pt x="713" y="768"/>
                </a:lnTo>
                <a:close/>
              </a:path>
            </a:pathLst>
          </a:custGeom>
          <a:gradFill>
            <a:gsLst>
              <a:gs pos="0">
                <a:schemeClr val="accent1">
                  <a:lumMod val="90000"/>
                  <a:lumOff val="10000"/>
                  <a:alpha val="100000"/>
                </a:schemeClr>
              </a:gs>
              <a:gs pos="100000">
                <a:schemeClr val="accent1">
                  <a:lumMod val="90000"/>
                  <a:lumOff val="10000"/>
                  <a:alpha val="100000"/>
                </a:schemeClr>
              </a:gs>
            </a:gsLst>
            <a:lin ang="2700000" scaled="0"/>
          </a:gradFill>
          <a:ln>
            <a:noFill/>
          </a:ln>
        </p:spPr>
        <p:txBody>
          <a:bodyPr vert="horz" wrap="square" lIns="91440" tIns="45720" rIns="91440" bIns="45720" numCol="1" anchor="t" anchorCtr="0" compatLnSpc="0">
            <a:noAutofit/>
          </a:bodyPr>
          <a:lstStyle/>
          <a:p>
            <a:pPr lvl="0" algn="ctr">
              <a:spcBef>
                <a:spcPts val="0"/>
              </a:spcBef>
              <a:spcAft>
                <a:spcPts val="0"/>
              </a:spcAft>
              <a:buClrTx/>
              <a:buSzTx/>
              <a:buFontTx/>
            </a:pPr>
            <a:endParaRPr lang="en-US" sz="1350" noProof="0">
              <a:ln>
                <a:noFill/>
              </a:ln>
              <a:solidFill>
                <a:schemeClr val="tx1"/>
              </a:solidFill>
              <a:effectLst/>
              <a:uLnTx/>
              <a:uFillTx/>
              <a:latin typeface="Arial" panose="020B0604020202020204" pitchFamily="34" charset="0"/>
              <a:sym typeface="+mn-lt"/>
            </a:endParaRPr>
          </a:p>
        </p:txBody>
      </p:sp>
      <p:cxnSp>
        <p:nvCxnSpPr>
          <p:cNvPr id="89" name="Straight Connector 28"/>
          <p:cNvCxnSpPr/>
          <p:nvPr>
            <p:custDataLst>
              <p:tags r:id="rId13"/>
            </p:custDataLst>
          </p:nvPr>
        </p:nvCxnSpPr>
        <p:spPr>
          <a:xfrm flipH="1">
            <a:off x="3492403" y="4661971"/>
            <a:ext cx="1226251" cy="0"/>
          </a:xfrm>
          <a:prstGeom prst="line">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90" name="Straight Connector 29"/>
          <p:cNvCxnSpPr/>
          <p:nvPr>
            <p:custDataLst>
              <p:tags r:id="rId14"/>
            </p:custDataLst>
          </p:nvPr>
        </p:nvCxnSpPr>
        <p:spPr>
          <a:xfrm flipH="1">
            <a:off x="3492403" y="2897864"/>
            <a:ext cx="1031316" cy="0"/>
          </a:xfrm>
          <a:prstGeom prst="line">
            <a:avLst/>
          </a:prstGeom>
          <a:ln w="19050">
            <a:solidFill>
              <a:schemeClr val="accent1"/>
            </a:solidFill>
            <a:prstDash val="sysDash"/>
            <a:headEnd type="none"/>
            <a:tailEnd type="oval"/>
          </a:ln>
        </p:spPr>
        <p:style>
          <a:lnRef idx="1">
            <a:schemeClr val="accent1"/>
          </a:lnRef>
          <a:fillRef idx="0">
            <a:schemeClr val="accent1"/>
          </a:fillRef>
          <a:effectRef idx="0">
            <a:schemeClr val="accent1"/>
          </a:effectRef>
          <a:fontRef idx="minor">
            <a:schemeClr val="tx1"/>
          </a:fontRef>
        </p:style>
      </p:cxnSp>
      <p:cxnSp>
        <p:nvCxnSpPr>
          <p:cNvPr id="91" name="Straight Connector 30"/>
          <p:cNvCxnSpPr/>
          <p:nvPr>
            <p:custDataLst>
              <p:tags r:id="rId15"/>
            </p:custDataLst>
          </p:nvPr>
        </p:nvCxnSpPr>
        <p:spPr>
          <a:xfrm>
            <a:off x="5713228" y="5535604"/>
            <a:ext cx="868020" cy="0"/>
          </a:xfrm>
          <a:prstGeom prst="line">
            <a:avLst/>
          </a:prstGeom>
          <a:ln w="19050">
            <a:solidFill>
              <a:schemeClr val="accent2"/>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5" name="Straight Connector 30"/>
          <p:cNvCxnSpPr/>
          <p:nvPr>
            <p:custDataLst>
              <p:tags r:id="rId16"/>
            </p:custDataLst>
          </p:nvPr>
        </p:nvCxnSpPr>
        <p:spPr>
          <a:xfrm>
            <a:off x="5297844" y="3774049"/>
            <a:ext cx="1280853" cy="0"/>
          </a:xfrm>
          <a:prstGeom prst="line">
            <a:avLst/>
          </a:prstGeom>
          <a:ln w="19050">
            <a:solidFill>
              <a:schemeClr val="accent2"/>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4" name="矩形 11"/>
          <p:cNvSpPr/>
          <p:nvPr>
            <p:custDataLst>
              <p:tags r:id="rId17"/>
            </p:custDataLst>
          </p:nvPr>
        </p:nvSpPr>
        <p:spPr>
          <a:xfrm>
            <a:off x="695960" y="2402205"/>
            <a:ext cx="2571115" cy="91313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lstStyle/>
          <a:p>
            <a:pPr indent="0" algn="just" fontAlgn="auto">
              <a:lnSpc>
                <a:spcPct val="150000"/>
              </a:lnSpc>
            </a:pPr>
            <a:r>
              <a:rPr lang="en-US" sz="1200" dirty="0">
                <a:solidFill>
                  <a:schemeClr val="tx1">
                    <a:lumMod val="85000"/>
                    <a:lumOff val="15000"/>
                  </a:schemeClr>
                </a:solidFill>
                <a:uFillTx/>
                <a:latin typeface="+mn-lt"/>
                <a:sym typeface="+mn-ea"/>
              </a:rPr>
              <a:t>Delayed escalation compromised neonatal safety, care quality, and parental confidence in hospital governance.</a:t>
            </a:r>
          </a:p>
        </p:txBody>
      </p:sp>
      <p:sp>
        <p:nvSpPr>
          <p:cNvPr id="6" name="矩形 13"/>
          <p:cNvSpPr/>
          <p:nvPr>
            <p:custDataLst>
              <p:tags r:id="rId18"/>
            </p:custDataLst>
          </p:nvPr>
        </p:nvSpPr>
        <p:spPr>
          <a:xfrm>
            <a:off x="695960" y="3883025"/>
            <a:ext cx="2571115" cy="13061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lstStyle/>
          <a:p>
            <a:pPr indent="0" algn="just" fontAlgn="auto">
              <a:lnSpc>
                <a:spcPct val="150000"/>
              </a:lnSpc>
            </a:pPr>
            <a:r>
              <a:rPr lang="en-US" sz="1200" dirty="0">
                <a:solidFill>
                  <a:schemeClr val="tx1">
                    <a:lumMod val="85000"/>
                    <a:lumOff val="15000"/>
                  </a:schemeClr>
                </a:solidFill>
                <a:uFillTx/>
                <a:latin typeface="+mn-lt"/>
                <a:sym typeface="+mn-ea"/>
              </a:rPr>
              <a:t>Repeated incidents increased investigation, litigation, workforce disruption, reputational damage, and recovery costs (Kim et al., 2023).</a:t>
            </a:r>
          </a:p>
        </p:txBody>
      </p:sp>
      <p:sp>
        <p:nvSpPr>
          <p:cNvPr id="7" name="矩形 3"/>
          <p:cNvSpPr/>
          <p:nvPr>
            <p:custDataLst>
              <p:tags r:id="rId19"/>
            </p:custDataLst>
          </p:nvPr>
        </p:nvSpPr>
        <p:spPr>
          <a:xfrm>
            <a:off x="6804025" y="3123565"/>
            <a:ext cx="2571115" cy="112903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rmAutofit lnSpcReduction="20000"/>
          </a:bodyPr>
          <a:lstStyle/>
          <a:p>
            <a:pPr indent="0" algn="just" fontAlgn="auto">
              <a:lnSpc>
                <a:spcPct val="150000"/>
              </a:lnSpc>
            </a:pPr>
            <a:r>
              <a:rPr lang="en-US" sz="1400" dirty="0">
                <a:solidFill>
                  <a:schemeClr val="tx1">
                    <a:lumMod val="85000"/>
                    <a:lumOff val="15000"/>
                  </a:schemeClr>
                </a:solidFill>
                <a:uFillTx/>
                <a:latin typeface="+mn-lt"/>
                <a:sym typeface="+mn-ea"/>
              </a:rPr>
              <a:t>Weak speaking-up cultures reduce monitoring, staff wellbeing, and service capacity (Seo et al., 2024).</a:t>
            </a:r>
          </a:p>
        </p:txBody>
      </p:sp>
      <p:sp>
        <p:nvSpPr>
          <p:cNvPr id="8" name="矩形 5"/>
          <p:cNvSpPr/>
          <p:nvPr>
            <p:custDataLst>
              <p:tags r:id="rId20"/>
            </p:custDataLst>
          </p:nvPr>
        </p:nvSpPr>
        <p:spPr>
          <a:xfrm>
            <a:off x="6804025" y="4861560"/>
            <a:ext cx="2534920" cy="120967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lstStyle/>
          <a:p>
            <a:pPr indent="0" algn="just" fontAlgn="auto">
              <a:lnSpc>
                <a:spcPct val="150000"/>
              </a:lnSpc>
            </a:pPr>
            <a:r>
              <a:rPr lang="en-US" sz="1400" dirty="0">
                <a:solidFill>
                  <a:schemeClr val="tx1">
                    <a:lumMod val="85000"/>
                    <a:lumOff val="15000"/>
                  </a:schemeClr>
                </a:solidFill>
                <a:uFillTx/>
                <a:latin typeface="+mn-lt"/>
                <a:sym typeface="+mn-ea"/>
              </a:rPr>
              <a:t>Governance failures threatened equity because vulnerable babies required consistent safeguards across services.</a:t>
            </a:r>
          </a:p>
        </p:txBody>
      </p:sp>
      <p:sp>
        <p:nvSpPr>
          <p:cNvPr id="27" name="任意多边形: 形状 26"/>
          <p:cNvSpPr/>
          <p:nvPr>
            <p:custDataLst>
              <p:tags r:id="rId21"/>
            </p:custDataLst>
          </p:nvPr>
        </p:nvSpPr>
        <p:spPr>
          <a:xfrm rot="20940000">
            <a:off x="5224361" y="2735078"/>
            <a:ext cx="357767" cy="357095"/>
          </a:xfrm>
          <a:custGeom>
            <a:avLst/>
            <a:gdLst>
              <a:gd name="connsiteX0" fmla="*/ 31048 w 419801"/>
              <a:gd name="connsiteY0" fmla="*/ 121 h 416634"/>
              <a:gd name="connsiteX1" fmla="*/ 162916 w 419801"/>
              <a:gd name="connsiteY1" fmla="*/ 121 h 416634"/>
              <a:gd name="connsiteX2" fmla="*/ 193857 w 419801"/>
              <a:gd name="connsiteY2" fmla="*/ 30828 h 416634"/>
              <a:gd name="connsiteX3" fmla="*/ 193857 w 419801"/>
              <a:gd name="connsiteY3" fmla="*/ 161703 h 416634"/>
              <a:gd name="connsiteX4" fmla="*/ 162916 w 419801"/>
              <a:gd name="connsiteY4" fmla="*/ 192410 h 416634"/>
              <a:gd name="connsiteX5" fmla="*/ 31048 w 419801"/>
              <a:gd name="connsiteY5" fmla="*/ 192410 h 416634"/>
              <a:gd name="connsiteX6" fmla="*/ 108 w 419801"/>
              <a:gd name="connsiteY6" fmla="*/ 161703 h 416634"/>
              <a:gd name="connsiteX7" fmla="*/ 108 w 419801"/>
              <a:gd name="connsiteY7" fmla="*/ 30828 h 416634"/>
              <a:gd name="connsiteX8" fmla="*/ 31048 w 419801"/>
              <a:gd name="connsiteY8" fmla="*/ 121 h 416634"/>
              <a:gd name="connsiteX9" fmla="*/ 31048 w 419801"/>
              <a:gd name="connsiteY9" fmla="*/ 224468 h 416634"/>
              <a:gd name="connsiteX10" fmla="*/ 162916 w 419801"/>
              <a:gd name="connsiteY10" fmla="*/ 224468 h 416634"/>
              <a:gd name="connsiteX11" fmla="*/ 193857 w 419801"/>
              <a:gd name="connsiteY11" fmla="*/ 255174 h 416634"/>
              <a:gd name="connsiteX12" fmla="*/ 193857 w 419801"/>
              <a:gd name="connsiteY12" fmla="*/ 386049 h 416634"/>
              <a:gd name="connsiteX13" fmla="*/ 162916 w 419801"/>
              <a:gd name="connsiteY13" fmla="*/ 416756 h 416634"/>
              <a:gd name="connsiteX14" fmla="*/ 31048 w 419801"/>
              <a:gd name="connsiteY14" fmla="*/ 416756 h 416634"/>
              <a:gd name="connsiteX15" fmla="*/ 108 w 419801"/>
              <a:gd name="connsiteY15" fmla="*/ 386049 h 416634"/>
              <a:gd name="connsiteX16" fmla="*/ 108 w 419801"/>
              <a:gd name="connsiteY16" fmla="*/ 255174 h 416634"/>
              <a:gd name="connsiteX17" fmla="*/ 31048 w 419801"/>
              <a:gd name="connsiteY17" fmla="*/ 224468 h 416634"/>
              <a:gd name="connsiteX18" fmla="*/ 257100 w 419801"/>
              <a:gd name="connsiteY18" fmla="*/ 224468 h 416634"/>
              <a:gd name="connsiteX19" fmla="*/ 388968 w 419801"/>
              <a:gd name="connsiteY19" fmla="*/ 224468 h 416634"/>
              <a:gd name="connsiteX20" fmla="*/ 419909 w 419801"/>
              <a:gd name="connsiteY20" fmla="*/ 255174 h 416634"/>
              <a:gd name="connsiteX21" fmla="*/ 419909 w 419801"/>
              <a:gd name="connsiteY21" fmla="*/ 386049 h 416634"/>
              <a:gd name="connsiteX22" fmla="*/ 388968 w 419801"/>
              <a:gd name="connsiteY22" fmla="*/ 416756 h 416634"/>
              <a:gd name="connsiteX23" fmla="*/ 257100 w 419801"/>
              <a:gd name="connsiteY23" fmla="*/ 416756 h 416634"/>
              <a:gd name="connsiteX24" fmla="*/ 226160 w 419801"/>
              <a:gd name="connsiteY24" fmla="*/ 386049 h 416634"/>
              <a:gd name="connsiteX25" fmla="*/ 226160 w 419801"/>
              <a:gd name="connsiteY25" fmla="*/ 255174 h 416634"/>
              <a:gd name="connsiteX26" fmla="*/ 257100 w 419801"/>
              <a:gd name="connsiteY26" fmla="*/ 224468 h 416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01" h="700">
                <a:moveTo>
                  <a:pt x="49" y="44"/>
                </a:moveTo>
                <a:lnTo>
                  <a:pt x="256" y="44"/>
                </a:lnTo>
                <a:cubicBezTo>
                  <a:pt x="283" y="44"/>
                  <a:pt x="305" y="65"/>
                  <a:pt x="305" y="92"/>
                </a:cubicBezTo>
                <a:lnTo>
                  <a:pt x="305" y="298"/>
                </a:lnTo>
                <a:cubicBezTo>
                  <a:pt x="305" y="325"/>
                  <a:pt x="283" y="346"/>
                  <a:pt x="256" y="346"/>
                </a:cubicBezTo>
                <a:lnTo>
                  <a:pt x="49" y="346"/>
                </a:lnTo>
                <a:cubicBezTo>
                  <a:pt x="22" y="346"/>
                  <a:pt x="0" y="325"/>
                  <a:pt x="0" y="298"/>
                </a:cubicBezTo>
                <a:lnTo>
                  <a:pt x="0" y="92"/>
                </a:lnTo>
                <a:cubicBezTo>
                  <a:pt x="0" y="65"/>
                  <a:pt x="22" y="44"/>
                  <a:pt x="49" y="44"/>
                </a:cubicBezTo>
                <a:close/>
                <a:moveTo>
                  <a:pt x="49" y="397"/>
                </a:moveTo>
                <a:lnTo>
                  <a:pt x="256" y="397"/>
                </a:lnTo>
                <a:cubicBezTo>
                  <a:pt x="283" y="397"/>
                  <a:pt x="305" y="419"/>
                  <a:pt x="305" y="445"/>
                </a:cubicBezTo>
                <a:lnTo>
                  <a:pt x="305" y="651"/>
                </a:lnTo>
                <a:cubicBezTo>
                  <a:pt x="305" y="678"/>
                  <a:pt x="283" y="700"/>
                  <a:pt x="256" y="700"/>
                </a:cubicBezTo>
                <a:lnTo>
                  <a:pt x="49" y="700"/>
                </a:lnTo>
                <a:cubicBezTo>
                  <a:pt x="22" y="700"/>
                  <a:pt x="0" y="678"/>
                  <a:pt x="0" y="651"/>
                </a:cubicBezTo>
                <a:lnTo>
                  <a:pt x="0" y="445"/>
                </a:lnTo>
                <a:cubicBezTo>
                  <a:pt x="0" y="419"/>
                  <a:pt x="22" y="397"/>
                  <a:pt x="49" y="397"/>
                </a:cubicBezTo>
                <a:close/>
                <a:moveTo>
                  <a:pt x="405" y="397"/>
                </a:moveTo>
                <a:lnTo>
                  <a:pt x="612" y="397"/>
                </a:lnTo>
                <a:cubicBezTo>
                  <a:pt x="639" y="397"/>
                  <a:pt x="661" y="419"/>
                  <a:pt x="661" y="445"/>
                </a:cubicBezTo>
                <a:lnTo>
                  <a:pt x="661" y="651"/>
                </a:lnTo>
                <a:cubicBezTo>
                  <a:pt x="661" y="678"/>
                  <a:pt x="639" y="700"/>
                  <a:pt x="612" y="700"/>
                </a:cubicBezTo>
                <a:lnTo>
                  <a:pt x="405" y="700"/>
                </a:lnTo>
                <a:cubicBezTo>
                  <a:pt x="378" y="700"/>
                  <a:pt x="356" y="678"/>
                  <a:pt x="356" y="651"/>
                </a:cubicBezTo>
                <a:lnTo>
                  <a:pt x="356" y="445"/>
                </a:lnTo>
                <a:cubicBezTo>
                  <a:pt x="356" y="419"/>
                  <a:pt x="378" y="397"/>
                  <a:pt x="405" y="397"/>
                </a:cubicBezTo>
                <a:close/>
                <a:moveTo>
                  <a:pt x="515" y="117"/>
                </a:moveTo>
                <a:lnTo>
                  <a:pt x="446" y="185"/>
                </a:lnTo>
                <a:lnTo>
                  <a:pt x="515" y="253"/>
                </a:lnTo>
                <a:lnTo>
                  <a:pt x="583" y="185"/>
                </a:lnTo>
                <a:lnTo>
                  <a:pt x="515" y="117"/>
                </a:lnTo>
                <a:close/>
                <a:moveTo>
                  <a:pt x="549" y="14"/>
                </a:moveTo>
                <a:lnTo>
                  <a:pt x="687" y="151"/>
                </a:lnTo>
                <a:cubicBezTo>
                  <a:pt x="706" y="170"/>
                  <a:pt x="706" y="200"/>
                  <a:pt x="687" y="219"/>
                </a:cubicBezTo>
                <a:lnTo>
                  <a:pt x="549" y="356"/>
                </a:lnTo>
                <a:cubicBezTo>
                  <a:pt x="530" y="375"/>
                  <a:pt x="499" y="375"/>
                  <a:pt x="480" y="356"/>
                </a:cubicBezTo>
                <a:lnTo>
                  <a:pt x="342" y="219"/>
                </a:lnTo>
                <a:cubicBezTo>
                  <a:pt x="323" y="200"/>
                  <a:pt x="323" y="170"/>
                  <a:pt x="342" y="151"/>
                </a:cubicBezTo>
                <a:lnTo>
                  <a:pt x="480" y="14"/>
                </a:lnTo>
                <a:cubicBezTo>
                  <a:pt x="499" y="-5"/>
                  <a:pt x="530" y="-5"/>
                  <a:pt x="549" y="14"/>
                </a:cubicBezTo>
                <a:lnTo>
                  <a:pt x="549" y="14"/>
                </a:lnTo>
                <a:close/>
              </a:path>
            </a:pathLst>
          </a:custGeom>
          <a:solidFill>
            <a:srgbClr val="FFFFFF"/>
          </a:solidFill>
          <a:ln w="15657" cap="flat">
            <a:noFill/>
            <a:prstDash val="solid"/>
            <a:miter/>
          </a:ln>
        </p:spPr>
        <p:txBody>
          <a:bodyPr wrap="square" rtlCol="0" anchor="ctr">
            <a:noAutofit/>
          </a:bodyPr>
          <a:lstStyle>
            <a:defPPr>
              <a:defRPr lang="en-US"/>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endParaRPr lang="en-US">
              <a:solidFill>
                <a:schemeClr val="tx1"/>
              </a:solidFill>
              <a:latin typeface="Arial" panose="020B0604020202020204" pitchFamily="34" charset="0"/>
              <a:sym typeface="Arial" panose="020B0604020202020204" pitchFamily="34" charset="0"/>
            </a:endParaRPr>
          </a:p>
        </p:txBody>
      </p:sp>
      <p:sp>
        <p:nvSpPr>
          <p:cNvPr id="23" name="任意多边形: 形状 27"/>
          <p:cNvSpPr/>
          <p:nvPr>
            <p:custDataLst>
              <p:tags r:id="rId22"/>
            </p:custDataLst>
          </p:nvPr>
        </p:nvSpPr>
        <p:spPr>
          <a:xfrm rot="481356">
            <a:off x="4325213" y="3747003"/>
            <a:ext cx="357576" cy="357719"/>
          </a:xfrm>
          <a:custGeom>
            <a:avLst/>
            <a:gdLst>
              <a:gd name="connsiteX0" fmla="*/ 404163 w 444955"/>
              <a:gd name="connsiteY0" fmla="*/ 114 h 445134"/>
              <a:gd name="connsiteX1" fmla="*/ 325219 w 444955"/>
              <a:gd name="connsiteY1" fmla="*/ 114 h 445134"/>
              <a:gd name="connsiteX2" fmla="*/ 323066 w 444955"/>
              <a:gd name="connsiteY2" fmla="*/ 114 h 445134"/>
              <a:gd name="connsiteX3" fmla="*/ 69728 w 444955"/>
              <a:gd name="connsiteY3" fmla="*/ 833 h 445134"/>
              <a:gd name="connsiteX4" fmla="*/ 29539 w 444955"/>
              <a:gd name="connsiteY4" fmla="*/ 41104 h 445134"/>
              <a:gd name="connsiteX5" fmla="*/ 29539 w 444955"/>
              <a:gd name="connsiteY5" fmla="*/ 101510 h 445134"/>
              <a:gd name="connsiteX6" fmla="*/ 75470 w 444955"/>
              <a:gd name="connsiteY6" fmla="*/ 101510 h 445134"/>
              <a:gd name="connsiteX7" fmla="*/ 90541 w 444955"/>
              <a:gd name="connsiteY7" fmla="*/ 116611 h 445134"/>
              <a:gd name="connsiteX8" fmla="*/ 90541 w 444955"/>
              <a:gd name="connsiteY8" fmla="*/ 126679 h 445134"/>
              <a:gd name="connsiteX9" fmla="*/ 75470 w 444955"/>
              <a:gd name="connsiteY9" fmla="*/ 141781 h 445134"/>
              <a:gd name="connsiteX10" fmla="*/ 70446 w 444955"/>
              <a:gd name="connsiteY10" fmla="*/ 141781 h 445134"/>
              <a:gd name="connsiteX11" fmla="*/ 70446 w 444955"/>
              <a:gd name="connsiteY11" fmla="*/ 136747 h 445134"/>
              <a:gd name="connsiteX12" fmla="*/ 55375 w 444955"/>
              <a:gd name="connsiteY12" fmla="*/ 121645 h 445134"/>
              <a:gd name="connsiteX13" fmla="*/ 13750 w 444955"/>
              <a:gd name="connsiteY13" fmla="*/ 121645 h 445134"/>
              <a:gd name="connsiteX14" fmla="*/ 832 w 444955"/>
              <a:gd name="connsiteY14" fmla="*/ 131713 h 445134"/>
              <a:gd name="connsiteX15" fmla="*/ 114 w 444955"/>
              <a:gd name="connsiteY15" fmla="*/ 136747 h 445134"/>
              <a:gd name="connsiteX16" fmla="*/ 114 w 444955"/>
              <a:gd name="connsiteY16" fmla="*/ 146814 h 445134"/>
              <a:gd name="connsiteX17" fmla="*/ 15185 w 444955"/>
              <a:gd name="connsiteY17" fmla="*/ 161915 h 445134"/>
              <a:gd name="connsiteX18" fmla="*/ 30256 w 444955"/>
              <a:gd name="connsiteY18" fmla="*/ 161915 h 445134"/>
              <a:gd name="connsiteX19" fmla="*/ 30256 w 444955"/>
              <a:gd name="connsiteY19" fmla="*/ 273379 h 445134"/>
              <a:gd name="connsiteX20" fmla="*/ 76187 w 444955"/>
              <a:gd name="connsiteY20" fmla="*/ 273379 h 445134"/>
              <a:gd name="connsiteX21" fmla="*/ 91258 w 444955"/>
              <a:gd name="connsiteY21" fmla="*/ 288482 h 445134"/>
              <a:gd name="connsiteX22" fmla="*/ 91258 w 444955"/>
              <a:gd name="connsiteY22" fmla="*/ 298548 h 445134"/>
              <a:gd name="connsiteX23" fmla="*/ 76187 w 444955"/>
              <a:gd name="connsiteY23" fmla="*/ 313650 h 445134"/>
              <a:gd name="connsiteX24" fmla="*/ 71163 w 444955"/>
              <a:gd name="connsiteY24" fmla="*/ 313650 h 445134"/>
              <a:gd name="connsiteX25" fmla="*/ 71163 w 444955"/>
              <a:gd name="connsiteY25" fmla="*/ 309336 h 445134"/>
              <a:gd name="connsiteX26" fmla="*/ 56092 w 444955"/>
              <a:gd name="connsiteY26" fmla="*/ 294234 h 445134"/>
              <a:gd name="connsiteX27" fmla="*/ 14467 w 444955"/>
              <a:gd name="connsiteY27" fmla="*/ 294234 h 445134"/>
              <a:gd name="connsiteX28" fmla="*/ 1549 w 444955"/>
              <a:gd name="connsiteY28" fmla="*/ 304302 h 445134"/>
              <a:gd name="connsiteX29" fmla="*/ 832 w 444955"/>
              <a:gd name="connsiteY29" fmla="*/ 309336 h 445134"/>
              <a:gd name="connsiteX30" fmla="*/ 832 w 444955"/>
              <a:gd name="connsiteY30" fmla="*/ 319403 h 445134"/>
              <a:gd name="connsiteX31" fmla="*/ 15903 w 444955"/>
              <a:gd name="connsiteY31" fmla="*/ 334505 h 445134"/>
              <a:gd name="connsiteX32" fmla="*/ 30974 w 444955"/>
              <a:gd name="connsiteY32" fmla="*/ 334505 h 445134"/>
              <a:gd name="connsiteX33" fmla="*/ 30974 w 444955"/>
              <a:gd name="connsiteY33" fmla="*/ 404979 h 445134"/>
              <a:gd name="connsiteX34" fmla="*/ 71163 w 444955"/>
              <a:gd name="connsiteY34" fmla="*/ 445248 h 445134"/>
              <a:gd name="connsiteX35" fmla="*/ 404880 w 444955"/>
              <a:gd name="connsiteY35" fmla="*/ 445248 h 445134"/>
              <a:gd name="connsiteX36" fmla="*/ 445070 w 444955"/>
              <a:gd name="connsiteY36" fmla="*/ 404979 h 445134"/>
              <a:gd name="connsiteX37" fmla="*/ 445070 w 444955"/>
              <a:gd name="connsiteY37" fmla="*/ 40385 h 445134"/>
              <a:gd name="connsiteX38" fmla="*/ 404163 w 444955"/>
              <a:gd name="connsiteY38" fmla="*/ 114 h 445134"/>
              <a:gd name="connsiteX39" fmla="*/ 374739 w 444955"/>
              <a:gd name="connsiteY39" fmla="*/ 329470 h 445134"/>
              <a:gd name="connsiteX40" fmla="*/ 374022 w 444955"/>
              <a:gd name="connsiteY40" fmla="*/ 331629 h 445134"/>
              <a:gd name="connsiteX41" fmla="*/ 369715 w 444955"/>
              <a:gd name="connsiteY41" fmla="*/ 336662 h 445134"/>
              <a:gd name="connsiteX42" fmla="*/ 365409 w 444955"/>
              <a:gd name="connsiteY42" fmla="*/ 338819 h 445134"/>
              <a:gd name="connsiteX43" fmla="*/ 362538 w 444955"/>
              <a:gd name="connsiteY43" fmla="*/ 339538 h 445134"/>
              <a:gd name="connsiteX44" fmla="*/ 145801 w 444955"/>
              <a:gd name="connsiteY44" fmla="*/ 339538 h 445134"/>
              <a:gd name="connsiteX45" fmla="*/ 140778 w 444955"/>
              <a:gd name="connsiteY45" fmla="*/ 337381 h 445134"/>
              <a:gd name="connsiteX46" fmla="*/ 137189 w 444955"/>
              <a:gd name="connsiteY46" fmla="*/ 332348 h 445134"/>
              <a:gd name="connsiteX47" fmla="*/ 136472 w 444955"/>
              <a:gd name="connsiteY47" fmla="*/ 330189 h 445134"/>
              <a:gd name="connsiteX48" fmla="*/ 136472 w 444955"/>
              <a:gd name="connsiteY48" fmla="*/ 310055 h 445134"/>
              <a:gd name="connsiteX49" fmla="*/ 136472 w 444955"/>
              <a:gd name="connsiteY49" fmla="*/ 309336 h 445134"/>
              <a:gd name="connsiteX50" fmla="*/ 137189 w 444955"/>
              <a:gd name="connsiteY50" fmla="*/ 308616 h 445134"/>
              <a:gd name="connsiteX51" fmla="*/ 180250 w 444955"/>
              <a:gd name="connsiteY51" fmla="*/ 279133 h 445134"/>
              <a:gd name="connsiteX52" fmla="*/ 222592 w 444955"/>
              <a:gd name="connsiteY52" fmla="*/ 248211 h 445134"/>
              <a:gd name="connsiteX53" fmla="*/ 222592 w 444955"/>
              <a:gd name="connsiteY53" fmla="*/ 243895 h 445134"/>
              <a:gd name="connsiteX54" fmla="*/ 220440 w 444955"/>
              <a:gd name="connsiteY54" fmla="*/ 238862 h 445134"/>
              <a:gd name="connsiteX55" fmla="*/ 197474 w 444955"/>
              <a:gd name="connsiteY55" fmla="*/ 180613 h 445134"/>
              <a:gd name="connsiteX56" fmla="*/ 255604 w 444955"/>
              <a:gd name="connsiteY56" fmla="*/ 107263 h 445134"/>
              <a:gd name="connsiteX57" fmla="*/ 313736 w 444955"/>
              <a:gd name="connsiteY57" fmla="*/ 180613 h 445134"/>
              <a:gd name="connsiteX58" fmla="*/ 290771 w 444955"/>
              <a:gd name="connsiteY58" fmla="*/ 238862 h 445134"/>
              <a:gd name="connsiteX59" fmla="*/ 288618 w 444955"/>
              <a:gd name="connsiteY59" fmla="*/ 243895 h 445134"/>
              <a:gd name="connsiteX60" fmla="*/ 288618 w 444955"/>
              <a:gd name="connsiteY60" fmla="*/ 248211 h 445134"/>
              <a:gd name="connsiteX61" fmla="*/ 330960 w 444955"/>
              <a:gd name="connsiteY61" fmla="*/ 279133 h 445134"/>
              <a:gd name="connsiteX62" fmla="*/ 374022 w 444955"/>
              <a:gd name="connsiteY62" fmla="*/ 308616 h 445134"/>
              <a:gd name="connsiteX63" fmla="*/ 374739 w 444955"/>
              <a:gd name="connsiteY63" fmla="*/ 309336 h 445134"/>
              <a:gd name="connsiteX64" fmla="*/ 374739 w 444955"/>
              <a:gd name="connsiteY64" fmla="*/ 310055 h 445134"/>
              <a:gd name="connsiteX65" fmla="*/ 374739 w 444955"/>
              <a:gd name="connsiteY65" fmla="*/ 329470 h 445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44955" h="445134">
                <a:moveTo>
                  <a:pt x="404163" y="114"/>
                </a:moveTo>
                <a:lnTo>
                  <a:pt x="325219" y="114"/>
                </a:lnTo>
                <a:lnTo>
                  <a:pt x="323066" y="114"/>
                </a:lnTo>
                <a:lnTo>
                  <a:pt x="69728" y="833"/>
                </a:lnTo>
                <a:cubicBezTo>
                  <a:pt x="47480" y="833"/>
                  <a:pt x="29539" y="18811"/>
                  <a:pt x="29539" y="41104"/>
                </a:cubicBezTo>
                <a:lnTo>
                  <a:pt x="29539" y="101510"/>
                </a:lnTo>
                <a:lnTo>
                  <a:pt x="75470" y="101510"/>
                </a:lnTo>
                <a:cubicBezTo>
                  <a:pt x="84082" y="101510"/>
                  <a:pt x="90541" y="107982"/>
                  <a:pt x="90541" y="116611"/>
                </a:cubicBezTo>
                <a:lnTo>
                  <a:pt x="90541" y="126679"/>
                </a:lnTo>
                <a:cubicBezTo>
                  <a:pt x="90541" y="135309"/>
                  <a:pt x="84082" y="141781"/>
                  <a:pt x="75470" y="141781"/>
                </a:cubicBezTo>
                <a:lnTo>
                  <a:pt x="70446" y="141781"/>
                </a:lnTo>
                <a:lnTo>
                  <a:pt x="70446" y="136747"/>
                </a:lnTo>
                <a:cubicBezTo>
                  <a:pt x="70446" y="128117"/>
                  <a:pt x="63987" y="121645"/>
                  <a:pt x="55375" y="121645"/>
                </a:cubicBezTo>
                <a:lnTo>
                  <a:pt x="13750" y="121645"/>
                </a:lnTo>
                <a:cubicBezTo>
                  <a:pt x="8008" y="122364"/>
                  <a:pt x="2985" y="125960"/>
                  <a:pt x="832" y="131713"/>
                </a:cubicBezTo>
                <a:cubicBezTo>
                  <a:pt x="114" y="133151"/>
                  <a:pt x="114" y="135309"/>
                  <a:pt x="114" y="136747"/>
                </a:cubicBezTo>
                <a:lnTo>
                  <a:pt x="114" y="146814"/>
                </a:lnTo>
                <a:cubicBezTo>
                  <a:pt x="114" y="155444"/>
                  <a:pt x="6573" y="161915"/>
                  <a:pt x="15185" y="161915"/>
                </a:cubicBezTo>
                <a:lnTo>
                  <a:pt x="30256" y="161915"/>
                </a:lnTo>
                <a:lnTo>
                  <a:pt x="30256" y="273379"/>
                </a:lnTo>
                <a:lnTo>
                  <a:pt x="76187" y="273379"/>
                </a:lnTo>
                <a:cubicBezTo>
                  <a:pt x="84799" y="273379"/>
                  <a:pt x="91258" y="279852"/>
                  <a:pt x="91258" y="288482"/>
                </a:cubicBezTo>
                <a:lnTo>
                  <a:pt x="91258" y="298548"/>
                </a:lnTo>
                <a:cubicBezTo>
                  <a:pt x="91258" y="307178"/>
                  <a:pt x="84799" y="313650"/>
                  <a:pt x="76187" y="313650"/>
                </a:cubicBezTo>
                <a:lnTo>
                  <a:pt x="71163" y="313650"/>
                </a:lnTo>
                <a:lnTo>
                  <a:pt x="71163" y="309336"/>
                </a:lnTo>
                <a:cubicBezTo>
                  <a:pt x="71163" y="300707"/>
                  <a:pt x="64704" y="294234"/>
                  <a:pt x="56092" y="294234"/>
                </a:cubicBezTo>
                <a:lnTo>
                  <a:pt x="14467" y="294234"/>
                </a:lnTo>
                <a:cubicBezTo>
                  <a:pt x="8726" y="294953"/>
                  <a:pt x="3702" y="298548"/>
                  <a:pt x="1549" y="304302"/>
                </a:cubicBezTo>
                <a:cubicBezTo>
                  <a:pt x="832" y="305740"/>
                  <a:pt x="832" y="307897"/>
                  <a:pt x="832" y="309336"/>
                </a:cubicBezTo>
                <a:lnTo>
                  <a:pt x="832" y="319403"/>
                </a:lnTo>
                <a:cubicBezTo>
                  <a:pt x="832" y="328032"/>
                  <a:pt x="7291" y="334505"/>
                  <a:pt x="15903" y="334505"/>
                </a:cubicBezTo>
                <a:lnTo>
                  <a:pt x="30974" y="334505"/>
                </a:lnTo>
                <a:lnTo>
                  <a:pt x="30974" y="404979"/>
                </a:lnTo>
                <a:cubicBezTo>
                  <a:pt x="30974" y="427272"/>
                  <a:pt x="48916" y="445248"/>
                  <a:pt x="71163" y="445248"/>
                </a:cubicBezTo>
                <a:lnTo>
                  <a:pt x="404880" y="445248"/>
                </a:lnTo>
                <a:cubicBezTo>
                  <a:pt x="427128" y="445248"/>
                  <a:pt x="445070" y="427272"/>
                  <a:pt x="445070" y="404979"/>
                </a:cubicBezTo>
                <a:lnTo>
                  <a:pt x="445070" y="40385"/>
                </a:lnTo>
                <a:cubicBezTo>
                  <a:pt x="444353" y="18092"/>
                  <a:pt x="426411" y="114"/>
                  <a:pt x="404163" y="114"/>
                </a:cubicBezTo>
                <a:moveTo>
                  <a:pt x="374739" y="329470"/>
                </a:moveTo>
                <a:cubicBezTo>
                  <a:pt x="374739" y="329470"/>
                  <a:pt x="374022" y="330910"/>
                  <a:pt x="374022" y="331629"/>
                </a:cubicBezTo>
                <a:cubicBezTo>
                  <a:pt x="373303" y="333067"/>
                  <a:pt x="371150" y="335224"/>
                  <a:pt x="369715" y="336662"/>
                </a:cubicBezTo>
                <a:lnTo>
                  <a:pt x="365409" y="338819"/>
                </a:lnTo>
                <a:lnTo>
                  <a:pt x="362538" y="339538"/>
                </a:lnTo>
                <a:lnTo>
                  <a:pt x="145801" y="339538"/>
                </a:lnTo>
                <a:cubicBezTo>
                  <a:pt x="144366" y="338819"/>
                  <a:pt x="142213" y="338100"/>
                  <a:pt x="140778" y="337381"/>
                </a:cubicBezTo>
                <a:cubicBezTo>
                  <a:pt x="139342" y="336662"/>
                  <a:pt x="137907" y="334505"/>
                  <a:pt x="137189" y="332348"/>
                </a:cubicBezTo>
                <a:cubicBezTo>
                  <a:pt x="137189" y="331629"/>
                  <a:pt x="136472" y="330189"/>
                  <a:pt x="136472" y="330189"/>
                </a:cubicBezTo>
                <a:cubicBezTo>
                  <a:pt x="135754" y="329470"/>
                  <a:pt x="133601" y="320123"/>
                  <a:pt x="136472" y="310055"/>
                </a:cubicBezTo>
                <a:lnTo>
                  <a:pt x="136472" y="309336"/>
                </a:lnTo>
                <a:lnTo>
                  <a:pt x="137189" y="308616"/>
                </a:lnTo>
                <a:cubicBezTo>
                  <a:pt x="144366" y="299269"/>
                  <a:pt x="161590" y="289201"/>
                  <a:pt x="180250" y="279133"/>
                </a:cubicBezTo>
                <a:cubicBezTo>
                  <a:pt x="197474" y="269784"/>
                  <a:pt x="222592" y="255401"/>
                  <a:pt x="222592" y="248211"/>
                </a:cubicBezTo>
                <a:lnTo>
                  <a:pt x="222592" y="243895"/>
                </a:lnTo>
                <a:cubicBezTo>
                  <a:pt x="222592" y="241738"/>
                  <a:pt x="221874" y="240300"/>
                  <a:pt x="220440" y="238862"/>
                </a:cubicBezTo>
                <a:cubicBezTo>
                  <a:pt x="205367" y="223760"/>
                  <a:pt x="197474" y="202905"/>
                  <a:pt x="197474" y="180613"/>
                </a:cubicBezTo>
                <a:cubicBezTo>
                  <a:pt x="197474" y="144657"/>
                  <a:pt x="204650" y="107263"/>
                  <a:pt x="255604" y="107263"/>
                </a:cubicBezTo>
                <a:cubicBezTo>
                  <a:pt x="306560" y="107263"/>
                  <a:pt x="313736" y="143938"/>
                  <a:pt x="313736" y="180613"/>
                </a:cubicBezTo>
                <a:cubicBezTo>
                  <a:pt x="313736" y="202905"/>
                  <a:pt x="305843" y="223760"/>
                  <a:pt x="290771" y="238862"/>
                </a:cubicBezTo>
                <a:cubicBezTo>
                  <a:pt x="289336" y="240300"/>
                  <a:pt x="288618" y="241738"/>
                  <a:pt x="288618" y="243895"/>
                </a:cubicBezTo>
                <a:lnTo>
                  <a:pt x="288618" y="248211"/>
                </a:lnTo>
                <a:cubicBezTo>
                  <a:pt x="288618" y="255401"/>
                  <a:pt x="314453" y="269784"/>
                  <a:pt x="330960" y="279133"/>
                </a:cubicBezTo>
                <a:cubicBezTo>
                  <a:pt x="349620" y="289201"/>
                  <a:pt x="366844" y="299269"/>
                  <a:pt x="374022" y="308616"/>
                </a:cubicBezTo>
                <a:lnTo>
                  <a:pt x="374739" y="309336"/>
                </a:lnTo>
                <a:lnTo>
                  <a:pt x="374739" y="310055"/>
                </a:lnTo>
                <a:cubicBezTo>
                  <a:pt x="378328" y="319403"/>
                  <a:pt x="375456" y="328751"/>
                  <a:pt x="374739" y="329470"/>
                </a:cubicBezTo>
              </a:path>
            </a:pathLst>
          </a:custGeom>
          <a:solidFill>
            <a:srgbClr val="FFFFFF"/>
          </a:solidFill>
          <a:ln w="15662"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endParaRPr lang="en-US">
              <a:solidFill>
                <a:schemeClr val="tx1"/>
              </a:solidFill>
              <a:latin typeface="Arial" panose="020B0604020202020204" pitchFamily="34" charset="0"/>
              <a:sym typeface="Arial" panose="020B0604020202020204" pitchFamily="34" charset="0"/>
            </a:endParaRPr>
          </a:p>
        </p:txBody>
      </p:sp>
      <p:sp>
        <p:nvSpPr>
          <p:cNvPr id="29" name="任意多边形: 形状 28"/>
          <p:cNvSpPr/>
          <p:nvPr>
            <p:custDataLst>
              <p:tags r:id="rId23"/>
            </p:custDataLst>
          </p:nvPr>
        </p:nvSpPr>
        <p:spPr>
          <a:xfrm rot="20250057">
            <a:off x="5388167" y="4481835"/>
            <a:ext cx="357719" cy="332085"/>
          </a:xfrm>
          <a:custGeom>
            <a:avLst/>
            <a:gdLst>
              <a:gd name="connsiteX0" fmla="*/ 393014 w 445134"/>
              <a:gd name="connsiteY0" fmla="*/ 115 h 413236"/>
              <a:gd name="connsiteX1" fmla="*/ 51214 w 445134"/>
              <a:gd name="connsiteY1" fmla="*/ 115 h 413236"/>
              <a:gd name="connsiteX2" fmla="*/ 114 w 445134"/>
              <a:gd name="connsiteY2" fmla="*/ 51626 h 413236"/>
              <a:gd name="connsiteX3" fmla="*/ 114 w 445134"/>
              <a:gd name="connsiteY3" fmla="*/ 273698 h 413236"/>
              <a:gd name="connsiteX4" fmla="*/ 51214 w 445134"/>
              <a:gd name="connsiteY4" fmla="*/ 325209 h 413236"/>
              <a:gd name="connsiteX5" fmla="*/ 179531 w 445134"/>
              <a:gd name="connsiteY5" fmla="*/ 325209 h 413236"/>
              <a:gd name="connsiteX6" fmla="*/ 179531 w 445134"/>
              <a:gd name="connsiteY6" fmla="*/ 388168 h 413236"/>
              <a:gd name="connsiteX7" fmla="*/ 109127 w 445134"/>
              <a:gd name="connsiteY7" fmla="*/ 388168 h 413236"/>
              <a:gd name="connsiteX8" fmla="*/ 96636 w 445134"/>
              <a:gd name="connsiteY8" fmla="*/ 400759 h 413236"/>
              <a:gd name="connsiteX9" fmla="*/ 109127 w 445134"/>
              <a:gd name="connsiteY9" fmla="*/ 413352 h 413236"/>
              <a:gd name="connsiteX10" fmla="*/ 326017 w 445134"/>
              <a:gd name="connsiteY10" fmla="*/ 413352 h 413236"/>
              <a:gd name="connsiteX11" fmla="*/ 338507 w 445134"/>
              <a:gd name="connsiteY11" fmla="*/ 400759 h 413236"/>
              <a:gd name="connsiteX12" fmla="*/ 326017 w 445134"/>
              <a:gd name="connsiteY12" fmla="*/ 388168 h 413236"/>
              <a:gd name="connsiteX13" fmla="*/ 256749 w 445134"/>
              <a:gd name="connsiteY13" fmla="*/ 388168 h 413236"/>
              <a:gd name="connsiteX14" fmla="*/ 256749 w 445134"/>
              <a:gd name="connsiteY14" fmla="*/ 325209 h 413236"/>
              <a:gd name="connsiteX15" fmla="*/ 394149 w 445134"/>
              <a:gd name="connsiteY15" fmla="*/ 325209 h 413236"/>
              <a:gd name="connsiteX16" fmla="*/ 445249 w 445134"/>
              <a:gd name="connsiteY16" fmla="*/ 273698 h 413236"/>
              <a:gd name="connsiteX17" fmla="*/ 445249 w 445134"/>
              <a:gd name="connsiteY17" fmla="*/ 51626 h 413236"/>
              <a:gd name="connsiteX18" fmla="*/ 393014 w 445134"/>
              <a:gd name="connsiteY18" fmla="*/ 115 h 413236"/>
              <a:gd name="connsiteX19" fmla="*/ 370302 w 445134"/>
              <a:gd name="connsiteY19" fmla="*/ 76810 h 413236"/>
              <a:gd name="connsiteX20" fmla="*/ 370302 w 445134"/>
              <a:gd name="connsiteY20" fmla="*/ 76810 h 413236"/>
              <a:gd name="connsiteX21" fmla="*/ 370302 w 445134"/>
              <a:gd name="connsiteY21" fmla="*/ 77954 h 413236"/>
              <a:gd name="connsiteX22" fmla="*/ 243122 w 445134"/>
              <a:gd name="connsiteY22" fmla="*/ 248515 h 413236"/>
              <a:gd name="connsiteX23" fmla="*/ 239715 w 445134"/>
              <a:gd name="connsiteY23" fmla="*/ 246225 h 413236"/>
              <a:gd name="connsiteX24" fmla="*/ 139786 w 445134"/>
              <a:gd name="connsiteY24" fmla="*/ 172965 h 413236"/>
              <a:gd name="connsiteX25" fmla="*/ 104585 w 445134"/>
              <a:gd name="connsiteY25" fmla="*/ 218753 h 413236"/>
              <a:gd name="connsiteX26" fmla="*/ 88687 w 445134"/>
              <a:gd name="connsiteY26" fmla="*/ 224476 h 413236"/>
              <a:gd name="connsiteX27" fmla="*/ 80738 w 445134"/>
              <a:gd name="connsiteY27" fmla="*/ 207306 h 413236"/>
              <a:gd name="connsiteX28" fmla="*/ 81873 w 445134"/>
              <a:gd name="connsiteY28" fmla="*/ 205016 h 413236"/>
              <a:gd name="connsiteX29" fmla="*/ 129566 w 445134"/>
              <a:gd name="connsiteY29" fmla="*/ 142058 h 413236"/>
              <a:gd name="connsiteX30" fmla="*/ 134109 w 445134"/>
              <a:gd name="connsiteY30" fmla="*/ 136334 h 413236"/>
              <a:gd name="connsiteX31" fmla="*/ 237443 w 445134"/>
              <a:gd name="connsiteY31" fmla="*/ 213029 h 413236"/>
              <a:gd name="connsiteX32" fmla="*/ 349864 w 445134"/>
              <a:gd name="connsiteY32" fmla="*/ 63073 h 413236"/>
              <a:gd name="connsiteX33" fmla="*/ 363489 w 445134"/>
              <a:gd name="connsiteY33" fmla="*/ 60784 h 413236"/>
              <a:gd name="connsiteX34" fmla="*/ 370302 w 445134"/>
              <a:gd name="connsiteY34" fmla="*/ 76810 h 413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45134" h="413236">
                <a:moveTo>
                  <a:pt x="393014" y="115"/>
                </a:moveTo>
                <a:lnTo>
                  <a:pt x="51214" y="115"/>
                </a:lnTo>
                <a:cubicBezTo>
                  <a:pt x="22825" y="115"/>
                  <a:pt x="114" y="23009"/>
                  <a:pt x="114" y="51626"/>
                </a:cubicBezTo>
                <a:lnTo>
                  <a:pt x="114" y="273698"/>
                </a:lnTo>
                <a:cubicBezTo>
                  <a:pt x="114" y="302316"/>
                  <a:pt x="22825" y="325209"/>
                  <a:pt x="51214" y="325209"/>
                </a:cubicBezTo>
                <a:lnTo>
                  <a:pt x="179531" y="325209"/>
                </a:lnTo>
                <a:lnTo>
                  <a:pt x="179531" y="388168"/>
                </a:lnTo>
                <a:lnTo>
                  <a:pt x="109127" y="388168"/>
                </a:lnTo>
                <a:cubicBezTo>
                  <a:pt x="102313" y="388168"/>
                  <a:pt x="96636" y="393892"/>
                  <a:pt x="96636" y="400759"/>
                </a:cubicBezTo>
                <a:cubicBezTo>
                  <a:pt x="96636" y="407628"/>
                  <a:pt x="102313" y="413352"/>
                  <a:pt x="109127" y="413352"/>
                </a:cubicBezTo>
                <a:lnTo>
                  <a:pt x="326017" y="413352"/>
                </a:lnTo>
                <a:cubicBezTo>
                  <a:pt x="332830" y="413352"/>
                  <a:pt x="338507" y="407628"/>
                  <a:pt x="338507" y="400759"/>
                </a:cubicBezTo>
                <a:cubicBezTo>
                  <a:pt x="338507" y="393892"/>
                  <a:pt x="332830" y="388168"/>
                  <a:pt x="326017" y="388168"/>
                </a:cubicBezTo>
                <a:lnTo>
                  <a:pt x="256749" y="388168"/>
                </a:lnTo>
                <a:lnTo>
                  <a:pt x="256749" y="325209"/>
                </a:lnTo>
                <a:lnTo>
                  <a:pt x="394149" y="325209"/>
                </a:lnTo>
                <a:cubicBezTo>
                  <a:pt x="422538" y="325209"/>
                  <a:pt x="445249" y="302316"/>
                  <a:pt x="445249" y="273698"/>
                </a:cubicBezTo>
                <a:lnTo>
                  <a:pt x="445249" y="51626"/>
                </a:lnTo>
                <a:cubicBezTo>
                  <a:pt x="444113" y="24154"/>
                  <a:pt x="421402" y="115"/>
                  <a:pt x="393014" y="115"/>
                </a:cubicBezTo>
                <a:moveTo>
                  <a:pt x="370302" y="76810"/>
                </a:moveTo>
                <a:cubicBezTo>
                  <a:pt x="370302" y="76810"/>
                  <a:pt x="370302" y="77954"/>
                  <a:pt x="370302" y="76810"/>
                </a:cubicBezTo>
                <a:lnTo>
                  <a:pt x="370302" y="77954"/>
                </a:lnTo>
                <a:lnTo>
                  <a:pt x="243122" y="248515"/>
                </a:lnTo>
                <a:lnTo>
                  <a:pt x="239715" y="246225"/>
                </a:lnTo>
                <a:lnTo>
                  <a:pt x="139786" y="172965"/>
                </a:lnTo>
                <a:lnTo>
                  <a:pt x="104585" y="218753"/>
                </a:lnTo>
                <a:cubicBezTo>
                  <a:pt x="101178" y="224476"/>
                  <a:pt x="94365" y="226766"/>
                  <a:pt x="88687" y="224476"/>
                </a:cubicBezTo>
                <a:cubicBezTo>
                  <a:pt x="81873" y="222186"/>
                  <a:pt x="78467" y="214173"/>
                  <a:pt x="80738" y="207306"/>
                </a:cubicBezTo>
                <a:cubicBezTo>
                  <a:pt x="80738" y="206162"/>
                  <a:pt x="80738" y="206162"/>
                  <a:pt x="81873" y="205016"/>
                </a:cubicBezTo>
                <a:lnTo>
                  <a:pt x="129566" y="142058"/>
                </a:lnTo>
                <a:lnTo>
                  <a:pt x="134109" y="136334"/>
                </a:lnTo>
                <a:lnTo>
                  <a:pt x="237443" y="213029"/>
                </a:lnTo>
                <a:lnTo>
                  <a:pt x="349864" y="63073"/>
                </a:lnTo>
                <a:cubicBezTo>
                  <a:pt x="353270" y="59639"/>
                  <a:pt x="358948" y="58495"/>
                  <a:pt x="363489" y="60784"/>
                </a:cubicBezTo>
                <a:cubicBezTo>
                  <a:pt x="370302" y="63073"/>
                  <a:pt x="373709" y="69942"/>
                  <a:pt x="370302" y="76810"/>
                </a:cubicBezTo>
              </a:path>
            </a:pathLst>
          </a:custGeom>
          <a:solidFill>
            <a:srgbClr val="FFFFFF"/>
          </a:solidFill>
          <a:ln w="15666"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endParaRPr lang="en-US">
              <a:solidFill>
                <a:schemeClr val="tx1"/>
              </a:solidFill>
              <a:latin typeface="Arial" panose="020B0604020202020204" pitchFamily="34" charset="0"/>
              <a:sym typeface="Arial" panose="020B0604020202020204" pitchFamily="34" charset="0"/>
            </a:endParaRPr>
          </a:p>
        </p:txBody>
      </p:sp>
      <p:sp>
        <p:nvSpPr>
          <p:cNvPr id="30" name="任意多边形: 形状 29"/>
          <p:cNvSpPr/>
          <p:nvPr>
            <p:custDataLst>
              <p:tags r:id="rId24"/>
            </p:custDataLst>
          </p:nvPr>
        </p:nvSpPr>
        <p:spPr>
          <a:xfrm rot="20640000">
            <a:off x="4778869" y="5416704"/>
            <a:ext cx="330506" cy="357719"/>
          </a:xfrm>
          <a:custGeom>
            <a:avLst/>
            <a:gdLst>
              <a:gd name="connsiteX0" fmla="*/ 387872 w 387762"/>
              <a:gd name="connsiteY0" fmla="*/ 221813 h 445134"/>
              <a:gd name="connsiteX1" fmla="*/ 244912 w 387762"/>
              <a:gd name="connsiteY1" fmla="*/ 361274 h 445134"/>
              <a:gd name="connsiteX2" fmla="*/ 208881 w 387762"/>
              <a:gd name="connsiteY2" fmla="*/ 325800 h 445134"/>
              <a:gd name="connsiteX3" fmla="*/ 153912 w 387762"/>
              <a:gd name="connsiteY3" fmla="*/ 325800 h 445134"/>
              <a:gd name="connsiteX4" fmla="*/ 153912 w 387762"/>
              <a:gd name="connsiteY4" fmla="*/ 379787 h 445134"/>
              <a:gd name="connsiteX5" fmla="*/ 212166 w 387762"/>
              <a:gd name="connsiteY5" fmla="*/ 445248 h 445134"/>
              <a:gd name="connsiteX6" fmla="*/ 72678 w 387762"/>
              <a:gd name="connsiteY6" fmla="*/ 443376 h 445134"/>
              <a:gd name="connsiteX7" fmla="*/ 109 w 387762"/>
              <a:gd name="connsiteY7" fmla="*/ 369498 h 445134"/>
              <a:gd name="connsiteX8" fmla="*/ 109 w 387762"/>
              <a:gd name="connsiteY8" fmla="*/ 73991 h 445134"/>
              <a:gd name="connsiteX9" fmla="*/ 72678 w 387762"/>
              <a:gd name="connsiteY9" fmla="*/ 114 h 445134"/>
              <a:gd name="connsiteX10" fmla="*/ 314573 w 387762"/>
              <a:gd name="connsiteY10" fmla="*/ 114 h 445134"/>
              <a:gd name="connsiteX11" fmla="*/ 387142 w 387762"/>
              <a:gd name="connsiteY11" fmla="*/ 73991 h 445134"/>
              <a:gd name="connsiteX12" fmla="*/ 387872 w 387762"/>
              <a:gd name="connsiteY12" fmla="*/ 221813 h 445134"/>
              <a:gd name="connsiteX13" fmla="*/ 193625 w 387762"/>
              <a:gd name="connsiteY13" fmla="*/ 197118 h 445134"/>
              <a:gd name="connsiteX14" fmla="*/ 290384 w 387762"/>
              <a:gd name="connsiteY14" fmla="*/ 98617 h 445134"/>
              <a:gd name="connsiteX15" fmla="*/ 266195 w 387762"/>
              <a:gd name="connsiteY15" fmla="*/ 73991 h 445134"/>
              <a:gd name="connsiteX16" fmla="*/ 242004 w 387762"/>
              <a:gd name="connsiteY16" fmla="*/ 98617 h 445134"/>
              <a:gd name="connsiteX17" fmla="*/ 193625 w 387762"/>
              <a:gd name="connsiteY17" fmla="*/ 147868 h 445134"/>
              <a:gd name="connsiteX18" fmla="*/ 145246 w 387762"/>
              <a:gd name="connsiteY18" fmla="*/ 98617 h 445134"/>
              <a:gd name="connsiteX19" fmla="*/ 121057 w 387762"/>
              <a:gd name="connsiteY19" fmla="*/ 73991 h 445134"/>
              <a:gd name="connsiteX20" fmla="*/ 96867 w 387762"/>
              <a:gd name="connsiteY20" fmla="*/ 98617 h 445134"/>
              <a:gd name="connsiteX21" fmla="*/ 193625 w 387762"/>
              <a:gd name="connsiteY21" fmla="*/ 197118 h 445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 h="701">
                <a:moveTo>
                  <a:pt x="611" y="349"/>
                </a:moveTo>
                <a:lnTo>
                  <a:pt x="386" y="569"/>
                </a:lnTo>
                <a:lnTo>
                  <a:pt x="329" y="513"/>
                </a:lnTo>
                <a:cubicBezTo>
                  <a:pt x="305" y="489"/>
                  <a:pt x="266" y="489"/>
                  <a:pt x="242" y="513"/>
                </a:cubicBezTo>
                <a:cubicBezTo>
                  <a:pt x="218" y="537"/>
                  <a:pt x="218" y="574"/>
                  <a:pt x="242" y="598"/>
                </a:cubicBezTo>
                <a:lnTo>
                  <a:pt x="334" y="701"/>
                </a:lnTo>
                <a:lnTo>
                  <a:pt x="114" y="698"/>
                </a:lnTo>
                <a:cubicBezTo>
                  <a:pt x="50" y="698"/>
                  <a:pt x="0" y="648"/>
                  <a:pt x="0" y="582"/>
                </a:cubicBezTo>
                <a:lnTo>
                  <a:pt x="0" y="116"/>
                </a:lnTo>
                <a:cubicBezTo>
                  <a:pt x="0" y="50"/>
                  <a:pt x="50" y="0"/>
                  <a:pt x="114" y="0"/>
                </a:cubicBezTo>
                <a:lnTo>
                  <a:pt x="495" y="0"/>
                </a:lnTo>
                <a:cubicBezTo>
                  <a:pt x="560" y="0"/>
                  <a:pt x="610" y="50"/>
                  <a:pt x="610" y="116"/>
                </a:cubicBezTo>
                <a:lnTo>
                  <a:pt x="611" y="349"/>
                </a:lnTo>
                <a:close/>
                <a:moveTo>
                  <a:pt x="305" y="310"/>
                </a:moveTo>
                <a:cubicBezTo>
                  <a:pt x="389" y="310"/>
                  <a:pt x="457" y="240"/>
                  <a:pt x="457" y="155"/>
                </a:cubicBezTo>
                <a:cubicBezTo>
                  <a:pt x="457" y="132"/>
                  <a:pt x="442" y="116"/>
                  <a:pt x="419" y="116"/>
                </a:cubicBezTo>
                <a:cubicBezTo>
                  <a:pt x="396" y="116"/>
                  <a:pt x="381" y="132"/>
                  <a:pt x="381" y="155"/>
                </a:cubicBezTo>
                <a:cubicBezTo>
                  <a:pt x="381" y="198"/>
                  <a:pt x="347" y="233"/>
                  <a:pt x="305" y="233"/>
                </a:cubicBezTo>
                <a:cubicBezTo>
                  <a:pt x="263" y="233"/>
                  <a:pt x="229" y="198"/>
                  <a:pt x="229" y="155"/>
                </a:cubicBezTo>
                <a:cubicBezTo>
                  <a:pt x="229" y="132"/>
                  <a:pt x="213" y="116"/>
                  <a:pt x="190" y="116"/>
                </a:cubicBezTo>
                <a:cubicBezTo>
                  <a:pt x="168" y="116"/>
                  <a:pt x="152" y="132"/>
                  <a:pt x="152" y="155"/>
                </a:cubicBezTo>
                <a:cubicBezTo>
                  <a:pt x="152" y="240"/>
                  <a:pt x="221" y="310"/>
                  <a:pt x="305" y="310"/>
                </a:cubicBezTo>
                <a:close/>
                <a:moveTo>
                  <a:pt x="389" y="698"/>
                </a:moveTo>
                <a:cubicBezTo>
                  <a:pt x="377" y="698"/>
                  <a:pt x="366" y="694"/>
                  <a:pt x="358" y="687"/>
                </a:cubicBezTo>
                <a:lnTo>
                  <a:pt x="267" y="590"/>
                </a:lnTo>
                <a:cubicBezTo>
                  <a:pt x="251" y="574"/>
                  <a:pt x="251" y="551"/>
                  <a:pt x="267" y="535"/>
                </a:cubicBezTo>
                <a:cubicBezTo>
                  <a:pt x="282" y="520"/>
                  <a:pt x="305" y="520"/>
                  <a:pt x="320" y="535"/>
                </a:cubicBezTo>
                <a:lnTo>
                  <a:pt x="389" y="605"/>
                </a:lnTo>
                <a:lnTo>
                  <a:pt x="583" y="407"/>
                </a:lnTo>
                <a:cubicBezTo>
                  <a:pt x="598" y="392"/>
                  <a:pt x="621" y="392"/>
                  <a:pt x="636" y="407"/>
                </a:cubicBezTo>
                <a:cubicBezTo>
                  <a:pt x="651" y="423"/>
                  <a:pt x="651" y="446"/>
                  <a:pt x="636" y="462"/>
                </a:cubicBezTo>
                <a:lnTo>
                  <a:pt x="408" y="694"/>
                </a:lnTo>
                <a:lnTo>
                  <a:pt x="389" y="698"/>
                </a:lnTo>
                <a:close/>
              </a:path>
            </a:pathLst>
          </a:custGeom>
          <a:solidFill>
            <a:srgbClr val="FFFFFF"/>
          </a:solidFill>
          <a:ln w="15587" cap="flat">
            <a:noFill/>
            <a:prstDash val="solid"/>
            <a:miter/>
          </a:ln>
        </p:spPr>
        <p:txBody>
          <a:bodyPr wrap="square" rtlCol="0" anchor="ctr">
            <a:noAutofit/>
          </a:bodyPr>
          <a:lstStyle>
            <a:defPPr>
              <a:defRPr lang="en-US"/>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endParaRPr lang="en-US">
              <a:solidFill>
                <a:schemeClr val="tx1"/>
              </a:solidFill>
              <a:latin typeface="Arial" panose="020B0604020202020204" pitchFamily="34" charset="0"/>
              <a:sym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76300"/>
          </a:xfrm>
          <a:solidFill>
            <a:schemeClr val="bg2">
              <a:lumMod val="60000"/>
              <a:lumOff val="40000"/>
            </a:schemeClr>
          </a:solidFill>
        </p:spPr>
        <p:txBody>
          <a:bodyPr/>
          <a:lstStyle/>
          <a:p>
            <a:pPr algn="ctr"/>
            <a:r>
              <a:rPr lang="en-IN" b="1" dirty="0"/>
              <a:t>Leadership Strategies for Change</a:t>
            </a:r>
            <a:endParaRPr lang="en-IN" dirty="0"/>
          </a:p>
        </p:txBody>
      </p:sp>
      <p:sp>
        <p:nvSpPr>
          <p:cNvPr id="102" name="任意多边形 101"/>
          <p:cNvSpPr/>
          <p:nvPr>
            <p:custDataLst>
              <p:tags r:id="rId1"/>
            </p:custDataLst>
          </p:nvPr>
        </p:nvSpPr>
        <p:spPr bwMode="auto">
          <a:xfrm rot="5400000" flipH="1" flipV="1">
            <a:off x="2526678" y="3307938"/>
            <a:ext cx="2825211" cy="1096960"/>
          </a:xfrm>
          <a:custGeom>
            <a:avLst/>
            <a:gdLst>
              <a:gd name="adj" fmla="val 18854"/>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2015">
                <a:moveTo>
                  <a:pt x="4242" y="0"/>
                </a:moveTo>
                <a:lnTo>
                  <a:pt x="5189" y="947"/>
                </a:lnTo>
                <a:lnTo>
                  <a:pt x="5163" y="974"/>
                </a:lnTo>
                <a:cubicBezTo>
                  <a:pt x="4505" y="1617"/>
                  <a:pt x="3596" y="2015"/>
                  <a:pt x="2592" y="2015"/>
                </a:cubicBezTo>
                <a:cubicBezTo>
                  <a:pt x="1588" y="2015"/>
                  <a:pt x="679" y="1617"/>
                  <a:pt x="21" y="974"/>
                </a:cubicBezTo>
                <a:lnTo>
                  <a:pt x="0" y="953"/>
                </a:lnTo>
                <a:lnTo>
                  <a:pt x="947" y="5"/>
                </a:lnTo>
                <a:lnTo>
                  <a:pt x="968" y="26"/>
                </a:lnTo>
                <a:cubicBezTo>
                  <a:pt x="1384" y="427"/>
                  <a:pt x="1958" y="675"/>
                  <a:pt x="2592" y="675"/>
                </a:cubicBezTo>
                <a:cubicBezTo>
                  <a:pt x="3226" y="675"/>
                  <a:pt x="3800" y="427"/>
                  <a:pt x="4215" y="26"/>
                </a:cubicBezTo>
                <a:lnTo>
                  <a:pt x="4242" y="0"/>
                </a:lnTo>
                <a:close/>
              </a:path>
            </a:pathLst>
          </a:cu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a:solidFill>
                <a:prstClr val="white"/>
              </a:solidFill>
              <a:latin typeface="Arial" panose="020B0604020202020204" pitchFamily="34" charset="0"/>
              <a:sym typeface="+mn-lt"/>
            </a:endParaRPr>
          </a:p>
        </p:txBody>
      </p:sp>
      <p:sp>
        <p:nvSpPr>
          <p:cNvPr id="103" name="任意多边形 102"/>
          <p:cNvSpPr/>
          <p:nvPr>
            <p:custDataLst>
              <p:tags r:id="rId2"/>
            </p:custDataLst>
          </p:nvPr>
        </p:nvSpPr>
        <p:spPr bwMode="auto">
          <a:xfrm rot="5400000" flipH="1" flipV="1">
            <a:off x="2568083" y="3338567"/>
            <a:ext cx="2825211" cy="1024926"/>
          </a:xfrm>
          <a:custGeom>
            <a:avLst/>
            <a:gdLst>
              <a:gd name="adj" fmla="val 16209"/>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1882">
                <a:moveTo>
                  <a:pt x="4375" y="0"/>
                </a:moveTo>
                <a:lnTo>
                  <a:pt x="5189" y="814"/>
                </a:lnTo>
                <a:lnTo>
                  <a:pt x="5163" y="841"/>
                </a:lnTo>
                <a:cubicBezTo>
                  <a:pt x="4505" y="1484"/>
                  <a:pt x="3596" y="1882"/>
                  <a:pt x="2592" y="1882"/>
                </a:cubicBezTo>
                <a:cubicBezTo>
                  <a:pt x="1588" y="1882"/>
                  <a:pt x="679" y="1484"/>
                  <a:pt x="21" y="841"/>
                </a:cubicBezTo>
                <a:lnTo>
                  <a:pt x="0" y="820"/>
                </a:lnTo>
                <a:lnTo>
                  <a:pt x="814" y="5"/>
                </a:lnTo>
                <a:lnTo>
                  <a:pt x="835" y="26"/>
                </a:lnTo>
                <a:cubicBezTo>
                  <a:pt x="1285" y="461"/>
                  <a:pt x="1906" y="730"/>
                  <a:pt x="2592" y="730"/>
                </a:cubicBezTo>
                <a:cubicBezTo>
                  <a:pt x="3278" y="730"/>
                  <a:pt x="3899" y="461"/>
                  <a:pt x="4348" y="26"/>
                </a:cubicBezTo>
                <a:lnTo>
                  <a:pt x="4375" y="0"/>
                </a:lnTo>
                <a:close/>
              </a:path>
            </a:pathLst>
          </a:custGeom>
          <a:gradFill>
            <a:gsLst>
              <a:gs pos="20000">
                <a:schemeClr val="accent1">
                  <a:lumMod val="60000"/>
                  <a:lumOff val="40000"/>
                  <a:alpha val="100000"/>
                </a:schemeClr>
              </a:gs>
              <a:gs pos="79000">
                <a:schemeClr val="accent1">
                  <a:alpha val="100000"/>
                </a:schemeClr>
              </a:gs>
            </a:gsLst>
            <a:lin ang="10800000" scaled="0"/>
          </a:gradFill>
          <a:ln>
            <a:noFill/>
          </a:ln>
          <a:effectLst>
            <a:outerShdw blurRad="152400" dist="38100" dir="10800000" algn="r" rotWithShape="0">
              <a:schemeClr val="accent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a:solidFill>
                <a:prstClr val="white"/>
              </a:solidFill>
              <a:latin typeface="Arial" panose="020B0604020202020204" pitchFamily="34" charset="0"/>
              <a:sym typeface="+mn-lt"/>
            </a:endParaRPr>
          </a:p>
        </p:txBody>
      </p:sp>
      <p:sp>
        <p:nvSpPr>
          <p:cNvPr id="8" name="任意多边形 7"/>
          <p:cNvSpPr/>
          <p:nvPr>
            <p:custDataLst>
              <p:tags r:id="rId3"/>
            </p:custDataLst>
          </p:nvPr>
        </p:nvSpPr>
        <p:spPr bwMode="auto">
          <a:xfrm>
            <a:off x="3466524" y="2363555"/>
            <a:ext cx="2825211" cy="1096960"/>
          </a:xfrm>
          <a:custGeom>
            <a:avLst/>
            <a:gdLst>
              <a:gd name="adj" fmla="val 18854"/>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2015">
                <a:moveTo>
                  <a:pt x="4242" y="0"/>
                </a:moveTo>
                <a:lnTo>
                  <a:pt x="5189" y="947"/>
                </a:lnTo>
                <a:lnTo>
                  <a:pt x="5163" y="974"/>
                </a:lnTo>
                <a:cubicBezTo>
                  <a:pt x="4505" y="1617"/>
                  <a:pt x="3596" y="2015"/>
                  <a:pt x="2592" y="2015"/>
                </a:cubicBezTo>
                <a:cubicBezTo>
                  <a:pt x="1588" y="2015"/>
                  <a:pt x="679" y="1617"/>
                  <a:pt x="21" y="974"/>
                </a:cubicBezTo>
                <a:lnTo>
                  <a:pt x="0" y="953"/>
                </a:lnTo>
                <a:lnTo>
                  <a:pt x="947" y="5"/>
                </a:lnTo>
                <a:lnTo>
                  <a:pt x="968" y="26"/>
                </a:lnTo>
                <a:cubicBezTo>
                  <a:pt x="1384" y="427"/>
                  <a:pt x="1958" y="675"/>
                  <a:pt x="2592" y="675"/>
                </a:cubicBezTo>
                <a:cubicBezTo>
                  <a:pt x="3226" y="675"/>
                  <a:pt x="3800" y="427"/>
                  <a:pt x="4215" y="26"/>
                </a:cubicBezTo>
                <a:lnTo>
                  <a:pt x="4242" y="0"/>
                </a:lnTo>
                <a:close/>
              </a:path>
            </a:pathLst>
          </a:cu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a:solidFill>
                <a:prstClr val="white"/>
              </a:solidFill>
              <a:latin typeface="Arial" panose="020B0604020202020204" pitchFamily="34" charset="0"/>
              <a:sym typeface="+mn-lt"/>
            </a:endParaRPr>
          </a:p>
        </p:txBody>
      </p:sp>
      <p:sp>
        <p:nvSpPr>
          <p:cNvPr id="47" name="任意多边形 46"/>
          <p:cNvSpPr/>
          <p:nvPr>
            <p:custDataLst>
              <p:tags r:id="rId4"/>
            </p:custDataLst>
          </p:nvPr>
        </p:nvSpPr>
        <p:spPr bwMode="auto">
          <a:xfrm>
            <a:off x="3466524" y="2436156"/>
            <a:ext cx="2825211" cy="1024926"/>
          </a:xfrm>
          <a:custGeom>
            <a:avLst/>
            <a:gdLst>
              <a:gd name="adj" fmla="val 16209"/>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1882">
                <a:moveTo>
                  <a:pt x="4375" y="0"/>
                </a:moveTo>
                <a:lnTo>
                  <a:pt x="5189" y="814"/>
                </a:lnTo>
                <a:lnTo>
                  <a:pt x="5163" y="841"/>
                </a:lnTo>
                <a:cubicBezTo>
                  <a:pt x="4505" y="1484"/>
                  <a:pt x="3596" y="1882"/>
                  <a:pt x="2592" y="1882"/>
                </a:cubicBezTo>
                <a:cubicBezTo>
                  <a:pt x="1588" y="1882"/>
                  <a:pt x="679" y="1484"/>
                  <a:pt x="21" y="841"/>
                </a:cubicBezTo>
                <a:lnTo>
                  <a:pt x="0" y="820"/>
                </a:lnTo>
                <a:lnTo>
                  <a:pt x="814" y="5"/>
                </a:lnTo>
                <a:lnTo>
                  <a:pt x="835" y="26"/>
                </a:lnTo>
                <a:cubicBezTo>
                  <a:pt x="1285" y="461"/>
                  <a:pt x="1906" y="730"/>
                  <a:pt x="2592" y="730"/>
                </a:cubicBezTo>
                <a:cubicBezTo>
                  <a:pt x="3278" y="730"/>
                  <a:pt x="3899" y="461"/>
                  <a:pt x="4348" y="26"/>
                </a:cubicBezTo>
                <a:lnTo>
                  <a:pt x="4375" y="0"/>
                </a:lnTo>
                <a:close/>
              </a:path>
            </a:pathLst>
          </a:custGeom>
          <a:gradFill>
            <a:gsLst>
              <a:gs pos="20000">
                <a:schemeClr val="accent1">
                  <a:lumMod val="60000"/>
                  <a:lumOff val="40000"/>
                  <a:alpha val="100000"/>
                </a:schemeClr>
              </a:gs>
              <a:gs pos="79000">
                <a:schemeClr val="accent1">
                  <a:alpha val="100000"/>
                </a:schemeClr>
              </a:gs>
            </a:gsLst>
            <a:lin ang="0" scaled="0"/>
          </a:gradFill>
          <a:ln>
            <a:noFill/>
          </a:ln>
          <a:effectLst>
            <a:outerShdw blurRad="152400" dist="38100" dir="10800000" algn="r" rotWithShape="0">
              <a:schemeClr val="accent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a:solidFill>
                <a:prstClr val="white"/>
              </a:solidFill>
              <a:latin typeface="Arial" panose="020B0604020202020204" pitchFamily="34" charset="0"/>
              <a:sym typeface="+mn-lt"/>
            </a:endParaRPr>
          </a:p>
        </p:txBody>
      </p:sp>
      <p:sp>
        <p:nvSpPr>
          <p:cNvPr id="38" name="1白"/>
          <p:cNvSpPr/>
          <p:nvPr>
            <p:custDataLst>
              <p:tags r:id="rId5"/>
            </p:custDataLst>
          </p:nvPr>
        </p:nvSpPr>
        <p:spPr>
          <a:xfrm>
            <a:off x="3746720" y="2673244"/>
            <a:ext cx="407248" cy="407815"/>
          </a:xfrm>
          <a:prstGeom prst="ellipse">
            <a:avLst/>
          </a:prstGeom>
          <a:solidFill>
            <a:schemeClr val="accent1"/>
          </a:solidFill>
          <a:ln>
            <a:noFill/>
          </a:ln>
          <a:effectLst>
            <a:outerShdw dist="12700" dir="4800000" algn="t" rotWithShape="0">
              <a:schemeClr val="bg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7500"/>
          </a:bodyPr>
          <a:lstStyle/>
          <a:p>
            <a:pPr algn="ctr"/>
            <a:endParaRPr lang="en-US">
              <a:solidFill>
                <a:schemeClr val="lt1"/>
              </a:solidFill>
            </a:endParaRPr>
          </a:p>
        </p:txBody>
      </p:sp>
      <p:sp>
        <p:nvSpPr>
          <p:cNvPr id="26" name="1深"/>
          <p:cNvSpPr/>
          <p:nvPr>
            <p:custDataLst>
              <p:tags r:id="rId6"/>
            </p:custDataLst>
          </p:nvPr>
        </p:nvSpPr>
        <p:spPr>
          <a:xfrm>
            <a:off x="3746720" y="2673244"/>
            <a:ext cx="407248" cy="407815"/>
          </a:xfrm>
          <a:prstGeom prst="ellipse">
            <a:avLst/>
          </a:prstGeom>
          <a:gradFill>
            <a:gsLst>
              <a:gs pos="100000">
                <a:schemeClr val="accent1">
                  <a:lumMod val="75000"/>
                  <a:lumOff val="25000"/>
                  <a:alpha val="100000"/>
                </a:schemeClr>
              </a:gs>
              <a:gs pos="0">
                <a:schemeClr val="accent1">
                  <a:lumMod val="20000"/>
                  <a:lumOff val="80000"/>
                  <a:alpha val="100000"/>
                </a:schemeClr>
              </a:gs>
              <a:gs pos="0">
                <a:schemeClr val="accent1">
                  <a:lumMod val="90000"/>
                  <a:lumOff val="10000"/>
                  <a:alpha val="100000"/>
                </a:schemeClr>
              </a:gs>
            </a:gsLst>
            <a:lin ang="16200000" scaled="0"/>
          </a:gradFill>
          <a:ln>
            <a:noFill/>
          </a:ln>
          <a:effectLst>
            <a:innerShdw dist="12700" dir="16200000">
              <a:schemeClr val="accent1">
                <a:lumMod val="5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7500"/>
          </a:bodyPr>
          <a:lstStyle/>
          <a:p>
            <a:pPr algn="ctr"/>
            <a:endParaRPr lang="en-US">
              <a:solidFill>
                <a:schemeClr val="lt1"/>
              </a:solidFill>
            </a:endParaRPr>
          </a:p>
        </p:txBody>
      </p:sp>
      <p:sp>
        <p:nvSpPr>
          <p:cNvPr id="88" name="任意多边形 87"/>
          <p:cNvSpPr/>
          <p:nvPr>
            <p:custDataLst>
              <p:tags r:id="rId7"/>
            </p:custDataLst>
          </p:nvPr>
        </p:nvSpPr>
        <p:spPr bwMode="auto">
          <a:xfrm flipV="1">
            <a:off x="3463121" y="4245516"/>
            <a:ext cx="2825211" cy="1097527"/>
          </a:xfrm>
          <a:custGeom>
            <a:avLst/>
            <a:gdLst>
              <a:gd name="adj" fmla="val 18854"/>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2015">
                <a:moveTo>
                  <a:pt x="4242" y="0"/>
                </a:moveTo>
                <a:lnTo>
                  <a:pt x="5189" y="947"/>
                </a:lnTo>
                <a:lnTo>
                  <a:pt x="5163" y="974"/>
                </a:lnTo>
                <a:cubicBezTo>
                  <a:pt x="4505" y="1617"/>
                  <a:pt x="3596" y="2015"/>
                  <a:pt x="2592" y="2015"/>
                </a:cubicBezTo>
                <a:cubicBezTo>
                  <a:pt x="1588" y="2015"/>
                  <a:pt x="679" y="1617"/>
                  <a:pt x="21" y="974"/>
                </a:cubicBezTo>
                <a:lnTo>
                  <a:pt x="0" y="953"/>
                </a:lnTo>
                <a:lnTo>
                  <a:pt x="947" y="5"/>
                </a:lnTo>
                <a:lnTo>
                  <a:pt x="968" y="26"/>
                </a:lnTo>
                <a:cubicBezTo>
                  <a:pt x="1384" y="427"/>
                  <a:pt x="1958" y="675"/>
                  <a:pt x="2592" y="675"/>
                </a:cubicBezTo>
                <a:cubicBezTo>
                  <a:pt x="3226" y="675"/>
                  <a:pt x="3800" y="427"/>
                  <a:pt x="4215" y="26"/>
                </a:cubicBezTo>
                <a:lnTo>
                  <a:pt x="4242" y="0"/>
                </a:lnTo>
                <a:close/>
              </a:path>
            </a:pathLst>
          </a:cu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a:solidFill>
                <a:prstClr val="white"/>
              </a:solidFill>
              <a:latin typeface="Arial" panose="020B0604020202020204" pitchFamily="34" charset="0"/>
              <a:sym typeface="+mn-lt"/>
            </a:endParaRPr>
          </a:p>
        </p:txBody>
      </p:sp>
      <p:sp>
        <p:nvSpPr>
          <p:cNvPr id="89" name="任意多边形 88"/>
          <p:cNvSpPr/>
          <p:nvPr>
            <p:custDataLst>
              <p:tags r:id="rId8"/>
            </p:custDataLst>
          </p:nvPr>
        </p:nvSpPr>
        <p:spPr bwMode="auto">
          <a:xfrm flipV="1">
            <a:off x="3462554" y="4237575"/>
            <a:ext cx="2825211" cy="1024926"/>
          </a:xfrm>
          <a:custGeom>
            <a:avLst/>
            <a:gdLst>
              <a:gd name="adj" fmla="val 16209"/>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1882">
                <a:moveTo>
                  <a:pt x="4375" y="0"/>
                </a:moveTo>
                <a:lnTo>
                  <a:pt x="5189" y="814"/>
                </a:lnTo>
                <a:lnTo>
                  <a:pt x="5163" y="841"/>
                </a:lnTo>
                <a:cubicBezTo>
                  <a:pt x="4505" y="1484"/>
                  <a:pt x="3596" y="1882"/>
                  <a:pt x="2592" y="1882"/>
                </a:cubicBezTo>
                <a:cubicBezTo>
                  <a:pt x="1588" y="1882"/>
                  <a:pt x="679" y="1484"/>
                  <a:pt x="21" y="841"/>
                </a:cubicBezTo>
                <a:lnTo>
                  <a:pt x="0" y="820"/>
                </a:lnTo>
                <a:lnTo>
                  <a:pt x="814" y="5"/>
                </a:lnTo>
                <a:lnTo>
                  <a:pt x="835" y="26"/>
                </a:lnTo>
                <a:cubicBezTo>
                  <a:pt x="1285" y="461"/>
                  <a:pt x="1906" y="730"/>
                  <a:pt x="2592" y="730"/>
                </a:cubicBezTo>
                <a:cubicBezTo>
                  <a:pt x="3278" y="730"/>
                  <a:pt x="3899" y="461"/>
                  <a:pt x="4348" y="26"/>
                </a:cubicBezTo>
                <a:lnTo>
                  <a:pt x="4375" y="0"/>
                </a:lnTo>
                <a:close/>
              </a:path>
            </a:pathLst>
          </a:custGeom>
          <a:gradFill>
            <a:gsLst>
              <a:gs pos="20000">
                <a:schemeClr val="accent1">
                  <a:lumMod val="60000"/>
                  <a:lumOff val="40000"/>
                  <a:alpha val="100000"/>
                </a:schemeClr>
              </a:gs>
              <a:gs pos="79000">
                <a:schemeClr val="accent1">
                  <a:alpha val="100000"/>
                </a:schemeClr>
              </a:gs>
            </a:gsLst>
            <a:lin ang="0" scaled="0"/>
          </a:gradFill>
          <a:ln>
            <a:noFill/>
          </a:ln>
          <a:effectLst>
            <a:outerShdw blurRad="152400" dist="38100" dir="10800000" algn="r" rotWithShape="0">
              <a:schemeClr val="accent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a:solidFill>
                <a:prstClr val="white"/>
              </a:solidFill>
              <a:latin typeface="Arial" panose="020B0604020202020204" pitchFamily="34" charset="0"/>
              <a:sym typeface="+mn-lt"/>
            </a:endParaRPr>
          </a:p>
        </p:txBody>
      </p:sp>
      <p:sp>
        <p:nvSpPr>
          <p:cNvPr id="95" name="任意多边形 94"/>
          <p:cNvSpPr/>
          <p:nvPr>
            <p:custDataLst>
              <p:tags r:id="rId9"/>
            </p:custDataLst>
          </p:nvPr>
        </p:nvSpPr>
        <p:spPr bwMode="auto">
          <a:xfrm rot="16200000" flipV="1">
            <a:off x="4400131" y="3300565"/>
            <a:ext cx="2825211" cy="1096960"/>
          </a:xfrm>
          <a:custGeom>
            <a:avLst/>
            <a:gdLst>
              <a:gd name="adj" fmla="val 18854"/>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2015">
                <a:moveTo>
                  <a:pt x="4242" y="0"/>
                </a:moveTo>
                <a:lnTo>
                  <a:pt x="5189" y="947"/>
                </a:lnTo>
                <a:lnTo>
                  <a:pt x="5163" y="974"/>
                </a:lnTo>
                <a:cubicBezTo>
                  <a:pt x="4505" y="1617"/>
                  <a:pt x="3596" y="2015"/>
                  <a:pt x="2592" y="2015"/>
                </a:cubicBezTo>
                <a:cubicBezTo>
                  <a:pt x="1588" y="2015"/>
                  <a:pt x="679" y="1617"/>
                  <a:pt x="21" y="974"/>
                </a:cubicBezTo>
                <a:lnTo>
                  <a:pt x="0" y="953"/>
                </a:lnTo>
                <a:lnTo>
                  <a:pt x="947" y="5"/>
                </a:lnTo>
                <a:lnTo>
                  <a:pt x="968" y="26"/>
                </a:lnTo>
                <a:cubicBezTo>
                  <a:pt x="1384" y="427"/>
                  <a:pt x="1958" y="675"/>
                  <a:pt x="2592" y="675"/>
                </a:cubicBezTo>
                <a:cubicBezTo>
                  <a:pt x="3226" y="675"/>
                  <a:pt x="3800" y="427"/>
                  <a:pt x="4215" y="26"/>
                </a:cubicBezTo>
                <a:lnTo>
                  <a:pt x="4242" y="0"/>
                </a:lnTo>
                <a:close/>
              </a:path>
            </a:pathLst>
          </a:cu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a:solidFill>
                <a:prstClr val="white"/>
              </a:solidFill>
              <a:latin typeface="Arial" panose="020B0604020202020204" pitchFamily="34" charset="0"/>
              <a:sym typeface="+mn-lt"/>
            </a:endParaRPr>
          </a:p>
        </p:txBody>
      </p:sp>
      <p:sp>
        <p:nvSpPr>
          <p:cNvPr id="96" name="任意多边形 95"/>
          <p:cNvSpPr/>
          <p:nvPr>
            <p:custDataLst>
              <p:tags r:id="rId10"/>
            </p:custDataLst>
          </p:nvPr>
        </p:nvSpPr>
        <p:spPr bwMode="auto">
          <a:xfrm rot="16200000" flipV="1">
            <a:off x="4363831" y="3336866"/>
            <a:ext cx="2825211" cy="1024359"/>
          </a:xfrm>
          <a:custGeom>
            <a:avLst/>
            <a:gdLst>
              <a:gd name="adj" fmla="val 16209"/>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1882">
                <a:moveTo>
                  <a:pt x="4375" y="0"/>
                </a:moveTo>
                <a:lnTo>
                  <a:pt x="5189" y="814"/>
                </a:lnTo>
                <a:lnTo>
                  <a:pt x="5163" y="841"/>
                </a:lnTo>
                <a:cubicBezTo>
                  <a:pt x="4505" y="1484"/>
                  <a:pt x="3596" y="1882"/>
                  <a:pt x="2592" y="1882"/>
                </a:cubicBezTo>
                <a:cubicBezTo>
                  <a:pt x="1588" y="1882"/>
                  <a:pt x="679" y="1484"/>
                  <a:pt x="21" y="841"/>
                </a:cubicBezTo>
                <a:lnTo>
                  <a:pt x="0" y="820"/>
                </a:lnTo>
                <a:lnTo>
                  <a:pt x="814" y="5"/>
                </a:lnTo>
                <a:lnTo>
                  <a:pt x="835" y="26"/>
                </a:lnTo>
                <a:cubicBezTo>
                  <a:pt x="1285" y="461"/>
                  <a:pt x="1906" y="730"/>
                  <a:pt x="2592" y="730"/>
                </a:cubicBezTo>
                <a:cubicBezTo>
                  <a:pt x="3278" y="730"/>
                  <a:pt x="3899" y="461"/>
                  <a:pt x="4348" y="26"/>
                </a:cubicBezTo>
                <a:lnTo>
                  <a:pt x="4375" y="0"/>
                </a:lnTo>
                <a:close/>
              </a:path>
            </a:pathLst>
          </a:custGeom>
          <a:gradFill>
            <a:gsLst>
              <a:gs pos="15000">
                <a:schemeClr val="accent1">
                  <a:lumMod val="60000"/>
                  <a:lumOff val="40000"/>
                  <a:alpha val="100000"/>
                </a:schemeClr>
              </a:gs>
              <a:gs pos="85000">
                <a:schemeClr val="accent1">
                  <a:lumMod val="60000"/>
                  <a:lumOff val="40000"/>
                  <a:alpha val="100000"/>
                </a:schemeClr>
              </a:gs>
              <a:gs pos="60000">
                <a:schemeClr val="accent1">
                  <a:lumMod val="80000"/>
                  <a:lumOff val="20000"/>
                  <a:alpha val="100000"/>
                </a:schemeClr>
              </a:gs>
              <a:gs pos="45000">
                <a:schemeClr val="accent1">
                  <a:lumMod val="85000"/>
                  <a:lumOff val="15000"/>
                  <a:alpha val="100000"/>
                </a:schemeClr>
              </a:gs>
            </a:gsLst>
            <a:lin ang="0" scaled="0"/>
          </a:gradFill>
          <a:ln>
            <a:noFill/>
          </a:ln>
          <a:effectLst>
            <a:outerShdw blurRad="152400" dist="38100" dir="10800000" algn="r" rotWithShape="0">
              <a:schemeClr val="accent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a:solidFill>
                <a:prstClr val="white"/>
              </a:solidFill>
              <a:latin typeface="Arial" panose="020B0604020202020204" pitchFamily="34" charset="0"/>
              <a:sym typeface="+mn-lt"/>
            </a:endParaRPr>
          </a:p>
        </p:txBody>
      </p:sp>
      <p:sp>
        <p:nvSpPr>
          <p:cNvPr id="108" name="2白"/>
          <p:cNvSpPr/>
          <p:nvPr>
            <p:custDataLst>
              <p:tags r:id="rId11"/>
            </p:custDataLst>
          </p:nvPr>
        </p:nvSpPr>
        <p:spPr>
          <a:xfrm>
            <a:off x="5679162" y="2677782"/>
            <a:ext cx="407248" cy="407815"/>
          </a:xfrm>
          <a:prstGeom prst="ellipse">
            <a:avLst/>
          </a:prstGeom>
          <a:solidFill>
            <a:schemeClr val="accent2"/>
          </a:solidFill>
          <a:ln>
            <a:noFill/>
          </a:ln>
          <a:effectLst>
            <a:outerShdw dist="12700" dir="4800000" algn="t" rotWithShape="0">
              <a:schemeClr val="bg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7500"/>
          </a:bodyPr>
          <a:lstStyle/>
          <a:p>
            <a:pPr algn="ctr"/>
            <a:endParaRPr lang="en-US">
              <a:solidFill>
                <a:schemeClr val="lt1"/>
              </a:solidFill>
            </a:endParaRPr>
          </a:p>
        </p:txBody>
      </p:sp>
      <p:sp>
        <p:nvSpPr>
          <p:cNvPr id="109" name="2深"/>
          <p:cNvSpPr/>
          <p:nvPr>
            <p:custDataLst>
              <p:tags r:id="rId12"/>
            </p:custDataLst>
          </p:nvPr>
        </p:nvSpPr>
        <p:spPr>
          <a:xfrm>
            <a:off x="5679162" y="2677782"/>
            <a:ext cx="407248" cy="407815"/>
          </a:xfrm>
          <a:prstGeom prst="ellipse">
            <a:avLst/>
          </a:prstGeom>
          <a:gradFill>
            <a:gsLst>
              <a:gs pos="100000">
                <a:schemeClr val="accent2">
                  <a:lumMod val="75000"/>
                  <a:lumOff val="25000"/>
                  <a:alpha val="100000"/>
                </a:schemeClr>
              </a:gs>
              <a:gs pos="0">
                <a:schemeClr val="accent2">
                  <a:lumMod val="20000"/>
                  <a:lumOff val="80000"/>
                  <a:alpha val="100000"/>
                </a:schemeClr>
              </a:gs>
              <a:gs pos="0">
                <a:schemeClr val="accent2">
                  <a:lumMod val="90000"/>
                  <a:lumOff val="10000"/>
                  <a:alpha val="100000"/>
                </a:schemeClr>
              </a:gs>
            </a:gsLst>
            <a:lin ang="16200000" scaled="0"/>
          </a:gradFill>
          <a:ln>
            <a:noFill/>
          </a:ln>
          <a:effectLst>
            <a:innerShdw dist="12700" dir="16200000">
              <a:schemeClr val="accent2">
                <a:lumMod val="5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fontScale="67500"/>
          </a:bodyPr>
          <a:lstStyle/>
          <a:p>
            <a:pPr lvl="0" algn="ctr">
              <a:buClrTx/>
              <a:buSzTx/>
              <a:buFontTx/>
            </a:pPr>
            <a:endParaRPr lang="en-US">
              <a:solidFill>
                <a:schemeClr val="lt1"/>
              </a:solidFill>
              <a:sym typeface="+mn-lt"/>
            </a:endParaRPr>
          </a:p>
        </p:txBody>
      </p:sp>
      <p:sp>
        <p:nvSpPr>
          <p:cNvPr id="118" name="1白"/>
          <p:cNvSpPr/>
          <p:nvPr>
            <p:custDataLst>
              <p:tags r:id="rId13"/>
            </p:custDataLst>
          </p:nvPr>
        </p:nvSpPr>
        <p:spPr>
          <a:xfrm>
            <a:off x="3746720" y="4601149"/>
            <a:ext cx="407248" cy="407815"/>
          </a:xfrm>
          <a:prstGeom prst="ellipse">
            <a:avLst/>
          </a:prstGeom>
          <a:solidFill>
            <a:schemeClr val="accent2"/>
          </a:solidFill>
          <a:ln>
            <a:noFill/>
          </a:ln>
          <a:effectLst>
            <a:outerShdw dist="12700" dir="4800000" algn="t" rotWithShape="0">
              <a:schemeClr val="bg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7500"/>
          </a:bodyPr>
          <a:lstStyle/>
          <a:p>
            <a:pPr algn="ctr"/>
            <a:endParaRPr lang="en-US">
              <a:solidFill>
                <a:schemeClr val="lt1"/>
              </a:solidFill>
            </a:endParaRPr>
          </a:p>
        </p:txBody>
      </p:sp>
      <p:sp>
        <p:nvSpPr>
          <p:cNvPr id="119" name="1深"/>
          <p:cNvSpPr/>
          <p:nvPr>
            <p:custDataLst>
              <p:tags r:id="rId14"/>
            </p:custDataLst>
          </p:nvPr>
        </p:nvSpPr>
        <p:spPr>
          <a:xfrm>
            <a:off x="3746720" y="4601149"/>
            <a:ext cx="407248" cy="407815"/>
          </a:xfrm>
          <a:prstGeom prst="ellipse">
            <a:avLst/>
          </a:prstGeom>
          <a:gradFill>
            <a:gsLst>
              <a:gs pos="100000">
                <a:schemeClr val="accent2">
                  <a:lumMod val="75000"/>
                  <a:lumOff val="25000"/>
                  <a:alpha val="100000"/>
                </a:schemeClr>
              </a:gs>
              <a:gs pos="0">
                <a:schemeClr val="accent2">
                  <a:lumMod val="20000"/>
                  <a:lumOff val="80000"/>
                  <a:alpha val="100000"/>
                </a:schemeClr>
              </a:gs>
              <a:gs pos="0">
                <a:schemeClr val="accent2">
                  <a:lumMod val="90000"/>
                  <a:lumOff val="10000"/>
                  <a:alpha val="100000"/>
                </a:schemeClr>
              </a:gs>
            </a:gsLst>
            <a:lin ang="16200000" scaled="0"/>
          </a:gradFill>
          <a:ln>
            <a:noFill/>
          </a:ln>
          <a:effectLst>
            <a:innerShdw dist="12700" dir="16200000">
              <a:schemeClr val="accent2">
                <a:lumMod val="5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7500"/>
          </a:bodyPr>
          <a:lstStyle/>
          <a:p>
            <a:pPr algn="ctr"/>
            <a:endParaRPr lang="en-US">
              <a:solidFill>
                <a:schemeClr val="lt1"/>
              </a:solidFill>
            </a:endParaRPr>
          </a:p>
        </p:txBody>
      </p:sp>
      <p:sp>
        <p:nvSpPr>
          <p:cNvPr id="113" name="2白"/>
          <p:cNvSpPr/>
          <p:nvPr>
            <p:custDataLst>
              <p:tags r:id="rId15"/>
            </p:custDataLst>
          </p:nvPr>
        </p:nvSpPr>
        <p:spPr>
          <a:xfrm>
            <a:off x="5679162" y="4601149"/>
            <a:ext cx="407248" cy="407815"/>
          </a:xfrm>
          <a:prstGeom prst="ellipse">
            <a:avLst/>
          </a:prstGeom>
          <a:solidFill>
            <a:schemeClr val="accent1"/>
          </a:solidFill>
          <a:ln>
            <a:noFill/>
          </a:ln>
          <a:effectLst>
            <a:outerShdw dist="12700" dir="4800000" algn="t" rotWithShape="0">
              <a:schemeClr val="bg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7500"/>
          </a:bodyPr>
          <a:lstStyle/>
          <a:p>
            <a:pPr algn="ctr"/>
            <a:endParaRPr lang="en-US">
              <a:solidFill>
                <a:schemeClr val="lt1"/>
              </a:solidFill>
            </a:endParaRPr>
          </a:p>
        </p:txBody>
      </p:sp>
      <p:sp>
        <p:nvSpPr>
          <p:cNvPr id="114" name="2深"/>
          <p:cNvSpPr/>
          <p:nvPr>
            <p:custDataLst>
              <p:tags r:id="rId16"/>
            </p:custDataLst>
          </p:nvPr>
        </p:nvSpPr>
        <p:spPr>
          <a:xfrm>
            <a:off x="5679162" y="4601149"/>
            <a:ext cx="407248" cy="407815"/>
          </a:xfrm>
          <a:prstGeom prst="ellipse">
            <a:avLst/>
          </a:prstGeom>
          <a:gradFill>
            <a:gsLst>
              <a:gs pos="100000">
                <a:schemeClr val="accent1">
                  <a:lumMod val="75000"/>
                  <a:lumOff val="25000"/>
                  <a:alpha val="100000"/>
                </a:schemeClr>
              </a:gs>
              <a:gs pos="0">
                <a:schemeClr val="accent1">
                  <a:lumMod val="20000"/>
                  <a:lumOff val="80000"/>
                  <a:alpha val="100000"/>
                </a:schemeClr>
              </a:gs>
              <a:gs pos="0">
                <a:schemeClr val="accent1">
                  <a:lumMod val="90000"/>
                  <a:lumOff val="10000"/>
                  <a:alpha val="100000"/>
                </a:schemeClr>
              </a:gs>
            </a:gsLst>
            <a:lin ang="16200000" scaled="0"/>
          </a:gradFill>
          <a:ln>
            <a:noFill/>
          </a:ln>
          <a:effectLst>
            <a:innerShdw dist="12700" dir="16200000">
              <a:schemeClr val="accent1">
                <a:lumMod val="5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fontScale="67500"/>
          </a:bodyPr>
          <a:lstStyle/>
          <a:p>
            <a:pPr lvl="0" algn="ctr">
              <a:buClrTx/>
              <a:buSzTx/>
              <a:buFontTx/>
            </a:pPr>
            <a:endParaRPr lang="en-US">
              <a:solidFill>
                <a:schemeClr val="lt1"/>
              </a:solidFill>
              <a:sym typeface="+mn-lt"/>
            </a:endParaRPr>
          </a:p>
        </p:txBody>
      </p:sp>
      <p:sp>
        <p:nvSpPr>
          <p:cNvPr id="4" name="矩形 1"/>
          <p:cNvSpPr/>
          <p:nvPr>
            <p:custDataLst>
              <p:tags r:id="rId17"/>
            </p:custDataLst>
          </p:nvPr>
        </p:nvSpPr>
        <p:spPr>
          <a:xfrm>
            <a:off x="6686504" y="2558103"/>
            <a:ext cx="2546762" cy="1043643"/>
          </a:xfrm>
          <a:prstGeom prst="rect">
            <a:avLst/>
          </a:prstGeom>
          <a:noFill/>
        </p:spPr>
        <p:txBody>
          <a:bodyPr wrap="square" lIns="0" tIns="0" rIns="0" bIns="0" rtlCol="0" anchor="t" anchorCtr="0">
            <a:normAutofit fontScale="90000"/>
          </a:bodyPr>
          <a:lstStyle/>
          <a:p>
            <a:pPr algn="just">
              <a:lnSpc>
                <a:spcPct val="130000"/>
              </a:lnSpc>
              <a:spcBef>
                <a:spcPct val="0"/>
              </a:spcBef>
              <a:spcAft>
                <a:spcPct val="0"/>
              </a:spcAft>
            </a:pPr>
            <a:r>
              <a:rPr lang="en-US" sz="1400" dirty="0">
                <a:solidFill>
                  <a:schemeClr val="tx1">
                    <a:lumMod val="65000"/>
                    <a:lumOff val="35000"/>
                  </a:schemeClr>
                </a:solidFill>
                <a:latin typeface="+mn-lt"/>
              </a:rPr>
              <a:t>Safety improvements require inspirational leadership combined with clear accountability (Ystaas et al., 2023).</a:t>
            </a:r>
          </a:p>
        </p:txBody>
      </p:sp>
      <p:sp>
        <p:nvSpPr>
          <p:cNvPr id="5" name="矩形 2"/>
          <p:cNvSpPr/>
          <p:nvPr>
            <p:custDataLst>
              <p:tags r:id="rId18"/>
            </p:custDataLst>
          </p:nvPr>
        </p:nvSpPr>
        <p:spPr>
          <a:xfrm>
            <a:off x="6686504" y="4700976"/>
            <a:ext cx="2546762" cy="1043643"/>
          </a:xfrm>
          <a:prstGeom prst="rect">
            <a:avLst/>
          </a:prstGeom>
          <a:noFill/>
        </p:spPr>
        <p:txBody>
          <a:bodyPr wrap="square" lIns="0" tIns="0" rIns="0" bIns="0" rtlCol="0" anchor="t" anchorCtr="0">
            <a:normAutofit lnSpcReduction="20000"/>
          </a:bodyPr>
          <a:lstStyle/>
          <a:p>
            <a:pPr algn="just">
              <a:lnSpc>
                <a:spcPct val="130000"/>
              </a:lnSpc>
              <a:spcBef>
                <a:spcPct val="0"/>
              </a:spcBef>
              <a:spcAft>
                <a:spcPct val="0"/>
              </a:spcAft>
            </a:pPr>
            <a:r>
              <a:rPr lang="en-US" sz="1400">
                <a:solidFill>
                  <a:schemeClr val="tx1">
                    <a:lumMod val="65000"/>
                    <a:lumOff val="35000"/>
                  </a:schemeClr>
                </a:solidFill>
                <a:latin typeface="+mn-lt"/>
              </a:rPr>
              <a:t>Transactional leadership should define escalation standards, audit duties, and consequences for ignored warnings.</a:t>
            </a:r>
          </a:p>
        </p:txBody>
      </p:sp>
      <p:sp>
        <p:nvSpPr>
          <p:cNvPr id="6" name="矩形 3"/>
          <p:cNvSpPr/>
          <p:nvPr>
            <p:custDataLst>
              <p:tags r:id="rId19"/>
            </p:custDataLst>
          </p:nvPr>
        </p:nvSpPr>
        <p:spPr>
          <a:xfrm>
            <a:off x="678180" y="4700976"/>
            <a:ext cx="2546762" cy="1043643"/>
          </a:xfrm>
          <a:prstGeom prst="rect">
            <a:avLst/>
          </a:prstGeom>
          <a:noFill/>
        </p:spPr>
        <p:txBody>
          <a:bodyPr wrap="square" lIns="0" tIns="0" rIns="0" bIns="0" rtlCol="0" anchor="t" anchorCtr="0">
            <a:normAutofit lnSpcReduction="20000"/>
          </a:bodyPr>
          <a:lstStyle/>
          <a:p>
            <a:pPr algn="just">
              <a:lnSpc>
                <a:spcPct val="130000"/>
              </a:lnSpc>
              <a:spcBef>
                <a:spcPct val="0"/>
              </a:spcBef>
              <a:spcAft>
                <a:spcPct val="0"/>
              </a:spcAft>
            </a:pPr>
            <a:r>
              <a:rPr lang="en-US" sz="1400" dirty="0">
                <a:solidFill>
                  <a:schemeClr val="tx1">
                    <a:lumMod val="65000"/>
                    <a:lumOff val="35000"/>
                  </a:schemeClr>
                </a:solidFill>
                <a:latin typeface="+mn-lt"/>
              </a:rPr>
              <a:t>Distributed leadership broadens responsibility, but unclear ownership may delay action (Carstensen et al., 2024).</a:t>
            </a:r>
          </a:p>
        </p:txBody>
      </p:sp>
      <p:sp>
        <p:nvSpPr>
          <p:cNvPr id="7" name="矩形 4"/>
          <p:cNvSpPr/>
          <p:nvPr>
            <p:custDataLst>
              <p:tags r:id="rId20"/>
            </p:custDataLst>
          </p:nvPr>
        </p:nvSpPr>
        <p:spPr>
          <a:xfrm>
            <a:off x="678180" y="2558103"/>
            <a:ext cx="2546762" cy="1043643"/>
          </a:xfrm>
          <a:prstGeom prst="rect">
            <a:avLst/>
          </a:prstGeom>
          <a:noFill/>
        </p:spPr>
        <p:txBody>
          <a:bodyPr wrap="square" lIns="0" tIns="0" rIns="0" bIns="0" rtlCol="0" anchor="t" anchorCtr="0">
            <a:normAutofit lnSpcReduction="20000"/>
          </a:bodyPr>
          <a:lstStyle/>
          <a:p>
            <a:pPr algn="just">
              <a:lnSpc>
                <a:spcPct val="130000"/>
              </a:lnSpc>
              <a:spcBef>
                <a:spcPct val="0"/>
              </a:spcBef>
              <a:spcAft>
                <a:spcPct val="0"/>
              </a:spcAft>
            </a:pPr>
            <a:r>
              <a:rPr lang="en-US" sz="1400" dirty="0">
                <a:solidFill>
                  <a:schemeClr val="tx1">
                    <a:lumMod val="65000"/>
                    <a:lumOff val="35000"/>
                  </a:schemeClr>
                </a:solidFill>
                <a:latin typeface="+mn-lt"/>
              </a:rPr>
              <a:t>Transformational leadership should rebuild trust, establish safety priorities, and empower clinical challenge.</a:t>
            </a:r>
          </a:p>
        </p:txBody>
      </p:sp>
      <p:sp>
        <p:nvSpPr>
          <p:cNvPr id="39" name="任意多边形: 形状 38"/>
          <p:cNvSpPr/>
          <p:nvPr>
            <p:custDataLst>
              <p:tags r:id="rId21"/>
            </p:custDataLst>
          </p:nvPr>
        </p:nvSpPr>
        <p:spPr>
          <a:xfrm>
            <a:off x="3849382" y="2786684"/>
            <a:ext cx="202489" cy="181384"/>
          </a:xfrm>
          <a:custGeom>
            <a:avLst/>
            <a:gdLst>
              <a:gd name="connsiteX0" fmla="*/ 190896 w 226694"/>
              <a:gd name="connsiteY0" fmla="*/ 168197 h 203066"/>
              <a:gd name="connsiteX1" fmla="*/ 208331 w 226694"/>
              <a:gd name="connsiteY1" fmla="*/ 185631 h 203066"/>
              <a:gd name="connsiteX2" fmla="*/ 190896 w 226694"/>
              <a:gd name="connsiteY2" fmla="*/ 203066 h 203066"/>
              <a:gd name="connsiteX3" fmla="*/ 173462 w 226694"/>
              <a:gd name="connsiteY3" fmla="*/ 185631 h 203066"/>
              <a:gd name="connsiteX4" fmla="*/ 190896 w 226694"/>
              <a:gd name="connsiteY4" fmla="*/ 168197 h 203066"/>
              <a:gd name="connsiteX5" fmla="*/ 93232 w 226694"/>
              <a:gd name="connsiteY5" fmla="*/ 168197 h 203066"/>
              <a:gd name="connsiteX6" fmla="*/ 110667 w 226694"/>
              <a:gd name="connsiteY6" fmla="*/ 185631 h 203066"/>
              <a:gd name="connsiteX7" fmla="*/ 93232 w 226694"/>
              <a:gd name="connsiteY7" fmla="*/ 203066 h 203066"/>
              <a:gd name="connsiteX8" fmla="*/ 75797 w 226694"/>
              <a:gd name="connsiteY8" fmla="*/ 185631 h 203066"/>
              <a:gd name="connsiteX9" fmla="*/ 93232 w 226694"/>
              <a:gd name="connsiteY9" fmla="*/ 168197 h 203066"/>
              <a:gd name="connsiteX10" fmla="*/ 69447 w 226694"/>
              <a:gd name="connsiteY10" fmla="*/ 98792 h 203066"/>
              <a:gd name="connsiteX11" fmla="*/ 63575 w 226694"/>
              <a:gd name="connsiteY11" fmla="*/ 104358 h 203066"/>
              <a:gd name="connsiteX12" fmla="*/ 69447 w 226694"/>
              <a:gd name="connsiteY12" fmla="*/ 109924 h 203066"/>
              <a:gd name="connsiteX13" fmla="*/ 185841 w 226694"/>
              <a:gd name="connsiteY13" fmla="*/ 109924 h 203066"/>
              <a:gd name="connsiteX14" fmla="*/ 191713 w 226694"/>
              <a:gd name="connsiteY14" fmla="*/ 104358 h 203066"/>
              <a:gd name="connsiteX15" fmla="*/ 185841 w 226694"/>
              <a:gd name="connsiteY15" fmla="*/ 98792 h 203066"/>
              <a:gd name="connsiteX16" fmla="*/ 64215 w 226694"/>
              <a:gd name="connsiteY16" fmla="*/ 71840 h 203066"/>
              <a:gd name="connsiteX17" fmla="*/ 58413 w 226694"/>
              <a:gd name="connsiteY17" fmla="*/ 77406 h 203066"/>
              <a:gd name="connsiteX18" fmla="*/ 64229 w 226694"/>
              <a:gd name="connsiteY18" fmla="*/ 82972 h 203066"/>
              <a:gd name="connsiteX19" fmla="*/ 157971 w 226694"/>
              <a:gd name="connsiteY19" fmla="*/ 82972 h 203066"/>
              <a:gd name="connsiteX20" fmla="*/ 163773 w 226694"/>
              <a:gd name="connsiteY20" fmla="*/ 77406 h 203066"/>
              <a:gd name="connsiteX21" fmla="*/ 157971 w 226694"/>
              <a:gd name="connsiteY21" fmla="*/ 71840 h 203066"/>
              <a:gd name="connsiteX22" fmla="*/ 7374 w 226694"/>
              <a:gd name="connsiteY22" fmla="*/ 0 h 203066"/>
              <a:gd name="connsiteX23" fmla="*/ 36024 w 226694"/>
              <a:gd name="connsiteY23" fmla="*/ 0 h 203066"/>
              <a:gd name="connsiteX24" fmla="*/ 43288 w 226694"/>
              <a:gd name="connsiteY24" fmla="*/ 6094 h 203066"/>
              <a:gd name="connsiteX25" fmla="*/ 45750 w 226694"/>
              <a:gd name="connsiteY25" fmla="*/ 20203 h 203066"/>
              <a:gd name="connsiteX26" fmla="*/ 49299 w 226694"/>
              <a:gd name="connsiteY26" fmla="*/ 36943 h 203066"/>
              <a:gd name="connsiteX27" fmla="*/ 212780 w 226694"/>
              <a:gd name="connsiteY27" fmla="*/ 36943 h 203066"/>
              <a:gd name="connsiteX28" fmla="*/ 226694 w 226694"/>
              <a:gd name="connsiteY28" fmla="*/ 50857 h 203066"/>
              <a:gd name="connsiteX29" fmla="*/ 226694 w 226694"/>
              <a:gd name="connsiteY29" fmla="*/ 129627 h 203066"/>
              <a:gd name="connsiteX30" fmla="*/ 68723 w 226694"/>
              <a:gd name="connsiteY30" fmla="*/ 128681 h 203066"/>
              <a:gd name="connsiteX31" fmla="*/ 72480 w 226694"/>
              <a:gd name="connsiteY31" fmla="*/ 146408 h 203066"/>
              <a:gd name="connsiteX32" fmla="*/ 226666 w 226694"/>
              <a:gd name="connsiteY32" fmla="*/ 146408 h 203066"/>
              <a:gd name="connsiteX33" fmla="*/ 226666 w 226694"/>
              <a:gd name="connsiteY33" fmla="*/ 163105 h 203066"/>
              <a:gd name="connsiteX34" fmla="*/ 217984 w 226694"/>
              <a:gd name="connsiteY34" fmla="*/ 171788 h 203066"/>
              <a:gd name="connsiteX35" fmla="*/ 210303 w 226694"/>
              <a:gd name="connsiteY35" fmla="*/ 171788 h 203066"/>
              <a:gd name="connsiteX36" fmla="*/ 190071 w 226694"/>
              <a:gd name="connsiteY36" fmla="*/ 162131 h 203066"/>
              <a:gd name="connsiteX37" fmla="*/ 169840 w 226694"/>
              <a:gd name="connsiteY37" fmla="*/ 171788 h 203066"/>
              <a:gd name="connsiteX38" fmla="*/ 112707 w 226694"/>
              <a:gd name="connsiteY38" fmla="*/ 171788 h 203066"/>
              <a:gd name="connsiteX39" fmla="*/ 92475 w 226694"/>
              <a:gd name="connsiteY39" fmla="*/ 162131 h 203066"/>
              <a:gd name="connsiteX40" fmla="*/ 72244 w 226694"/>
              <a:gd name="connsiteY40" fmla="*/ 171788 h 203066"/>
              <a:gd name="connsiteX41" fmla="*/ 64702 w 226694"/>
              <a:gd name="connsiteY41" fmla="*/ 171788 h 203066"/>
              <a:gd name="connsiteX42" fmla="*/ 64006 w 226694"/>
              <a:gd name="connsiteY42" fmla="*/ 171732 h 203066"/>
              <a:gd name="connsiteX43" fmla="*/ 56200 w 226694"/>
              <a:gd name="connsiteY43" fmla="*/ 164872 h 203066"/>
              <a:gd name="connsiteX44" fmla="*/ 56075 w 226694"/>
              <a:gd name="connsiteY44" fmla="*/ 164288 h 203066"/>
              <a:gd name="connsiteX45" fmla="*/ 56061 w 226694"/>
              <a:gd name="connsiteY45" fmla="*/ 164218 h 203066"/>
              <a:gd name="connsiteX46" fmla="*/ 27509 w 226694"/>
              <a:gd name="connsiteY46" fmla="*/ 26089 h 203066"/>
              <a:gd name="connsiteX47" fmla="*/ 20287 w 226694"/>
              <a:gd name="connsiteY47" fmla="*/ 20203 h 203066"/>
              <a:gd name="connsiteX48" fmla="*/ 7374 w 226694"/>
              <a:gd name="connsiteY48" fmla="*/ 20203 h 203066"/>
              <a:gd name="connsiteX49" fmla="*/ 0 w 226694"/>
              <a:gd name="connsiteY49" fmla="*/ 12829 h 203066"/>
              <a:gd name="connsiteX50" fmla="*/ 0 w 226694"/>
              <a:gd name="connsiteY50" fmla="*/ 7374 h 203066"/>
              <a:gd name="connsiteX51" fmla="*/ 7374 w 226694"/>
              <a:gd name="connsiteY51" fmla="*/ 0 h 203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26694" h="203066">
                <a:moveTo>
                  <a:pt x="190896" y="168197"/>
                </a:moveTo>
                <a:cubicBezTo>
                  <a:pt x="200525" y="168197"/>
                  <a:pt x="208331" y="176002"/>
                  <a:pt x="208331" y="185631"/>
                </a:cubicBezTo>
                <a:cubicBezTo>
                  <a:pt x="208331" y="195260"/>
                  <a:pt x="200525" y="203066"/>
                  <a:pt x="190896" y="203066"/>
                </a:cubicBezTo>
                <a:cubicBezTo>
                  <a:pt x="181267" y="203066"/>
                  <a:pt x="173462" y="195260"/>
                  <a:pt x="173462" y="185631"/>
                </a:cubicBezTo>
                <a:cubicBezTo>
                  <a:pt x="173462" y="176002"/>
                  <a:pt x="181267" y="168197"/>
                  <a:pt x="190896" y="168197"/>
                </a:cubicBezTo>
                <a:close/>
                <a:moveTo>
                  <a:pt x="93232" y="168197"/>
                </a:moveTo>
                <a:cubicBezTo>
                  <a:pt x="102861" y="168197"/>
                  <a:pt x="110667" y="176002"/>
                  <a:pt x="110667" y="185631"/>
                </a:cubicBezTo>
                <a:cubicBezTo>
                  <a:pt x="110667" y="195260"/>
                  <a:pt x="102861" y="203066"/>
                  <a:pt x="93232" y="203066"/>
                </a:cubicBezTo>
                <a:cubicBezTo>
                  <a:pt x="83603" y="203066"/>
                  <a:pt x="75797" y="195260"/>
                  <a:pt x="75797" y="185631"/>
                </a:cubicBezTo>
                <a:cubicBezTo>
                  <a:pt x="75797" y="176002"/>
                  <a:pt x="83603" y="168197"/>
                  <a:pt x="93232" y="168197"/>
                </a:cubicBezTo>
                <a:close/>
                <a:moveTo>
                  <a:pt x="69447" y="98792"/>
                </a:moveTo>
                <a:cubicBezTo>
                  <a:pt x="66205" y="98792"/>
                  <a:pt x="63575" y="101283"/>
                  <a:pt x="63575" y="104358"/>
                </a:cubicBezTo>
                <a:cubicBezTo>
                  <a:pt x="63575" y="107433"/>
                  <a:pt x="66205" y="109924"/>
                  <a:pt x="69447" y="109924"/>
                </a:cubicBezTo>
                <a:lnTo>
                  <a:pt x="185841" y="109924"/>
                </a:lnTo>
                <a:cubicBezTo>
                  <a:pt x="189083" y="109924"/>
                  <a:pt x="191713" y="107433"/>
                  <a:pt x="191713" y="104358"/>
                </a:cubicBezTo>
                <a:cubicBezTo>
                  <a:pt x="191713" y="101283"/>
                  <a:pt x="189083" y="98792"/>
                  <a:pt x="185841" y="98792"/>
                </a:cubicBezTo>
                <a:close/>
                <a:moveTo>
                  <a:pt x="64215" y="71840"/>
                </a:moveTo>
                <a:cubicBezTo>
                  <a:pt x="61015" y="71840"/>
                  <a:pt x="58413" y="74331"/>
                  <a:pt x="58413" y="77406"/>
                </a:cubicBezTo>
                <a:cubicBezTo>
                  <a:pt x="58413" y="80481"/>
                  <a:pt x="61015" y="82972"/>
                  <a:pt x="64229" y="82972"/>
                </a:cubicBezTo>
                <a:lnTo>
                  <a:pt x="157971" y="82972"/>
                </a:lnTo>
                <a:cubicBezTo>
                  <a:pt x="161171" y="82972"/>
                  <a:pt x="163773" y="80481"/>
                  <a:pt x="163773" y="77406"/>
                </a:cubicBezTo>
                <a:cubicBezTo>
                  <a:pt x="163773" y="74331"/>
                  <a:pt x="161171" y="71840"/>
                  <a:pt x="157971" y="71840"/>
                </a:cubicBezTo>
                <a:close/>
                <a:moveTo>
                  <a:pt x="7374" y="0"/>
                </a:moveTo>
                <a:lnTo>
                  <a:pt x="36024" y="0"/>
                </a:lnTo>
                <a:cubicBezTo>
                  <a:pt x="39600" y="0"/>
                  <a:pt x="42675" y="2574"/>
                  <a:pt x="43288" y="6094"/>
                </a:cubicBezTo>
                <a:lnTo>
                  <a:pt x="45750" y="20203"/>
                </a:lnTo>
                <a:lnTo>
                  <a:pt x="49299" y="36943"/>
                </a:lnTo>
                <a:lnTo>
                  <a:pt x="212780" y="36943"/>
                </a:lnTo>
                <a:cubicBezTo>
                  <a:pt x="220461" y="36943"/>
                  <a:pt x="226694" y="43176"/>
                  <a:pt x="226694" y="50857"/>
                </a:cubicBezTo>
                <a:lnTo>
                  <a:pt x="226694" y="129627"/>
                </a:lnTo>
                <a:lnTo>
                  <a:pt x="68723" y="128681"/>
                </a:lnTo>
                <a:lnTo>
                  <a:pt x="72480" y="146408"/>
                </a:lnTo>
                <a:lnTo>
                  <a:pt x="226666" y="146408"/>
                </a:lnTo>
                <a:lnTo>
                  <a:pt x="226666" y="163105"/>
                </a:lnTo>
                <a:cubicBezTo>
                  <a:pt x="226666" y="167906"/>
                  <a:pt x="222770" y="171788"/>
                  <a:pt x="217984" y="171788"/>
                </a:cubicBezTo>
                <a:lnTo>
                  <a:pt x="210303" y="171788"/>
                </a:lnTo>
                <a:cubicBezTo>
                  <a:pt x="205530" y="165902"/>
                  <a:pt x="198239" y="162131"/>
                  <a:pt x="190071" y="162131"/>
                </a:cubicBezTo>
                <a:cubicBezTo>
                  <a:pt x="181904" y="162131"/>
                  <a:pt x="174612" y="165902"/>
                  <a:pt x="169840" y="171788"/>
                </a:cubicBezTo>
                <a:lnTo>
                  <a:pt x="112707" y="171788"/>
                </a:lnTo>
                <a:cubicBezTo>
                  <a:pt x="107934" y="165902"/>
                  <a:pt x="100643" y="162131"/>
                  <a:pt x="92475" y="162131"/>
                </a:cubicBezTo>
                <a:cubicBezTo>
                  <a:pt x="84307" y="162131"/>
                  <a:pt x="77016" y="165902"/>
                  <a:pt x="72244" y="171788"/>
                </a:cubicBezTo>
                <a:lnTo>
                  <a:pt x="64702" y="171788"/>
                </a:lnTo>
                <a:cubicBezTo>
                  <a:pt x="64465" y="171788"/>
                  <a:pt x="64243" y="171774"/>
                  <a:pt x="64006" y="171732"/>
                </a:cubicBezTo>
                <a:cubicBezTo>
                  <a:pt x="60194" y="171426"/>
                  <a:pt x="56979" y="168671"/>
                  <a:pt x="56200" y="164872"/>
                </a:cubicBezTo>
                <a:lnTo>
                  <a:pt x="56075" y="164288"/>
                </a:lnTo>
                <a:cubicBezTo>
                  <a:pt x="56075" y="164260"/>
                  <a:pt x="56061" y="164246"/>
                  <a:pt x="56061" y="164218"/>
                </a:cubicBezTo>
                <a:lnTo>
                  <a:pt x="27509" y="26089"/>
                </a:lnTo>
                <a:cubicBezTo>
                  <a:pt x="26799" y="22652"/>
                  <a:pt x="23780" y="20203"/>
                  <a:pt x="20287" y="20203"/>
                </a:cubicBezTo>
                <a:lnTo>
                  <a:pt x="7374" y="20203"/>
                </a:lnTo>
                <a:cubicBezTo>
                  <a:pt x="3297" y="20203"/>
                  <a:pt x="0" y="16906"/>
                  <a:pt x="0" y="12829"/>
                </a:cubicBezTo>
                <a:lnTo>
                  <a:pt x="0" y="7374"/>
                </a:lnTo>
                <a:cubicBezTo>
                  <a:pt x="0" y="3297"/>
                  <a:pt x="3297" y="0"/>
                  <a:pt x="7374" y="0"/>
                </a:cubicBezTo>
                <a:close/>
              </a:path>
            </a:pathLst>
          </a:custGeom>
          <a:solidFill>
            <a:schemeClr val="accent1">
              <a:lumMod val="20000"/>
              <a:lumOff val="80000"/>
            </a:schemeClr>
          </a:solidFill>
          <a:ln w="1345" cap="flat">
            <a:noFill/>
            <a:prstDash val="solid"/>
            <a:miter/>
          </a:ln>
        </p:spPr>
        <p:txBody>
          <a:bodyPr wrap="square" rtlCol="0" anchor="ctr">
            <a:noAutofit/>
          </a:bodyPr>
          <a:lstStyle/>
          <a:p>
            <a:endParaRPr lang="en-US">
              <a:solidFill>
                <a:schemeClr val="tx1"/>
              </a:solidFill>
            </a:endParaRPr>
          </a:p>
        </p:txBody>
      </p:sp>
      <p:sp>
        <p:nvSpPr>
          <p:cNvPr id="30" name="任意多边形: 形状 29"/>
          <p:cNvSpPr/>
          <p:nvPr>
            <p:custDataLst>
              <p:tags r:id="rId22"/>
            </p:custDataLst>
          </p:nvPr>
        </p:nvSpPr>
        <p:spPr>
          <a:xfrm>
            <a:off x="3849382" y="4707215"/>
            <a:ext cx="202489" cy="195317"/>
          </a:xfrm>
          <a:custGeom>
            <a:avLst/>
            <a:gdLst>
              <a:gd name="connsiteX0" fmla="*/ 171524 w 226694"/>
              <a:gd name="connsiteY0" fmla="*/ 171207 h 218665"/>
              <a:gd name="connsiteX1" fmla="*/ 123461 w 226694"/>
              <a:gd name="connsiteY1" fmla="*/ 135074 h 218665"/>
              <a:gd name="connsiteX2" fmla="*/ 120614 w 226694"/>
              <a:gd name="connsiteY2" fmla="*/ 127485 h 218665"/>
              <a:gd name="connsiteX3" fmla="*/ 120614 w 226694"/>
              <a:gd name="connsiteY3" fmla="*/ 127372 h 218665"/>
              <a:gd name="connsiteX4" fmla="*/ 120955 w 226694"/>
              <a:gd name="connsiteY4" fmla="*/ 126693 h 218665"/>
              <a:gd name="connsiteX5" fmla="*/ 138951 w 226694"/>
              <a:gd name="connsiteY5" fmla="*/ 78327 h 218665"/>
              <a:gd name="connsiteX6" fmla="*/ 120158 w 226694"/>
              <a:gd name="connsiteY6" fmla="*/ 26676 h 218665"/>
              <a:gd name="connsiteX7" fmla="*/ 119133 w 226694"/>
              <a:gd name="connsiteY7" fmla="*/ 20220 h 218665"/>
              <a:gd name="connsiteX8" fmla="*/ 150340 w 226694"/>
              <a:gd name="connsiteY8" fmla="*/ 172 h 218665"/>
              <a:gd name="connsiteX9" fmla="*/ 191342 w 226694"/>
              <a:gd name="connsiteY9" fmla="*/ 35285 h 218665"/>
              <a:gd name="connsiteX10" fmla="*/ 177675 w 226694"/>
              <a:gd name="connsiteY10" fmla="*/ 87389 h 218665"/>
              <a:gd name="connsiteX11" fmla="*/ 173119 w 226694"/>
              <a:gd name="connsiteY11" fmla="*/ 93052 h 218665"/>
              <a:gd name="connsiteX12" fmla="*/ 172663 w 226694"/>
              <a:gd name="connsiteY12" fmla="*/ 101774 h 218665"/>
              <a:gd name="connsiteX13" fmla="*/ 174372 w 226694"/>
              <a:gd name="connsiteY13" fmla="*/ 104605 h 218665"/>
              <a:gd name="connsiteX14" fmla="*/ 188039 w 226694"/>
              <a:gd name="connsiteY14" fmla="*/ 111288 h 218665"/>
              <a:gd name="connsiteX15" fmla="*/ 202845 w 226694"/>
              <a:gd name="connsiteY15" fmla="*/ 118085 h 218665"/>
              <a:gd name="connsiteX16" fmla="*/ 225624 w 226694"/>
              <a:gd name="connsiteY16" fmla="*/ 138473 h 218665"/>
              <a:gd name="connsiteX17" fmla="*/ 223346 w 226694"/>
              <a:gd name="connsiteY17" fmla="*/ 159993 h 218665"/>
              <a:gd name="connsiteX18" fmla="*/ 177105 w 226694"/>
              <a:gd name="connsiteY18" fmla="*/ 174265 h 218665"/>
              <a:gd name="connsiteX19" fmla="*/ 171524 w 226694"/>
              <a:gd name="connsiteY19" fmla="*/ 171207 h 218665"/>
              <a:gd name="connsiteX20" fmla="*/ 114 w 226694"/>
              <a:gd name="connsiteY20" fmla="*/ 193861 h 218665"/>
              <a:gd name="connsiteX21" fmla="*/ 114 w 226694"/>
              <a:gd name="connsiteY21" fmla="*/ 185932 h 218665"/>
              <a:gd name="connsiteX22" fmla="*/ 2392 w 226694"/>
              <a:gd name="connsiteY22" fmla="*/ 179136 h 218665"/>
              <a:gd name="connsiteX23" fmla="*/ 23690 w 226694"/>
              <a:gd name="connsiteY23" fmla="*/ 158974 h 218665"/>
              <a:gd name="connsiteX24" fmla="*/ 24373 w 226694"/>
              <a:gd name="connsiteY24" fmla="*/ 158521 h 218665"/>
              <a:gd name="connsiteX25" fmla="*/ 45672 w 226694"/>
              <a:gd name="connsiteY25" fmla="*/ 148554 h 218665"/>
              <a:gd name="connsiteX26" fmla="*/ 52505 w 226694"/>
              <a:gd name="connsiteY26" fmla="*/ 145722 h 218665"/>
              <a:gd name="connsiteX27" fmla="*/ 54441 w 226694"/>
              <a:gd name="connsiteY27" fmla="*/ 144249 h 218665"/>
              <a:gd name="connsiteX28" fmla="*/ 58086 w 226694"/>
              <a:gd name="connsiteY28" fmla="*/ 125900 h 218665"/>
              <a:gd name="connsiteX29" fmla="*/ 53644 w 226694"/>
              <a:gd name="connsiteY29" fmla="*/ 120349 h 218665"/>
              <a:gd name="connsiteX30" fmla="*/ 53416 w 226694"/>
              <a:gd name="connsiteY30" fmla="*/ 120123 h 218665"/>
              <a:gd name="connsiteX31" fmla="*/ 36446 w 226694"/>
              <a:gd name="connsiteY31" fmla="*/ 67000 h 218665"/>
              <a:gd name="connsiteX32" fmla="*/ 78587 w 226694"/>
              <a:gd name="connsiteY32" fmla="*/ 28489 h 218665"/>
              <a:gd name="connsiteX33" fmla="*/ 121867 w 226694"/>
              <a:gd name="connsiteY33" fmla="*/ 66774 h 218665"/>
              <a:gd name="connsiteX34" fmla="*/ 121980 w 226694"/>
              <a:gd name="connsiteY34" fmla="*/ 67340 h 218665"/>
              <a:gd name="connsiteX35" fmla="*/ 116286 w 226694"/>
              <a:gd name="connsiteY35" fmla="*/ 101094 h 218665"/>
              <a:gd name="connsiteX36" fmla="*/ 105124 w 226694"/>
              <a:gd name="connsiteY36" fmla="*/ 120010 h 218665"/>
              <a:gd name="connsiteX37" fmla="*/ 104669 w 226694"/>
              <a:gd name="connsiteY37" fmla="*/ 120690 h 218665"/>
              <a:gd name="connsiteX38" fmla="*/ 100568 w 226694"/>
              <a:gd name="connsiteY38" fmla="*/ 125447 h 218665"/>
              <a:gd name="connsiteX39" fmla="*/ 100113 w 226694"/>
              <a:gd name="connsiteY39" fmla="*/ 126579 h 218665"/>
              <a:gd name="connsiteX40" fmla="*/ 102619 w 226694"/>
              <a:gd name="connsiteY40" fmla="*/ 145269 h 218665"/>
              <a:gd name="connsiteX41" fmla="*/ 111502 w 226694"/>
              <a:gd name="connsiteY41" fmla="*/ 148554 h 218665"/>
              <a:gd name="connsiteX42" fmla="*/ 112071 w 226694"/>
              <a:gd name="connsiteY42" fmla="*/ 148780 h 218665"/>
              <a:gd name="connsiteX43" fmla="*/ 149201 w 226694"/>
              <a:gd name="connsiteY43" fmla="*/ 170075 h 218665"/>
              <a:gd name="connsiteX44" fmla="*/ 149543 w 226694"/>
              <a:gd name="connsiteY44" fmla="*/ 170301 h 218665"/>
              <a:gd name="connsiteX45" fmla="*/ 157971 w 226694"/>
              <a:gd name="connsiteY45" fmla="*/ 182648 h 218665"/>
              <a:gd name="connsiteX46" fmla="*/ 158427 w 226694"/>
              <a:gd name="connsiteY46" fmla="*/ 186498 h 218665"/>
              <a:gd name="connsiteX47" fmla="*/ 158427 w 226694"/>
              <a:gd name="connsiteY47" fmla="*/ 195334 h 218665"/>
              <a:gd name="connsiteX48" fmla="*/ 158199 w 226694"/>
              <a:gd name="connsiteY48" fmla="*/ 196919 h 218665"/>
              <a:gd name="connsiteX49" fmla="*/ 124258 w 226694"/>
              <a:gd name="connsiteY49" fmla="*/ 215382 h 218665"/>
              <a:gd name="connsiteX50" fmla="*/ 37699 w 226694"/>
              <a:gd name="connsiteY50" fmla="*/ 215382 h 218665"/>
              <a:gd name="connsiteX51" fmla="*/ 4670 w 226694"/>
              <a:gd name="connsiteY51" fmla="*/ 201790 h 218665"/>
              <a:gd name="connsiteX52" fmla="*/ 114 w 226694"/>
              <a:gd name="connsiteY52" fmla="*/ 193861 h 218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26694" h="218665">
                <a:moveTo>
                  <a:pt x="171524" y="171207"/>
                </a:moveTo>
                <a:cubicBezTo>
                  <a:pt x="161730" y="152745"/>
                  <a:pt x="143734" y="143117"/>
                  <a:pt x="123461" y="135074"/>
                </a:cubicBezTo>
                <a:cubicBezTo>
                  <a:pt x="120386" y="133829"/>
                  <a:pt x="119133" y="130318"/>
                  <a:pt x="120614" y="127485"/>
                </a:cubicBezTo>
                <a:lnTo>
                  <a:pt x="120614" y="127372"/>
                </a:lnTo>
                <a:lnTo>
                  <a:pt x="120955" y="126693"/>
                </a:lnTo>
                <a:cubicBezTo>
                  <a:pt x="129953" y="114233"/>
                  <a:pt x="137811" y="98489"/>
                  <a:pt x="138951" y="78327"/>
                </a:cubicBezTo>
                <a:cubicBezTo>
                  <a:pt x="141114" y="55220"/>
                  <a:pt x="132345" y="38909"/>
                  <a:pt x="120158" y="26676"/>
                </a:cubicBezTo>
                <a:cubicBezTo>
                  <a:pt x="118450" y="24977"/>
                  <a:pt x="117994" y="22372"/>
                  <a:pt x="119133" y="20220"/>
                </a:cubicBezTo>
                <a:cubicBezTo>
                  <a:pt x="124941" y="9573"/>
                  <a:pt x="133939" y="1191"/>
                  <a:pt x="150340" y="172"/>
                </a:cubicBezTo>
                <a:cubicBezTo>
                  <a:pt x="175397" y="-961"/>
                  <a:pt x="189064" y="14897"/>
                  <a:pt x="191342" y="35285"/>
                </a:cubicBezTo>
                <a:cubicBezTo>
                  <a:pt x="194759" y="57939"/>
                  <a:pt x="186786" y="76062"/>
                  <a:pt x="177675" y="87389"/>
                </a:cubicBezTo>
                <a:cubicBezTo>
                  <a:pt x="176535" y="89654"/>
                  <a:pt x="174258" y="90786"/>
                  <a:pt x="173119" y="93052"/>
                </a:cubicBezTo>
                <a:cubicBezTo>
                  <a:pt x="172207" y="94864"/>
                  <a:pt x="171980" y="99055"/>
                  <a:pt x="172663" y="101774"/>
                </a:cubicBezTo>
                <a:cubicBezTo>
                  <a:pt x="172891" y="102907"/>
                  <a:pt x="173460" y="103813"/>
                  <a:pt x="174372" y="104605"/>
                </a:cubicBezTo>
                <a:cubicBezTo>
                  <a:pt x="177561" y="107324"/>
                  <a:pt x="184052" y="109249"/>
                  <a:pt x="188039" y="111288"/>
                </a:cubicBezTo>
                <a:cubicBezTo>
                  <a:pt x="193733" y="113554"/>
                  <a:pt x="198289" y="115819"/>
                  <a:pt x="202845" y="118085"/>
                </a:cubicBezTo>
                <a:cubicBezTo>
                  <a:pt x="211957" y="122615"/>
                  <a:pt x="222207" y="129411"/>
                  <a:pt x="225624" y="138473"/>
                </a:cubicBezTo>
                <a:cubicBezTo>
                  <a:pt x="227902" y="144136"/>
                  <a:pt x="226763" y="155463"/>
                  <a:pt x="223346" y="159993"/>
                </a:cubicBezTo>
                <a:cubicBezTo>
                  <a:pt x="215943" y="170528"/>
                  <a:pt x="194644" y="172226"/>
                  <a:pt x="177105" y="174265"/>
                </a:cubicBezTo>
                <a:cubicBezTo>
                  <a:pt x="174827" y="174379"/>
                  <a:pt x="172663" y="173246"/>
                  <a:pt x="171524" y="171207"/>
                </a:cubicBezTo>
                <a:moveTo>
                  <a:pt x="114" y="193861"/>
                </a:moveTo>
                <a:lnTo>
                  <a:pt x="114" y="185932"/>
                </a:lnTo>
                <a:cubicBezTo>
                  <a:pt x="114" y="183667"/>
                  <a:pt x="1253" y="181401"/>
                  <a:pt x="2392" y="179136"/>
                </a:cubicBezTo>
                <a:cubicBezTo>
                  <a:pt x="6834" y="170188"/>
                  <a:pt x="15831" y="164525"/>
                  <a:pt x="23690" y="158974"/>
                </a:cubicBezTo>
                <a:cubicBezTo>
                  <a:pt x="23918" y="158861"/>
                  <a:pt x="24146" y="158634"/>
                  <a:pt x="24373" y="158521"/>
                </a:cubicBezTo>
                <a:cubicBezTo>
                  <a:pt x="31093" y="155237"/>
                  <a:pt x="37813" y="151838"/>
                  <a:pt x="45672" y="148554"/>
                </a:cubicBezTo>
                <a:cubicBezTo>
                  <a:pt x="47608" y="147648"/>
                  <a:pt x="50341" y="146628"/>
                  <a:pt x="52505" y="145722"/>
                </a:cubicBezTo>
                <a:cubicBezTo>
                  <a:pt x="53302" y="145382"/>
                  <a:pt x="53986" y="144929"/>
                  <a:pt x="54441" y="144249"/>
                </a:cubicBezTo>
                <a:cubicBezTo>
                  <a:pt x="57744" y="140285"/>
                  <a:pt x="61275" y="132130"/>
                  <a:pt x="58086" y="125900"/>
                </a:cubicBezTo>
                <a:cubicBezTo>
                  <a:pt x="56947" y="123635"/>
                  <a:pt x="55808" y="122502"/>
                  <a:pt x="53644" y="120349"/>
                </a:cubicBezTo>
                <a:lnTo>
                  <a:pt x="53416" y="120123"/>
                </a:lnTo>
                <a:cubicBezTo>
                  <a:pt x="43166" y="108796"/>
                  <a:pt x="34168" y="89541"/>
                  <a:pt x="36446" y="67000"/>
                </a:cubicBezTo>
                <a:cubicBezTo>
                  <a:pt x="38724" y="44346"/>
                  <a:pt x="53530" y="28489"/>
                  <a:pt x="78587" y="28489"/>
                </a:cubicBezTo>
                <a:cubicBezTo>
                  <a:pt x="103529" y="28489"/>
                  <a:pt x="118336" y="44233"/>
                  <a:pt x="121867" y="66774"/>
                </a:cubicBezTo>
                <a:cubicBezTo>
                  <a:pt x="121867" y="67000"/>
                  <a:pt x="121867" y="67113"/>
                  <a:pt x="121980" y="67340"/>
                </a:cubicBezTo>
                <a:cubicBezTo>
                  <a:pt x="123005" y="80819"/>
                  <a:pt x="119702" y="93165"/>
                  <a:pt x="116286" y="101094"/>
                </a:cubicBezTo>
                <a:cubicBezTo>
                  <a:pt x="112983" y="108910"/>
                  <a:pt x="109566" y="114460"/>
                  <a:pt x="105124" y="120010"/>
                </a:cubicBezTo>
                <a:cubicBezTo>
                  <a:pt x="104896" y="120236"/>
                  <a:pt x="104782" y="120463"/>
                  <a:pt x="104669" y="120690"/>
                </a:cubicBezTo>
                <a:cubicBezTo>
                  <a:pt x="103529" y="122502"/>
                  <a:pt x="101707" y="123635"/>
                  <a:pt x="100568" y="125447"/>
                </a:cubicBezTo>
                <a:cubicBezTo>
                  <a:pt x="100341" y="125787"/>
                  <a:pt x="100226" y="126126"/>
                  <a:pt x="100113" y="126579"/>
                </a:cubicBezTo>
                <a:cubicBezTo>
                  <a:pt x="98176" y="133262"/>
                  <a:pt x="100341" y="141984"/>
                  <a:pt x="102619" y="145269"/>
                </a:cubicBezTo>
                <a:cubicBezTo>
                  <a:pt x="103757" y="147421"/>
                  <a:pt x="108085" y="147534"/>
                  <a:pt x="111502" y="148554"/>
                </a:cubicBezTo>
                <a:cubicBezTo>
                  <a:pt x="111730" y="148667"/>
                  <a:pt x="111844" y="148667"/>
                  <a:pt x="112071" y="148780"/>
                </a:cubicBezTo>
                <a:cubicBezTo>
                  <a:pt x="125625" y="154443"/>
                  <a:pt x="139065" y="161126"/>
                  <a:pt x="149201" y="170075"/>
                </a:cubicBezTo>
                <a:cubicBezTo>
                  <a:pt x="149315" y="170188"/>
                  <a:pt x="149428" y="170301"/>
                  <a:pt x="149543" y="170301"/>
                </a:cubicBezTo>
                <a:cubicBezTo>
                  <a:pt x="152504" y="173246"/>
                  <a:pt x="156376" y="177211"/>
                  <a:pt x="157971" y="182648"/>
                </a:cubicBezTo>
                <a:cubicBezTo>
                  <a:pt x="158312" y="183893"/>
                  <a:pt x="158427" y="185253"/>
                  <a:pt x="158427" y="186498"/>
                </a:cubicBezTo>
                <a:lnTo>
                  <a:pt x="158427" y="195334"/>
                </a:lnTo>
                <a:cubicBezTo>
                  <a:pt x="158427" y="195900"/>
                  <a:pt x="158312" y="196466"/>
                  <a:pt x="158199" y="196919"/>
                </a:cubicBezTo>
                <a:cubicBezTo>
                  <a:pt x="154326" y="208699"/>
                  <a:pt x="138723" y="212097"/>
                  <a:pt x="124258" y="215382"/>
                </a:cubicBezTo>
                <a:cubicBezTo>
                  <a:pt x="99201" y="219913"/>
                  <a:pt x="63895" y="219913"/>
                  <a:pt x="37699" y="215382"/>
                </a:cubicBezTo>
                <a:cubicBezTo>
                  <a:pt x="25171" y="213117"/>
                  <a:pt x="11503" y="209719"/>
                  <a:pt x="4670" y="201790"/>
                </a:cubicBezTo>
                <a:cubicBezTo>
                  <a:pt x="2392" y="200658"/>
                  <a:pt x="1253" y="198392"/>
                  <a:pt x="114" y="193861"/>
                </a:cubicBezTo>
              </a:path>
            </a:pathLst>
          </a:custGeom>
          <a:solidFill>
            <a:schemeClr val="accent2">
              <a:lumMod val="20000"/>
              <a:lumOff val="80000"/>
            </a:schemeClr>
          </a:solidFill>
          <a:ln w="7833" cap="flat">
            <a:noFill/>
            <a:prstDash val="solid"/>
            <a:miter/>
          </a:ln>
        </p:spPr>
        <p:txBody>
          <a:bodyPr rtlCol="0" anchor="ctr"/>
          <a:lstStyle/>
          <a:p>
            <a:endParaRPr lang="en-US">
              <a:solidFill>
                <a:schemeClr val="tx1"/>
              </a:solidFill>
            </a:endParaRPr>
          </a:p>
        </p:txBody>
      </p:sp>
      <p:sp>
        <p:nvSpPr>
          <p:cNvPr id="40" name="任意多边形: 形状 39"/>
          <p:cNvSpPr/>
          <p:nvPr>
            <p:custDataLst>
              <p:tags r:id="rId23"/>
            </p:custDataLst>
          </p:nvPr>
        </p:nvSpPr>
        <p:spPr>
          <a:xfrm>
            <a:off x="5790332" y="2788953"/>
            <a:ext cx="185560" cy="185474"/>
          </a:xfrm>
          <a:custGeom>
            <a:avLst/>
            <a:gdLst>
              <a:gd name="connsiteX0" fmla="*/ 163840 w 207742"/>
              <a:gd name="connsiteY0" fmla="*/ 133752 h 207645"/>
              <a:gd name="connsiteX1" fmla="*/ 163840 w 207742"/>
              <a:gd name="connsiteY1" fmla="*/ 147926 h 207645"/>
              <a:gd name="connsiteX2" fmla="*/ 136830 w 207742"/>
              <a:gd name="connsiteY2" fmla="*/ 147926 h 207645"/>
              <a:gd name="connsiteX3" fmla="*/ 136830 w 207742"/>
              <a:gd name="connsiteY3" fmla="*/ 169340 h 207645"/>
              <a:gd name="connsiteX4" fmla="*/ 163819 w 207742"/>
              <a:gd name="connsiteY4" fmla="*/ 169340 h 207645"/>
              <a:gd name="connsiteX5" fmla="*/ 163819 w 207742"/>
              <a:gd name="connsiteY5" fmla="*/ 183595 h 207645"/>
              <a:gd name="connsiteX6" fmla="*/ 199508 w 207742"/>
              <a:gd name="connsiteY6" fmla="*/ 158673 h 207645"/>
              <a:gd name="connsiteX7" fmla="*/ 166882 w 207742"/>
              <a:gd name="connsiteY7" fmla="*/ 117854 h 207645"/>
              <a:gd name="connsiteX8" fmla="*/ 207742 w 207742"/>
              <a:gd name="connsiteY8" fmla="*/ 158673 h 207645"/>
              <a:gd name="connsiteX9" fmla="*/ 166882 w 207742"/>
              <a:gd name="connsiteY9" fmla="*/ 199513 h 207645"/>
              <a:gd name="connsiteX10" fmla="*/ 126022 w 207742"/>
              <a:gd name="connsiteY10" fmla="*/ 158673 h 207645"/>
              <a:gd name="connsiteX11" fmla="*/ 166882 w 207742"/>
              <a:gd name="connsiteY11" fmla="*/ 117854 h 207645"/>
              <a:gd name="connsiteX12" fmla="*/ 104471 w 207742"/>
              <a:gd name="connsiteY12" fmla="*/ 0 h 207645"/>
              <a:gd name="connsiteX13" fmla="*/ 156708 w 207742"/>
              <a:gd name="connsiteY13" fmla="*/ 52215 h 207645"/>
              <a:gd name="connsiteX14" fmla="*/ 108406 w 207742"/>
              <a:gd name="connsiteY14" fmla="*/ 104046 h 207645"/>
              <a:gd name="connsiteX15" fmla="*/ 124465 w 207742"/>
              <a:gd name="connsiteY15" fmla="*/ 105871 h 207645"/>
              <a:gd name="connsiteX16" fmla="*/ 125013 w 207742"/>
              <a:gd name="connsiteY16" fmla="*/ 105972 h 207645"/>
              <a:gd name="connsiteX17" fmla="*/ 125155 w 207742"/>
              <a:gd name="connsiteY17" fmla="*/ 105992 h 207645"/>
              <a:gd name="connsiteX18" fmla="*/ 148008 w 207742"/>
              <a:gd name="connsiteY18" fmla="*/ 113313 h 207645"/>
              <a:gd name="connsiteX19" fmla="*/ 117814 w 207742"/>
              <a:gd name="connsiteY19" fmla="*/ 158958 h 207645"/>
              <a:gd name="connsiteX20" fmla="*/ 156261 w 207742"/>
              <a:gd name="connsiteY20" fmla="*/ 207645 h 207645"/>
              <a:gd name="connsiteX21" fmla="*/ 0 w 207742"/>
              <a:gd name="connsiteY21" fmla="*/ 207645 h 207645"/>
              <a:gd name="connsiteX22" fmla="*/ 100537 w 207742"/>
              <a:gd name="connsiteY22" fmla="*/ 104025 h 207645"/>
              <a:gd name="connsiteX23" fmla="*/ 52236 w 207742"/>
              <a:gd name="connsiteY23" fmla="*/ 52215 h 207645"/>
              <a:gd name="connsiteX24" fmla="*/ 104471 w 207742"/>
              <a:gd name="connsiteY24" fmla="*/ 0 h 207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07742" h="207645">
                <a:moveTo>
                  <a:pt x="163840" y="133752"/>
                </a:moveTo>
                <a:lnTo>
                  <a:pt x="163840" y="147926"/>
                </a:lnTo>
                <a:lnTo>
                  <a:pt x="136830" y="147926"/>
                </a:lnTo>
                <a:lnTo>
                  <a:pt x="136830" y="169340"/>
                </a:lnTo>
                <a:lnTo>
                  <a:pt x="163819" y="169340"/>
                </a:lnTo>
                <a:lnTo>
                  <a:pt x="163819" y="183595"/>
                </a:lnTo>
                <a:lnTo>
                  <a:pt x="199508" y="158673"/>
                </a:lnTo>
                <a:close/>
                <a:moveTo>
                  <a:pt x="166882" y="117854"/>
                </a:moveTo>
                <a:cubicBezTo>
                  <a:pt x="189451" y="117854"/>
                  <a:pt x="207742" y="136125"/>
                  <a:pt x="207742" y="158673"/>
                </a:cubicBezTo>
                <a:cubicBezTo>
                  <a:pt x="207742" y="181222"/>
                  <a:pt x="189451" y="199513"/>
                  <a:pt x="166882" y="199513"/>
                </a:cubicBezTo>
                <a:cubicBezTo>
                  <a:pt x="144313" y="199513"/>
                  <a:pt x="126022" y="181222"/>
                  <a:pt x="126022" y="158673"/>
                </a:cubicBezTo>
                <a:cubicBezTo>
                  <a:pt x="126022" y="136125"/>
                  <a:pt x="144333" y="117854"/>
                  <a:pt x="166882" y="117854"/>
                </a:cubicBezTo>
                <a:close/>
                <a:moveTo>
                  <a:pt x="104471" y="0"/>
                </a:moveTo>
                <a:cubicBezTo>
                  <a:pt x="133327" y="0"/>
                  <a:pt x="156708" y="23380"/>
                  <a:pt x="156708" y="52215"/>
                </a:cubicBezTo>
                <a:cubicBezTo>
                  <a:pt x="156708" y="79692"/>
                  <a:pt x="135395" y="101977"/>
                  <a:pt x="108406" y="104046"/>
                </a:cubicBezTo>
                <a:cubicBezTo>
                  <a:pt x="113880" y="104248"/>
                  <a:pt x="119234" y="104857"/>
                  <a:pt x="124465" y="105871"/>
                </a:cubicBezTo>
                <a:cubicBezTo>
                  <a:pt x="124648" y="105891"/>
                  <a:pt x="124830" y="105932"/>
                  <a:pt x="125013" y="105972"/>
                </a:cubicBezTo>
                <a:cubicBezTo>
                  <a:pt x="125054" y="105972"/>
                  <a:pt x="125114" y="105992"/>
                  <a:pt x="125155" y="105992"/>
                </a:cubicBezTo>
                <a:cubicBezTo>
                  <a:pt x="133023" y="107533"/>
                  <a:pt x="140688" y="110007"/>
                  <a:pt x="148008" y="113313"/>
                </a:cubicBezTo>
                <a:cubicBezTo>
                  <a:pt x="130894" y="121383"/>
                  <a:pt x="117814" y="138782"/>
                  <a:pt x="117814" y="158958"/>
                </a:cubicBezTo>
                <a:cubicBezTo>
                  <a:pt x="117814" y="182237"/>
                  <a:pt x="134807" y="201825"/>
                  <a:pt x="156261" y="207645"/>
                </a:cubicBezTo>
                <a:lnTo>
                  <a:pt x="0" y="207645"/>
                </a:lnTo>
                <a:cubicBezTo>
                  <a:pt x="0" y="151617"/>
                  <a:pt x="44672" y="106094"/>
                  <a:pt x="100537" y="104025"/>
                </a:cubicBezTo>
                <a:cubicBezTo>
                  <a:pt x="73568" y="101977"/>
                  <a:pt x="52236" y="79712"/>
                  <a:pt x="52236" y="52215"/>
                </a:cubicBezTo>
                <a:cubicBezTo>
                  <a:pt x="52236" y="23380"/>
                  <a:pt x="75636" y="0"/>
                  <a:pt x="104471" y="0"/>
                </a:cubicBezTo>
                <a:close/>
              </a:path>
            </a:pathLst>
          </a:custGeom>
          <a:solidFill>
            <a:schemeClr val="accent2">
              <a:lumMod val="20000"/>
              <a:lumOff val="80000"/>
            </a:schemeClr>
          </a:solidFill>
          <a:ln w="7141" cap="flat">
            <a:noFill/>
            <a:prstDash val="solid"/>
            <a:miter/>
          </a:ln>
        </p:spPr>
        <p:txBody>
          <a:bodyPr wrap="square" rtlCol="0" anchor="ctr">
            <a:noAutofit/>
          </a:bodyPr>
          <a:lstStyle/>
          <a:p>
            <a:endParaRPr lang="en-US">
              <a:solidFill>
                <a:schemeClr val="tx1"/>
              </a:solidFill>
            </a:endParaRPr>
          </a:p>
        </p:txBody>
      </p:sp>
      <p:sp>
        <p:nvSpPr>
          <p:cNvPr id="41" name="任意多边形: 形状 40"/>
          <p:cNvSpPr/>
          <p:nvPr>
            <p:custDataLst>
              <p:tags r:id="rId24"/>
            </p:custDataLst>
          </p:nvPr>
        </p:nvSpPr>
        <p:spPr>
          <a:xfrm>
            <a:off x="5792034" y="4706648"/>
            <a:ext cx="181865" cy="196818"/>
          </a:xfrm>
          <a:custGeom>
            <a:avLst/>
            <a:gdLst>
              <a:gd name="connsiteX0" fmla="*/ 183250 w 203605"/>
              <a:gd name="connsiteY0" fmla="*/ 128058 h 220345"/>
              <a:gd name="connsiteX1" fmla="*/ 200014 w 203605"/>
              <a:gd name="connsiteY1" fmla="*/ 128058 h 220345"/>
              <a:gd name="connsiteX2" fmla="*/ 200014 w 203605"/>
              <a:gd name="connsiteY2" fmla="*/ 145124 h 220345"/>
              <a:gd name="connsiteX3" fmla="*/ 128170 w 203605"/>
              <a:gd name="connsiteY3" fmla="*/ 218263 h 220345"/>
              <a:gd name="connsiteX4" fmla="*/ 122183 w 203605"/>
              <a:gd name="connsiteY4" fmla="*/ 219482 h 220345"/>
              <a:gd name="connsiteX5" fmla="*/ 112603 w 203605"/>
              <a:gd name="connsiteY5" fmla="*/ 215825 h 220345"/>
              <a:gd name="connsiteX6" fmla="*/ 83866 w 203605"/>
              <a:gd name="connsiteY6" fmla="*/ 185350 h 220345"/>
              <a:gd name="connsiteX7" fmla="*/ 83866 w 203605"/>
              <a:gd name="connsiteY7" fmla="*/ 168285 h 220345"/>
              <a:gd name="connsiteX8" fmla="*/ 100629 w 203605"/>
              <a:gd name="connsiteY8" fmla="*/ 168285 h 220345"/>
              <a:gd name="connsiteX9" fmla="*/ 122183 w 203605"/>
              <a:gd name="connsiteY9" fmla="*/ 190226 h 220345"/>
              <a:gd name="connsiteX10" fmla="*/ 59870 w 203605"/>
              <a:gd name="connsiteY10" fmla="*/ 36570 h 220345"/>
              <a:gd name="connsiteX11" fmla="*/ 47896 w 203605"/>
              <a:gd name="connsiteY11" fmla="*/ 48759 h 220345"/>
              <a:gd name="connsiteX12" fmla="*/ 95792 w 203605"/>
              <a:gd name="connsiteY12" fmla="*/ 97519 h 220345"/>
              <a:gd name="connsiteX13" fmla="*/ 143688 w 203605"/>
              <a:gd name="connsiteY13" fmla="*/ 48759 h 220345"/>
              <a:gd name="connsiteX14" fmla="*/ 131714 w 203605"/>
              <a:gd name="connsiteY14" fmla="*/ 36570 h 220345"/>
              <a:gd name="connsiteX15" fmla="*/ 119740 w 203605"/>
              <a:gd name="connsiteY15" fmla="*/ 48759 h 220345"/>
              <a:gd name="connsiteX16" fmla="*/ 95792 w 203605"/>
              <a:gd name="connsiteY16" fmla="*/ 73139 h 220345"/>
              <a:gd name="connsiteX17" fmla="*/ 71844 w 203605"/>
              <a:gd name="connsiteY17" fmla="*/ 48759 h 220345"/>
              <a:gd name="connsiteX18" fmla="*/ 59870 w 203605"/>
              <a:gd name="connsiteY18" fmla="*/ 36570 h 220345"/>
              <a:gd name="connsiteX19" fmla="*/ 35922 w 203605"/>
              <a:gd name="connsiteY19" fmla="*/ 0 h 220345"/>
              <a:gd name="connsiteX20" fmla="*/ 155662 w 203605"/>
              <a:gd name="connsiteY20" fmla="*/ 0 h 220345"/>
              <a:gd name="connsiteX21" fmla="*/ 191584 w 203605"/>
              <a:gd name="connsiteY21" fmla="*/ 36570 h 220345"/>
              <a:gd name="connsiteX22" fmla="*/ 191945 w 203605"/>
              <a:gd name="connsiteY22" fmla="*/ 109742 h 220345"/>
              <a:gd name="connsiteX23" fmla="*/ 121179 w 203605"/>
              <a:gd name="connsiteY23" fmla="*/ 178777 h 220345"/>
              <a:gd name="connsiteX24" fmla="*/ 103344 w 203605"/>
              <a:gd name="connsiteY24" fmla="*/ 161217 h 220345"/>
              <a:gd name="connsiteX25" fmla="*/ 76134 w 203605"/>
              <a:gd name="connsiteY25" fmla="*/ 161217 h 220345"/>
              <a:gd name="connsiteX26" fmla="*/ 76134 w 203605"/>
              <a:gd name="connsiteY26" fmla="*/ 187941 h 220345"/>
              <a:gd name="connsiteX27" fmla="*/ 104970 w 203605"/>
              <a:gd name="connsiteY27" fmla="*/ 220345 h 220345"/>
              <a:gd name="connsiteX28" fmla="*/ 35922 w 203605"/>
              <a:gd name="connsiteY28" fmla="*/ 219418 h 220345"/>
              <a:gd name="connsiteX29" fmla="*/ 0 w 203605"/>
              <a:gd name="connsiteY29" fmla="*/ 182848 h 220345"/>
              <a:gd name="connsiteX30" fmla="*/ 0 w 203605"/>
              <a:gd name="connsiteY30" fmla="*/ 36570 h 220345"/>
              <a:gd name="connsiteX31" fmla="*/ 35922 w 203605"/>
              <a:gd name="connsiteY31" fmla="*/ 0 h 220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03605" h="220345">
                <a:moveTo>
                  <a:pt x="183250" y="128058"/>
                </a:moveTo>
                <a:cubicBezTo>
                  <a:pt x="188040" y="123182"/>
                  <a:pt x="195224" y="123182"/>
                  <a:pt x="200014" y="128058"/>
                </a:cubicBezTo>
                <a:cubicBezTo>
                  <a:pt x="204803" y="132934"/>
                  <a:pt x="204803" y="140248"/>
                  <a:pt x="200014" y="145124"/>
                </a:cubicBezTo>
                <a:lnTo>
                  <a:pt x="128170" y="218263"/>
                </a:lnTo>
                <a:lnTo>
                  <a:pt x="122183" y="219482"/>
                </a:lnTo>
                <a:cubicBezTo>
                  <a:pt x="118590" y="219482"/>
                  <a:pt x="114998" y="218263"/>
                  <a:pt x="112603" y="215825"/>
                </a:cubicBezTo>
                <a:lnTo>
                  <a:pt x="83866" y="185350"/>
                </a:lnTo>
                <a:cubicBezTo>
                  <a:pt x="79076" y="180474"/>
                  <a:pt x="79076" y="173160"/>
                  <a:pt x="83866" y="168285"/>
                </a:cubicBezTo>
                <a:cubicBezTo>
                  <a:pt x="88655" y="163408"/>
                  <a:pt x="95840" y="163408"/>
                  <a:pt x="100629" y="168285"/>
                </a:cubicBezTo>
                <a:lnTo>
                  <a:pt x="122183" y="190226"/>
                </a:lnTo>
                <a:close/>
                <a:moveTo>
                  <a:pt x="59870" y="36570"/>
                </a:moveTo>
                <a:cubicBezTo>
                  <a:pt x="52686" y="36570"/>
                  <a:pt x="47896" y="41446"/>
                  <a:pt x="47896" y="48759"/>
                </a:cubicBezTo>
                <a:cubicBezTo>
                  <a:pt x="47896" y="75577"/>
                  <a:pt x="69449" y="97519"/>
                  <a:pt x="95792" y="97519"/>
                </a:cubicBezTo>
                <a:cubicBezTo>
                  <a:pt x="122135" y="97519"/>
                  <a:pt x="143688" y="75577"/>
                  <a:pt x="143688" y="48759"/>
                </a:cubicBezTo>
                <a:cubicBezTo>
                  <a:pt x="143688" y="41446"/>
                  <a:pt x="138899" y="36570"/>
                  <a:pt x="131714" y="36570"/>
                </a:cubicBezTo>
                <a:cubicBezTo>
                  <a:pt x="124530" y="36570"/>
                  <a:pt x="119740" y="41446"/>
                  <a:pt x="119740" y="48759"/>
                </a:cubicBezTo>
                <a:cubicBezTo>
                  <a:pt x="119740" y="62168"/>
                  <a:pt x="108963" y="73139"/>
                  <a:pt x="95792" y="73139"/>
                </a:cubicBezTo>
                <a:cubicBezTo>
                  <a:pt x="82620" y="73139"/>
                  <a:pt x="71844" y="62168"/>
                  <a:pt x="71844" y="48759"/>
                </a:cubicBezTo>
                <a:cubicBezTo>
                  <a:pt x="71844" y="41446"/>
                  <a:pt x="67054" y="36570"/>
                  <a:pt x="59870" y="36570"/>
                </a:cubicBezTo>
                <a:close/>
                <a:moveTo>
                  <a:pt x="35922" y="0"/>
                </a:moveTo>
                <a:lnTo>
                  <a:pt x="155662" y="0"/>
                </a:lnTo>
                <a:cubicBezTo>
                  <a:pt x="176018" y="0"/>
                  <a:pt x="191584" y="15847"/>
                  <a:pt x="191584" y="36570"/>
                </a:cubicBezTo>
                <a:lnTo>
                  <a:pt x="191945" y="109742"/>
                </a:lnTo>
                <a:lnTo>
                  <a:pt x="121179" y="178777"/>
                </a:lnTo>
                <a:lnTo>
                  <a:pt x="103344" y="161217"/>
                </a:lnTo>
                <a:cubicBezTo>
                  <a:pt x="95736" y="153581"/>
                  <a:pt x="83742" y="153581"/>
                  <a:pt x="76134" y="161217"/>
                </a:cubicBezTo>
                <a:cubicBezTo>
                  <a:pt x="68526" y="168852"/>
                  <a:pt x="68526" y="180306"/>
                  <a:pt x="76134" y="187941"/>
                </a:cubicBezTo>
                <a:lnTo>
                  <a:pt x="104970" y="220345"/>
                </a:lnTo>
                <a:lnTo>
                  <a:pt x="35922" y="219418"/>
                </a:lnTo>
                <a:cubicBezTo>
                  <a:pt x="15566" y="219418"/>
                  <a:pt x="0" y="203571"/>
                  <a:pt x="0" y="182848"/>
                </a:cubicBezTo>
                <a:lnTo>
                  <a:pt x="0" y="36570"/>
                </a:lnTo>
                <a:cubicBezTo>
                  <a:pt x="0" y="15847"/>
                  <a:pt x="15566" y="0"/>
                  <a:pt x="35922" y="0"/>
                </a:cubicBezTo>
                <a:close/>
              </a:path>
            </a:pathLst>
          </a:custGeom>
          <a:solidFill>
            <a:schemeClr val="accent1">
              <a:lumMod val="20000"/>
              <a:lumOff val="80000"/>
            </a:schemeClr>
          </a:solidFill>
          <a:ln w="7793" cap="flat">
            <a:noFill/>
            <a:prstDash val="solid"/>
            <a:miter/>
          </a:ln>
        </p:spPr>
        <p:txBody>
          <a:bodyPr wrap="square" rtlCol="0" anchor="ctr">
            <a:noAutofit/>
          </a:bodyPr>
          <a:lstStyle/>
          <a:p>
            <a:endParaRPr lang="en-US">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5475" y="297180"/>
            <a:ext cx="8115935" cy="908050"/>
          </a:xfrm>
          <a:solidFill>
            <a:schemeClr val="bg2">
              <a:lumMod val="60000"/>
              <a:lumOff val="40000"/>
            </a:schemeClr>
          </a:solidFill>
        </p:spPr>
        <p:txBody>
          <a:bodyPr>
            <a:normAutofit/>
          </a:bodyPr>
          <a:lstStyle/>
          <a:p>
            <a:pPr algn="ctr"/>
            <a:r>
              <a:rPr lang="en-IN" b="1" dirty="0"/>
              <a:t>Workforce Preparation for Change</a:t>
            </a:r>
            <a:endParaRPr lang="en-IN" dirty="0"/>
          </a:p>
        </p:txBody>
      </p:sp>
      <p:sp>
        <p:nvSpPr>
          <p:cNvPr id="3" name="Content Placeholder 2"/>
          <p:cNvSpPr>
            <a:spLocks noGrp="1"/>
          </p:cNvSpPr>
          <p:nvPr>
            <p:ph idx="1"/>
          </p:nvPr>
        </p:nvSpPr>
        <p:spPr>
          <a:xfrm>
            <a:off x="94211" y="1618096"/>
            <a:ext cx="5418666" cy="3880773"/>
          </a:xfrm>
        </p:spPr>
        <p:txBody>
          <a:bodyPr/>
          <a:lstStyle/>
          <a:p>
            <a:pPr lvl="0" algn="just"/>
            <a:r>
              <a:rPr lang="en-IN" dirty="0"/>
              <a:t>Lewin’s unfreezing stage exposes governance failures and challenges deeply normalised organisational silence.</a:t>
            </a:r>
          </a:p>
          <a:p>
            <a:pPr lvl="0" algn="just"/>
            <a:r>
              <a:rPr lang="en-IN" dirty="0"/>
              <a:t>The change stage introduces escalation pathways, independent reviews, training, and multidisciplinary safety huddles.</a:t>
            </a:r>
          </a:p>
          <a:p>
            <a:pPr lvl="0" algn="just"/>
            <a:r>
              <a:rPr lang="en-IN" dirty="0"/>
              <a:t>Refreezing embeds improvements through audits, induction, simulation, feedback, and protected reporting routes (</a:t>
            </a:r>
            <a:r>
              <a:rPr lang="en-IN" dirty="0" err="1"/>
              <a:t>Silvola</a:t>
            </a:r>
            <a:r>
              <a:rPr lang="en-IN" dirty="0"/>
              <a:t> et al., 2024).</a:t>
            </a:r>
          </a:p>
          <a:p>
            <a:pPr lvl="0" algn="just"/>
            <a:r>
              <a:rPr lang="en-IN" dirty="0"/>
              <a:t>Sustainable redesign requires participation, communication, training, and continuing evaluation (Adelman-Mullally et al., 2023).</a:t>
            </a:r>
          </a:p>
          <a:p>
            <a:pPr algn="just"/>
            <a:endParaRPr lang="en-IN" dirty="0"/>
          </a:p>
        </p:txBody>
      </p:sp>
      <p:pic>
        <p:nvPicPr>
          <p:cNvPr id="4" name="Picture 3"/>
          <p:cNvPicPr>
            <a:picLocks noChangeAspect="1"/>
          </p:cNvPicPr>
          <p:nvPr/>
        </p:nvPicPr>
        <p:blipFill>
          <a:blip r:embed="rId3"/>
          <a:stretch>
            <a:fillRect/>
          </a:stretch>
        </p:blipFill>
        <p:spPr>
          <a:xfrm>
            <a:off x="5466065" y="4023360"/>
            <a:ext cx="6725936" cy="2834640"/>
          </a:xfrm>
          <a:prstGeom prst="rect">
            <a:avLst/>
          </a:prstGeom>
        </p:spPr>
      </p:pic>
      <p:pic>
        <p:nvPicPr>
          <p:cNvPr id="5" name="Picture 4"/>
          <p:cNvPicPr>
            <a:picLocks noChangeAspect="1"/>
          </p:cNvPicPr>
          <p:nvPr/>
        </p:nvPicPr>
        <p:blipFill>
          <a:blip r:embed="rId4"/>
          <a:stretch>
            <a:fillRect/>
          </a:stretch>
        </p:blipFill>
        <p:spPr>
          <a:xfrm>
            <a:off x="7294880" y="1308100"/>
            <a:ext cx="3068320" cy="261302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545" y="609600"/>
            <a:ext cx="7930515" cy="793115"/>
          </a:xfrm>
          <a:solidFill>
            <a:schemeClr val="bg2">
              <a:lumMod val="60000"/>
              <a:lumOff val="40000"/>
            </a:schemeClr>
          </a:solidFill>
        </p:spPr>
        <p:txBody>
          <a:bodyPr/>
          <a:lstStyle/>
          <a:p>
            <a:pPr algn="ctr"/>
            <a:r>
              <a:rPr lang="en-IN" b="1" dirty="0"/>
              <a:t>Change Framework: PDSA</a:t>
            </a:r>
            <a:endParaRPr lang="en-IN" dirty="0"/>
          </a:p>
        </p:txBody>
      </p:sp>
      <p:pic>
        <p:nvPicPr>
          <p:cNvPr id="2050" name="Picture 2" descr="PDSA Cycle"/>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9076055" y="227965"/>
            <a:ext cx="2905760" cy="2743835"/>
          </a:xfrm>
          <a:prstGeom prst="rect">
            <a:avLst/>
          </a:prstGeom>
          <a:noFill/>
          <a:extLst>
            <a:ext uri="{909E8E84-426E-40DD-AFC4-6F175D3DCCD1}">
              <a14:hiddenFill xmlns:a14="http://schemas.microsoft.com/office/drawing/2010/main">
                <a:solidFill>
                  <a:srgbClr val="FFFFFF"/>
                </a:solidFill>
              </a14:hiddenFill>
            </a:ext>
          </a:extLst>
        </p:spPr>
      </p:pic>
      <p:pic>
        <p:nvPicPr>
          <p:cNvPr id="92" name="图形 35"/>
          <p:cNvPicPr>
            <a:picLocks noChangeAspect="1"/>
          </p:cNvPicPr>
          <p:nvPr>
            <p:custDataLst>
              <p:tags r:id="rId1"/>
            </p:custDataLst>
          </p:nvPr>
        </p:nvPicPr>
        <p:blipFill>
          <a:blip>
            <a:extLst>
              <a:ext uri="{96DAC541-7B7A-43D3-8B79-37D633B846F1}">
                <asvg:svgBlip xmlns:asvg="http://schemas.microsoft.com/office/drawing/2016/SVG/main" r:embed="rId24"/>
              </a:ext>
            </a:extLst>
          </a:blip>
          <a:stretch>
            <a:fillRect/>
          </a:stretch>
        </p:blipFill>
        <p:spPr>
          <a:xfrm rot="16200000">
            <a:off x="7266305" y="3836353"/>
            <a:ext cx="453755" cy="453755"/>
          </a:xfrm>
          <a:prstGeom prst="rect">
            <a:avLst/>
          </a:prstGeom>
        </p:spPr>
      </p:pic>
      <p:pic>
        <p:nvPicPr>
          <p:cNvPr id="93" name="图形 34"/>
          <p:cNvPicPr>
            <a:picLocks noChangeAspect="1"/>
          </p:cNvPicPr>
          <p:nvPr>
            <p:custDataLst>
              <p:tags r:id="rId2"/>
            </p:custDataLst>
          </p:nvPr>
        </p:nvPicPr>
        <p:blipFill>
          <a:blip>
            <a:extLst>
              <a:ext uri="{96DAC541-7B7A-43D3-8B79-37D633B846F1}">
                <asvg:svgBlip xmlns:asvg="http://schemas.microsoft.com/office/drawing/2016/SVG/main" r:embed="rId25"/>
              </a:ext>
            </a:extLst>
          </a:blip>
          <a:stretch>
            <a:fillRect/>
          </a:stretch>
        </p:blipFill>
        <p:spPr>
          <a:xfrm rot="16200000">
            <a:off x="4267835" y="3857943"/>
            <a:ext cx="453755" cy="453755"/>
          </a:xfrm>
          <a:prstGeom prst="rect">
            <a:avLst/>
          </a:prstGeom>
        </p:spPr>
      </p:pic>
      <p:pic>
        <p:nvPicPr>
          <p:cNvPr id="94" name="图形 33"/>
          <p:cNvPicPr>
            <a:picLocks noChangeAspect="1"/>
          </p:cNvPicPr>
          <p:nvPr>
            <p:custDataLst>
              <p:tags r:id="rId3"/>
            </p:custDataLst>
          </p:nvPr>
        </p:nvPicPr>
        <p:blipFill>
          <a:blip>
            <a:extLst>
              <a:ext uri="{96DAC541-7B7A-43D3-8B79-37D633B846F1}">
                <asvg:svgBlip xmlns:asvg="http://schemas.microsoft.com/office/drawing/2016/SVG/main" r:embed="rId26"/>
              </a:ext>
            </a:extLst>
          </a:blip>
          <a:stretch>
            <a:fillRect/>
          </a:stretch>
        </p:blipFill>
        <p:spPr>
          <a:xfrm>
            <a:off x="5761355" y="3894773"/>
            <a:ext cx="453755" cy="453755"/>
          </a:xfrm>
          <a:prstGeom prst="rect">
            <a:avLst/>
          </a:prstGeom>
        </p:spPr>
      </p:pic>
      <p:pic>
        <p:nvPicPr>
          <p:cNvPr id="95" name="图形 32"/>
          <p:cNvPicPr>
            <a:picLocks noChangeAspect="1"/>
          </p:cNvPicPr>
          <p:nvPr>
            <p:custDataLst>
              <p:tags r:id="rId4"/>
            </p:custDataLst>
          </p:nvPr>
        </p:nvPicPr>
        <p:blipFill>
          <a:blip>
            <a:extLst>
              <a:ext uri="{96DAC541-7B7A-43D3-8B79-37D633B846F1}">
                <asvg:svgBlip xmlns:asvg="http://schemas.microsoft.com/office/drawing/2016/SVG/main" r:embed="rId27"/>
              </a:ext>
            </a:extLst>
          </a:blip>
          <a:stretch>
            <a:fillRect/>
          </a:stretch>
        </p:blipFill>
        <p:spPr>
          <a:xfrm>
            <a:off x="2757170" y="3854133"/>
            <a:ext cx="453755" cy="453755"/>
          </a:xfrm>
          <a:prstGeom prst="rect">
            <a:avLst/>
          </a:prstGeom>
        </p:spPr>
      </p:pic>
      <p:sp>
        <p:nvSpPr>
          <p:cNvPr id="96" name="文本框 5"/>
          <p:cNvSpPr txBox="1"/>
          <p:nvPr>
            <p:custDataLst>
              <p:tags r:id="rId5"/>
            </p:custDataLst>
          </p:nvPr>
        </p:nvSpPr>
        <p:spPr>
          <a:xfrm>
            <a:off x="4781550" y="3041968"/>
            <a:ext cx="1284605" cy="664210"/>
          </a:xfrm>
          <a:prstGeom prst="rect">
            <a:avLst/>
          </a:prstGeom>
          <a:noFill/>
        </p:spPr>
        <p:txBody>
          <a:bodyPr wrap="square" lIns="0" tIns="0" rIns="0" bIns="0"/>
          <a:lstStyle/>
          <a:p>
            <a:pPr algn="just">
              <a:lnSpc>
                <a:spcPct val="120000"/>
              </a:lnSpc>
              <a:spcBef>
                <a:spcPts val="0"/>
              </a:spcBef>
              <a:spcAft>
                <a:spcPts val="0"/>
              </a:spcAft>
            </a:pPr>
            <a:r>
              <a:rPr lang="en-US" sz="900" kern="0" dirty="0">
                <a:ln>
                  <a:noFill/>
                  <a:prstDash val="sysDot"/>
                </a:ln>
                <a:solidFill>
                  <a:schemeClr val="tx1">
                    <a:lumMod val="85000"/>
                    <a:lumOff val="15000"/>
                  </a:schemeClr>
                </a:solidFill>
                <a:latin typeface="+mj-lt"/>
                <a:sym typeface="+mn-ea"/>
              </a:rPr>
              <a:t>Doing pilots revised procedures within one neonatal team, supported by training and huddles.</a:t>
            </a:r>
          </a:p>
        </p:txBody>
      </p:sp>
      <p:sp>
        <p:nvSpPr>
          <p:cNvPr id="97" name="文本框 17"/>
          <p:cNvSpPr txBox="1"/>
          <p:nvPr>
            <p:custDataLst>
              <p:tags r:id="rId6"/>
            </p:custDataLst>
          </p:nvPr>
        </p:nvSpPr>
        <p:spPr>
          <a:xfrm>
            <a:off x="1292860" y="2949258"/>
            <a:ext cx="432000" cy="900000"/>
          </a:xfrm>
          <a:prstGeom prst="rect">
            <a:avLst/>
          </a:prstGeom>
          <a:noFill/>
        </p:spPr>
        <p:txBody>
          <a:bodyPr wrap="none" lIns="0" tIns="0" rIns="0" bIns="0" rtlCol="0" anchor="ctr">
            <a:noAutofit/>
          </a:bodyPr>
          <a:lstStyle/>
          <a:p>
            <a:pPr algn="l"/>
            <a:r>
              <a:rPr lang="en-US" sz="5000" b="1" kern="0" dirty="0">
                <a:solidFill>
                  <a:schemeClr val="accent1">
                    <a:lumMod val="60000"/>
                    <a:lumOff val="40000"/>
                  </a:schemeClr>
                </a:solidFill>
                <a:latin typeface="+mn-lt"/>
              </a:rPr>
              <a:t>1</a:t>
            </a:r>
          </a:p>
        </p:txBody>
      </p:sp>
      <p:sp>
        <p:nvSpPr>
          <p:cNvPr id="98" name="文本框 20"/>
          <p:cNvSpPr txBox="1"/>
          <p:nvPr>
            <p:custDataLst>
              <p:tags r:id="rId7"/>
            </p:custDataLst>
          </p:nvPr>
        </p:nvSpPr>
        <p:spPr>
          <a:xfrm>
            <a:off x="2792095" y="4499293"/>
            <a:ext cx="432000" cy="900000"/>
          </a:xfrm>
          <a:prstGeom prst="rect">
            <a:avLst/>
          </a:prstGeom>
          <a:noFill/>
        </p:spPr>
        <p:txBody>
          <a:bodyPr wrap="none" lIns="0" tIns="0" rIns="0" bIns="0" rtlCol="0" anchor="ctr">
            <a:noAutofit/>
          </a:bodyPr>
          <a:lstStyle/>
          <a:p>
            <a:pPr algn="l"/>
            <a:r>
              <a:rPr lang="en-US" sz="5000" b="1" kern="0" dirty="0">
                <a:solidFill>
                  <a:schemeClr val="accent2">
                    <a:lumMod val="60000"/>
                    <a:lumOff val="40000"/>
                  </a:schemeClr>
                </a:solidFill>
                <a:latin typeface="+mn-lt"/>
              </a:rPr>
              <a:t>2</a:t>
            </a:r>
          </a:p>
        </p:txBody>
      </p:sp>
      <p:sp>
        <p:nvSpPr>
          <p:cNvPr id="99" name="文本框 21"/>
          <p:cNvSpPr txBox="1"/>
          <p:nvPr>
            <p:custDataLst>
              <p:tags r:id="rId8"/>
            </p:custDataLst>
          </p:nvPr>
        </p:nvSpPr>
        <p:spPr>
          <a:xfrm>
            <a:off x="4295140" y="2970848"/>
            <a:ext cx="430499" cy="900000"/>
          </a:xfrm>
          <a:prstGeom prst="rect">
            <a:avLst/>
          </a:prstGeom>
          <a:noFill/>
        </p:spPr>
        <p:txBody>
          <a:bodyPr wrap="none" lIns="0" tIns="0" rIns="0" bIns="0" rtlCol="0" anchor="ctr">
            <a:noAutofit/>
          </a:bodyPr>
          <a:lstStyle/>
          <a:p>
            <a:pPr algn="l"/>
            <a:r>
              <a:rPr lang="en-US" sz="5000" b="1" kern="0" dirty="0">
                <a:solidFill>
                  <a:schemeClr val="accent1">
                    <a:lumMod val="60000"/>
                    <a:lumOff val="40000"/>
                  </a:schemeClr>
                </a:solidFill>
                <a:latin typeface="+mn-lt"/>
              </a:rPr>
              <a:t>3</a:t>
            </a:r>
          </a:p>
        </p:txBody>
      </p:sp>
      <p:sp>
        <p:nvSpPr>
          <p:cNvPr id="100" name="文本框 22"/>
          <p:cNvSpPr txBox="1"/>
          <p:nvPr>
            <p:custDataLst>
              <p:tags r:id="rId9"/>
            </p:custDataLst>
          </p:nvPr>
        </p:nvSpPr>
        <p:spPr>
          <a:xfrm>
            <a:off x="5535295" y="4536758"/>
            <a:ext cx="432000" cy="900000"/>
          </a:xfrm>
          <a:prstGeom prst="rect">
            <a:avLst/>
          </a:prstGeom>
          <a:noFill/>
        </p:spPr>
        <p:txBody>
          <a:bodyPr wrap="none" lIns="0" tIns="0" rIns="0" bIns="0" rtlCol="0" anchor="ctr">
            <a:noAutofit/>
          </a:bodyPr>
          <a:lstStyle/>
          <a:p>
            <a:pPr algn="l"/>
            <a:r>
              <a:rPr lang="en-US" sz="5000" b="1" kern="0" dirty="0">
                <a:solidFill>
                  <a:schemeClr val="accent2">
                    <a:lumMod val="60000"/>
                    <a:lumOff val="40000"/>
                  </a:schemeClr>
                </a:solidFill>
                <a:latin typeface="+mn-lt"/>
              </a:rPr>
              <a:t>4</a:t>
            </a:r>
          </a:p>
        </p:txBody>
      </p:sp>
      <p:sp>
        <p:nvSpPr>
          <p:cNvPr id="101" name="文本框 23"/>
          <p:cNvSpPr txBox="1"/>
          <p:nvPr>
            <p:custDataLst>
              <p:tags r:id="rId10"/>
            </p:custDataLst>
          </p:nvPr>
        </p:nvSpPr>
        <p:spPr>
          <a:xfrm>
            <a:off x="7298690" y="2970848"/>
            <a:ext cx="432000" cy="900000"/>
          </a:xfrm>
          <a:prstGeom prst="rect">
            <a:avLst/>
          </a:prstGeom>
          <a:noFill/>
        </p:spPr>
        <p:txBody>
          <a:bodyPr wrap="none" lIns="0" tIns="0" rIns="0" bIns="0" rtlCol="0" anchor="ctr">
            <a:noAutofit/>
          </a:bodyPr>
          <a:lstStyle/>
          <a:p>
            <a:pPr algn="l"/>
            <a:r>
              <a:rPr lang="en-US" sz="5000" b="1" kern="0" dirty="0">
                <a:solidFill>
                  <a:schemeClr val="accent1">
                    <a:lumMod val="60000"/>
                    <a:lumOff val="40000"/>
                  </a:schemeClr>
                </a:solidFill>
                <a:latin typeface="+mn-lt"/>
              </a:rPr>
              <a:t>5</a:t>
            </a:r>
          </a:p>
        </p:txBody>
      </p:sp>
      <p:sp>
        <p:nvSpPr>
          <p:cNvPr id="102" name="文本框 2"/>
          <p:cNvSpPr txBox="1"/>
          <p:nvPr>
            <p:custDataLst>
              <p:tags r:id="rId11"/>
            </p:custDataLst>
          </p:nvPr>
        </p:nvSpPr>
        <p:spPr>
          <a:xfrm>
            <a:off x="1784985" y="3021330"/>
            <a:ext cx="1426845" cy="664210"/>
          </a:xfrm>
          <a:prstGeom prst="rect">
            <a:avLst/>
          </a:prstGeom>
          <a:noFill/>
        </p:spPr>
        <p:txBody>
          <a:bodyPr wrap="square" lIns="0" tIns="0" rIns="0" bIns="0"/>
          <a:lstStyle/>
          <a:p>
            <a:pPr algn="l">
              <a:lnSpc>
                <a:spcPct val="120000"/>
              </a:lnSpc>
              <a:spcBef>
                <a:spcPts val="0"/>
              </a:spcBef>
              <a:spcAft>
                <a:spcPts val="0"/>
              </a:spcAft>
            </a:pPr>
            <a:r>
              <a:rPr lang="en-US" sz="900" kern="0" dirty="0">
                <a:ln>
                  <a:noFill/>
                  <a:prstDash val="sysDot"/>
                </a:ln>
                <a:solidFill>
                  <a:schemeClr val="tx1">
                    <a:lumMod val="85000"/>
                    <a:lumOff val="15000"/>
                  </a:schemeClr>
                </a:solidFill>
                <a:latin typeface="+mj-lt"/>
                <a:sym typeface="+mn-ea"/>
              </a:rPr>
              <a:t>A controlled, evidence-based testing system by the Plan–Do–Study–Act (PDSA) framework would enhance the safety of newborns (Abuzied et al., 2023).</a:t>
            </a:r>
          </a:p>
        </p:txBody>
      </p:sp>
      <p:sp>
        <p:nvSpPr>
          <p:cNvPr id="103" name="文本框 3"/>
          <p:cNvSpPr txBox="1"/>
          <p:nvPr>
            <p:custDataLst>
              <p:tags r:id="rId12"/>
            </p:custDataLst>
          </p:nvPr>
        </p:nvSpPr>
        <p:spPr>
          <a:xfrm>
            <a:off x="7792085" y="3042285"/>
            <a:ext cx="1284605" cy="852805"/>
          </a:xfrm>
          <a:prstGeom prst="rect">
            <a:avLst/>
          </a:prstGeom>
          <a:noFill/>
        </p:spPr>
        <p:txBody>
          <a:bodyPr wrap="square" lIns="0" tIns="0" rIns="0" bIns="0"/>
          <a:lstStyle/>
          <a:p>
            <a:pPr algn="just">
              <a:lnSpc>
                <a:spcPct val="120000"/>
              </a:lnSpc>
              <a:spcBef>
                <a:spcPts val="0"/>
              </a:spcBef>
              <a:spcAft>
                <a:spcPts val="0"/>
              </a:spcAft>
            </a:pPr>
            <a:r>
              <a:rPr lang="en-US" sz="900" kern="0" dirty="0">
                <a:ln>
                  <a:noFill/>
                  <a:prstDash val="sysDot"/>
                </a:ln>
                <a:solidFill>
                  <a:schemeClr val="tx1">
                    <a:lumMod val="85000"/>
                    <a:lumOff val="15000"/>
                  </a:schemeClr>
                </a:solidFill>
                <a:latin typeface="+mj-lt"/>
                <a:sym typeface="+mn-ea"/>
              </a:rPr>
              <a:t>Acting standardises successful changes and repeats cycles for weaker interventions (Endalamaw et al., 2024).</a:t>
            </a:r>
          </a:p>
        </p:txBody>
      </p:sp>
      <p:sp>
        <p:nvSpPr>
          <p:cNvPr id="104" name="文本框 10"/>
          <p:cNvSpPr txBox="1"/>
          <p:nvPr>
            <p:custDataLst>
              <p:tags r:id="rId13"/>
            </p:custDataLst>
          </p:nvPr>
        </p:nvSpPr>
        <p:spPr>
          <a:xfrm>
            <a:off x="5967095" y="4311015"/>
            <a:ext cx="1824990" cy="1089025"/>
          </a:xfrm>
          <a:prstGeom prst="rect">
            <a:avLst/>
          </a:prstGeom>
          <a:noFill/>
        </p:spPr>
        <p:txBody>
          <a:bodyPr wrap="square" lIns="0" tIns="0" rIns="0" bIns="0"/>
          <a:lstStyle/>
          <a:p>
            <a:pPr algn="l">
              <a:lnSpc>
                <a:spcPct val="120000"/>
              </a:lnSpc>
              <a:spcBef>
                <a:spcPts val="0"/>
              </a:spcBef>
              <a:spcAft>
                <a:spcPts val="0"/>
              </a:spcAft>
            </a:pPr>
            <a:r>
              <a:rPr lang="en-US" sz="900" kern="0" dirty="0">
                <a:ln>
                  <a:noFill/>
                  <a:prstDash val="sysDot"/>
                </a:ln>
                <a:solidFill>
                  <a:schemeClr val="tx1">
                    <a:lumMod val="85000"/>
                    <a:lumOff val="15000"/>
                  </a:schemeClr>
                </a:solidFill>
                <a:latin typeface="+mj-lt"/>
                <a:sym typeface="+mn-ea"/>
              </a:rPr>
              <a:t>Leaders would refer to baseline data in Study, check staff and family feedback and look for any unintended consequences (NHS England, 2023).  Studying compares baseline outcomes, staff feedback, family experiences, and potential unintended consequences.</a:t>
            </a:r>
          </a:p>
        </p:txBody>
      </p:sp>
      <p:sp>
        <p:nvSpPr>
          <p:cNvPr id="105" name="文本框 12"/>
          <p:cNvSpPr txBox="1"/>
          <p:nvPr>
            <p:custDataLst>
              <p:tags r:id="rId14"/>
            </p:custDataLst>
          </p:nvPr>
        </p:nvSpPr>
        <p:spPr>
          <a:xfrm>
            <a:off x="3278505" y="4565015"/>
            <a:ext cx="1443355" cy="1169035"/>
          </a:xfrm>
          <a:prstGeom prst="rect">
            <a:avLst/>
          </a:prstGeom>
          <a:noFill/>
        </p:spPr>
        <p:txBody>
          <a:bodyPr wrap="square" lIns="0" tIns="0" rIns="0" bIns="0"/>
          <a:lstStyle/>
          <a:p>
            <a:pPr algn="just">
              <a:lnSpc>
                <a:spcPct val="120000"/>
              </a:lnSpc>
              <a:spcBef>
                <a:spcPts val="0"/>
              </a:spcBef>
              <a:spcAft>
                <a:spcPts val="0"/>
              </a:spcAft>
            </a:pPr>
            <a:r>
              <a:rPr lang="en-US" sz="900" kern="0" dirty="0">
                <a:ln>
                  <a:noFill/>
                  <a:prstDash val="sysDot"/>
                </a:ln>
                <a:solidFill>
                  <a:schemeClr val="tx1">
                    <a:lumMod val="85000"/>
                    <a:lumOff val="15000"/>
                  </a:schemeClr>
                </a:solidFill>
                <a:latin typeface="+mj-lt"/>
                <a:sym typeface="+mn-ea"/>
              </a:rPr>
              <a:t>Planning defines escalation criteria, independent review triggers, responsibilities, and measurable safety indicators.</a:t>
            </a:r>
          </a:p>
        </p:txBody>
      </p:sp>
      <p:sp>
        <p:nvSpPr>
          <p:cNvPr id="106" name="图形 7"/>
          <p:cNvSpPr/>
          <p:nvPr>
            <p:custDataLst>
              <p:tags r:id="rId15"/>
            </p:custDataLst>
          </p:nvPr>
        </p:nvSpPr>
        <p:spPr>
          <a:xfrm>
            <a:off x="3542030" y="3836353"/>
            <a:ext cx="394686" cy="394686"/>
          </a:xfrm>
          <a:custGeom>
            <a:avLst/>
            <a:gdLst>
              <a:gd name="connsiteX0" fmla="*/ 100464 w 394686"/>
              <a:gd name="connsiteY0" fmla="*/ 350103 h 394686"/>
              <a:gd name="connsiteX1" fmla="*/ 197343 w 394686"/>
              <a:gd name="connsiteY1" fmla="*/ 378241 h 394686"/>
              <a:gd name="connsiteX2" fmla="*/ 294206 w 394686"/>
              <a:gd name="connsiteY2" fmla="*/ 350103 h 394686"/>
              <a:gd name="connsiteX3" fmla="*/ 304369 w 394686"/>
              <a:gd name="connsiteY3" fmla="*/ 363128 h 394686"/>
              <a:gd name="connsiteX4" fmla="*/ 197343 w 394686"/>
              <a:gd name="connsiteY4" fmla="*/ 394686 h 394686"/>
              <a:gd name="connsiteX5" fmla="*/ 90235 w 394686"/>
              <a:gd name="connsiteY5" fmla="*/ 363078 h 394686"/>
              <a:gd name="connsiteX6" fmla="*/ 100464 w 394686"/>
              <a:gd name="connsiteY6" fmla="*/ 350103 h 394686"/>
              <a:gd name="connsiteX7" fmla="*/ 196718 w 394686"/>
              <a:gd name="connsiteY7" fmla="*/ 131562 h 394686"/>
              <a:gd name="connsiteX8" fmla="*/ 106269 w 394686"/>
              <a:gd name="connsiteY8" fmla="*/ 222011 h 394686"/>
              <a:gd name="connsiteX9" fmla="*/ 196718 w 394686"/>
              <a:gd name="connsiteY9" fmla="*/ 312460 h 394686"/>
              <a:gd name="connsiteX10" fmla="*/ 287167 w 394686"/>
              <a:gd name="connsiteY10" fmla="*/ 222011 h 394686"/>
              <a:gd name="connsiteX11" fmla="*/ 196718 w 394686"/>
              <a:gd name="connsiteY11" fmla="*/ 131562 h 394686"/>
              <a:gd name="connsiteX12" fmla="*/ 312460 w 394686"/>
              <a:gd name="connsiteY12" fmla="*/ 312460 h 394686"/>
              <a:gd name="connsiteX13" fmla="*/ 296015 w 394686"/>
              <a:gd name="connsiteY13" fmla="*/ 312460 h 394686"/>
              <a:gd name="connsiteX14" fmla="*/ 328905 w 394686"/>
              <a:gd name="connsiteY14" fmla="*/ 279569 h 394686"/>
              <a:gd name="connsiteX15" fmla="*/ 361796 w 394686"/>
              <a:gd name="connsiteY15" fmla="*/ 279569 h 394686"/>
              <a:gd name="connsiteX16" fmla="*/ 394686 w 394686"/>
              <a:gd name="connsiteY16" fmla="*/ 312460 h 394686"/>
              <a:gd name="connsiteX17" fmla="*/ 378241 w 394686"/>
              <a:gd name="connsiteY17" fmla="*/ 312460 h 394686"/>
              <a:gd name="connsiteX18" fmla="*/ 361796 w 394686"/>
              <a:gd name="connsiteY18" fmla="*/ 296015 h 394686"/>
              <a:gd name="connsiteX19" fmla="*/ 328905 w 394686"/>
              <a:gd name="connsiteY19" fmla="*/ 296015 h 394686"/>
              <a:gd name="connsiteX20" fmla="*/ 312460 w 394686"/>
              <a:gd name="connsiteY20" fmla="*/ 312460 h 394686"/>
              <a:gd name="connsiteX21" fmla="*/ 16445 w 394686"/>
              <a:gd name="connsiteY21" fmla="*/ 312460 h 394686"/>
              <a:gd name="connsiteX22" fmla="*/ 0 w 394686"/>
              <a:gd name="connsiteY22" fmla="*/ 312460 h 394686"/>
              <a:gd name="connsiteX23" fmla="*/ 32891 w 394686"/>
              <a:gd name="connsiteY23" fmla="*/ 279569 h 394686"/>
              <a:gd name="connsiteX24" fmla="*/ 65781 w 394686"/>
              <a:gd name="connsiteY24" fmla="*/ 279569 h 394686"/>
              <a:gd name="connsiteX25" fmla="*/ 98672 w 394686"/>
              <a:gd name="connsiteY25" fmla="*/ 312460 h 394686"/>
              <a:gd name="connsiteX26" fmla="*/ 82226 w 394686"/>
              <a:gd name="connsiteY26" fmla="*/ 312460 h 394686"/>
              <a:gd name="connsiteX27" fmla="*/ 65781 w 394686"/>
              <a:gd name="connsiteY27" fmla="*/ 296015 h 394686"/>
              <a:gd name="connsiteX28" fmla="*/ 32891 w 394686"/>
              <a:gd name="connsiteY28" fmla="*/ 296015 h 394686"/>
              <a:gd name="connsiteX29" fmla="*/ 16445 w 394686"/>
              <a:gd name="connsiteY29" fmla="*/ 312460 h 394686"/>
              <a:gd name="connsiteX30" fmla="*/ 197343 w 394686"/>
              <a:gd name="connsiteY30" fmla="*/ 148007 h 394686"/>
              <a:gd name="connsiteX31" fmla="*/ 271347 w 394686"/>
              <a:gd name="connsiteY31" fmla="*/ 222011 h 394686"/>
              <a:gd name="connsiteX32" fmla="*/ 197343 w 394686"/>
              <a:gd name="connsiteY32" fmla="*/ 296015 h 394686"/>
              <a:gd name="connsiteX33" fmla="*/ 123339 w 394686"/>
              <a:gd name="connsiteY33" fmla="*/ 222011 h 394686"/>
              <a:gd name="connsiteX34" fmla="*/ 197343 w 394686"/>
              <a:gd name="connsiteY34" fmla="*/ 148007 h 394686"/>
              <a:gd name="connsiteX35" fmla="*/ 345350 w 394686"/>
              <a:gd name="connsiteY35" fmla="*/ 197343 h 394686"/>
              <a:gd name="connsiteX36" fmla="*/ 382352 w 394686"/>
              <a:gd name="connsiteY36" fmla="*/ 234345 h 394686"/>
              <a:gd name="connsiteX37" fmla="*/ 345350 w 394686"/>
              <a:gd name="connsiteY37" fmla="*/ 271347 h 394686"/>
              <a:gd name="connsiteX38" fmla="*/ 308348 w 394686"/>
              <a:gd name="connsiteY38" fmla="*/ 234345 h 394686"/>
              <a:gd name="connsiteX39" fmla="*/ 345350 w 394686"/>
              <a:gd name="connsiteY39" fmla="*/ 197343 h 394686"/>
              <a:gd name="connsiteX40" fmla="*/ 49336 w 394686"/>
              <a:gd name="connsiteY40" fmla="*/ 197343 h 394686"/>
              <a:gd name="connsiteX41" fmla="*/ 86338 w 394686"/>
              <a:gd name="connsiteY41" fmla="*/ 234345 h 394686"/>
              <a:gd name="connsiteX42" fmla="*/ 49336 w 394686"/>
              <a:gd name="connsiteY42" fmla="*/ 271347 h 394686"/>
              <a:gd name="connsiteX43" fmla="*/ 12334 w 394686"/>
              <a:gd name="connsiteY43" fmla="*/ 234345 h 394686"/>
              <a:gd name="connsiteX44" fmla="*/ 49336 w 394686"/>
              <a:gd name="connsiteY44" fmla="*/ 197343 h 394686"/>
              <a:gd name="connsiteX45" fmla="*/ 201454 w 394686"/>
              <a:gd name="connsiteY45" fmla="*/ 271347 h 394686"/>
              <a:gd name="connsiteX46" fmla="*/ 193232 w 394686"/>
              <a:gd name="connsiteY46" fmla="*/ 271347 h 394686"/>
              <a:gd name="connsiteX47" fmla="*/ 193232 w 394686"/>
              <a:gd name="connsiteY47" fmla="*/ 263140 h 394686"/>
              <a:gd name="connsiteX48" fmla="*/ 168564 w 394686"/>
              <a:gd name="connsiteY48" fmla="*/ 257154 h 394686"/>
              <a:gd name="connsiteX49" fmla="*/ 172297 w 394686"/>
              <a:gd name="connsiteY49" fmla="*/ 243636 h 394686"/>
              <a:gd name="connsiteX50" fmla="*/ 198823 w 394686"/>
              <a:gd name="connsiteY50" fmla="*/ 248077 h 394686"/>
              <a:gd name="connsiteX51" fmla="*/ 199760 w 394686"/>
              <a:gd name="connsiteY51" fmla="*/ 231549 h 394686"/>
              <a:gd name="connsiteX52" fmla="*/ 168695 w 394686"/>
              <a:gd name="connsiteY52" fmla="*/ 204891 h 394686"/>
              <a:gd name="connsiteX53" fmla="*/ 193232 w 394686"/>
              <a:gd name="connsiteY53" fmla="*/ 181457 h 394686"/>
              <a:gd name="connsiteX54" fmla="*/ 193232 w 394686"/>
              <a:gd name="connsiteY54" fmla="*/ 172675 h 394686"/>
              <a:gd name="connsiteX55" fmla="*/ 201454 w 394686"/>
              <a:gd name="connsiteY55" fmla="*/ 172675 h 394686"/>
              <a:gd name="connsiteX56" fmla="*/ 201454 w 394686"/>
              <a:gd name="connsiteY56" fmla="*/ 181046 h 394686"/>
              <a:gd name="connsiteX57" fmla="*/ 221534 w 394686"/>
              <a:gd name="connsiteY57" fmla="*/ 184499 h 394686"/>
              <a:gd name="connsiteX58" fmla="*/ 218557 w 394686"/>
              <a:gd name="connsiteY58" fmla="*/ 198050 h 394686"/>
              <a:gd name="connsiteX59" fmla="*/ 198478 w 394686"/>
              <a:gd name="connsiteY59" fmla="*/ 194235 h 394686"/>
              <a:gd name="connsiteX60" fmla="*/ 193692 w 394686"/>
              <a:gd name="connsiteY60" fmla="*/ 209989 h 394686"/>
              <a:gd name="connsiteX61" fmla="*/ 226122 w 394686"/>
              <a:gd name="connsiteY61" fmla="*/ 239130 h 394686"/>
              <a:gd name="connsiteX62" fmla="*/ 201454 w 394686"/>
              <a:gd name="connsiteY62" fmla="*/ 262680 h 394686"/>
              <a:gd name="connsiteX63" fmla="*/ 201454 w 394686"/>
              <a:gd name="connsiteY63" fmla="*/ 271347 h 394686"/>
              <a:gd name="connsiteX64" fmla="*/ 345350 w 394686"/>
              <a:gd name="connsiteY64" fmla="*/ 215844 h 394686"/>
              <a:gd name="connsiteX65" fmla="*/ 363851 w 394686"/>
              <a:gd name="connsiteY65" fmla="*/ 234345 h 394686"/>
              <a:gd name="connsiteX66" fmla="*/ 345350 w 394686"/>
              <a:gd name="connsiteY66" fmla="*/ 252846 h 394686"/>
              <a:gd name="connsiteX67" fmla="*/ 326849 w 394686"/>
              <a:gd name="connsiteY67" fmla="*/ 234345 h 394686"/>
              <a:gd name="connsiteX68" fmla="*/ 345350 w 394686"/>
              <a:gd name="connsiteY68" fmla="*/ 215844 h 394686"/>
              <a:gd name="connsiteX69" fmla="*/ 49336 w 394686"/>
              <a:gd name="connsiteY69" fmla="*/ 215844 h 394686"/>
              <a:gd name="connsiteX70" fmla="*/ 67837 w 394686"/>
              <a:gd name="connsiteY70" fmla="*/ 234345 h 394686"/>
              <a:gd name="connsiteX71" fmla="*/ 49336 w 394686"/>
              <a:gd name="connsiteY71" fmla="*/ 252846 h 394686"/>
              <a:gd name="connsiteX72" fmla="*/ 30835 w 394686"/>
              <a:gd name="connsiteY72" fmla="*/ 234345 h 394686"/>
              <a:gd name="connsiteX73" fmla="*/ 49336 w 394686"/>
              <a:gd name="connsiteY73" fmla="*/ 215844 h 394686"/>
              <a:gd name="connsiteX74" fmla="*/ 19438 w 394686"/>
              <a:gd name="connsiteY74" fmla="*/ 164453 h 394686"/>
              <a:gd name="connsiteX75" fmla="*/ 2730 w 394686"/>
              <a:gd name="connsiteY75" fmla="*/ 164453 h 394686"/>
              <a:gd name="connsiteX76" fmla="*/ 131562 w 394686"/>
              <a:gd name="connsiteY76" fmla="*/ 11249 h 394686"/>
              <a:gd name="connsiteX77" fmla="*/ 131562 w 394686"/>
              <a:gd name="connsiteY77" fmla="*/ 28796 h 394686"/>
              <a:gd name="connsiteX78" fmla="*/ 19438 w 394686"/>
              <a:gd name="connsiteY78" fmla="*/ 164453 h 394686"/>
              <a:gd name="connsiteX79" fmla="*/ 391956 w 394686"/>
              <a:gd name="connsiteY79" fmla="*/ 164453 h 394686"/>
              <a:gd name="connsiteX80" fmla="*/ 375248 w 394686"/>
              <a:gd name="connsiteY80" fmla="*/ 164453 h 394686"/>
              <a:gd name="connsiteX81" fmla="*/ 263124 w 394686"/>
              <a:gd name="connsiteY81" fmla="*/ 28796 h 394686"/>
              <a:gd name="connsiteX82" fmla="*/ 263124 w 394686"/>
              <a:gd name="connsiteY82" fmla="*/ 11249 h 394686"/>
              <a:gd name="connsiteX83" fmla="*/ 391956 w 394686"/>
              <a:gd name="connsiteY83" fmla="*/ 164453 h 394686"/>
              <a:gd name="connsiteX84" fmla="*/ 164453 w 394686"/>
              <a:gd name="connsiteY84" fmla="*/ 115117 h 394686"/>
              <a:gd name="connsiteX85" fmla="*/ 148007 w 394686"/>
              <a:gd name="connsiteY85" fmla="*/ 115117 h 394686"/>
              <a:gd name="connsiteX86" fmla="*/ 180898 w 394686"/>
              <a:gd name="connsiteY86" fmla="*/ 82226 h 394686"/>
              <a:gd name="connsiteX87" fmla="*/ 213788 w 394686"/>
              <a:gd name="connsiteY87" fmla="*/ 82226 h 394686"/>
              <a:gd name="connsiteX88" fmla="*/ 246679 w 394686"/>
              <a:gd name="connsiteY88" fmla="*/ 115117 h 394686"/>
              <a:gd name="connsiteX89" fmla="*/ 230234 w 394686"/>
              <a:gd name="connsiteY89" fmla="*/ 115117 h 394686"/>
              <a:gd name="connsiteX90" fmla="*/ 213788 w 394686"/>
              <a:gd name="connsiteY90" fmla="*/ 98672 h 394686"/>
              <a:gd name="connsiteX91" fmla="*/ 180898 w 394686"/>
              <a:gd name="connsiteY91" fmla="*/ 98672 h 394686"/>
              <a:gd name="connsiteX92" fmla="*/ 164453 w 394686"/>
              <a:gd name="connsiteY92" fmla="*/ 115117 h 394686"/>
              <a:gd name="connsiteX93" fmla="*/ 197343 w 394686"/>
              <a:gd name="connsiteY93" fmla="*/ 0 h 394686"/>
              <a:gd name="connsiteX94" fmla="*/ 234345 w 394686"/>
              <a:gd name="connsiteY94" fmla="*/ 37002 h 394686"/>
              <a:gd name="connsiteX95" fmla="*/ 197343 w 394686"/>
              <a:gd name="connsiteY95" fmla="*/ 74004 h 394686"/>
              <a:gd name="connsiteX96" fmla="*/ 160341 w 394686"/>
              <a:gd name="connsiteY96" fmla="*/ 37002 h 394686"/>
              <a:gd name="connsiteX97" fmla="*/ 197343 w 394686"/>
              <a:gd name="connsiteY97" fmla="*/ 0 h 394686"/>
              <a:gd name="connsiteX98" fmla="*/ 197343 w 394686"/>
              <a:gd name="connsiteY98" fmla="*/ 18501 h 394686"/>
              <a:gd name="connsiteX99" fmla="*/ 215844 w 394686"/>
              <a:gd name="connsiteY99" fmla="*/ 37002 h 394686"/>
              <a:gd name="connsiteX100" fmla="*/ 197343 w 394686"/>
              <a:gd name="connsiteY100" fmla="*/ 55503 h 394686"/>
              <a:gd name="connsiteX101" fmla="*/ 178842 w 394686"/>
              <a:gd name="connsiteY101" fmla="*/ 37002 h 394686"/>
              <a:gd name="connsiteX102" fmla="*/ 197343 w 394686"/>
              <a:gd name="connsiteY102" fmla="*/ 18501 h 394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394686" h="394686">
                <a:moveTo>
                  <a:pt x="100464" y="350103"/>
                </a:moveTo>
                <a:cubicBezTo>
                  <a:pt x="128470" y="367913"/>
                  <a:pt x="161706" y="378241"/>
                  <a:pt x="197343" y="378241"/>
                </a:cubicBezTo>
                <a:cubicBezTo>
                  <a:pt x="232963" y="378241"/>
                  <a:pt x="266199" y="367913"/>
                  <a:pt x="294206" y="350103"/>
                </a:cubicBezTo>
                <a:lnTo>
                  <a:pt x="304369" y="363128"/>
                </a:lnTo>
                <a:cubicBezTo>
                  <a:pt x="273517" y="383092"/>
                  <a:pt x="236779" y="394686"/>
                  <a:pt x="197343" y="394686"/>
                </a:cubicBezTo>
                <a:cubicBezTo>
                  <a:pt x="157874" y="394686"/>
                  <a:pt x="121086" y="383076"/>
                  <a:pt x="90235" y="363078"/>
                </a:cubicBezTo>
                <a:lnTo>
                  <a:pt x="100464" y="350103"/>
                </a:lnTo>
                <a:close/>
                <a:moveTo>
                  <a:pt x="196718" y="131562"/>
                </a:moveTo>
                <a:cubicBezTo>
                  <a:pt x="146774" y="131562"/>
                  <a:pt x="106269" y="172050"/>
                  <a:pt x="106269" y="222011"/>
                </a:cubicBezTo>
                <a:cubicBezTo>
                  <a:pt x="106269" y="271955"/>
                  <a:pt x="146774" y="312460"/>
                  <a:pt x="196718" y="312460"/>
                </a:cubicBezTo>
                <a:cubicBezTo>
                  <a:pt x="246662" y="312460"/>
                  <a:pt x="287167" y="271955"/>
                  <a:pt x="287167" y="222011"/>
                </a:cubicBezTo>
                <a:cubicBezTo>
                  <a:pt x="287167" y="172050"/>
                  <a:pt x="246662" y="131562"/>
                  <a:pt x="196718" y="131562"/>
                </a:cubicBezTo>
                <a:close/>
                <a:moveTo>
                  <a:pt x="312460" y="312460"/>
                </a:moveTo>
                <a:lnTo>
                  <a:pt x="296015" y="312460"/>
                </a:lnTo>
                <a:cubicBezTo>
                  <a:pt x="296015" y="294304"/>
                  <a:pt x="310749" y="279569"/>
                  <a:pt x="328905" y="279569"/>
                </a:cubicBezTo>
                <a:lnTo>
                  <a:pt x="361796" y="279569"/>
                </a:lnTo>
                <a:cubicBezTo>
                  <a:pt x="377632" y="279569"/>
                  <a:pt x="394686" y="292068"/>
                  <a:pt x="394686" y="312460"/>
                </a:cubicBezTo>
                <a:lnTo>
                  <a:pt x="378241" y="312460"/>
                </a:lnTo>
                <a:cubicBezTo>
                  <a:pt x="378241" y="302280"/>
                  <a:pt x="369706" y="296015"/>
                  <a:pt x="361796" y="296015"/>
                </a:cubicBezTo>
                <a:lnTo>
                  <a:pt x="328905" y="296015"/>
                </a:lnTo>
                <a:cubicBezTo>
                  <a:pt x="319827" y="296015"/>
                  <a:pt x="312460" y="303398"/>
                  <a:pt x="312460" y="312460"/>
                </a:cubicBezTo>
                <a:close/>
                <a:moveTo>
                  <a:pt x="16445" y="312460"/>
                </a:moveTo>
                <a:lnTo>
                  <a:pt x="0" y="312460"/>
                </a:lnTo>
                <a:cubicBezTo>
                  <a:pt x="0" y="294304"/>
                  <a:pt x="14735" y="279569"/>
                  <a:pt x="32891" y="279569"/>
                </a:cubicBezTo>
                <a:lnTo>
                  <a:pt x="65781" y="279569"/>
                </a:lnTo>
                <a:cubicBezTo>
                  <a:pt x="81618" y="279569"/>
                  <a:pt x="98672" y="292068"/>
                  <a:pt x="98672" y="312460"/>
                </a:cubicBezTo>
                <a:lnTo>
                  <a:pt x="82226" y="312460"/>
                </a:lnTo>
                <a:cubicBezTo>
                  <a:pt x="82226" y="302280"/>
                  <a:pt x="73691" y="296015"/>
                  <a:pt x="65781" y="296015"/>
                </a:cubicBezTo>
                <a:lnTo>
                  <a:pt x="32891" y="296015"/>
                </a:lnTo>
                <a:cubicBezTo>
                  <a:pt x="23813" y="296015"/>
                  <a:pt x="16445" y="303398"/>
                  <a:pt x="16445" y="312460"/>
                </a:cubicBezTo>
                <a:close/>
                <a:moveTo>
                  <a:pt x="197343" y="148007"/>
                </a:moveTo>
                <a:cubicBezTo>
                  <a:pt x="240742" y="148007"/>
                  <a:pt x="271347" y="178612"/>
                  <a:pt x="271347" y="222011"/>
                </a:cubicBezTo>
                <a:cubicBezTo>
                  <a:pt x="271347" y="265410"/>
                  <a:pt x="240742" y="296015"/>
                  <a:pt x="197343" y="296015"/>
                </a:cubicBezTo>
                <a:cubicBezTo>
                  <a:pt x="153944" y="296015"/>
                  <a:pt x="123339" y="265410"/>
                  <a:pt x="123339" y="222011"/>
                </a:cubicBezTo>
                <a:cubicBezTo>
                  <a:pt x="123339" y="178612"/>
                  <a:pt x="153944" y="148007"/>
                  <a:pt x="197343" y="148007"/>
                </a:cubicBezTo>
                <a:close/>
                <a:moveTo>
                  <a:pt x="345350" y="197343"/>
                </a:moveTo>
                <a:cubicBezTo>
                  <a:pt x="365775" y="197343"/>
                  <a:pt x="382352" y="213920"/>
                  <a:pt x="382352" y="234345"/>
                </a:cubicBezTo>
                <a:cubicBezTo>
                  <a:pt x="382352" y="254770"/>
                  <a:pt x="365775" y="271347"/>
                  <a:pt x="345350" y="271347"/>
                </a:cubicBezTo>
                <a:cubicBezTo>
                  <a:pt x="324925" y="271347"/>
                  <a:pt x="308348" y="254770"/>
                  <a:pt x="308348" y="234345"/>
                </a:cubicBezTo>
                <a:cubicBezTo>
                  <a:pt x="308348" y="213920"/>
                  <a:pt x="324925" y="197343"/>
                  <a:pt x="345350" y="197343"/>
                </a:cubicBezTo>
                <a:close/>
                <a:moveTo>
                  <a:pt x="49336" y="197343"/>
                </a:moveTo>
                <a:cubicBezTo>
                  <a:pt x="69761" y="197343"/>
                  <a:pt x="86338" y="213920"/>
                  <a:pt x="86338" y="234345"/>
                </a:cubicBezTo>
                <a:cubicBezTo>
                  <a:pt x="86338" y="254770"/>
                  <a:pt x="69761" y="271347"/>
                  <a:pt x="49336" y="271347"/>
                </a:cubicBezTo>
                <a:cubicBezTo>
                  <a:pt x="28911" y="271347"/>
                  <a:pt x="12334" y="254770"/>
                  <a:pt x="12334" y="234345"/>
                </a:cubicBezTo>
                <a:cubicBezTo>
                  <a:pt x="12334" y="213920"/>
                  <a:pt x="28911" y="197343"/>
                  <a:pt x="49336" y="197343"/>
                </a:cubicBezTo>
                <a:close/>
                <a:moveTo>
                  <a:pt x="201454" y="271347"/>
                </a:moveTo>
                <a:lnTo>
                  <a:pt x="193232" y="271347"/>
                </a:lnTo>
                <a:lnTo>
                  <a:pt x="193232" y="263140"/>
                </a:lnTo>
                <a:cubicBezTo>
                  <a:pt x="184713" y="262992"/>
                  <a:pt x="175915" y="260953"/>
                  <a:pt x="168564" y="257154"/>
                </a:cubicBezTo>
                <a:lnTo>
                  <a:pt x="172297" y="243636"/>
                </a:lnTo>
                <a:cubicBezTo>
                  <a:pt x="180158" y="246695"/>
                  <a:pt x="190617" y="249935"/>
                  <a:pt x="198823" y="248077"/>
                </a:cubicBezTo>
                <a:cubicBezTo>
                  <a:pt x="208263" y="245939"/>
                  <a:pt x="210203" y="236220"/>
                  <a:pt x="199760" y="231549"/>
                </a:cubicBezTo>
                <a:cubicBezTo>
                  <a:pt x="192097" y="227981"/>
                  <a:pt x="168695" y="224922"/>
                  <a:pt x="168695" y="204891"/>
                </a:cubicBezTo>
                <a:cubicBezTo>
                  <a:pt x="168695" y="193676"/>
                  <a:pt x="177230" y="183644"/>
                  <a:pt x="193232" y="181457"/>
                </a:cubicBezTo>
                <a:lnTo>
                  <a:pt x="193232" y="172675"/>
                </a:lnTo>
                <a:lnTo>
                  <a:pt x="201454" y="172675"/>
                </a:lnTo>
                <a:lnTo>
                  <a:pt x="201454" y="181046"/>
                </a:lnTo>
                <a:cubicBezTo>
                  <a:pt x="207408" y="181210"/>
                  <a:pt x="214084" y="182246"/>
                  <a:pt x="221534" y="184499"/>
                </a:cubicBezTo>
                <a:lnTo>
                  <a:pt x="218557" y="198050"/>
                </a:lnTo>
                <a:cubicBezTo>
                  <a:pt x="212242" y="195830"/>
                  <a:pt x="205270" y="193824"/>
                  <a:pt x="198478" y="194235"/>
                </a:cubicBezTo>
                <a:cubicBezTo>
                  <a:pt x="186226" y="194942"/>
                  <a:pt x="185157" y="205549"/>
                  <a:pt x="193692" y="209989"/>
                </a:cubicBezTo>
                <a:cubicBezTo>
                  <a:pt x="207769" y="216600"/>
                  <a:pt x="226122" y="221501"/>
                  <a:pt x="226122" y="239130"/>
                </a:cubicBezTo>
                <a:cubicBezTo>
                  <a:pt x="226139" y="253257"/>
                  <a:pt x="215071" y="260772"/>
                  <a:pt x="201454" y="262680"/>
                </a:cubicBezTo>
                <a:lnTo>
                  <a:pt x="201454" y="271347"/>
                </a:lnTo>
                <a:close/>
                <a:moveTo>
                  <a:pt x="345350" y="215844"/>
                </a:moveTo>
                <a:cubicBezTo>
                  <a:pt x="355563" y="215844"/>
                  <a:pt x="363851" y="224132"/>
                  <a:pt x="363851" y="234345"/>
                </a:cubicBezTo>
                <a:cubicBezTo>
                  <a:pt x="363851" y="244557"/>
                  <a:pt x="355563" y="252846"/>
                  <a:pt x="345350" y="252846"/>
                </a:cubicBezTo>
                <a:cubicBezTo>
                  <a:pt x="335138" y="252846"/>
                  <a:pt x="326849" y="244557"/>
                  <a:pt x="326849" y="234345"/>
                </a:cubicBezTo>
                <a:cubicBezTo>
                  <a:pt x="326849" y="224132"/>
                  <a:pt x="335138" y="215844"/>
                  <a:pt x="345350" y="215844"/>
                </a:cubicBezTo>
                <a:close/>
                <a:moveTo>
                  <a:pt x="49336" y="215844"/>
                </a:moveTo>
                <a:cubicBezTo>
                  <a:pt x="59548" y="215844"/>
                  <a:pt x="67837" y="224132"/>
                  <a:pt x="67837" y="234345"/>
                </a:cubicBezTo>
                <a:cubicBezTo>
                  <a:pt x="67837" y="244557"/>
                  <a:pt x="59548" y="252846"/>
                  <a:pt x="49336" y="252846"/>
                </a:cubicBezTo>
                <a:cubicBezTo>
                  <a:pt x="39123" y="252846"/>
                  <a:pt x="30835" y="244557"/>
                  <a:pt x="30835" y="234345"/>
                </a:cubicBezTo>
                <a:cubicBezTo>
                  <a:pt x="30835" y="224132"/>
                  <a:pt x="39123" y="215844"/>
                  <a:pt x="49336" y="215844"/>
                </a:cubicBezTo>
                <a:close/>
                <a:moveTo>
                  <a:pt x="19438" y="164453"/>
                </a:moveTo>
                <a:lnTo>
                  <a:pt x="2730" y="164453"/>
                </a:lnTo>
                <a:cubicBezTo>
                  <a:pt x="14718" y="93179"/>
                  <a:pt x="64942" y="34831"/>
                  <a:pt x="131562" y="11249"/>
                </a:cubicBezTo>
                <a:lnTo>
                  <a:pt x="131562" y="28796"/>
                </a:lnTo>
                <a:cubicBezTo>
                  <a:pt x="74069" y="51276"/>
                  <a:pt x="30868" y="102322"/>
                  <a:pt x="19438" y="164453"/>
                </a:cubicBezTo>
                <a:close/>
                <a:moveTo>
                  <a:pt x="391956" y="164453"/>
                </a:moveTo>
                <a:lnTo>
                  <a:pt x="375248" y="164453"/>
                </a:lnTo>
                <a:cubicBezTo>
                  <a:pt x="363818" y="102322"/>
                  <a:pt x="320617" y="51276"/>
                  <a:pt x="263124" y="28796"/>
                </a:cubicBezTo>
                <a:lnTo>
                  <a:pt x="263124" y="11249"/>
                </a:lnTo>
                <a:cubicBezTo>
                  <a:pt x="329744" y="34831"/>
                  <a:pt x="379968" y="93179"/>
                  <a:pt x="391956" y="164453"/>
                </a:cubicBezTo>
                <a:close/>
                <a:moveTo>
                  <a:pt x="164453" y="115117"/>
                </a:moveTo>
                <a:lnTo>
                  <a:pt x="148007" y="115117"/>
                </a:lnTo>
                <a:cubicBezTo>
                  <a:pt x="148007" y="96961"/>
                  <a:pt x="162742" y="82226"/>
                  <a:pt x="180898" y="82226"/>
                </a:cubicBezTo>
                <a:lnTo>
                  <a:pt x="213788" y="82226"/>
                </a:lnTo>
                <a:cubicBezTo>
                  <a:pt x="229625" y="82226"/>
                  <a:pt x="246679" y="94725"/>
                  <a:pt x="246679" y="115117"/>
                </a:cubicBezTo>
                <a:lnTo>
                  <a:pt x="230234" y="115117"/>
                </a:lnTo>
                <a:cubicBezTo>
                  <a:pt x="230234" y="104937"/>
                  <a:pt x="221698" y="98672"/>
                  <a:pt x="213788" y="98672"/>
                </a:cubicBezTo>
                <a:lnTo>
                  <a:pt x="180898" y="98672"/>
                </a:lnTo>
                <a:cubicBezTo>
                  <a:pt x="171820" y="98672"/>
                  <a:pt x="164453" y="106055"/>
                  <a:pt x="164453" y="115117"/>
                </a:cubicBezTo>
                <a:close/>
                <a:moveTo>
                  <a:pt x="197343" y="0"/>
                </a:moveTo>
                <a:cubicBezTo>
                  <a:pt x="217768" y="0"/>
                  <a:pt x="234345" y="16577"/>
                  <a:pt x="234345" y="37002"/>
                </a:cubicBezTo>
                <a:cubicBezTo>
                  <a:pt x="234345" y="57427"/>
                  <a:pt x="217768" y="74004"/>
                  <a:pt x="197343" y="74004"/>
                </a:cubicBezTo>
                <a:cubicBezTo>
                  <a:pt x="176918" y="74004"/>
                  <a:pt x="160341" y="57427"/>
                  <a:pt x="160341" y="37002"/>
                </a:cubicBezTo>
                <a:cubicBezTo>
                  <a:pt x="160341" y="16577"/>
                  <a:pt x="176918" y="0"/>
                  <a:pt x="197343" y="0"/>
                </a:cubicBezTo>
                <a:close/>
                <a:moveTo>
                  <a:pt x="197343" y="18501"/>
                </a:moveTo>
                <a:cubicBezTo>
                  <a:pt x="207556" y="18501"/>
                  <a:pt x="215844" y="26789"/>
                  <a:pt x="215844" y="37002"/>
                </a:cubicBezTo>
                <a:cubicBezTo>
                  <a:pt x="215844" y="47214"/>
                  <a:pt x="207556" y="55503"/>
                  <a:pt x="197343" y="55503"/>
                </a:cubicBezTo>
                <a:cubicBezTo>
                  <a:pt x="187131" y="55503"/>
                  <a:pt x="178842" y="47214"/>
                  <a:pt x="178842" y="37002"/>
                </a:cubicBezTo>
                <a:cubicBezTo>
                  <a:pt x="178842" y="26789"/>
                  <a:pt x="187131" y="18501"/>
                  <a:pt x="197343" y="18501"/>
                </a:cubicBezTo>
                <a:close/>
              </a:path>
            </a:pathLst>
          </a:custGeom>
          <a:solidFill>
            <a:schemeClr val="tx1">
              <a:lumMod val="85000"/>
              <a:lumOff val="15000"/>
            </a:schemeClr>
          </a:solidFill>
          <a:ln w="16272" cap="flat">
            <a:noFill/>
            <a:prstDash val="solid"/>
            <a:miter/>
          </a:ln>
        </p:spPr>
        <p:txBody>
          <a:bodyPr lIns="0" tIns="0" rIns="0" bIns="0" rtlCol="0" anchor="ctr"/>
          <a:lstStyle/>
          <a:p>
            <a:endParaRPr lang="en-US" dirty="0">
              <a:solidFill>
                <a:schemeClr val="tx1"/>
              </a:solidFill>
              <a:latin typeface="Arial" panose="020B0604020202020204" pitchFamily="34" charset="0"/>
              <a:sym typeface="Arial" panose="020B0604020202020204" pitchFamily="34" charset="0"/>
            </a:endParaRPr>
          </a:p>
        </p:txBody>
      </p:sp>
      <p:sp>
        <p:nvSpPr>
          <p:cNvPr id="107" name="图形 11"/>
          <p:cNvSpPr/>
          <p:nvPr>
            <p:custDataLst>
              <p:tags r:id="rId16"/>
            </p:custDataLst>
          </p:nvPr>
        </p:nvSpPr>
        <p:spPr>
          <a:xfrm>
            <a:off x="8049260" y="2360613"/>
            <a:ext cx="406326" cy="372465"/>
          </a:xfrm>
          <a:custGeom>
            <a:avLst/>
            <a:gdLst>
              <a:gd name="connsiteX0" fmla="*/ 406326 w 406326"/>
              <a:gd name="connsiteY0" fmla="*/ 372466 h 372465"/>
              <a:gd name="connsiteX1" fmla="*/ 0 w 406326"/>
              <a:gd name="connsiteY1" fmla="*/ 372466 h 372465"/>
              <a:gd name="connsiteX2" fmla="*/ 0 w 406326"/>
              <a:gd name="connsiteY2" fmla="*/ 147716 h 372465"/>
              <a:gd name="connsiteX3" fmla="*/ 33861 w 406326"/>
              <a:gd name="connsiteY3" fmla="*/ 123083 h 372465"/>
              <a:gd name="connsiteX4" fmla="*/ 33861 w 406326"/>
              <a:gd name="connsiteY4" fmla="*/ 0 h 372465"/>
              <a:gd name="connsiteX5" fmla="*/ 372466 w 406326"/>
              <a:gd name="connsiteY5" fmla="*/ 0 h 372465"/>
              <a:gd name="connsiteX6" fmla="*/ 372466 w 406326"/>
              <a:gd name="connsiteY6" fmla="*/ 123117 h 372465"/>
              <a:gd name="connsiteX7" fmla="*/ 406326 w 406326"/>
              <a:gd name="connsiteY7" fmla="*/ 147716 h 372465"/>
              <a:gd name="connsiteX8" fmla="*/ 406326 w 406326"/>
              <a:gd name="connsiteY8" fmla="*/ 372466 h 372465"/>
              <a:gd name="connsiteX9" fmla="*/ 389396 w 406326"/>
              <a:gd name="connsiteY9" fmla="*/ 355535 h 372465"/>
              <a:gd name="connsiteX10" fmla="*/ 389396 w 406326"/>
              <a:gd name="connsiteY10" fmla="*/ 158603 h 372465"/>
              <a:gd name="connsiteX11" fmla="*/ 372466 w 406326"/>
              <a:gd name="connsiteY11" fmla="*/ 145668 h 372465"/>
              <a:gd name="connsiteX12" fmla="*/ 372466 w 406326"/>
              <a:gd name="connsiteY12" fmla="*/ 199354 h 372465"/>
              <a:gd name="connsiteX13" fmla="*/ 203163 w 406326"/>
              <a:gd name="connsiteY13" fmla="*/ 308114 h 372465"/>
              <a:gd name="connsiteX14" fmla="*/ 34927 w 406326"/>
              <a:gd name="connsiteY14" fmla="*/ 199557 h 372465"/>
              <a:gd name="connsiteX15" fmla="*/ 33861 w 406326"/>
              <a:gd name="connsiteY15" fmla="*/ 146481 h 372465"/>
              <a:gd name="connsiteX16" fmla="*/ 16930 w 406326"/>
              <a:gd name="connsiteY16" fmla="*/ 158450 h 372465"/>
              <a:gd name="connsiteX17" fmla="*/ 16930 w 406326"/>
              <a:gd name="connsiteY17" fmla="*/ 355535 h 372465"/>
              <a:gd name="connsiteX18" fmla="*/ 389396 w 406326"/>
              <a:gd name="connsiteY18" fmla="*/ 355535 h 372465"/>
              <a:gd name="connsiteX19" fmla="*/ 50791 w 406326"/>
              <a:gd name="connsiteY19" fmla="*/ 190211 h 372465"/>
              <a:gd name="connsiteX20" fmla="*/ 50791 w 406326"/>
              <a:gd name="connsiteY20" fmla="*/ 16930 h 372465"/>
              <a:gd name="connsiteX21" fmla="*/ 355535 w 406326"/>
              <a:gd name="connsiteY21" fmla="*/ 16930 h 372465"/>
              <a:gd name="connsiteX22" fmla="*/ 355535 w 406326"/>
              <a:gd name="connsiteY22" fmla="*/ 190178 h 372465"/>
              <a:gd name="connsiteX23" fmla="*/ 203163 w 406326"/>
              <a:gd name="connsiteY23" fmla="*/ 287814 h 372465"/>
              <a:gd name="connsiteX24" fmla="*/ 50791 w 406326"/>
              <a:gd name="connsiteY24" fmla="*/ 190211 h 372465"/>
              <a:gd name="connsiteX25" fmla="*/ 210511 w 406326"/>
              <a:gd name="connsiteY25" fmla="*/ 50791 h 372465"/>
              <a:gd name="connsiteX26" fmla="*/ 203434 w 406326"/>
              <a:gd name="connsiteY26" fmla="*/ 60610 h 372465"/>
              <a:gd name="connsiteX27" fmla="*/ 127197 w 406326"/>
              <a:gd name="connsiteY27" fmla="*/ 128873 h 372465"/>
              <a:gd name="connsiteX28" fmla="*/ 108015 w 406326"/>
              <a:gd name="connsiteY28" fmla="*/ 157197 h 372465"/>
              <a:gd name="connsiteX29" fmla="*/ 138997 w 406326"/>
              <a:gd name="connsiteY29" fmla="*/ 185894 h 372465"/>
              <a:gd name="connsiteX30" fmla="*/ 150612 w 406326"/>
              <a:gd name="connsiteY30" fmla="*/ 184100 h 372465"/>
              <a:gd name="connsiteX31" fmla="*/ 180239 w 406326"/>
              <a:gd name="connsiteY31" fmla="*/ 216792 h 372465"/>
              <a:gd name="connsiteX32" fmla="*/ 187570 w 406326"/>
              <a:gd name="connsiteY32" fmla="*/ 220093 h 372465"/>
              <a:gd name="connsiteX33" fmla="*/ 214557 w 406326"/>
              <a:gd name="connsiteY33" fmla="*/ 213795 h 372465"/>
              <a:gd name="connsiteX34" fmla="*/ 217621 w 406326"/>
              <a:gd name="connsiteY34" fmla="*/ 204771 h 372465"/>
              <a:gd name="connsiteX35" fmla="*/ 196052 w 406326"/>
              <a:gd name="connsiteY35" fmla="*/ 171266 h 372465"/>
              <a:gd name="connsiteX36" fmla="*/ 247232 w 406326"/>
              <a:gd name="connsiteY36" fmla="*/ 170538 h 372465"/>
              <a:gd name="connsiteX37" fmla="*/ 256663 w 406326"/>
              <a:gd name="connsiteY37" fmla="*/ 175279 h 372465"/>
              <a:gd name="connsiteX38" fmla="*/ 261369 w 406326"/>
              <a:gd name="connsiteY38" fmla="*/ 165849 h 372465"/>
              <a:gd name="connsiteX39" fmla="*/ 217571 w 406326"/>
              <a:gd name="connsiteY39" fmla="*/ 55904 h 372465"/>
              <a:gd name="connsiteX40" fmla="*/ 210511 w 406326"/>
              <a:gd name="connsiteY40" fmla="*/ 50791 h 372465"/>
              <a:gd name="connsiteX41" fmla="*/ 210409 w 406326"/>
              <a:gd name="connsiteY41" fmla="*/ 83652 h 372465"/>
              <a:gd name="connsiteX42" fmla="*/ 237379 w 406326"/>
              <a:gd name="connsiteY42" fmla="*/ 151390 h 372465"/>
              <a:gd name="connsiteX43" fmla="*/ 170014 w 406326"/>
              <a:gd name="connsiteY43" fmla="*/ 162073 h 372465"/>
              <a:gd name="connsiteX44" fmla="*/ 195087 w 406326"/>
              <a:gd name="connsiteY44" fmla="*/ 201030 h 372465"/>
              <a:gd name="connsiteX45" fmla="*/ 189907 w 406326"/>
              <a:gd name="connsiteY45" fmla="*/ 202232 h 372465"/>
              <a:gd name="connsiteX46" fmla="*/ 155860 w 406326"/>
              <a:gd name="connsiteY46" fmla="*/ 164697 h 372465"/>
              <a:gd name="connsiteX47" fmla="*/ 138997 w 406326"/>
              <a:gd name="connsiteY47" fmla="*/ 168964 h 372465"/>
              <a:gd name="connsiteX48" fmla="*/ 134663 w 406326"/>
              <a:gd name="connsiteY48" fmla="*/ 144076 h 372465"/>
              <a:gd name="connsiteX49" fmla="*/ 210409 w 406326"/>
              <a:gd name="connsiteY49" fmla="*/ 83652 h 372465"/>
              <a:gd name="connsiteX50" fmla="*/ 252058 w 406326"/>
              <a:gd name="connsiteY50" fmla="*/ 60695 h 372465"/>
              <a:gd name="connsiteX51" fmla="*/ 284987 w 406326"/>
              <a:gd name="connsiteY51" fmla="*/ 94166 h 372465"/>
              <a:gd name="connsiteX52" fmla="*/ 284665 w 406326"/>
              <a:gd name="connsiteY52" fmla="*/ 141198 h 372465"/>
              <a:gd name="connsiteX53" fmla="*/ 298700 w 406326"/>
              <a:gd name="connsiteY53" fmla="*/ 147158 h 372465"/>
              <a:gd name="connsiteX54" fmla="*/ 304745 w 406326"/>
              <a:gd name="connsiteY54" fmla="*/ 117259 h 372465"/>
              <a:gd name="connsiteX55" fmla="*/ 257983 w 406326"/>
              <a:gd name="connsiteY55" fmla="*/ 46626 h 372465"/>
              <a:gd name="connsiteX56" fmla="*/ 252058 w 406326"/>
              <a:gd name="connsiteY56" fmla="*/ 60695 h 372465"/>
              <a:gd name="connsiteX57" fmla="*/ 241933 w 406326"/>
              <a:gd name="connsiteY57" fmla="*/ 84719 h 372465"/>
              <a:gd name="connsiteX58" fmla="*/ 260895 w 406326"/>
              <a:gd name="connsiteY58" fmla="*/ 103986 h 372465"/>
              <a:gd name="connsiteX59" fmla="*/ 260726 w 406326"/>
              <a:gd name="connsiteY59" fmla="*/ 131057 h 372465"/>
              <a:gd name="connsiteX60" fmla="*/ 274406 w 406326"/>
              <a:gd name="connsiteY60" fmla="*/ 136864 h 372465"/>
              <a:gd name="connsiteX61" fmla="*/ 274676 w 406326"/>
              <a:gd name="connsiteY61" fmla="*/ 98382 h 372465"/>
              <a:gd name="connsiteX62" fmla="*/ 247706 w 406326"/>
              <a:gd name="connsiteY62" fmla="*/ 70989 h 372465"/>
              <a:gd name="connsiteX63" fmla="*/ 241933 w 406326"/>
              <a:gd name="connsiteY63" fmla="*/ 84719 h 372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406326" h="372465">
                <a:moveTo>
                  <a:pt x="406326" y="372466"/>
                </a:moveTo>
                <a:lnTo>
                  <a:pt x="0" y="372466"/>
                </a:lnTo>
                <a:lnTo>
                  <a:pt x="0" y="147716"/>
                </a:lnTo>
                <a:lnTo>
                  <a:pt x="33861" y="123083"/>
                </a:lnTo>
                <a:lnTo>
                  <a:pt x="33861" y="0"/>
                </a:lnTo>
                <a:lnTo>
                  <a:pt x="372466" y="0"/>
                </a:lnTo>
                <a:lnTo>
                  <a:pt x="372466" y="123117"/>
                </a:lnTo>
                <a:lnTo>
                  <a:pt x="406326" y="147716"/>
                </a:lnTo>
                <a:lnTo>
                  <a:pt x="406326" y="372466"/>
                </a:lnTo>
                <a:close/>
                <a:moveTo>
                  <a:pt x="389396" y="355535"/>
                </a:moveTo>
                <a:lnTo>
                  <a:pt x="389396" y="158603"/>
                </a:lnTo>
                <a:lnTo>
                  <a:pt x="372466" y="145668"/>
                </a:lnTo>
                <a:lnTo>
                  <a:pt x="372466" y="199354"/>
                </a:lnTo>
                <a:lnTo>
                  <a:pt x="203163" y="308114"/>
                </a:lnTo>
                <a:lnTo>
                  <a:pt x="34927" y="199557"/>
                </a:lnTo>
                <a:lnTo>
                  <a:pt x="33861" y="146481"/>
                </a:lnTo>
                <a:lnTo>
                  <a:pt x="16930" y="158450"/>
                </a:lnTo>
                <a:lnTo>
                  <a:pt x="16930" y="355535"/>
                </a:lnTo>
                <a:lnTo>
                  <a:pt x="389396" y="355535"/>
                </a:lnTo>
                <a:close/>
                <a:moveTo>
                  <a:pt x="50791" y="190211"/>
                </a:moveTo>
                <a:lnTo>
                  <a:pt x="50791" y="16930"/>
                </a:lnTo>
                <a:lnTo>
                  <a:pt x="355535" y="16930"/>
                </a:lnTo>
                <a:lnTo>
                  <a:pt x="355535" y="190178"/>
                </a:lnTo>
                <a:lnTo>
                  <a:pt x="203163" y="287814"/>
                </a:lnTo>
                <a:lnTo>
                  <a:pt x="50791" y="190211"/>
                </a:lnTo>
                <a:close/>
                <a:moveTo>
                  <a:pt x="210511" y="50791"/>
                </a:moveTo>
                <a:cubicBezTo>
                  <a:pt x="205466" y="50791"/>
                  <a:pt x="201826" y="55768"/>
                  <a:pt x="203434" y="60610"/>
                </a:cubicBezTo>
                <a:cubicBezTo>
                  <a:pt x="203434" y="60610"/>
                  <a:pt x="192937" y="96604"/>
                  <a:pt x="127197" y="128873"/>
                </a:cubicBezTo>
                <a:cubicBezTo>
                  <a:pt x="114076" y="135323"/>
                  <a:pt x="108015" y="146379"/>
                  <a:pt x="108015" y="157197"/>
                </a:cubicBezTo>
                <a:cubicBezTo>
                  <a:pt x="108015" y="173924"/>
                  <a:pt x="121271" y="185894"/>
                  <a:pt x="138997" y="185894"/>
                </a:cubicBezTo>
                <a:cubicBezTo>
                  <a:pt x="142857" y="185894"/>
                  <a:pt x="146785" y="185302"/>
                  <a:pt x="150612" y="184100"/>
                </a:cubicBezTo>
                <a:lnTo>
                  <a:pt x="180239" y="216792"/>
                </a:lnTo>
                <a:cubicBezTo>
                  <a:pt x="182136" y="218925"/>
                  <a:pt x="184811" y="220093"/>
                  <a:pt x="187570" y="220093"/>
                </a:cubicBezTo>
                <a:cubicBezTo>
                  <a:pt x="188569" y="220093"/>
                  <a:pt x="212492" y="214489"/>
                  <a:pt x="214557" y="213795"/>
                </a:cubicBezTo>
                <a:cubicBezTo>
                  <a:pt x="218299" y="212576"/>
                  <a:pt x="219856" y="208056"/>
                  <a:pt x="217621" y="204771"/>
                </a:cubicBezTo>
                <a:lnTo>
                  <a:pt x="196052" y="171266"/>
                </a:lnTo>
                <a:cubicBezTo>
                  <a:pt x="212695" y="165730"/>
                  <a:pt x="233739" y="166509"/>
                  <a:pt x="247232" y="170538"/>
                </a:cubicBezTo>
                <a:cubicBezTo>
                  <a:pt x="248959" y="175855"/>
                  <a:pt x="254292" y="176075"/>
                  <a:pt x="256663" y="175279"/>
                </a:cubicBezTo>
                <a:cubicBezTo>
                  <a:pt x="260557" y="173975"/>
                  <a:pt x="262673" y="169743"/>
                  <a:pt x="261369" y="165849"/>
                </a:cubicBezTo>
                <a:lnTo>
                  <a:pt x="217571" y="55904"/>
                </a:lnTo>
                <a:cubicBezTo>
                  <a:pt x="216538" y="52772"/>
                  <a:pt x="213643" y="50791"/>
                  <a:pt x="210511" y="50791"/>
                </a:cubicBezTo>
                <a:close/>
                <a:moveTo>
                  <a:pt x="210409" y="83652"/>
                </a:moveTo>
                <a:lnTo>
                  <a:pt x="237379" y="151390"/>
                </a:lnTo>
                <a:cubicBezTo>
                  <a:pt x="207903" y="147547"/>
                  <a:pt x="191989" y="154776"/>
                  <a:pt x="170014" y="162073"/>
                </a:cubicBezTo>
                <a:lnTo>
                  <a:pt x="195087" y="201030"/>
                </a:lnTo>
                <a:lnTo>
                  <a:pt x="189907" y="202232"/>
                </a:lnTo>
                <a:lnTo>
                  <a:pt x="155860" y="164697"/>
                </a:lnTo>
                <a:cubicBezTo>
                  <a:pt x="145312" y="168033"/>
                  <a:pt x="143247" y="168964"/>
                  <a:pt x="138997" y="168964"/>
                </a:cubicBezTo>
                <a:cubicBezTo>
                  <a:pt x="122778" y="168964"/>
                  <a:pt x="119494" y="151526"/>
                  <a:pt x="134663" y="144076"/>
                </a:cubicBezTo>
                <a:cubicBezTo>
                  <a:pt x="178140" y="122727"/>
                  <a:pt x="199845" y="99414"/>
                  <a:pt x="210409" y="83652"/>
                </a:cubicBezTo>
                <a:close/>
                <a:moveTo>
                  <a:pt x="252058" y="60695"/>
                </a:moveTo>
                <a:cubicBezTo>
                  <a:pt x="266516" y="66807"/>
                  <a:pt x="278604" y="78455"/>
                  <a:pt x="284987" y="94166"/>
                </a:cubicBezTo>
                <a:cubicBezTo>
                  <a:pt x="291353" y="109894"/>
                  <a:pt x="290760" y="126740"/>
                  <a:pt x="284665" y="141198"/>
                </a:cubicBezTo>
                <a:lnTo>
                  <a:pt x="298700" y="147158"/>
                </a:lnTo>
                <a:cubicBezTo>
                  <a:pt x="302645" y="137795"/>
                  <a:pt x="304745" y="127620"/>
                  <a:pt x="304745" y="117259"/>
                </a:cubicBezTo>
                <a:cubicBezTo>
                  <a:pt x="304745" y="87106"/>
                  <a:pt x="286917" y="58866"/>
                  <a:pt x="257983" y="46626"/>
                </a:cubicBezTo>
                <a:lnTo>
                  <a:pt x="252058" y="60695"/>
                </a:lnTo>
                <a:close/>
                <a:moveTo>
                  <a:pt x="241933" y="84719"/>
                </a:moveTo>
                <a:cubicBezTo>
                  <a:pt x="250246" y="88224"/>
                  <a:pt x="257238" y="94928"/>
                  <a:pt x="260895" y="103986"/>
                </a:cubicBezTo>
                <a:cubicBezTo>
                  <a:pt x="264569" y="113043"/>
                  <a:pt x="264230" y="122727"/>
                  <a:pt x="260726" y="131057"/>
                </a:cubicBezTo>
                <a:lnTo>
                  <a:pt x="274406" y="136864"/>
                </a:lnTo>
                <a:cubicBezTo>
                  <a:pt x="279383" y="124996"/>
                  <a:pt x="279891" y="111249"/>
                  <a:pt x="274676" y="98382"/>
                </a:cubicBezTo>
                <a:cubicBezTo>
                  <a:pt x="269462" y="85515"/>
                  <a:pt x="259541" y="75983"/>
                  <a:pt x="247706" y="70989"/>
                </a:cubicBezTo>
                <a:lnTo>
                  <a:pt x="241933" y="84719"/>
                </a:lnTo>
                <a:close/>
              </a:path>
            </a:pathLst>
          </a:custGeom>
          <a:solidFill>
            <a:schemeClr val="tx1">
              <a:lumMod val="85000"/>
              <a:lumOff val="15000"/>
            </a:schemeClr>
          </a:solidFill>
          <a:ln w="16669" cap="flat">
            <a:noFill/>
            <a:prstDash val="solid"/>
            <a:miter/>
          </a:ln>
        </p:spPr>
        <p:txBody>
          <a:bodyPr lIns="0" tIns="0" rIns="0" bIns="0"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108" name="图形 14"/>
          <p:cNvSpPr/>
          <p:nvPr>
            <p:custDataLst>
              <p:tags r:id="rId17"/>
            </p:custDataLst>
          </p:nvPr>
        </p:nvSpPr>
        <p:spPr>
          <a:xfrm>
            <a:off x="2028825" y="2290763"/>
            <a:ext cx="406326" cy="442453"/>
          </a:xfrm>
          <a:custGeom>
            <a:avLst/>
            <a:gdLst>
              <a:gd name="connsiteX0" fmla="*/ 173755 w 372465"/>
              <a:gd name="connsiteY0" fmla="*/ 67789 h 405581"/>
              <a:gd name="connsiteX1" fmla="*/ 270512 w 372465"/>
              <a:gd name="connsiteY1" fmla="*/ 0 h 405581"/>
              <a:gd name="connsiteX2" fmla="*/ 372466 w 372465"/>
              <a:gd name="connsiteY2" fmla="*/ 99042 h 405581"/>
              <a:gd name="connsiteX3" fmla="*/ 330462 w 372465"/>
              <a:gd name="connsiteY3" fmla="*/ 187113 h 405581"/>
              <a:gd name="connsiteX4" fmla="*/ 337860 w 372465"/>
              <a:gd name="connsiteY4" fmla="*/ 236651 h 405581"/>
              <a:gd name="connsiteX5" fmla="*/ 169607 w 372465"/>
              <a:gd name="connsiteY5" fmla="*/ 405581 h 405581"/>
              <a:gd name="connsiteX6" fmla="*/ 168930 w 372465"/>
              <a:gd name="connsiteY6" fmla="*/ 405581 h 405581"/>
              <a:gd name="connsiteX7" fmla="*/ 0 w 372465"/>
              <a:gd name="connsiteY7" fmla="*/ 236651 h 405581"/>
              <a:gd name="connsiteX8" fmla="*/ 168930 w 372465"/>
              <a:gd name="connsiteY8" fmla="*/ 67721 h 405581"/>
              <a:gd name="connsiteX9" fmla="*/ 169607 w 372465"/>
              <a:gd name="connsiteY9" fmla="*/ 67721 h 405581"/>
              <a:gd name="connsiteX10" fmla="*/ 173755 w 372465"/>
              <a:gd name="connsiteY10" fmla="*/ 67789 h 405581"/>
              <a:gd name="connsiteX11" fmla="*/ 221719 w 372465"/>
              <a:gd name="connsiteY11" fmla="*/ 304745 h 405581"/>
              <a:gd name="connsiteX12" fmla="*/ 116886 w 372465"/>
              <a:gd name="connsiteY12" fmla="*/ 304745 h 405581"/>
              <a:gd name="connsiteX13" fmla="*/ 169303 w 372465"/>
              <a:gd name="connsiteY13" fmla="*/ 388651 h 405581"/>
              <a:gd name="connsiteX14" fmla="*/ 221719 w 372465"/>
              <a:gd name="connsiteY14" fmla="*/ 304745 h 405581"/>
              <a:gd name="connsiteX15" fmla="*/ 99567 w 372465"/>
              <a:gd name="connsiteY15" fmla="*/ 304745 h 405581"/>
              <a:gd name="connsiteX16" fmla="*/ 32421 w 372465"/>
              <a:gd name="connsiteY16" fmla="*/ 304745 h 405581"/>
              <a:gd name="connsiteX17" fmla="*/ 132936 w 372465"/>
              <a:gd name="connsiteY17" fmla="*/ 385112 h 405581"/>
              <a:gd name="connsiteX18" fmla="*/ 99567 w 372465"/>
              <a:gd name="connsiteY18" fmla="*/ 304745 h 405581"/>
              <a:gd name="connsiteX19" fmla="*/ 305439 w 372465"/>
              <a:gd name="connsiteY19" fmla="*/ 304745 h 405581"/>
              <a:gd name="connsiteX20" fmla="*/ 239038 w 372465"/>
              <a:gd name="connsiteY20" fmla="*/ 304745 h 405581"/>
              <a:gd name="connsiteX21" fmla="*/ 205855 w 372465"/>
              <a:gd name="connsiteY21" fmla="*/ 384875 h 405581"/>
              <a:gd name="connsiteX22" fmla="*/ 305439 w 372465"/>
              <a:gd name="connsiteY22" fmla="*/ 304745 h 405581"/>
              <a:gd name="connsiteX23" fmla="*/ 209749 w 372465"/>
              <a:gd name="connsiteY23" fmla="*/ 186233 h 405581"/>
              <a:gd name="connsiteX24" fmla="*/ 113704 w 372465"/>
              <a:gd name="connsiteY24" fmla="*/ 186233 h 405581"/>
              <a:gd name="connsiteX25" fmla="*/ 110047 w 372465"/>
              <a:gd name="connsiteY25" fmla="*/ 236668 h 405581"/>
              <a:gd name="connsiteX26" fmla="*/ 113805 w 372465"/>
              <a:gd name="connsiteY26" fmla="*/ 287814 h 405581"/>
              <a:gd name="connsiteX27" fmla="*/ 224800 w 372465"/>
              <a:gd name="connsiteY27" fmla="*/ 287814 h 405581"/>
              <a:gd name="connsiteX28" fmla="*/ 228558 w 372465"/>
              <a:gd name="connsiteY28" fmla="*/ 236668 h 405581"/>
              <a:gd name="connsiteX29" fmla="*/ 227001 w 372465"/>
              <a:gd name="connsiteY29" fmla="*/ 203502 h 405581"/>
              <a:gd name="connsiteX30" fmla="*/ 209749 w 372465"/>
              <a:gd name="connsiteY30" fmla="*/ 186233 h 405581"/>
              <a:gd name="connsiteX31" fmla="*/ 316951 w 372465"/>
              <a:gd name="connsiteY31" fmla="*/ 200725 h 405581"/>
              <a:gd name="connsiteX32" fmla="*/ 270512 w 372465"/>
              <a:gd name="connsiteY32" fmla="*/ 242153 h 405581"/>
              <a:gd name="connsiteX33" fmla="*/ 245116 w 372465"/>
              <a:gd name="connsiteY33" fmla="*/ 220026 h 405581"/>
              <a:gd name="connsiteX34" fmla="*/ 245489 w 372465"/>
              <a:gd name="connsiteY34" fmla="*/ 236668 h 405581"/>
              <a:gd name="connsiteX35" fmla="*/ 241933 w 372465"/>
              <a:gd name="connsiteY35" fmla="*/ 287814 h 405581"/>
              <a:gd name="connsiteX36" fmla="*/ 312617 w 372465"/>
              <a:gd name="connsiteY36" fmla="*/ 287814 h 405581"/>
              <a:gd name="connsiteX37" fmla="*/ 321302 w 372465"/>
              <a:gd name="connsiteY37" fmla="*/ 237024 h 405581"/>
              <a:gd name="connsiteX38" fmla="*/ 316951 w 372465"/>
              <a:gd name="connsiteY38" fmla="*/ 200725 h 405581"/>
              <a:gd name="connsiteX39" fmla="*/ 96570 w 372465"/>
              <a:gd name="connsiteY39" fmla="*/ 186233 h 405581"/>
              <a:gd name="connsiteX40" fmla="*/ 25243 w 372465"/>
              <a:gd name="connsiteY40" fmla="*/ 186233 h 405581"/>
              <a:gd name="connsiteX41" fmla="*/ 16558 w 372465"/>
              <a:gd name="connsiteY41" fmla="*/ 237024 h 405581"/>
              <a:gd name="connsiteX42" fmla="*/ 25243 w 372465"/>
              <a:gd name="connsiteY42" fmla="*/ 287814 h 405581"/>
              <a:gd name="connsiteX43" fmla="*/ 96672 w 372465"/>
              <a:gd name="connsiteY43" fmla="*/ 287814 h 405581"/>
              <a:gd name="connsiteX44" fmla="*/ 93116 w 372465"/>
              <a:gd name="connsiteY44" fmla="*/ 236668 h 405581"/>
              <a:gd name="connsiteX45" fmla="*/ 96570 w 372465"/>
              <a:gd name="connsiteY45" fmla="*/ 186233 h 405581"/>
              <a:gd name="connsiteX46" fmla="*/ 270512 w 372465"/>
              <a:gd name="connsiteY46" fmla="*/ 16930 h 405581"/>
              <a:gd name="connsiteX47" fmla="*/ 355535 w 372465"/>
              <a:gd name="connsiteY47" fmla="*/ 99042 h 405581"/>
              <a:gd name="connsiteX48" fmla="*/ 270512 w 372465"/>
              <a:gd name="connsiteY48" fmla="*/ 219772 h 405581"/>
              <a:gd name="connsiteX49" fmla="*/ 185505 w 372465"/>
              <a:gd name="connsiteY49" fmla="*/ 99042 h 405581"/>
              <a:gd name="connsiteX50" fmla="*/ 270512 w 372465"/>
              <a:gd name="connsiteY50" fmla="*/ 16930 h 405581"/>
              <a:gd name="connsiteX51" fmla="*/ 270884 w 372465"/>
              <a:gd name="connsiteY51" fmla="*/ 33861 h 405581"/>
              <a:gd name="connsiteX52" fmla="*/ 338605 w 372465"/>
              <a:gd name="connsiteY52" fmla="*/ 101582 h 405581"/>
              <a:gd name="connsiteX53" fmla="*/ 270884 w 372465"/>
              <a:gd name="connsiteY53" fmla="*/ 169303 h 405581"/>
              <a:gd name="connsiteX54" fmla="*/ 203163 w 372465"/>
              <a:gd name="connsiteY54" fmla="*/ 101582 h 405581"/>
              <a:gd name="connsiteX55" fmla="*/ 270884 w 372465"/>
              <a:gd name="connsiteY55" fmla="*/ 33861 h 405581"/>
              <a:gd name="connsiteX56" fmla="*/ 169641 w 372465"/>
              <a:gd name="connsiteY56" fmla="*/ 84651 h 405581"/>
              <a:gd name="connsiteX57" fmla="*/ 169201 w 372465"/>
              <a:gd name="connsiteY57" fmla="*/ 84651 h 405581"/>
              <a:gd name="connsiteX58" fmla="*/ 116734 w 372465"/>
              <a:gd name="connsiteY58" fmla="*/ 169303 h 405581"/>
              <a:gd name="connsiteX59" fmla="*/ 195257 w 372465"/>
              <a:gd name="connsiteY59" fmla="*/ 169303 h 405581"/>
              <a:gd name="connsiteX60" fmla="*/ 168575 w 372465"/>
              <a:gd name="connsiteY60" fmla="*/ 99042 h 405581"/>
              <a:gd name="connsiteX61" fmla="*/ 169641 w 372465"/>
              <a:gd name="connsiteY61" fmla="*/ 84651 h 405581"/>
              <a:gd name="connsiteX62" fmla="*/ 132174 w 372465"/>
              <a:gd name="connsiteY62" fmla="*/ 89121 h 405581"/>
              <a:gd name="connsiteX63" fmla="*/ 32421 w 372465"/>
              <a:gd name="connsiteY63" fmla="*/ 169303 h 405581"/>
              <a:gd name="connsiteX64" fmla="*/ 99414 w 372465"/>
              <a:gd name="connsiteY64" fmla="*/ 169303 h 405581"/>
              <a:gd name="connsiteX65" fmla="*/ 132174 w 372465"/>
              <a:gd name="connsiteY65" fmla="*/ 89121 h 405581"/>
              <a:gd name="connsiteX66" fmla="*/ 278994 w 372465"/>
              <a:gd name="connsiteY66" fmla="*/ 84651 h 405581"/>
              <a:gd name="connsiteX67" fmla="*/ 262063 w 372465"/>
              <a:gd name="connsiteY67" fmla="*/ 84651 h 405581"/>
              <a:gd name="connsiteX68" fmla="*/ 262063 w 372465"/>
              <a:gd name="connsiteY68" fmla="*/ 51553 h 405581"/>
              <a:gd name="connsiteX69" fmla="*/ 220804 w 372465"/>
              <a:gd name="connsiteY69" fmla="*/ 93116 h 405581"/>
              <a:gd name="connsiteX70" fmla="*/ 253954 w 372465"/>
              <a:gd name="connsiteY70" fmla="*/ 93116 h 405581"/>
              <a:gd name="connsiteX71" fmla="*/ 253954 w 372465"/>
              <a:gd name="connsiteY71" fmla="*/ 110047 h 405581"/>
              <a:gd name="connsiteX72" fmla="*/ 220804 w 372465"/>
              <a:gd name="connsiteY72" fmla="*/ 110047 h 405581"/>
              <a:gd name="connsiteX73" fmla="*/ 262063 w 372465"/>
              <a:gd name="connsiteY73" fmla="*/ 151610 h 405581"/>
              <a:gd name="connsiteX74" fmla="*/ 262063 w 372465"/>
              <a:gd name="connsiteY74" fmla="*/ 118512 h 405581"/>
              <a:gd name="connsiteX75" fmla="*/ 278994 w 372465"/>
              <a:gd name="connsiteY75" fmla="*/ 118512 h 405581"/>
              <a:gd name="connsiteX76" fmla="*/ 278994 w 372465"/>
              <a:gd name="connsiteY76" fmla="*/ 151729 h 405581"/>
              <a:gd name="connsiteX77" fmla="*/ 320964 w 372465"/>
              <a:gd name="connsiteY77" fmla="*/ 110047 h 405581"/>
              <a:gd name="connsiteX78" fmla="*/ 287814 w 372465"/>
              <a:gd name="connsiteY78" fmla="*/ 110047 h 405581"/>
              <a:gd name="connsiteX79" fmla="*/ 287814 w 372465"/>
              <a:gd name="connsiteY79" fmla="*/ 93116 h 405581"/>
              <a:gd name="connsiteX80" fmla="*/ 320964 w 372465"/>
              <a:gd name="connsiteY80" fmla="*/ 93116 h 405581"/>
              <a:gd name="connsiteX81" fmla="*/ 278994 w 372465"/>
              <a:gd name="connsiteY81" fmla="*/ 51434 h 405581"/>
              <a:gd name="connsiteX82" fmla="*/ 278994 w 372465"/>
              <a:gd name="connsiteY82" fmla="*/ 84651 h 405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372465" h="405581">
                <a:moveTo>
                  <a:pt x="173755" y="67789"/>
                </a:moveTo>
                <a:cubicBezTo>
                  <a:pt x="187215" y="28409"/>
                  <a:pt x="225443" y="0"/>
                  <a:pt x="270512" y="0"/>
                </a:cubicBezTo>
                <a:cubicBezTo>
                  <a:pt x="326822" y="0"/>
                  <a:pt x="372466" y="44357"/>
                  <a:pt x="372466" y="99042"/>
                </a:cubicBezTo>
                <a:cubicBezTo>
                  <a:pt x="372466" y="132665"/>
                  <a:pt x="356111" y="159872"/>
                  <a:pt x="330462" y="187113"/>
                </a:cubicBezTo>
                <a:cubicBezTo>
                  <a:pt x="335270" y="202774"/>
                  <a:pt x="337860" y="219416"/>
                  <a:pt x="337860" y="236651"/>
                </a:cubicBezTo>
                <a:cubicBezTo>
                  <a:pt x="337860" y="329666"/>
                  <a:pt x="262537" y="405209"/>
                  <a:pt x="169607" y="405581"/>
                </a:cubicBezTo>
                <a:lnTo>
                  <a:pt x="168930" y="405581"/>
                </a:lnTo>
                <a:cubicBezTo>
                  <a:pt x="75695" y="405581"/>
                  <a:pt x="0" y="329886"/>
                  <a:pt x="0" y="236651"/>
                </a:cubicBezTo>
                <a:cubicBezTo>
                  <a:pt x="0" y="143416"/>
                  <a:pt x="75695" y="67721"/>
                  <a:pt x="168930" y="67721"/>
                </a:cubicBezTo>
                <a:lnTo>
                  <a:pt x="169607" y="67721"/>
                </a:lnTo>
                <a:lnTo>
                  <a:pt x="173755" y="67789"/>
                </a:lnTo>
                <a:close/>
                <a:moveTo>
                  <a:pt x="221719" y="304745"/>
                </a:moveTo>
                <a:lnTo>
                  <a:pt x="116886" y="304745"/>
                </a:lnTo>
                <a:cubicBezTo>
                  <a:pt x="127620" y="355451"/>
                  <a:pt x="149308" y="388651"/>
                  <a:pt x="169303" y="388651"/>
                </a:cubicBezTo>
                <a:cubicBezTo>
                  <a:pt x="189297" y="388651"/>
                  <a:pt x="210985" y="355451"/>
                  <a:pt x="221719" y="304745"/>
                </a:cubicBezTo>
                <a:close/>
                <a:moveTo>
                  <a:pt x="99567" y="304745"/>
                </a:moveTo>
                <a:lnTo>
                  <a:pt x="32421" y="304745"/>
                </a:lnTo>
                <a:cubicBezTo>
                  <a:pt x="52196" y="344497"/>
                  <a:pt x="88833" y="374412"/>
                  <a:pt x="132936" y="385112"/>
                </a:cubicBezTo>
                <a:cubicBezTo>
                  <a:pt x="118190" y="367302"/>
                  <a:pt x="106390" y="339011"/>
                  <a:pt x="99567" y="304745"/>
                </a:cubicBezTo>
                <a:close/>
                <a:moveTo>
                  <a:pt x="305439" y="304745"/>
                </a:moveTo>
                <a:lnTo>
                  <a:pt x="239038" y="304745"/>
                </a:lnTo>
                <a:cubicBezTo>
                  <a:pt x="232249" y="338859"/>
                  <a:pt x="220517" y="367065"/>
                  <a:pt x="205855" y="384875"/>
                </a:cubicBezTo>
                <a:cubicBezTo>
                  <a:pt x="249552" y="373989"/>
                  <a:pt x="285800" y="344226"/>
                  <a:pt x="305439" y="304745"/>
                </a:cubicBezTo>
                <a:close/>
                <a:moveTo>
                  <a:pt x="209749" y="186233"/>
                </a:moveTo>
                <a:lnTo>
                  <a:pt x="113704" y="186233"/>
                </a:lnTo>
                <a:cubicBezTo>
                  <a:pt x="111367" y="201876"/>
                  <a:pt x="110047" y="218807"/>
                  <a:pt x="110047" y="236668"/>
                </a:cubicBezTo>
                <a:cubicBezTo>
                  <a:pt x="110047" y="254800"/>
                  <a:pt x="111401" y="271984"/>
                  <a:pt x="113805" y="287814"/>
                </a:cubicBezTo>
                <a:lnTo>
                  <a:pt x="224800" y="287814"/>
                </a:lnTo>
                <a:cubicBezTo>
                  <a:pt x="227204" y="271984"/>
                  <a:pt x="228558" y="254800"/>
                  <a:pt x="228558" y="236668"/>
                </a:cubicBezTo>
                <a:cubicBezTo>
                  <a:pt x="228558" y="225189"/>
                  <a:pt x="228017" y="214117"/>
                  <a:pt x="227001" y="203502"/>
                </a:cubicBezTo>
                <a:cubicBezTo>
                  <a:pt x="220889" y="197711"/>
                  <a:pt x="215116" y="191972"/>
                  <a:pt x="209749" y="186233"/>
                </a:cubicBezTo>
                <a:close/>
                <a:moveTo>
                  <a:pt x="316951" y="200725"/>
                </a:moveTo>
                <a:cubicBezTo>
                  <a:pt x="303102" y="214032"/>
                  <a:pt x="287357" y="227593"/>
                  <a:pt x="270512" y="242153"/>
                </a:cubicBezTo>
                <a:cubicBezTo>
                  <a:pt x="261708" y="234535"/>
                  <a:pt x="253209" y="227204"/>
                  <a:pt x="245116" y="220026"/>
                </a:cubicBezTo>
                <a:cubicBezTo>
                  <a:pt x="245370" y="225511"/>
                  <a:pt x="245489" y="231047"/>
                  <a:pt x="245489" y="236668"/>
                </a:cubicBezTo>
                <a:cubicBezTo>
                  <a:pt x="245489" y="254496"/>
                  <a:pt x="244236" y="271680"/>
                  <a:pt x="241933" y="287814"/>
                </a:cubicBezTo>
                <a:lnTo>
                  <a:pt x="312617" y="287814"/>
                </a:lnTo>
                <a:cubicBezTo>
                  <a:pt x="318238" y="271917"/>
                  <a:pt x="321302" y="254834"/>
                  <a:pt x="321302" y="237024"/>
                </a:cubicBezTo>
                <a:cubicBezTo>
                  <a:pt x="321302" y="224512"/>
                  <a:pt x="319796" y="212356"/>
                  <a:pt x="316951" y="200725"/>
                </a:cubicBezTo>
                <a:close/>
                <a:moveTo>
                  <a:pt x="96570" y="186233"/>
                </a:moveTo>
                <a:lnTo>
                  <a:pt x="25243" y="186233"/>
                </a:lnTo>
                <a:cubicBezTo>
                  <a:pt x="19622" y="202130"/>
                  <a:pt x="16558" y="219213"/>
                  <a:pt x="16558" y="237024"/>
                </a:cubicBezTo>
                <a:cubicBezTo>
                  <a:pt x="16558" y="254834"/>
                  <a:pt x="19622" y="271917"/>
                  <a:pt x="25243" y="287814"/>
                </a:cubicBezTo>
                <a:lnTo>
                  <a:pt x="96672" y="287814"/>
                </a:lnTo>
                <a:cubicBezTo>
                  <a:pt x="94369" y="271680"/>
                  <a:pt x="93116" y="254496"/>
                  <a:pt x="93116" y="236668"/>
                </a:cubicBezTo>
                <a:cubicBezTo>
                  <a:pt x="93116" y="219111"/>
                  <a:pt x="94335" y="202164"/>
                  <a:pt x="96570" y="186233"/>
                </a:cubicBezTo>
                <a:close/>
                <a:moveTo>
                  <a:pt x="270512" y="16930"/>
                </a:moveTo>
                <a:cubicBezTo>
                  <a:pt x="317408" y="16930"/>
                  <a:pt x="355535" y="53770"/>
                  <a:pt x="355535" y="99042"/>
                </a:cubicBezTo>
                <a:cubicBezTo>
                  <a:pt x="355535" y="143552"/>
                  <a:pt x="320388" y="176481"/>
                  <a:pt x="270512" y="219772"/>
                </a:cubicBezTo>
                <a:cubicBezTo>
                  <a:pt x="220635" y="176481"/>
                  <a:pt x="185505" y="143552"/>
                  <a:pt x="185505" y="99042"/>
                </a:cubicBezTo>
                <a:cubicBezTo>
                  <a:pt x="185505" y="53770"/>
                  <a:pt x="223632" y="16930"/>
                  <a:pt x="270512" y="16930"/>
                </a:cubicBezTo>
                <a:close/>
                <a:moveTo>
                  <a:pt x="270884" y="33861"/>
                </a:moveTo>
                <a:cubicBezTo>
                  <a:pt x="308266" y="33861"/>
                  <a:pt x="338605" y="64200"/>
                  <a:pt x="338605" y="101582"/>
                </a:cubicBezTo>
                <a:cubicBezTo>
                  <a:pt x="338605" y="138964"/>
                  <a:pt x="308266" y="169303"/>
                  <a:pt x="270884" y="169303"/>
                </a:cubicBezTo>
                <a:cubicBezTo>
                  <a:pt x="233502" y="169303"/>
                  <a:pt x="203163" y="138964"/>
                  <a:pt x="203163" y="101582"/>
                </a:cubicBezTo>
                <a:cubicBezTo>
                  <a:pt x="203163" y="64200"/>
                  <a:pt x="233502" y="33861"/>
                  <a:pt x="270884" y="33861"/>
                </a:cubicBezTo>
                <a:close/>
                <a:moveTo>
                  <a:pt x="169641" y="84651"/>
                </a:moveTo>
                <a:lnTo>
                  <a:pt x="169201" y="84651"/>
                </a:lnTo>
                <a:cubicBezTo>
                  <a:pt x="149156" y="84753"/>
                  <a:pt x="127400" y="118258"/>
                  <a:pt x="116734" y="169303"/>
                </a:cubicBezTo>
                <a:lnTo>
                  <a:pt x="195257" y="169303"/>
                </a:lnTo>
                <a:cubicBezTo>
                  <a:pt x="178597" y="147750"/>
                  <a:pt x="168575" y="125369"/>
                  <a:pt x="168575" y="99042"/>
                </a:cubicBezTo>
                <a:cubicBezTo>
                  <a:pt x="168575" y="94149"/>
                  <a:pt x="168947" y="89358"/>
                  <a:pt x="169641" y="84651"/>
                </a:cubicBezTo>
                <a:close/>
                <a:moveTo>
                  <a:pt x="132174" y="89121"/>
                </a:moveTo>
                <a:cubicBezTo>
                  <a:pt x="88410" y="99973"/>
                  <a:pt x="52077" y="129770"/>
                  <a:pt x="32421" y="169303"/>
                </a:cubicBezTo>
                <a:lnTo>
                  <a:pt x="99414" y="169303"/>
                </a:lnTo>
                <a:cubicBezTo>
                  <a:pt x="106102" y="135307"/>
                  <a:pt x="117682" y="107101"/>
                  <a:pt x="132174" y="89121"/>
                </a:cubicBezTo>
                <a:close/>
                <a:moveTo>
                  <a:pt x="278994" y="84651"/>
                </a:moveTo>
                <a:lnTo>
                  <a:pt x="262063" y="84651"/>
                </a:lnTo>
                <a:lnTo>
                  <a:pt x="262063" y="51553"/>
                </a:lnTo>
                <a:cubicBezTo>
                  <a:pt x="240968" y="55260"/>
                  <a:pt x="224343" y="71987"/>
                  <a:pt x="220804" y="93116"/>
                </a:cubicBezTo>
                <a:lnTo>
                  <a:pt x="253954" y="93116"/>
                </a:lnTo>
                <a:lnTo>
                  <a:pt x="253954" y="110047"/>
                </a:lnTo>
                <a:lnTo>
                  <a:pt x="220804" y="110047"/>
                </a:lnTo>
                <a:cubicBezTo>
                  <a:pt x="224343" y="131176"/>
                  <a:pt x="240968" y="147903"/>
                  <a:pt x="262063" y="151610"/>
                </a:cubicBezTo>
                <a:lnTo>
                  <a:pt x="262063" y="118512"/>
                </a:lnTo>
                <a:lnTo>
                  <a:pt x="278994" y="118512"/>
                </a:lnTo>
                <a:lnTo>
                  <a:pt x="278994" y="151729"/>
                </a:lnTo>
                <a:cubicBezTo>
                  <a:pt x="300410" y="148292"/>
                  <a:pt x="317374" y="131430"/>
                  <a:pt x="320964" y="110047"/>
                </a:cubicBezTo>
                <a:lnTo>
                  <a:pt x="287814" y="110047"/>
                </a:lnTo>
                <a:lnTo>
                  <a:pt x="287814" y="93116"/>
                </a:lnTo>
                <a:lnTo>
                  <a:pt x="320964" y="93116"/>
                </a:lnTo>
                <a:cubicBezTo>
                  <a:pt x="317374" y="71733"/>
                  <a:pt x="300410" y="54871"/>
                  <a:pt x="278994" y="51434"/>
                </a:cubicBezTo>
                <a:lnTo>
                  <a:pt x="278994" y="84651"/>
                </a:lnTo>
                <a:close/>
              </a:path>
            </a:pathLst>
          </a:custGeom>
          <a:solidFill>
            <a:schemeClr val="tx1">
              <a:lumMod val="85000"/>
              <a:lumOff val="15000"/>
            </a:schemeClr>
          </a:solidFill>
          <a:ln w="16669" cap="flat">
            <a:noFill/>
            <a:prstDash val="solid"/>
            <a:miter/>
          </a:ln>
        </p:spPr>
        <p:txBody>
          <a:bodyPr lIns="0" tIns="0" rIns="0" bIns="0"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109" name="图形 16"/>
          <p:cNvSpPr/>
          <p:nvPr>
            <p:custDataLst>
              <p:tags r:id="rId18"/>
            </p:custDataLst>
          </p:nvPr>
        </p:nvSpPr>
        <p:spPr>
          <a:xfrm>
            <a:off x="5039360" y="2323148"/>
            <a:ext cx="406326" cy="406326"/>
          </a:xfrm>
          <a:custGeom>
            <a:avLst/>
            <a:gdLst>
              <a:gd name="connsiteX0" fmla="*/ 203163 w 406326"/>
              <a:gd name="connsiteY0" fmla="*/ 0 h 406326"/>
              <a:gd name="connsiteX1" fmla="*/ 406326 w 406326"/>
              <a:gd name="connsiteY1" fmla="*/ 203163 h 406326"/>
              <a:gd name="connsiteX2" fmla="*/ 203163 w 406326"/>
              <a:gd name="connsiteY2" fmla="*/ 406326 h 406326"/>
              <a:gd name="connsiteX3" fmla="*/ 0 w 406326"/>
              <a:gd name="connsiteY3" fmla="*/ 203163 h 406326"/>
              <a:gd name="connsiteX4" fmla="*/ 203163 w 406326"/>
              <a:gd name="connsiteY4" fmla="*/ 0 h 406326"/>
              <a:gd name="connsiteX5" fmla="*/ 212204 w 406326"/>
              <a:gd name="connsiteY5" fmla="*/ 67840 h 406326"/>
              <a:gd name="connsiteX6" fmla="*/ 194867 w 406326"/>
              <a:gd name="connsiteY6" fmla="*/ 67840 h 406326"/>
              <a:gd name="connsiteX7" fmla="*/ 194867 w 406326"/>
              <a:gd name="connsiteY7" fmla="*/ 16778 h 406326"/>
              <a:gd name="connsiteX8" fmla="*/ 16778 w 406326"/>
              <a:gd name="connsiteY8" fmla="*/ 194867 h 406326"/>
              <a:gd name="connsiteX9" fmla="*/ 67840 w 406326"/>
              <a:gd name="connsiteY9" fmla="*/ 194867 h 406326"/>
              <a:gd name="connsiteX10" fmla="*/ 67840 w 406326"/>
              <a:gd name="connsiteY10" fmla="*/ 212204 h 406326"/>
              <a:gd name="connsiteX11" fmla="*/ 16812 w 406326"/>
              <a:gd name="connsiteY11" fmla="*/ 212204 h 406326"/>
              <a:gd name="connsiteX12" fmla="*/ 194867 w 406326"/>
              <a:gd name="connsiteY12" fmla="*/ 389548 h 406326"/>
              <a:gd name="connsiteX13" fmla="*/ 194867 w 406326"/>
              <a:gd name="connsiteY13" fmla="*/ 339231 h 406326"/>
              <a:gd name="connsiteX14" fmla="*/ 212204 w 406326"/>
              <a:gd name="connsiteY14" fmla="*/ 339231 h 406326"/>
              <a:gd name="connsiteX15" fmla="*/ 212204 w 406326"/>
              <a:gd name="connsiteY15" fmla="*/ 389514 h 406326"/>
              <a:gd name="connsiteX16" fmla="*/ 389514 w 406326"/>
              <a:gd name="connsiteY16" fmla="*/ 212204 h 406326"/>
              <a:gd name="connsiteX17" fmla="*/ 339231 w 406326"/>
              <a:gd name="connsiteY17" fmla="*/ 212204 h 406326"/>
              <a:gd name="connsiteX18" fmla="*/ 339231 w 406326"/>
              <a:gd name="connsiteY18" fmla="*/ 194867 h 406326"/>
              <a:gd name="connsiteX19" fmla="*/ 389548 w 406326"/>
              <a:gd name="connsiteY19" fmla="*/ 194867 h 406326"/>
              <a:gd name="connsiteX20" fmla="*/ 212204 w 406326"/>
              <a:gd name="connsiteY20" fmla="*/ 16812 h 406326"/>
              <a:gd name="connsiteX21" fmla="*/ 212204 w 406326"/>
              <a:gd name="connsiteY21" fmla="*/ 67840 h 406326"/>
              <a:gd name="connsiteX22" fmla="*/ 321658 w 406326"/>
              <a:gd name="connsiteY22" fmla="*/ 287814 h 406326"/>
              <a:gd name="connsiteX23" fmla="*/ 84702 w 406326"/>
              <a:gd name="connsiteY23" fmla="*/ 287814 h 406326"/>
              <a:gd name="connsiteX24" fmla="*/ 84668 w 406326"/>
              <a:gd name="connsiteY24" fmla="*/ 270495 h 406326"/>
              <a:gd name="connsiteX25" fmla="*/ 102005 w 406326"/>
              <a:gd name="connsiteY25" fmla="*/ 242543 h 406326"/>
              <a:gd name="connsiteX26" fmla="*/ 123235 w 406326"/>
              <a:gd name="connsiteY26" fmla="*/ 218468 h 406326"/>
              <a:gd name="connsiteX27" fmla="*/ 148969 w 406326"/>
              <a:gd name="connsiteY27" fmla="*/ 143907 h 406326"/>
              <a:gd name="connsiteX28" fmla="*/ 174737 w 406326"/>
              <a:gd name="connsiteY28" fmla="*/ 218468 h 406326"/>
              <a:gd name="connsiteX29" fmla="*/ 176532 w 406326"/>
              <a:gd name="connsiteY29" fmla="*/ 235957 h 406326"/>
              <a:gd name="connsiteX30" fmla="*/ 191667 w 406326"/>
              <a:gd name="connsiteY30" fmla="*/ 229236 h 406326"/>
              <a:gd name="connsiteX31" fmla="*/ 219145 w 406326"/>
              <a:gd name="connsiteY31" fmla="*/ 198067 h 406326"/>
              <a:gd name="connsiteX32" fmla="*/ 245472 w 406326"/>
              <a:gd name="connsiteY32" fmla="*/ 101582 h 406326"/>
              <a:gd name="connsiteX33" fmla="*/ 271832 w 406326"/>
              <a:gd name="connsiteY33" fmla="*/ 198067 h 406326"/>
              <a:gd name="connsiteX34" fmla="*/ 299259 w 406326"/>
              <a:gd name="connsiteY34" fmla="*/ 229236 h 406326"/>
              <a:gd name="connsiteX35" fmla="*/ 321658 w 406326"/>
              <a:gd name="connsiteY35" fmla="*/ 270884 h 406326"/>
              <a:gd name="connsiteX36" fmla="*/ 321658 w 406326"/>
              <a:gd name="connsiteY36" fmla="*/ 287814 h 406326"/>
              <a:gd name="connsiteX37" fmla="*/ 169641 w 406326"/>
              <a:gd name="connsiteY37" fmla="*/ 251584 h 406326"/>
              <a:gd name="connsiteX38" fmla="*/ 157096 w 406326"/>
              <a:gd name="connsiteY38" fmla="*/ 238480 h 406326"/>
              <a:gd name="connsiteX39" fmla="*/ 159855 w 406326"/>
              <a:gd name="connsiteY39" fmla="*/ 210392 h 406326"/>
              <a:gd name="connsiteX40" fmla="*/ 166018 w 406326"/>
              <a:gd name="connsiteY40" fmla="*/ 169523 h 406326"/>
              <a:gd name="connsiteX41" fmla="*/ 132073 w 406326"/>
              <a:gd name="connsiteY41" fmla="*/ 169319 h 406326"/>
              <a:gd name="connsiteX42" fmla="*/ 138202 w 406326"/>
              <a:gd name="connsiteY42" fmla="*/ 210562 h 406326"/>
              <a:gd name="connsiteX43" fmla="*/ 140775 w 406326"/>
              <a:gd name="connsiteY43" fmla="*/ 238615 h 406326"/>
              <a:gd name="connsiteX44" fmla="*/ 106542 w 406326"/>
              <a:gd name="connsiteY44" fmla="*/ 258880 h 406326"/>
              <a:gd name="connsiteX45" fmla="*/ 101649 w 406326"/>
              <a:gd name="connsiteY45" fmla="*/ 264654 h 406326"/>
              <a:gd name="connsiteX46" fmla="*/ 101615 w 406326"/>
              <a:gd name="connsiteY46" fmla="*/ 270884 h 406326"/>
              <a:gd name="connsiteX47" fmla="*/ 169286 w 406326"/>
              <a:gd name="connsiteY47" fmla="*/ 270884 h 406326"/>
              <a:gd name="connsiteX48" fmla="*/ 169641 w 406326"/>
              <a:gd name="connsiteY48" fmla="*/ 251584 h 406326"/>
              <a:gd name="connsiteX49" fmla="*/ 304728 w 406326"/>
              <a:gd name="connsiteY49" fmla="*/ 270884 h 406326"/>
              <a:gd name="connsiteX50" fmla="*/ 295433 w 406326"/>
              <a:gd name="connsiteY50" fmla="*/ 245743 h 406326"/>
              <a:gd name="connsiteX51" fmla="*/ 256950 w 406326"/>
              <a:gd name="connsiteY51" fmla="*/ 189991 h 406326"/>
              <a:gd name="connsiteX52" fmla="*/ 267024 w 406326"/>
              <a:gd name="connsiteY52" fmla="*/ 129127 h 406326"/>
              <a:gd name="connsiteX53" fmla="*/ 224123 w 406326"/>
              <a:gd name="connsiteY53" fmla="*/ 128907 h 406326"/>
              <a:gd name="connsiteX54" fmla="*/ 234112 w 406326"/>
              <a:gd name="connsiteY54" fmla="*/ 190144 h 406326"/>
              <a:gd name="connsiteX55" fmla="*/ 195477 w 406326"/>
              <a:gd name="connsiteY55" fmla="*/ 245743 h 406326"/>
              <a:gd name="connsiteX56" fmla="*/ 186216 w 406326"/>
              <a:gd name="connsiteY56" fmla="*/ 270884 h 406326"/>
              <a:gd name="connsiteX57" fmla="*/ 304728 w 406326"/>
              <a:gd name="connsiteY57" fmla="*/ 270884 h 406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06326" h="406326">
                <a:moveTo>
                  <a:pt x="203163" y="0"/>
                </a:moveTo>
                <a:cubicBezTo>
                  <a:pt x="315292" y="0"/>
                  <a:pt x="406326" y="91034"/>
                  <a:pt x="406326" y="203163"/>
                </a:cubicBezTo>
                <a:cubicBezTo>
                  <a:pt x="406326" y="315292"/>
                  <a:pt x="315292" y="406326"/>
                  <a:pt x="203163" y="406326"/>
                </a:cubicBezTo>
                <a:cubicBezTo>
                  <a:pt x="91034" y="406326"/>
                  <a:pt x="0" y="315292"/>
                  <a:pt x="0" y="203163"/>
                </a:cubicBezTo>
                <a:cubicBezTo>
                  <a:pt x="0" y="91034"/>
                  <a:pt x="91034" y="0"/>
                  <a:pt x="203163" y="0"/>
                </a:cubicBezTo>
                <a:close/>
                <a:moveTo>
                  <a:pt x="212204" y="67840"/>
                </a:moveTo>
                <a:lnTo>
                  <a:pt x="194867" y="67840"/>
                </a:lnTo>
                <a:lnTo>
                  <a:pt x="194867" y="16778"/>
                </a:lnTo>
                <a:cubicBezTo>
                  <a:pt x="98483" y="20994"/>
                  <a:pt x="20994" y="98483"/>
                  <a:pt x="16778" y="194867"/>
                </a:cubicBezTo>
                <a:lnTo>
                  <a:pt x="67840" y="194867"/>
                </a:lnTo>
                <a:lnTo>
                  <a:pt x="67840" y="212204"/>
                </a:lnTo>
                <a:lnTo>
                  <a:pt x="16812" y="212204"/>
                </a:lnTo>
                <a:cubicBezTo>
                  <a:pt x="21400" y="308232"/>
                  <a:pt x="98737" y="385349"/>
                  <a:pt x="194867" y="389548"/>
                </a:cubicBezTo>
                <a:lnTo>
                  <a:pt x="194867" y="339231"/>
                </a:lnTo>
                <a:lnTo>
                  <a:pt x="212204" y="339231"/>
                </a:lnTo>
                <a:lnTo>
                  <a:pt x="212204" y="389514"/>
                </a:lnTo>
                <a:cubicBezTo>
                  <a:pt x="307995" y="384943"/>
                  <a:pt x="384943" y="307995"/>
                  <a:pt x="389514" y="212204"/>
                </a:cubicBezTo>
                <a:lnTo>
                  <a:pt x="339231" y="212204"/>
                </a:lnTo>
                <a:lnTo>
                  <a:pt x="339231" y="194867"/>
                </a:lnTo>
                <a:lnTo>
                  <a:pt x="389548" y="194867"/>
                </a:lnTo>
                <a:cubicBezTo>
                  <a:pt x="385349" y="98737"/>
                  <a:pt x="308232" y="21400"/>
                  <a:pt x="212204" y="16812"/>
                </a:cubicBezTo>
                <a:lnTo>
                  <a:pt x="212204" y="67840"/>
                </a:lnTo>
                <a:close/>
                <a:moveTo>
                  <a:pt x="321658" y="287814"/>
                </a:moveTo>
                <a:lnTo>
                  <a:pt x="84702" y="287814"/>
                </a:lnTo>
                <a:lnTo>
                  <a:pt x="84668" y="270495"/>
                </a:lnTo>
                <a:cubicBezTo>
                  <a:pt x="84837" y="249924"/>
                  <a:pt x="86751" y="246064"/>
                  <a:pt x="102005" y="242543"/>
                </a:cubicBezTo>
                <a:cubicBezTo>
                  <a:pt x="120747" y="238209"/>
                  <a:pt x="131700" y="234433"/>
                  <a:pt x="123235" y="218468"/>
                </a:cubicBezTo>
                <a:cubicBezTo>
                  <a:pt x="97518" y="169895"/>
                  <a:pt x="121813" y="143907"/>
                  <a:pt x="148969" y="143907"/>
                </a:cubicBezTo>
                <a:cubicBezTo>
                  <a:pt x="176667" y="143907"/>
                  <a:pt x="200522" y="170877"/>
                  <a:pt x="174737" y="218468"/>
                </a:cubicBezTo>
                <a:cubicBezTo>
                  <a:pt x="169929" y="227306"/>
                  <a:pt x="171283" y="232435"/>
                  <a:pt x="176532" y="235957"/>
                </a:cubicBezTo>
                <a:cubicBezTo>
                  <a:pt x="179850" y="233062"/>
                  <a:pt x="184675" y="230844"/>
                  <a:pt x="191667" y="229236"/>
                </a:cubicBezTo>
                <a:cubicBezTo>
                  <a:pt x="215928" y="223632"/>
                  <a:pt x="230099" y="218722"/>
                  <a:pt x="219145" y="198067"/>
                </a:cubicBezTo>
                <a:cubicBezTo>
                  <a:pt x="185860" y="135205"/>
                  <a:pt x="210325" y="101582"/>
                  <a:pt x="245472" y="101582"/>
                </a:cubicBezTo>
                <a:cubicBezTo>
                  <a:pt x="281313" y="101582"/>
                  <a:pt x="305185" y="136492"/>
                  <a:pt x="271832" y="198067"/>
                </a:cubicBezTo>
                <a:cubicBezTo>
                  <a:pt x="260557" y="218840"/>
                  <a:pt x="275489" y="223767"/>
                  <a:pt x="299259" y="229236"/>
                </a:cubicBezTo>
                <a:cubicBezTo>
                  <a:pt x="323148" y="234755"/>
                  <a:pt x="321658" y="247300"/>
                  <a:pt x="321658" y="270884"/>
                </a:cubicBezTo>
                <a:lnTo>
                  <a:pt x="321658" y="287814"/>
                </a:lnTo>
                <a:close/>
                <a:moveTo>
                  <a:pt x="169641" y="251584"/>
                </a:moveTo>
                <a:cubicBezTo>
                  <a:pt x="164460" y="248672"/>
                  <a:pt x="159838" y="244557"/>
                  <a:pt x="157096" y="238480"/>
                </a:cubicBezTo>
                <a:cubicBezTo>
                  <a:pt x="153337" y="230150"/>
                  <a:pt x="154268" y="220686"/>
                  <a:pt x="159855" y="210392"/>
                </a:cubicBezTo>
                <a:cubicBezTo>
                  <a:pt x="169082" y="193343"/>
                  <a:pt x="171334" y="178445"/>
                  <a:pt x="166018" y="169523"/>
                </a:cubicBezTo>
                <a:cubicBezTo>
                  <a:pt x="159043" y="157790"/>
                  <a:pt x="138845" y="158078"/>
                  <a:pt x="132073" y="169319"/>
                </a:cubicBezTo>
                <a:cubicBezTo>
                  <a:pt x="126757" y="178140"/>
                  <a:pt x="128992" y="193174"/>
                  <a:pt x="138202" y="210562"/>
                </a:cubicBezTo>
                <a:cubicBezTo>
                  <a:pt x="143687" y="220889"/>
                  <a:pt x="144550" y="230319"/>
                  <a:pt x="140775" y="238615"/>
                </a:cubicBezTo>
                <a:cubicBezTo>
                  <a:pt x="134105" y="253226"/>
                  <a:pt x="116040" y="256578"/>
                  <a:pt x="106542" y="258880"/>
                </a:cubicBezTo>
                <a:cubicBezTo>
                  <a:pt x="102817" y="259778"/>
                  <a:pt x="101768" y="260032"/>
                  <a:pt x="101649" y="264654"/>
                </a:cubicBezTo>
                <a:lnTo>
                  <a:pt x="101615" y="270884"/>
                </a:lnTo>
                <a:lnTo>
                  <a:pt x="169286" y="270884"/>
                </a:lnTo>
                <a:cubicBezTo>
                  <a:pt x="169286" y="263401"/>
                  <a:pt x="169099" y="257018"/>
                  <a:pt x="169641" y="251584"/>
                </a:cubicBezTo>
                <a:close/>
                <a:moveTo>
                  <a:pt x="304728" y="270884"/>
                </a:moveTo>
                <a:cubicBezTo>
                  <a:pt x="304829" y="248096"/>
                  <a:pt x="305523" y="248062"/>
                  <a:pt x="295433" y="245743"/>
                </a:cubicBezTo>
                <a:cubicBezTo>
                  <a:pt x="291234" y="244761"/>
                  <a:pt x="232012" y="235957"/>
                  <a:pt x="256950" y="189991"/>
                </a:cubicBezTo>
                <a:cubicBezTo>
                  <a:pt x="270969" y="164105"/>
                  <a:pt x="274659" y="141909"/>
                  <a:pt x="267024" y="129127"/>
                </a:cubicBezTo>
                <a:cubicBezTo>
                  <a:pt x="258525" y="114889"/>
                  <a:pt x="232503" y="114973"/>
                  <a:pt x="224123" y="128907"/>
                </a:cubicBezTo>
                <a:cubicBezTo>
                  <a:pt x="216538" y="141503"/>
                  <a:pt x="220178" y="163834"/>
                  <a:pt x="234112" y="190144"/>
                </a:cubicBezTo>
                <a:cubicBezTo>
                  <a:pt x="259101" y="237261"/>
                  <a:pt x="196509" y="245489"/>
                  <a:pt x="195477" y="245743"/>
                </a:cubicBezTo>
                <a:cubicBezTo>
                  <a:pt x="185319" y="248079"/>
                  <a:pt x="186131" y="247977"/>
                  <a:pt x="186216" y="270884"/>
                </a:cubicBezTo>
                <a:lnTo>
                  <a:pt x="304728" y="270884"/>
                </a:lnTo>
                <a:close/>
              </a:path>
            </a:pathLst>
          </a:custGeom>
          <a:solidFill>
            <a:schemeClr val="tx1">
              <a:lumMod val="85000"/>
              <a:lumOff val="15000"/>
            </a:schemeClr>
          </a:solidFill>
          <a:ln w="16669" cap="flat">
            <a:noFill/>
            <a:prstDash val="solid"/>
            <a:miter/>
          </a:ln>
        </p:spPr>
        <p:txBody>
          <a:bodyPr lIns="0" tIns="0" rIns="0" bIns="0"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110" name="图形 24"/>
          <p:cNvSpPr/>
          <p:nvPr>
            <p:custDataLst>
              <p:tags r:id="rId19"/>
            </p:custDataLst>
          </p:nvPr>
        </p:nvSpPr>
        <p:spPr>
          <a:xfrm>
            <a:off x="6557645" y="3819208"/>
            <a:ext cx="394964" cy="394685"/>
          </a:xfrm>
          <a:custGeom>
            <a:avLst/>
            <a:gdLst>
              <a:gd name="connsiteX0" fmla="*/ 244853 w 394964"/>
              <a:gd name="connsiteY0" fmla="*/ 388962 h 394685"/>
              <a:gd name="connsiteX1" fmla="*/ 197474 w 394964"/>
              <a:gd name="connsiteY1" fmla="*/ 394685 h 394685"/>
              <a:gd name="connsiteX2" fmla="*/ 0 w 394964"/>
              <a:gd name="connsiteY2" fmla="*/ 197343 h 394685"/>
              <a:gd name="connsiteX3" fmla="*/ 197474 w 394964"/>
              <a:gd name="connsiteY3" fmla="*/ 0 h 394685"/>
              <a:gd name="connsiteX4" fmla="*/ 394965 w 394964"/>
              <a:gd name="connsiteY4" fmla="*/ 197343 h 394685"/>
              <a:gd name="connsiteX5" fmla="*/ 388831 w 394964"/>
              <a:gd name="connsiteY5" fmla="*/ 246267 h 394685"/>
              <a:gd name="connsiteX6" fmla="*/ 372961 w 394964"/>
              <a:gd name="connsiteY6" fmla="*/ 240676 h 394685"/>
              <a:gd name="connsiteX7" fmla="*/ 378240 w 394964"/>
              <a:gd name="connsiteY7" fmla="*/ 197211 h 394685"/>
              <a:gd name="connsiteX8" fmla="*/ 197343 w 394964"/>
              <a:gd name="connsiteY8" fmla="*/ 16445 h 394685"/>
              <a:gd name="connsiteX9" fmla="*/ 16445 w 394964"/>
              <a:gd name="connsiteY9" fmla="*/ 197211 h 394685"/>
              <a:gd name="connsiteX10" fmla="*/ 197343 w 394964"/>
              <a:gd name="connsiteY10" fmla="*/ 377993 h 394685"/>
              <a:gd name="connsiteX11" fmla="*/ 239722 w 394964"/>
              <a:gd name="connsiteY11" fmla="*/ 372994 h 394685"/>
              <a:gd name="connsiteX12" fmla="*/ 244853 w 394964"/>
              <a:gd name="connsiteY12" fmla="*/ 388962 h 394685"/>
              <a:gd name="connsiteX13" fmla="*/ 197343 w 394964"/>
              <a:gd name="connsiteY13" fmla="*/ 164452 h 394685"/>
              <a:gd name="connsiteX14" fmla="*/ 164452 w 394964"/>
              <a:gd name="connsiteY14" fmla="*/ 197343 h 394685"/>
              <a:gd name="connsiteX15" fmla="*/ 197343 w 394964"/>
              <a:gd name="connsiteY15" fmla="*/ 230233 h 394685"/>
              <a:gd name="connsiteX16" fmla="*/ 210301 w 394964"/>
              <a:gd name="connsiteY16" fmla="*/ 227569 h 394685"/>
              <a:gd name="connsiteX17" fmla="*/ 260624 w 394964"/>
              <a:gd name="connsiteY17" fmla="*/ 384209 h 394685"/>
              <a:gd name="connsiteX18" fmla="*/ 296376 w 394964"/>
              <a:gd name="connsiteY18" fmla="*/ 324645 h 394685"/>
              <a:gd name="connsiteX19" fmla="*/ 364064 w 394964"/>
              <a:gd name="connsiteY19" fmla="*/ 394685 h 394685"/>
              <a:gd name="connsiteX20" fmla="*/ 394965 w 394964"/>
              <a:gd name="connsiteY20" fmla="*/ 364623 h 394685"/>
              <a:gd name="connsiteX21" fmla="*/ 327753 w 394964"/>
              <a:gd name="connsiteY21" fmla="*/ 295290 h 394685"/>
              <a:gd name="connsiteX22" fmla="*/ 388123 w 394964"/>
              <a:gd name="connsiteY22" fmla="*/ 263617 h 394685"/>
              <a:gd name="connsiteX23" fmla="*/ 228704 w 394964"/>
              <a:gd name="connsiteY23" fmla="*/ 207275 h 394685"/>
              <a:gd name="connsiteX24" fmla="*/ 230233 w 394964"/>
              <a:gd name="connsiteY24" fmla="*/ 197343 h 394685"/>
              <a:gd name="connsiteX25" fmla="*/ 197343 w 394964"/>
              <a:gd name="connsiteY25" fmla="*/ 164452 h 394685"/>
              <a:gd name="connsiteX26" fmla="*/ 226418 w 394964"/>
              <a:gd name="connsiteY26" fmla="*/ 223902 h 394685"/>
              <a:gd name="connsiteX27" fmla="*/ 347010 w 394964"/>
              <a:gd name="connsiteY27" fmla="*/ 266610 h 394685"/>
              <a:gd name="connsiteX28" fmla="*/ 300586 w 394964"/>
              <a:gd name="connsiteY28" fmla="*/ 290965 h 394685"/>
              <a:gd name="connsiteX29" fmla="*/ 371695 w 394964"/>
              <a:gd name="connsiteY29" fmla="*/ 364327 h 394685"/>
              <a:gd name="connsiteX30" fmla="*/ 364376 w 394964"/>
              <a:gd name="connsiteY30" fmla="*/ 371415 h 394685"/>
              <a:gd name="connsiteX31" fmla="*/ 293267 w 394964"/>
              <a:gd name="connsiteY31" fmla="*/ 297856 h 394685"/>
              <a:gd name="connsiteX32" fmla="*/ 265047 w 394964"/>
              <a:gd name="connsiteY32" fmla="*/ 344889 h 394685"/>
              <a:gd name="connsiteX33" fmla="*/ 226418 w 394964"/>
              <a:gd name="connsiteY33" fmla="*/ 223902 h 394685"/>
              <a:gd name="connsiteX34" fmla="*/ 227223 w 394964"/>
              <a:gd name="connsiteY34" fmla="*/ 333953 h 394685"/>
              <a:gd name="connsiteX35" fmla="*/ 197474 w 394964"/>
              <a:gd name="connsiteY35" fmla="*/ 337127 h 394685"/>
              <a:gd name="connsiteX36" fmla="*/ 57690 w 394964"/>
              <a:gd name="connsiteY36" fmla="*/ 197343 h 394685"/>
              <a:gd name="connsiteX37" fmla="*/ 197474 w 394964"/>
              <a:gd name="connsiteY37" fmla="*/ 57558 h 394685"/>
              <a:gd name="connsiteX38" fmla="*/ 337258 w 394964"/>
              <a:gd name="connsiteY38" fmla="*/ 197343 h 394685"/>
              <a:gd name="connsiteX39" fmla="*/ 334101 w 394964"/>
              <a:gd name="connsiteY39" fmla="*/ 226993 h 394685"/>
              <a:gd name="connsiteX40" fmla="*/ 318330 w 394964"/>
              <a:gd name="connsiteY40" fmla="*/ 221451 h 394685"/>
              <a:gd name="connsiteX41" fmla="*/ 320682 w 394964"/>
              <a:gd name="connsiteY41" fmla="*/ 197343 h 394685"/>
              <a:gd name="connsiteX42" fmla="*/ 197343 w 394964"/>
              <a:gd name="connsiteY42" fmla="*/ 74003 h 394685"/>
              <a:gd name="connsiteX43" fmla="*/ 74003 w 394964"/>
              <a:gd name="connsiteY43" fmla="*/ 197343 h 394685"/>
              <a:gd name="connsiteX44" fmla="*/ 197343 w 394964"/>
              <a:gd name="connsiteY44" fmla="*/ 320682 h 394685"/>
              <a:gd name="connsiteX45" fmla="*/ 222175 w 394964"/>
              <a:gd name="connsiteY45" fmla="*/ 318182 h 394685"/>
              <a:gd name="connsiteX46" fmla="*/ 227223 w 394964"/>
              <a:gd name="connsiteY46" fmla="*/ 333953 h 394685"/>
              <a:gd name="connsiteX47" fmla="*/ 209528 w 394964"/>
              <a:gd name="connsiteY47" fmla="*/ 278697 h 394685"/>
              <a:gd name="connsiteX48" fmla="*/ 197474 w 394964"/>
              <a:gd name="connsiteY48" fmla="*/ 279569 h 394685"/>
              <a:gd name="connsiteX49" fmla="*/ 115248 w 394964"/>
              <a:gd name="connsiteY49" fmla="*/ 197343 h 394685"/>
              <a:gd name="connsiteX50" fmla="*/ 197474 w 394964"/>
              <a:gd name="connsiteY50" fmla="*/ 115116 h 394685"/>
              <a:gd name="connsiteX51" fmla="*/ 279700 w 394964"/>
              <a:gd name="connsiteY51" fmla="*/ 197343 h 394685"/>
              <a:gd name="connsiteX52" fmla="*/ 279059 w 394964"/>
              <a:gd name="connsiteY52" fmla="*/ 207637 h 394685"/>
              <a:gd name="connsiteX53" fmla="*/ 262959 w 394964"/>
              <a:gd name="connsiteY53" fmla="*/ 201964 h 394685"/>
              <a:gd name="connsiteX54" fmla="*/ 263123 w 394964"/>
              <a:gd name="connsiteY54" fmla="*/ 197343 h 394685"/>
              <a:gd name="connsiteX55" fmla="*/ 197343 w 394964"/>
              <a:gd name="connsiteY55" fmla="*/ 131562 h 394685"/>
              <a:gd name="connsiteX56" fmla="*/ 131562 w 394964"/>
              <a:gd name="connsiteY56" fmla="*/ 197343 h 394685"/>
              <a:gd name="connsiteX57" fmla="*/ 197343 w 394964"/>
              <a:gd name="connsiteY57" fmla="*/ 263123 h 394685"/>
              <a:gd name="connsiteX58" fmla="*/ 204414 w 394964"/>
              <a:gd name="connsiteY58" fmla="*/ 262745 h 394685"/>
              <a:gd name="connsiteX59" fmla="*/ 209528 w 394964"/>
              <a:gd name="connsiteY59" fmla="*/ 278697 h 394685"/>
              <a:gd name="connsiteX60" fmla="*/ 197343 w 394964"/>
              <a:gd name="connsiteY60" fmla="*/ 180897 h 394685"/>
              <a:gd name="connsiteX61" fmla="*/ 213788 w 394964"/>
              <a:gd name="connsiteY61" fmla="*/ 197343 h 394685"/>
              <a:gd name="connsiteX62" fmla="*/ 197343 w 394964"/>
              <a:gd name="connsiteY62" fmla="*/ 213788 h 394685"/>
              <a:gd name="connsiteX63" fmla="*/ 180897 w 394964"/>
              <a:gd name="connsiteY63" fmla="*/ 197343 h 394685"/>
              <a:gd name="connsiteX64" fmla="*/ 197343 w 394964"/>
              <a:gd name="connsiteY64" fmla="*/ 180897 h 394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94964" h="394685">
                <a:moveTo>
                  <a:pt x="244853" y="388962"/>
                </a:moveTo>
                <a:cubicBezTo>
                  <a:pt x="229674" y="392695"/>
                  <a:pt x="213804" y="394685"/>
                  <a:pt x="197474" y="394685"/>
                </a:cubicBezTo>
                <a:cubicBezTo>
                  <a:pt x="88492" y="394685"/>
                  <a:pt x="0" y="306259"/>
                  <a:pt x="0" y="197343"/>
                </a:cubicBezTo>
                <a:cubicBezTo>
                  <a:pt x="0" y="88426"/>
                  <a:pt x="88492" y="0"/>
                  <a:pt x="197474" y="0"/>
                </a:cubicBezTo>
                <a:cubicBezTo>
                  <a:pt x="306473" y="0"/>
                  <a:pt x="394965" y="88426"/>
                  <a:pt x="394965" y="197343"/>
                </a:cubicBezTo>
                <a:cubicBezTo>
                  <a:pt x="394965" y="214232"/>
                  <a:pt x="392827" y="230611"/>
                  <a:pt x="388831" y="246267"/>
                </a:cubicBezTo>
                <a:lnTo>
                  <a:pt x="372961" y="240676"/>
                </a:lnTo>
                <a:cubicBezTo>
                  <a:pt x="376414" y="226747"/>
                  <a:pt x="378240" y="212193"/>
                  <a:pt x="378240" y="197211"/>
                </a:cubicBezTo>
                <a:cubicBezTo>
                  <a:pt x="378240" y="97454"/>
                  <a:pt x="297181" y="16445"/>
                  <a:pt x="197343" y="16445"/>
                </a:cubicBezTo>
                <a:cubicBezTo>
                  <a:pt x="97504" y="16445"/>
                  <a:pt x="16445" y="97454"/>
                  <a:pt x="16445" y="197211"/>
                </a:cubicBezTo>
                <a:cubicBezTo>
                  <a:pt x="16445" y="296984"/>
                  <a:pt x="97504" y="377993"/>
                  <a:pt x="197343" y="377993"/>
                </a:cubicBezTo>
                <a:cubicBezTo>
                  <a:pt x="211929" y="377993"/>
                  <a:pt x="226138" y="376250"/>
                  <a:pt x="239722" y="372994"/>
                </a:cubicBezTo>
                <a:lnTo>
                  <a:pt x="244853" y="388962"/>
                </a:lnTo>
                <a:close/>
                <a:moveTo>
                  <a:pt x="197343" y="164452"/>
                </a:moveTo>
                <a:cubicBezTo>
                  <a:pt x="179187" y="164452"/>
                  <a:pt x="164452" y="179187"/>
                  <a:pt x="164452" y="197343"/>
                </a:cubicBezTo>
                <a:cubicBezTo>
                  <a:pt x="164452" y="215498"/>
                  <a:pt x="179187" y="230233"/>
                  <a:pt x="197343" y="230233"/>
                </a:cubicBezTo>
                <a:cubicBezTo>
                  <a:pt x="201947" y="230233"/>
                  <a:pt x="206322" y="229296"/>
                  <a:pt x="210301" y="227569"/>
                </a:cubicBezTo>
                <a:lnTo>
                  <a:pt x="260624" y="384209"/>
                </a:lnTo>
                <a:lnTo>
                  <a:pt x="296376" y="324645"/>
                </a:lnTo>
                <a:lnTo>
                  <a:pt x="364064" y="394685"/>
                </a:lnTo>
                <a:lnTo>
                  <a:pt x="394965" y="364623"/>
                </a:lnTo>
                <a:lnTo>
                  <a:pt x="327753" y="295290"/>
                </a:lnTo>
                <a:lnTo>
                  <a:pt x="388123" y="263617"/>
                </a:lnTo>
                <a:lnTo>
                  <a:pt x="228704" y="207275"/>
                </a:lnTo>
                <a:cubicBezTo>
                  <a:pt x="229690" y="204151"/>
                  <a:pt x="230233" y="200812"/>
                  <a:pt x="230233" y="197343"/>
                </a:cubicBezTo>
                <a:cubicBezTo>
                  <a:pt x="230233" y="179187"/>
                  <a:pt x="215498" y="164452"/>
                  <a:pt x="197343" y="164452"/>
                </a:cubicBezTo>
                <a:close/>
                <a:moveTo>
                  <a:pt x="226418" y="223902"/>
                </a:moveTo>
                <a:lnTo>
                  <a:pt x="347010" y="266610"/>
                </a:lnTo>
                <a:lnTo>
                  <a:pt x="300586" y="290965"/>
                </a:lnTo>
                <a:lnTo>
                  <a:pt x="371695" y="364327"/>
                </a:lnTo>
                <a:lnTo>
                  <a:pt x="364376" y="371415"/>
                </a:lnTo>
                <a:lnTo>
                  <a:pt x="293267" y="297856"/>
                </a:lnTo>
                <a:lnTo>
                  <a:pt x="265047" y="344889"/>
                </a:lnTo>
                <a:lnTo>
                  <a:pt x="226418" y="223902"/>
                </a:lnTo>
                <a:close/>
                <a:moveTo>
                  <a:pt x="227223" y="333953"/>
                </a:moveTo>
                <a:cubicBezTo>
                  <a:pt x="217636" y="336025"/>
                  <a:pt x="207687" y="337127"/>
                  <a:pt x="197474" y="337127"/>
                </a:cubicBezTo>
                <a:cubicBezTo>
                  <a:pt x="120330" y="337127"/>
                  <a:pt x="57690" y="274487"/>
                  <a:pt x="57690" y="197343"/>
                </a:cubicBezTo>
                <a:cubicBezTo>
                  <a:pt x="57690" y="120198"/>
                  <a:pt x="120330" y="57558"/>
                  <a:pt x="197474" y="57558"/>
                </a:cubicBezTo>
                <a:cubicBezTo>
                  <a:pt x="274635" y="57558"/>
                  <a:pt x="337258" y="120198"/>
                  <a:pt x="337258" y="197343"/>
                </a:cubicBezTo>
                <a:cubicBezTo>
                  <a:pt x="337258" y="207522"/>
                  <a:pt x="336173" y="217439"/>
                  <a:pt x="334101" y="226993"/>
                </a:cubicBezTo>
                <a:lnTo>
                  <a:pt x="318330" y="221451"/>
                </a:lnTo>
                <a:cubicBezTo>
                  <a:pt x="319876" y="213656"/>
                  <a:pt x="320682" y="205598"/>
                  <a:pt x="320682" y="197343"/>
                </a:cubicBezTo>
                <a:cubicBezTo>
                  <a:pt x="320682" y="129276"/>
                  <a:pt x="265409" y="74003"/>
                  <a:pt x="197343" y="74003"/>
                </a:cubicBezTo>
                <a:cubicBezTo>
                  <a:pt x="129276" y="74003"/>
                  <a:pt x="74003" y="129276"/>
                  <a:pt x="74003" y="197343"/>
                </a:cubicBezTo>
                <a:cubicBezTo>
                  <a:pt x="74003" y="265409"/>
                  <a:pt x="129276" y="320682"/>
                  <a:pt x="197343" y="320682"/>
                </a:cubicBezTo>
                <a:cubicBezTo>
                  <a:pt x="205845" y="320682"/>
                  <a:pt x="214150" y="319826"/>
                  <a:pt x="222175" y="318182"/>
                </a:cubicBezTo>
                <a:lnTo>
                  <a:pt x="227223" y="333953"/>
                </a:lnTo>
                <a:close/>
                <a:moveTo>
                  <a:pt x="209528" y="278697"/>
                </a:moveTo>
                <a:cubicBezTo>
                  <a:pt x="205598" y="279273"/>
                  <a:pt x="201569" y="279569"/>
                  <a:pt x="197474" y="279569"/>
                </a:cubicBezTo>
                <a:cubicBezTo>
                  <a:pt x="152102" y="279569"/>
                  <a:pt x="115248" y="242731"/>
                  <a:pt x="115248" y="197343"/>
                </a:cubicBezTo>
                <a:cubicBezTo>
                  <a:pt x="115248" y="151954"/>
                  <a:pt x="152102" y="115116"/>
                  <a:pt x="197474" y="115116"/>
                </a:cubicBezTo>
                <a:cubicBezTo>
                  <a:pt x="242863" y="115116"/>
                  <a:pt x="279700" y="151954"/>
                  <a:pt x="279700" y="197343"/>
                </a:cubicBezTo>
                <a:cubicBezTo>
                  <a:pt x="279700" y="200829"/>
                  <a:pt x="279486" y="204266"/>
                  <a:pt x="279059" y="207637"/>
                </a:cubicBezTo>
                <a:lnTo>
                  <a:pt x="262959" y="201964"/>
                </a:lnTo>
                <a:lnTo>
                  <a:pt x="263123" y="197343"/>
                </a:lnTo>
                <a:cubicBezTo>
                  <a:pt x="263123" y="161031"/>
                  <a:pt x="233654" y="131562"/>
                  <a:pt x="197343" y="131562"/>
                </a:cubicBezTo>
                <a:cubicBezTo>
                  <a:pt x="161031" y="131562"/>
                  <a:pt x="131562" y="161031"/>
                  <a:pt x="131562" y="197343"/>
                </a:cubicBezTo>
                <a:cubicBezTo>
                  <a:pt x="131562" y="233654"/>
                  <a:pt x="161031" y="263123"/>
                  <a:pt x="197343" y="263123"/>
                </a:cubicBezTo>
                <a:lnTo>
                  <a:pt x="204414" y="262745"/>
                </a:lnTo>
                <a:lnTo>
                  <a:pt x="209528" y="278697"/>
                </a:lnTo>
                <a:close/>
                <a:moveTo>
                  <a:pt x="197343" y="180897"/>
                </a:moveTo>
                <a:cubicBezTo>
                  <a:pt x="206420" y="180897"/>
                  <a:pt x="213788" y="188265"/>
                  <a:pt x="213788" y="197343"/>
                </a:cubicBezTo>
                <a:cubicBezTo>
                  <a:pt x="213788" y="206420"/>
                  <a:pt x="206420" y="213788"/>
                  <a:pt x="197343" y="213788"/>
                </a:cubicBezTo>
                <a:cubicBezTo>
                  <a:pt x="188265" y="213788"/>
                  <a:pt x="180897" y="206420"/>
                  <a:pt x="180897" y="197343"/>
                </a:cubicBezTo>
                <a:cubicBezTo>
                  <a:pt x="180897" y="188265"/>
                  <a:pt x="188265" y="180897"/>
                  <a:pt x="197343" y="180897"/>
                </a:cubicBezTo>
                <a:close/>
              </a:path>
            </a:pathLst>
          </a:custGeom>
          <a:solidFill>
            <a:schemeClr val="tx1">
              <a:lumMod val="85000"/>
              <a:lumOff val="15000"/>
            </a:schemeClr>
          </a:solidFill>
          <a:ln w="16272" cap="flat">
            <a:noFill/>
            <a:prstDash val="solid"/>
            <a:miter/>
          </a:ln>
        </p:spPr>
        <p:txBody>
          <a:bodyPr lIns="0" tIns="0" rIns="0" bIns="0"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111" name="图形 37"/>
          <p:cNvSpPr/>
          <p:nvPr>
            <p:custDataLst>
              <p:tags r:id="rId20"/>
            </p:custDataLst>
          </p:nvPr>
        </p:nvSpPr>
        <p:spPr>
          <a:xfrm>
            <a:off x="853440" y="1966278"/>
            <a:ext cx="8759543" cy="4242701"/>
          </a:xfrm>
          <a:custGeom>
            <a:avLst/>
            <a:gdLst>
              <a:gd name="connsiteX0" fmla="*/ 1638020 w 12183485"/>
              <a:gd name="connsiteY0" fmla="*/ 3709519 h 5901094"/>
              <a:gd name="connsiteX1" fmla="*/ 117575 w 12183485"/>
              <a:gd name="connsiteY1" fmla="*/ 2189074 h 5901094"/>
              <a:gd name="connsiteX2" fmla="*/ 117575 w 12183485"/>
              <a:gd name="connsiteY2" fmla="*/ 1621431 h 5901094"/>
              <a:gd name="connsiteX3" fmla="*/ 1621431 w 12183485"/>
              <a:gd name="connsiteY3" fmla="*/ 117575 h 5901094"/>
              <a:gd name="connsiteX4" fmla="*/ 2189074 w 12183485"/>
              <a:gd name="connsiteY4" fmla="*/ 117575 h 5901094"/>
              <a:gd name="connsiteX5" fmla="*/ 3693720 w 12183485"/>
              <a:gd name="connsiteY5" fmla="*/ 1622221 h 5901094"/>
              <a:gd name="connsiteX6" fmla="*/ 3694510 w 12183485"/>
              <a:gd name="connsiteY6" fmla="*/ 2189074 h 5901094"/>
              <a:gd name="connsiteX7" fmla="*/ 3182428 w 12183485"/>
              <a:gd name="connsiteY7" fmla="*/ 2704052 h 5901094"/>
              <a:gd name="connsiteX8" fmla="*/ 3182428 w 12183485"/>
              <a:gd name="connsiteY8" fmla="*/ 3061386 h 5901094"/>
              <a:gd name="connsiteX9" fmla="*/ 3078941 w 12183485"/>
              <a:gd name="connsiteY9" fmla="*/ 3164873 h 5901094"/>
              <a:gd name="connsiteX10" fmla="*/ 2721607 w 12183485"/>
              <a:gd name="connsiteY10" fmla="*/ 3164873 h 5901094"/>
              <a:gd name="connsiteX11" fmla="*/ 2192410 w 12183485"/>
              <a:gd name="connsiteY11" fmla="*/ 3691262 h 5901094"/>
              <a:gd name="connsiteX12" fmla="*/ 2192146 w 12183485"/>
              <a:gd name="connsiteY12" fmla="*/ 4262680 h 5901094"/>
              <a:gd name="connsiteX13" fmla="*/ 3718472 w 12183485"/>
              <a:gd name="connsiteY13" fmla="*/ 5784003 h 5901094"/>
              <a:gd name="connsiteX14" fmla="*/ 4285677 w 12183485"/>
              <a:gd name="connsiteY14" fmla="*/ 5783564 h 5901094"/>
              <a:gd name="connsiteX15" fmla="*/ 5804805 w 12183485"/>
              <a:gd name="connsiteY15" fmla="*/ 4264435 h 5901094"/>
              <a:gd name="connsiteX16" fmla="*/ 5804367 w 12183485"/>
              <a:gd name="connsiteY16" fmla="*/ 3691701 h 5901094"/>
              <a:gd name="connsiteX17" fmla="*/ 5289125 w 12183485"/>
              <a:gd name="connsiteY17" fmla="*/ 3178039 h 5901094"/>
              <a:gd name="connsiteX18" fmla="*/ 5289125 w 12183485"/>
              <a:gd name="connsiteY18" fmla="*/ 2820706 h 5901094"/>
              <a:gd name="connsiteX19" fmla="*/ 5185638 w 12183485"/>
              <a:gd name="connsiteY19" fmla="*/ 2717219 h 5901094"/>
              <a:gd name="connsiteX20" fmla="*/ 4828304 w 12183485"/>
              <a:gd name="connsiteY20" fmla="*/ 2717219 h 5901094"/>
              <a:gd name="connsiteX21" fmla="*/ 4302881 w 12183485"/>
              <a:gd name="connsiteY21" fmla="*/ 2190215 h 5901094"/>
              <a:gd name="connsiteX22" fmla="*/ 4303320 w 12183485"/>
              <a:gd name="connsiteY22" fmla="*/ 1623011 h 5901094"/>
              <a:gd name="connsiteX23" fmla="*/ 5808053 w 12183485"/>
              <a:gd name="connsiteY23" fmla="*/ 118102 h 5901094"/>
              <a:gd name="connsiteX24" fmla="*/ 6375082 w 12183485"/>
              <a:gd name="connsiteY24" fmla="*/ 117487 h 5901094"/>
              <a:gd name="connsiteX25" fmla="*/ 7906323 w 12183485"/>
              <a:gd name="connsiteY25" fmla="*/ 1642321 h 5901094"/>
              <a:gd name="connsiteX26" fmla="*/ 7909132 w 12183485"/>
              <a:gd name="connsiteY26" fmla="*/ 2208385 h 5901094"/>
              <a:gd name="connsiteX27" fmla="*/ 7360536 w 12183485"/>
              <a:gd name="connsiteY27" fmla="*/ 2765583 h 5901094"/>
              <a:gd name="connsiteX28" fmla="*/ 7360536 w 12183485"/>
              <a:gd name="connsiteY28" fmla="*/ 3122916 h 5901094"/>
              <a:gd name="connsiteX29" fmla="*/ 7257049 w 12183485"/>
              <a:gd name="connsiteY29" fmla="*/ 3226404 h 5901094"/>
              <a:gd name="connsiteX30" fmla="*/ 6899715 w 12183485"/>
              <a:gd name="connsiteY30" fmla="*/ 3226404 h 5901094"/>
              <a:gd name="connsiteX31" fmla="*/ 6406243 w 12183485"/>
              <a:gd name="connsiteY31" fmla="*/ 3711714 h 5901094"/>
              <a:gd name="connsiteX32" fmla="*/ 6403872 w 12183485"/>
              <a:gd name="connsiteY32" fmla="*/ 4281727 h 5901094"/>
              <a:gd name="connsiteX33" fmla="*/ 7905358 w 12183485"/>
              <a:gd name="connsiteY33" fmla="*/ 5783213 h 5901094"/>
              <a:gd name="connsiteX34" fmla="*/ 8473001 w 12183485"/>
              <a:gd name="connsiteY34" fmla="*/ 5783213 h 5901094"/>
              <a:gd name="connsiteX35" fmla="*/ 9995465 w 12183485"/>
              <a:gd name="connsiteY35" fmla="*/ 4260749 h 5901094"/>
              <a:gd name="connsiteX36" fmla="*/ 9996518 w 12183485"/>
              <a:gd name="connsiteY36" fmla="*/ 3694158 h 5901094"/>
              <a:gd name="connsiteX37" fmla="*/ 9458368 w 12183485"/>
              <a:gd name="connsiteY37" fmla="*/ 3151795 h 5901094"/>
              <a:gd name="connsiteX38" fmla="*/ 9458368 w 12183485"/>
              <a:gd name="connsiteY38" fmla="*/ 2794461 h 5901094"/>
              <a:gd name="connsiteX39" fmla="*/ 9354881 w 12183485"/>
              <a:gd name="connsiteY39" fmla="*/ 2690974 h 5901094"/>
              <a:gd name="connsiteX40" fmla="*/ 8997547 w 12183485"/>
              <a:gd name="connsiteY40" fmla="*/ 2690974 h 5901094"/>
              <a:gd name="connsiteX41" fmla="*/ 8492838 w 12183485"/>
              <a:gd name="connsiteY41" fmla="*/ 2190303 h 5901094"/>
              <a:gd name="connsiteX42" fmla="*/ 8491697 w 12183485"/>
              <a:gd name="connsiteY42" fmla="*/ 1621518 h 5901094"/>
              <a:gd name="connsiteX43" fmla="*/ 9994412 w 12183485"/>
              <a:gd name="connsiteY43" fmla="*/ 118804 h 5901094"/>
              <a:gd name="connsiteX44" fmla="*/ 10562056 w 12183485"/>
              <a:gd name="connsiteY44" fmla="*/ 118804 h 5901094"/>
              <a:gd name="connsiteX45" fmla="*/ 12065911 w 12183485"/>
              <a:gd name="connsiteY45" fmla="*/ 1622660 h 5901094"/>
              <a:gd name="connsiteX46" fmla="*/ 12065911 w 12183485"/>
              <a:gd name="connsiteY46" fmla="*/ 2190303 h 5901094"/>
              <a:gd name="connsiteX47" fmla="*/ 10500613 w 12183485"/>
              <a:gd name="connsiteY47" fmla="*/ 3755601 h 5901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183485" h="5901094">
                <a:moveTo>
                  <a:pt x="1638020" y="3709519"/>
                </a:moveTo>
                <a:lnTo>
                  <a:pt x="117575" y="2189074"/>
                </a:lnTo>
                <a:cubicBezTo>
                  <a:pt x="-39192" y="2032307"/>
                  <a:pt x="-39192" y="1778198"/>
                  <a:pt x="117575" y="1621431"/>
                </a:cubicBezTo>
                <a:lnTo>
                  <a:pt x="1621431" y="117575"/>
                </a:lnTo>
                <a:cubicBezTo>
                  <a:pt x="1778198" y="-39192"/>
                  <a:pt x="2032307" y="-39192"/>
                  <a:pt x="2189074" y="117575"/>
                </a:cubicBezTo>
                <a:lnTo>
                  <a:pt x="3693720" y="1622221"/>
                </a:lnTo>
                <a:cubicBezTo>
                  <a:pt x="3850135" y="1778636"/>
                  <a:pt x="3850487" y="2032220"/>
                  <a:pt x="3694510" y="2189074"/>
                </a:cubicBezTo>
                <a:lnTo>
                  <a:pt x="3182428" y="2704052"/>
                </a:lnTo>
                <a:lnTo>
                  <a:pt x="3182428" y="3061386"/>
                </a:lnTo>
                <a:cubicBezTo>
                  <a:pt x="3182428" y="3118528"/>
                  <a:pt x="3136083" y="3164873"/>
                  <a:pt x="3078941" y="3164873"/>
                </a:cubicBezTo>
                <a:lnTo>
                  <a:pt x="2721607" y="3164873"/>
                </a:lnTo>
                <a:lnTo>
                  <a:pt x="2192410" y="3691262"/>
                </a:lnTo>
                <a:cubicBezTo>
                  <a:pt x="2034063" y="3848731"/>
                  <a:pt x="2033887" y="4105035"/>
                  <a:pt x="2192146" y="4262680"/>
                </a:cubicBezTo>
                <a:lnTo>
                  <a:pt x="3718472" y="5784003"/>
                </a:lnTo>
                <a:cubicBezTo>
                  <a:pt x="3875327" y="5940331"/>
                  <a:pt x="4129086" y="5940067"/>
                  <a:pt x="4285677" y="5783564"/>
                </a:cubicBezTo>
                <a:lnTo>
                  <a:pt x="5804805" y="4264435"/>
                </a:lnTo>
                <a:cubicBezTo>
                  <a:pt x="5963064" y="4106176"/>
                  <a:pt x="5962801" y="3849609"/>
                  <a:pt x="5804367" y="3691701"/>
                </a:cubicBezTo>
                <a:lnTo>
                  <a:pt x="5289125" y="3178039"/>
                </a:lnTo>
                <a:lnTo>
                  <a:pt x="5289125" y="2820706"/>
                </a:lnTo>
                <a:cubicBezTo>
                  <a:pt x="5289125" y="2763564"/>
                  <a:pt x="5242779" y="2717219"/>
                  <a:pt x="5185638" y="2717219"/>
                </a:cubicBezTo>
                <a:lnTo>
                  <a:pt x="4828304" y="2717219"/>
                </a:lnTo>
                <a:lnTo>
                  <a:pt x="4302881" y="2190215"/>
                </a:lnTo>
                <a:cubicBezTo>
                  <a:pt x="4146553" y="2033361"/>
                  <a:pt x="4146729" y="1779602"/>
                  <a:pt x="4303320" y="1623011"/>
                </a:cubicBezTo>
                <a:lnTo>
                  <a:pt x="5808053" y="118102"/>
                </a:lnTo>
                <a:cubicBezTo>
                  <a:pt x="5964557" y="-38402"/>
                  <a:pt x="6218227" y="-38665"/>
                  <a:pt x="6375082" y="117487"/>
                </a:cubicBezTo>
                <a:lnTo>
                  <a:pt x="7906323" y="1642321"/>
                </a:lnTo>
                <a:cubicBezTo>
                  <a:pt x="8062739" y="1798123"/>
                  <a:pt x="8064056" y="2051003"/>
                  <a:pt x="7909132" y="2208385"/>
                </a:cubicBezTo>
                <a:lnTo>
                  <a:pt x="7360536" y="2765583"/>
                </a:lnTo>
                <a:lnTo>
                  <a:pt x="7360536" y="3122916"/>
                </a:lnTo>
                <a:cubicBezTo>
                  <a:pt x="7360536" y="3180058"/>
                  <a:pt x="7314191" y="3226404"/>
                  <a:pt x="7257049" y="3226404"/>
                </a:cubicBezTo>
                <a:lnTo>
                  <a:pt x="6899715" y="3226404"/>
                </a:lnTo>
                <a:lnTo>
                  <a:pt x="6406243" y="3711714"/>
                </a:lnTo>
                <a:cubicBezTo>
                  <a:pt x="6247281" y="3868042"/>
                  <a:pt x="6246140" y="4124082"/>
                  <a:pt x="6403872" y="4281727"/>
                </a:cubicBezTo>
                <a:lnTo>
                  <a:pt x="7905358" y="5783213"/>
                </a:lnTo>
                <a:cubicBezTo>
                  <a:pt x="8062125" y="5939979"/>
                  <a:pt x="8316235" y="5939979"/>
                  <a:pt x="8473001" y="5783213"/>
                </a:cubicBezTo>
                <a:lnTo>
                  <a:pt x="9995465" y="4260749"/>
                </a:lnTo>
                <a:cubicBezTo>
                  <a:pt x="10151794" y="4104421"/>
                  <a:pt x="10152232" y="3851101"/>
                  <a:pt x="9996518" y="3694158"/>
                </a:cubicBezTo>
                <a:lnTo>
                  <a:pt x="9458368" y="3151795"/>
                </a:lnTo>
                <a:lnTo>
                  <a:pt x="9458368" y="2794461"/>
                </a:lnTo>
                <a:cubicBezTo>
                  <a:pt x="9458368" y="2737319"/>
                  <a:pt x="9412022" y="2690974"/>
                  <a:pt x="9354881" y="2690974"/>
                </a:cubicBezTo>
                <a:lnTo>
                  <a:pt x="8997547" y="2690974"/>
                </a:lnTo>
                <a:lnTo>
                  <a:pt x="8492838" y="2190303"/>
                </a:lnTo>
                <a:cubicBezTo>
                  <a:pt x="8335019" y="2033712"/>
                  <a:pt x="8334492" y="1778724"/>
                  <a:pt x="8491697" y="1621518"/>
                </a:cubicBezTo>
                <a:lnTo>
                  <a:pt x="9994412" y="118804"/>
                </a:lnTo>
                <a:cubicBezTo>
                  <a:pt x="10151178" y="-37963"/>
                  <a:pt x="10405288" y="-37963"/>
                  <a:pt x="10562056" y="118804"/>
                </a:cubicBezTo>
                <a:lnTo>
                  <a:pt x="12065911" y="1622660"/>
                </a:lnTo>
                <a:cubicBezTo>
                  <a:pt x="12222677" y="1779426"/>
                  <a:pt x="12222677" y="2033536"/>
                  <a:pt x="12065911" y="2190303"/>
                </a:cubicBezTo>
                <a:lnTo>
                  <a:pt x="10500613" y="3755601"/>
                </a:lnTo>
              </a:path>
            </a:pathLst>
          </a:custGeom>
          <a:noFill/>
          <a:ln w="15875" cap="flat">
            <a:solidFill>
              <a:schemeClr val="tx1">
                <a:lumMod val="85000"/>
                <a:lumOff val="15000"/>
              </a:schemeClr>
            </a:solidFill>
            <a:prstDash val="solid"/>
            <a:miter/>
          </a:ln>
        </p:spPr>
        <p:txBody>
          <a:bodyPr lIns="0" tIns="0" rIns="0" bIns="0" rtlCol="0" anchor="ctr"/>
          <a:lstStyle/>
          <a:p>
            <a:endParaRPr lang="en-US">
              <a:solidFill>
                <a:schemeClr val="tx1"/>
              </a:solidFill>
              <a:latin typeface="Arial" panose="020B0604020202020204" pitchFamily="34" charset="0"/>
              <a:sym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dirty="0"/>
              <a:t>Strengths and Weaknesses of PDSA</a:t>
            </a:r>
          </a:p>
        </p:txBody>
      </p:sp>
      <p:sp>
        <p:nvSpPr>
          <p:cNvPr id="3" name="矩形: 圆角 4"/>
          <p:cNvSpPr/>
          <p:nvPr>
            <p:custDataLst>
              <p:tags r:id="rId3"/>
            </p:custDataLst>
          </p:nvPr>
        </p:nvSpPr>
        <p:spPr>
          <a:xfrm>
            <a:off x="695960" y="1860977"/>
            <a:ext cx="2501845" cy="4469938"/>
          </a:xfrm>
          <a:prstGeom prst="roundRect">
            <a:avLst>
              <a:gd name="adj" fmla="val 5926"/>
            </a:avLst>
          </a:prstGeom>
          <a:solidFill>
            <a:sysClr val="window" lastClr="FFFFFF">
              <a:alpha val="15000"/>
            </a:sysClr>
          </a:solidFill>
          <a:ln w="12700" cap="flat" cmpd="sng" algn="ctr">
            <a:solidFill>
              <a:schemeClr val="accent1"/>
            </a:solidFill>
            <a:prstDash val="solid"/>
            <a:miter lim="800000"/>
          </a:ln>
          <a:effectLst/>
        </p:spPr>
        <p:txBody>
          <a:bodyPr wrap="square" lIns="288000" tIns="744425" rIns="288000" bIns="487861" rtlCol="0" anchor="t">
            <a:normAutofit/>
          </a:bodyPr>
          <a:lstStyle/>
          <a:p>
            <a:pPr>
              <a:lnSpc>
                <a:spcPct val="150000"/>
              </a:lnSpc>
              <a:spcBef>
                <a:spcPct val="0"/>
              </a:spcBef>
              <a:spcAft>
                <a:spcPct val="0"/>
              </a:spcAft>
            </a:pPr>
            <a:r>
              <a:rPr lang="en-US" sz="1600" dirty="0">
                <a:solidFill>
                  <a:schemeClr val="tx1">
                    <a:lumMod val="85000"/>
                    <a:lumOff val="15000"/>
                  </a:schemeClr>
                </a:solidFill>
                <a:latin typeface="+mn-lt"/>
                <a:sym typeface="+mn-ea"/>
              </a:rPr>
              <a:t>PDSA enables small-scale testing, rapid learning, frontline participation, and systematic evidence-based refinement.</a:t>
            </a:r>
          </a:p>
        </p:txBody>
      </p:sp>
      <p:sp>
        <p:nvSpPr>
          <p:cNvPr id="4" name="任意多边形: 形状 11"/>
          <p:cNvSpPr/>
          <p:nvPr>
            <p:custDataLst>
              <p:tags r:id="rId4"/>
            </p:custDataLst>
          </p:nvPr>
        </p:nvSpPr>
        <p:spPr>
          <a:xfrm>
            <a:off x="702307" y="6200809"/>
            <a:ext cx="2489152" cy="130106"/>
          </a:xfrm>
          <a:custGeom>
            <a:avLst/>
            <a:gdLst>
              <a:gd name="connsiteX0" fmla="*/ 0 w 2299702"/>
              <a:gd name="connsiteY0" fmla="*/ 0 h 105988"/>
              <a:gd name="connsiteX1" fmla="*/ 2299702 w 2299702"/>
              <a:gd name="connsiteY1" fmla="*/ 0 h 105988"/>
              <a:gd name="connsiteX2" fmla="*/ 2295200 w 2299702"/>
              <a:gd name="connsiteY2" fmla="*/ 22301 h 105988"/>
              <a:gd name="connsiteX3" fmla="*/ 2168945 w 2299702"/>
              <a:gd name="connsiteY3" fmla="*/ 105988 h 105988"/>
              <a:gd name="connsiteX4" fmla="*/ 130757 w 2299702"/>
              <a:gd name="connsiteY4" fmla="*/ 105988 h 105988"/>
              <a:gd name="connsiteX5" fmla="*/ 4502 w 2299702"/>
              <a:gd name="connsiteY5" fmla="*/ 22301 h 105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99702" h="105988">
                <a:moveTo>
                  <a:pt x="0" y="0"/>
                </a:moveTo>
                <a:lnTo>
                  <a:pt x="2299702" y="0"/>
                </a:lnTo>
                <a:lnTo>
                  <a:pt x="2295200" y="22301"/>
                </a:lnTo>
                <a:cubicBezTo>
                  <a:pt x="2274399" y="71481"/>
                  <a:pt x="2225702" y="105988"/>
                  <a:pt x="2168945" y="105988"/>
                </a:cubicBezTo>
                <a:lnTo>
                  <a:pt x="130757" y="105988"/>
                </a:lnTo>
                <a:cubicBezTo>
                  <a:pt x="74000" y="105988"/>
                  <a:pt x="25303" y="71481"/>
                  <a:pt x="4502" y="22301"/>
                </a:cubicBezTo>
                <a:close/>
              </a:path>
            </a:pathLst>
          </a:custGeom>
          <a:solidFill>
            <a:schemeClr val="accent1"/>
          </a:solidFill>
          <a:ln w="19050" cap="flat" cmpd="sng" algn="ctr">
            <a:noFill/>
            <a:prstDash val="solid"/>
            <a:miter lim="800000"/>
          </a:ln>
          <a:effectLst>
            <a:outerShdw blurRad="203200" dist="76200" dir="5400000" sx="96000" sy="96000" algn="t" rotWithShape="0">
              <a:schemeClr val="accent1">
                <a:alpha val="30000"/>
              </a:schemeClr>
            </a:outerShdw>
          </a:effectLst>
        </p:spPr>
        <p:txBody>
          <a:bodyPr lIns="0" tIns="0" rIns="0" bIns="0" rtlCol="0" anchor="ctr">
            <a:normAutofit fontScale="52500" lnSpcReduction="20000"/>
          </a:bodyPr>
          <a:lstStyle/>
          <a:p>
            <a:pPr marL="0" marR="0" lvl="0" indent="0" algn="ctr" defTabSz="914400" rtl="0" eaLnBrk="1" fontAlgn="auto" latinLnBrk="0" hangingPunct="1">
              <a:lnSpc>
                <a:spcPct val="110000"/>
              </a:lnSpc>
              <a:spcBef>
                <a:spcPts val="0"/>
              </a:spcBef>
              <a:spcAft>
                <a:spcPts val="0"/>
              </a:spcAft>
              <a:buClrTx/>
              <a:buSzTx/>
              <a:buFontTx/>
              <a:buNone/>
            </a:pPr>
            <a:endParaRPr kumimoji="0" lang="en-US" sz="1600" b="0" i="0" u="none" strike="noStrike" kern="0" cap="none" spc="0" normalizeH="0" baseline="0" noProof="0">
              <a:ln>
                <a:noFill/>
              </a:ln>
              <a:gradFill>
                <a:gsLst>
                  <a:gs pos="5000">
                    <a:srgbClr val="BC1E1E"/>
                  </a:gs>
                  <a:gs pos="100000">
                    <a:srgbClr val="771313"/>
                  </a:gs>
                </a:gsLst>
                <a:lin ang="4800000" scaled="0"/>
              </a:gradFill>
              <a:effectLst/>
              <a:uLnTx/>
              <a:uFillTx/>
              <a:latin typeface="+mn-lt"/>
              <a:sym typeface="Arial" panose="020B0604020202020204" pitchFamily="34" charset="0"/>
            </a:endParaRPr>
          </a:p>
        </p:txBody>
      </p:sp>
      <p:sp>
        <p:nvSpPr>
          <p:cNvPr id="5" name="矩形: 圆角 49"/>
          <p:cNvSpPr/>
          <p:nvPr>
            <p:custDataLst>
              <p:tags r:id="rId5"/>
            </p:custDataLst>
          </p:nvPr>
        </p:nvSpPr>
        <p:spPr>
          <a:xfrm>
            <a:off x="1407418" y="1401480"/>
            <a:ext cx="1079428" cy="899524"/>
          </a:xfrm>
          <a:prstGeom prst="roundRect">
            <a:avLst>
              <a:gd name="adj" fmla="val 13544"/>
            </a:avLst>
          </a:prstGeom>
          <a:solidFill>
            <a:schemeClr val="accent1"/>
          </a:solidFill>
          <a:ln w="38100" cap="flat" cmpd="sng" algn="ctr">
            <a:noFill/>
            <a:prstDash val="solid"/>
            <a:miter lim="800000"/>
          </a:ln>
          <a:effectLst>
            <a:outerShdw blurRad="152400" dist="76200" dir="2700000" algn="tl" rotWithShape="0">
              <a:schemeClr val="accent1">
                <a:alpha val="30000"/>
              </a:schemeClr>
            </a:outerShdw>
          </a:effectLst>
        </p:spPr>
        <p:txBody>
          <a:bodyPr wrap="none" rtlCol="0" anchor="ctr">
            <a:normAutofit/>
          </a:bodyPr>
          <a:lstStyle/>
          <a:p>
            <a:pPr marL="0" marR="0" lvl="0" indent="0" algn="ctr" defTabSz="914400" rtl="0" eaLnBrk="1" fontAlgn="auto" latinLnBrk="0" hangingPunct="1">
              <a:spcBef>
                <a:spcPct val="0"/>
              </a:spcBef>
              <a:spcAft>
                <a:spcPct val="0"/>
              </a:spcAft>
              <a:buClrTx/>
              <a:buSzTx/>
              <a:buFontTx/>
              <a:buNone/>
            </a:pPr>
            <a:r>
              <a:rPr kumimoji="1" lang="en-US" sz="2800" b="1" i="0" u="none" strike="noStrike" kern="0" cap="none" normalizeH="0" baseline="0" noProof="0" dirty="0">
                <a:ln>
                  <a:noFill/>
                </a:ln>
                <a:solidFill>
                  <a:schemeClr val="lt1">
                    <a:lumMod val="100000"/>
                  </a:schemeClr>
                </a:solidFill>
                <a:effectLst/>
                <a:uLnTx/>
                <a:uFillTx/>
                <a:sym typeface="+mn-lt"/>
              </a:rPr>
              <a:t>01</a:t>
            </a:r>
          </a:p>
        </p:txBody>
      </p:sp>
      <p:sp>
        <p:nvSpPr>
          <p:cNvPr id="6" name="矩形: 圆角 12"/>
          <p:cNvSpPr/>
          <p:nvPr>
            <p:custDataLst>
              <p:tags r:id="rId6"/>
            </p:custDataLst>
          </p:nvPr>
        </p:nvSpPr>
        <p:spPr>
          <a:xfrm>
            <a:off x="3459922" y="1860977"/>
            <a:ext cx="2501845" cy="4469938"/>
          </a:xfrm>
          <a:prstGeom prst="roundRect">
            <a:avLst>
              <a:gd name="adj" fmla="val 5926"/>
            </a:avLst>
          </a:prstGeom>
          <a:solidFill>
            <a:sysClr val="window" lastClr="FFFFFF">
              <a:alpha val="15000"/>
            </a:sysClr>
          </a:solidFill>
          <a:ln w="12700" cap="flat" cmpd="sng" algn="ctr">
            <a:solidFill>
              <a:schemeClr val="accent2"/>
            </a:solidFill>
            <a:prstDash val="solid"/>
            <a:miter lim="800000"/>
          </a:ln>
          <a:effectLst/>
        </p:spPr>
        <p:txBody>
          <a:bodyPr wrap="square" lIns="288000" tIns="744425" rIns="288000" bIns="487861" rtlCol="0" anchor="t">
            <a:normAutofit/>
          </a:bodyPr>
          <a:lstStyle/>
          <a:p>
            <a:pPr>
              <a:lnSpc>
                <a:spcPct val="150000"/>
              </a:lnSpc>
              <a:spcBef>
                <a:spcPct val="0"/>
              </a:spcBef>
              <a:spcAft>
                <a:spcPct val="0"/>
              </a:spcAft>
            </a:pPr>
            <a:r>
              <a:rPr lang="en-US" sz="1600" dirty="0">
                <a:solidFill>
                  <a:schemeClr val="tx1">
                    <a:lumMod val="85000"/>
                    <a:lumOff val="15000"/>
                  </a:schemeClr>
                </a:solidFill>
                <a:latin typeface="+mn-lt"/>
                <a:sym typeface="+mn-ea"/>
              </a:rPr>
              <a:t>Its iterative approach reduces risks before wider implementation across complex healthcare services.</a:t>
            </a:r>
          </a:p>
        </p:txBody>
      </p:sp>
      <p:sp>
        <p:nvSpPr>
          <p:cNvPr id="7" name="矩形: 圆角 20"/>
          <p:cNvSpPr/>
          <p:nvPr>
            <p:custDataLst>
              <p:tags r:id="rId7"/>
            </p:custDataLst>
          </p:nvPr>
        </p:nvSpPr>
        <p:spPr>
          <a:xfrm>
            <a:off x="4171380" y="1401480"/>
            <a:ext cx="1079428" cy="899524"/>
          </a:xfrm>
          <a:prstGeom prst="roundRect">
            <a:avLst>
              <a:gd name="adj" fmla="val 13544"/>
            </a:avLst>
          </a:prstGeom>
          <a:solidFill>
            <a:schemeClr val="accent2"/>
          </a:solidFill>
          <a:ln w="38100" cap="flat" cmpd="sng" algn="ctr">
            <a:noFill/>
            <a:prstDash val="solid"/>
            <a:miter lim="800000"/>
          </a:ln>
          <a:effectLst>
            <a:outerShdw blurRad="152400" dist="76200" dir="2700000" algn="tl" rotWithShape="0">
              <a:schemeClr val="accent2">
                <a:alpha val="30000"/>
              </a:schemeClr>
            </a:outerShdw>
          </a:effectLst>
        </p:spPr>
        <p:txBody>
          <a:bodyPr wrap="none" rtlCol="0" anchor="ctr">
            <a:normAutofit/>
          </a:bodyPr>
          <a:lstStyle/>
          <a:p>
            <a:pPr marL="0" marR="0" lvl="0" indent="0" algn="ctr" defTabSz="914400" rtl="0" eaLnBrk="1" fontAlgn="auto" latinLnBrk="0" hangingPunct="1">
              <a:spcBef>
                <a:spcPct val="0"/>
              </a:spcBef>
              <a:spcAft>
                <a:spcPct val="0"/>
              </a:spcAft>
              <a:buClrTx/>
              <a:buSzTx/>
              <a:buFontTx/>
              <a:buNone/>
            </a:pPr>
            <a:r>
              <a:rPr kumimoji="1" lang="en-US" sz="2800" b="1" i="0" u="none" strike="noStrike" kern="0" cap="none" normalizeH="0" baseline="0" noProof="0" dirty="0">
                <a:ln>
                  <a:noFill/>
                </a:ln>
                <a:solidFill>
                  <a:schemeClr val="lt1">
                    <a:lumMod val="100000"/>
                  </a:schemeClr>
                </a:solidFill>
                <a:effectLst/>
                <a:uLnTx/>
                <a:uFillTx/>
                <a:sym typeface="+mn-lt"/>
              </a:rPr>
              <a:t>02</a:t>
            </a:r>
          </a:p>
        </p:txBody>
      </p:sp>
      <p:sp>
        <p:nvSpPr>
          <p:cNvPr id="8" name="任意多边形: 形状 24"/>
          <p:cNvSpPr/>
          <p:nvPr>
            <p:custDataLst>
              <p:tags r:id="rId8"/>
            </p:custDataLst>
          </p:nvPr>
        </p:nvSpPr>
        <p:spPr>
          <a:xfrm>
            <a:off x="3466268" y="6200809"/>
            <a:ext cx="2489152" cy="130106"/>
          </a:xfrm>
          <a:custGeom>
            <a:avLst/>
            <a:gdLst>
              <a:gd name="connsiteX0" fmla="*/ 0 w 2299702"/>
              <a:gd name="connsiteY0" fmla="*/ 0 h 105988"/>
              <a:gd name="connsiteX1" fmla="*/ 2299702 w 2299702"/>
              <a:gd name="connsiteY1" fmla="*/ 0 h 105988"/>
              <a:gd name="connsiteX2" fmla="*/ 2295200 w 2299702"/>
              <a:gd name="connsiteY2" fmla="*/ 22301 h 105988"/>
              <a:gd name="connsiteX3" fmla="*/ 2168945 w 2299702"/>
              <a:gd name="connsiteY3" fmla="*/ 105988 h 105988"/>
              <a:gd name="connsiteX4" fmla="*/ 130757 w 2299702"/>
              <a:gd name="connsiteY4" fmla="*/ 105988 h 105988"/>
              <a:gd name="connsiteX5" fmla="*/ 4502 w 2299702"/>
              <a:gd name="connsiteY5" fmla="*/ 22301 h 105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99702" h="105988">
                <a:moveTo>
                  <a:pt x="0" y="0"/>
                </a:moveTo>
                <a:lnTo>
                  <a:pt x="2299702" y="0"/>
                </a:lnTo>
                <a:lnTo>
                  <a:pt x="2295200" y="22301"/>
                </a:lnTo>
                <a:cubicBezTo>
                  <a:pt x="2274399" y="71481"/>
                  <a:pt x="2225702" y="105988"/>
                  <a:pt x="2168945" y="105988"/>
                </a:cubicBezTo>
                <a:lnTo>
                  <a:pt x="130757" y="105988"/>
                </a:lnTo>
                <a:cubicBezTo>
                  <a:pt x="74000" y="105988"/>
                  <a:pt x="25303" y="71481"/>
                  <a:pt x="4502" y="22301"/>
                </a:cubicBezTo>
                <a:close/>
              </a:path>
            </a:pathLst>
          </a:custGeom>
          <a:solidFill>
            <a:schemeClr val="accent2"/>
          </a:solidFill>
          <a:ln w="19050" cap="flat" cmpd="sng" algn="ctr">
            <a:noFill/>
            <a:prstDash val="solid"/>
            <a:miter lim="800000"/>
          </a:ln>
          <a:effectLst>
            <a:outerShdw blurRad="203200" dist="76200" dir="5400000" sx="96000" sy="96000" algn="t" rotWithShape="0">
              <a:schemeClr val="accent2">
                <a:alpha val="30000"/>
              </a:schemeClr>
            </a:outerShdw>
          </a:effectLst>
        </p:spPr>
        <p:txBody>
          <a:bodyPr lIns="0" tIns="0" rIns="0" bIns="0" rtlCol="0" anchor="ctr">
            <a:normAutofit fontScale="52500" lnSpcReduction="20000"/>
          </a:bodyPr>
          <a:lstStyle/>
          <a:p>
            <a:pPr marL="0" marR="0" lvl="0" indent="0" algn="ctr" defTabSz="914400" rtl="0" eaLnBrk="1" fontAlgn="auto" latinLnBrk="0" hangingPunct="1">
              <a:lnSpc>
                <a:spcPct val="110000"/>
              </a:lnSpc>
              <a:spcBef>
                <a:spcPts val="0"/>
              </a:spcBef>
              <a:spcAft>
                <a:spcPts val="0"/>
              </a:spcAft>
              <a:buClrTx/>
              <a:buSzTx/>
              <a:buFontTx/>
              <a:buNone/>
            </a:pPr>
            <a:endParaRPr kumimoji="0" lang="en-US" sz="1600" b="0" i="0" u="none" strike="noStrike" kern="0" cap="none" spc="0" normalizeH="0" baseline="0" noProof="0" dirty="0">
              <a:ln>
                <a:noFill/>
              </a:ln>
              <a:gradFill>
                <a:gsLst>
                  <a:gs pos="5000">
                    <a:srgbClr val="BC1E1E"/>
                  </a:gs>
                  <a:gs pos="100000">
                    <a:srgbClr val="771313"/>
                  </a:gs>
                </a:gsLst>
                <a:lin ang="4800000" scaled="0"/>
              </a:gradFill>
              <a:effectLst/>
              <a:uLnTx/>
              <a:uFillTx/>
              <a:latin typeface="+mn-lt"/>
              <a:sym typeface="Arial" panose="020B0604020202020204" pitchFamily="34" charset="0"/>
            </a:endParaRPr>
          </a:p>
        </p:txBody>
      </p:sp>
      <p:sp>
        <p:nvSpPr>
          <p:cNvPr id="9" name="矩形: 圆角 12"/>
          <p:cNvSpPr/>
          <p:nvPr>
            <p:custDataLst>
              <p:tags r:id="rId9"/>
            </p:custDataLst>
          </p:nvPr>
        </p:nvSpPr>
        <p:spPr>
          <a:xfrm>
            <a:off x="6223883" y="1860977"/>
            <a:ext cx="2501845" cy="4469938"/>
          </a:xfrm>
          <a:prstGeom prst="roundRect">
            <a:avLst>
              <a:gd name="adj" fmla="val 5926"/>
            </a:avLst>
          </a:prstGeom>
          <a:solidFill>
            <a:sysClr val="window" lastClr="FFFFFF">
              <a:alpha val="15000"/>
            </a:sysClr>
          </a:solidFill>
          <a:ln w="12700" cap="flat" cmpd="sng" algn="ctr">
            <a:solidFill>
              <a:schemeClr val="accent3"/>
            </a:solidFill>
            <a:prstDash val="solid"/>
            <a:miter lim="800000"/>
          </a:ln>
          <a:effectLst/>
        </p:spPr>
        <p:txBody>
          <a:bodyPr wrap="square" lIns="288000" tIns="744425" rIns="288000" bIns="487861" rtlCol="0" anchor="t">
            <a:normAutofit/>
          </a:bodyPr>
          <a:lstStyle/>
          <a:p>
            <a:pPr>
              <a:lnSpc>
                <a:spcPct val="150000"/>
              </a:lnSpc>
              <a:spcBef>
                <a:spcPct val="0"/>
              </a:spcBef>
              <a:spcAft>
                <a:spcPct val="0"/>
              </a:spcAft>
            </a:pPr>
            <a:r>
              <a:rPr lang="en-US" sz="1600" dirty="0">
                <a:solidFill>
                  <a:schemeClr val="tx1">
                    <a:lumMod val="85000"/>
                    <a:lumOff val="15000"/>
                  </a:schemeClr>
                </a:solidFill>
                <a:latin typeface="+mn-lt"/>
                <a:sym typeface="+mn-ea"/>
              </a:rPr>
              <a:t>Incomplete cycles and weak documentation reduce improvement quality (Manandi et al., 2023).</a:t>
            </a:r>
          </a:p>
        </p:txBody>
      </p:sp>
      <p:sp>
        <p:nvSpPr>
          <p:cNvPr id="10" name="矩形: 圆角 20"/>
          <p:cNvSpPr/>
          <p:nvPr>
            <p:custDataLst>
              <p:tags r:id="rId10"/>
            </p:custDataLst>
          </p:nvPr>
        </p:nvSpPr>
        <p:spPr>
          <a:xfrm>
            <a:off x="6935341" y="1401480"/>
            <a:ext cx="1079428" cy="899524"/>
          </a:xfrm>
          <a:prstGeom prst="roundRect">
            <a:avLst>
              <a:gd name="adj" fmla="val 13544"/>
            </a:avLst>
          </a:prstGeom>
          <a:solidFill>
            <a:schemeClr val="accent3"/>
          </a:solidFill>
          <a:ln w="38100" cap="flat" cmpd="sng" algn="ctr">
            <a:noFill/>
            <a:prstDash val="solid"/>
            <a:miter lim="800000"/>
          </a:ln>
          <a:effectLst>
            <a:outerShdw blurRad="152400" dist="76200" dir="2700000" algn="tl" rotWithShape="0">
              <a:schemeClr val="accent3">
                <a:alpha val="30000"/>
              </a:schemeClr>
            </a:outerShdw>
          </a:effectLst>
        </p:spPr>
        <p:txBody>
          <a:bodyPr wrap="none" rtlCol="0" anchor="ctr">
            <a:normAutofit/>
          </a:bodyPr>
          <a:lstStyle/>
          <a:p>
            <a:pPr marL="0" marR="0" lvl="0" indent="0" algn="ctr" defTabSz="914400" rtl="0" eaLnBrk="1" fontAlgn="auto" latinLnBrk="0" hangingPunct="1">
              <a:spcBef>
                <a:spcPct val="0"/>
              </a:spcBef>
              <a:spcAft>
                <a:spcPct val="0"/>
              </a:spcAft>
              <a:buClrTx/>
              <a:buSzTx/>
              <a:buFontTx/>
              <a:buNone/>
            </a:pPr>
            <a:r>
              <a:rPr kumimoji="1" lang="en-US" sz="2800" b="1" i="0" u="none" strike="noStrike" kern="0" cap="none" normalizeH="0" baseline="0" noProof="0" dirty="0">
                <a:ln>
                  <a:noFill/>
                </a:ln>
                <a:solidFill>
                  <a:schemeClr val="lt1">
                    <a:lumMod val="100000"/>
                  </a:schemeClr>
                </a:solidFill>
                <a:effectLst/>
                <a:uLnTx/>
                <a:uFillTx/>
                <a:sym typeface="+mn-lt"/>
              </a:rPr>
              <a:t>03</a:t>
            </a:r>
          </a:p>
        </p:txBody>
      </p:sp>
      <p:sp>
        <p:nvSpPr>
          <p:cNvPr id="12" name="任意多边形: 形状 24"/>
          <p:cNvSpPr/>
          <p:nvPr>
            <p:custDataLst>
              <p:tags r:id="rId11"/>
            </p:custDataLst>
          </p:nvPr>
        </p:nvSpPr>
        <p:spPr>
          <a:xfrm>
            <a:off x="6230230" y="6200809"/>
            <a:ext cx="2489152" cy="130106"/>
          </a:xfrm>
          <a:custGeom>
            <a:avLst/>
            <a:gdLst>
              <a:gd name="connsiteX0" fmla="*/ 0 w 2299702"/>
              <a:gd name="connsiteY0" fmla="*/ 0 h 105988"/>
              <a:gd name="connsiteX1" fmla="*/ 2299702 w 2299702"/>
              <a:gd name="connsiteY1" fmla="*/ 0 h 105988"/>
              <a:gd name="connsiteX2" fmla="*/ 2295200 w 2299702"/>
              <a:gd name="connsiteY2" fmla="*/ 22301 h 105988"/>
              <a:gd name="connsiteX3" fmla="*/ 2168945 w 2299702"/>
              <a:gd name="connsiteY3" fmla="*/ 105988 h 105988"/>
              <a:gd name="connsiteX4" fmla="*/ 130757 w 2299702"/>
              <a:gd name="connsiteY4" fmla="*/ 105988 h 105988"/>
              <a:gd name="connsiteX5" fmla="*/ 4502 w 2299702"/>
              <a:gd name="connsiteY5" fmla="*/ 22301 h 105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99702" h="105988">
                <a:moveTo>
                  <a:pt x="0" y="0"/>
                </a:moveTo>
                <a:lnTo>
                  <a:pt x="2299702" y="0"/>
                </a:lnTo>
                <a:lnTo>
                  <a:pt x="2295200" y="22301"/>
                </a:lnTo>
                <a:cubicBezTo>
                  <a:pt x="2274399" y="71481"/>
                  <a:pt x="2225702" y="105988"/>
                  <a:pt x="2168945" y="105988"/>
                </a:cubicBezTo>
                <a:lnTo>
                  <a:pt x="130757" y="105988"/>
                </a:lnTo>
                <a:cubicBezTo>
                  <a:pt x="74000" y="105988"/>
                  <a:pt x="25303" y="71481"/>
                  <a:pt x="4502" y="22301"/>
                </a:cubicBezTo>
                <a:close/>
              </a:path>
            </a:pathLst>
          </a:custGeom>
          <a:solidFill>
            <a:schemeClr val="accent3"/>
          </a:solidFill>
          <a:ln w="19050" cap="flat" cmpd="sng" algn="ctr">
            <a:noFill/>
            <a:prstDash val="solid"/>
            <a:miter lim="800000"/>
          </a:ln>
          <a:effectLst>
            <a:outerShdw blurRad="203200" dist="76200" dir="5400000" sx="96000" sy="96000" algn="t" rotWithShape="0">
              <a:schemeClr val="accent3">
                <a:alpha val="30000"/>
              </a:schemeClr>
            </a:outerShdw>
          </a:effectLst>
        </p:spPr>
        <p:txBody>
          <a:bodyPr lIns="0" tIns="0" rIns="0" bIns="0" rtlCol="0" anchor="ctr">
            <a:normAutofit fontScale="52500" lnSpcReduction="20000"/>
          </a:bodyPr>
          <a:lstStyle/>
          <a:p>
            <a:pPr marL="0" marR="0" lvl="0" indent="0" algn="ctr" defTabSz="914400" rtl="0" eaLnBrk="1" fontAlgn="auto" latinLnBrk="0" hangingPunct="1">
              <a:lnSpc>
                <a:spcPct val="110000"/>
              </a:lnSpc>
              <a:spcBef>
                <a:spcPts val="0"/>
              </a:spcBef>
              <a:spcAft>
                <a:spcPts val="0"/>
              </a:spcAft>
              <a:buClrTx/>
              <a:buSzTx/>
              <a:buFontTx/>
              <a:buNone/>
            </a:pPr>
            <a:endParaRPr kumimoji="0" lang="en-US" sz="1600" b="0" i="0" u="none" strike="noStrike" kern="0" cap="none" spc="0" normalizeH="0" baseline="0" noProof="0" dirty="0">
              <a:ln>
                <a:noFill/>
              </a:ln>
              <a:gradFill>
                <a:gsLst>
                  <a:gs pos="5000">
                    <a:srgbClr val="BC1E1E"/>
                  </a:gs>
                  <a:gs pos="100000">
                    <a:srgbClr val="771313"/>
                  </a:gs>
                </a:gsLst>
                <a:lin ang="4800000" scaled="0"/>
              </a:gradFill>
              <a:effectLst/>
              <a:uLnTx/>
              <a:uFillTx/>
              <a:latin typeface="+mn-lt"/>
              <a:sym typeface="Arial" panose="020B0604020202020204" pitchFamily="34" charset="0"/>
            </a:endParaRPr>
          </a:p>
        </p:txBody>
      </p:sp>
      <p:sp>
        <p:nvSpPr>
          <p:cNvPr id="15" name="矩形: 圆角 12"/>
          <p:cNvSpPr/>
          <p:nvPr>
            <p:custDataLst>
              <p:tags r:id="rId12"/>
            </p:custDataLst>
          </p:nvPr>
        </p:nvSpPr>
        <p:spPr>
          <a:xfrm>
            <a:off x="8987845" y="1860977"/>
            <a:ext cx="2501845" cy="4469938"/>
          </a:xfrm>
          <a:prstGeom prst="roundRect">
            <a:avLst>
              <a:gd name="adj" fmla="val 5926"/>
            </a:avLst>
          </a:prstGeom>
          <a:solidFill>
            <a:sysClr val="window" lastClr="FFFFFF">
              <a:alpha val="15000"/>
            </a:sysClr>
          </a:solidFill>
          <a:ln w="12700" cap="flat" cmpd="sng" algn="ctr">
            <a:solidFill>
              <a:schemeClr val="accent4"/>
            </a:solidFill>
            <a:prstDash val="solid"/>
            <a:miter lim="800000"/>
          </a:ln>
          <a:effectLst/>
        </p:spPr>
        <p:txBody>
          <a:bodyPr wrap="square" lIns="288000" tIns="744425" rIns="288000" bIns="487861" rtlCol="0" anchor="t">
            <a:normAutofit/>
          </a:bodyPr>
          <a:lstStyle/>
          <a:p>
            <a:pPr>
              <a:lnSpc>
                <a:spcPct val="150000"/>
              </a:lnSpc>
              <a:spcBef>
                <a:spcPct val="0"/>
              </a:spcBef>
              <a:spcAft>
                <a:spcPct val="0"/>
              </a:spcAft>
            </a:pPr>
            <a:r>
              <a:rPr lang="en-US" sz="1600" dirty="0">
                <a:solidFill>
                  <a:schemeClr val="tx1">
                    <a:lumMod val="85000"/>
                    <a:lumOff val="15000"/>
                  </a:schemeClr>
                </a:solidFill>
                <a:latin typeface="+mn-lt"/>
                <a:sym typeface="+mn-ea"/>
              </a:rPr>
              <a:t>Reliable data, leadership accountability, protected staff time, and repeated evaluation remain essential (Barr and Brannan, 2024).</a:t>
            </a:r>
          </a:p>
        </p:txBody>
      </p:sp>
      <p:sp>
        <p:nvSpPr>
          <p:cNvPr id="13" name="矩形: 圆角 20"/>
          <p:cNvSpPr/>
          <p:nvPr>
            <p:custDataLst>
              <p:tags r:id="rId13"/>
            </p:custDataLst>
          </p:nvPr>
        </p:nvSpPr>
        <p:spPr>
          <a:xfrm>
            <a:off x="9699303" y="1401480"/>
            <a:ext cx="1079428" cy="899524"/>
          </a:xfrm>
          <a:prstGeom prst="roundRect">
            <a:avLst>
              <a:gd name="adj" fmla="val 13544"/>
            </a:avLst>
          </a:prstGeom>
          <a:solidFill>
            <a:schemeClr val="accent4"/>
          </a:solidFill>
          <a:ln w="38100" cap="flat" cmpd="sng" algn="ctr">
            <a:noFill/>
            <a:prstDash val="solid"/>
            <a:miter lim="800000"/>
          </a:ln>
          <a:effectLst>
            <a:outerShdw blurRad="152400" dist="76200" dir="2700000" algn="tl" rotWithShape="0">
              <a:schemeClr val="accent4">
                <a:alpha val="30000"/>
              </a:schemeClr>
            </a:outerShdw>
          </a:effectLst>
        </p:spPr>
        <p:txBody>
          <a:bodyPr wrap="none" rtlCol="0" anchor="ctr">
            <a:normAutofit/>
          </a:bodyPr>
          <a:lstStyle/>
          <a:p>
            <a:pPr marL="0" marR="0" lvl="0" indent="0" algn="ctr" defTabSz="914400" rtl="0" eaLnBrk="1" fontAlgn="auto" latinLnBrk="0" hangingPunct="1">
              <a:spcBef>
                <a:spcPct val="0"/>
              </a:spcBef>
              <a:spcAft>
                <a:spcPct val="0"/>
              </a:spcAft>
              <a:buClrTx/>
              <a:buSzTx/>
              <a:buFontTx/>
              <a:buNone/>
            </a:pPr>
            <a:r>
              <a:rPr kumimoji="1" lang="en-US" sz="2800" b="1" i="0" u="none" strike="noStrike" kern="0" cap="none" normalizeH="0" baseline="0" noProof="0" dirty="0">
                <a:ln>
                  <a:noFill/>
                </a:ln>
                <a:solidFill>
                  <a:schemeClr val="lt1">
                    <a:lumMod val="100000"/>
                  </a:schemeClr>
                </a:solidFill>
                <a:effectLst/>
                <a:uLnTx/>
                <a:uFillTx/>
                <a:sym typeface="+mn-lt"/>
              </a:rPr>
              <a:t>04</a:t>
            </a:r>
          </a:p>
        </p:txBody>
      </p:sp>
      <p:sp>
        <p:nvSpPr>
          <p:cNvPr id="17" name="任意多边形: 形状 24"/>
          <p:cNvSpPr/>
          <p:nvPr>
            <p:custDataLst>
              <p:tags r:id="rId14"/>
            </p:custDataLst>
          </p:nvPr>
        </p:nvSpPr>
        <p:spPr>
          <a:xfrm>
            <a:off x="8994191" y="6200809"/>
            <a:ext cx="2489152" cy="130106"/>
          </a:xfrm>
          <a:custGeom>
            <a:avLst/>
            <a:gdLst>
              <a:gd name="connsiteX0" fmla="*/ 0 w 2299702"/>
              <a:gd name="connsiteY0" fmla="*/ 0 h 105988"/>
              <a:gd name="connsiteX1" fmla="*/ 2299702 w 2299702"/>
              <a:gd name="connsiteY1" fmla="*/ 0 h 105988"/>
              <a:gd name="connsiteX2" fmla="*/ 2295200 w 2299702"/>
              <a:gd name="connsiteY2" fmla="*/ 22301 h 105988"/>
              <a:gd name="connsiteX3" fmla="*/ 2168945 w 2299702"/>
              <a:gd name="connsiteY3" fmla="*/ 105988 h 105988"/>
              <a:gd name="connsiteX4" fmla="*/ 130757 w 2299702"/>
              <a:gd name="connsiteY4" fmla="*/ 105988 h 105988"/>
              <a:gd name="connsiteX5" fmla="*/ 4502 w 2299702"/>
              <a:gd name="connsiteY5" fmla="*/ 22301 h 105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99702" h="105988">
                <a:moveTo>
                  <a:pt x="0" y="0"/>
                </a:moveTo>
                <a:lnTo>
                  <a:pt x="2299702" y="0"/>
                </a:lnTo>
                <a:lnTo>
                  <a:pt x="2295200" y="22301"/>
                </a:lnTo>
                <a:cubicBezTo>
                  <a:pt x="2274399" y="71481"/>
                  <a:pt x="2225702" y="105988"/>
                  <a:pt x="2168945" y="105988"/>
                </a:cubicBezTo>
                <a:lnTo>
                  <a:pt x="130757" y="105988"/>
                </a:lnTo>
                <a:cubicBezTo>
                  <a:pt x="74000" y="105988"/>
                  <a:pt x="25303" y="71481"/>
                  <a:pt x="4502" y="22301"/>
                </a:cubicBezTo>
                <a:close/>
              </a:path>
            </a:pathLst>
          </a:custGeom>
          <a:solidFill>
            <a:schemeClr val="accent4"/>
          </a:solidFill>
          <a:ln w="19050" cap="flat" cmpd="sng" algn="ctr">
            <a:noFill/>
            <a:prstDash val="solid"/>
            <a:miter lim="800000"/>
          </a:ln>
          <a:effectLst>
            <a:outerShdw blurRad="203200" dist="76200" dir="5400000" sx="96000" sy="96000" algn="t" rotWithShape="0">
              <a:schemeClr val="accent4">
                <a:alpha val="30000"/>
              </a:schemeClr>
            </a:outerShdw>
          </a:effectLst>
        </p:spPr>
        <p:txBody>
          <a:bodyPr lIns="0" tIns="0" rIns="0" bIns="0" rtlCol="0" anchor="ctr">
            <a:normAutofit fontScale="52500" lnSpcReduction="20000"/>
          </a:bodyPr>
          <a:lstStyle/>
          <a:p>
            <a:pPr marL="0" marR="0" lvl="0" indent="0" algn="ctr" defTabSz="914400" rtl="0" eaLnBrk="1" fontAlgn="auto" latinLnBrk="0" hangingPunct="1">
              <a:lnSpc>
                <a:spcPct val="110000"/>
              </a:lnSpc>
              <a:spcBef>
                <a:spcPts val="0"/>
              </a:spcBef>
              <a:spcAft>
                <a:spcPts val="0"/>
              </a:spcAft>
              <a:buClrTx/>
              <a:buSzTx/>
              <a:buFontTx/>
              <a:buNone/>
            </a:pPr>
            <a:endParaRPr kumimoji="0" lang="en-US" sz="1600" b="0" i="0" u="none" strike="noStrike" kern="0" cap="none" spc="0" normalizeH="0" baseline="0" noProof="0" dirty="0">
              <a:ln>
                <a:noFill/>
              </a:ln>
              <a:gradFill>
                <a:gsLst>
                  <a:gs pos="5000">
                    <a:srgbClr val="BC1E1E"/>
                  </a:gs>
                  <a:gs pos="100000">
                    <a:srgbClr val="771313"/>
                  </a:gs>
                </a:gsLst>
                <a:lin ang="4800000" scaled="0"/>
              </a:gradFill>
              <a:effectLst/>
              <a:uLnTx/>
              <a:uFillTx/>
              <a:latin typeface="+mn-lt"/>
              <a:sym typeface="Arial" panose="020B0604020202020204" pitchFamily="34" charset="0"/>
            </a:endParaRP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标题 64"/>
          <p:cNvSpPr>
            <a:spLocks noGrp="1"/>
          </p:cNvSpPr>
          <p:nvPr>
            <p:ph type="title"/>
            <p:custDataLst>
              <p:tags r:id="rId2"/>
            </p:custDataLst>
          </p:nvPr>
        </p:nvSpPr>
        <p:spPr/>
        <p:txBody>
          <a:bodyPr wrap="square">
            <a:normAutofit/>
          </a:bodyPr>
          <a:lstStyle/>
          <a:p>
            <a:r>
              <a:rPr lang="en-US" spc="0" dirty="0">
                <a:latin typeface="+mj-lt"/>
              </a:rPr>
              <a:t>Potential Barriers and Responses</a:t>
            </a:r>
          </a:p>
        </p:txBody>
      </p:sp>
      <p:sp>
        <p:nvSpPr>
          <p:cNvPr id="2" name="矩形 61"/>
          <p:cNvSpPr/>
          <p:nvPr>
            <p:custDataLst>
              <p:tags r:id="rId3"/>
            </p:custDataLst>
          </p:nvPr>
        </p:nvSpPr>
        <p:spPr>
          <a:xfrm>
            <a:off x="752883" y="2459825"/>
            <a:ext cx="2871065" cy="130058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t">
            <a:normAutofit/>
          </a:bodyPr>
          <a:lstStyle>
            <a:defPPr>
              <a:defRPr lang="en-US">
                <a:solidFill>
                  <a:schemeClr val="lt1"/>
                </a:solidFill>
                <a:latin typeface="+mn-lt"/>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just">
              <a:lnSpc>
                <a:spcPct val="150000"/>
              </a:lnSpc>
            </a:pPr>
            <a:r>
              <a:rPr lang="en-US" sz="1400" kern="0" dirty="0">
                <a:ln>
                  <a:noFill/>
                  <a:prstDash val="sysDot"/>
                </a:ln>
                <a:solidFill>
                  <a:schemeClr val="tx1">
                    <a:lumMod val="85000"/>
                    <a:lumOff val="15000"/>
                  </a:schemeClr>
                </a:solidFill>
                <a:latin typeface="+mn-lt"/>
                <a:sym typeface="+mn-ea"/>
              </a:rPr>
              <a:t>Barriers include resistance, blame fears, hierarchy, workload, inadequate training, and weak follow-through.</a:t>
            </a:r>
          </a:p>
        </p:txBody>
      </p:sp>
      <p:sp>
        <p:nvSpPr>
          <p:cNvPr id="4" name="矩形 69"/>
          <p:cNvSpPr/>
          <p:nvPr>
            <p:custDataLst>
              <p:tags r:id="rId4"/>
            </p:custDataLst>
          </p:nvPr>
        </p:nvSpPr>
        <p:spPr>
          <a:xfrm>
            <a:off x="2308123" y="2028626"/>
            <a:ext cx="1270403" cy="43106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normAutofit/>
          </a:bodyPr>
          <a:lstStyle/>
          <a:p>
            <a:pPr algn="r"/>
            <a:r>
              <a:rPr lang="en-US" sz="2000" b="1" kern="0" dirty="0">
                <a:solidFill>
                  <a:schemeClr val="accent1"/>
                </a:solidFill>
                <a:sym typeface="Arial" panose="020B0604020202020204" pitchFamily="34" charset="0"/>
              </a:rPr>
              <a:t>01</a:t>
            </a:r>
          </a:p>
        </p:txBody>
      </p:sp>
      <p:sp>
        <p:nvSpPr>
          <p:cNvPr id="5" name="矩形 62"/>
          <p:cNvSpPr/>
          <p:nvPr>
            <p:custDataLst>
              <p:tags r:id="rId5"/>
            </p:custDataLst>
          </p:nvPr>
        </p:nvSpPr>
        <p:spPr>
          <a:xfrm>
            <a:off x="752883" y="4337036"/>
            <a:ext cx="2871065" cy="130058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t">
            <a:normAutofit/>
          </a:bodyPr>
          <a:lstStyle>
            <a:defPPr>
              <a:defRPr lang="en-US">
                <a:solidFill>
                  <a:schemeClr val="lt1"/>
                </a:solidFill>
                <a:latin typeface="+mn-lt"/>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just">
              <a:lnSpc>
                <a:spcPct val="150000"/>
              </a:lnSpc>
            </a:pPr>
            <a:r>
              <a:rPr lang="en-US" sz="1400" kern="0" dirty="0">
                <a:ln>
                  <a:noFill/>
                  <a:prstDash val="sysDot"/>
                </a:ln>
                <a:solidFill>
                  <a:schemeClr val="tx1">
                    <a:lumMod val="85000"/>
                    <a:lumOff val="15000"/>
                  </a:schemeClr>
                </a:solidFill>
                <a:latin typeface="+mn-lt"/>
                <a:sym typeface="+mn-ea"/>
              </a:rPr>
              <a:t>The final phase sustains change through audits, monitoring, induction, and board oversight.</a:t>
            </a:r>
          </a:p>
        </p:txBody>
      </p:sp>
      <p:sp>
        <p:nvSpPr>
          <p:cNvPr id="6" name="矩形 70"/>
          <p:cNvSpPr/>
          <p:nvPr>
            <p:custDataLst>
              <p:tags r:id="rId6"/>
            </p:custDataLst>
          </p:nvPr>
        </p:nvSpPr>
        <p:spPr>
          <a:xfrm>
            <a:off x="2308123" y="3906471"/>
            <a:ext cx="1270403" cy="43106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normAutofit/>
          </a:bodyPr>
          <a:lstStyle/>
          <a:p>
            <a:pPr algn="r"/>
            <a:r>
              <a:rPr lang="en-US" sz="2000" b="1" kern="0" dirty="0">
                <a:solidFill>
                  <a:schemeClr val="accent4"/>
                </a:solidFill>
                <a:sym typeface="Arial" panose="020B0604020202020204" pitchFamily="34" charset="0"/>
              </a:rPr>
              <a:t>04</a:t>
            </a:r>
          </a:p>
        </p:txBody>
      </p:sp>
      <p:sp>
        <p:nvSpPr>
          <p:cNvPr id="7" name="矩形 59"/>
          <p:cNvSpPr/>
          <p:nvPr>
            <p:custDataLst>
              <p:tags r:id="rId7"/>
            </p:custDataLst>
          </p:nvPr>
        </p:nvSpPr>
        <p:spPr>
          <a:xfrm>
            <a:off x="8628785" y="2459825"/>
            <a:ext cx="2871065" cy="130058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t">
            <a:normAutofit/>
          </a:bodyPr>
          <a:lstStyle>
            <a:defPPr>
              <a:defRPr lang="en-US">
                <a:solidFill>
                  <a:schemeClr val="lt1"/>
                </a:solidFill>
                <a:latin typeface="+mn-lt"/>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just">
              <a:lnSpc>
                <a:spcPct val="150000"/>
              </a:lnSpc>
            </a:pPr>
            <a:r>
              <a:rPr lang="en-US" sz="1400" kern="0" dirty="0">
                <a:ln>
                  <a:noFill/>
                  <a:prstDash val="sysDot"/>
                </a:ln>
                <a:solidFill>
                  <a:schemeClr val="tx1">
                    <a:lumMod val="85000"/>
                    <a:lumOff val="15000"/>
                  </a:schemeClr>
                </a:solidFill>
                <a:latin typeface="+mn-lt"/>
                <a:sym typeface="+mn-ea"/>
              </a:rPr>
              <a:t>Kotter’s first phase creates urgency, acknowledges failures, and develops a guiding coalition (George et al., 2026).</a:t>
            </a:r>
          </a:p>
        </p:txBody>
      </p:sp>
      <p:sp>
        <p:nvSpPr>
          <p:cNvPr id="8" name="矩形 71"/>
          <p:cNvSpPr/>
          <p:nvPr>
            <p:custDataLst>
              <p:tags r:id="rId8"/>
            </p:custDataLst>
          </p:nvPr>
        </p:nvSpPr>
        <p:spPr>
          <a:xfrm>
            <a:off x="8628785" y="2028626"/>
            <a:ext cx="1270403" cy="43106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normAutofit/>
          </a:bodyPr>
          <a:lstStyle/>
          <a:p>
            <a:r>
              <a:rPr lang="en-US" sz="2000" b="1" kern="0" dirty="0">
                <a:solidFill>
                  <a:schemeClr val="accent2"/>
                </a:solidFill>
                <a:sym typeface="Arial" panose="020B0604020202020204" pitchFamily="34" charset="0"/>
              </a:rPr>
              <a:t>02</a:t>
            </a:r>
          </a:p>
        </p:txBody>
      </p:sp>
      <p:sp>
        <p:nvSpPr>
          <p:cNvPr id="9" name="矩形 60"/>
          <p:cNvSpPr/>
          <p:nvPr>
            <p:custDataLst>
              <p:tags r:id="rId9"/>
            </p:custDataLst>
          </p:nvPr>
        </p:nvSpPr>
        <p:spPr>
          <a:xfrm>
            <a:off x="8628785" y="4337036"/>
            <a:ext cx="2871065" cy="130058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t">
            <a:normAutofit/>
          </a:bodyPr>
          <a:lstStyle>
            <a:defPPr>
              <a:defRPr lang="en-US">
                <a:solidFill>
                  <a:schemeClr val="lt1"/>
                </a:solidFill>
                <a:latin typeface="+mn-lt"/>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just">
              <a:lnSpc>
                <a:spcPct val="150000"/>
              </a:lnSpc>
            </a:pPr>
            <a:r>
              <a:rPr lang="en-US" sz="1400" kern="0" dirty="0">
                <a:ln>
                  <a:noFill/>
                  <a:prstDash val="sysDot"/>
                </a:ln>
                <a:solidFill>
                  <a:schemeClr val="tx1">
                    <a:lumMod val="85000"/>
                    <a:lumOff val="15000"/>
                  </a:schemeClr>
                </a:solidFill>
                <a:latin typeface="+mn-lt"/>
                <a:sym typeface="+mn-ea"/>
              </a:rPr>
              <a:t>The second phase enables staff through training, safety huddles, and protected speaking-up channels.</a:t>
            </a:r>
          </a:p>
        </p:txBody>
      </p:sp>
      <p:sp>
        <p:nvSpPr>
          <p:cNvPr id="10" name="矩形 72"/>
          <p:cNvSpPr/>
          <p:nvPr>
            <p:custDataLst>
              <p:tags r:id="rId10"/>
            </p:custDataLst>
          </p:nvPr>
        </p:nvSpPr>
        <p:spPr>
          <a:xfrm>
            <a:off x="8628785" y="3906471"/>
            <a:ext cx="1270403" cy="43106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normAutofit/>
          </a:bodyPr>
          <a:lstStyle/>
          <a:p>
            <a:r>
              <a:rPr lang="en-US" sz="2000" b="1" kern="0" dirty="0">
                <a:solidFill>
                  <a:schemeClr val="accent3"/>
                </a:solidFill>
                <a:sym typeface="Arial" panose="020B0604020202020204" pitchFamily="34" charset="0"/>
              </a:rPr>
              <a:t>03</a:t>
            </a:r>
          </a:p>
        </p:txBody>
      </p:sp>
      <p:sp>
        <p:nvSpPr>
          <p:cNvPr id="11" name="任意多边形: 形状 78"/>
          <p:cNvSpPr/>
          <p:nvPr>
            <p:custDataLst>
              <p:tags r:id="rId11"/>
            </p:custDataLst>
          </p:nvPr>
        </p:nvSpPr>
        <p:spPr>
          <a:xfrm>
            <a:off x="4381564" y="2203265"/>
            <a:ext cx="2458083" cy="2311966"/>
          </a:xfrm>
          <a:custGeom>
            <a:avLst/>
            <a:gdLst>
              <a:gd name="connsiteX0" fmla="*/ 173571 w 2643290"/>
              <a:gd name="connsiteY0" fmla="*/ 0 h 2486164"/>
              <a:gd name="connsiteX1" fmla="*/ 867831 w 2643290"/>
              <a:gd name="connsiteY1" fmla="*/ 0 h 2486164"/>
              <a:gd name="connsiteX2" fmla="*/ 1041401 w 2643290"/>
              <a:gd name="connsiteY2" fmla="*/ 173570 h 2486164"/>
              <a:gd name="connsiteX3" fmla="*/ 1041401 w 2643290"/>
              <a:gd name="connsiteY3" fmla="*/ 1718730 h 2486164"/>
              <a:gd name="connsiteX4" fmla="*/ 1041200 w 2643290"/>
              <a:gd name="connsiteY4" fmla="*/ 1719728 h 2486164"/>
              <a:gd name="connsiteX5" fmla="*/ 1043260 w 2643290"/>
              <a:gd name="connsiteY5" fmla="*/ 1719728 h 2486164"/>
              <a:gd name="connsiteX6" fmla="*/ 1043260 w 2643290"/>
              <a:gd name="connsiteY6" fmla="*/ 1719729 h 2486164"/>
              <a:gd name="connsiteX7" fmla="*/ 2642450 w 2643290"/>
              <a:gd name="connsiteY7" fmla="*/ 1719730 h 2486164"/>
              <a:gd name="connsiteX8" fmla="*/ 2643290 w 2643290"/>
              <a:gd name="connsiteY8" fmla="*/ 1728064 h 2486164"/>
              <a:gd name="connsiteX9" fmla="*/ 2641424 w 2643290"/>
              <a:gd name="connsiteY9" fmla="*/ 1765019 h 2486164"/>
              <a:gd name="connsiteX10" fmla="*/ 1924425 w 2643290"/>
              <a:gd name="connsiteY10" fmla="*/ 2482018 h 2486164"/>
              <a:gd name="connsiteX11" fmla="*/ 1842316 w 2643290"/>
              <a:gd name="connsiteY11" fmla="*/ 2486164 h 2486164"/>
              <a:gd name="connsiteX12" fmla="*/ 1842274 w 2643290"/>
              <a:gd name="connsiteY12" fmla="*/ 2486164 h 2486164"/>
              <a:gd name="connsiteX13" fmla="*/ 1795099 w 2643290"/>
              <a:gd name="connsiteY13" fmla="*/ 2483782 h 2486164"/>
              <a:gd name="connsiteX14" fmla="*/ 843745 w 2643290"/>
              <a:gd name="connsiteY14" fmla="*/ 2483781 h 2486164"/>
              <a:gd name="connsiteX15" fmla="*/ 796590 w 2643290"/>
              <a:gd name="connsiteY15" fmla="*/ 2486162 h 2486164"/>
              <a:gd name="connsiteX16" fmla="*/ 796513 w 2643290"/>
              <a:gd name="connsiteY16" fmla="*/ 2486162 h 2486164"/>
              <a:gd name="connsiteX17" fmla="*/ 714421 w 2643290"/>
              <a:gd name="connsiteY17" fmla="*/ 2482017 h 2486164"/>
              <a:gd name="connsiteX18" fmla="*/ 9595 w 2643290"/>
              <a:gd name="connsiteY18" fmla="*/ 1844776 h 2486164"/>
              <a:gd name="connsiteX19" fmla="*/ 9273 w 2643290"/>
              <a:gd name="connsiteY19" fmla="*/ 1842667 h 2486164"/>
              <a:gd name="connsiteX20" fmla="*/ 0 w 2643290"/>
              <a:gd name="connsiteY20" fmla="*/ 1750685 h 2486164"/>
              <a:gd name="connsiteX21" fmla="*/ 2149 w 2643290"/>
              <a:gd name="connsiteY21" fmla="*/ 1729369 h 2486164"/>
              <a:gd name="connsiteX22" fmla="*/ 1 w 2643290"/>
              <a:gd name="connsiteY22" fmla="*/ 1718730 h 2486164"/>
              <a:gd name="connsiteX23" fmla="*/ 1 w 2643290"/>
              <a:gd name="connsiteY23" fmla="*/ 173570 h 2486164"/>
              <a:gd name="connsiteX24" fmla="*/ 173571 w 2643290"/>
              <a:gd name="connsiteY24" fmla="*/ 0 h 2486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643290" h="2486164">
                <a:moveTo>
                  <a:pt x="173571" y="0"/>
                </a:moveTo>
                <a:lnTo>
                  <a:pt x="867831" y="0"/>
                </a:lnTo>
                <a:cubicBezTo>
                  <a:pt x="963691" y="0"/>
                  <a:pt x="1041401" y="77710"/>
                  <a:pt x="1041401" y="173570"/>
                </a:cubicBezTo>
                <a:lnTo>
                  <a:pt x="1041401" y="1718730"/>
                </a:lnTo>
                <a:lnTo>
                  <a:pt x="1041200" y="1719728"/>
                </a:lnTo>
                <a:lnTo>
                  <a:pt x="1043260" y="1719728"/>
                </a:lnTo>
                <a:lnTo>
                  <a:pt x="1043260" y="1719729"/>
                </a:lnTo>
                <a:lnTo>
                  <a:pt x="2642450" y="1719730"/>
                </a:lnTo>
                <a:lnTo>
                  <a:pt x="2643290" y="1728064"/>
                </a:lnTo>
                <a:lnTo>
                  <a:pt x="2641424" y="1765019"/>
                </a:lnTo>
                <a:cubicBezTo>
                  <a:pt x="2603031" y="2143072"/>
                  <a:pt x="2302479" y="2443624"/>
                  <a:pt x="1924425" y="2482018"/>
                </a:cubicBezTo>
                <a:lnTo>
                  <a:pt x="1842316" y="2486164"/>
                </a:lnTo>
                <a:lnTo>
                  <a:pt x="1842274" y="2486164"/>
                </a:lnTo>
                <a:lnTo>
                  <a:pt x="1795099" y="2483782"/>
                </a:lnTo>
                <a:lnTo>
                  <a:pt x="843745" y="2483781"/>
                </a:lnTo>
                <a:lnTo>
                  <a:pt x="796590" y="2486162"/>
                </a:lnTo>
                <a:lnTo>
                  <a:pt x="796513" y="2486162"/>
                </a:lnTo>
                <a:lnTo>
                  <a:pt x="714421" y="2482017"/>
                </a:lnTo>
                <a:cubicBezTo>
                  <a:pt x="363372" y="2446366"/>
                  <a:pt x="79147" y="2184670"/>
                  <a:pt x="9595" y="1844776"/>
                </a:cubicBezTo>
                <a:lnTo>
                  <a:pt x="9273" y="1842667"/>
                </a:lnTo>
                <a:lnTo>
                  <a:pt x="0" y="1750685"/>
                </a:lnTo>
                <a:lnTo>
                  <a:pt x="2149" y="1729369"/>
                </a:lnTo>
                <a:lnTo>
                  <a:pt x="1" y="1718730"/>
                </a:lnTo>
                <a:lnTo>
                  <a:pt x="1" y="173570"/>
                </a:lnTo>
                <a:cubicBezTo>
                  <a:pt x="1" y="77710"/>
                  <a:pt x="77711" y="0"/>
                  <a:pt x="17357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latin typeface="Arial" panose="020B0604020202020204" pitchFamily="34" charset="0"/>
              <a:sym typeface="Arial" panose="020B0604020202020204" pitchFamily="34" charset="0"/>
            </a:endParaRPr>
          </a:p>
        </p:txBody>
      </p:sp>
      <p:sp>
        <p:nvSpPr>
          <p:cNvPr id="12" name="任意多边形: 形状 79"/>
          <p:cNvSpPr/>
          <p:nvPr>
            <p:custDataLst>
              <p:tags r:id="rId12"/>
            </p:custDataLst>
          </p:nvPr>
        </p:nvSpPr>
        <p:spPr>
          <a:xfrm rot="16200000">
            <a:off x="4385374" y="3168542"/>
            <a:ext cx="2458083" cy="2311966"/>
          </a:xfrm>
          <a:custGeom>
            <a:avLst/>
            <a:gdLst>
              <a:gd name="connsiteX0" fmla="*/ 173571 w 2643290"/>
              <a:gd name="connsiteY0" fmla="*/ 0 h 2486164"/>
              <a:gd name="connsiteX1" fmla="*/ 867831 w 2643290"/>
              <a:gd name="connsiteY1" fmla="*/ 0 h 2486164"/>
              <a:gd name="connsiteX2" fmla="*/ 1041401 w 2643290"/>
              <a:gd name="connsiteY2" fmla="*/ 173570 h 2486164"/>
              <a:gd name="connsiteX3" fmla="*/ 1041401 w 2643290"/>
              <a:gd name="connsiteY3" fmla="*/ 1718730 h 2486164"/>
              <a:gd name="connsiteX4" fmla="*/ 1041200 w 2643290"/>
              <a:gd name="connsiteY4" fmla="*/ 1719728 h 2486164"/>
              <a:gd name="connsiteX5" fmla="*/ 1043260 w 2643290"/>
              <a:gd name="connsiteY5" fmla="*/ 1719728 h 2486164"/>
              <a:gd name="connsiteX6" fmla="*/ 1043260 w 2643290"/>
              <a:gd name="connsiteY6" fmla="*/ 1719729 h 2486164"/>
              <a:gd name="connsiteX7" fmla="*/ 2642450 w 2643290"/>
              <a:gd name="connsiteY7" fmla="*/ 1719730 h 2486164"/>
              <a:gd name="connsiteX8" fmla="*/ 2643290 w 2643290"/>
              <a:gd name="connsiteY8" fmla="*/ 1728064 h 2486164"/>
              <a:gd name="connsiteX9" fmla="*/ 2641424 w 2643290"/>
              <a:gd name="connsiteY9" fmla="*/ 1765019 h 2486164"/>
              <a:gd name="connsiteX10" fmla="*/ 1924425 w 2643290"/>
              <a:gd name="connsiteY10" fmla="*/ 2482018 h 2486164"/>
              <a:gd name="connsiteX11" fmla="*/ 1842316 w 2643290"/>
              <a:gd name="connsiteY11" fmla="*/ 2486164 h 2486164"/>
              <a:gd name="connsiteX12" fmla="*/ 1842274 w 2643290"/>
              <a:gd name="connsiteY12" fmla="*/ 2486164 h 2486164"/>
              <a:gd name="connsiteX13" fmla="*/ 1795099 w 2643290"/>
              <a:gd name="connsiteY13" fmla="*/ 2483782 h 2486164"/>
              <a:gd name="connsiteX14" fmla="*/ 843745 w 2643290"/>
              <a:gd name="connsiteY14" fmla="*/ 2483781 h 2486164"/>
              <a:gd name="connsiteX15" fmla="*/ 796590 w 2643290"/>
              <a:gd name="connsiteY15" fmla="*/ 2486162 h 2486164"/>
              <a:gd name="connsiteX16" fmla="*/ 796513 w 2643290"/>
              <a:gd name="connsiteY16" fmla="*/ 2486162 h 2486164"/>
              <a:gd name="connsiteX17" fmla="*/ 714421 w 2643290"/>
              <a:gd name="connsiteY17" fmla="*/ 2482017 h 2486164"/>
              <a:gd name="connsiteX18" fmla="*/ 9595 w 2643290"/>
              <a:gd name="connsiteY18" fmla="*/ 1844776 h 2486164"/>
              <a:gd name="connsiteX19" fmla="*/ 9273 w 2643290"/>
              <a:gd name="connsiteY19" fmla="*/ 1842667 h 2486164"/>
              <a:gd name="connsiteX20" fmla="*/ 0 w 2643290"/>
              <a:gd name="connsiteY20" fmla="*/ 1750685 h 2486164"/>
              <a:gd name="connsiteX21" fmla="*/ 2149 w 2643290"/>
              <a:gd name="connsiteY21" fmla="*/ 1729369 h 2486164"/>
              <a:gd name="connsiteX22" fmla="*/ 1 w 2643290"/>
              <a:gd name="connsiteY22" fmla="*/ 1718730 h 2486164"/>
              <a:gd name="connsiteX23" fmla="*/ 1 w 2643290"/>
              <a:gd name="connsiteY23" fmla="*/ 173570 h 2486164"/>
              <a:gd name="connsiteX24" fmla="*/ 173571 w 2643290"/>
              <a:gd name="connsiteY24" fmla="*/ 0 h 2486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643290" h="2486164">
                <a:moveTo>
                  <a:pt x="173571" y="0"/>
                </a:moveTo>
                <a:lnTo>
                  <a:pt x="867831" y="0"/>
                </a:lnTo>
                <a:cubicBezTo>
                  <a:pt x="963691" y="0"/>
                  <a:pt x="1041401" y="77710"/>
                  <a:pt x="1041401" y="173570"/>
                </a:cubicBezTo>
                <a:lnTo>
                  <a:pt x="1041401" y="1718730"/>
                </a:lnTo>
                <a:lnTo>
                  <a:pt x="1041200" y="1719728"/>
                </a:lnTo>
                <a:lnTo>
                  <a:pt x="1043260" y="1719728"/>
                </a:lnTo>
                <a:lnTo>
                  <a:pt x="1043260" y="1719729"/>
                </a:lnTo>
                <a:lnTo>
                  <a:pt x="2642450" y="1719730"/>
                </a:lnTo>
                <a:lnTo>
                  <a:pt x="2643290" y="1728064"/>
                </a:lnTo>
                <a:lnTo>
                  <a:pt x="2641424" y="1765019"/>
                </a:lnTo>
                <a:cubicBezTo>
                  <a:pt x="2603031" y="2143072"/>
                  <a:pt x="2302479" y="2443624"/>
                  <a:pt x="1924425" y="2482018"/>
                </a:cubicBezTo>
                <a:lnTo>
                  <a:pt x="1842316" y="2486164"/>
                </a:lnTo>
                <a:lnTo>
                  <a:pt x="1842274" y="2486164"/>
                </a:lnTo>
                <a:lnTo>
                  <a:pt x="1795099" y="2483782"/>
                </a:lnTo>
                <a:lnTo>
                  <a:pt x="843745" y="2483781"/>
                </a:lnTo>
                <a:lnTo>
                  <a:pt x="796590" y="2486162"/>
                </a:lnTo>
                <a:lnTo>
                  <a:pt x="796513" y="2486162"/>
                </a:lnTo>
                <a:lnTo>
                  <a:pt x="714421" y="2482017"/>
                </a:lnTo>
                <a:cubicBezTo>
                  <a:pt x="363372" y="2446366"/>
                  <a:pt x="79147" y="2184670"/>
                  <a:pt x="9595" y="1844776"/>
                </a:cubicBezTo>
                <a:lnTo>
                  <a:pt x="9273" y="1842667"/>
                </a:lnTo>
                <a:lnTo>
                  <a:pt x="0" y="1750685"/>
                </a:lnTo>
                <a:lnTo>
                  <a:pt x="2149" y="1729369"/>
                </a:lnTo>
                <a:lnTo>
                  <a:pt x="1" y="1718730"/>
                </a:lnTo>
                <a:lnTo>
                  <a:pt x="1" y="173570"/>
                </a:lnTo>
                <a:cubicBezTo>
                  <a:pt x="1" y="77710"/>
                  <a:pt x="77711" y="0"/>
                  <a:pt x="173571" y="0"/>
                </a:cubicBezTo>
                <a:close/>
              </a:path>
            </a:pathLst>
          </a:custGeom>
          <a:solidFill>
            <a:schemeClr val="accent4">
              <a:lumMod val="55000"/>
              <a:lumOff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latin typeface="Arial" panose="020B0604020202020204" pitchFamily="34" charset="0"/>
              <a:sym typeface="Arial" panose="020B0604020202020204" pitchFamily="34" charset="0"/>
            </a:endParaRPr>
          </a:p>
        </p:txBody>
      </p:sp>
      <p:sp>
        <p:nvSpPr>
          <p:cNvPr id="13" name="任意多边形: 形状 80"/>
          <p:cNvSpPr/>
          <p:nvPr>
            <p:custDataLst>
              <p:tags r:id="rId13"/>
            </p:custDataLst>
          </p:nvPr>
        </p:nvSpPr>
        <p:spPr>
          <a:xfrm rot="10800000">
            <a:off x="5352557" y="3167907"/>
            <a:ext cx="2458083" cy="2311966"/>
          </a:xfrm>
          <a:custGeom>
            <a:avLst/>
            <a:gdLst>
              <a:gd name="connsiteX0" fmla="*/ 173571 w 2643290"/>
              <a:gd name="connsiteY0" fmla="*/ 0 h 2486164"/>
              <a:gd name="connsiteX1" fmla="*/ 867831 w 2643290"/>
              <a:gd name="connsiteY1" fmla="*/ 0 h 2486164"/>
              <a:gd name="connsiteX2" fmla="*/ 1041401 w 2643290"/>
              <a:gd name="connsiteY2" fmla="*/ 173570 h 2486164"/>
              <a:gd name="connsiteX3" fmla="*/ 1041401 w 2643290"/>
              <a:gd name="connsiteY3" fmla="*/ 1718730 h 2486164"/>
              <a:gd name="connsiteX4" fmla="*/ 1041200 w 2643290"/>
              <a:gd name="connsiteY4" fmla="*/ 1719728 h 2486164"/>
              <a:gd name="connsiteX5" fmla="*/ 1043260 w 2643290"/>
              <a:gd name="connsiteY5" fmla="*/ 1719728 h 2486164"/>
              <a:gd name="connsiteX6" fmla="*/ 1043260 w 2643290"/>
              <a:gd name="connsiteY6" fmla="*/ 1719729 h 2486164"/>
              <a:gd name="connsiteX7" fmla="*/ 2642450 w 2643290"/>
              <a:gd name="connsiteY7" fmla="*/ 1719730 h 2486164"/>
              <a:gd name="connsiteX8" fmla="*/ 2643290 w 2643290"/>
              <a:gd name="connsiteY8" fmla="*/ 1728064 h 2486164"/>
              <a:gd name="connsiteX9" fmla="*/ 2641424 w 2643290"/>
              <a:gd name="connsiteY9" fmla="*/ 1765019 h 2486164"/>
              <a:gd name="connsiteX10" fmla="*/ 1924425 w 2643290"/>
              <a:gd name="connsiteY10" fmla="*/ 2482018 h 2486164"/>
              <a:gd name="connsiteX11" fmla="*/ 1842316 w 2643290"/>
              <a:gd name="connsiteY11" fmla="*/ 2486164 h 2486164"/>
              <a:gd name="connsiteX12" fmla="*/ 1842274 w 2643290"/>
              <a:gd name="connsiteY12" fmla="*/ 2486164 h 2486164"/>
              <a:gd name="connsiteX13" fmla="*/ 1795099 w 2643290"/>
              <a:gd name="connsiteY13" fmla="*/ 2483782 h 2486164"/>
              <a:gd name="connsiteX14" fmla="*/ 843745 w 2643290"/>
              <a:gd name="connsiteY14" fmla="*/ 2483781 h 2486164"/>
              <a:gd name="connsiteX15" fmla="*/ 796590 w 2643290"/>
              <a:gd name="connsiteY15" fmla="*/ 2486162 h 2486164"/>
              <a:gd name="connsiteX16" fmla="*/ 796513 w 2643290"/>
              <a:gd name="connsiteY16" fmla="*/ 2486162 h 2486164"/>
              <a:gd name="connsiteX17" fmla="*/ 714421 w 2643290"/>
              <a:gd name="connsiteY17" fmla="*/ 2482017 h 2486164"/>
              <a:gd name="connsiteX18" fmla="*/ 9595 w 2643290"/>
              <a:gd name="connsiteY18" fmla="*/ 1844776 h 2486164"/>
              <a:gd name="connsiteX19" fmla="*/ 9273 w 2643290"/>
              <a:gd name="connsiteY19" fmla="*/ 1842667 h 2486164"/>
              <a:gd name="connsiteX20" fmla="*/ 0 w 2643290"/>
              <a:gd name="connsiteY20" fmla="*/ 1750685 h 2486164"/>
              <a:gd name="connsiteX21" fmla="*/ 2149 w 2643290"/>
              <a:gd name="connsiteY21" fmla="*/ 1729369 h 2486164"/>
              <a:gd name="connsiteX22" fmla="*/ 1 w 2643290"/>
              <a:gd name="connsiteY22" fmla="*/ 1718730 h 2486164"/>
              <a:gd name="connsiteX23" fmla="*/ 1 w 2643290"/>
              <a:gd name="connsiteY23" fmla="*/ 173570 h 2486164"/>
              <a:gd name="connsiteX24" fmla="*/ 173571 w 2643290"/>
              <a:gd name="connsiteY24" fmla="*/ 0 h 2486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643290" h="2486164">
                <a:moveTo>
                  <a:pt x="173571" y="0"/>
                </a:moveTo>
                <a:lnTo>
                  <a:pt x="867831" y="0"/>
                </a:lnTo>
                <a:cubicBezTo>
                  <a:pt x="963691" y="0"/>
                  <a:pt x="1041401" y="77710"/>
                  <a:pt x="1041401" y="173570"/>
                </a:cubicBezTo>
                <a:lnTo>
                  <a:pt x="1041401" y="1718730"/>
                </a:lnTo>
                <a:lnTo>
                  <a:pt x="1041200" y="1719728"/>
                </a:lnTo>
                <a:lnTo>
                  <a:pt x="1043260" y="1719728"/>
                </a:lnTo>
                <a:lnTo>
                  <a:pt x="1043260" y="1719729"/>
                </a:lnTo>
                <a:lnTo>
                  <a:pt x="2642450" y="1719730"/>
                </a:lnTo>
                <a:lnTo>
                  <a:pt x="2643290" y="1728064"/>
                </a:lnTo>
                <a:lnTo>
                  <a:pt x="2641424" y="1765019"/>
                </a:lnTo>
                <a:cubicBezTo>
                  <a:pt x="2603031" y="2143072"/>
                  <a:pt x="2302479" y="2443624"/>
                  <a:pt x="1924425" y="2482018"/>
                </a:cubicBezTo>
                <a:lnTo>
                  <a:pt x="1842316" y="2486164"/>
                </a:lnTo>
                <a:lnTo>
                  <a:pt x="1842274" y="2486164"/>
                </a:lnTo>
                <a:lnTo>
                  <a:pt x="1795099" y="2483782"/>
                </a:lnTo>
                <a:lnTo>
                  <a:pt x="843745" y="2483781"/>
                </a:lnTo>
                <a:lnTo>
                  <a:pt x="796590" y="2486162"/>
                </a:lnTo>
                <a:lnTo>
                  <a:pt x="796513" y="2486162"/>
                </a:lnTo>
                <a:lnTo>
                  <a:pt x="714421" y="2482017"/>
                </a:lnTo>
                <a:cubicBezTo>
                  <a:pt x="363372" y="2446366"/>
                  <a:pt x="79147" y="2184670"/>
                  <a:pt x="9595" y="1844776"/>
                </a:cubicBezTo>
                <a:lnTo>
                  <a:pt x="9273" y="1842667"/>
                </a:lnTo>
                <a:lnTo>
                  <a:pt x="0" y="1750685"/>
                </a:lnTo>
                <a:lnTo>
                  <a:pt x="2149" y="1729369"/>
                </a:lnTo>
                <a:lnTo>
                  <a:pt x="1" y="1718730"/>
                </a:lnTo>
                <a:lnTo>
                  <a:pt x="1" y="173570"/>
                </a:lnTo>
                <a:cubicBezTo>
                  <a:pt x="1" y="77710"/>
                  <a:pt x="77711" y="0"/>
                  <a:pt x="173571" y="0"/>
                </a:cubicBezTo>
                <a:close/>
              </a:path>
            </a:pathLst>
          </a:custGeom>
          <a:solidFill>
            <a:schemeClr val="accent3">
              <a:lumMod val="70000"/>
              <a:lumOff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latin typeface="Arial" panose="020B0604020202020204" pitchFamily="34" charset="0"/>
              <a:sym typeface="Arial" panose="020B0604020202020204" pitchFamily="34" charset="0"/>
            </a:endParaRPr>
          </a:p>
        </p:txBody>
      </p:sp>
      <p:sp>
        <p:nvSpPr>
          <p:cNvPr id="14" name="任意多边形: 形状 81"/>
          <p:cNvSpPr/>
          <p:nvPr>
            <p:custDataLst>
              <p:tags r:id="rId14"/>
            </p:custDataLst>
          </p:nvPr>
        </p:nvSpPr>
        <p:spPr>
          <a:xfrm rot="5400000">
            <a:off x="5349382" y="2205805"/>
            <a:ext cx="2458083" cy="2311966"/>
          </a:xfrm>
          <a:custGeom>
            <a:avLst/>
            <a:gdLst>
              <a:gd name="connsiteX0" fmla="*/ 173571 w 2643290"/>
              <a:gd name="connsiteY0" fmla="*/ 0 h 2486164"/>
              <a:gd name="connsiteX1" fmla="*/ 867831 w 2643290"/>
              <a:gd name="connsiteY1" fmla="*/ 0 h 2486164"/>
              <a:gd name="connsiteX2" fmla="*/ 1041401 w 2643290"/>
              <a:gd name="connsiteY2" fmla="*/ 173570 h 2486164"/>
              <a:gd name="connsiteX3" fmla="*/ 1041401 w 2643290"/>
              <a:gd name="connsiteY3" fmla="*/ 1718730 h 2486164"/>
              <a:gd name="connsiteX4" fmla="*/ 1041200 w 2643290"/>
              <a:gd name="connsiteY4" fmla="*/ 1719728 h 2486164"/>
              <a:gd name="connsiteX5" fmla="*/ 1043260 w 2643290"/>
              <a:gd name="connsiteY5" fmla="*/ 1719728 h 2486164"/>
              <a:gd name="connsiteX6" fmla="*/ 1043260 w 2643290"/>
              <a:gd name="connsiteY6" fmla="*/ 1719729 h 2486164"/>
              <a:gd name="connsiteX7" fmla="*/ 2642450 w 2643290"/>
              <a:gd name="connsiteY7" fmla="*/ 1719730 h 2486164"/>
              <a:gd name="connsiteX8" fmla="*/ 2643290 w 2643290"/>
              <a:gd name="connsiteY8" fmla="*/ 1728064 h 2486164"/>
              <a:gd name="connsiteX9" fmla="*/ 2641424 w 2643290"/>
              <a:gd name="connsiteY9" fmla="*/ 1765019 h 2486164"/>
              <a:gd name="connsiteX10" fmla="*/ 1924425 w 2643290"/>
              <a:gd name="connsiteY10" fmla="*/ 2482018 h 2486164"/>
              <a:gd name="connsiteX11" fmla="*/ 1842316 w 2643290"/>
              <a:gd name="connsiteY11" fmla="*/ 2486164 h 2486164"/>
              <a:gd name="connsiteX12" fmla="*/ 1842274 w 2643290"/>
              <a:gd name="connsiteY12" fmla="*/ 2486164 h 2486164"/>
              <a:gd name="connsiteX13" fmla="*/ 1795099 w 2643290"/>
              <a:gd name="connsiteY13" fmla="*/ 2483782 h 2486164"/>
              <a:gd name="connsiteX14" fmla="*/ 843745 w 2643290"/>
              <a:gd name="connsiteY14" fmla="*/ 2483781 h 2486164"/>
              <a:gd name="connsiteX15" fmla="*/ 796590 w 2643290"/>
              <a:gd name="connsiteY15" fmla="*/ 2486162 h 2486164"/>
              <a:gd name="connsiteX16" fmla="*/ 796513 w 2643290"/>
              <a:gd name="connsiteY16" fmla="*/ 2486162 h 2486164"/>
              <a:gd name="connsiteX17" fmla="*/ 714421 w 2643290"/>
              <a:gd name="connsiteY17" fmla="*/ 2482017 h 2486164"/>
              <a:gd name="connsiteX18" fmla="*/ 9595 w 2643290"/>
              <a:gd name="connsiteY18" fmla="*/ 1844776 h 2486164"/>
              <a:gd name="connsiteX19" fmla="*/ 9273 w 2643290"/>
              <a:gd name="connsiteY19" fmla="*/ 1842667 h 2486164"/>
              <a:gd name="connsiteX20" fmla="*/ 0 w 2643290"/>
              <a:gd name="connsiteY20" fmla="*/ 1750685 h 2486164"/>
              <a:gd name="connsiteX21" fmla="*/ 2149 w 2643290"/>
              <a:gd name="connsiteY21" fmla="*/ 1729369 h 2486164"/>
              <a:gd name="connsiteX22" fmla="*/ 1 w 2643290"/>
              <a:gd name="connsiteY22" fmla="*/ 1718730 h 2486164"/>
              <a:gd name="connsiteX23" fmla="*/ 1 w 2643290"/>
              <a:gd name="connsiteY23" fmla="*/ 173570 h 2486164"/>
              <a:gd name="connsiteX24" fmla="*/ 173571 w 2643290"/>
              <a:gd name="connsiteY24" fmla="*/ 0 h 2486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643290" h="2486164">
                <a:moveTo>
                  <a:pt x="173571" y="0"/>
                </a:moveTo>
                <a:lnTo>
                  <a:pt x="867831" y="0"/>
                </a:lnTo>
                <a:cubicBezTo>
                  <a:pt x="963691" y="0"/>
                  <a:pt x="1041401" y="77710"/>
                  <a:pt x="1041401" y="173570"/>
                </a:cubicBezTo>
                <a:lnTo>
                  <a:pt x="1041401" y="1718730"/>
                </a:lnTo>
                <a:lnTo>
                  <a:pt x="1041200" y="1719728"/>
                </a:lnTo>
                <a:lnTo>
                  <a:pt x="1043260" y="1719728"/>
                </a:lnTo>
                <a:lnTo>
                  <a:pt x="1043260" y="1719729"/>
                </a:lnTo>
                <a:lnTo>
                  <a:pt x="2642450" y="1719730"/>
                </a:lnTo>
                <a:lnTo>
                  <a:pt x="2643290" y="1728064"/>
                </a:lnTo>
                <a:lnTo>
                  <a:pt x="2641424" y="1765019"/>
                </a:lnTo>
                <a:cubicBezTo>
                  <a:pt x="2603031" y="2143072"/>
                  <a:pt x="2302479" y="2443624"/>
                  <a:pt x="1924425" y="2482018"/>
                </a:cubicBezTo>
                <a:lnTo>
                  <a:pt x="1842316" y="2486164"/>
                </a:lnTo>
                <a:lnTo>
                  <a:pt x="1842274" y="2486164"/>
                </a:lnTo>
                <a:lnTo>
                  <a:pt x="1795099" y="2483782"/>
                </a:lnTo>
                <a:lnTo>
                  <a:pt x="843745" y="2483781"/>
                </a:lnTo>
                <a:lnTo>
                  <a:pt x="796590" y="2486162"/>
                </a:lnTo>
                <a:lnTo>
                  <a:pt x="796513" y="2486162"/>
                </a:lnTo>
                <a:lnTo>
                  <a:pt x="714421" y="2482017"/>
                </a:lnTo>
                <a:cubicBezTo>
                  <a:pt x="363372" y="2446366"/>
                  <a:pt x="79147" y="2184670"/>
                  <a:pt x="9595" y="1844776"/>
                </a:cubicBezTo>
                <a:lnTo>
                  <a:pt x="9273" y="1842667"/>
                </a:lnTo>
                <a:lnTo>
                  <a:pt x="0" y="1750685"/>
                </a:lnTo>
                <a:lnTo>
                  <a:pt x="2149" y="1729369"/>
                </a:lnTo>
                <a:lnTo>
                  <a:pt x="1" y="1718730"/>
                </a:lnTo>
                <a:lnTo>
                  <a:pt x="1" y="173570"/>
                </a:lnTo>
                <a:cubicBezTo>
                  <a:pt x="1" y="77710"/>
                  <a:pt x="77711" y="0"/>
                  <a:pt x="173571" y="0"/>
                </a:cubicBezTo>
                <a:close/>
              </a:path>
            </a:pathLst>
          </a:custGeom>
          <a:solidFill>
            <a:schemeClr val="accent2">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latin typeface="Arial" panose="020B0604020202020204" pitchFamily="34" charset="0"/>
              <a:sym typeface="Arial" panose="020B0604020202020204" pitchFamily="34" charset="0"/>
            </a:endParaRPr>
          </a:p>
        </p:txBody>
      </p:sp>
      <p:sp>
        <p:nvSpPr>
          <p:cNvPr id="15" name="椭圆 82"/>
          <p:cNvSpPr/>
          <p:nvPr>
            <p:custDataLst>
              <p:tags r:id="rId15"/>
            </p:custDataLst>
          </p:nvPr>
        </p:nvSpPr>
        <p:spPr>
          <a:xfrm>
            <a:off x="5349382" y="3096781"/>
            <a:ext cx="1493985" cy="1493985"/>
          </a:xfrm>
          <a:prstGeom prst="ellipse">
            <a:avLst/>
          </a:prstGeom>
          <a:solidFill>
            <a:schemeClr val="l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2"/>
                </a:solidFill>
                <a:latin typeface="Arial" panose="020B0604020202020204" pitchFamily="34" charset="0"/>
                <a:sym typeface="Arial" panose="020B0604020202020204" pitchFamily="34" charset="0"/>
              </a:rPr>
              <a:t> </a:t>
            </a:r>
          </a:p>
        </p:txBody>
      </p:sp>
      <p:sp>
        <p:nvSpPr>
          <p:cNvPr id="16" name="任意多边形: 形状 83"/>
          <p:cNvSpPr/>
          <p:nvPr>
            <p:custDataLst>
              <p:tags r:id="rId16"/>
            </p:custDataLst>
          </p:nvPr>
        </p:nvSpPr>
        <p:spPr>
          <a:xfrm>
            <a:off x="4641300" y="2436328"/>
            <a:ext cx="468038" cy="468038"/>
          </a:xfrm>
          <a:custGeom>
            <a:avLst/>
            <a:gdLst>
              <a:gd name="connsiteX0" fmla="*/ 269616 w 539999"/>
              <a:gd name="connsiteY0" fmla="*/ 539615 h 539999"/>
              <a:gd name="connsiteX1" fmla="*/ -384 w 539999"/>
              <a:gd name="connsiteY1" fmla="*/ 269616 h 539999"/>
              <a:gd name="connsiteX2" fmla="*/ 269616 w 539999"/>
              <a:gd name="connsiteY2" fmla="*/ -384 h 539999"/>
              <a:gd name="connsiteX3" fmla="*/ 539615 w 539999"/>
              <a:gd name="connsiteY3" fmla="*/ 269616 h 539999"/>
              <a:gd name="connsiteX4" fmla="*/ 269616 w 539999"/>
              <a:gd name="connsiteY4" fmla="*/ 539615 h 539999"/>
              <a:gd name="connsiteX5" fmla="*/ 149062 w 539999"/>
              <a:gd name="connsiteY5" fmla="*/ 244487 h 539999"/>
              <a:gd name="connsiteX6" fmla="*/ 176509 w 539999"/>
              <a:gd name="connsiteY6" fmla="*/ 380995 h 539999"/>
              <a:gd name="connsiteX7" fmla="*/ 281532 w 539999"/>
              <a:gd name="connsiteY7" fmla="*/ 319616 h 539999"/>
              <a:gd name="connsiteX8" fmla="*/ 301297 w 539999"/>
              <a:gd name="connsiteY8" fmla="*/ 334360 h 539999"/>
              <a:gd name="connsiteX9" fmla="*/ 296926 w 539999"/>
              <a:gd name="connsiteY9" fmla="*/ 374633 h 539999"/>
              <a:gd name="connsiteX10" fmla="*/ 286273 w 539999"/>
              <a:gd name="connsiteY10" fmla="*/ 393292 h 539999"/>
              <a:gd name="connsiteX11" fmla="*/ 297009 w 539999"/>
              <a:gd name="connsiteY11" fmla="*/ 407195 h 539999"/>
              <a:gd name="connsiteX12" fmla="*/ 331586 w 539999"/>
              <a:gd name="connsiteY12" fmla="*/ 412105 h 539999"/>
              <a:gd name="connsiteX13" fmla="*/ 344117 w 539999"/>
              <a:gd name="connsiteY13" fmla="*/ 393760 h 539999"/>
              <a:gd name="connsiteX14" fmla="*/ 349553 w 539999"/>
              <a:gd name="connsiteY14" fmla="*/ 344077 h 539999"/>
              <a:gd name="connsiteX15" fmla="*/ 369698 w 539999"/>
              <a:gd name="connsiteY15" fmla="*/ 321898 h 539999"/>
              <a:gd name="connsiteX16" fmla="*/ 382246 w 539999"/>
              <a:gd name="connsiteY16" fmla="*/ 323097 h 539999"/>
              <a:gd name="connsiteX17" fmla="*/ 415059 w 539999"/>
              <a:gd name="connsiteY17" fmla="*/ 288564 h 539999"/>
              <a:gd name="connsiteX18" fmla="*/ 390720 w 539999"/>
              <a:gd name="connsiteY18" fmla="*/ 244579 h 539999"/>
              <a:gd name="connsiteX19" fmla="*/ 204205 w 539999"/>
              <a:gd name="connsiteY19" fmla="*/ 121694 h 539999"/>
              <a:gd name="connsiteX20" fmla="*/ 149062 w 539999"/>
              <a:gd name="connsiteY20" fmla="*/ 244487 h 539999"/>
              <a:gd name="connsiteX21" fmla="*/ 184475 w 539999"/>
              <a:gd name="connsiteY21" fmla="*/ 343180 h 539999"/>
              <a:gd name="connsiteX22" fmla="*/ 173192 w 539999"/>
              <a:gd name="connsiteY22" fmla="*/ 250566 h 539999"/>
              <a:gd name="connsiteX23" fmla="*/ 203877 w 539999"/>
              <a:gd name="connsiteY23" fmla="*/ 159416 h 539999"/>
              <a:gd name="connsiteX24" fmla="*/ 217194 w 539999"/>
              <a:gd name="connsiteY24" fmla="*/ 257187 h 539999"/>
              <a:gd name="connsiteX25" fmla="*/ 184475 w 539999"/>
              <a:gd name="connsiteY25" fmla="*/ 343180 h 539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39999" h="539999">
                <a:moveTo>
                  <a:pt x="269616" y="539615"/>
                </a:moveTo>
                <a:cubicBezTo>
                  <a:pt x="120499" y="539615"/>
                  <a:pt x="-384" y="418732"/>
                  <a:pt x="-384" y="269616"/>
                </a:cubicBezTo>
                <a:cubicBezTo>
                  <a:pt x="-384" y="120499"/>
                  <a:pt x="120499" y="-384"/>
                  <a:pt x="269616" y="-384"/>
                </a:cubicBezTo>
                <a:cubicBezTo>
                  <a:pt x="418732" y="-384"/>
                  <a:pt x="539615" y="120499"/>
                  <a:pt x="539615" y="269616"/>
                </a:cubicBezTo>
                <a:cubicBezTo>
                  <a:pt x="539615" y="418732"/>
                  <a:pt x="418732" y="539615"/>
                  <a:pt x="269616" y="539615"/>
                </a:cubicBezTo>
                <a:moveTo>
                  <a:pt x="149062" y="244487"/>
                </a:moveTo>
                <a:cubicBezTo>
                  <a:pt x="141687" y="313098"/>
                  <a:pt x="154635" y="377242"/>
                  <a:pt x="176509" y="380995"/>
                </a:cubicBezTo>
                <a:cubicBezTo>
                  <a:pt x="204817" y="385628"/>
                  <a:pt x="204973" y="330843"/>
                  <a:pt x="281532" y="319616"/>
                </a:cubicBezTo>
                <a:cubicBezTo>
                  <a:pt x="292658" y="317939"/>
                  <a:pt x="302230" y="323847"/>
                  <a:pt x="301297" y="334360"/>
                </a:cubicBezTo>
                <a:cubicBezTo>
                  <a:pt x="300585" y="342046"/>
                  <a:pt x="297638" y="366949"/>
                  <a:pt x="296926" y="374633"/>
                </a:cubicBezTo>
                <a:cubicBezTo>
                  <a:pt x="296062" y="382360"/>
                  <a:pt x="286966" y="386752"/>
                  <a:pt x="286273" y="393292"/>
                </a:cubicBezTo>
                <a:cubicBezTo>
                  <a:pt x="285610" y="399335"/>
                  <a:pt x="289196" y="406031"/>
                  <a:pt x="297009" y="407195"/>
                </a:cubicBezTo>
                <a:cubicBezTo>
                  <a:pt x="304974" y="408320"/>
                  <a:pt x="325457" y="411141"/>
                  <a:pt x="331586" y="412105"/>
                </a:cubicBezTo>
                <a:cubicBezTo>
                  <a:pt x="337673" y="412918"/>
                  <a:pt x="343051" y="403169"/>
                  <a:pt x="344117" y="393760"/>
                </a:cubicBezTo>
                <a:cubicBezTo>
                  <a:pt x="345180" y="384349"/>
                  <a:pt x="348238" y="356812"/>
                  <a:pt x="349553" y="344077"/>
                </a:cubicBezTo>
                <a:cubicBezTo>
                  <a:pt x="350790" y="333482"/>
                  <a:pt x="363690" y="339636"/>
                  <a:pt x="369698" y="321898"/>
                </a:cubicBezTo>
                <a:cubicBezTo>
                  <a:pt x="369698" y="321898"/>
                  <a:pt x="379528" y="322685"/>
                  <a:pt x="382246" y="323097"/>
                </a:cubicBezTo>
                <a:cubicBezTo>
                  <a:pt x="398105" y="325691"/>
                  <a:pt x="413199" y="305354"/>
                  <a:pt x="415059" y="288564"/>
                </a:cubicBezTo>
                <a:cubicBezTo>
                  <a:pt x="416919" y="271774"/>
                  <a:pt x="406426" y="247213"/>
                  <a:pt x="390720" y="244579"/>
                </a:cubicBezTo>
                <a:cubicBezTo>
                  <a:pt x="207959" y="214205"/>
                  <a:pt x="241553" y="127815"/>
                  <a:pt x="204205" y="121694"/>
                </a:cubicBezTo>
                <a:cubicBezTo>
                  <a:pt x="182371" y="118095"/>
                  <a:pt x="156398" y="175723"/>
                  <a:pt x="149062" y="244487"/>
                </a:cubicBezTo>
                <a:moveTo>
                  <a:pt x="184475" y="343180"/>
                </a:moveTo>
                <a:cubicBezTo>
                  <a:pt x="179685" y="342345"/>
                  <a:pt x="167586" y="303878"/>
                  <a:pt x="173192" y="250566"/>
                </a:cubicBezTo>
                <a:cubicBezTo>
                  <a:pt x="178951" y="197214"/>
                  <a:pt x="199089" y="158582"/>
                  <a:pt x="203877" y="159416"/>
                </a:cubicBezTo>
                <a:cubicBezTo>
                  <a:pt x="208667" y="160251"/>
                  <a:pt x="222952" y="203834"/>
                  <a:pt x="217194" y="257187"/>
                </a:cubicBezTo>
                <a:cubicBezTo>
                  <a:pt x="211739" y="310457"/>
                  <a:pt x="189416" y="343974"/>
                  <a:pt x="184475" y="343180"/>
                </a:cubicBezTo>
              </a:path>
            </a:pathLst>
          </a:custGeom>
          <a:solidFill>
            <a:srgbClr val="FFFFFF"/>
          </a:solidFill>
          <a:ln w="695"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17" name="椭圆 84"/>
          <p:cNvSpPr>
            <a:spLocks noChangeAspect="1"/>
          </p:cNvSpPr>
          <p:nvPr>
            <p:custDataLst>
              <p:tags r:id="rId17"/>
            </p:custDataLst>
          </p:nvPr>
        </p:nvSpPr>
        <p:spPr>
          <a:xfrm>
            <a:off x="4587321" y="2382349"/>
            <a:ext cx="576046" cy="576046"/>
          </a:xfrm>
          <a:prstGeom prst="ellipse">
            <a:avLst/>
          </a:prstGeom>
          <a:noFill/>
          <a:ln w="63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latin typeface="Arial" panose="020B0604020202020204" pitchFamily="34" charset="0"/>
              <a:sym typeface="Arial" panose="020B0604020202020204" pitchFamily="34" charset="0"/>
            </a:endParaRPr>
          </a:p>
        </p:txBody>
      </p:sp>
      <p:sp>
        <p:nvSpPr>
          <p:cNvPr id="18" name="任意多边形: 形状 85"/>
          <p:cNvSpPr>
            <a:spLocks noChangeAspect="1"/>
          </p:cNvSpPr>
          <p:nvPr>
            <p:custDataLst>
              <p:tags r:id="rId18"/>
            </p:custDataLst>
          </p:nvPr>
        </p:nvSpPr>
        <p:spPr>
          <a:xfrm>
            <a:off x="7034172" y="2382349"/>
            <a:ext cx="468038" cy="468038"/>
          </a:xfrm>
          <a:custGeom>
            <a:avLst/>
            <a:gdLst>
              <a:gd name="connsiteX0" fmla="*/ 269616 w 539999"/>
              <a:gd name="connsiteY0" fmla="*/ 539615 h 539999"/>
              <a:gd name="connsiteX1" fmla="*/ -384 w 539999"/>
              <a:gd name="connsiteY1" fmla="*/ 269616 h 539999"/>
              <a:gd name="connsiteX2" fmla="*/ 269616 w 539999"/>
              <a:gd name="connsiteY2" fmla="*/ -384 h 539999"/>
              <a:gd name="connsiteX3" fmla="*/ 539615 w 539999"/>
              <a:gd name="connsiteY3" fmla="*/ 269616 h 539999"/>
              <a:gd name="connsiteX4" fmla="*/ 269616 w 539999"/>
              <a:gd name="connsiteY4" fmla="*/ 539615 h 539999"/>
              <a:gd name="connsiteX5" fmla="*/ 376782 w 539999"/>
              <a:gd name="connsiteY5" fmla="*/ 136218 h 539999"/>
              <a:gd name="connsiteX6" fmla="*/ 364533 w 539999"/>
              <a:gd name="connsiteY6" fmla="*/ 136218 h 539999"/>
              <a:gd name="connsiteX7" fmla="*/ 119462 w 539999"/>
              <a:gd name="connsiteY7" fmla="*/ 258132 h 539999"/>
              <a:gd name="connsiteX8" fmla="*/ 112116 w 539999"/>
              <a:gd name="connsiteY8" fmla="*/ 267895 h 539999"/>
              <a:gd name="connsiteX9" fmla="*/ 117019 w 539999"/>
              <a:gd name="connsiteY9" fmla="*/ 277658 h 539999"/>
              <a:gd name="connsiteX10" fmla="*/ 175849 w 539999"/>
              <a:gd name="connsiteY10" fmla="*/ 314251 h 539999"/>
              <a:gd name="connsiteX11" fmla="*/ 190557 w 539999"/>
              <a:gd name="connsiteY11" fmla="*/ 311807 h 539999"/>
              <a:gd name="connsiteX12" fmla="*/ 318989 w 539999"/>
              <a:gd name="connsiteY12" fmla="*/ 196074 h 539999"/>
              <a:gd name="connsiteX13" fmla="*/ 321903 w 539999"/>
              <a:gd name="connsiteY13" fmla="*/ 196032 h 539999"/>
              <a:gd name="connsiteX14" fmla="*/ 322560 w 539999"/>
              <a:gd name="connsiteY14" fmla="*/ 197341 h 539999"/>
              <a:gd name="connsiteX15" fmla="*/ 322058 w 539999"/>
              <a:gd name="connsiteY15" fmla="*/ 198717 h 539999"/>
              <a:gd name="connsiteX16" fmla="*/ 207694 w 539999"/>
              <a:gd name="connsiteY16" fmla="*/ 321498 h 539999"/>
              <a:gd name="connsiteX17" fmla="*/ 205264 w 539999"/>
              <a:gd name="connsiteY17" fmla="*/ 328831 h 539999"/>
              <a:gd name="connsiteX18" fmla="*/ 205264 w 539999"/>
              <a:gd name="connsiteY18" fmla="*/ 382477 h 539999"/>
              <a:gd name="connsiteX19" fmla="*/ 212597 w 539999"/>
              <a:gd name="connsiteY19" fmla="*/ 394698 h 539999"/>
              <a:gd name="connsiteX20" fmla="*/ 224846 w 539999"/>
              <a:gd name="connsiteY20" fmla="*/ 392241 h 539999"/>
              <a:gd name="connsiteX21" fmla="*/ 254262 w 539999"/>
              <a:gd name="connsiteY21" fmla="*/ 362965 h 539999"/>
              <a:gd name="connsiteX22" fmla="*/ 313091 w 539999"/>
              <a:gd name="connsiteY22" fmla="*/ 401974 h 539999"/>
              <a:gd name="connsiteX23" fmla="*/ 325341 w 539999"/>
              <a:gd name="connsiteY23" fmla="*/ 404419 h 539999"/>
              <a:gd name="connsiteX24" fmla="*/ 332673 w 539999"/>
              <a:gd name="connsiteY24" fmla="*/ 394656 h 539999"/>
              <a:gd name="connsiteX25" fmla="*/ 381699 w 539999"/>
              <a:gd name="connsiteY25" fmla="*/ 150826 h 539999"/>
              <a:gd name="connsiteX26" fmla="*/ 376782 w 539999"/>
              <a:gd name="connsiteY26" fmla="*/ 136218 h 539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39999" h="539999">
                <a:moveTo>
                  <a:pt x="269616" y="539615"/>
                </a:moveTo>
                <a:cubicBezTo>
                  <a:pt x="120499" y="539615"/>
                  <a:pt x="-384" y="418732"/>
                  <a:pt x="-384" y="269616"/>
                </a:cubicBezTo>
                <a:cubicBezTo>
                  <a:pt x="-384" y="120499"/>
                  <a:pt x="120499" y="-384"/>
                  <a:pt x="269616" y="-384"/>
                </a:cubicBezTo>
                <a:cubicBezTo>
                  <a:pt x="418732" y="-384"/>
                  <a:pt x="539615" y="120499"/>
                  <a:pt x="539615" y="269616"/>
                </a:cubicBezTo>
                <a:cubicBezTo>
                  <a:pt x="539615" y="418732"/>
                  <a:pt x="418732" y="539615"/>
                  <a:pt x="269616" y="539615"/>
                </a:cubicBezTo>
                <a:moveTo>
                  <a:pt x="376782" y="136218"/>
                </a:moveTo>
                <a:cubicBezTo>
                  <a:pt x="371880" y="133774"/>
                  <a:pt x="368469" y="134413"/>
                  <a:pt x="364533" y="136218"/>
                </a:cubicBezTo>
                <a:lnTo>
                  <a:pt x="119462" y="258132"/>
                </a:lnTo>
                <a:cubicBezTo>
                  <a:pt x="115157" y="260591"/>
                  <a:pt x="112116" y="263874"/>
                  <a:pt x="112116" y="267895"/>
                </a:cubicBezTo>
                <a:cubicBezTo>
                  <a:pt x="112116" y="271903"/>
                  <a:pt x="113921" y="275810"/>
                  <a:pt x="117019" y="277658"/>
                </a:cubicBezTo>
                <a:lnTo>
                  <a:pt x="175849" y="314251"/>
                </a:lnTo>
                <a:cubicBezTo>
                  <a:pt x="180737" y="316681"/>
                  <a:pt x="185654" y="316681"/>
                  <a:pt x="190557" y="311807"/>
                </a:cubicBezTo>
                <a:lnTo>
                  <a:pt x="318989" y="196074"/>
                </a:lnTo>
                <a:cubicBezTo>
                  <a:pt x="319813" y="195333"/>
                  <a:pt x="321056" y="195316"/>
                  <a:pt x="321903" y="196032"/>
                </a:cubicBezTo>
                <a:cubicBezTo>
                  <a:pt x="322292" y="196359"/>
                  <a:pt x="322531" y="196832"/>
                  <a:pt x="322560" y="197341"/>
                </a:cubicBezTo>
                <a:cubicBezTo>
                  <a:pt x="322590" y="197849"/>
                  <a:pt x="322408" y="198348"/>
                  <a:pt x="322058" y="198717"/>
                </a:cubicBezTo>
                <a:lnTo>
                  <a:pt x="207694" y="321498"/>
                </a:lnTo>
                <a:cubicBezTo>
                  <a:pt x="205264" y="323943"/>
                  <a:pt x="205264" y="326387"/>
                  <a:pt x="205264" y="328831"/>
                </a:cubicBezTo>
                <a:lnTo>
                  <a:pt x="205264" y="382477"/>
                </a:lnTo>
                <a:cubicBezTo>
                  <a:pt x="205264" y="387366"/>
                  <a:pt x="207694" y="392241"/>
                  <a:pt x="212597" y="394698"/>
                </a:cubicBezTo>
                <a:cubicBezTo>
                  <a:pt x="217514" y="397115"/>
                  <a:pt x="222402" y="394698"/>
                  <a:pt x="224846" y="392241"/>
                </a:cubicBezTo>
                <a:lnTo>
                  <a:pt x="254262" y="362965"/>
                </a:lnTo>
                <a:lnTo>
                  <a:pt x="313091" y="401974"/>
                </a:lnTo>
                <a:cubicBezTo>
                  <a:pt x="316190" y="404419"/>
                  <a:pt x="323223" y="404972"/>
                  <a:pt x="325341" y="404419"/>
                </a:cubicBezTo>
                <a:cubicBezTo>
                  <a:pt x="327458" y="403864"/>
                  <a:pt x="331721" y="399587"/>
                  <a:pt x="332673" y="394656"/>
                </a:cubicBezTo>
                <a:lnTo>
                  <a:pt x="381699" y="150826"/>
                </a:lnTo>
                <a:cubicBezTo>
                  <a:pt x="382864" y="145455"/>
                  <a:pt x="381699" y="138662"/>
                  <a:pt x="376782" y="136218"/>
                </a:cubicBezTo>
              </a:path>
            </a:pathLst>
          </a:custGeom>
          <a:solidFill>
            <a:srgbClr val="FFFFFF"/>
          </a:solidFill>
          <a:ln w="695"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19" name="椭圆 86"/>
          <p:cNvSpPr>
            <a:spLocks noChangeAspect="1"/>
          </p:cNvSpPr>
          <p:nvPr>
            <p:custDataLst>
              <p:tags r:id="rId19"/>
            </p:custDataLst>
          </p:nvPr>
        </p:nvSpPr>
        <p:spPr>
          <a:xfrm>
            <a:off x="6980193" y="2324559"/>
            <a:ext cx="576046" cy="576046"/>
          </a:xfrm>
          <a:prstGeom prst="ellipse">
            <a:avLst/>
          </a:prstGeom>
          <a:noFill/>
          <a:ln w="63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latin typeface="Arial" panose="020B0604020202020204" pitchFamily="34" charset="0"/>
              <a:sym typeface="Arial" panose="020B0604020202020204" pitchFamily="34" charset="0"/>
            </a:endParaRPr>
          </a:p>
        </p:txBody>
      </p:sp>
      <p:sp>
        <p:nvSpPr>
          <p:cNvPr id="20" name="任意多边形: 形状 87"/>
          <p:cNvSpPr>
            <a:spLocks noChangeAspect="1"/>
          </p:cNvSpPr>
          <p:nvPr>
            <p:custDataLst>
              <p:tags r:id="rId20"/>
            </p:custDataLst>
          </p:nvPr>
        </p:nvSpPr>
        <p:spPr>
          <a:xfrm>
            <a:off x="7112918" y="4778396"/>
            <a:ext cx="468038" cy="468038"/>
          </a:xfrm>
          <a:custGeom>
            <a:avLst/>
            <a:gdLst>
              <a:gd name="connsiteX0" fmla="*/ 269616 w 539999"/>
              <a:gd name="connsiteY0" fmla="*/ 539615 h 539999"/>
              <a:gd name="connsiteX1" fmla="*/ -384 w 539999"/>
              <a:gd name="connsiteY1" fmla="*/ 269616 h 539999"/>
              <a:gd name="connsiteX2" fmla="*/ 269616 w 539999"/>
              <a:gd name="connsiteY2" fmla="*/ -384 h 539999"/>
              <a:gd name="connsiteX3" fmla="*/ 539615 w 539999"/>
              <a:gd name="connsiteY3" fmla="*/ 269616 h 539999"/>
              <a:gd name="connsiteX4" fmla="*/ 269616 w 539999"/>
              <a:gd name="connsiteY4" fmla="*/ 539615 h 539999"/>
              <a:gd name="connsiteX5" fmla="*/ 288119 w 539999"/>
              <a:gd name="connsiteY5" fmla="*/ 144573 h 539999"/>
              <a:gd name="connsiteX6" fmla="*/ 288119 w 539999"/>
              <a:gd name="connsiteY6" fmla="*/ 204390 h 539999"/>
              <a:gd name="connsiteX7" fmla="*/ 278138 w 539999"/>
              <a:gd name="connsiteY7" fmla="*/ 214371 h 539999"/>
              <a:gd name="connsiteX8" fmla="*/ 199119 w 539999"/>
              <a:gd name="connsiteY8" fmla="*/ 214371 h 539999"/>
              <a:gd name="connsiteX9" fmla="*/ 189139 w 539999"/>
              <a:gd name="connsiteY9" fmla="*/ 224351 h 539999"/>
              <a:gd name="connsiteX10" fmla="*/ 189139 w 539999"/>
              <a:gd name="connsiteY10" fmla="*/ 314879 h 539999"/>
              <a:gd name="connsiteX11" fmla="*/ 199119 w 539999"/>
              <a:gd name="connsiteY11" fmla="*/ 324859 h 539999"/>
              <a:gd name="connsiteX12" fmla="*/ 278116 w 539999"/>
              <a:gd name="connsiteY12" fmla="*/ 324859 h 539999"/>
              <a:gd name="connsiteX13" fmla="*/ 288096 w 539999"/>
              <a:gd name="connsiteY13" fmla="*/ 334839 h 539999"/>
              <a:gd name="connsiteX14" fmla="*/ 288096 w 539999"/>
              <a:gd name="connsiteY14" fmla="*/ 394659 h 539999"/>
              <a:gd name="connsiteX15" fmla="*/ 298076 w 539999"/>
              <a:gd name="connsiteY15" fmla="*/ 404639 h 539999"/>
              <a:gd name="connsiteX16" fmla="*/ 304988 w 539999"/>
              <a:gd name="connsiteY16" fmla="*/ 401858 h 539999"/>
              <a:gd name="connsiteX17" fmla="*/ 435235 w 539999"/>
              <a:gd name="connsiteY17" fmla="*/ 276813 h 539999"/>
              <a:gd name="connsiteX18" fmla="*/ 435523 w 539999"/>
              <a:gd name="connsiteY18" fmla="*/ 262702 h 539999"/>
              <a:gd name="connsiteX19" fmla="*/ 435235 w 539999"/>
              <a:gd name="connsiteY19" fmla="*/ 262415 h 539999"/>
              <a:gd name="connsiteX20" fmla="*/ 305012 w 539999"/>
              <a:gd name="connsiteY20" fmla="*/ 137374 h 539999"/>
              <a:gd name="connsiteX21" fmla="*/ 290900 w 539999"/>
              <a:gd name="connsiteY21" fmla="*/ 137660 h 539999"/>
              <a:gd name="connsiteX22" fmla="*/ 288119 w 539999"/>
              <a:gd name="connsiteY22" fmla="*/ 144573 h 539999"/>
              <a:gd name="connsiteX23" fmla="*/ 165387 w 539999"/>
              <a:gd name="connsiteY23" fmla="*/ 324881 h 539999"/>
              <a:gd name="connsiteX24" fmla="*/ 174522 w 539999"/>
              <a:gd name="connsiteY24" fmla="*/ 315747 h 539999"/>
              <a:gd name="connsiteX25" fmla="*/ 174522 w 539999"/>
              <a:gd name="connsiteY25" fmla="*/ 223527 h 539999"/>
              <a:gd name="connsiteX26" fmla="*/ 165387 w 539999"/>
              <a:gd name="connsiteY26" fmla="*/ 214393 h 539999"/>
              <a:gd name="connsiteX27" fmla="*/ 156253 w 539999"/>
              <a:gd name="connsiteY27" fmla="*/ 223527 h 539999"/>
              <a:gd name="connsiteX28" fmla="*/ 156253 w 539999"/>
              <a:gd name="connsiteY28" fmla="*/ 315747 h 539999"/>
              <a:gd name="connsiteX29" fmla="*/ 165387 w 539999"/>
              <a:gd name="connsiteY29" fmla="*/ 324881 h 539999"/>
              <a:gd name="connsiteX30" fmla="*/ 132501 w 539999"/>
              <a:gd name="connsiteY30" fmla="*/ 324881 h 539999"/>
              <a:gd name="connsiteX31" fmla="*/ 141637 w 539999"/>
              <a:gd name="connsiteY31" fmla="*/ 315746 h 539999"/>
              <a:gd name="connsiteX32" fmla="*/ 141637 w 539999"/>
              <a:gd name="connsiteY32" fmla="*/ 223529 h 539999"/>
              <a:gd name="connsiteX33" fmla="*/ 132501 w 539999"/>
              <a:gd name="connsiteY33" fmla="*/ 214393 h 539999"/>
              <a:gd name="connsiteX34" fmla="*/ 123366 w 539999"/>
              <a:gd name="connsiteY34" fmla="*/ 223529 h 539999"/>
              <a:gd name="connsiteX35" fmla="*/ 123366 w 539999"/>
              <a:gd name="connsiteY35" fmla="*/ 315746 h 539999"/>
              <a:gd name="connsiteX36" fmla="*/ 132501 w 539999"/>
              <a:gd name="connsiteY36" fmla="*/ 324881 h 539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39999" h="539999">
                <a:moveTo>
                  <a:pt x="269616" y="539615"/>
                </a:moveTo>
                <a:cubicBezTo>
                  <a:pt x="120499" y="539615"/>
                  <a:pt x="-384" y="418732"/>
                  <a:pt x="-384" y="269616"/>
                </a:cubicBezTo>
                <a:cubicBezTo>
                  <a:pt x="-384" y="120499"/>
                  <a:pt x="120499" y="-384"/>
                  <a:pt x="269616" y="-384"/>
                </a:cubicBezTo>
                <a:cubicBezTo>
                  <a:pt x="418732" y="-384"/>
                  <a:pt x="539615" y="120499"/>
                  <a:pt x="539615" y="269616"/>
                </a:cubicBezTo>
                <a:cubicBezTo>
                  <a:pt x="539615" y="418732"/>
                  <a:pt x="418732" y="539615"/>
                  <a:pt x="269616" y="539615"/>
                </a:cubicBezTo>
                <a:moveTo>
                  <a:pt x="288119" y="144573"/>
                </a:moveTo>
                <a:lnTo>
                  <a:pt x="288119" y="204390"/>
                </a:lnTo>
                <a:cubicBezTo>
                  <a:pt x="288119" y="209902"/>
                  <a:pt x="283651" y="214371"/>
                  <a:pt x="278138" y="214371"/>
                </a:cubicBezTo>
                <a:lnTo>
                  <a:pt x="199119" y="214371"/>
                </a:lnTo>
                <a:cubicBezTo>
                  <a:pt x="193607" y="214371"/>
                  <a:pt x="189139" y="218839"/>
                  <a:pt x="189139" y="224351"/>
                </a:cubicBezTo>
                <a:lnTo>
                  <a:pt x="189139" y="314879"/>
                </a:lnTo>
                <a:cubicBezTo>
                  <a:pt x="189139" y="320390"/>
                  <a:pt x="193607" y="324859"/>
                  <a:pt x="199119" y="324859"/>
                </a:cubicBezTo>
                <a:lnTo>
                  <a:pt x="278116" y="324859"/>
                </a:lnTo>
                <a:cubicBezTo>
                  <a:pt x="283628" y="324859"/>
                  <a:pt x="288096" y="329327"/>
                  <a:pt x="288096" y="334839"/>
                </a:cubicBezTo>
                <a:lnTo>
                  <a:pt x="288096" y="394659"/>
                </a:lnTo>
                <a:cubicBezTo>
                  <a:pt x="288096" y="400170"/>
                  <a:pt x="292564" y="404639"/>
                  <a:pt x="298076" y="404639"/>
                </a:cubicBezTo>
                <a:cubicBezTo>
                  <a:pt x="300652" y="404639"/>
                  <a:pt x="303129" y="403643"/>
                  <a:pt x="304988" y="401858"/>
                </a:cubicBezTo>
                <a:lnTo>
                  <a:pt x="435235" y="276813"/>
                </a:lnTo>
                <a:cubicBezTo>
                  <a:pt x="439211" y="272996"/>
                  <a:pt x="439340" y="266678"/>
                  <a:pt x="435523" y="262702"/>
                </a:cubicBezTo>
                <a:cubicBezTo>
                  <a:pt x="435429" y="262604"/>
                  <a:pt x="435333" y="262509"/>
                  <a:pt x="435235" y="262415"/>
                </a:cubicBezTo>
                <a:lnTo>
                  <a:pt x="305012" y="137374"/>
                </a:lnTo>
                <a:cubicBezTo>
                  <a:pt x="301036" y="133556"/>
                  <a:pt x="294718" y="133685"/>
                  <a:pt x="290900" y="137660"/>
                </a:cubicBezTo>
                <a:cubicBezTo>
                  <a:pt x="289115" y="139519"/>
                  <a:pt x="288119" y="141996"/>
                  <a:pt x="288119" y="144573"/>
                </a:cubicBezTo>
                <a:moveTo>
                  <a:pt x="165387" y="324881"/>
                </a:moveTo>
                <a:cubicBezTo>
                  <a:pt x="170432" y="324881"/>
                  <a:pt x="174522" y="320792"/>
                  <a:pt x="174522" y="315747"/>
                </a:cubicBezTo>
                <a:lnTo>
                  <a:pt x="174522" y="223527"/>
                </a:lnTo>
                <a:cubicBezTo>
                  <a:pt x="174522" y="218483"/>
                  <a:pt x="170432" y="214393"/>
                  <a:pt x="165387" y="214393"/>
                </a:cubicBezTo>
                <a:cubicBezTo>
                  <a:pt x="160343" y="214393"/>
                  <a:pt x="156253" y="218483"/>
                  <a:pt x="156253" y="223527"/>
                </a:cubicBezTo>
                <a:lnTo>
                  <a:pt x="156253" y="315747"/>
                </a:lnTo>
                <a:cubicBezTo>
                  <a:pt x="156253" y="320792"/>
                  <a:pt x="160343" y="324881"/>
                  <a:pt x="165387" y="324881"/>
                </a:cubicBezTo>
                <a:moveTo>
                  <a:pt x="132501" y="324881"/>
                </a:moveTo>
                <a:cubicBezTo>
                  <a:pt x="137546" y="324881"/>
                  <a:pt x="141637" y="320791"/>
                  <a:pt x="141637" y="315746"/>
                </a:cubicBezTo>
                <a:lnTo>
                  <a:pt x="141637" y="223529"/>
                </a:lnTo>
                <a:cubicBezTo>
                  <a:pt x="141637" y="218483"/>
                  <a:pt x="137546" y="214393"/>
                  <a:pt x="132501" y="214393"/>
                </a:cubicBezTo>
                <a:cubicBezTo>
                  <a:pt x="127456" y="214393"/>
                  <a:pt x="123366" y="218483"/>
                  <a:pt x="123366" y="223529"/>
                </a:cubicBezTo>
                <a:lnTo>
                  <a:pt x="123366" y="315746"/>
                </a:lnTo>
                <a:cubicBezTo>
                  <a:pt x="123366" y="320791"/>
                  <a:pt x="127456" y="324881"/>
                  <a:pt x="132501" y="324881"/>
                </a:cubicBezTo>
              </a:path>
            </a:pathLst>
          </a:custGeom>
          <a:solidFill>
            <a:srgbClr val="FFFFFF"/>
          </a:solidFill>
          <a:ln w="695"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21" name="椭圆 88"/>
          <p:cNvSpPr>
            <a:spLocks noChangeAspect="1"/>
          </p:cNvSpPr>
          <p:nvPr>
            <p:custDataLst>
              <p:tags r:id="rId21"/>
            </p:custDataLst>
          </p:nvPr>
        </p:nvSpPr>
        <p:spPr>
          <a:xfrm>
            <a:off x="7055764" y="4724417"/>
            <a:ext cx="576046" cy="576046"/>
          </a:xfrm>
          <a:prstGeom prst="ellipse">
            <a:avLst/>
          </a:prstGeom>
          <a:noFill/>
          <a:ln w="63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latin typeface="Arial" panose="020B0604020202020204" pitchFamily="34" charset="0"/>
              <a:sym typeface="Arial" panose="020B0604020202020204" pitchFamily="34" charset="0"/>
            </a:endParaRPr>
          </a:p>
        </p:txBody>
      </p:sp>
      <p:sp>
        <p:nvSpPr>
          <p:cNvPr id="22" name="任意多边形: 形状 89"/>
          <p:cNvSpPr>
            <a:spLocks noChangeAspect="1"/>
          </p:cNvSpPr>
          <p:nvPr>
            <p:custDataLst>
              <p:tags r:id="rId22"/>
            </p:custDataLst>
          </p:nvPr>
        </p:nvSpPr>
        <p:spPr>
          <a:xfrm>
            <a:off x="4689564" y="4850157"/>
            <a:ext cx="468038" cy="468038"/>
          </a:xfrm>
          <a:custGeom>
            <a:avLst/>
            <a:gdLst>
              <a:gd name="connsiteX0" fmla="*/ 269616 w 539999"/>
              <a:gd name="connsiteY0" fmla="*/ 539615 h 539999"/>
              <a:gd name="connsiteX1" fmla="*/ -384 w 539999"/>
              <a:gd name="connsiteY1" fmla="*/ 269616 h 539999"/>
              <a:gd name="connsiteX2" fmla="*/ 269616 w 539999"/>
              <a:gd name="connsiteY2" fmla="*/ -384 h 539999"/>
              <a:gd name="connsiteX3" fmla="*/ 539615 w 539999"/>
              <a:gd name="connsiteY3" fmla="*/ 269616 h 539999"/>
              <a:gd name="connsiteX4" fmla="*/ 269616 w 539999"/>
              <a:gd name="connsiteY4" fmla="*/ 539615 h 539999"/>
              <a:gd name="connsiteX5" fmla="*/ 292116 w 539999"/>
              <a:gd name="connsiteY5" fmla="*/ 399382 h 539999"/>
              <a:gd name="connsiteX6" fmla="*/ 382618 w 539999"/>
              <a:gd name="connsiteY6" fmla="*/ 322491 h 539999"/>
              <a:gd name="connsiteX7" fmla="*/ 353323 w 539999"/>
              <a:gd name="connsiteY7" fmla="*/ 271461 h 539999"/>
              <a:gd name="connsiteX8" fmla="*/ 291425 w 539999"/>
              <a:gd name="connsiteY8" fmla="*/ 248308 h 539999"/>
              <a:gd name="connsiteX9" fmla="*/ 242285 w 539999"/>
              <a:gd name="connsiteY9" fmla="*/ 233661 h 539999"/>
              <a:gd name="connsiteX10" fmla="*/ 222440 w 539999"/>
              <a:gd name="connsiteY10" fmla="*/ 211926 h 539999"/>
              <a:gd name="connsiteX11" fmla="*/ 235670 w 539999"/>
              <a:gd name="connsiteY11" fmla="*/ 190191 h 539999"/>
              <a:gd name="connsiteX12" fmla="*/ 269690 w 539999"/>
              <a:gd name="connsiteY12" fmla="*/ 183576 h 539999"/>
              <a:gd name="connsiteX13" fmla="*/ 308435 w 539999"/>
              <a:gd name="connsiteY13" fmla="*/ 192081 h 539999"/>
              <a:gd name="connsiteX14" fmla="*/ 325918 w 539999"/>
              <a:gd name="connsiteY14" fmla="*/ 219486 h 539999"/>
              <a:gd name="connsiteX15" fmla="*/ 374585 w 539999"/>
              <a:gd name="connsiteY15" fmla="*/ 219486 h 539999"/>
              <a:gd name="connsiteX16" fmla="*/ 292116 w 539999"/>
              <a:gd name="connsiteY16" fmla="*/ 143562 h 539999"/>
              <a:gd name="connsiteX17" fmla="*/ 292116 w 539999"/>
              <a:gd name="connsiteY17" fmla="*/ 112116 h 539999"/>
              <a:gd name="connsiteX18" fmla="*/ 280866 w 539999"/>
              <a:gd name="connsiteY18" fmla="*/ 100866 h 539999"/>
              <a:gd name="connsiteX19" fmla="*/ 269616 w 539999"/>
              <a:gd name="connsiteY19" fmla="*/ 100866 h 539999"/>
              <a:gd name="connsiteX20" fmla="*/ 258366 w 539999"/>
              <a:gd name="connsiteY20" fmla="*/ 112116 h 539999"/>
              <a:gd name="connsiteX21" fmla="*/ 258366 w 539999"/>
              <a:gd name="connsiteY21" fmla="*/ 142848 h 539999"/>
              <a:gd name="connsiteX22" fmla="*/ 198815 w 539999"/>
              <a:gd name="connsiteY22" fmla="*/ 161368 h 539999"/>
              <a:gd name="connsiteX23" fmla="*/ 171410 w 539999"/>
              <a:gd name="connsiteY23" fmla="*/ 213343 h 539999"/>
              <a:gd name="connsiteX24" fmla="*/ 199760 w 539999"/>
              <a:gd name="connsiteY24" fmla="*/ 262483 h 539999"/>
              <a:gd name="connsiteX25" fmla="*/ 260240 w 539999"/>
              <a:gd name="connsiteY25" fmla="*/ 283746 h 539999"/>
              <a:gd name="connsiteX26" fmla="*/ 309380 w 539999"/>
              <a:gd name="connsiteY26" fmla="*/ 297921 h 539999"/>
              <a:gd name="connsiteX27" fmla="*/ 331115 w 539999"/>
              <a:gd name="connsiteY27" fmla="*/ 325798 h 539999"/>
              <a:gd name="connsiteX28" fmla="*/ 272525 w 539999"/>
              <a:gd name="connsiteY28" fmla="*/ 358873 h 539999"/>
              <a:gd name="connsiteX29" fmla="*/ 231890 w 539999"/>
              <a:gd name="connsiteY29" fmla="*/ 349423 h 539999"/>
              <a:gd name="connsiteX30" fmla="*/ 214408 w 539999"/>
              <a:gd name="connsiteY30" fmla="*/ 314458 h 539999"/>
              <a:gd name="connsiteX31" fmla="*/ 165268 w 539999"/>
              <a:gd name="connsiteY31" fmla="*/ 314458 h 539999"/>
              <a:gd name="connsiteX32" fmla="*/ 258366 w 539999"/>
              <a:gd name="connsiteY32" fmla="*/ 399422 h 539999"/>
              <a:gd name="connsiteX33" fmla="*/ 258366 w 539999"/>
              <a:gd name="connsiteY33" fmla="*/ 427116 h 539999"/>
              <a:gd name="connsiteX34" fmla="*/ 269616 w 539999"/>
              <a:gd name="connsiteY34" fmla="*/ 438366 h 539999"/>
              <a:gd name="connsiteX35" fmla="*/ 280866 w 539999"/>
              <a:gd name="connsiteY35" fmla="*/ 438366 h 539999"/>
              <a:gd name="connsiteX36" fmla="*/ 292116 w 539999"/>
              <a:gd name="connsiteY36" fmla="*/ 427116 h 539999"/>
              <a:gd name="connsiteX37" fmla="*/ 292116 w 539999"/>
              <a:gd name="connsiteY37" fmla="*/ 399382 h 539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539999" h="539999">
                <a:moveTo>
                  <a:pt x="269616" y="539615"/>
                </a:moveTo>
                <a:cubicBezTo>
                  <a:pt x="120499" y="539615"/>
                  <a:pt x="-384" y="418732"/>
                  <a:pt x="-384" y="269616"/>
                </a:cubicBezTo>
                <a:cubicBezTo>
                  <a:pt x="-384" y="120499"/>
                  <a:pt x="120499" y="-384"/>
                  <a:pt x="269616" y="-384"/>
                </a:cubicBezTo>
                <a:cubicBezTo>
                  <a:pt x="418732" y="-384"/>
                  <a:pt x="539615" y="120499"/>
                  <a:pt x="539615" y="269616"/>
                </a:cubicBezTo>
                <a:cubicBezTo>
                  <a:pt x="539615" y="418732"/>
                  <a:pt x="418732" y="539615"/>
                  <a:pt x="269616" y="539615"/>
                </a:cubicBezTo>
                <a:moveTo>
                  <a:pt x="292116" y="399382"/>
                </a:moveTo>
                <a:cubicBezTo>
                  <a:pt x="352331" y="395231"/>
                  <a:pt x="382618" y="369481"/>
                  <a:pt x="382618" y="322491"/>
                </a:cubicBezTo>
                <a:cubicBezTo>
                  <a:pt x="382618" y="300756"/>
                  <a:pt x="372695" y="283746"/>
                  <a:pt x="353323" y="271461"/>
                </a:cubicBezTo>
                <a:cubicBezTo>
                  <a:pt x="340093" y="262956"/>
                  <a:pt x="319303" y="254923"/>
                  <a:pt x="291425" y="248308"/>
                </a:cubicBezTo>
                <a:cubicBezTo>
                  <a:pt x="266855" y="242166"/>
                  <a:pt x="250790" y="237441"/>
                  <a:pt x="242285" y="233661"/>
                </a:cubicBezTo>
                <a:cubicBezTo>
                  <a:pt x="229055" y="227518"/>
                  <a:pt x="222440" y="220431"/>
                  <a:pt x="222440" y="211926"/>
                </a:cubicBezTo>
                <a:cubicBezTo>
                  <a:pt x="222440" y="202476"/>
                  <a:pt x="226693" y="194916"/>
                  <a:pt x="235670" y="190191"/>
                </a:cubicBezTo>
                <a:cubicBezTo>
                  <a:pt x="243230" y="185466"/>
                  <a:pt x="254570" y="183576"/>
                  <a:pt x="269690" y="183576"/>
                </a:cubicBezTo>
                <a:cubicBezTo>
                  <a:pt x="286700" y="183576"/>
                  <a:pt x="299930" y="186411"/>
                  <a:pt x="308435" y="192081"/>
                </a:cubicBezTo>
                <a:cubicBezTo>
                  <a:pt x="316468" y="197278"/>
                  <a:pt x="322138" y="206256"/>
                  <a:pt x="325918" y="219486"/>
                </a:cubicBezTo>
                <a:lnTo>
                  <a:pt x="374585" y="219486"/>
                </a:lnTo>
                <a:cubicBezTo>
                  <a:pt x="369592" y="174137"/>
                  <a:pt x="341888" y="148937"/>
                  <a:pt x="292116" y="143562"/>
                </a:cubicBezTo>
                <a:lnTo>
                  <a:pt x="292116" y="112116"/>
                </a:lnTo>
                <a:cubicBezTo>
                  <a:pt x="292116" y="105902"/>
                  <a:pt x="287079" y="100866"/>
                  <a:pt x="280866" y="100866"/>
                </a:cubicBezTo>
                <a:lnTo>
                  <a:pt x="269616" y="100866"/>
                </a:lnTo>
                <a:cubicBezTo>
                  <a:pt x="263402" y="100866"/>
                  <a:pt x="258366" y="105902"/>
                  <a:pt x="258366" y="112116"/>
                </a:cubicBezTo>
                <a:lnTo>
                  <a:pt x="258366" y="142848"/>
                </a:lnTo>
                <a:cubicBezTo>
                  <a:pt x="234552" y="144364"/>
                  <a:pt x="214603" y="150438"/>
                  <a:pt x="198815" y="161368"/>
                </a:cubicBezTo>
                <a:cubicBezTo>
                  <a:pt x="180388" y="173653"/>
                  <a:pt x="171410" y="191136"/>
                  <a:pt x="171410" y="213343"/>
                </a:cubicBezTo>
                <a:cubicBezTo>
                  <a:pt x="171410" y="234133"/>
                  <a:pt x="180860" y="250671"/>
                  <a:pt x="199760" y="262483"/>
                </a:cubicBezTo>
                <a:cubicBezTo>
                  <a:pt x="211100" y="270043"/>
                  <a:pt x="231418" y="277131"/>
                  <a:pt x="260240" y="283746"/>
                </a:cubicBezTo>
                <a:cubicBezTo>
                  <a:pt x="285283" y="289416"/>
                  <a:pt x="301820" y="294141"/>
                  <a:pt x="309380" y="297921"/>
                </a:cubicBezTo>
                <a:cubicBezTo>
                  <a:pt x="323555" y="304536"/>
                  <a:pt x="331115" y="313986"/>
                  <a:pt x="331115" y="325798"/>
                </a:cubicBezTo>
                <a:cubicBezTo>
                  <a:pt x="331115" y="347533"/>
                  <a:pt x="311270" y="358873"/>
                  <a:pt x="272525" y="358873"/>
                </a:cubicBezTo>
                <a:cubicBezTo>
                  <a:pt x="253625" y="358873"/>
                  <a:pt x="240395" y="355566"/>
                  <a:pt x="231890" y="349423"/>
                </a:cubicBezTo>
                <a:cubicBezTo>
                  <a:pt x="223385" y="342808"/>
                  <a:pt x="217243" y="330996"/>
                  <a:pt x="214408" y="314458"/>
                </a:cubicBezTo>
                <a:lnTo>
                  <a:pt x="165268" y="314458"/>
                </a:lnTo>
                <a:cubicBezTo>
                  <a:pt x="170482" y="366600"/>
                  <a:pt x="201270" y="395166"/>
                  <a:pt x="258366" y="399422"/>
                </a:cubicBezTo>
                <a:lnTo>
                  <a:pt x="258366" y="427116"/>
                </a:lnTo>
                <a:cubicBezTo>
                  <a:pt x="258366" y="433329"/>
                  <a:pt x="263402" y="438366"/>
                  <a:pt x="269616" y="438366"/>
                </a:cubicBezTo>
                <a:lnTo>
                  <a:pt x="280866" y="438366"/>
                </a:lnTo>
                <a:cubicBezTo>
                  <a:pt x="287079" y="438366"/>
                  <a:pt x="292116" y="433329"/>
                  <a:pt x="292116" y="427116"/>
                </a:cubicBezTo>
                <a:lnTo>
                  <a:pt x="292116" y="399382"/>
                </a:lnTo>
              </a:path>
            </a:pathLst>
          </a:custGeom>
          <a:solidFill>
            <a:srgbClr val="FFFFFF"/>
          </a:solidFill>
          <a:ln w="695"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
        <p:nvSpPr>
          <p:cNvPr id="23" name="椭圆 90"/>
          <p:cNvSpPr>
            <a:spLocks noChangeAspect="1"/>
          </p:cNvSpPr>
          <p:nvPr>
            <p:custDataLst>
              <p:tags r:id="rId23"/>
            </p:custDataLst>
          </p:nvPr>
        </p:nvSpPr>
        <p:spPr>
          <a:xfrm>
            <a:off x="4635584" y="4796178"/>
            <a:ext cx="576046" cy="576046"/>
          </a:xfrm>
          <a:prstGeom prst="ellipse">
            <a:avLst/>
          </a:prstGeom>
          <a:noFill/>
          <a:ln w="63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latin typeface="Arial" panose="020B0604020202020204" pitchFamily="34" charset="0"/>
              <a:sym typeface="Arial" panose="020B0604020202020204" pitchFamily="34" charset="0"/>
            </a:endParaRPr>
          </a:p>
        </p:txBody>
      </p:sp>
      <p:sp>
        <p:nvSpPr>
          <p:cNvPr id="24" name="任意多边形: 形状 2"/>
          <p:cNvSpPr/>
          <p:nvPr>
            <p:custDataLst>
              <p:tags r:id="rId24"/>
            </p:custDataLst>
          </p:nvPr>
        </p:nvSpPr>
        <p:spPr>
          <a:xfrm>
            <a:off x="5845356" y="3609903"/>
            <a:ext cx="502163" cy="467925"/>
          </a:xfrm>
          <a:custGeom>
            <a:avLst/>
            <a:gdLst>
              <a:gd name="connsiteX0" fmla="*/ 452186 w 539999"/>
              <a:gd name="connsiteY0" fmla="*/ 461290 h 503181"/>
              <a:gd name="connsiteX1" fmla="*/ 475328 w 539999"/>
              <a:gd name="connsiteY1" fmla="*/ 482038 h 503181"/>
              <a:gd name="connsiteX2" fmla="*/ 454758 w 539999"/>
              <a:gd name="connsiteY2" fmla="*/ 502789 h 503181"/>
              <a:gd name="connsiteX3" fmla="*/ 87045 w 539999"/>
              <a:gd name="connsiteY3" fmla="*/ 502789 h 503181"/>
              <a:gd name="connsiteX4" fmla="*/ 66472 w 539999"/>
              <a:gd name="connsiteY4" fmla="*/ 482038 h 503181"/>
              <a:gd name="connsiteX5" fmla="*/ 87045 w 539999"/>
              <a:gd name="connsiteY5" fmla="*/ 461290 h 503181"/>
              <a:gd name="connsiteX6" fmla="*/ 189901 w 539999"/>
              <a:gd name="connsiteY6" fmla="*/ 461290 h 503181"/>
              <a:gd name="connsiteX7" fmla="*/ 189901 w 539999"/>
              <a:gd name="connsiteY7" fmla="*/ 430165 h 503181"/>
              <a:gd name="connsiteX8" fmla="*/ 200185 w 539999"/>
              <a:gd name="connsiteY8" fmla="*/ 419790 h 503181"/>
              <a:gd name="connsiteX9" fmla="*/ 336474 w 539999"/>
              <a:gd name="connsiteY9" fmla="*/ 419790 h 503181"/>
              <a:gd name="connsiteX10" fmla="*/ 346759 w 539999"/>
              <a:gd name="connsiteY10" fmla="*/ 430165 h 503181"/>
              <a:gd name="connsiteX11" fmla="*/ 346759 w 539999"/>
              <a:gd name="connsiteY11" fmla="*/ 461290 h 503181"/>
              <a:gd name="connsiteX12" fmla="*/ 452186 w 539999"/>
              <a:gd name="connsiteY12" fmla="*/ 461290 h 503181"/>
              <a:gd name="connsiteX13" fmla="*/ 495900 w 539999"/>
              <a:gd name="connsiteY13" fmla="*/ -392 h 503181"/>
              <a:gd name="connsiteX14" fmla="*/ 539615 w 539999"/>
              <a:gd name="connsiteY14" fmla="*/ 43702 h 503181"/>
              <a:gd name="connsiteX15" fmla="*/ 539615 w 539999"/>
              <a:gd name="connsiteY15" fmla="*/ 347166 h 503181"/>
              <a:gd name="connsiteX16" fmla="*/ 495900 w 539999"/>
              <a:gd name="connsiteY16" fmla="*/ 391260 h 503181"/>
              <a:gd name="connsiteX17" fmla="*/ 43331 w 539999"/>
              <a:gd name="connsiteY17" fmla="*/ 391260 h 503181"/>
              <a:gd name="connsiteX18" fmla="*/ -384 w 539999"/>
              <a:gd name="connsiteY18" fmla="*/ 347166 h 503181"/>
              <a:gd name="connsiteX19" fmla="*/ -384 w 539999"/>
              <a:gd name="connsiteY19" fmla="*/ 43702 h 503181"/>
              <a:gd name="connsiteX20" fmla="*/ 43331 w 539999"/>
              <a:gd name="connsiteY20" fmla="*/ -392 h 503181"/>
              <a:gd name="connsiteX21" fmla="*/ 495900 w 539999"/>
              <a:gd name="connsiteY21" fmla="*/ -392 h 503181"/>
              <a:gd name="connsiteX22" fmla="*/ 99318 w 539999"/>
              <a:gd name="connsiteY22" fmla="*/ 329009 h 503181"/>
              <a:gd name="connsiteX23" fmla="*/ 133913 w 539999"/>
              <a:gd name="connsiteY23" fmla="*/ 329009 h 503181"/>
              <a:gd name="connsiteX24" fmla="*/ 146186 w 539999"/>
              <a:gd name="connsiteY24" fmla="*/ 316737 h 503181"/>
              <a:gd name="connsiteX25" fmla="*/ 146186 w 539999"/>
              <a:gd name="connsiteY25" fmla="*/ 263471 h 503181"/>
              <a:gd name="connsiteX26" fmla="*/ 133913 w 539999"/>
              <a:gd name="connsiteY26" fmla="*/ 251199 h 503181"/>
              <a:gd name="connsiteX27" fmla="*/ 99318 w 539999"/>
              <a:gd name="connsiteY27" fmla="*/ 251199 h 503181"/>
              <a:gd name="connsiteX28" fmla="*/ 87045 w 539999"/>
              <a:gd name="connsiteY28" fmla="*/ 263471 h 503181"/>
              <a:gd name="connsiteX29" fmla="*/ 87045 w 539999"/>
              <a:gd name="connsiteY29" fmla="*/ 316737 h 503181"/>
              <a:gd name="connsiteX30" fmla="*/ 99318 w 539999"/>
              <a:gd name="connsiteY30" fmla="*/ 329009 h 503181"/>
              <a:gd name="connsiteX31" fmla="*/ 202173 w 539999"/>
              <a:gd name="connsiteY31" fmla="*/ 329009 h 503181"/>
              <a:gd name="connsiteX32" fmla="*/ 236772 w 539999"/>
              <a:gd name="connsiteY32" fmla="*/ 329009 h 503181"/>
              <a:gd name="connsiteX33" fmla="*/ 249044 w 539999"/>
              <a:gd name="connsiteY33" fmla="*/ 316737 h 503181"/>
              <a:gd name="connsiteX34" fmla="*/ 249044 w 539999"/>
              <a:gd name="connsiteY34" fmla="*/ 185659 h 503181"/>
              <a:gd name="connsiteX35" fmla="*/ 236772 w 539999"/>
              <a:gd name="connsiteY35" fmla="*/ 173386 h 503181"/>
              <a:gd name="connsiteX36" fmla="*/ 202173 w 539999"/>
              <a:gd name="connsiteY36" fmla="*/ 173386 h 503181"/>
              <a:gd name="connsiteX37" fmla="*/ 189901 w 539999"/>
              <a:gd name="connsiteY37" fmla="*/ 185659 h 503181"/>
              <a:gd name="connsiteX38" fmla="*/ 189901 w 539999"/>
              <a:gd name="connsiteY38" fmla="*/ 316737 h 503181"/>
              <a:gd name="connsiteX39" fmla="*/ 202173 w 539999"/>
              <a:gd name="connsiteY39" fmla="*/ 329009 h 503181"/>
              <a:gd name="connsiteX40" fmla="*/ 302460 w 539999"/>
              <a:gd name="connsiteY40" fmla="*/ 329009 h 503181"/>
              <a:gd name="connsiteX41" fmla="*/ 337058 w 539999"/>
              <a:gd name="connsiteY41" fmla="*/ 329009 h 503181"/>
              <a:gd name="connsiteX42" fmla="*/ 349331 w 539999"/>
              <a:gd name="connsiteY42" fmla="*/ 316737 h 503181"/>
              <a:gd name="connsiteX43" fmla="*/ 349331 w 539999"/>
              <a:gd name="connsiteY43" fmla="*/ 87100 h 503181"/>
              <a:gd name="connsiteX44" fmla="*/ 337058 w 539999"/>
              <a:gd name="connsiteY44" fmla="*/ 74827 h 503181"/>
              <a:gd name="connsiteX45" fmla="*/ 302460 w 539999"/>
              <a:gd name="connsiteY45" fmla="*/ 74827 h 503181"/>
              <a:gd name="connsiteX46" fmla="*/ 290187 w 539999"/>
              <a:gd name="connsiteY46" fmla="*/ 87100 h 503181"/>
              <a:gd name="connsiteX47" fmla="*/ 290187 w 539999"/>
              <a:gd name="connsiteY47" fmla="*/ 316737 h 503181"/>
              <a:gd name="connsiteX48" fmla="*/ 302460 w 539999"/>
              <a:gd name="connsiteY48" fmla="*/ 329009 h 503181"/>
              <a:gd name="connsiteX49" fmla="*/ 405315 w 539999"/>
              <a:gd name="connsiteY49" fmla="*/ 329009 h 503181"/>
              <a:gd name="connsiteX50" fmla="*/ 439913 w 539999"/>
              <a:gd name="connsiteY50" fmla="*/ 329009 h 503181"/>
              <a:gd name="connsiteX51" fmla="*/ 452186 w 539999"/>
              <a:gd name="connsiteY51" fmla="*/ 316737 h 503181"/>
              <a:gd name="connsiteX52" fmla="*/ 452186 w 539999"/>
              <a:gd name="connsiteY52" fmla="*/ 118222 h 503181"/>
              <a:gd name="connsiteX53" fmla="*/ 439913 w 539999"/>
              <a:gd name="connsiteY53" fmla="*/ 105950 h 503181"/>
              <a:gd name="connsiteX54" fmla="*/ 405315 w 539999"/>
              <a:gd name="connsiteY54" fmla="*/ 105950 h 503181"/>
              <a:gd name="connsiteX55" fmla="*/ 393042 w 539999"/>
              <a:gd name="connsiteY55" fmla="*/ 118222 h 503181"/>
              <a:gd name="connsiteX56" fmla="*/ 393042 w 539999"/>
              <a:gd name="connsiteY56" fmla="*/ 316737 h 503181"/>
              <a:gd name="connsiteX57" fmla="*/ 405315 w 539999"/>
              <a:gd name="connsiteY57" fmla="*/ 329009 h 503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39999" h="503181">
                <a:moveTo>
                  <a:pt x="452186" y="461290"/>
                </a:moveTo>
                <a:cubicBezTo>
                  <a:pt x="465043" y="461290"/>
                  <a:pt x="475328" y="469070"/>
                  <a:pt x="475328" y="482038"/>
                </a:cubicBezTo>
                <a:cubicBezTo>
                  <a:pt x="475328" y="492416"/>
                  <a:pt x="467615" y="502789"/>
                  <a:pt x="454758" y="502789"/>
                </a:cubicBezTo>
                <a:lnTo>
                  <a:pt x="87045" y="502789"/>
                </a:lnTo>
                <a:cubicBezTo>
                  <a:pt x="76757" y="502789"/>
                  <a:pt x="66472" y="495007"/>
                  <a:pt x="66472" y="482038"/>
                </a:cubicBezTo>
                <a:cubicBezTo>
                  <a:pt x="66472" y="471664"/>
                  <a:pt x="74188" y="461290"/>
                  <a:pt x="87045" y="461290"/>
                </a:cubicBezTo>
                <a:lnTo>
                  <a:pt x="189901" y="461290"/>
                </a:lnTo>
                <a:lnTo>
                  <a:pt x="189901" y="430165"/>
                </a:lnTo>
                <a:cubicBezTo>
                  <a:pt x="189901" y="424976"/>
                  <a:pt x="195044" y="419790"/>
                  <a:pt x="200185" y="419790"/>
                </a:cubicBezTo>
                <a:lnTo>
                  <a:pt x="336474" y="419790"/>
                </a:lnTo>
                <a:cubicBezTo>
                  <a:pt x="341615" y="419790"/>
                  <a:pt x="346759" y="424976"/>
                  <a:pt x="346759" y="430165"/>
                </a:cubicBezTo>
                <a:lnTo>
                  <a:pt x="346759" y="461290"/>
                </a:lnTo>
                <a:lnTo>
                  <a:pt x="452186" y="461290"/>
                </a:lnTo>
                <a:moveTo>
                  <a:pt x="495900" y="-392"/>
                </a:moveTo>
                <a:cubicBezTo>
                  <a:pt x="519043" y="-392"/>
                  <a:pt x="539615" y="20360"/>
                  <a:pt x="539615" y="43702"/>
                </a:cubicBezTo>
                <a:lnTo>
                  <a:pt x="539615" y="347166"/>
                </a:lnTo>
                <a:cubicBezTo>
                  <a:pt x="539615" y="370509"/>
                  <a:pt x="519043" y="391260"/>
                  <a:pt x="495900" y="391260"/>
                </a:cubicBezTo>
                <a:lnTo>
                  <a:pt x="43331" y="391260"/>
                </a:lnTo>
                <a:cubicBezTo>
                  <a:pt x="20189" y="391260"/>
                  <a:pt x="-384" y="370509"/>
                  <a:pt x="-384" y="347166"/>
                </a:cubicBezTo>
                <a:lnTo>
                  <a:pt x="-384" y="43702"/>
                </a:lnTo>
                <a:cubicBezTo>
                  <a:pt x="-384" y="20360"/>
                  <a:pt x="20189" y="-392"/>
                  <a:pt x="43331" y="-392"/>
                </a:cubicBezTo>
                <a:lnTo>
                  <a:pt x="495900" y="-392"/>
                </a:lnTo>
                <a:moveTo>
                  <a:pt x="99318" y="329009"/>
                </a:moveTo>
                <a:lnTo>
                  <a:pt x="133913" y="329009"/>
                </a:lnTo>
                <a:cubicBezTo>
                  <a:pt x="140692" y="329009"/>
                  <a:pt x="146186" y="323515"/>
                  <a:pt x="146186" y="316737"/>
                </a:cubicBezTo>
                <a:lnTo>
                  <a:pt x="146186" y="263471"/>
                </a:lnTo>
                <a:cubicBezTo>
                  <a:pt x="146186" y="256693"/>
                  <a:pt x="140692" y="251199"/>
                  <a:pt x="133913" y="251199"/>
                </a:cubicBezTo>
                <a:lnTo>
                  <a:pt x="99318" y="251199"/>
                </a:lnTo>
                <a:cubicBezTo>
                  <a:pt x="92540" y="251199"/>
                  <a:pt x="87045" y="256693"/>
                  <a:pt x="87045" y="263471"/>
                </a:cubicBezTo>
                <a:lnTo>
                  <a:pt x="87045" y="316737"/>
                </a:lnTo>
                <a:cubicBezTo>
                  <a:pt x="87045" y="323515"/>
                  <a:pt x="92540" y="329009"/>
                  <a:pt x="99318" y="329009"/>
                </a:cubicBezTo>
                <a:moveTo>
                  <a:pt x="202173" y="329009"/>
                </a:moveTo>
                <a:lnTo>
                  <a:pt x="236772" y="329009"/>
                </a:lnTo>
                <a:cubicBezTo>
                  <a:pt x="243550" y="329009"/>
                  <a:pt x="249044" y="323515"/>
                  <a:pt x="249044" y="316737"/>
                </a:cubicBezTo>
                <a:lnTo>
                  <a:pt x="249044" y="185659"/>
                </a:lnTo>
                <a:cubicBezTo>
                  <a:pt x="249044" y="178880"/>
                  <a:pt x="243550" y="173386"/>
                  <a:pt x="236772" y="173386"/>
                </a:cubicBezTo>
                <a:lnTo>
                  <a:pt x="202173" y="173386"/>
                </a:lnTo>
                <a:cubicBezTo>
                  <a:pt x="195396" y="173386"/>
                  <a:pt x="189901" y="178880"/>
                  <a:pt x="189901" y="185659"/>
                </a:cubicBezTo>
                <a:lnTo>
                  <a:pt x="189901" y="316737"/>
                </a:lnTo>
                <a:cubicBezTo>
                  <a:pt x="189901" y="323515"/>
                  <a:pt x="195396" y="329009"/>
                  <a:pt x="202173" y="329009"/>
                </a:cubicBezTo>
                <a:moveTo>
                  <a:pt x="302460" y="329009"/>
                </a:moveTo>
                <a:lnTo>
                  <a:pt x="337058" y="329009"/>
                </a:lnTo>
                <a:cubicBezTo>
                  <a:pt x="343836" y="329009"/>
                  <a:pt x="349331" y="323515"/>
                  <a:pt x="349331" y="316737"/>
                </a:cubicBezTo>
                <a:lnTo>
                  <a:pt x="349331" y="87100"/>
                </a:lnTo>
                <a:cubicBezTo>
                  <a:pt x="349331" y="80322"/>
                  <a:pt x="343836" y="74827"/>
                  <a:pt x="337058" y="74827"/>
                </a:cubicBezTo>
                <a:lnTo>
                  <a:pt x="302460" y="74827"/>
                </a:lnTo>
                <a:cubicBezTo>
                  <a:pt x="295681" y="74827"/>
                  <a:pt x="290187" y="80322"/>
                  <a:pt x="290187" y="87100"/>
                </a:cubicBezTo>
                <a:lnTo>
                  <a:pt x="290187" y="316737"/>
                </a:lnTo>
                <a:cubicBezTo>
                  <a:pt x="290187" y="323515"/>
                  <a:pt x="295681" y="329009"/>
                  <a:pt x="302460" y="329009"/>
                </a:cubicBezTo>
                <a:moveTo>
                  <a:pt x="405315" y="329009"/>
                </a:moveTo>
                <a:lnTo>
                  <a:pt x="439913" y="329009"/>
                </a:lnTo>
                <a:cubicBezTo>
                  <a:pt x="446691" y="329009"/>
                  <a:pt x="452186" y="323515"/>
                  <a:pt x="452186" y="316737"/>
                </a:cubicBezTo>
                <a:lnTo>
                  <a:pt x="452186" y="118222"/>
                </a:lnTo>
                <a:cubicBezTo>
                  <a:pt x="452186" y="111445"/>
                  <a:pt x="446691" y="105950"/>
                  <a:pt x="439913" y="105950"/>
                </a:cubicBezTo>
                <a:lnTo>
                  <a:pt x="405315" y="105950"/>
                </a:lnTo>
                <a:cubicBezTo>
                  <a:pt x="398537" y="105950"/>
                  <a:pt x="393042" y="111445"/>
                  <a:pt x="393042" y="118222"/>
                </a:cubicBezTo>
                <a:lnTo>
                  <a:pt x="393042" y="316737"/>
                </a:lnTo>
                <a:cubicBezTo>
                  <a:pt x="393042" y="323515"/>
                  <a:pt x="398537" y="329009"/>
                  <a:pt x="405315" y="329009"/>
                </a:cubicBezTo>
              </a:path>
            </a:pathLst>
          </a:custGeom>
          <a:solidFill>
            <a:schemeClr val="accent1">
              <a:lumMod val="50000"/>
              <a:lumOff val="50000"/>
              <a:alpha val="55000"/>
            </a:schemeClr>
          </a:solidFill>
          <a:ln w="758"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2"/>
            </p:custDataLst>
          </p:nvPr>
        </p:nvSpPr>
        <p:spPr>
          <a:xfrm>
            <a:off x="1094145" y="231845"/>
            <a:ext cx="10800000" cy="792000"/>
          </a:xfrm>
        </p:spPr>
        <p:txBody>
          <a:bodyPr wrap="square">
            <a:normAutofit/>
          </a:bodyPr>
          <a:lstStyle/>
          <a:p>
            <a:r>
              <a:rPr lang="en-US" spc="0" dirty="0">
                <a:latin typeface="+mj-lt"/>
              </a:rPr>
              <a:t>Report Structure and Conclusion</a:t>
            </a:r>
          </a:p>
        </p:txBody>
      </p:sp>
      <p:sp>
        <p:nvSpPr>
          <p:cNvPr id="2" name="任意多边形: 形状 25"/>
          <p:cNvSpPr/>
          <p:nvPr>
            <p:custDataLst>
              <p:tags r:id="rId3"/>
            </p:custDataLst>
          </p:nvPr>
        </p:nvSpPr>
        <p:spPr>
          <a:xfrm flipH="1">
            <a:off x="1343311" y="1802020"/>
            <a:ext cx="2963518" cy="1889661"/>
          </a:xfrm>
          <a:custGeom>
            <a:avLst/>
            <a:gdLst>
              <a:gd name="connsiteX0" fmla="*/ 0 w 2979534"/>
              <a:gd name="connsiteY0" fmla="*/ 0 h 1899874"/>
              <a:gd name="connsiteX1" fmla="*/ 2979534 w 2979534"/>
              <a:gd name="connsiteY1" fmla="*/ 0 h 1899874"/>
              <a:gd name="connsiteX2" fmla="*/ 2979534 w 2979534"/>
              <a:gd name="connsiteY2" fmla="*/ 1507390 h 1899874"/>
              <a:gd name="connsiteX3" fmla="*/ 1354752 w 2979534"/>
              <a:gd name="connsiteY3" fmla="*/ 1507390 h 1899874"/>
              <a:gd name="connsiteX4" fmla="*/ 919837 w 2979534"/>
              <a:gd name="connsiteY4" fmla="*/ 1899874 h 1899874"/>
              <a:gd name="connsiteX5" fmla="*/ 949571 w 2979534"/>
              <a:gd name="connsiteY5" fmla="*/ 1507390 h 1899874"/>
              <a:gd name="connsiteX6" fmla="*/ 0 w 2979534"/>
              <a:gd name="connsiteY6" fmla="*/ 1507390 h 1899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79534" h="1899874">
                <a:moveTo>
                  <a:pt x="0" y="0"/>
                </a:moveTo>
                <a:lnTo>
                  <a:pt x="2979534" y="0"/>
                </a:lnTo>
                <a:lnTo>
                  <a:pt x="2979534" y="1507390"/>
                </a:lnTo>
                <a:lnTo>
                  <a:pt x="1354752" y="1507390"/>
                </a:lnTo>
                <a:lnTo>
                  <a:pt x="919837" y="1899874"/>
                </a:lnTo>
                <a:lnTo>
                  <a:pt x="949571" y="1507390"/>
                </a:lnTo>
                <a:lnTo>
                  <a:pt x="0" y="1507390"/>
                </a:lnTo>
                <a:close/>
              </a:path>
            </a:pathLst>
          </a:custGeom>
          <a:solidFill>
            <a:schemeClr val="accent1">
              <a:lumMod val="60000"/>
              <a:lumOff val="40000"/>
              <a:alpha val="2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latin typeface="Arial" panose="020B0604020202020204" pitchFamily="34" charset="0"/>
              <a:sym typeface="Arial" panose="020B0604020202020204" pitchFamily="34" charset="0"/>
            </a:endParaRPr>
          </a:p>
        </p:txBody>
      </p:sp>
      <p:sp>
        <p:nvSpPr>
          <p:cNvPr id="5" name="椭圆 6"/>
          <p:cNvSpPr/>
          <p:nvPr>
            <p:custDataLst>
              <p:tags r:id="rId4"/>
            </p:custDataLst>
          </p:nvPr>
        </p:nvSpPr>
        <p:spPr>
          <a:xfrm>
            <a:off x="5381044" y="4334051"/>
            <a:ext cx="1429841" cy="1429841"/>
          </a:xfrm>
          <a:prstGeom prst="ellipse">
            <a:avLst/>
          </a:prstGeom>
          <a:noFill/>
          <a:ln w="508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latin typeface="Arial" panose="020B0604020202020204" pitchFamily="34" charset="0"/>
              <a:sym typeface="Arial" panose="020B0604020202020204" pitchFamily="34" charset="0"/>
            </a:endParaRPr>
          </a:p>
        </p:txBody>
      </p:sp>
      <p:sp>
        <p:nvSpPr>
          <p:cNvPr id="15" name="任意多边形: 形状 14"/>
          <p:cNvSpPr/>
          <p:nvPr>
            <p:custDataLst>
              <p:tags r:id="rId5"/>
            </p:custDataLst>
          </p:nvPr>
        </p:nvSpPr>
        <p:spPr>
          <a:xfrm>
            <a:off x="6604427" y="2079918"/>
            <a:ext cx="3109656" cy="1889661"/>
          </a:xfrm>
          <a:custGeom>
            <a:avLst/>
            <a:gdLst>
              <a:gd name="connsiteX0" fmla="*/ 0 w 2979534"/>
              <a:gd name="connsiteY0" fmla="*/ 0 h 1899874"/>
              <a:gd name="connsiteX1" fmla="*/ 2979534 w 2979534"/>
              <a:gd name="connsiteY1" fmla="*/ 0 h 1899874"/>
              <a:gd name="connsiteX2" fmla="*/ 2979534 w 2979534"/>
              <a:gd name="connsiteY2" fmla="*/ 1507390 h 1899874"/>
              <a:gd name="connsiteX3" fmla="*/ 1354752 w 2979534"/>
              <a:gd name="connsiteY3" fmla="*/ 1507390 h 1899874"/>
              <a:gd name="connsiteX4" fmla="*/ 919837 w 2979534"/>
              <a:gd name="connsiteY4" fmla="*/ 1899874 h 1899874"/>
              <a:gd name="connsiteX5" fmla="*/ 949571 w 2979534"/>
              <a:gd name="connsiteY5" fmla="*/ 1507390 h 1899874"/>
              <a:gd name="connsiteX6" fmla="*/ 0 w 2979534"/>
              <a:gd name="connsiteY6" fmla="*/ 1507390 h 1899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79534" h="1899874">
                <a:moveTo>
                  <a:pt x="0" y="0"/>
                </a:moveTo>
                <a:lnTo>
                  <a:pt x="2979534" y="0"/>
                </a:lnTo>
                <a:lnTo>
                  <a:pt x="2979534" y="1507390"/>
                </a:lnTo>
                <a:lnTo>
                  <a:pt x="1354752" y="1507390"/>
                </a:lnTo>
                <a:lnTo>
                  <a:pt x="919837" y="1899874"/>
                </a:lnTo>
                <a:lnTo>
                  <a:pt x="949571" y="1507390"/>
                </a:lnTo>
                <a:lnTo>
                  <a:pt x="0" y="1507390"/>
                </a:lnTo>
                <a:close/>
              </a:path>
            </a:pathLst>
          </a:custGeom>
          <a:solidFill>
            <a:schemeClr val="accent2">
              <a:lumMod val="60000"/>
              <a:lumOff val="40000"/>
              <a:alpha val="3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latin typeface="Arial" panose="020B0604020202020204" pitchFamily="34" charset="0"/>
              <a:sym typeface="Arial" panose="020B0604020202020204" pitchFamily="34" charset="0"/>
            </a:endParaRPr>
          </a:p>
        </p:txBody>
      </p:sp>
      <p:sp>
        <p:nvSpPr>
          <p:cNvPr id="17" name="任意多边形: 形状 16"/>
          <p:cNvSpPr/>
          <p:nvPr>
            <p:custDataLst>
              <p:tags r:id="rId6"/>
            </p:custDataLst>
          </p:nvPr>
        </p:nvSpPr>
        <p:spPr>
          <a:xfrm>
            <a:off x="6950537" y="2324974"/>
            <a:ext cx="3710669" cy="2001830"/>
          </a:xfrm>
          <a:custGeom>
            <a:avLst/>
            <a:gdLst>
              <a:gd name="connsiteX0" fmla="*/ 0 w 3730723"/>
              <a:gd name="connsiteY0" fmla="*/ 0 h 2012649"/>
              <a:gd name="connsiteX1" fmla="*/ 3730723 w 3730723"/>
              <a:gd name="connsiteY1" fmla="*/ 0 h 2012649"/>
              <a:gd name="connsiteX2" fmla="*/ 3730723 w 3730723"/>
              <a:gd name="connsiteY2" fmla="*/ 1639215 h 2012649"/>
              <a:gd name="connsiteX3" fmla="*/ 789215 w 3730723"/>
              <a:gd name="connsiteY3" fmla="*/ 1639215 h 2012649"/>
              <a:gd name="connsiteX4" fmla="*/ 188473 w 3730723"/>
              <a:gd name="connsiteY4" fmla="*/ 2012649 h 2012649"/>
              <a:gd name="connsiteX5" fmla="*/ 340181 w 3730723"/>
              <a:gd name="connsiteY5" fmla="*/ 1639215 h 2012649"/>
              <a:gd name="connsiteX6" fmla="*/ 0 w 3730723"/>
              <a:gd name="connsiteY6" fmla="*/ 1639215 h 201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30723" h="2012649">
                <a:moveTo>
                  <a:pt x="0" y="0"/>
                </a:moveTo>
                <a:lnTo>
                  <a:pt x="3730723" y="0"/>
                </a:lnTo>
                <a:lnTo>
                  <a:pt x="3730723" y="1639215"/>
                </a:lnTo>
                <a:lnTo>
                  <a:pt x="789215" y="1639215"/>
                </a:lnTo>
                <a:lnTo>
                  <a:pt x="188473" y="2012649"/>
                </a:lnTo>
                <a:lnTo>
                  <a:pt x="340181" y="1639215"/>
                </a:lnTo>
                <a:lnTo>
                  <a:pt x="0" y="1639215"/>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0000" rIns="180000" rtlCol="0" anchor="ctr">
            <a:normAutofit/>
          </a:bodyPr>
          <a:lstStyle/>
          <a:p>
            <a:pPr algn="just"/>
            <a:r>
              <a:rPr lang="en-US" sz="1600" kern="0" dirty="0">
                <a:ln>
                  <a:noFill/>
                  <a:prstDash val="sysDot"/>
                </a:ln>
                <a:solidFill>
                  <a:schemeClr val="lt1"/>
                </a:solidFill>
                <a:latin typeface="+mn-lt"/>
              </a:rPr>
              <a:t>It analyses root causes, leadership weaknesses, policy failures, and resulting service-delivery consequences.</a:t>
            </a:r>
          </a:p>
        </p:txBody>
      </p:sp>
      <p:sp>
        <p:nvSpPr>
          <p:cNvPr id="6" name="任意多边形: 形状 20"/>
          <p:cNvSpPr/>
          <p:nvPr>
            <p:custDataLst>
              <p:tags r:id="rId7"/>
            </p:custDataLst>
          </p:nvPr>
        </p:nvSpPr>
        <p:spPr>
          <a:xfrm>
            <a:off x="2111952" y="2008549"/>
            <a:ext cx="3214354" cy="2173446"/>
          </a:xfrm>
          <a:custGeom>
            <a:avLst/>
            <a:gdLst>
              <a:gd name="connsiteX0" fmla="*/ 0 w 3231726"/>
              <a:gd name="connsiteY0" fmla="*/ 0 h 2185192"/>
              <a:gd name="connsiteX1" fmla="*/ 3231726 w 3231726"/>
              <a:gd name="connsiteY1" fmla="*/ 0 h 2185192"/>
              <a:gd name="connsiteX2" fmla="*/ 3231726 w 3231726"/>
              <a:gd name="connsiteY2" fmla="*/ 1836000 h 2185192"/>
              <a:gd name="connsiteX3" fmla="*/ 2925662 w 3231726"/>
              <a:gd name="connsiteY3" fmla="*/ 1836000 h 2185192"/>
              <a:gd name="connsiteX4" fmla="*/ 3062302 w 3231726"/>
              <a:gd name="connsiteY4" fmla="*/ 2185192 h 2185192"/>
              <a:gd name="connsiteX5" fmla="*/ 2490350 w 3231726"/>
              <a:gd name="connsiteY5" fmla="*/ 1836000 h 2185192"/>
              <a:gd name="connsiteX6" fmla="*/ 0 w 3231726"/>
              <a:gd name="connsiteY6" fmla="*/ 1836000 h 2185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1726" h="2185192">
                <a:moveTo>
                  <a:pt x="0" y="0"/>
                </a:moveTo>
                <a:lnTo>
                  <a:pt x="3231726" y="0"/>
                </a:lnTo>
                <a:lnTo>
                  <a:pt x="3231726" y="1836000"/>
                </a:lnTo>
                <a:lnTo>
                  <a:pt x="2925662" y="1836000"/>
                </a:lnTo>
                <a:lnTo>
                  <a:pt x="3062302" y="2185192"/>
                </a:lnTo>
                <a:lnTo>
                  <a:pt x="2490350" y="1836000"/>
                </a:lnTo>
                <a:lnTo>
                  <a:pt x="0" y="1836000"/>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216000" tIns="0" rIns="216000" bIns="0" rtlCol="0" anchor="ctr">
            <a:normAutofit/>
          </a:bodyPr>
          <a:lstStyle/>
          <a:p>
            <a:pPr algn="just"/>
            <a:r>
              <a:rPr lang="en-US" sz="1600" kern="0" dirty="0">
                <a:ln>
                  <a:noFill/>
                  <a:prstDash val="sysDot"/>
                </a:ln>
                <a:solidFill>
                  <a:schemeClr val="lt1"/>
                </a:solidFill>
                <a:latin typeface="+mn-lt"/>
              </a:rPr>
              <a:t>Component Two introduces the case, quality-assurance problem, and wider healthcare governance context.</a:t>
            </a:r>
          </a:p>
        </p:txBody>
      </p:sp>
      <p:sp>
        <p:nvSpPr>
          <p:cNvPr id="9" name="任意多边形: 形状 13"/>
          <p:cNvSpPr/>
          <p:nvPr>
            <p:custDataLst>
              <p:tags r:id="rId8"/>
            </p:custDataLst>
          </p:nvPr>
        </p:nvSpPr>
        <p:spPr>
          <a:xfrm>
            <a:off x="1188572" y="4181839"/>
            <a:ext cx="3610550" cy="1591832"/>
          </a:xfrm>
          <a:custGeom>
            <a:avLst/>
            <a:gdLst>
              <a:gd name="connsiteX0" fmla="*/ 0 w 3480888"/>
              <a:gd name="connsiteY0" fmla="*/ 0 h 1533525"/>
              <a:gd name="connsiteX1" fmla="*/ 3149648 w 3480888"/>
              <a:gd name="connsiteY1" fmla="*/ 0 h 1533525"/>
              <a:gd name="connsiteX2" fmla="*/ 3149648 w 3480888"/>
              <a:gd name="connsiteY2" fmla="*/ 823081 h 1533525"/>
              <a:gd name="connsiteX3" fmla="*/ 3480888 w 3480888"/>
              <a:gd name="connsiteY3" fmla="*/ 914457 h 1533525"/>
              <a:gd name="connsiteX4" fmla="*/ 3149648 w 3480888"/>
              <a:gd name="connsiteY4" fmla="*/ 1120562 h 1533525"/>
              <a:gd name="connsiteX5" fmla="*/ 3149648 w 3480888"/>
              <a:gd name="connsiteY5" fmla="*/ 1533525 h 1533525"/>
              <a:gd name="connsiteX6" fmla="*/ 0 w 3480888"/>
              <a:gd name="connsiteY6" fmla="*/ 1533525 h 1533525"/>
              <a:gd name="connsiteX0-1" fmla="*/ 0 w 3474538"/>
              <a:gd name="connsiteY0-2" fmla="*/ 0 h 1533525"/>
              <a:gd name="connsiteX1-3" fmla="*/ 3149648 w 3474538"/>
              <a:gd name="connsiteY1-4" fmla="*/ 0 h 1533525"/>
              <a:gd name="connsiteX2-5" fmla="*/ 3149648 w 3474538"/>
              <a:gd name="connsiteY2-6" fmla="*/ 823081 h 1533525"/>
              <a:gd name="connsiteX3-7" fmla="*/ 3474538 w 3474538"/>
              <a:gd name="connsiteY3-8" fmla="*/ 958907 h 1533525"/>
              <a:gd name="connsiteX4-9" fmla="*/ 3149648 w 3474538"/>
              <a:gd name="connsiteY4-10" fmla="*/ 1120562 h 1533525"/>
              <a:gd name="connsiteX5-11" fmla="*/ 3149648 w 3474538"/>
              <a:gd name="connsiteY5-12" fmla="*/ 1533525 h 1533525"/>
              <a:gd name="connsiteX6-13" fmla="*/ 0 w 3474538"/>
              <a:gd name="connsiteY6-14" fmla="*/ 1533525 h 1533525"/>
              <a:gd name="connsiteX7" fmla="*/ 0 w 3474538"/>
              <a:gd name="connsiteY7" fmla="*/ 0 h 15335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 y="connsiteY7"/>
              </a:cxn>
            </a:cxnLst>
            <a:rect l="l" t="t" r="r" b="b"/>
            <a:pathLst>
              <a:path w="3474538" h="1533525">
                <a:moveTo>
                  <a:pt x="0" y="0"/>
                </a:moveTo>
                <a:lnTo>
                  <a:pt x="3149648" y="0"/>
                </a:lnTo>
                <a:lnTo>
                  <a:pt x="3149648" y="823081"/>
                </a:lnTo>
                <a:lnTo>
                  <a:pt x="3474538" y="958907"/>
                </a:lnTo>
                <a:lnTo>
                  <a:pt x="3149648" y="1120562"/>
                </a:lnTo>
                <a:lnTo>
                  <a:pt x="3149648" y="1533525"/>
                </a:lnTo>
                <a:lnTo>
                  <a:pt x="0" y="1533525"/>
                </a:lnTo>
                <a:lnTo>
                  <a:pt x="0" y="0"/>
                </a:lnTo>
                <a:close/>
              </a:path>
            </a:pathLst>
          </a:custGeom>
          <a:solidFill>
            <a:schemeClr val="accent4"/>
          </a:solidFill>
          <a:ln w="15875">
            <a:noFill/>
          </a:ln>
        </p:spPr>
        <p:style>
          <a:lnRef idx="2">
            <a:schemeClr val="accent1">
              <a:shade val="15000"/>
            </a:schemeClr>
          </a:lnRef>
          <a:fillRef idx="1">
            <a:schemeClr val="accent1"/>
          </a:fillRef>
          <a:effectRef idx="0">
            <a:schemeClr val="accent1"/>
          </a:effectRef>
          <a:fontRef idx="minor">
            <a:schemeClr val="lt1"/>
          </a:fontRef>
        </p:style>
        <p:txBody>
          <a:bodyPr wrap="square" lIns="468000" tIns="288000" rIns="828000" rtlCol="0" anchor="ctr">
            <a:normAutofit lnSpcReduction="20000"/>
          </a:bodyPr>
          <a:lstStyle/>
          <a:p>
            <a:pPr algn="just"/>
            <a:r>
              <a:rPr lang="en-US" sz="1600" kern="0" dirty="0">
                <a:ln>
                  <a:noFill/>
                  <a:prstDash val="sysDot"/>
                </a:ln>
                <a:solidFill>
                  <a:schemeClr val="lt1"/>
                </a:solidFill>
                <a:latin typeface="+mn-lt"/>
              </a:rPr>
              <a:t>Kotter-based recommendations strengthen governance, speaking-up culture, accountability, and neonatal patient safety.</a:t>
            </a:r>
          </a:p>
        </p:txBody>
      </p:sp>
      <p:sp>
        <p:nvSpPr>
          <p:cNvPr id="20" name="任意多边形: 形状 19"/>
          <p:cNvSpPr/>
          <p:nvPr>
            <p:custDataLst>
              <p:tags r:id="rId9"/>
            </p:custDataLst>
          </p:nvPr>
        </p:nvSpPr>
        <p:spPr>
          <a:xfrm>
            <a:off x="7203803" y="4327103"/>
            <a:ext cx="3799844" cy="1446769"/>
          </a:xfrm>
          <a:custGeom>
            <a:avLst/>
            <a:gdLst>
              <a:gd name="connsiteX0" fmla="*/ 333425 w 3698876"/>
              <a:gd name="connsiteY0" fmla="*/ 0 h 1454588"/>
              <a:gd name="connsiteX1" fmla="*/ 3698876 w 3698876"/>
              <a:gd name="connsiteY1" fmla="*/ 0 h 1454588"/>
              <a:gd name="connsiteX2" fmla="*/ 3698876 w 3698876"/>
              <a:gd name="connsiteY2" fmla="*/ 1454588 h 1454588"/>
              <a:gd name="connsiteX3" fmla="*/ 333425 w 3698876"/>
              <a:gd name="connsiteY3" fmla="*/ 1454588 h 1454588"/>
              <a:gd name="connsiteX4" fmla="*/ 333425 w 3698876"/>
              <a:gd name="connsiteY4" fmla="*/ 990512 h 1454588"/>
              <a:gd name="connsiteX5" fmla="*/ 0 w 3698876"/>
              <a:gd name="connsiteY5" fmla="*/ 844752 h 1454588"/>
              <a:gd name="connsiteX6" fmla="*/ 333425 w 3698876"/>
              <a:gd name="connsiteY6" fmla="*/ 709377 h 1454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98876" h="1454588">
                <a:moveTo>
                  <a:pt x="333425" y="0"/>
                </a:moveTo>
                <a:lnTo>
                  <a:pt x="3698876" y="0"/>
                </a:lnTo>
                <a:lnTo>
                  <a:pt x="3698876" y="1454588"/>
                </a:lnTo>
                <a:lnTo>
                  <a:pt x="333425" y="1454588"/>
                </a:lnTo>
                <a:lnTo>
                  <a:pt x="333425" y="990512"/>
                </a:lnTo>
                <a:lnTo>
                  <a:pt x="0" y="844752"/>
                </a:lnTo>
                <a:lnTo>
                  <a:pt x="333425" y="709377"/>
                </a:ln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540000" tIns="360000" rIns="252000" rtlCol="0" anchor="ctr">
            <a:normAutofit/>
          </a:bodyPr>
          <a:lstStyle/>
          <a:p>
            <a:pPr algn="just"/>
            <a:r>
              <a:rPr lang="en-US" sz="1600" kern="0" dirty="0">
                <a:ln>
                  <a:noFill/>
                  <a:prstDash val="sysDot"/>
                </a:ln>
                <a:solidFill>
                  <a:schemeClr val="lt1"/>
                </a:solidFill>
                <a:latin typeface="+mn-lt"/>
              </a:rPr>
              <a:t>The report applies systems theories and PDSA, evaluating strengths, limitations, and barriers.</a:t>
            </a:r>
          </a:p>
        </p:txBody>
      </p:sp>
      <p:sp>
        <p:nvSpPr>
          <p:cNvPr id="11" name="图片 7" descr="343439383331313b343532303032333bc6f3d2b5bcf2bde9"/>
          <p:cNvSpPr/>
          <p:nvPr>
            <p:custDataLst>
              <p:tags r:id="rId10"/>
            </p:custDataLst>
          </p:nvPr>
        </p:nvSpPr>
        <p:spPr>
          <a:xfrm>
            <a:off x="5773891" y="4726898"/>
            <a:ext cx="644517" cy="644517"/>
          </a:xfrm>
          <a:custGeom>
            <a:avLst/>
            <a:gdLst>
              <a:gd name="connsiteX0" fmla="*/ 625851 w 648000"/>
              <a:gd name="connsiteY0" fmla="*/ 601551 h 648000"/>
              <a:gd name="connsiteX1" fmla="*/ 648114 w 648000"/>
              <a:gd name="connsiteY1" fmla="*/ 625851 h 648000"/>
              <a:gd name="connsiteX2" fmla="*/ 625851 w 648000"/>
              <a:gd name="connsiteY2" fmla="*/ 648114 h 648000"/>
              <a:gd name="connsiteX3" fmla="*/ 22331 w 648000"/>
              <a:gd name="connsiteY3" fmla="*/ 648114 h 648000"/>
              <a:gd name="connsiteX4" fmla="*/ 114 w 648000"/>
              <a:gd name="connsiteY4" fmla="*/ 623814 h 648000"/>
              <a:gd name="connsiteX5" fmla="*/ 22377 w 648000"/>
              <a:gd name="connsiteY5" fmla="*/ 601551 h 648000"/>
              <a:gd name="connsiteX6" fmla="*/ 56814 w 648000"/>
              <a:gd name="connsiteY6" fmla="*/ 601551 h 648000"/>
              <a:gd name="connsiteX7" fmla="*/ 56814 w 648000"/>
              <a:gd name="connsiteY7" fmla="*/ 32514 h 648000"/>
              <a:gd name="connsiteX8" fmla="*/ 89214 w 648000"/>
              <a:gd name="connsiteY8" fmla="*/ 114 h 648000"/>
              <a:gd name="connsiteX9" fmla="*/ 386878 w 648000"/>
              <a:gd name="connsiteY9" fmla="*/ 114 h 648000"/>
              <a:gd name="connsiteX10" fmla="*/ 419278 w 648000"/>
              <a:gd name="connsiteY10" fmla="*/ 32514 h 648000"/>
              <a:gd name="connsiteX11" fmla="*/ 419278 w 648000"/>
              <a:gd name="connsiteY11" fmla="*/ 212751 h 648000"/>
              <a:gd name="connsiteX12" fmla="*/ 546887 w 648000"/>
              <a:gd name="connsiteY12" fmla="*/ 253251 h 648000"/>
              <a:gd name="connsiteX13" fmla="*/ 591414 w 648000"/>
              <a:gd name="connsiteY13" fmla="*/ 313978 h 648000"/>
              <a:gd name="connsiteX14" fmla="*/ 591414 w 648000"/>
              <a:gd name="connsiteY14" fmla="*/ 601551 h 648000"/>
              <a:gd name="connsiteX15" fmla="*/ 625851 w 648000"/>
              <a:gd name="connsiteY15" fmla="*/ 601551 h 648000"/>
              <a:gd name="connsiteX16" fmla="*/ 267414 w 648000"/>
              <a:gd name="connsiteY16" fmla="*/ 135731 h 648000"/>
              <a:gd name="connsiteX17" fmla="*/ 267414 w 648000"/>
              <a:gd name="connsiteY17" fmla="*/ 192431 h 648000"/>
              <a:gd name="connsiteX18" fmla="*/ 358551 w 648000"/>
              <a:gd name="connsiteY18" fmla="*/ 192431 h 648000"/>
              <a:gd name="connsiteX19" fmla="*/ 358551 w 648000"/>
              <a:gd name="connsiteY19" fmla="*/ 135777 h 648000"/>
              <a:gd name="connsiteX20" fmla="*/ 267414 w 648000"/>
              <a:gd name="connsiteY20" fmla="*/ 135777 h 648000"/>
              <a:gd name="connsiteX21" fmla="*/ 267414 w 648000"/>
              <a:gd name="connsiteY21" fmla="*/ 135777 h 648000"/>
              <a:gd name="connsiteX22" fmla="*/ 267414 w 648000"/>
              <a:gd name="connsiteY22" fmla="*/ 135731 h 648000"/>
              <a:gd name="connsiteX23" fmla="*/ 208678 w 648000"/>
              <a:gd name="connsiteY23" fmla="*/ 494168 h 648000"/>
              <a:gd name="connsiteX24" fmla="*/ 208678 w 648000"/>
              <a:gd name="connsiteY24" fmla="*/ 437514 h 648000"/>
              <a:gd name="connsiteX25" fmla="*/ 117587 w 648000"/>
              <a:gd name="connsiteY25" fmla="*/ 437514 h 648000"/>
              <a:gd name="connsiteX26" fmla="*/ 117587 w 648000"/>
              <a:gd name="connsiteY26" fmla="*/ 494214 h 648000"/>
              <a:gd name="connsiteX27" fmla="*/ 208678 w 648000"/>
              <a:gd name="connsiteY27" fmla="*/ 494214 h 648000"/>
              <a:gd name="connsiteX28" fmla="*/ 208678 w 648000"/>
              <a:gd name="connsiteY28" fmla="*/ 494214 h 648000"/>
              <a:gd name="connsiteX29" fmla="*/ 208678 w 648000"/>
              <a:gd name="connsiteY29" fmla="*/ 494168 h 648000"/>
              <a:gd name="connsiteX30" fmla="*/ 117587 w 648000"/>
              <a:gd name="connsiteY30" fmla="*/ 344341 h 648000"/>
              <a:gd name="connsiteX31" fmla="*/ 208678 w 648000"/>
              <a:gd name="connsiteY31" fmla="*/ 344341 h 648000"/>
              <a:gd name="connsiteX32" fmla="*/ 208678 w 648000"/>
              <a:gd name="connsiteY32" fmla="*/ 287687 h 648000"/>
              <a:gd name="connsiteX33" fmla="*/ 117587 w 648000"/>
              <a:gd name="connsiteY33" fmla="*/ 287687 h 648000"/>
              <a:gd name="connsiteX34" fmla="*/ 117587 w 648000"/>
              <a:gd name="connsiteY34" fmla="*/ 344434 h 648000"/>
              <a:gd name="connsiteX35" fmla="*/ 117587 w 648000"/>
              <a:gd name="connsiteY35" fmla="*/ 344341 h 648000"/>
              <a:gd name="connsiteX36" fmla="*/ 117587 w 648000"/>
              <a:gd name="connsiteY36" fmla="*/ 192524 h 648000"/>
              <a:gd name="connsiteX37" fmla="*/ 208678 w 648000"/>
              <a:gd name="connsiteY37" fmla="*/ 192524 h 648000"/>
              <a:gd name="connsiteX38" fmla="*/ 208678 w 648000"/>
              <a:gd name="connsiteY38" fmla="*/ 135731 h 648000"/>
              <a:gd name="connsiteX39" fmla="*/ 117587 w 648000"/>
              <a:gd name="connsiteY39" fmla="*/ 135731 h 648000"/>
              <a:gd name="connsiteX40" fmla="*/ 117587 w 648000"/>
              <a:gd name="connsiteY40" fmla="*/ 192431 h 648000"/>
              <a:gd name="connsiteX41" fmla="*/ 117587 w 648000"/>
              <a:gd name="connsiteY41" fmla="*/ 192524 h 648000"/>
              <a:gd name="connsiteX42" fmla="*/ 267414 w 648000"/>
              <a:gd name="connsiteY42" fmla="*/ 285651 h 648000"/>
              <a:gd name="connsiteX43" fmla="*/ 267414 w 648000"/>
              <a:gd name="connsiteY43" fmla="*/ 344387 h 648000"/>
              <a:gd name="connsiteX44" fmla="*/ 358551 w 648000"/>
              <a:gd name="connsiteY44" fmla="*/ 344387 h 648000"/>
              <a:gd name="connsiteX45" fmla="*/ 358551 w 648000"/>
              <a:gd name="connsiteY45" fmla="*/ 285604 h 648000"/>
              <a:gd name="connsiteX46" fmla="*/ 267414 w 648000"/>
              <a:gd name="connsiteY46" fmla="*/ 285604 h 648000"/>
              <a:gd name="connsiteX47" fmla="*/ 267414 w 648000"/>
              <a:gd name="connsiteY47" fmla="*/ 285604 h 648000"/>
              <a:gd name="connsiteX48" fmla="*/ 267414 w 648000"/>
              <a:gd name="connsiteY48" fmla="*/ 285651 h 648000"/>
              <a:gd name="connsiteX49" fmla="*/ 360587 w 648000"/>
              <a:gd name="connsiteY49" fmla="*/ 494214 h 648000"/>
              <a:gd name="connsiteX50" fmla="*/ 360587 w 648000"/>
              <a:gd name="connsiteY50" fmla="*/ 437514 h 648000"/>
              <a:gd name="connsiteX51" fmla="*/ 269404 w 648000"/>
              <a:gd name="connsiteY51" fmla="*/ 437514 h 648000"/>
              <a:gd name="connsiteX52" fmla="*/ 269404 w 648000"/>
              <a:gd name="connsiteY52" fmla="*/ 494214 h 648000"/>
              <a:gd name="connsiteX53" fmla="*/ 360587 w 648000"/>
              <a:gd name="connsiteY53" fmla="*/ 494214 h 648000"/>
              <a:gd name="connsiteX54" fmla="*/ 360587 w 648000"/>
              <a:gd name="connsiteY54" fmla="*/ 494214 h 648000"/>
              <a:gd name="connsiteX55" fmla="*/ 457787 w 648000"/>
              <a:gd name="connsiteY55" fmla="*/ 561051 h 648000"/>
              <a:gd name="connsiteX56" fmla="*/ 504351 w 648000"/>
              <a:gd name="connsiteY56" fmla="*/ 561051 h 648000"/>
              <a:gd name="connsiteX57" fmla="*/ 504351 w 648000"/>
              <a:gd name="connsiteY57" fmla="*/ 467878 h 648000"/>
              <a:gd name="connsiteX58" fmla="*/ 457787 w 648000"/>
              <a:gd name="connsiteY58" fmla="*/ 467878 h 648000"/>
              <a:gd name="connsiteX59" fmla="*/ 457787 w 648000"/>
              <a:gd name="connsiteY59" fmla="*/ 561051 h 648000"/>
              <a:gd name="connsiteX60" fmla="*/ 457787 w 648000"/>
              <a:gd name="connsiteY60" fmla="*/ 425387 h 648000"/>
              <a:gd name="connsiteX61" fmla="*/ 504351 w 648000"/>
              <a:gd name="connsiteY61" fmla="*/ 425387 h 648000"/>
              <a:gd name="connsiteX62" fmla="*/ 504351 w 648000"/>
              <a:gd name="connsiteY62" fmla="*/ 332214 h 648000"/>
              <a:gd name="connsiteX63" fmla="*/ 457787 w 648000"/>
              <a:gd name="connsiteY63" fmla="*/ 332214 h 648000"/>
              <a:gd name="connsiteX64" fmla="*/ 457787 w 648000"/>
              <a:gd name="connsiteY64" fmla="*/ 425387 h 64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648000" h="648000">
                <a:moveTo>
                  <a:pt x="625851" y="601551"/>
                </a:moveTo>
                <a:cubicBezTo>
                  <a:pt x="637978" y="601551"/>
                  <a:pt x="648114" y="611641"/>
                  <a:pt x="648114" y="625851"/>
                </a:cubicBezTo>
                <a:cubicBezTo>
                  <a:pt x="647989" y="638093"/>
                  <a:pt x="638093" y="647989"/>
                  <a:pt x="625851" y="648114"/>
                </a:cubicBezTo>
                <a:lnTo>
                  <a:pt x="22331" y="648114"/>
                </a:lnTo>
                <a:cubicBezTo>
                  <a:pt x="10297" y="648114"/>
                  <a:pt x="114" y="637978"/>
                  <a:pt x="114" y="623814"/>
                </a:cubicBezTo>
                <a:cubicBezTo>
                  <a:pt x="114" y="611641"/>
                  <a:pt x="10251" y="601551"/>
                  <a:pt x="22377" y="601551"/>
                </a:cubicBezTo>
                <a:lnTo>
                  <a:pt x="56814" y="601551"/>
                </a:lnTo>
                <a:lnTo>
                  <a:pt x="56814" y="32514"/>
                </a:lnTo>
                <a:cubicBezTo>
                  <a:pt x="56814" y="14277"/>
                  <a:pt x="70977" y="114"/>
                  <a:pt x="89214" y="114"/>
                </a:cubicBezTo>
                <a:lnTo>
                  <a:pt x="386878" y="114"/>
                </a:lnTo>
                <a:cubicBezTo>
                  <a:pt x="405114" y="114"/>
                  <a:pt x="419278" y="14277"/>
                  <a:pt x="419278" y="32514"/>
                </a:cubicBezTo>
                <a:lnTo>
                  <a:pt x="419278" y="212751"/>
                </a:lnTo>
                <a:lnTo>
                  <a:pt x="546887" y="253251"/>
                </a:lnTo>
                <a:cubicBezTo>
                  <a:pt x="573178" y="261351"/>
                  <a:pt x="591414" y="285651"/>
                  <a:pt x="591414" y="313978"/>
                </a:cubicBezTo>
                <a:lnTo>
                  <a:pt x="591414" y="601551"/>
                </a:lnTo>
                <a:lnTo>
                  <a:pt x="625851" y="601551"/>
                </a:lnTo>
                <a:moveTo>
                  <a:pt x="267414" y="135731"/>
                </a:moveTo>
                <a:lnTo>
                  <a:pt x="267414" y="192431"/>
                </a:lnTo>
                <a:lnTo>
                  <a:pt x="358551" y="192431"/>
                </a:lnTo>
                <a:lnTo>
                  <a:pt x="358551" y="135777"/>
                </a:lnTo>
                <a:lnTo>
                  <a:pt x="267414" y="135777"/>
                </a:lnTo>
                <a:cubicBezTo>
                  <a:pt x="269451" y="133741"/>
                  <a:pt x="267414" y="133741"/>
                  <a:pt x="267414" y="135777"/>
                </a:cubicBezTo>
                <a:lnTo>
                  <a:pt x="267414" y="135731"/>
                </a:lnTo>
                <a:moveTo>
                  <a:pt x="208678" y="494168"/>
                </a:moveTo>
                <a:lnTo>
                  <a:pt x="208678" y="437514"/>
                </a:lnTo>
                <a:lnTo>
                  <a:pt x="117587" y="437514"/>
                </a:lnTo>
                <a:lnTo>
                  <a:pt x="117587" y="494214"/>
                </a:lnTo>
                <a:lnTo>
                  <a:pt x="208678" y="494214"/>
                </a:lnTo>
                <a:cubicBezTo>
                  <a:pt x="208678" y="496251"/>
                  <a:pt x="208678" y="494214"/>
                  <a:pt x="208678" y="494214"/>
                </a:cubicBezTo>
                <a:lnTo>
                  <a:pt x="208678" y="494168"/>
                </a:lnTo>
                <a:moveTo>
                  <a:pt x="117587" y="344341"/>
                </a:moveTo>
                <a:lnTo>
                  <a:pt x="208678" y="344341"/>
                </a:lnTo>
                <a:lnTo>
                  <a:pt x="208678" y="287687"/>
                </a:lnTo>
                <a:lnTo>
                  <a:pt x="117587" y="287687"/>
                </a:lnTo>
                <a:lnTo>
                  <a:pt x="117587" y="344434"/>
                </a:lnTo>
                <a:lnTo>
                  <a:pt x="117587" y="344341"/>
                </a:lnTo>
                <a:moveTo>
                  <a:pt x="117587" y="192524"/>
                </a:moveTo>
                <a:lnTo>
                  <a:pt x="208678" y="192524"/>
                </a:lnTo>
                <a:lnTo>
                  <a:pt x="208678" y="135731"/>
                </a:lnTo>
                <a:lnTo>
                  <a:pt x="117587" y="135731"/>
                </a:lnTo>
                <a:lnTo>
                  <a:pt x="117587" y="192431"/>
                </a:lnTo>
                <a:lnTo>
                  <a:pt x="117587" y="192524"/>
                </a:lnTo>
                <a:moveTo>
                  <a:pt x="267414" y="285651"/>
                </a:moveTo>
                <a:lnTo>
                  <a:pt x="267414" y="344387"/>
                </a:lnTo>
                <a:lnTo>
                  <a:pt x="358551" y="344387"/>
                </a:lnTo>
                <a:lnTo>
                  <a:pt x="358551" y="285604"/>
                </a:lnTo>
                <a:lnTo>
                  <a:pt x="267414" y="285604"/>
                </a:lnTo>
                <a:cubicBezTo>
                  <a:pt x="269451" y="285604"/>
                  <a:pt x="267414" y="285604"/>
                  <a:pt x="267414" y="285604"/>
                </a:cubicBezTo>
                <a:lnTo>
                  <a:pt x="267414" y="285651"/>
                </a:lnTo>
                <a:moveTo>
                  <a:pt x="360587" y="494214"/>
                </a:moveTo>
                <a:lnTo>
                  <a:pt x="360587" y="437514"/>
                </a:lnTo>
                <a:lnTo>
                  <a:pt x="269404" y="437514"/>
                </a:lnTo>
                <a:lnTo>
                  <a:pt x="269404" y="494214"/>
                </a:lnTo>
                <a:lnTo>
                  <a:pt x="360587" y="494214"/>
                </a:lnTo>
                <a:cubicBezTo>
                  <a:pt x="360587" y="496251"/>
                  <a:pt x="360587" y="494214"/>
                  <a:pt x="360587" y="494214"/>
                </a:cubicBezTo>
                <a:moveTo>
                  <a:pt x="457787" y="561051"/>
                </a:moveTo>
                <a:lnTo>
                  <a:pt x="504351" y="561051"/>
                </a:lnTo>
                <a:lnTo>
                  <a:pt x="504351" y="467878"/>
                </a:lnTo>
                <a:lnTo>
                  <a:pt x="457787" y="467878"/>
                </a:lnTo>
                <a:lnTo>
                  <a:pt x="457787" y="561051"/>
                </a:lnTo>
                <a:moveTo>
                  <a:pt x="457787" y="425387"/>
                </a:moveTo>
                <a:lnTo>
                  <a:pt x="504351" y="425387"/>
                </a:lnTo>
                <a:lnTo>
                  <a:pt x="504351" y="332214"/>
                </a:lnTo>
                <a:lnTo>
                  <a:pt x="457787" y="332214"/>
                </a:lnTo>
                <a:lnTo>
                  <a:pt x="457787" y="425387"/>
                </a:lnTo>
              </a:path>
            </a:pathLst>
          </a:custGeom>
          <a:solidFill>
            <a:schemeClr val="accent1"/>
          </a:solidFill>
          <a:ln w="2313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540327"/>
          </a:xfrm>
          <a:solidFill>
            <a:schemeClr val="bg2">
              <a:lumMod val="60000"/>
              <a:lumOff val="40000"/>
            </a:schemeClr>
          </a:solidFill>
        </p:spPr>
        <p:txBody>
          <a:bodyPr>
            <a:normAutofit fontScale="90000"/>
          </a:bodyPr>
          <a:lstStyle/>
          <a:p>
            <a:pPr algn="ctr"/>
            <a:r>
              <a:rPr lang="en-US" b="1" dirty="0"/>
              <a:t>References</a:t>
            </a:r>
            <a:endParaRPr lang="en-IN" b="1" dirty="0"/>
          </a:p>
        </p:txBody>
      </p:sp>
      <p:sp>
        <p:nvSpPr>
          <p:cNvPr id="3" name="Content Placeholder 2"/>
          <p:cNvSpPr>
            <a:spLocks noGrp="1"/>
          </p:cNvSpPr>
          <p:nvPr>
            <p:ph idx="1"/>
          </p:nvPr>
        </p:nvSpPr>
        <p:spPr>
          <a:xfrm>
            <a:off x="146685" y="615315"/>
            <a:ext cx="12045315" cy="6242685"/>
          </a:xfrm>
          <a:solidFill>
            <a:schemeClr val="accent1">
              <a:lumMod val="20000"/>
              <a:lumOff val="80000"/>
            </a:schemeClr>
          </a:solidFill>
        </p:spPr>
        <p:style>
          <a:lnRef idx="2">
            <a:schemeClr val="dk1"/>
          </a:lnRef>
          <a:fillRef idx="1">
            <a:schemeClr val="lt1"/>
          </a:fillRef>
          <a:effectRef idx="0">
            <a:schemeClr val="dk1"/>
          </a:effectRef>
          <a:fontRef idx="minor">
            <a:schemeClr val="dk1"/>
          </a:fontRef>
        </p:style>
        <p:txBody>
          <a:bodyPr>
            <a:noAutofit/>
          </a:bodyPr>
          <a:lstStyle/>
          <a:p>
            <a:pPr algn="just"/>
            <a:r>
              <a:rPr lang="en-GB" sz="700" dirty="0" err="1"/>
              <a:t>Abuzied</a:t>
            </a:r>
            <a:r>
              <a:rPr lang="en-GB" sz="700" dirty="0"/>
              <a:t>, Y., </a:t>
            </a:r>
            <a:r>
              <a:rPr lang="en-GB" sz="700" dirty="0" err="1"/>
              <a:t>Alshammary</a:t>
            </a:r>
            <a:r>
              <a:rPr lang="en-GB" sz="700" dirty="0"/>
              <a:t>, S.A., </a:t>
            </a:r>
            <a:r>
              <a:rPr lang="en-GB" sz="700" dirty="0" err="1"/>
              <a:t>Alhalahlah</a:t>
            </a:r>
            <a:r>
              <a:rPr lang="en-GB" sz="700" dirty="0"/>
              <a:t>, T. and </a:t>
            </a:r>
            <a:r>
              <a:rPr lang="en-GB" sz="700" dirty="0" err="1"/>
              <a:t>Somduth</a:t>
            </a:r>
            <a:r>
              <a:rPr lang="en-GB" sz="700" dirty="0"/>
              <a:t>, S., 2023. Using FOCUS-PDSA quality improvement methodology model in healthcare: process and outcomes. </a:t>
            </a:r>
            <a:r>
              <a:rPr lang="en-GB" sz="700" i="1" dirty="0"/>
              <a:t>Global Journal on Quality and Safety in Healthcare</a:t>
            </a:r>
            <a:r>
              <a:rPr lang="en-GB" sz="700" dirty="0"/>
              <a:t>, </a:t>
            </a:r>
            <a:r>
              <a:rPr lang="en-GB" sz="700" i="1" dirty="0"/>
              <a:t>6</a:t>
            </a:r>
            <a:r>
              <a:rPr lang="en-GB" sz="700" dirty="0"/>
              <a:t>(2), pp.70-72. </a:t>
            </a:r>
            <a:r>
              <a:rPr lang="en-GB" sz="700" u="sng" dirty="0">
                <a:hlinkClick r:id="rId2"/>
              </a:rPr>
              <a:t>https://pmc.ncbi.nlm.nih.gov/articles/PMC10275632/pdf/i2589-9449-6-2-70.pdf</a:t>
            </a:r>
            <a:r>
              <a:rPr lang="en-GB" sz="700" dirty="0"/>
              <a:t> </a:t>
            </a:r>
            <a:endParaRPr lang="en-IN" sz="700" dirty="0"/>
          </a:p>
          <a:p>
            <a:pPr algn="just"/>
            <a:r>
              <a:rPr lang="en-GB" sz="700" dirty="0"/>
              <a:t>Adelman-Mullally, T., Nielsen, S. and Chung, S.Y., 2023. Planned change in modern hierarchical organizations: A three-step model. </a:t>
            </a:r>
            <a:r>
              <a:rPr lang="en-GB" sz="700" i="1" dirty="0"/>
              <a:t>Journal of Professional Nursing</a:t>
            </a:r>
            <a:r>
              <a:rPr lang="en-GB" sz="700" dirty="0"/>
              <a:t>, </a:t>
            </a:r>
            <a:r>
              <a:rPr lang="en-GB" sz="700" i="1" dirty="0"/>
              <a:t>46</a:t>
            </a:r>
            <a:r>
              <a:rPr lang="en-GB" sz="700" dirty="0"/>
              <a:t>, pp.1-6. </a:t>
            </a:r>
            <a:endParaRPr lang="en-IN" sz="700" dirty="0"/>
          </a:p>
          <a:p>
            <a:pPr algn="just"/>
            <a:r>
              <a:rPr lang="en-GB" sz="700" dirty="0"/>
              <a:t>Barr, E. and Brannan, G.D., 2024. Quality improvement methods (lean, PDSA, Six Sigma). In </a:t>
            </a:r>
            <a:r>
              <a:rPr lang="en-GB" sz="700" i="1" dirty="0" err="1"/>
              <a:t>StatPearls</a:t>
            </a:r>
            <a:r>
              <a:rPr lang="en-GB" sz="700" i="1" dirty="0"/>
              <a:t> [Internet]</a:t>
            </a:r>
            <a:r>
              <a:rPr lang="en-GB" sz="700" dirty="0"/>
              <a:t>. </a:t>
            </a:r>
            <a:r>
              <a:rPr lang="en-GB" sz="700" dirty="0" err="1"/>
              <a:t>StatPearls</a:t>
            </a:r>
            <a:r>
              <a:rPr lang="en-GB" sz="700" dirty="0"/>
              <a:t> Publishing. </a:t>
            </a:r>
            <a:r>
              <a:rPr lang="en-GB" sz="700" u="sng" dirty="0">
                <a:hlinkClick r:id="rId3"/>
              </a:rPr>
              <a:t>https://www.ncbi.nlm.nih.gov/books/NBK599556/</a:t>
            </a:r>
            <a:r>
              <a:rPr lang="en-GB" sz="700" dirty="0"/>
              <a:t> </a:t>
            </a:r>
            <a:endParaRPr lang="en-IN" sz="700" dirty="0"/>
          </a:p>
          <a:p>
            <a:pPr algn="just"/>
            <a:r>
              <a:rPr lang="en-GB" sz="700" dirty="0"/>
              <a:t>Capper, T., Ferguson, B. and </a:t>
            </a:r>
            <a:r>
              <a:rPr lang="en-GB" sz="700" dirty="0" err="1"/>
              <a:t>Muurlink</a:t>
            </a:r>
            <a:r>
              <a:rPr lang="en-GB" sz="700" dirty="0"/>
              <a:t>, O., 2024. Health professionals' experiences of whistleblowing in maternal and newborn healthcare settings: A scoping review and thematic analysis. </a:t>
            </a:r>
            <a:r>
              <a:rPr lang="en-GB" sz="700" i="1" dirty="0"/>
              <a:t>Women and Birth</a:t>
            </a:r>
            <a:r>
              <a:rPr lang="en-GB" sz="700" dirty="0"/>
              <a:t>, </a:t>
            </a:r>
            <a:r>
              <a:rPr lang="en-GB" sz="700" i="1" dirty="0"/>
              <a:t>37</a:t>
            </a:r>
            <a:r>
              <a:rPr lang="en-GB" sz="700" dirty="0"/>
              <a:t>(3), p.101593. </a:t>
            </a:r>
            <a:r>
              <a:rPr lang="en-GB" sz="700" u="sng" dirty="0">
                <a:hlinkClick r:id="rId4"/>
              </a:rPr>
              <a:t>https://www.sciencedirect.com/science/article/pii/S1871519224000416</a:t>
            </a:r>
            <a:r>
              <a:rPr lang="en-GB" sz="700" dirty="0"/>
              <a:t> </a:t>
            </a:r>
            <a:endParaRPr lang="en-IN" sz="700" dirty="0"/>
          </a:p>
          <a:p>
            <a:pPr algn="just"/>
            <a:r>
              <a:rPr lang="en-IN" sz="700" dirty="0"/>
              <a:t>Care Quality Commission (2025). </a:t>
            </a:r>
            <a:r>
              <a:rPr lang="en-IN" sz="700" i="1" dirty="0"/>
              <a:t>Regulation 20: Duty of Candour - Care Quality Commission</a:t>
            </a:r>
            <a:r>
              <a:rPr lang="en-IN" sz="700" dirty="0"/>
              <a:t>. [online] Cqc.org.uk. Available at: </a:t>
            </a:r>
            <a:r>
              <a:rPr lang="en-IN" sz="700" u="sng" dirty="0">
                <a:hlinkClick r:id="rId5"/>
              </a:rPr>
              <a:t>https://www.cqc.org.uk/guidance-regulation/providers/regulations-service-providers-and-managers/health-social-care-act/regulation-20</a:t>
            </a:r>
            <a:r>
              <a:rPr lang="en-IN" sz="700" dirty="0"/>
              <a:t> [Accessed 13 July 2026].</a:t>
            </a:r>
          </a:p>
          <a:p>
            <a:pPr algn="just"/>
            <a:r>
              <a:rPr lang="en-GB" sz="700" dirty="0"/>
              <a:t>Carstensen, K., Kjeldsen, A.M. and Nielsen, C.P., 2024. Distributed leadership in health quality improvement collaboratives. </a:t>
            </a:r>
            <a:r>
              <a:rPr lang="en-GB" sz="700" i="1" dirty="0"/>
              <a:t>Health care management review</a:t>
            </a:r>
            <a:r>
              <a:rPr lang="en-GB" sz="700" dirty="0"/>
              <a:t>, </a:t>
            </a:r>
            <a:r>
              <a:rPr lang="en-GB" sz="700" i="1" dirty="0"/>
              <a:t>49</a:t>
            </a:r>
            <a:r>
              <a:rPr lang="en-GB" sz="700" dirty="0"/>
              <a:t>(1), pp.46-58. </a:t>
            </a:r>
            <a:r>
              <a:rPr lang="en-GB" sz="700" u="sng" dirty="0">
                <a:hlinkClick r:id="rId6"/>
              </a:rPr>
              <a:t>https://journals.lww.com/hcmrjournal/_layouts/15/oaks.journals/downloadpdf.aspx?an=00004010-202401000-00006</a:t>
            </a:r>
            <a:r>
              <a:rPr lang="en-GB" sz="700" dirty="0"/>
              <a:t> </a:t>
            </a:r>
            <a:endParaRPr lang="en-IN" sz="700" dirty="0"/>
          </a:p>
          <a:p>
            <a:pPr algn="just"/>
            <a:r>
              <a:rPr lang="en-GB" sz="700" dirty="0"/>
              <a:t>Chant, K., Latour, J.M., Booth, N., Viola, L., Crofts, K., Nishimura, Y. and Gallagher, K., 2024. Job satisfaction and intent to stay in neonatal nursing in England and Wales: a study protocol. </a:t>
            </a:r>
            <a:r>
              <a:rPr lang="en-GB" sz="700" i="1" dirty="0"/>
              <a:t>BMC Health Services Research</a:t>
            </a:r>
            <a:r>
              <a:rPr lang="en-GB" sz="700" dirty="0"/>
              <a:t>, </a:t>
            </a:r>
            <a:r>
              <a:rPr lang="en-GB" sz="700" i="1" dirty="0"/>
              <a:t>24</a:t>
            </a:r>
            <a:r>
              <a:rPr lang="en-GB" sz="700" dirty="0"/>
              <a:t>(1), p.913. </a:t>
            </a:r>
            <a:r>
              <a:rPr lang="en-GB" sz="700" u="sng" dirty="0">
                <a:hlinkClick r:id="rId7"/>
              </a:rPr>
              <a:t>https://link.springer.com/content/pdf/10.1186/s12913-024-11379-0.pdf</a:t>
            </a:r>
            <a:r>
              <a:rPr lang="en-GB" sz="700" dirty="0"/>
              <a:t> </a:t>
            </a:r>
            <a:endParaRPr lang="en-IN" sz="700" dirty="0"/>
          </a:p>
          <a:p>
            <a:pPr algn="just"/>
            <a:r>
              <a:rPr lang="en-GB" sz="700" dirty="0"/>
              <a:t>Delpino, R., Lees-Deutsch, L. and Solanki, B., 2023. ‘Speaking </a:t>
            </a:r>
            <a:r>
              <a:rPr lang="en-GB" sz="700" dirty="0" err="1"/>
              <a:t>Up’for</a:t>
            </a:r>
            <a:r>
              <a:rPr lang="en-GB" sz="700" dirty="0"/>
              <a:t> patient safety and staff well-being: a qualitative study. </a:t>
            </a:r>
            <a:r>
              <a:rPr lang="en-GB" sz="700" i="1" dirty="0"/>
              <a:t>BMJ Open Quality</a:t>
            </a:r>
            <a:r>
              <a:rPr lang="en-GB" sz="700" dirty="0"/>
              <a:t>, </a:t>
            </a:r>
            <a:r>
              <a:rPr lang="en-GB" sz="700" i="1" dirty="0"/>
              <a:t>12</a:t>
            </a:r>
            <a:r>
              <a:rPr lang="en-GB" sz="700" dirty="0"/>
              <a:t>(2). </a:t>
            </a:r>
            <a:r>
              <a:rPr lang="en-GB" sz="700" u="sng" dirty="0">
                <a:hlinkClick r:id="rId8"/>
              </a:rPr>
              <a:t>https://bmjopenquality.bmj.com/content/bmjqir/12/2/e002047.full.pdf</a:t>
            </a:r>
            <a:r>
              <a:rPr lang="en-GB" sz="700" dirty="0"/>
              <a:t> </a:t>
            </a:r>
            <a:endParaRPr lang="en-IN" sz="700" dirty="0"/>
          </a:p>
          <a:p>
            <a:pPr algn="just"/>
            <a:r>
              <a:rPr lang="en-GB" sz="700" dirty="0" err="1"/>
              <a:t>Endalamaw</a:t>
            </a:r>
            <a:r>
              <a:rPr lang="en-GB" sz="700" dirty="0"/>
              <a:t>, A., Khatri, R.B., Mengistu, T.S., </a:t>
            </a:r>
            <a:r>
              <a:rPr lang="en-GB" sz="700" dirty="0" err="1"/>
              <a:t>Erku</a:t>
            </a:r>
            <a:r>
              <a:rPr lang="en-GB" sz="700" dirty="0"/>
              <a:t>, D., </a:t>
            </a:r>
            <a:r>
              <a:rPr lang="en-GB" sz="700" dirty="0" err="1"/>
              <a:t>Wolka</a:t>
            </a:r>
            <a:r>
              <a:rPr lang="en-GB" sz="700" dirty="0"/>
              <a:t>, E., Zewdie, A. and Assefa, Y., 2024. A scoping review of continuous quality improvement in healthcare system: conceptualization, models and tools, barriers and facilitators, and impact. </a:t>
            </a:r>
            <a:r>
              <a:rPr lang="en-GB" sz="700" i="1" dirty="0"/>
              <a:t>BMC health services research</a:t>
            </a:r>
            <a:r>
              <a:rPr lang="en-GB" sz="700" dirty="0"/>
              <a:t>, </a:t>
            </a:r>
            <a:r>
              <a:rPr lang="en-GB" sz="700" i="1" dirty="0"/>
              <a:t>24</a:t>
            </a:r>
            <a:r>
              <a:rPr lang="en-GB" sz="700" dirty="0"/>
              <a:t>(1), p.487. </a:t>
            </a:r>
            <a:r>
              <a:rPr lang="en-GB" sz="700" u="sng" dirty="0">
                <a:hlinkClick r:id="rId9"/>
              </a:rPr>
              <a:t>https://link.springer.com/content/pdf/10.1186/s12913-024-10828-0.pdf</a:t>
            </a:r>
            <a:r>
              <a:rPr lang="en-GB" sz="700" dirty="0"/>
              <a:t> </a:t>
            </a:r>
            <a:endParaRPr lang="en-IN" sz="700" dirty="0"/>
          </a:p>
          <a:p>
            <a:pPr algn="just"/>
            <a:r>
              <a:rPr lang="en-GB" sz="700" dirty="0"/>
              <a:t>George, K.L., Fowler, M., Ojha, V., Fong, M.M., </a:t>
            </a:r>
            <a:r>
              <a:rPr lang="en-GB" sz="700" dirty="0" err="1"/>
              <a:t>Isenegger</a:t>
            </a:r>
            <a:r>
              <a:rPr lang="en-GB" sz="700" dirty="0"/>
              <a:t>, K., </a:t>
            </a:r>
            <a:r>
              <a:rPr lang="en-GB" sz="700" dirty="0" err="1"/>
              <a:t>Perdriau</a:t>
            </a:r>
            <a:r>
              <a:rPr lang="en-GB" sz="700" dirty="0"/>
              <a:t>, C., Saffar Perez, M., Gertner, Y. and Lewis, C., 2026. Using Kotter’s Eight-Stage Model to Understand Departmental Efforts to Broaden Participation in Computing. </a:t>
            </a:r>
            <a:r>
              <a:rPr lang="en-GB" sz="700" i="1" dirty="0"/>
              <a:t>ACM Transactions on Computing Education</a:t>
            </a:r>
            <a:r>
              <a:rPr lang="en-GB" sz="700" dirty="0"/>
              <a:t>, </a:t>
            </a:r>
            <a:r>
              <a:rPr lang="en-GB" sz="700" i="1" dirty="0"/>
              <a:t>26</a:t>
            </a:r>
            <a:r>
              <a:rPr lang="en-GB" sz="700" dirty="0"/>
              <a:t>(4), pp.1-27. </a:t>
            </a:r>
            <a:r>
              <a:rPr lang="en-GB" sz="700" u="sng" dirty="0">
                <a:hlinkClick r:id="rId10"/>
              </a:rPr>
              <a:t>https://dl.acm.org/doi/pdf/10.1145/3800570</a:t>
            </a:r>
            <a:r>
              <a:rPr lang="en-GB" sz="700" dirty="0"/>
              <a:t> </a:t>
            </a:r>
            <a:endParaRPr lang="en-IN" sz="700" dirty="0"/>
          </a:p>
          <a:p>
            <a:pPr algn="just"/>
            <a:r>
              <a:rPr lang="en-GB" sz="700" dirty="0"/>
              <a:t>Hamdan, M., Jaaffar, A.H., </a:t>
            </a:r>
            <a:r>
              <a:rPr lang="en-GB" sz="700" dirty="0" err="1"/>
              <a:t>Khraisat</a:t>
            </a:r>
            <a:r>
              <a:rPr lang="en-GB" sz="700" dirty="0"/>
              <a:t>, O., Issa, M.R. and Jarrar, M.T., 2024. The association of transformational leadership on safety practices among nurses: the mediating role of patient safety culture. </a:t>
            </a:r>
            <a:r>
              <a:rPr lang="en-GB" sz="700" i="1" dirty="0"/>
              <a:t>Risk Management and Healthcare Policy</a:t>
            </a:r>
            <a:r>
              <a:rPr lang="en-GB" sz="700" dirty="0"/>
              <a:t>, pp.1687-1700. </a:t>
            </a:r>
            <a:r>
              <a:rPr lang="en-GB" sz="700" u="sng" dirty="0">
                <a:hlinkClick r:id="rId11"/>
              </a:rPr>
              <a:t>https://www.tandfonline.com/doi/pdf/10.2147/RMHP.S458505</a:t>
            </a:r>
            <a:r>
              <a:rPr lang="en-GB" sz="700" dirty="0"/>
              <a:t> </a:t>
            </a:r>
            <a:endParaRPr lang="en-IN" sz="700" dirty="0"/>
          </a:p>
          <a:p>
            <a:pPr algn="just"/>
            <a:r>
              <a:rPr lang="en-GB" sz="700" dirty="0"/>
              <a:t>Kim, S., Kitzmiller, R., </a:t>
            </a:r>
            <a:r>
              <a:rPr lang="en-GB" sz="700" dirty="0" err="1"/>
              <a:t>Baernholdt</a:t>
            </a:r>
            <a:r>
              <a:rPr lang="en-GB" sz="700" dirty="0"/>
              <a:t>, M., Lynn, M.R. and Jones, C.B., 2023. Patient safety culture: the impact on workplace violence and health worker burnout. </a:t>
            </a:r>
            <a:r>
              <a:rPr lang="en-GB" sz="700" i="1" dirty="0"/>
              <a:t>Workplace health &amp; safety</a:t>
            </a:r>
            <a:r>
              <a:rPr lang="en-GB" sz="700" dirty="0"/>
              <a:t>, </a:t>
            </a:r>
            <a:r>
              <a:rPr lang="en-GB" sz="700" i="1" dirty="0"/>
              <a:t>71</a:t>
            </a:r>
            <a:r>
              <a:rPr lang="en-GB" sz="700" dirty="0"/>
              <a:t>(2), pp.78-88. </a:t>
            </a:r>
            <a:r>
              <a:rPr lang="en-GB" sz="700" u="sng" dirty="0">
                <a:hlinkClick r:id="rId12"/>
              </a:rPr>
              <a:t>https://journals.sagepub.com/doi/pdf/10.1177/21650799221126364</a:t>
            </a:r>
            <a:r>
              <a:rPr lang="en-GB" sz="700" dirty="0"/>
              <a:t> </a:t>
            </a:r>
            <a:endParaRPr lang="en-IN" sz="700" dirty="0"/>
          </a:p>
          <a:p>
            <a:pPr algn="just"/>
            <a:r>
              <a:rPr lang="en-GB" sz="700" dirty="0" err="1"/>
              <a:t>Manandi</a:t>
            </a:r>
            <a:r>
              <a:rPr lang="en-GB" sz="700" dirty="0"/>
              <a:t>, D., Tu, Q., Hafiz, N., Raeside, R., Redfern, J. and Hyun, K., 2023. The evaluation of the Plan–Do–Study–Act cycles for a healthcare quality improvement intervention in primary care. </a:t>
            </a:r>
            <a:r>
              <a:rPr lang="en-GB" sz="700" i="1" dirty="0"/>
              <a:t>Australian Journal of primary health</a:t>
            </a:r>
            <a:r>
              <a:rPr lang="en-GB" sz="700" dirty="0"/>
              <a:t>, </a:t>
            </a:r>
            <a:r>
              <a:rPr lang="en-GB" sz="700" i="1" dirty="0"/>
              <a:t>30</a:t>
            </a:r>
            <a:r>
              <a:rPr lang="en-GB" sz="700" dirty="0"/>
              <a:t>(1), p.PY23123. </a:t>
            </a:r>
            <a:r>
              <a:rPr lang="en-GB" sz="700" u="sng" dirty="0">
                <a:hlinkClick r:id="rId13"/>
              </a:rPr>
              <a:t>https://connectsci.au/py/article-pdf/doi/10.1071/PY23123/586598/py23123.pdf</a:t>
            </a:r>
            <a:r>
              <a:rPr lang="en-GB" sz="700" dirty="0"/>
              <a:t> </a:t>
            </a:r>
            <a:endParaRPr lang="en-IN" sz="700" dirty="0"/>
          </a:p>
          <a:p>
            <a:pPr algn="just"/>
            <a:r>
              <a:rPr lang="en-IN" sz="700" dirty="0"/>
              <a:t>NHS England (2022). </a:t>
            </a:r>
            <a:r>
              <a:rPr lang="en-IN" sz="700" i="1" dirty="0"/>
              <a:t>NHS England » Freedom to speak up national policy, guidance and planning tool</a:t>
            </a:r>
            <a:r>
              <a:rPr lang="en-IN" sz="700" dirty="0"/>
              <a:t>. [online] Www.england.nhs.uk. Available at: </a:t>
            </a:r>
            <a:r>
              <a:rPr lang="en-IN" sz="700" u="sng" dirty="0">
                <a:hlinkClick r:id="rId14"/>
              </a:rPr>
              <a:t>https://www.england.nhs.uk/ourwork/freedom-to-speak-up/developing-freedom-to-speak-up-arrangements-in-the-nhs/</a:t>
            </a:r>
            <a:r>
              <a:rPr lang="en-IN" sz="700" dirty="0"/>
              <a:t> [Accessed 13 July 2026].</a:t>
            </a:r>
          </a:p>
          <a:p>
            <a:pPr algn="just"/>
            <a:r>
              <a:rPr lang="en-IN" sz="700" dirty="0"/>
              <a:t>NHS England (2023). </a:t>
            </a:r>
            <a:r>
              <a:rPr lang="en-IN" sz="700" i="1" dirty="0"/>
              <a:t>NHS England » Verdict in the trial of Lucy Letby</a:t>
            </a:r>
            <a:r>
              <a:rPr lang="en-IN" sz="700" dirty="0"/>
              <a:t>. [online] Www.england.nhs.uk. Available at: </a:t>
            </a:r>
            <a:r>
              <a:rPr lang="en-IN" sz="700" u="sng" dirty="0">
                <a:hlinkClick r:id="rId15"/>
              </a:rPr>
              <a:t>https://www.england.nhs.uk/long-read/verdict-in-the-trial-of-lucy-letby/</a:t>
            </a:r>
            <a:r>
              <a:rPr lang="en-GB" sz="700" dirty="0"/>
              <a:t> </a:t>
            </a:r>
            <a:r>
              <a:rPr lang="en-IN" sz="700" dirty="0"/>
              <a:t>[Accessed 13 July 2026].</a:t>
            </a:r>
          </a:p>
          <a:p>
            <a:pPr algn="just"/>
            <a:r>
              <a:rPr lang="en-IN" sz="700" dirty="0"/>
              <a:t>NHS England (2023). </a:t>
            </a:r>
            <a:r>
              <a:rPr lang="en-IN" sz="700" i="1" dirty="0"/>
              <a:t>Plan, Do, Study, Act (PDSA) Cycles and the Model for Improvement</a:t>
            </a:r>
            <a:r>
              <a:rPr lang="en-IN" sz="700" dirty="0"/>
              <a:t>. [online] Available at: </a:t>
            </a:r>
            <a:r>
              <a:rPr lang="en-IN" sz="700" u="sng" dirty="0">
                <a:hlinkClick r:id="rId16"/>
              </a:rPr>
              <a:t>https://aqua.nhs.uk/wp-content/uploads/2023/07/qsir-pdsa-cycles-model-for-improvement.pdf</a:t>
            </a:r>
            <a:r>
              <a:rPr lang="en-IN" sz="700" dirty="0"/>
              <a:t> [Accessed 13 July 2026].</a:t>
            </a:r>
          </a:p>
          <a:p>
            <a:pPr algn="just"/>
            <a:r>
              <a:rPr lang="en-GB" sz="700" dirty="0"/>
              <a:t>Seo, J.K. and Lee, S.E., 2024. Improving patient safety and care quality through a “speaking-up” climate: the mediating role of situation monitoring. </a:t>
            </a:r>
            <a:r>
              <a:rPr lang="en-GB" sz="700" i="1" dirty="0"/>
              <a:t>Risk Management and Healthcare Policy</a:t>
            </a:r>
            <a:r>
              <a:rPr lang="en-GB" sz="700" dirty="0"/>
              <a:t>, pp.2035-2043. </a:t>
            </a:r>
            <a:r>
              <a:rPr lang="en-GB" sz="700" u="sng" dirty="0">
                <a:hlinkClick r:id="rId17"/>
              </a:rPr>
              <a:t>https://www.tandfonline.com/doi/pdf/10.2147/RMHP.S471043</a:t>
            </a:r>
            <a:r>
              <a:rPr lang="en-GB" sz="700" dirty="0"/>
              <a:t> </a:t>
            </a:r>
            <a:endParaRPr lang="en-IN" sz="700" dirty="0"/>
          </a:p>
          <a:p>
            <a:pPr algn="just"/>
            <a:r>
              <a:rPr lang="en-GB" sz="700" dirty="0" err="1"/>
              <a:t>Silvola</a:t>
            </a:r>
            <a:r>
              <a:rPr lang="en-GB" sz="700" dirty="0"/>
              <a:t>, S., Restelli, U., Croce, D. and Basu, D., 2024. Change management for services redesign in healthcare: a conceptual framework. </a:t>
            </a:r>
            <a:r>
              <a:rPr lang="en-GB" sz="700" i="1" dirty="0"/>
              <a:t>Journal of preventive medicine and hygiene</a:t>
            </a:r>
            <a:r>
              <a:rPr lang="en-GB" sz="700" dirty="0"/>
              <a:t>, </a:t>
            </a:r>
            <a:r>
              <a:rPr lang="en-GB" sz="700" i="1" dirty="0"/>
              <a:t>65</a:t>
            </a:r>
            <a:r>
              <a:rPr lang="en-GB" sz="700" dirty="0"/>
              <a:t>(3), p.E410. </a:t>
            </a:r>
            <a:r>
              <a:rPr lang="en-GB" sz="700" u="sng" dirty="0">
                <a:hlinkClick r:id="rId18"/>
              </a:rPr>
              <a:t>https://pmc.ncbi.nlm.nih.gov/articles/PMC11698107/</a:t>
            </a:r>
            <a:r>
              <a:rPr lang="en-GB" sz="700" dirty="0"/>
              <a:t> </a:t>
            </a:r>
            <a:endParaRPr lang="en-IN" sz="700" dirty="0"/>
          </a:p>
          <a:p>
            <a:pPr algn="just"/>
            <a:r>
              <a:rPr lang="en-IN" sz="700" dirty="0"/>
              <a:t>Thirlwall Inquiry (2026). </a:t>
            </a:r>
            <a:r>
              <a:rPr lang="en-IN" sz="700" i="1" dirty="0"/>
              <a:t>Terms of reference | The Thirlwall Inquiry</a:t>
            </a:r>
            <a:r>
              <a:rPr lang="en-IN" sz="700" dirty="0"/>
              <a:t>. [online] Available at: </a:t>
            </a:r>
            <a:r>
              <a:rPr lang="en-IN" sz="700" u="sng" dirty="0">
                <a:hlinkClick r:id="rId19"/>
              </a:rPr>
              <a:t>https://thirlwall.public-inquiry.uk/about/terms-of-reference/</a:t>
            </a:r>
            <a:r>
              <a:rPr lang="en-GB" sz="700" dirty="0"/>
              <a:t> </a:t>
            </a:r>
            <a:r>
              <a:rPr lang="en-IN" sz="700" dirty="0"/>
              <a:t>[Accessed 13 July 2026].</a:t>
            </a:r>
          </a:p>
          <a:p>
            <a:pPr algn="just"/>
            <a:r>
              <a:rPr lang="en-GB" sz="700" dirty="0"/>
              <a:t>Weaver, S., Stewart, K. and Kay, L., 2021. Systems-based investigation of patient safety incidents. </a:t>
            </a:r>
            <a:r>
              <a:rPr lang="en-GB" sz="700" i="1" dirty="0"/>
              <a:t>Future healthcare journal</a:t>
            </a:r>
            <a:r>
              <a:rPr lang="en-GB" sz="700" dirty="0"/>
              <a:t>, </a:t>
            </a:r>
            <a:r>
              <a:rPr lang="en-GB" sz="700" i="1" dirty="0"/>
              <a:t>8</a:t>
            </a:r>
            <a:r>
              <a:rPr lang="en-GB" sz="700" dirty="0"/>
              <a:t>(3), pp.e593-e597. </a:t>
            </a:r>
            <a:r>
              <a:rPr lang="en-GB" sz="700" u="sng" dirty="0">
                <a:hlinkClick r:id="rId20"/>
              </a:rPr>
              <a:t>https://www.sciencedirect.com/science/article/pii/S2514664524001103</a:t>
            </a:r>
            <a:r>
              <a:rPr lang="en-GB" sz="700" dirty="0"/>
              <a:t> </a:t>
            </a:r>
            <a:endParaRPr lang="en-IN" sz="700" dirty="0"/>
          </a:p>
          <a:p>
            <a:pPr algn="just"/>
            <a:r>
              <a:rPr lang="en-GB" sz="700" dirty="0"/>
              <a:t>Wiegmann, D.A., Wood, L.J., Cohen, T.N. and Shappell, S.A., 2022. Understanding the “Swiss Cheese Model” and its application to patient safety. </a:t>
            </a:r>
            <a:r>
              <a:rPr lang="en-GB" sz="700" i="1" dirty="0"/>
              <a:t>Journal of patient safety</a:t>
            </a:r>
            <a:r>
              <a:rPr lang="en-GB" sz="700" dirty="0"/>
              <a:t>, </a:t>
            </a:r>
            <a:r>
              <a:rPr lang="en-GB" sz="700" i="1" dirty="0"/>
              <a:t>18</a:t>
            </a:r>
            <a:r>
              <a:rPr lang="en-GB" sz="700" dirty="0"/>
              <a:t>(2), pp.119-123. </a:t>
            </a:r>
            <a:r>
              <a:rPr lang="en-GB" sz="700" u="sng" dirty="0">
                <a:hlinkClick r:id="rId21"/>
              </a:rPr>
              <a:t>https://pmc.ncbi.nlm.nih.gov/articles/PMC8514562/pdf/nihms-1651282.pdf</a:t>
            </a:r>
            <a:r>
              <a:rPr lang="en-GB" sz="700" dirty="0"/>
              <a:t> </a:t>
            </a:r>
            <a:endParaRPr lang="en-IN" sz="700" dirty="0"/>
          </a:p>
          <a:p>
            <a:pPr algn="just"/>
            <a:r>
              <a:rPr lang="en-GB" sz="700" dirty="0" err="1"/>
              <a:t>Ystaas</a:t>
            </a:r>
            <a:r>
              <a:rPr lang="en-GB" sz="700" dirty="0"/>
              <a:t>, L.M.K., </a:t>
            </a:r>
            <a:r>
              <a:rPr lang="en-GB" sz="700" dirty="0" err="1"/>
              <a:t>Nikitara</a:t>
            </a:r>
            <a:r>
              <a:rPr lang="en-GB" sz="700" dirty="0"/>
              <a:t>, M., Ghobrial, S., </a:t>
            </a:r>
            <a:r>
              <a:rPr lang="en-GB" sz="700" dirty="0" err="1"/>
              <a:t>Latzourakis</a:t>
            </a:r>
            <a:r>
              <a:rPr lang="en-GB" sz="700" dirty="0"/>
              <a:t>, E., Polychronis, G. and Constantinou, C.S., 2023. The impact of transformational leadership in the nursing work environment and patients’ outcomes: a systematic review. </a:t>
            </a:r>
            <a:r>
              <a:rPr lang="en-GB" sz="700" i="1" dirty="0"/>
              <a:t>Nursing Reports</a:t>
            </a:r>
            <a:r>
              <a:rPr lang="en-GB" sz="700" dirty="0"/>
              <a:t>, </a:t>
            </a:r>
            <a:r>
              <a:rPr lang="en-GB" sz="700" i="1" dirty="0"/>
              <a:t>13</a:t>
            </a:r>
            <a:r>
              <a:rPr lang="en-GB" sz="700" dirty="0"/>
              <a:t>(3), pp.1271-1290. </a:t>
            </a:r>
            <a:r>
              <a:rPr lang="en-GB" sz="700" u="sng" dirty="0">
                <a:hlinkClick r:id="rId22"/>
              </a:rPr>
              <a:t>https://www.mdpi.com/2039-4403/13/3/108</a:t>
            </a:r>
            <a:endParaRPr lang="en-IN" sz="700"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RESOURCE_RECORD_KEY" val="{&quot;70&quot;:[3325729,3322384,3319358,3325351,3312306,3325092]}"/>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1"/>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1"/>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DIAGRAM_USE_COLOR_VALUE" val="{&quot;color_scheme&quot;:1,&quot;color_type&quot;:1,&quot;theme_color_indexes&quot;:[5,6,5,6,5,6]}"/>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2"/>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2"/>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499999761581421,&quot;colorType&quot;:1,&quot;foreColorIndex&quot;:13,&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5"/>
  <p:tag name="KSO_WM_DIAGRAM_USE_COLOR_VALUE" val="{&quot;color_scheme&quot;:1,&quot;color_type&quot;:1,&quot;theme_color_indexes&quot;:[5,6,5,6,5,6]}"/>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3"/>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3"/>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DIAGRAM_USE_COLOR_VALUE" val="{&quot;color_scheme&quot;:1,&quot;color_type&quot;:1,&quot;theme_color_indexes&quot;:[5,6,5,6,5,6]}"/>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4"/>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4"/>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000000238418579,&quot;colorType&quot;:1,&quot;foreColorIndex&quot;:5,&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6"/>
  <p:tag name="KSO_WM_DIAGRAM_USE_COLOR_VALUE" val="{&quot;color_scheme&quot;:1,&quot;color_type&quot;:1,&quot;theme_color_indexes&quot;:[5,6,5,6,5,6]}"/>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5"/>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5"/>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000000238418579,&quot;colorType&quot;:1,&quot;foreColorIndex&quot;:5,&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6"/>
  <p:tag name="KSO_WM_DIAGRAM_USE_COLOR_VALUE" val="{&quot;color_scheme&quot;:1,&quot;color_type&quot;:1,&quot;theme_color_indexes&quot;:[5,6,5,6,5,6]}"/>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6"/>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6"/>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000000238418579,&quot;colorType&quot;:1,&quot;foreColorIndex&quot;:5,&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6"/>
  <p:tag name="KSO_WM_DIAGRAM_USE_COLOR_VALUE" val="{&quot;color_scheme&quot;:1,&quot;color_type&quot;:1,&quot;theme_color_indexes&quot;:[5,6,5,6,5,6]}"/>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7"/>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7"/>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000000238418579,&quot;colorType&quot;:1,&quot;foreColorIndex&quot;:5,&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6"/>
  <p:tag name="KSO_WM_DIAGRAM_USE_COLOR_VALUE" val="{&quot;color_scheme&quot;:1,&quot;color_type&quot;:1,&quot;theme_color_indexes&quot;:[5,6,5,6,5,6]}"/>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8"/>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8"/>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000000238418579,&quot;colorType&quot;:1,&quot;foreColorIndex&quot;:5,&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6"/>
  <p:tag name="KSO_WM_DIAGRAM_USE_COLOR_VALUE" val="{&quot;color_scheme&quot;:1,&quot;color_type&quot;:1,&quot;theme_color_indexes&quot;:[5,6,5,6,5,6]}"/>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9"/>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9"/>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000000238418579,&quot;colorType&quot;:1,&quot;foreColorIndex&quot;:5,&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6"/>
  <p:tag name="KSO_WM_DIAGRAM_USE_COLOR_VALUE" val="{&quot;color_scheme&quot;:1,&quot;color_type&quot;:1,&quot;theme_color_indexes&quot;:[5,6,5,6,5,6]}"/>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10"/>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10"/>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499999761581421,&quot;colorType&quot;:1,&quot;foreColorIndex&quot;:13,&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5"/>
  <p:tag name="KSO_WM_DIAGRAM_USE_COLOR_VALUE" val="{&quot;color_scheme&quot;:1,&quot;color_type&quot;:1,&quot;theme_color_indexes&quot;:[5,6,5,6,5,6]}"/>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11"/>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11"/>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499999761581421,&quot;colorType&quot;:1,&quot;foreColorIndex&quot;:13,&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5"/>
  <p:tag name="KSO_WM_DIAGRAM_USE_COLOR_VALUE" val="{&quot;color_scheme&quot;:1,&quot;color_type&quot;:1,&quot;theme_color_indexes&quot;:[5,6,5,6,5,6]}"/>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12"/>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12"/>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499999761581421,&quot;colorType&quot;:1,&quot;foreColorIndex&quot;:13,&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5"/>
  <p:tag name="KSO_WM_DIAGRAM_USE_COLOR_VALUE" val="{&quot;color_scheme&quot;:1,&quot;color_type&quot;:1,&quot;theme_color_indexes&quot;:[5,6,5,6,5,6]}"/>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13"/>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13"/>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499999761581421,&quot;colorType&quot;:1,&quot;foreColorIndex&quot;:13,&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5"/>
  <p:tag name="KSO_WM_DIAGRAM_USE_COLOR_VALUE" val="{&quot;color_scheme&quot;:1,&quot;color_type&quot;:1,&quot;theme_color_indexes&quot;:[5,6,5,6,5,6]}"/>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14"/>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14"/>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499999761581421,&quot;colorType&quot;:1,&quot;foreColorIndex&quot;:13,&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5"/>
  <p:tag name="KSO_WM_DIAGRAM_USE_COLOR_VALUE" val="{&quot;color_scheme&quot;:1,&quot;color_type&quot;:1,&quot;theme_color_indexes&quot;:[5,6,5,6,5,6]}"/>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15"/>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15"/>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499999761581421,&quot;colorType&quot;:1,&quot;foreColorIndex&quot;:13,&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5"/>
  <p:tag name="KSO_WM_DIAGRAM_USE_COLOR_VALUE" val="{&quot;color_scheme&quot;:1,&quot;color_type&quot;:1,&quot;theme_color_indexes&quot;:[5,6,5,6,5,6]}"/>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i*1_16"/>
  <p:tag name="KSO_WM_TEMPLATE_CATEGORY" val="diagram"/>
  <p:tag name="KSO_WM_TEMPLATE_INDEX" val="20238433"/>
  <p:tag name="KSO_WM_UNIT_LAYERLEVEL" val="1_1"/>
  <p:tag name="KSO_WM_TAG_VERSION" val="3.0"/>
  <p:tag name="KSO_WM_BEAUTIFY_FLAG" val="#wm#"/>
  <p:tag name="KSO_WM_DIAGRAM_GROUP_CODE" val="l1-1"/>
  <p:tag name="KSO_WM_UNIT_TYPE" val="l_i"/>
  <p:tag name="KSO_WM_UNIT_INDEX" val="1_16"/>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solid&quot;:{&quot;brightness&quot;:0.6499999761581421,&quot;colorType&quot;:1,&quot;foreColorIndex&quot;:13,&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5"/>
  <p:tag name="KSO_WM_DIAGRAM_USE_COLOR_VALUE" val="{&quot;color_scheme&quot;:1,&quot;color_type&quot;:1,&quot;theme_color_indexes&quot;:[5,6,5,6,5,6]}"/>
</p:tagLst>
</file>

<file path=ppt/tags/tag18.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1_1"/>
  <p:tag name="KSO_WM_UNIT_ID" val="diagram20238433_2*l_h_f*1_1_1"/>
  <p:tag name="KSO_WM_TEMPLATE_CATEGORY" val="diagram"/>
  <p:tag name="KSO_WM_TEMPLATE_INDEX" val="20238433"/>
  <p:tag name="KSO_WM_UNIT_LAYERLEVEL" val="1_1_1"/>
  <p:tag name="KSO_WM_TAG_VERSION" val="3.0"/>
  <p:tag name="KSO_WM_BEAUTIFY_FLAG" val="#wm#"/>
  <p:tag name="KSO_WM_UNIT_TEXT_FILL_FORE_SCHEMECOLOR_INDEX_BRIGHTNESS" val="0.15"/>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19.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3_1"/>
  <p:tag name="KSO_WM_UNIT_ID" val="diagram20238433_2*l_h_f*1_3_1"/>
  <p:tag name="KSO_WM_TEMPLATE_CATEGORY" val="diagram"/>
  <p:tag name="KSO_WM_TEMPLATE_INDEX" val="20238433"/>
  <p:tag name="KSO_WM_UNIT_LAYERLEVEL" val="1_1_1"/>
  <p:tag name="KSO_WM_TAG_VERSION" val="3.0"/>
  <p:tag name="KSO_WM_BEAUTIFY_FLAG" val="#wm#"/>
  <p:tag name="KSO_WM_UNIT_TEXT_FILL_FORE_SCHEMECOLOR_INDEX_BRIGHTNESS" val="0.15"/>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h_i*1_1_1"/>
  <p:tag name="KSO_WM_TEMPLATE_CATEGORY" val="diagram"/>
  <p:tag name="KSO_WM_TEMPLATE_INDEX" val="20238433"/>
  <p:tag name="KSO_WM_UNIT_LAYERLEVEL" val="1_1_1"/>
  <p:tag name="KSO_WM_TAG_VERSION" val="3.0"/>
  <p:tag name="KSO_WM_DIAGRAM_GROUP_CODE" val="l1-1"/>
  <p:tag name="KSO_WM_UNIT_SUBTYPE" val="d"/>
  <p:tag name="KSO_WM_UNIT_TYPE" val="l_h_i"/>
  <p:tag name="KSO_WM_UNIT_INDEX" val="1_1_1"/>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PRESET_TEXT" val="01"/>
  <p:tag name="KSO_WM_UNIT_TEXT_FILL_FORE_SCHEMECOLOR_INDEX" val="1"/>
  <p:tag name="KSO_WM_UNIT_TEXT_FILL_TYPE" val="1"/>
  <p:tag name="KSO_WM_DIAGRAM_USE_COLOR_VALUE" val="{&quot;color_scheme&quot;:1,&quot;color_type&quot;:1,&quot;theme_color_indexes&quot;:[5,6,5,6,5,6]}"/>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h_i*1_3_1"/>
  <p:tag name="KSO_WM_TEMPLATE_CATEGORY" val="diagram"/>
  <p:tag name="KSO_WM_TEMPLATE_INDEX" val="20238433"/>
  <p:tag name="KSO_WM_UNIT_LAYERLEVEL" val="1_1_1"/>
  <p:tag name="KSO_WM_TAG_VERSION" val="3.0"/>
  <p:tag name="KSO_WM_DIAGRAM_GROUP_CODE" val="l1-1"/>
  <p:tag name="KSO_WM_UNIT_SUBTYPE" val="d"/>
  <p:tag name="KSO_WM_UNIT_TYPE" val="l_h_i"/>
  <p:tag name="KSO_WM_UNIT_INDEX" val="1_3_1"/>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PRESET_TEXT" val="03"/>
  <p:tag name="KSO_WM_UNIT_TEXT_FILL_FORE_SCHEMECOLOR_INDEX" val="1"/>
  <p:tag name="KSO_WM_UNIT_TEXT_FILL_TYPE" val="1"/>
  <p:tag name="KSO_WM_DIAGRAM_USE_COLOR_VALUE" val="{&quot;color_scheme&quot;:1,&quot;color_type&quot;:1,&quot;theme_color_indexes&quot;:[5,6,5,6,5,6]}"/>
</p:tagLst>
</file>

<file path=ppt/tags/tag22.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2_1"/>
  <p:tag name="KSO_WM_UNIT_ID" val="diagram20238433_2*l_h_f*1_2_1"/>
  <p:tag name="KSO_WM_TEMPLATE_CATEGORY" val="diagram"/>
  <p:tag name="KSO_WM_TEMPLATE_INDEX" val="20238433"/>
  <p:tag name="KSO_WM_UNIT_LAYERLEVEL" val="1_1_1"/>
  <p:tag name="KSO_WM_TAG_VERSION" val="3.0"/>
  <p:tag name="KSO_WM_BEAUTIFY_FLAG" val="#wm#"/>
  <p:tag name="KSO_WM_UNIT_TEXT_FILL_FORE_SCHEMECOLOR_INDEX_BRIGHTNESS" val="0.15"/>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23.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4_1"/>
  <p:tag name="KSO_WM_UNIT_ID" val="diagram20238433_2*l_h_f*1_4_1"/>
  <p:tag name="KSO_WM_TEMPLATE_CATEGORY" val="diagram"/>
  <p:tag name="KSO_WM_TEMPLATE_INDEX" val="20238433"/>
  <p:tag name="KSO_WM_UNIT_LAYERLEVEL" val="1_1_1"/>
  <p:tag name="KSO_WM_TAG_VERSION" val="3.0"/>
  <p:tag name="KSO_WM_BEAUTIFY_FLAG" val="#wm#"/>
  <p:tag name="KSO_WM_UNIT_TEXT_FILL_FORE_SCHEMECOLOR_INDEX_BRIGHTNESS" val="0.15"/>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h_i*1_2_1"/>
  <p:tag name="KSO_WM_TEMPLATE_CATEGORY" val="diagram"/>
  <p:tag name="KSO_WM_TEMPLATE_INDEX" val="20238433"/>
  <p:tag name="KSO_WM_UNIT_LAYERLEVEL" val="1_1_1"/>
  <p:tag name="KSO_WM_TAG_VERSION" val="3.0"/>
  <p:tag name="KSO_WM_DIAGRAM_GROUP_CODE" val="l1-1"/>
  <p:tag name="KSO_WM_UNIT_SUBTYPE" val="d"/>
  <p:tag name="KSO_WM_UNIT_TYPE" val="l_h_i"/>
  <p:tag name="KSO_WM_UNIT_INDEX" val="1_2_1"/>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PRESET_TEXT" val="02"/>
  <p:tag name="KSO_WM_UNIT_TEXT_FILL_FORE_SCHEMECOLOR_INDEX" val="1"/>
  <p:tag name="KSO_WM_UNIT_TEXT_FILL_TYPE" val="1"/>
  <p:tag name="KSO_WM_DIAGRAM_USE_COLOR_VALUE" val="{&quot;color_scheme&quot;:1,&quot;color_type&quot;:1,&quot;theme_color_indexes&quot;:[5,6,5,6,5,6]}"/>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3_2*l_h_i*1_4_1"/>
  <p:tag name="KSO_WM_TEMPLATE_CATEGORY" val="diagram"/>
  <p:tag name="KSO_WM_TEMPLATE_INDEX" val="20238433"/>
  <p:tag name="KSO_WM_UNIT_LAYERLEVEL" val="1_1_1"/>
  <p:tag name="KSO_WM_TAG_VERSION" val="3.0"/>
  <p:tag name="KSO_WM_DIAGRAM_GROUP_CODE" val="l1-1"/>
  <p:tag name="KSO_WM_UNIT_SUBTYPE" val="d"/>
  <p:tag name="KSO_WM_UNIT_TYPE" val="l_h_i"/>
  <p:tag name="KSO_WM_UNIT_INDEX" val="1_4_1"/>
  <p:tag name="KSO_WM_DIAGRAM_VERSION" val="3"/>
  <p:tag name="KSO_WM_DIAGRAM_COLOR_TRICK" val="1"/>
  <p:tag name="KSO_WM_DIAGRAM_COLOR_TEXT_CAN_REMOVE" val="n"/>
  <p:tag name="KSO_WM_DIAGRAM_MAX_ITEMCNT" val="6"/>
  <p:tag name="KSO_WM_DIAGRAM_MIN_ITEMCNT" val="2"/>
  <p:tag name="KSO_WM_DIAGRAM_VIRTUALLY_FRAME" val="{&quot;height&quot;:343.3999938964844,&quot;left&quot;:31.2,&quot;top&quot;:142.4250030517578,&quot;width&quot;:681.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PRESET_TEXT" val="04"/>
  <p:tag name="KSO_WM_UNIT_TEXT_FILL_FORE_SCHEMECOLOR_INDEX" val="1"/>
  <p:tag name="KSO_WM_UNIT_TEXT_FILL_TYPE" val="1"/>
  <p:tag name="KSO_WM_DIAGRAM_USE_COLOR_VALUE" val="{&quot;color_scheme&quot;:1,&quot;color_type&quot;:1,&quot;theme_color_indexes&quot;:[5,6,5,6,5,6]}"/>
</p:tagLst>
</file>

<file path=ppt/tags/tag26.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7.4173889160156,&quot;left&quot;:91.47503937007875,&quot;top&quot;:164.9413055419922,&quot;width&quot;:777.0248690771868}"/>
  <p:tag name="KSO_WM_DIAGRAM_COLOR_MATCH_VALUE" val="{&quot;shape&quot;:{&quot;fill&quot;:{&quot;solid&quot;:{&quot;brightness&quot;:0.4000000059604645,&quot;colorType&quot;:1,&quot;foreColorIndex&quot;:5,&quot;transparency&quot;:0.7400000095367432},&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8351_1*l_h_i*1_1_1"/>
  <p:tag name="KSO_WM_TEMPLATE_CATEGORY" val="diagram"/>
  <p:tag name="KSO_WM_TEMPLATE_INDEX" val="20238351"/>
  <p:tag name="KSO_WM_UNIT_LAYERLEVEL" val="1_1_1"/>
  <p:tag name="KSO_WM_TAG_VERSION" val="3.0"/>
  <p:tag name="KSO_WM_BEAUTIFY_FLAG" val="#wm#"/>
  <p:tag name="KSO_WM_UNIT_FILL_TYPE" val="1"/>
  <p:tag name="KSO_WM_UNIT_FILL_FORE_SCHEMECOLOR_INDEX" val="5"/>
  <p:tag name="KSO_WM_UNIT_FILL_FORE_SCHEMECOLOR_INDEX_BRIGHTNESS" val="0.4"/>
  <p:tag name="KSO_WM_DIAGRAM_USE_COLOR_VALUE" val="{&quot;color_scheme&quot;:1,&quot;color_type&quot;:1,&quot;theme_color_indexes&quot;:[5,6,5,6,5,6]}"/>
</p:tagLst>
</file>

<file path=ppt/tags/tag27.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7.4173889160156,&quot;left&quot;:91.47503937007875,&quot;top&quot;:164.9413055419922,&quot;width&quot;:777.0248690771868}"/>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i"/>
  <p:tag name="KSO_WM_UNIT_INDEX" val="1_1"/>
  <p:tag name="KSO_WM_UNIT_ID" val="diagram20238351_1*l_i*1_1"/>
  <p:tag name="KSO_WM_TEMPLATE_CATEGORY" val="diagram"/>
  <p:tag name="KSO_WM_TEMPLATE_INDEX" val="20238351"/>
  <p:tag name="KSO_WM_UNIT_LAYERLEVEL" val="1_1"/>
  <p:tag name="KSO_WM_TAG_VERSION" val="3.0"/>
  <p:tag name="KSO_WM_BEAUTIFY_FLAG" val="#wm#"/>
  <p:tag name="KSO_WM_UNIT_LINE_FORE_SCHEMECOLOR_INDEX" val="5"/>
  <p:tag name="KSO_WM_DIAGRAM_USE_COLOR_VALUE" val="{&quot;color_scheme&quot;:1,&quot;color_type&quot;:1,&quot;theme_color_indexes&quot;:[5,6,5,6,5,6]}"/>
</p:tagLst>
</file>

<file path=ppt/tags/tag28.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7.4173889160156,&quot;left&quot;:91.47503937007875,&quot;top&quot;:164.9413055419922,&quot;width&quot;:777.0248690771868}"/>
  <p:tag name="KSO_WM_DIAGRAM_COLOR_MATCH_VALUE" val="{&quot;shape&quot;:{&quot;fill&quot;:{&quot;solid&quot;:{&quot;brightness&quot;:0.4000000059604645,&quot;colorType&quot;:1,&quot;foreColorIndex&quot;:5,&quot;transparency&quot;:0.6800000071525574},&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8351_1*l_h_i*1_2_1"/>
  <p:tag name="KSO_WM_TEMPLATE_CATEGORY" val="diagram"/>
  <p:tag name="KSO_WM_TEMPLATE_INDEX" val="20238351"/>
  <p:tag name="KSO_WM_UNIT_LAYERLEVEL" val="1_1_1"/>
  <p:tag name="KSO_WM_TAG_VERSION" val="3.0"/>
  <p:tag name="KSO_WM_BEAUTIFY_FLAG" val="#wm#"/>
  <p:tag name="KSO_WM_UNIT_FILL_TYPE" val="1"/>
  <p:tag name="KSO_WM_UNIT_FILL_FORE_SCHEMECOLOR_INDEX" val="5"/>
  <p:tag name="KSO_WM_UNIT_FILL_FORE_SCHEMECOLOR_INDEX_BRIGHTNESS" val="0.4"/>
  <p:tag name="KSO_WM_DIAGRAM_USE_COLOR_VALUE" val="{&quot;color_scheme&quot;:1,&quot;color_type&quot;:1,&quot;theme_color_indexes&quot;:[5,6,5,6,5,6]}"/>
</p:tagLst>
</file>

<file path=ppt/tags/tag29.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7.4173889160156,&quot;left&quot;:91.47503937007875,&quot;top&quot;:164.9413055419922,&quot;width&quot;:777.0248690771868}"/>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2"/>
  <p:tag name="KSO_WM_UNIT_ID" val="diagram20238351_1*l_h_f*1_2_2"/>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30.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7.4173889160156,&quot;left&quot;:91.47503937007875,&quot;top&quot;:164.9413055419922,&quot;width&quot;:777.0248690771868}"/>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2"/>
  <p:tag name="KSO_WM_UNIT_ID" val="diagram20238351_1*l_h_f*1_1_2"/>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31.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7.4173889160156,&quot;left&quot;:91.47503937007875,&quot;top&quot;:164.9413055419922,&quot;width&quot;:777.0248690771868}"/>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238351_1*l_h_f*1_4_1"/>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32.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7.4173889160156,&quot;left&quot;:91.47503937007875,&quot;top&quot;:164.9413055419922,&quot;width&quot;:777.0248690771868}"/>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38351_1*l_h_f*1_3_1"/>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33.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7.4173889160156,&quot;left&quot;:91.47503937007875,&quot;top&quot;:164.9413055419922,&quot;width&quot;:777.0248690771868}"/>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VALUE" val="180*180"/>
  <p:tag name="KSO_WM_UNIT_HIGHLIGHT" val="0"/>
  <p:tag name="KSO_WM_UNIT_COMPATIBLE" val="0"/>
  <p:tag name="KSO_WM_UNIT_DIAGRAM_ISNUMVISUAL" val="0"/>
  <p:tag name="KSO_WM_UNIT_DIAGRAM_ISREFERUNIT" val="0"/>
  <p:tag name="KSO_WM_DIAGRAM_GROUP_CODE" val="l1-1"/>
  <p:tag name="KSO_WM_UNIT_TYPE" val="l_x"/>
  <p:tag name="KSO_WM_UNIT_INDEX" val="1_1"/>
  <p:tag name="KSO_WM_UNIT_ID" val="diagram20238351_1*l_x*1_1"/>
  <p:tag name="KSO_WM_TEMPLATE_CATEGORY" val="diagram"/>
  <p:tag name="KSO_WM_TEMPLATE_INDEX" val="20238351"/>
  <p:tag name="KSO_WM_UNIT_LAYERLEVEL" val="1_1"/>
  <p:tag name="KSO_WM_TAG_VERSION" val="3.0"/>
  <p:tag name="KSO_WM_BEAUTIFY_FLAG" val="#wm#"/>
  <p:tag name="KSO_WM_UNIT_FILL_TYPE" val="1"/>
  <p:tag name="KSO_WM_UNIT_FILL_FORE_SCHEMECOLOR_INDEX" val="5"/>
  <p:tag name="KSO_WM_UNIT_FILL_FORE_SCHEMECOLOR_INDEX_BRIGHTNESS" val="0"/>
  <p:tag name="KSO_WM_DIAGRAM_USE_COLOR_VALUE" val="{&quot;color_scheme&quot;:1,&quot;color_type&quot;:1,&quot;theme_color_indexes&quot;:[5,6,5,6,5,6]}"/>
</p:tagLst>
</file>

<file path=ppt/tags/tag34.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229_2*l_h_i*1_2_3"/>
  <p:tag name="KSO_WM_TEMPLATE_CATEGORY" val="diagram"/>
  <p:tag name="KSO_WM_TEMPLATE_INDEX" val="20238229"/>
  <p:tag name="KSO_WM_UNIT_LAYERLEVEL" val="1_1_1"/>
  <p:tag name="KSO_WM_TAG_VERSION" val="3.0"/>
  <p:tag name="KSO_WM_DIAGRAM_VERSION" val="3"/>
  <p:tag name="KSO_WM_DIAGRAM_COLOR_TRICK" val="1"/>
  <p:tag name="KSO_WM_DIAGRAM_COLOR_TEXT_CAN_REMOVE" val="n"/>
  <p:tag name="KSO_WM_DIAGRAM_GROUP_CODE" val="l1-1"/>
  <p:tag name="KSO_WM_UNIT_TYPE" val="l_h_i"/>
  <p:tag name="KSO_WM_UNIT_INDEX" val="1_2_3"/>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type&quot;:0},&quot;glow&quot;:{&quot;colorType&quot;:0},&quot;line&quot;:{&quot;solidLine&quot;:{&quot;brightness&quot;:0.6000000238418579,&quot;colorType&quot;:1,&quot;foreColorIndex&quot;:13,&quot;transparency&quot;:0.800000011920929},&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13"/>
  <p:tag name="KSO_WM_DIAGRAM_USE_COLOR_VALUE" val="{&quot;color_scheme&quot;:1,&quot;color_type&quot;:1,&quot;theme_color_indexes&quot;:[5,6,5,6,5,6]}"/>
</p:tagLst>
</file>

<file path=ppt/tags/tag35.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229_2*l_h_i*1_1_2"/>
  <p:tag name="KSO_WM_TEMPLATE_CATEGORY" val="diagram"/>
  <p:tag name="KSO_WM_TEMPLATE_INDEX" val="20238229"/>
  <p:tag name="KSO_WM_UNIT_LAYERLEVEL" val="1_1_1"/>
  <p:tag name="KSO_WM_TAG_VERSION" val="3.0"/>
  <p:tag name="KSO_WM_DIAGRAM_VERSION" val="3"/>
  <p:tag name="KSO_WM_DIAGRAM_COLOR_TRICK" val="1"/>
  <p:tag name="KSO_WM_DIAGRAM_COLOR_TEXT_CAN_REMOVE" val="n"/>
  <p:tag name="KSO_WM_DIAGRAM_GROUP_CODE" val="l1-1"/>
  <p:tag name="KSO_WM_UNIT_TYPE" val="l_h_i"/>
  <p:tag name="KSO_WM_UNIT_INDEX" val="1_1_2"/>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solid&quot;:{&quot;brightness&quot;:0.25,&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25"/>
  <p:tag name="KSO_WM_DIAGRAM_USE_COLOR_VALUE" val="{&quot;color_scheme&quot;:1,&quot;color_type&quot;:1,&quot;theme_color_indexes&quot;:[5,6,5,6,5,6]}"/>
</p:tagLst>
</file>

<file path=ppt/tags/tag36.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1_1"/>
  <p:tag name="KSO_WM_UNIT_ID" val="diagram20238229_2*l_h_f*1_1_1"/>
  <p:tag name="KSO_WM_TEMPLATE_CATEGORY" val="diagram"/>
  <p:tag name="KSO_WM_TEMPLATE_INDEX" val="20238229"/>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l_h_i"/>
  <p:tag name="KSO_WM_UNIT_INDEX" val="1_1_1"/>
  <p:tag name="KSO_WM_UNIT_ID" val="diagram20238229_2*l_h_i*1_1_1"/>
  <p:tag name="KSO_WM_TEMPLATE_CATEGORY" val="diagram"/>
  <p:tag name="KSO_WM_TEMPLATE_INDEX" val="20238229"/>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solid&quot;:{&quot;brightness&quot;:0.25,&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2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1"/>
  <p:tag name="KSO_WM_UNIT_FILL_TYPE" val="1"/>
  <p:tag name="KSO_WM_UNIT_FILL_FORE_SCHEMECOLOR_INDEX" val="13"/>
  <p:tag name="KSO_WM_UNIT_FILL_FORE_SCHEMECOLOR_INDEX_BRIGHTNESS" val="0.25"/>
  <p:tag name="KSO_WM_UNIT_TEXT_FILL_FORE_SCHEMECOLOR_INDEX" val="1"/>
  <p:tag name="KSO_WM_UNIT_TEXT_FILL_TYPE" val="1"/>
  <p:tag name="KSO_WM_DIAGRAM_USE_COLOR_VALUE" val="{&quot;color_scheme&quot;:1,&quot;color_type&quot;:1,&quot;theme_color_indexes&quot;:[5,6,5,6,5,6]}"/>
</p:tagLst>
</file>

<file path=ppt/tags/tag38.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229_2*l_h_i*1_2_2"/>
  <p:tag name="KSO_WM_TEMPLATE_CATEGORY" val="diagram"/>
  <p:tag name="KSO_WM_TEMPLATE_INDEX" val="20238229"/>
  <p:tag name="KSO_WM_UNIT_LAYERLEVEL" val="1_1_1"/>
  <p:tag name="KSO_WM_TAG_VERSION" val="3.0"/>
  <p:tag name="KSO_WM_DIAGRAM_VERSION" val="3"/>
  <p:tag name="KSO_WM_DIAGRAM_COLOR_TRICK" val="1"/>
  <p:tag name="KSO_WM_DIAGRAM_COLOR_TEXT_CAN_REMOVE" val="n"/>
  <p:tag name="KSO_WM_DIAGRAM_GROUP_CODE" val="l1-1"/>
  <p:tag name="KSO_WM_UNIT_TYPE" val="l_h_i"/>
  <p:tag name="KSO_WM_UNIT_INDEX" val="1_2_2"/>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solid&quot;:{&quot;brightness&quot;:0.25,&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25"/>
  <p:tag name="KSO_WM_DIAGRAM_USE_COLOR_VALUE" val="{&quot;color_scheme&quot;:1,&quot;color_type&quot;:1,&quot;theme_color_indexes&quot;:[5,6,5,6,5,6]}"/>
</p:tagLst>
</file>

<file path=ppt/tags/tag39.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2_1"/>
  <p:tag name="KSO_WM_UNIT_ID" val="diagram20238229_2*l_h_f*1_2_1"/>
  <p:tag name="KSO_WM_TEMPLATE_CATEGORY" val="diagram"/>
  <p:tag name="KSO_WM_TEMPLATE_INDEX" val="20238229"/>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l_h_i"/>
  <p:tag name="KSO_WM_UNIT_INDEX" val="1_2_1"/>
  <p:tag name="KSO_WM_UNIT_ID" val="diagram20238229_2*l_h_i*1_2_1"/>
  <p:tag name="KSO_WM_TEMPLATE_CATEGORY" val="diagram"/>
  <p:tag name="KSO_WM_TEMPLATE_INDEX" val="20238229"/>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solid&quot;:{&quot;brightness&quot;:0.25,&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2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2"/>
  <p:tag name="KSO_WM_UNIT_FILL_TYPE" val="1"/>
  <p:tag name="KSO_WM_UNIT_FILL_FORE_SCHEMECOLOR_INDEX" val="13"/>
  <p:tag name="KSO_WM_UNIT_FILL_FORE_SCHEMECOLOR_INDEX_BRIGHTNESS" val="0.25"/>
  <p:tag name="KSO_WM_UNIT_TEXT_FILL_FORE_SCHEMECOLOR_INDEX" val="1"/>
  <p:tag name="KSO_WM_UNIT_TEXT_FILL_TYPE" val="1"/>
  <p:tag name="KSO_WM_DIAGRAM_USE_COLOR_VALUE" val="{&quot;color_scheme&quot;:1,&quot;color_type&quot;:1,&quot;theme_color_indexes&quot;:[5,6,5,6,5,6]}"/>
</p:tagLst>
</file>

<file path=ppt/tags/tag41.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229_2*l_h_i*1_3_2"/>
  <p:tag name="KSO_WM_TEMPLATE_CATEGORY" val="diagram"/>
  <p:tag name="KSO_WM_TEMPLATE_INDEX" val="20238229"/>
  <p:tag name="KSO_WM_UNIT_LAYERLEVEL" val="1_1_1"/>
  <p:tag name="KSO_WM_TAG_VERSION" val="3.0"/>
  <p:tag name="KSO_WM_DIAGRAM_VERSION" val="3"/>
  <p:tag name="KSO_WM_DIAGRAM_COLOR_TRICK" val="1"/>
  <p:tag name="KSO_WM_DIAGRAM_COLOR_TEXT_CAN_REMOVE" val="n"/>
  <p:tag name="KSO_WM_DIAGRAM_GROUP_CODE" val="l1-1"/>
  <p:tag name="KSO_WM_UNIT_TYPE" val="l_h_i"/>
  <p:tag name="KSO_WM_UNIT_INDEX" val="1_3_2"/>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solid&quot;:{&quot;brightness&quot;:0.25,&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25"/>
  <p:tag name="KSO_WM_DIAGRAM_USE_COLOR_VALUE" val="{&quot;color_scheme&quot;:1,&quot;color_type&quot;:1,&quot;theme_color_indexes&quot;:[5,6,5,6,5,6]}"/>
</p:tagLst>
</file>

<file path=ppt/tags/tag42.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3_1"/>
  <p:tag name="KSO_WM_UNIT_ID" val="diagram20238229_2*l_h_f*1_3_1"/>
  <p:tag name="KSO_WM_TEMPLATE_CATEGORY" val="diagram"/>
  <p:tag name="KSO_WM_TEMPLATE_INDEX" val="20238229"/>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l_h_i"/>
  <p:tag name="KSO_WM_UNIT_INDEX" val="1_3_1"/>
  <p:tag name="KSO_WM_UNIT_ID" val="diagram20238229_2*l_h_i*1_3_1"/>
  <p:tag name="KSO_WM_TEMPLATE_CATEGORY" val="diagram"/>
  <p:tag name="KSO_WM_TEMPLATE_INDEX" val="20238229"/>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solid&quot;:{&quot;brightness&quot;:0.25,&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2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3"/>
  <p:tag name="KSO_WM_UNIT_FILL_TYPE" val="1"/>
  <p:tag name="KSO_WM_UNIT_FILL_FORE_SCHEMECOLOR_INDEX" val="13"/>
  <p:tag name="KSO_WM_UNIT_FILL_FORE_SCHEMECOLOR_INDEX_BRIGHTNESS" val="0.25"/>
  <p:tag name="KSO_WM_UNIT_TEXT_FILL_FORE_SCHEMECOLOR_INDEX" val="1"/>
  <p:tag name="KSO_WM_UNIT_TEXT_FILL_TYPE" val="1"/>
  <p:tag name="KSO_WM_DIAGRAM_USE_COLOR_VALUE" val="{&quot;color_scheme&quot;:1,&quot;color_type&quot;:1,&quot;theme_color_indexes&quot;:[5,6,5,6,5,6]}"/>
</p:tagLst>
</file>

<file path=ppt/tags/tag44.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229_2*l_h_i*1_4_2"/>
  <p:tag name="KSO_WM_TEMPLATE_CATEGORY" val="diagram"/>
  <p:tag name="KSO_WM_TEMPLATE_INDEX" val="20238229"/>
  <p:tag name="KSO_WM_UNIT_LAYERLEVEL" val="1_1_1"/>
  <p:tag name="KSO_WM_TAG_VERSION" val="3.0"/>
  <p:tag name="KSO_WM_DIAGRAM_VERSION" val="3"/>
  <p:tag name="KSO_WM_DIAGRAM_COLOR_TRICK" val="1"/>
  <p:tag name="KSO_WM_DIAGRAM_COLOR_TEXT_CAN_REMOVE" val="n"/>
  <p:tag name="KSO_WM_DIAGRAM_GROUP_CODE" val="l1-1"/>
  <p:tag name="KSO_WM_UNIT_TYPE" val="l_h_i"/>
  <p:tag name="KSO_WM_UNIT_INDEX" val="1_4_2"/>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solid&quot;:{&quot;brightness&quot;:0.25,&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25"/>
  <p:tag name="KSO_WM_DIAGRAM_USE_COLOR_VALUE" val="{&quot;color_scheme&quot;:1,&quot;color_type&quot;:1,&quot;theme_color_indexes&quot;:[5,6,5,6,5,6]}"/>
</p:tagLst>
</file>

<file path=ppt/tags/tag45.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4_1"/>
  <p:tag name="KSO_WM_UNIT_ID" val="diagram20238229_2*l_h_f*1_4_1"/>
  <p:tag name="KSO_WM_TEMPLATE_CATEGORY" val="diagram"/>
  <p:tag name="KSO_WM_TEMPLATE_INDEX" val="20238229"/>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l_h_i"/>
  <p:tag name="KSO_WM_UNIT_INDEX" val="1_4_1"/>
  <p:tag name="KSO_WM_UNIT_ID" val="diagram20238229_2*l_h_i*1_4_1"/>
  <p:tag name="KSO_WM_TEMPLATE_CATEGORY" val="diagram"/>
  <p:tag name="KSO_WM_TEMPLATE_INDEX" val="20238229"/>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solid&quot;:{&quot;brightness&quot;:0.25,&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2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4"/>
  <p:tag name="KSO_WM_UNIT_FILL_TYPE" val="1"/>
  <p:tag name="KSO_WM_UNIT_FILL_FORE_SCHEMECOLOR_INDEX" val="13"/>
  <p:tag name="KSO_WM_UNIT_FILL_FORE_SCHEMECOLOR_INDEX_BRIGHTNESS" val="0.25"/>
  <p:tag name="KSO_WM_UNIT_TEXT_FILL_FORE_SCHEMECOLOR_INDEX" val="1"/>
  <p:tag name="KSO_WM_UNIT_TEXT_FILL_TYPE" val="1"/>
  <p:tag name="KSO_WM_DIAGRAM_USE_COLOR_VALUE" val="{&quot;color_scheme&quot;:1,&quot;color_type&quot;:1,&quot;theme_color_indexes&quot;:[5,6,5,6,5,6]}"/>
</p:tagLst>
</file>

<file path=ppt/tags/tag47.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229_2*l_h_i*1_3_3"/>
  <p:tag name="KSO_WM_TEMPLATE_CATEGORY" val="diagram"/>
  <p:tag name="KSO_WM_TEMPLATE_INDEX" val="20238229"/>
  <p:tag name="KSO_WM_UNIT_LAYERLEVEL" val="1_1_1"/>
  <p:tag name="KSO_WM_TAG_VERSION" val="3.0"/>
  <p:tag name="KSO_WM_DIAGRAM_VERSION" val="3"/>
  <p:tag name="KSO_WM_DIAGRAM_COLOR_TRICK" val="1"/>
  <p:tag name="KSO_WM_DIAGRAM_COLOR_TEXT_CAN_REMOVE" val="n"/>
  <p:tag name="KSO_WM_DIAGRAM_GROUP_CODE" val="l1-1"/>
  <p:tag name="KSO_WM_UNIT_TYPE" val="l_h_i"/>
  <p:tag name="KSO_WM_UNIT_INDEX" val="1_3_3"/>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type&quot;:0},&quot;glow&quot;:{&quot;colorType&quot;:0},&quot;line&quot;:{&quot;solidLine&quot;:{&quot;brightness&quot;:0.6000000238418579,&quot;colorType&quot;:1,&quot;foreColorIndex&quot;:13,&quot;transparency&quot;:0.800000011920929},&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13"/>
  <p:tag name="KSO_WM_DIAGRAM_USE_COLOR_VALUE" val="{&quot;color_scheme&quot;:1,&quot;color_type&quot;:1,&quot;theme_color_indexes&quot;:[5,6,5,6,5,6]}"/>
</p:tagLst>
</file>

<file path=ppt/tags/tag48.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229_2*l_h_i*1_4_3"/>
  <p:tag name="KSO_WM_TEMPLATE_CATEGORY" val="diagram"/>
  <p:tag name="KSO_WM_TEMPLATE_INDEX" val="20238229"/>
  <p:tag name="KSO_WM_UNIT_LAYERLEVEL" val="1_1_1"/>
  <p:tag name="KSO_WM_TAG_VERSION" val="3.0"/>
  <p:tag name="KSO_WM_DIAGRAM_VERSION" val="3"/>
  <p:tag name="KSO_WM_DIAGRAM_COLOR_TRICK" val="1"/>
  <p:tag name="KSO_WM_DIAGRAM_COLOR_TEXT_CAN_REMOVE" val="n"/>
  <p:tag name="KSO_WM_DIAGRAM_GROUP_CODE" val="l1-1"/>
  <p:tag name="KSO_WM_UNIT_TYPE" val="l_h_i"/>
  <p:tag name="KSO_WM_UNIT_INDEX" val="1_4_3"/>
  <p:tag name="KSO_WM_DIAGRAM_MAX_ITEMCNT" val="6"/>
  <p:tag name="KSO_WM_DIAGRAM_MIN_ITEMCNT" val="3"/>
  <p:tag name="KSO_WM_DIAGRAM_VIRTUALLY_FRAME" val="{&quot;height&quot;:366.7997741699219,&quot;left&quot;:32.775039370078744,&quot;top&quot;:97.70011291503906,&quot;width&quot;:559.5180697607806}"/>
  <p:tag name="KSO_WM_DIAGRAM_COLOR_MATCH_VALUE" val="{&quot;shape&quot;:{&quot;fill&quot;:{&quot;type&quot;:0},&quot;glow&quot;:{&quot;colorType&quot;:0},&quot;line&quot;:{&quot;solidLine&quot;:{&quot;brightness&quot;:0.6000000238418579,&quot;colorType&quot;:1,&quot;foreColorIndex&quot;:13,&quot;transparency&quot;:0.800000011920929},&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13"/>
  <p:tag name="KSO_WM_DIAGRAM_USE_COLOR_VALUE" val="{&quot;color_scheme&quot;:1,&quot;color_type&quot;:1,&quot;theme_color_indexes&quot;:[5,6,5,6,5,6]}"/>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4_1"/>
  <p:tag name="KSO_WM_UNIT_ID" val="diagram20238424_1*l_h_i*1_4_1"/>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quot;colorType&quot;:1,&quot;foreColorIndex&quot;:5,&quot;pos&quot;:0,&quot;transparency&quot;:0},{&quot;brightness&quot;:0.30000001192092896,&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4_2"/>
  <p:tag name="KSO_WM_UNIT_ID" val="diagram20238424_1*l_h_i*1_4_2"/>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30000001192092896,&quot;colorType&quot;:1,&quot;foreColorIndex&quot;:5,&quot;pos&quot;:0,&quot;transparency&quot;:0},{&quot;brightness&quot;:0.5,&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4_3"/>
  <p:tag name="KSO_WM_UNIT_ID" val="diagram20238424_1*l_h_i*1_4_3"/>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25,&quot;colorType&quot;:1,&quot;foreColorIndex&quot;:5,&quot;pos&quot;:0.38999998569488525,&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2_1"/>
  <p:tag name="KSO_WM_UNIT_ID" val="diagram20238424_1*l_h_i*1_2_1"/>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quot;colorType&quot;:1,&quot;foreColorIndex&quot;:5,&quot;pos&quot;:0,&quot;transparency&quot;:0},{&quot;brightness&quot;:0.30000001192092896,&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2_2"/>
  <p:tag name="KSO_WM_UNIT_ID" val="diagram20238424_1*l_h_i*1_2_2"/>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30000001192092896,&quot;colorType&quot;:1,&quot;foreColorIndex&quot;:5,&quot;pos&quot;:0,&quot;transparency&quot;:0},{&quot;brightness&quot;:0.30000001192092896,&quot;colorType&quot;:1,&quot;foreColorIndex&quot;:5,&quot;pos&quot;:1,&quot;transparency&quot;:0},{&quot;brightness&quot;:0.5,&quot;colorType&quot;:1,&quot;foreColorIndex&quot;:5,&quot;pos&quot;:0.540000021457672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2_3"/>
  <p:tag name="KSO_WM_UNIT_ID" val="diagram20238424_1*l_h_i*1_2_3"/>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25,&quot;colorType&quot;:1,&quot;foreColorIndex&quot;:5,&quot;pos&quot;:0.38999998569488525,&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1_1"/>
  <p:tag name="KSO_WM_UNIT_ID" val="diagram20238424_1*l_h_i*1_1_1"/>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699999988079071,&quot;colorType&quot;:1,&quot;foreColorIndex&quot;:5,&quot;pos&quot;:0,&quot;transparency&quot;:0},{&quot;brightness&quot;:0.699999988079071,&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1_2"/>
  <p:tag name="KSO_WM_UNIT_ID" val="diagram20238424_1*l_h_i*1_1_2"/>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20000000298023224,&quot;colorType&quot;:1,&quot;foreColorIndex&quot;:5,&quot;pos&quot;:0,&quot;transparency&quot;:0},{&quot;brightness&quot;:0.20000000298023224,&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1_3"/>
  <p:tag name="KSO_WM_UNIT_ID" val="diagram20238424_1*l_h_i*1_1_3"/>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05000000074505806,&quot;colorType&quot;:1,&quot;foreColorIndex&quot;:5,&quot;pos&quot;:0,&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3_1"/>
  <p:tag name="KSO_WM_UNIT_ID" val="diagram20238424_1*l_h_i*1_3_1"/>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6000000238418579,&quot;colorType&quot;:1,&quot;foreColorIndex&quot;:5,&quot;pos&quot;:0,&quot;transparency&quot;:0},{&quot;brightness&quot;:0.6000000238418579,&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3_2"/>
  <p:tag name="KSO_WM_UNIT_ID" val="diagram20238424_1*l_h_i*1_3_2"/>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10000000149011612,&quot;colorType&quot;:1,&quot;foreColorIndex&quot;:5,&quot;pos&quot;:0,&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3_3"/>
  <p:tag name="KSO_WM_UNIT_ID" val="diagram20238424_1*l_h_i*1_3_3"/>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gradient&quot;:[{&quot;brightness&quot;:0.10000000149011612,&quot;colorType&quot;:1,&quot;foreColorIndex&quot;:5,&quot;pos&quot;:0,&quot;transparency&quot;:0},{&quot;brightness&quot;:0.10000000149011612,&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3_4"/>
  <p:tag name="KSO_WM_UNIT_ID" val="diagram20238424_1*l_h_i*1_3_4"/>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DIAGRAM_USE_COLOR_VALUE" val="{&quot;color_scheme&quot;:1,&quot;color_type&quot;:1,&quot;theme_color_indexes&quot;:[5,6,5,6,5,6]}"/>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1_4"/>
  <p:tag name="KSO_WM_UNIT_ID" val="diagram20238424_1*l_h_i*1_1_4"/>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DIAGRAM_USE_COLOR_VALUE" val="{&quot;color_scheme&quot;:1,&quot;color_type&quot;:1,&quot;theme_color_indexes&quot;:[5,6,5,6,5,6]}"/>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4_4"/>
  <p:tag name="KSO_WM_UNIT_ID" val="diagram20238424_1*l_h_i*1_4_4"/>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DIAGRAM_USE_COLOR_VALUE" val="{&quot;color_scheme&quot;:1,&quot;color_type&quot;:1,&quot;theme_color_indexes&quot;:[5,6,5,6,5,6]}"/>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l_h_i"/>
  <p:tag name="KSO_WM_UNIT_INDEX" val="1_2_4"/>
  <p:tag name="KSO_WM_UNIT_ID" val="diagram20238424_1*l_h_i*1_2_4"/>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DIAGRAM_USE_COLOR_VALUE" val="{&quot;color_scheme&quot;:1,&quot;color_type&quot;:1,&quot;theme_color_indexes&quot;:[5,6,5,6,5,6]}"/>
</p:tagLst>
</file>

<file path=ppt/tags/tag65.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UNIT_TYPE" val="l_h_f"/>
  <p:tag name="KSO_WM_UNIT_INDEX" val="1_1_1"/>
  <p:tag name="KSO_WM_UNIT_ID" val="diagram20238424_1*l_h_f*1_1_1"/>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UNIT_VALUE" val="5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66.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UNIT_TYPE" val="l_h_f"/>
  <p:tag name="KSO_WM_UNIT_INDEX" val="1_3_1"/>
  <p:tag name="KSO_WM_UNIT_ID" val="diagram20238424_1*l_h_f*1_3_1"/>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UNIT_VALUE" val="5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67.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UNIT_TYPE" val="l_h_f"/>
  <p:tag name="KSO_WM_UNIT_INDEX" val="1_2_1"/>
  <p:tag name="KSO_WM_UNIT_ID" val="diagram20238424_1*l_h_f*1_2_1"/>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UNIT_VALUE" val="51"/>
  <p:tag name="KSO_WM_DIAGRAM_GROUP_CODE" val="l1-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68.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UNIT_TYPE" val="l_h_f"/>
  <p:tag name="KSO_WM_UNIT_INDEX" val="1_4_1"/>
  <p:tag name="KSO_WM_UNIT_ID" val="diagram20238424_1*l_h_f*1_4_1"/>
  <p:tag name="KSO_WM_TEMPLATE_CATEGORY" val="diagram"/>
  <p:tag name="KSO_WM_TEMPLATE_INDEX" val="20238424"/>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UNIT_VALUE" val="51"/>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69.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VALUE" val="123*124"/>
  <p:tag name="KSO_WM_UNIT_HIGHLIGHT" val="0"/>
  <p:tag name="KSO_WM_UNIT_COMPATIBLE" val="0"/>
  <p:tag name="KSO_WM_UNIT_DIAGRAM_ISNUMVISUAL" val="0"/>
  <p:tag name="KSO_WM_UNIT_DIAGRAM_ISREFERUNIT" val="0"/>
  <p:tag name="KSO_WM_DIAGRAM_GROUP_CODE" val="l1-1"/>
  <p:tag name="KSO_WM_UNIT_TYPE" val="l_h_x"/>
  <p:tag name="KSO_WM_UNIT_INDEX" val="1_1_1"/>
  <p:tag name="KSO_WM_UNIT_ID" val="diagram20238424_1*l_h_x*1_1_1"/>
  <p:tag name="KSO_WM_TEMPLATE_CATEGORY" val="diagram"/>
  <p:tag name="KSO_WM_TEMPLATE_INDEX" val="20238424"/>
  <p:tag name="KSO_WM_UNIT_LAYERLEVEL" val="1_1_1"/>
  <p:tag name="KSO_WM_TAG_VERSION" val="3.0"/>
  <p:tag name="KSO_WM_BEAUTIFY_FLAG" val="#wm#"/>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70.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VALUE" val="124*124"/>
  <p:tag name="KSO_WM_UNIT_HIGHLIGHT" val="0"/>
  <p:tag name="KSO_WM_UNIT_COMPATIBLE" val="0"/>
  <p:tag name="KSO_WM_UNIT_DIAGRAM_ISNUMVISUAL" val="0"/>
  <p:tag name="KSO_WM_UNIT_DIAGRAM_ISREFERUNIT" val="0"/>
  <p:tag name="KSO_WM_DIAGRAM_GROUP_CODE" val="l1-1"/>
  <p:tag name="KSO_WM_UNIT_TYPE" val="l_h_x"/>
  <p:tag name="KSO_WM_UNIT_INDEX" val="1_2_1"/>
  <p:tag name="KSO_WM_UNIT_ID" val="diagram20238424_1*l_h_x*1_2_1"/>
  <p:tag name="KSO_WM_TEMPLATE_CATEGORY" val="diagram"/>
  <p:tag name="KSO_WM_TEMPLATE_INDEX" val="20238424"/>
  <p:tag name="KSO_WM_UNIT_LAYERLEVEL" val="1_1_1"/>
  <p:tag name="KSO_WM_TAG_VERSION" val="3.0"/>
  <p:tag name="KSO_WM_BEAUTIFY_FLAG" val="#wm#"/>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71.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VALUE" val="115*124"/>
  <p:tag name="KSO_WM_UNIT_HIGHLIGHT" val="0"/>
  <p:tag name="KSO_WM_UNIT_COMPATIBLE" val="0"/>
  <p:tag name="KSO_WM_UNIT_DIAGRAM_ISNUMVISUAL" val="0"/>
  <p:tag name="KSO_WM_UNIT_DIAGRAM_ISREFERUNIT" val="0"/>
  <p:tag name="KSO_WM_DIAGRAM_GROUP_CODE" val="l1-1"/>
  <p:tag name="KSO_WM_UNIT_TYPE" val="l_h_x"/>
  <p:tag name="KSO_WM_UNIT_INDEX" val="1_3_1"/>
  <p:tag name="KSO_WM_UNIT_ID" val="diagram20238424_1*l_h_x*1_3_1"/>
  <p:tag name="KSO_WM_TEMPLATE_CATEGORY" val="diagram"/>
  <p:tag name="KSO_WM_TEMPLATE_INDEX" val="20238424"/>
  <p:tag name="KSO_WM_UNIT_LAYERLEVEL" val="1_1_1"/>
  <p:tag name="KSO_WM_TAG_VERSION" val="3.0"/>
  <p:tag name="KSO_WM_BEAUTIFY_FLAG" val="#wm#"/>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72.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VALUE" val="124*114"/>
  <p:tag name="KSO_WM_UNIT_HIGHLIGHT" val="0"/>
  <p:tag name="KSO_WM_UNIT_COMPATIBLE" val="0"/>
  <p:tag name="KSO_WM_UNIT_DIAGRAM_ISNUMVISUAL" val="0"/>
  <p:tag name="KSO_WM_UNIT_DIAGRAM_ISREFERUNIT" val="0"/>
  <p:tag name="KSO_WM_DIAGRAM_GROUP_CODE" val="l1-1"/>
  <p:tag name="KSO_WM_UNIT_TYPE" val="l_h_x"/>
  <p:tag name="KSO_WM_UNIT_INDEX" val="1_4_1"/>
  <p:tag name="KSO_WM_UNIT_ID" val="diagram20238424_1*l_h_x*1_4_1"/>
  <p:tag name="KSO_WM_TEMPLATE_CATEGORY" val="diagram"/>
  <p:tag name="KSO_WM_TEMPLATE_INDEX" val="20238424"/>
  <p:tag name="KSO_WM_UNIT_LAYERLEVEL" val="1_1_1"/>
  <p:tag name="KSO_WM_TAG_VERSION" val="3.0"/>
  <p:tag name="KSO_WM_BEAUTIFY_FLAG" val="#wm#"/>
  <p:tag name="KSO_WM_DIAGRAM_MAX_ITEMCNT" val="4"/>
  <p:tag name="KSO_WM_DIAGRAM_MIN_ITEMCNT" val="4"/>
  <p:tag name="KSO_WM_DIAGRAM_VIRTUALLY_FRAME" val="{&quot;height&quot;:376.0250393700788,&quot;left&quot;:54.79998779296875,&quot;top&quot;:132.4,&quot;width&quot;:683.4000244140627}"/>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73.xml><?xml version="1.0" encoding="utf-8"?>
<p:tagLst xmlns:a="http://schemas.openxmlformats.org/drawingml/2006/main" xmlns:r="http://schemas.openxmlformats.org/officeDocument/2006/relationships"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1"/>
  <p:tag name="KSO_WM_UNIT_ID" val="diagram20238171_1*l_i*1_1"/>
  <p:tag name="KSO_WM_TEMPLATE_CATEGORY" val="diagram"/>
  <p:tag name="KSO_WM_TEMPLATE_INDEX" val="20238171"/>
  <p:tag name="KSO_WM_UNIT_LAYERLEVEL" val="1_1"/>
  <p:tag name="KSO_WM_TAG_VERSION" val="3.0"/>
  <p:tag name="KSO_WM_BEAUTIFY_FLAG" val="#wm#"/>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74.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2"/>
  <p:tag name="KSO_WM_UNIT_ID" val="diagram20238171_1*l_i*1_2"/>
  <p:tag name="KSO_WM_TEMPLATE_CATEGORY" val="diagram"/>
  <p:tag name="KSO_WM_TEMPLATE_INDEX" val="20238171"/>
  <p:tag name="KSO_WM_UNIT_LAYERLEVEL" val="1_1"/>
  <p:tag name="KSO_WM_TAG_VERSION" val="3.0"/>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gradient&quot;:[{&quot;brightness&quot;:0.4000000059604645,&quot;colorType&quot;:1,&quot;foreColorIndex&quot;:5,&quot;pos&quot;:0.20000000298023224,&quot;transparency&quot;:0},{&quot;brightness&quot;:0,&quot;colorType&quot;:1,&quot;foreColorIndex&quot;:5,&quot;pos&quot;:0.7900000214576721,&quot;transparency&quot;:0}],&quot;type&quot;:3},&quot;glow&quot;:{&quot;colorType&quot;:0},&quot;line&quot;:{&quot;type&quot;:0},&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DIAGRAM_USE_COLOR_VALUE" val="{&quot;color_scheme&quot;:1,&quot;color_type&quot;:1,&quot;theme_color_indexes&quot;:[5,6,5,6,5,6]}"/>
</p:tagLst>
</file>

<file path=ppt/tags/tag75.xml><?xml version="1.0" encoding="utf-8"?>
<p:tagLst xmlns:a="http://schemas.openxmlformats.org/drawingml/2006/main" xmlns:r="http://schemas.openxmlformats.org/officeDocument/2006/relationships"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3"/>
  <p:tag name="KSO_WM_UNIT_ID" val="diagram20238171_1*l_i*1_3"/>
  <p:tag name="KSO_WM_TEMPLATE_CATEGORY" val="diagram"/>
  <p:tag name="KSO_WM_TEMPLATE_INDEX" val="20238171"/>
  <p:tag name="KSO_WM_UNIT_LAYERLEVEL" val="1_1"/>
  <p:tag name="KSO_WM_TAG_VERSION" val="3.0"/>
  <p:tag name="KSO_WM_BEAUTIFY_FLAG" val="#wm#"/>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76.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4"/>
  <p:tag name="KSO_WM_UNIT_ID" val="diagram20238171_1*l_i*1_4"/>
  <p:tag name="KSO_WM_TEMPLATE_CATEGORY" val="diagram"/>
  <p:tag name="KSO_WM_TEMPLATE_INDEX" val="20238171"/>
  <p:tag name="KSO_WM_UNIT_LAYERLEVEL" val="1_1"/>
  <p:tag name="KSO_WM_TAG_VERSION" val="3.0"/>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gradient&quot;:[{&quot;brightness&quot;:0.4000000059604645,&quot;colorType&quot;:1,&quot;foreColorIndex&quot;:5,&quot;pos&quot;:0.20000000298023224,&quot;transparency&quot;:0},{&quot;brightness&quot;:0,&quot;colorType&quot;:1,&quot;foreColorIndex&quot;:5,&quot;pos&quot;:0.7900000214576721,&quot;transparency&quot;:0}],&quot;type&quot;:3},&quot;glow&quot;:{&quot;colorType&quot;:0},&quot;line&quot;:{&quot;type&quot;:0},&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DIAGRAM_USE_COLOR_VALUE" val="{&quot;color_scheme&quot;:1,&quot;color_type&quot;:1,&quot;theme_color_indexes&quot;:[5,6,5,6,5,6]}"/>
</p:tagLst>
</file>

<file path=ppt/tags/tag77.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8171_1*l_h_i*1_1_1"/>
  <p:tag name="KSO_WM_TEMPLATE_CATEGORY" val="diagram"/>
  <p:tag name="KSO_WM_TEMPLATE_INDEX" val="20238171"/>
  <p:tag name="KSO_WM_UNIT_LAYERLEVEL" val="1_1_1"/>
  <p:tag name="KSO_WM_TAG_VERSION" val="3.0"/>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14,&quot;transparency&quot;:0.55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
  <p:tag name="KSO_WM_DIAGRAM_USE_COLOR_VALUE" val="{&quot;color_scheme&quot;:1,&quot;color_type&quot;:1,&quot;theme_color_indexes&quot;:[5,6,5,6,5,6]}"/>
</p:tagLst>
</file>

<file path=ppt/tags/tag78.xml><?xml version="1.0" encoding="utf-8"?>
<p:tagLst xmlns:a="http://schemas.openxmlformats.org/drawingml/2006/main" xmlns:r="http://schemas.openxmlformats.org/officeDocument/2006/relationships"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8171_1*l_h_i*1_1_2"/>
  <p:tag name="KSO_WM_TEMPLATE_CATEGORY" val="diagram"/>
  <p:tag name="KSO_WM_TEMPLATE_INDEX" val="20238171"/>
  <p:tag name="KSO_WM_UNIT_LAYERLEVEL" val="1_1_1"/>
  <p:tag name="KSO_WM_TAG_VERSION" val="3.0"/>
  <p:tag name="KSO_WM_BEAUTIFY_FLAG" val="#wm#"/>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gradient&quot;:[{&quot;brightness&quot;:0.25,&quot;colorType&quot;:1,&quot;foreColorIndex&quot;:5,&quot;pos&quot;:1,&quot;transparency&quot;:0},{&quot;brightness&quot;:0.800000011920929,&quot;colorType&quot;:1,&quot;foreColorIndex&quot;:5,&quot;pos&quot;:0,&quot;transparency&quot;:0},{&quot;brightness&quot;:0.10000000149011612,&quot;colorType&quot;:1,&quot;foreColorIndex&quot;:5,&quot;pos&quot;:0,&quot;transparency&quot;:0}],&quot;type&quot;:3},&quot;glow&quot;:{&quot;colorType&quot;:0},&quot;line&quot;:{&quot;type&quot;:0},&quot;shadow&quot;:{&quot;brightness&quot;:-0.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DIAGRAM_USE_COLOR_VALUE" val="{&quot;color_scheme&quot;:1,&quot;color_type&quot;:1,&quot;theme_color_indexes&quot;:[5,6,5,6,5,6]}"/>
</p:tagLst>
</file>

<file path=ppt/tags/tag79.xml><?xml version="1.0" encoding="utf-8"?>
<p:tagLst xmlns:a="http://schemas.openxmlformats.org/drawingml/2006/main" xmlns:r="http://schemas.openxmlformats.org/officeDocument/2006/relationships"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5"/>
  <p:tag name="KSO_WM_UNIT_ID" val="diagram20238171_1*l_i*1_5"/>
  <p:tag name="KSO_WM_TEMPLATE_CATEGORY" val="diagram"/>
  <p:tag name="KSO_WM_TEMPLATE_INDEX" val="20238171"/>
  <p:tag name="KSO_WM_UNIT_LAYERLEVEL" val="1_1"/>
  <p:tag name="KSO_WM_TAG_VERSION" val="3.0"/>
  <p:tag name="KSO_WM_BEAUTIFY_FLAG" val="#wm#"/>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80.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6"/>
  <p:tag name="KSO_WM_UNIT_ID" val="diagram20238171_1*l_i*1_6"/>
  <p:tag name="KSO_WM_TEMPLATE_CATEGORY" val="diagram"/>
  <p:tag name="KSO_WM_TEMPLATE_INDEX" val="20238171"/>
  <p:tag name="KSO_WM_UNIT_LAYERLEVEL" val="1_1"/>
  <p:tag name="KSO_WM_TAG_VERSION" val="3.0"/>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gradient&quot;:[{&quot;brightness&quot;:0.4000000059604645,&quot;colorType&quot;:1,&quot;foreColorIndex&quot;:5,&quot;pos&quot;:0.20000000298023224,&quot;transparency&quot;:0},{&quot;brightness&quot;:0,&quot;colorType&quot;:1,&quot;foreColorIndex&quot;:5,&quot;pos&quot;:0.7900000214576721,&quot;transparency&quot;:0}],&quot;type&quot;:3},&quot;glow&quot;:{&quot;colorType&quot;:0},&quot;line&quot;:{&quot;type&quot;:0},&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DIAGRAM_USE_COLOR_VALUE" val="{&quot;color_scheme&quot;:1,&quot;color_type&quot;:1,&quot;theme_color_indexes&quot;:[5,6,5,6,5,6]}"/>
</p:tagLst>
</file>

<file path=ppt/tags/tag81.xml><?xml version="1.0" encoding="utf-8"?>
<p:tagLst xmlns:a="http://schemas.openxmlformats.org/drawingml/2006/main" xmlns:r="http://schemas.openxmlformats.org/officeDocument/2006/relationships"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7"/>
  <p:tag name="KSO_WM_UNIT_ID" val="diagram20238171_1*l_i*1_7"/>
  <p:tag name="KSO_WM_TEMPLATE_CATEGORY" val="diagram"/>
  <p:tag name="KSO_WM_TEMPLATE_INDEX" val="20238171"/>
  <p:tag name="KSO_WM_UNIT_LAYERLEVEL" val="1_1"/>
  <p:tag name="KSO_WM_TAG_VERSION" val="3.0"/>
  <p:tag name="KSO_WM_BEAUTIFY_FLAG" val="#wm#"/>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82.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8"/>
  <p:tag name="KSO_WM_UNIT_ID" val="diagram20238171_1*l_i*1_8"/>
  <p:tag name="KSO_WM_TEMPLATE_CATEGORY" val="diagram"/>
  <p:tag name="KSO_WM_TEMPLATE_INDEX" val="20238171"/>
  <p:tag name="KSO_WM_UNIT_LAYERLEVEL" val="1_1"/>
  <p:tag name="KSO_WM_TAG_VERSION" val="3.0"/>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gradient&quot;:[{&quot;brightness&quot;:0.4000000059604645,&quot;colorType&quot;:1,&quot;foreColorIndex&quot;:5,&quot;pos&quot;:0.15000000596046448,&quot;transparency&quot;:0},{&quot;brightness&quot;:0.4000000059604645,&quot;colorType&quot;:1,&quot;foreColorIndex&quot;:5,&quot;pos&quot;:0.8500000238418579,&quot;transparency&quot;:0},{&quot;brightness&quot;:0.20000000298023224,&quot;colorType&quot;:1,&quot;foreColorIndex&quot;:5,&quot;pos&quot;:0.6000000238418579,&quot;transparency&quot;:0},{&quot;brightness&quot;:0.15000000596046448,&quot;colorType&quot;:1,&quot;foreColorIndex&quot;:5,&quot;pos&quot;:0.44999998807907104,&quot;transparency&quot;:0}],&quot;type&quot;:3},&quot;glow&quot;:{&quot;colorType&quot;:0},&quot;line&quot;:{&quot;type&quot;:0},&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DIAGRAM_USE_COLOR_VALUE" val="{&quot;color_scheme&quot;:1,&quot;color_type&quot;:1,&quot;theme_color_indexes&quot;:[5,6,5,6,5,6]}"/>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8171_1*l_h_i*1_2_1"/>
  <p:tag name="KSO_WM_TEMPLATE_CATEGORY" val="diagram"/>
  <p:tag name="KSO_WM_TEMPLATE_INDEX" val="20238171"/>
  <p:tag name="KSO_WM_UNIT_LAYERLEVEL" val="1_1_1"/>
  <p:tag name="KSO_WM_TAG_VERSION" val="3.0"/>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14,&quot;transparency&quot;:0.55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
  <p:tag name="KSO_WM_DIAGRAM_USE_COLOR_VALUE" val="{&quot;color_scheme&quot;:1,&quot;color_type&quot;:1,&quot;theme_color_indexes&quot;:[5,6,5,6,5,6]}"/>
</p:tagLst>
</file>

<file path=ppt/tags/tag84.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8171_1*l_h_i*1_2_2"/>
  <p:tag name="KSO_WM_TEMPLATE_CATEGORY" val="diagram"/>
  <p:tag name="KSO_WM_TEMPLATE_INDEX" val="20238171"/>
  <p:tag name="KSO_WM_UNIT_LAYERLEVEL" val="1_1_1"/>
  <p:tag name="KSO_WM_TAG_VERSION" val="3.0"/>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gradient&quot;:[{&quot;brightness&quot;:0.25,&quot;colorType&quot;:1,&quot;foreColorIndex&quot;:5,&quot;pos&quot;:1,&quot;transparency&quot;:0},{&quot;brightness&quot;:0.800000011920929,&quot;colorType&quot;:1,&quot;foreColorIndex&quot;:5,&quot;pos&quot;:0,&quot;transparency&quot;:0},{&quot;brightness&quot;:0.10000000149011612,&quot;colorType&quot;:1,&quot;foreColorIndex&quot;:5,&quot;pos&quot;:0,&quot;transparency&quot;:0}],&quot;type&quot;:3},&quot;glow&quot;:{&quot;colorType&quot;:0},&quot;line&quot;:{&quot;type&quot;:0},&quot;shadow&quot;:{&quot;brightness&quot;:-0.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DIAGRAM_USE_COLOR_VALUE" val="{&quot;color_scheme&quot;:1,&quot;color_type&quot;:1,&quot;theme_color_indexes&quot;:[5,6,5,6,5,6]}"/>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20238171_1*l_h_i*1_4_1"/>
  <p:tag name="KSO_WM_TEMPLATE_CATEGORY" val="diagram"/>
  <p:tag name="KSO_WM_TEMPLATE_INDEX" val="20238171"/>
  <p:tag name="KSO_WM_UNIT_LAYERLEVEL" val="1_1_1"/>
  <p:tag name="KSO_WM_TAG_VERSION" val="3.0"/>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14,&quot;transparency&quot;:0.55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
  <p:tag name="KSO_WM_DIAGRAM_USE_COLOR_VALUE" val="{&quot;color_scheme&quot;:1,&quot;color_type&quot;:1,&quot;theme_color_indexes&quot;:[5,6,5,6,5,6]}"/>
</p:tagLst>
</file>

<file path=ppt/tags/tag86.xml><?xml version="1.0" encoding="utf-8"?>
<p:tagLst xmlns:a="http://schemas.openxmlformats.org/drawingml/2006/main" xmlns:r="http://schemas.openxmlformats.org/officeDocument/2006/relationships"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diagram20238171_1*l_h_i*1_4_2"/>
  <p:tag name="KSO_WM_TEMPLATE_CATEGORY" val="diagram"/>
  <p:tag name="KSO_WM_TEMPLATE_INDEX" val="20238171"/>
  <p:tag name="KSO_WM_UNIT_LAYERLEVEL" val="1_1_1"/>
  <p:tag name="KSO_WM_TAG_VERSION" val="3.0"/>
  <p:tag name="KSO_WM_BEAUTIFY_FLAG" val="#wm#"/>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gradient&quot;:[{&quot;brightness&quot;:0.25,&quot;colorType&quot;:1,&quot;foreColorIndex&quot;:5,&quot;pos&quot;:1,&quot;transparency&quot;:0},{&quot;brightness&quot;:0.800000011920929,&quot;colorType&quot;:1,&quot;foreColorIndex&quot;:5,&quot;pos&quot;:0,&quot;transparency&quot;:0},{&quot;brightness&quot;:0.10000000149011612,&quot;colorType&quot;:1,&quot;foreColorIndex&quot;:5,&quot;pos&quot;:0,&quot;transparency&quot;:0}],&quot;type&quot;:3},&quot;glow&quot;:{&quot;colorType&quot;:0},&quot;line&quot;:{&quot;type&quot;:0},&quot;shadow&quot;:{&quot;brightness&quot;:-0.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DIAGRAM_USE_COLOR_VALUE" val="{&quot;color_scheme&quot;:1,&quot;color_type&quot;:1,&quot;theme_color_indexes&quot;:[5,6,5,6,5,6]}"/>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8171_1*l_h_i*1_3_1"/>
  <p:tag name="KSO_WM_TEMPLATE_CATEGORY" val="diagram"/>
  <p:tag name="KSO_WM_TEMPLATE_INDEX" val="20238171"/>
  <p:tag name="KSO_WM_UNIT_LAYERLEVEL" val="1_1_1"/>
  <p:tag name="KSO_WM_TAG_VERSION" val="3.0"/>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14,&quot;transparency&quot;:0.55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
  <p:tag name="KSO_WM_DIAGRAM_USE_COLOR_VALUE" val="{&quot;color_scheme&quot;:1,&quot;color_type&quot;:1,&quot;theme_color_indexes&quot;:[5,6,5,6,5,6]}"/>
</p:tagLst>
</file>

<file path=ppt/tags/tag88.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8171_1*l_h_i*1_3_2"/>
  <p:tag name="KSO_WM_TEMPLATE_CATEGORY" val="diagram"/>
  <p:tag name="KSO_WM_TEMPLATE_INDEX" val="20238171"/>
  <p:tag name="KSO_WM_UNIT_LAYERLEVEL" val="1_1_1"/>
  <p:tag name="KSO_WM_TAG_VERSION" val="3.0"/>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gradient&quot;:[{&quot;brightness&quot;:0.25,&quot;colorType&quot;:1,&quot;foreColorIndex&quot;:5,&quot;pos&quot;:1,&quot;transparency&quot;:0},{&quot;brightness&quot;:0.800000011920929,&quot;colorType&quot;:1,&quot;foreColorIndex&quot;:5,&quot;pos&quot;:0,&quot;transparency&quot;:0},{&quot;brightness&quot;:0.10000000149011612,&quot;colorType&quot;:1,&quot;foreColorIndex&quot;:5,&quot;pos&quot;:0,&quot;transparency&quot;:0}],&quot;type&quot;:3},&quot;glow&quot;:{&quot;colorType&quot;:0},&quot;line&quot;:{&quot;type&quot;:0},&quot;shadow&quot;:{&quot;brightness&quot;:-0.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DIAGRAM_USE_COLOR_VALUE" val="{&quot;color_scheme&quot;:1,&quot;color_type&quot;:1,&quot;theme_color_indexes&quot;:[5,6,5,6,5,6]}"/>
</p:tagLst>
</file>

<file path=ppt/tags/tag89.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2_1"/>
  <p:tag name="KSO_WM_UNIT_ID" val="diagram20238171_1*l_h_f*1_2_1"/>
  <p:tag name="KSO_WM_TEMPLATE_CATEGORY" val="diagram"/>
  <p:tag name="KSO_WM_TEMPLATE_INDEX" val="20238171"/>
  <p:tag name="KSO_WM_UNIT_LAYERLEVEL" val="1_1_1"/>
  <p:tag name="KSO_WM_TAG_VERSION" val="3.0"/>
  <p:tag name="KSO_WM_BEAUTIFY_FLAG" val="#wm#"/>
  <p:tag name="KSO_WM_DIAGRAM_VERSION" val="3"/>
  <p:tag name="KSO_WM_DIAGRAM_GROUP_CODE" val="l1-1"/>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PRESET_TEXT" val="Presentations are communication tools"/>
  <p:tag name="KSO_WM_UNIT_TEXT_FILL_FORE_SCHEMECOLOR_INDEX" val="1"/>
  <p:tag name="KSO_WM_UNIT_TEXT_FILL_TYPE" val="1"/>
  <p:tag name="KSO_WM_DIAGRAM_USE_COLOR_VALUE" val="{&quot;color_scheme&quot;:1,&quot;color_type&quot;:1,&quot;theme_color_indexes&quot;:[5,6,5,6,5,6]}"/>
</p:tagLst>
</file>

<file path=ppt/tags/tag90.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3_1"/>
  <p:tag name="KSO_WM_UNIT_ID" val="diagram20238171_1*l_h_f*1_3_1"/>
  <p:tag name="KSO_WM_TEMPLATE_CATEGORY" val="diagram"/>
  <p:tag name="KSO_WM_TEMPLATE_INDEX" val="20238171"/>
  <p:tag name="KSO_WM_UNIT_LAYERLEVEL" val="1_1_1"/>
  <p:tag name="KSO_WM_TAG_VERSION" val="3.0"/>
  <p:tag name="KSO_WM_BEAUTIFY_FLAG" val="#wm#"/>
  <p:tag name="KSO_WM_DIAGRAM_VERSION" val="3"/>
  <p:tag name="KSO_WM_DIAGRAM_GROUP_CODE" val="l1-1"/>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PRESET_TEXT" val="Presentations are communication tools"/>
  <p:tag name="KSO_WM_UNIT_TEXT_FILL_FORE_SCHEMECOLOR_INDEX" val="1"/>
  <p:tag name="KSO_WM_UNIT_TEXT_FILL_TYPE" val="1"/>
  <p:tag name="KSO_WM_DIAGRAM_USE_COLOR_VALUE" val="{&quot;color_scheme&quot;:1,&quot;color_type&quot;:1,&quot;theme_color_indexes&quot;:[5,6,5,6,5,6]}"/>
</p:tagLst>
</file>

<file path=ppt/tags/tag91.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4_1"/>
  <p:tag name="KSO_WM_UNIT_ID" val="diagram20238171_1*l_h_f*1_4_1"/>
  <p:tag name="KSO_WM_TEMPLATE_CATEGORY" val="diagram"/>
  <p:tag name="KSO_WM_TEMPLATE_INDEX" val="20238171"/>
  <p:tag name="KSO_WM_UNIT_LAYERLEVEL" val="1_1_1"/>
  <p:tag name="KSO_WM_TAG_VERSION" val="3.0"/>
  <p:tag name="KSO_WM_BEAUTIFY_FLAG" val="#wm#"/>
  <p:tag name="KSO_WM_DIAGRAM_VERSION" val="3"/>
  <p:tag name="KSO_WM_DIAGRAM_GROUP_CODE" val="l1-1"/>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PRESET_TEXT" val="Presentations are communication tools"/>
  <p:tag name="KSO_WM_UNIT_TEXT_FILL_FORE_SCHEMECOLOR_INDEX" val="1"/>
  <p:tag name="KSO_WM_UNIT_TEXT_FILL_TYPE" val="1"/>
  <p:tag name="KSO_WM_DIAGRAM_USE_COLOR_VALUE" val="{&quot;color_scheme&quot;:1,&quot;color_type&quot;:1,&quot;theme_color_indexes&quot;:[5,6,5,6,5,6]}"/>
</p:tagLst>
</file>

<file path=ppt/tags/tag92.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1_1"/>
  <p:tag name="KSO_WM_UNIT_ID" val="diagram20238171_1*l_h_f*1_1_1"/>
  <p:tag name="KSO_WM_TEMPLATE_CATEGORY" val="diagram"/>
  <p:tag name="KSO_WM_TEMPLATE_INDEX" val="20238171"/>
  <p:tag name="KSO_WM_UNIT_LAYERLEVEL" val="1_1_1"/>
  <p:tag name="KSO_WM_TAG_VERSION" val="3.0"/>
  <p:tag name="KSO_WM_BEAUTIFY_FLAG" val="#wm#"/>
  <p:tag name="KSO_WM_DIAGRAM_VERSION" val="3"/>
  <p:tag name="KSO_WM_DIAGRAM_GROUP_CODE" val="l1-1"/>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PRESET_TEXT" val="Presentations are communication tools"/>
  <p:tag name="KSO_WM_UNIT_TEXT_FILL_FORE_SCHEMECOLOR_INDEX" val="1"/>
  <p:tag name="KSO_WM_UNIT_TEXT_FILL_TYPE" val="1"/>
  <p:tag name="KSO_WM_DIAGRAM_USE_COLOR_VALUE" val="{&quot;color_scheme&quot;:1,&quot;color_type&quot;:1,&quot;theme_color_indexes&quot;:[5,6,5,6,5,6]}"/>
</p:tagLst>
</file>

<file path=ppt/tags/tag93.xml><?xml version="1.0" encoding="utf-8"?>
<p:tagLst xmlns:a="http://schemas.openxmlformats.org/drawingml/2006/main" xmlns:r="http://schemas.openxmlformats.org/officeDocument/2006/relationships" xmlns:p="http://schemas.openxmlformats.org/presentationml/2006/main">
  <p:tag name="KSO_WM_DIAGRAM_VERSION" val="3"/>
  <p:tag name="KSO_WM_UNIT_VALUE" val="56*63"/>
  <p:tag name="KSO_WM_UNIT_HIGHLIGHT" val="0"/>
  <p:tag name="KSO_WM_UNIT_COMPATIBLE" val="0"/>
  <p:tag name="KSO_WM_UNIT_DIAGRAM_ISNUMVISUAL" val="0"/>
  <p:tag name="KSO_WM_UNIT_DIAGRAM_ISREFERUNIT" val="0"/>
  <p:tag name="KSO_WM_DIAGRAM_GROUP_CODE" val="l1-1"/>
  <p:tag name="KSO_WM_UNIT_TYPE" val="l_h_x"/>
  <p:tag name="KSO_WM_UNIT_INDEX" val="1_1_1"/>
  <p:tag name="KSO_WM_UNIT_ID" val="diagram20238171_1*l_h_x*1_1_1"/>
  <p:tag name="KSO_WM_TEMPLATE_CATEGORY" val="diagram"/>
  <p:tag name="KSO_WM_TEMPLATE_INDEX" val="20238171"/>
  <p:tag name="KSO_WM_UNIT_LAYERLEVEL" val="1_1_1"/>
  <p:tag name="KSO_WM_TAG_VERSION" val="3.0"/>
  <p:tag name="KSO_WM_BEAUTIFY_FLAG" val="#wm#"/>
  <p:tag name="KSO_WM_DIAGRAM_COLOR_TRICK" val="1"/>
  <p:tag name="KSO_WM_DIAGRAM_COLOR_TEXT_CAN_REMOVE" val="n"/>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94.xml><?xml version="1.0" encoding="utf-8"?>
<p:tagLst xmlns:a="http://schemas.openxmlformats.org/drawingml/2006/main" xmlns:r="http://schemas.openxmlformats.org/officeDocument/2006/relationships" xmlns:p="http://schemas.openxmlformats.org/presentationml/2006/main">
  <p:tag name="KSO_WM_DIAGRAM_VERSION" val="3"/>
  <p:tag name="KSO_WM_UNIT_VALUE" val="61*63"/>
  <p:tag name="KSO_WM_UNIT_HIGHLIGHT" val="0"/>
  <p:tag name="KSO_WM_UNIT_COMPATIBLE" val="0"/>
  <p:tag name="KSO_WM_UNIT_DIAGRAM_ISNUMVISUAL" val="0"/>
  <p:tag name="KSO_WM_UNIT_DIAGRAM_ISREFERUNIT" val="0"/>
  <p:tag name="KSO_WM_DIAGRAM_GROUP_CODE" val="l1-1"/>
  <p:tag name="KSO_WM_UNIT_TYPE" val="l_h_x"/>
  <p:tag name="KSO_WM_UNIT_INDEX" val="1_4_1"/>
  <p:tag name="KSO_WM_UNIT_ID" val="diagram20238171_1*l_h_x*1_4_1"/>
  <p:tag name="KSO_WM_TEMPLATE_CATEGORY" val="diagram"/>
  <p:tag name="KSO_WM_TEMPLATE_INDEX" val="20238171"/>
  <p:tag name="KSO_WM_UNIT_LAYERLEVEL" val="1_1_1"/>
  <p:tag name="KSO_WM_TAG_VERSION" val="3.0"/>
  <p:tag name="KSO_WM_BEAUTIFY_FLAG" val="#wm#"/>
  <p:tag name="KSO_WM_DIAGRAM_COLOR_TRICK" val="1"/>
  <p:tag name="KSO_WM_DIAGRAM_COLOR_TEXT_CAN_REMOVE" val="n"/>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95.xml><?xml version="1.0" encoding="utf-8"?>
<p:tagLst xmlns:a="http://schemas.openxmlformats.org/drawingml/2006/main" xmlns:r="http://schemas.openxmlformats.org/officeDocument/2006/relationships" xmlns:p="http://schemas.openxmlformats.org/presentationml/2006/main">
  <p:tag name="KSO_WM_DIAGRAM_VERSION" val="3"/>
  <p:tag name="KSO_WM_UNIT_VALUE" val="58*58"/>
  <p:tag name="KSO_WM_UNIT_HIGHLIGHT" val="0"/>
  <p:tag name="KSO_WM_UNIT_COMPATIBLE" val="0"/>
  <p:tag name="KSO_WM_UNIT_DIAGRAM_ISNUMVISUAL" val="0"/>
  <p:tag name="KSO_WM_UNIT_DIAGRAM_ISREFERUNIT" val="0"/>
  <p:tag name="KSO_WM_DIAGRAM_GROUP_CODE" val="l1-1"/>
  <p:tag name="KSO_WM_UNIT_TYPE" val="l_h_x"/>
  <p:tag name="KSO_WM_UNIT_INDEX" val="1_2_1"/>
  <p:tag name="KSO_WM_UNIT_ID" val="diagram20238171_1*l_h_x*1_2_1"/>
  <p:tag name="KSO_WM_TEMPLATE_CATEGORY" val="diagram"/>
  <p:tag name="KSO_WM_TEMPLATE_INDEX" val="20238171"/>
  <p:tag name="KSO_WM_UNIT_LAYERLEVEL" val="1_1_1"/>
  <p:tag name="KSO_WM_TAG_VERSION" val="3.0"/>
  <p:tag name="KSO_WM_BEAUTIFY_FLAG" val="#wm#"/>
  <p:tag name="KSO_WM_DIAGRAM_COLOR_TRICK" val="1"/>
  <p:tag name="KSO_WM_DIAGRAM_COLOR_TEXT_CAN_REMOVE" val="n"/>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96.xml><?xml version="1.0" encoding="utf-8"?>
<p:tagLst xmlns:a="http://schemas.openxmlformats.org/drawingml/2006/main" xmlns:r="http://schemas.openxmlformats.org/officeDocument/2006/relationships" xmlns:p="http://schemas.openxmlformats.org/presentationml/2006/main">
  <p:tag name="KSO_WM_DIAGRAM_VERSION" val="3"/>
  <p:tag name="KSO_WM_UNIT_VALUE" val="61*57"/>
  <p:tag name="KSO_WM_UNIT_HIGHLIGHT" val="0"/>
  <p:tag name="KSO_WM_UNIT_COMPATIBLE" val="0"/>
  <p:tag name="KSO_WM_UNIT_DIAGRAM_ISNUMVISUAL" val="0"/>
  <p:tag name="KSO_WM_UNIT_DIAGRAM_ISREFERUNIT" val="0"/>
  <p:tag name="KSO_WM_DIAGRAM_GROUP_CODE" val="l1-1"/>
  <p:tag name="KSO_WM_UNIT_TYPE" val="l_h_x"/>
  <p:tag name="KSO_WM_UNIT_INDEX" val="1_3_1"/>
  <p:tag name="KSO_WM_UNIT_ID" val="diagram20238171_1*l_h_x*1_3_1"/>
  <p:tag name="KSO_WM_TEMPLATE_CATEGORY" val="diagram"/>
  <p:tag name="KSO_WM_TEMPLATE_INDEX" val="20238171"/>
  <p:tag name="KSO_WM_UNIT_LAYERLEVEL" val="1_1_1"/>
  <p:tag name="KSO_WM_TAG_VERSION" val="3.0"/>
  <p:tag name="KSO_WM_BEAUTIFY_FLAG" val="#wm#"/>
  <p:tag name="KSO_WM_DIAGRAM_COLOR_TRICK" val="1"/>
  <p:tag name="KSO_WM_DIAGRAM_COLOR_TEXT_CAN_REMOVE" val="n"/>
  <p:tag name="KSO_WM_DIAGRAM_MAX_ITEMCNT" val="4"/>
  <p:tag name="KSO_WM_DIAGRAM_MIN_ITEMCNT" val="4"/>
  <p:tag name="KSO_WM_DIAGRAM_VIRTUALLY_FRAME" val="{&quot;height&quot;:331.0249151563269,&quot;left&quot;:53.4,&quot;top&quot;:146.65007874015748,&quot;width&quot;:673.6288269042968}"/>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97.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TYPE" val="l_h_i"/>
  <p:tag name="KSO_WM_UNIT_INDEX" val="1_5_2"/>
  <p:tag name="KSO_WM_UNIT_ID" val="diagram20233573_1*l_h_i*1_5_2"/>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
  <p:tag name="KSO_WM_DIAGRAM_USE_COLOR_VALUE" val="{&quot;color_scheme&quot;:1,&quot;color_type&quot;:1,&quot;theme_color_indexes&quot;:[5,6,5,6,5,6]}"/>
</p:tagLst>
</file>

<file path=ppt/tags/tag98.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3573_1*l_h_i*1_3_2"/>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
  <p:tag name="KSO_WM_DIAGRAM_USE_COLOR_VALUE" val="{&quot;color_scheme&quot;:1,&quot;color_type&quot;:1,&quot;theme_color_indexes&quot;:[5,6,5,6,5,6]}"/>
</p:tagLst>
</file>

<file path=ppt/tags/tag99.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diagram20233573_1*l_h_i*1_4_2"/>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
  <p:tag name="KSO_WM_DIAGRAM_USE_COLOR_VALUE" val="{&quot;color_scheme&quot;:1,&quot;color_type&quot;:1,&quot;theme_color_indexes&quot;:[5,6,5,6,5,6]}"/>
</p:tagLst>
</file>

<file path=ppt/tags/tag100.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3573_1*l_h_i*1_2_2"/>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
  <p:tag name="KSO_WM_DIAGRAM_USE_COLOR_VALUE" val="{&quot;color_scheme&quot;:1,&quot;color_type&quot;:1,&quot;theme_color_indexes&quot;:[5,6,5,6,5,6]}"/>
</p:tagLst>
</file>

<file path=ppt/tags/tag101.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233573_1*l_h_a*1_3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UNIT_ISCONTENTSTITLE" val="0"/>
  <p:tag name="KSO_WM_UNIT_ISNUMDGMTITLE" val="0"/>
  <p:tag name="KSO_WM_UNIT_VALUE" val="8"/>
  <p:tag name="KSO_WM_DIAGRAM_MAX_ITEMCNT" val="5"/>
  <p:tag name="KSO_WM_DIAGRAM_MIN_ITEMCNT" val="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102.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1_1"/>
  <p:tag name="KSO_WM_UNIT_ID" val="diagram20233573_1*l_h_i*1_1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1"/>
  <p:tag name="KSO_WM_UNIT_TEXT_FILL_FORE_SCHEMECOLOR_INDEX" val="1"/>
  <p:tag name="KSO_WM_UNIT_TEXT_FILL_TYPE" val="1"/>
  <p:tag name="KSO_WM_DIAGRAM_USE_COLOR_VALUE" val="{&quot;color_scheme&quot;:1,&quot;color_type&quot;:1,&quot;theme_color_indexes&quot;:[5,6,5,6,5,6]}"/>
</p:tagLst>
</file>

<file path=ppt/tags/tag103.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2_1"/>
  <p:tag name="KSO_WM_UNIT_ID" val="diagram20233573_1*l_h_i*1_2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2"/>
  <p:tag name="KSO_WM_UNIT_TEXT_FILL_FORE_SCHEMECOLOR_INDEX" val="1"/>
  <p:tag name="KSO_WM_UNIT_TEXT_FILL_TYPE" val="1"/>
  <p:tag name="KSO_WM_DIAGRAM_USE_COLOR_VALUE" val="{&quot;color_scheme&quot;:1,&quot;color_type&quot;:1,&quot;theme_color_indexes&quot;:[5,6,5,6,5,6]}"/>
</p:tagLst>
</file>

<file path=ppt/tags/tag104.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3_1"/>
  <p:tag name="KSO_WM_UNIT_ID" val="diagram20233573_1*l_h_i*1_3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3"/>
  <p:tag name="KSO_WM_UNIT_TEXT_FILL_FORE_SCHEMECOLOR_INDEX" val="1"/>
  <p:tag name="KSO_WM_UNIT_TEXT_FILL_TYPE" val="1"/>
  <p:tag name="KSO_WM_DIAGRAM_USE_COLOR_VALUE" val="{&quot;color_scheme&quot;:1,&quot;color_type&quot;:1,&quot;theme_color_indexes&quot;:[5,6,5,6,5,6]}"/>
</p:tagLst>
</file>

<file path=ppt/tags/tag105.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4_1"/>
  <p:tag name="KSO_WM_UNIT_ID" val="diagram20233573_1*l_h_i*1_4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4"/>
  <p:tag name="KSO_WM_UNIT_TEXT_FILL_FORE_SCHEMECOLOR_INDEX" val="1"/>
  <p:tag name="KSO_WM_UNIT_TEXT_FILL_TYPE" val="1"/>
  <p:tag name="KSO_WM_DIAGRAM_USE_COLOR_VALUE" val="{&quot;color_scheme&quot;:1,&quot;color_type&quot;:1,&quot;theme_color_indexes&quot;:[5,6,5,6,5,6]}"/>
</p:tagLst>
</file>

<file path=ppt/tags/tag106.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5_1"/>
  <p:tag name="KSO_WM_UNIT_ID" val="diagram20233573_1*l_h_i*1_5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5"/>
  <p:tag name="KSO_WM_UNIT_TEXT_FILL_FORE_SCHEMECOLOR_INDEX" val="1"/>
  <p:tag name="KSO_WM_UNIT_TEXT_FILL_TYPE" val="1"/>
  <p:tag name="KSO_WM_DIAGRAM_USE_COLOR_VALUE" val="{&quot;color_scheme&quot;:1,&quot;color_type&quot;:1,&quot;theme_color_indexes&quot;:[5,6,5,6,5,6]}"/>
</p:tagLst>
</file>

<file path=ppt/tags/tag107.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33573_1*l_h_a*1_1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UNIT_ISCONTENTSTITLE" val="0"/>
  <p:tag name="KSO_WM_UNIT_ISNUMDGMTITLE" val="0"/>
  <p:tag name="KSO_WM_DIAGRAM_MAX_ITEMCNT" val="5"/>
  <p:tag name="KSO_WM_DIAGRAM_MIN_ITEMCNT" val="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108.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5_1"/>
  <p:tag name="KSO_WM_UNIT_ID" val="diagram20233573_1*l_h_a*1_5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UNIT_ISCONTENTSTITLE" val="0"/>
  <p:tag name="KSO_WM_UNIT_ISNUMDGMTITLE" val="0"/>
  <p:tag name="KSO_WM_UNIT_VALUE" val="8"/>
  <p:tag name="KSO_WM_DIAGRAM_MAX_ITEMCNT" val="5"/>
  <p:tag name="KSO_WM_DIAGRAM_MIN_ITEMCNT" val="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109.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diagram20233573_1*l_h_a*1_4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UNIT_ISCONTENTSTITLE" val="0"/>
  <p:tag name="KSO_WM_UNIT_ISNUMDGMTITLE" val="0"/>
  <p:tag name="KSO_WM_DIAGRAM_MAX_ITEMCNT" val="5"/>
  <p:tag name="KSO_WM_DIAGRAM_MIN_ITEMCNT" val="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110.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33573_1*l_h_a*1_2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UNIT_ISCONTENTSTITLE" val="0"/>
  <p:tag name="KSO_WM_UNIT_ISNUMDGMTITLE" val="0"/>
  <p:tag name="KSO_WM_DIAGRAM_MAX_ITEMCNT" val="5"/>
  <p:tag name="KSO_WM_DIAGRAM_MIN_ITEMCNT" val="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111.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VALUE" val="110*110"/>
  <p:tag name="KSO_WM_UNIT_HIGHLIGHT" val="0"/>
  <p:tag name="KSO_WM_UNIT_COMPATIBLE" val="0"/>
  <p:tag name="KSO_WM_UNIT_DIAGRAM_ISNUMVISUAL" val="0"/>
  <p:tag name="KSO_WM_UNIT_DIAGRAM_ISREFERUNIT" val="0"/>
  <p:tag name="KSO_WM_DIAGRAM_GROUP_CODE" val="l1-1"/>
  <p:tag name="KSO_WM_UNIT_TYPE" val="l_h_x"/>
  <p:tag name="KSO_WM_UNIT_INDEX" val="1_2_1"/>
  <p:tag name="KSO_WM_UNIT_ID" val="diagram20233573_1*l_h_x*1_2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15"/>
  <p:tag name="KSO_WM_DIAGRAM_USE_COLOR_VALUE" val="{&quot;color_scheme&quot;:1,&quot;color_type&quot;:1,&quot;theme_color_indexes&quot;:[5,6,5,6,5,6]}"/>
</p:tagLst>
</file>

<file path=ppt/tags/tag112.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ID" val="diagram20233573_1*l_h_x*1_5_1"/>
  <p:tag name="KSO_WM_TEMPLATE_CATEGORY" val="diagram"/>
  <p:tag name="KSO_WM_TEMPLATE_INDEX" val="20233573"/>
  <p:tag name="KSO_WM_UNIT_LAYERLEVEL" val="1_1_1"/>
  <p:tag name="KSO_WM_TAG_VERSION" val="3.0"/>
  <p:tag name="KSO_WM_BEAUTIFY_FLAG" val="#wm#"/>
  <p:tag name="KSO_WM_UNIT_VALUE" val="103*113"/>
  <p:tag name="KSO_WM_UNIT_TYPE" val="l_h_x"/>
  <p:tag name="KSO_WM_UNIT_INDEX" val="1_5_1"/>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15"/>
  <p:tag name="KSO_WM_DIAGRAM_USE_COLOR_VALUE" val="{&quot;color_scheme&quot;:1,&quot;color_type&quot;:1,&quot;theme_color_indexes&quot;:[5,6,5,6,5,6]}"/>
</p:tagLst>
</file>

<file path=ppt/tags/tag113.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VALUE" val="123*113"/>
  <p:tag name="KSO_WM_UNIT_HIGHLIGHT" val="0"/>
  <p:tag name="KSO_WM_UNIT_COMPATIBLE" val="0"/>
  <p:tag name="KSO_WM_UNIT_DIAGRAM_ISNUMVISUAL" val="0"/>
  <p:tag name="KSO_WM_UNIT_DIAGRAM_ISREFERUNIT" val="0"/>
  <p:tag name="KSO_WM_DIAGRAM_GROUP_CODE" val="l1-1"/>
  <p:tag name="KSO_WM_UNIT_TYPE" val="l_h_x"/>
  <p:tag name="KSO_WM_UNIT_INDEX" val="1_1_1"/>
  <p:tag name="KSO_WM_UNIT_ID" val="diagram20233573_1*l_h_x*1_1_1"/>
  <p:tag name="KSO_WM_TEMPLATE_CATEGORY" val="diagram"/>
  <p:tag name="KSO_WM_TEMPLATE_INDEX" val="20233573"/>
  <p:tag name="KSO_WM_UNIT_LAYERLEVEL" val="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15"/>
  <p:tag name="KSO_WM_DIAGRAM_USE_COLOR_VALUE" val="{&quot;color_scheme&quot;:1,&quot;color_type&quot;:1,&quot;theme_color_indexes&quot;:[5,6,5,6,5,6]}"/>
</p:tagLst>
</file>

<file path=ppt/tags/tag114.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ID" val="diagram20233573_1*l_h_x*1_3_1"/>
  <p:tag name="KSO_WM_TEMPLATE_CATEGORY" val="diagram"/>
  <p:tag name="KSO_WM_TEMPLATE_INDEX" val="20233573"/>
  <p:tag name="KSO_WM_UNIT_LAYERLEVEL" val="1_1_1"/>
  <p:tag name="KSO_WM_TAG_VERSION" val="3.0"/>
  <p:tag name="KSO_WM_BEAUTIFY_FLAG" val="#wm#"/>
  <p:tag name="KSO_WM_UNIT_VALUE" val="113*113"/>
  <p:tag name="KSO_WM_UNIT_TYPE" val="l_h_x"/>
  <p:tag name="KSO_WM_UNIT_INDEX" val="1_3_1"/>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15"/>
  <p:tag name="KSO_WM_DIAGRAM_USE_COLOR_VALUE" val="{&quot;color_scheme&quot;:1,&quot;color_type&quot;:1,&quot;theme_color_indexes&quot;:[5,6,5,6,5,6]}"/>
</p:tagLst>
</file>

<file path=ppt/tags/tag115.xml><?xml version="1.0" encoding="utf-8"?>
<p:tagLst xmlns:a="http://schemas.openxmlformats.org/drawingml/2006/main" xmlns:r="http://schemas.openxmlformats.org/officeDocument/2006/relationships" xmlns:p="http://schemas.openxmlformats.org/presentationml/2006/main">
  <p:tag name="KSO_WM_DIAGRAM_VIRTUALLY_FRAME" val="{&quot;height&quot;:334.08146093653886,&quot;left&quot;:67.1861083984375,&quot;top&quot;:154.81452331542968,&quot;width&quot;:689.741686877153}"/>
  <p:tag name="KSO_WM_UNIT_HIGHLIGHT" val="0"/>
  <p:tag name="KSO_WM_UNIT_COMPATIBLE" val="0"/>
  <p:tag name="KSO_WM_UNIT_DIAGRAM_ISNUMVISUAL" val="0"/>
  <p:tag name="KSO_WM_UNIT_DIAGRAM_ISREFERUNIT" val="0"/>
  <p:tag name="KSO_WM_DIAGRAM_GROUP_CODE" val="l1-1"/>
  <p:tag name="KSO_WM_UNIT_ID" val="diagram20233573_1*l_h_x*1_4_1"/>
  <p:tag name="KSO_WM_TEMPLATE_CATEGORY" val="diagram"/>
  <p:tag name="KSO_WM_TEMPLATE_INDEX" val="20233573"/>
  <p:tag name="KSO_WM_UNIT_LAYERLEVEL" val="1_1_1"/>
  <p:tag name="KSO_WM_TAG_VERSION" val="3.0"/>
  <p:tag name="KSO_WM_BEAUTIFY_FLAG" val="#wm#"/>
  <p:tag name="KSO_WM_UNIT_VALUE" val="110*110"/>
  <p:tag name="KSO_WM_UNIT_TYPE" val="l_h_x"/>
  <p:tag name="KSO_WM_UNIT_INDEX" val="1_4_1"/>
  <p:tag name="KSO_WM_DIAGRAM_VERSION" val="3"/>
  <p:tag name="KSO_WM_DIAGRAM_COLOR_TRICK" val="1"/>
  <p:tag name="KSO_WM_DIAGRAM_COLOR_TEXT_CAN_REMOVE" val="n"/>
  <p:tag name="KSO_WM_DIAGRAM_MAX_ITEMCNT" val="5"/>
  <p:tag name="KSO_WM_DIAGRAM_MIN_ITEMCNT" val="5"/>
  <p:tag name="KSO_WM_DIAGRAM_COLOR_MATCH_VALUE" val="{&quot;shape&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15"/>
  <p:tag name="KSO_WM_DIAGRAM_USE_COLOR_VALUE" val="{&quot;color_scheme&quot;:1,&quot;color_type&quot;:1,&quot;theme_color_indexes&quot;:[5,6,5,6,5,6]}"/>
</p:tagLst>
</file>

<file path=ppt/tags/tag1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diagram20233573_1*l_i*1_1"/>
  <p:tag name="KSO_WM_TEMPLATE_CATEGORY" val="diagram"/>
  <p:tag name="KSO_WM_TEMPLATE_INDEX" val="20233573"/>
  <p:tag name="KSO_WM_UNIT_LAYERLEVEL" val="1_1"/>
  <p:tag name="KSO_WM_TAG_VERSION" val="3.0"/>
  <p:tag name="KSO_WM_BEAUTIFY_FLAG" val="#wm#"/>
  <p:tag name="KSO_WM_UNIT_TYPE" val="l_i"/>
  <p:tag name="KSO_WM_UNIT_INDEX" val="1_1"/>
  <p:tag name="KSO_WM_DIAGRAM_VERSION" val="3"/>
  <p:tag name="KSO_WM_DIAGRAM_COLOR_TRICK" val="1"/>
  <p:tag name="KSO_WM_DIAGRAM_COLOR_TEXT_CAN_REMOVE" val="n"/>
  <p:tag name="KSO_WM_DIAGRAM_MAX_ITEMCNT" val="5"/>
  <p:tag name="KSO_WM_DIAGRAM_MIN_ITEMCNT" val="5"/>
  <p:tag name="KSO_WM_DIAGRAM_VIRTUALLY_FRAME" val="{&quot;height&quot;:334.08146093653886,&quot;left&quot;:67.1861083984375,&quot;top&quot;:154.81452331542968,&quot;width&quot;:689.741686877153}"/>
  <p:tag name="KSO_WM_DIAGRAM_COLOR_MATCH_VALUE" val="{&quot;shape&quot;:{&quot;fill&quot;:{&quot;type&quot;:0},&quot;glow&quot;:{&quot;colorType&quot;:0},&quot;line&quot;:{&quot;solidLine&quot;:{&quot;brightness&quot;:0.15000000596046448,&quot;colorType&quot;:1,&quot;foreColorIndex&quot;:13,&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13"/>
  <p:tag name="KSO_WM_DIAGRAM_USE_COLOR_VALUE" val="{&quot;color_scheme&quot;:1,&quot;color_type&quot;:1,&quot;theme_color_indexes&quot;:[5,6,5,6,5,6]}"/>
</p:tagLst>
</file>

<file path=ppt/tags/tag11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diagram"/>
  <p:tag name="KSO_WM_TEMPLATE_INDEX" val="20238205"/>
  <p:tag name="KSO_WM_SLIDE_ID" val="diagram20238205_5"/>
  <p:tag name="KSO_WM_TEMPLATE_SUBCATEGORY" val="0"/>
  <p:tag name="KSO_WM_TEMPLATE_MASTER_TYPE" val="0"/>
  <p:tag name="KSO_WM_TEMPLATE_COLOR_TYPE" val="0"/>
  <p:tag name="KSO_WM_SLIDE_TYPE" val="text"/>
  <p:tag name="KSO_WM_SLIDE_SUBTYPE" val="diag"/>
  <p:tag name="KSO_WM_SLIDE_ITEM_CNT" val="6"/>
  <p:tag name="KSO_WM_SLIDE_INDEX" val="5"/>
  <p:tag name="KSO_WM_SLIDE_SIZE" val="849.9*388.6"/>
  <p:tag name="KSO_WM_SLIDE_POSITION" val="54.8*110.1"/>
  <p:tag name="KSO_WM_DIAGRAM_GROUP_CODE" val="l1-1"/>
  <p:tag name="KSO_WM_SLIDE_DIAGTYPE" val="l"/>
  <p:tag name="KSO_WM_TAG_VERSION" val="3.0"/>
  <p:tag name="KSO_WM_SLIDE_LAYOUT" val="a_l"/>
  <p:tag name="KSO_WM_SLIDE_LAYOUT_CNT" val="1_1"/>
  <p:tag name="KSO_WM_SPECIAL_SOURCE" val="bdnull"/>
</p:tagLst>
</file>

<file path=ppt/tags/tag118.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8205_5*a*1"/>
  <p:tag name="KSO_WM_TEMPLATE_CATEGORY" val="diagram"/>
  <p:tag name="KSO_WM_TEMPLATE_INDEX" val="20238205"/>
  <p:tag name="KSO_WM_UNIT_LAYERLEVEL" val="1"/>
  <p:tag name="KSO_WM_TAG_VERSION" val="3.0"/>
  <p:tag name="KSO_WM_BEAUTIFY_FLAG" val="#wm#"/>
  <p:tag name="KSO_WM_UNIT_PRESET_TEXT" val="Your title here"/>
  <p:tag name="KSO_WM_UNIT_TEXT_FILL_FORE_SCHEMECOLOR_INDEX" val="5"/>
  <p:tag name="KSO_WM_UNIT_TEXT_FILL_TYPE" val="1"/>
  <p:tag name="KSO_WM_UNIT_USESOURCEFORMAT_APPLY" val="1"/>
</p:tagLst>
</file>

<file path=ppt/tags/tag119.xml><?xml version="1.0" encoding="utf-8"?>
<p:tagLst xmlns:a="http://schemas.openxmlformats.org/drawingml/2006/main" xmlns:r="http://schemas.openxmlformats.org/officeDocument/2006/relationships" xmlns:p="http://schemas.openxmlformats.org/presentationml/2006/main">
  <p:tag name="KSO_WM_DIAGRAM_VERSION" val="3"/>
  <p:tag name="KSO_WM_UNIT_HIGHLIGHT" val="0"/>
  <p:tag name="KSO_WM_UNIT_DIAGRAM_ISNUMVISUAL" val="0"/>
  <p:tag name="KSO_WM_DIAGRAM_GROUP_CODE" val="l1-1"/>
  <p:tag name="KSO_WM_TEMPLATE_CATEGORY" val="diagram"/>
  <p:tag name="KSO_WM_UNIT_LAYERLEVEL" val="1_1_1"/>
  <p:tag name="KSO_WM_DIAGRAM_MAX_ITEMCNT" val="6"/>
  <p:tag name="KSO_WM_DIAGRAM_VIRTUALLY_FRAME" val="{&quot;height&quot;:388.37151423524404,&quot;left&quot;:54.80000000000001,&quot;top&quot;:110.21424288237795,&quot;width&quot;:849.9}"/>
  <p:tag name="KSO_WM_DIAGRAM_COLOR_TRICK" val="1"/>
  <p:tag name="KSO_WM_BEAUTIFY_FLAG" val="#wm#"/>
  <p:tag name="KSO_WM_DIAGRAM_COLOR_TEXT_CAN_REMOVE" val="n"/>
  <p:tag name="KSO_WM_UNIT_SUBTYPE" val="a"/>
  <p:tag name="KSO_WM_UNIT_NOCLEAR" val="0"/>
  <p:tag name="KSO_WM_UNIT_COMPATIBLE" val="0"/>
  <p:tag name="KSO_WM_UNIT_DIAGRAM_ISREFERUNIT" val="0"/>
  <p:tag name="KSO_WM_UNIT_TYPE" val="l_h_f"/>
  <p:tag name="KSO_WM_UNIT_INDEX" val="1_1_1"/>
  <p:tag name="KSO_WM_UNIT_ID" val="diagram20238205_3*l_h_f*1_1_1"/>
  <p:tag name="KSO_WM_TEMPLATE_INDEX" val="20238205"/>
  <p:tag name="KSO_WM_TAG_VERSION" val="3.0"/>
  <p:tag name="KSO_WM_DIAGRAM_MIN_ITEMCNT" val="2"/>
  <p:tag name="KSO_WM_UNIT_VALUE" val="49"/>
  <p:tag name="KSO_WM_DIAGRAM_COLOR_MATCH_VALUE" val="{&quot;shape&quot;:{&quot;fill&quot;:{&quot;solid&quot;:{&quot;brightness&quot;:0,&quot;colorType&quot;:2,&quot;rgb&quot;:&quot;#ffffff&quot;,&quot;transparency&quot;:0.8500000238418579},&quot;type&quot;:1},&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ILL_TYPE" val="2"/>
  <p:tag name="KSO_WM_UNIT_PRESET_TEXT" val="Presentations are communication tools that can be used as demonstrations, lectures, speeches, reports, and more."/>
  <p:tag name="KSO_WM_UNIT_LINE_FORE_SCHEMECOLOR_INDEX" val="5"/>
  <p:tag name="KSO_WM_UNIT_TEXT_FILL_FORE_SCHEMECOLOR_INDEX" val="1"/>
  <p:tag name="KSO_WM_UNIT_TEXT_FILL_TYPE" val="1"/>
  <p:tag name="KSO_WM_UNIT_USESOURCEFORMAT_APPLY" val="1"/>
</p:tagLst>
</file>

<file path=ppt/tags/tag120.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8205_3*l_h_i*1_1_2"/>
  <p:tag name="KSO_WM_TEMPLATE_CATEGORY" val="diagram"/>
  <p:tag name="KSO_WM_TEMPLATE_INDEX" val="20238205"/>
  <p:tag name="KSO_WM_UNIT_LAYERLEVEL" val="1_1_1"/>
  <p:tag name="KSO_WM_TAG_VERSION" val="3.0"/>
  <p:tag name="KSO_WM_DIAGRAM_MAX_ITEMCNT" val="6"/>
  <p:tag name="KSO_WM_DIAGRAM_MIN_ITEMCNT" val="2"/>
  <p:tag name="KSO_WM_DIAGRAM_VIRTUALLY_FRAME" val="{&quot;height&quot;:388.37151423524404,&quot;left&quot;:54.80000000000001,&quot;top&quot;:110.21424288237795,&quot;width&quot;:849.9}"/>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5,&quot;transparency&quot;:0.699999988079071},&quot;threeD&quot;:{&quot;curvedSurface&quot;:{&quot;brightness&quot;:0,&quot;colorType&quot;:2,&quot;rgb&quot;:&quot;#000000&quot;},&quot;depth&quot;:{&quot;colorType&quot;:0}}},&quot;text&quot;:{&quot;fill&quot;:{&quot;gradient&quot;:[{&quot;brightness&quot;:0,&quot;colorType&quot;:2,&quot;pos&quot;:0.05000000074505806,&quot;rgb&quot;:&quot;#bc1e1e&quot;,&quot;transparency&quot;:0},{&quot;brightness&quot;:0,&quot;colorType&quot;:2,&quot;pos&quot;:1,&quot;rgb&quot;:&quot;#771313&quot;,&quot;transparency&quot;:0}],&quot;type&quot;:3},&quot;glow&quot;:{&quot;colorType&quot;:0},&quot;line&quot;:{&quot;type&quot;:0},&quot;shadow&quot;:{&quot;colorType&quot;:0},&quot;threeD&quot;:{&quot;curvedSurface&quot;:{&quot;brightness&quot;:0,&quot;colorType&quot;:2,&quot;rgb&quot;:&quot;#000000&quot;},&quot;depth&quot;:{&quot;colorType&quot;:0}}}}"/>
  <p:tag name="KSO_WM_DIAGRAM_COLOR_TRICK" val="1"/>
  <p:tag name="KSO_WM_UNIT_FILL_TYPE" val="1"/>
  <p:tag name="KSO_WM_UNIT_FILL_FORE_SCHEMECOLOR_INDEX" val="5"/>
  <p:tag name="KSO_WM_UNIT_FILL_FORE_SCHEMECOLOR_INDEX_BRIGHTNESS" val="0"/>
  <p:tag name="KSO_WM_UNIT_SHADOW_SCHEMECOLOR_INDEX" val="5"/>
  <p:tag name="KSO_WM_UNIT_USESOURCEFORMAT_APPLY" val="1"/>
</p:tagLst>
</file>

<file path=ppt/tags/tag121.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1_1"/>
  <p:tag name="KSO_WM_UNIT_ID" val="diagram20238205_3*l_h_i*1_1_1"/>
  <p:tag name="KSO_WM_TEMPLATE_CATEGORY" val="diagram"/>
  <p:tag name="KSO_WM_TEMPLATE_INDEX" val="20238205"/>
  <p:tag name="KSO_WM_UNIT_LAYERLEVEL" val="1_1_1"/>
  <p:tag name="KSO_WM_TAG_VERSION" val="3.0"/>
  <p:tag name="KSO_WM_DIAGRAM_MAX_ITEMCNT" val="6"/>
  <p:tag name="KSO_WM_DIAGRAM_MIN_ITEMCNT" val="2"/>
  <p:tag name="KSO_WM_DIAGRAM_VIRTUALLY_FRAME" val="{&quot;height&quot;:388.37151423524404,&quot;left&quot;:54.80000000000001,&quot;top&quot;:110.21424288237795,&quot;width&quot;:849.9}"/>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5,&quot;transparency&quot;:0.69999998807907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UNIT_PRESET_TEXT" val="01"/>
  <p:tag name="KSO_WM_UNIT_FILL_TYPE" val="1"/>
  <p:tag name="KSO_WM_UNIT_FILL_FORE_SCHEMECOLOR_INDEX" val="5"/>
  <p:tag name="KSO_WM_UNIT_FILL_FORE_SCHEMECOLOR_INDEX_BRIGHTNESS" val="0"/>
  <p:tag name="KSO_WM_UNIT_TEXT_FILL_FORE_SCHEMECOLOR_INDEX" val="1"/>
  <p:tag name="KSO_WM_UNIT_TEXT_FILL_TYPE" val="1"/>
  <p:tag name="KSO_WM_UNIT_SHADOW_SCHEMECOLOR_INDEX" val="5"/>
  <p:tag name="KSO_WM_UNIT_USESOURCEFORMAT_APPLY" val="1"/>
</p:tagLst>
</file>

<file path=ppt/tags/tag122.xml><?xml version="1.0" encoding="utf-8"?>
<p:tagLst xmlns:a="http://schemas.openxmlformats.org/drawingml/2006/main" xmlns:r="http://schemas.openxmlformats.org/officeDocument/2006/relationships" xmlns:p="http://schemas.openxmlformats.org/presentationml/2006/main">
  <p:tag name="KSO_WM_DIAGRAM_VERSION" val="3"/>
  <p:tag name="KSO_WM_UNIT_HIGHLIGHT" val="0"/>
  <p:tag name="KSO_WM_UNIT_DIAGRAM_ISNUMVISUAL" val="0"/>
  <p:tag name="KSO_WM_DIAGRAM_GROUP_CODE" val="l1-1"/>
  <p:tag name="KSO_WM_TEMPLATE_CATEGORY" val="diagram"/>
  <p:tag name="KSO_WM_UNIT_LAYERLEVEL" val="1_1_1"/>
  <p:tag name="KSO_WM_DIAGRAM_MAX_ITEMCNT" val="6"/>
  <p:tag name="KSO_WM_DIAGRAM_VIRTUALLY_FRAME" val="{&quot;height&quot;:388.37151423524404,&quot;left&quot;:54.80000000000001,&quot;top&quot;:110.21424288237795,&quot;width&quot;:849.9}"/>
  <p:tag name="KSO_WM_DIAGRAM_COLOR_TRICK" val="1"/>
  <p:tag name="KSO_WM_BEAUTIFY_FLAG" val="#wm#"/>
  <p:tag name="KSO_WM_DIAGRAM_COLOR_TEXT_CAN_REMOVE" val="n"/>
  <p:tag name="KSO_WM_UNIT_SUBTYPE" val="a"/>
  <p:tag name="KSO_WM_UNIT_NOCLEAR" val="0"/>
  <p:tag name="KSO_WM_UNIT_COMPATIBLE" val="0"/>
  <p:tag name="KSO_WM_UNIT_DIAGRAM_ISREFERUNIT" val="0"/>
  <p:tag name="KSO_WM_UNIT_TYPE" val="l_h_f"/>
  <p:tag name="KSO_WM_UNIT_INDEX" val="1_2_1"/>
  <p:tag name="KSO_WM_UNIT_ID" val="diagram20238205_3*l_h_f*1_2_1"/>
  <p:tag name="KSO_WM_TEMPLATE_INDEX" val="20238205"/>
  <p:tag name="KSO_WM_TAG_VERSION" val="3.0"/>
  <p:tag name="KSO_WM_DIAGRAM_MIN_ITEMCNT" val="2"/>
  <p:tag name="KSO_WM_UNIT_VALUE" val="49"/>
  <p:tag name="KSO_WM_DIAGRAM_COLOR_MATCH_VALUE" val="{&quot;shape&quot;:{&quot;fill&quot;:{&quot;solid&quot;:{&quot;brightness&quot;:0,&quot;colorType&quot;:2,&quot;rgb&quot;:&quot;#ffffff&quot;,&quot;transparency&quot;:0.8500000238418579},&quot;type&quot;:1},&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ILL_TYPE" val="2"/>
  <p:tag name="KSO_WM_UNIT_PRESET_TEXT" val="Presentations are communication tools that can be used as demonstrations, lectures, speeches, reports, and more."/>
  <p:tag name="KSO_WM_UNIT_LINE_FORE_SCHEMECOLOR_INDEX" val="5"/>
  <p:tag name="KSO_WM_UNIT_TEXT_FILL_FORE_SCHEMECOLOR_INDEX" val="1"/>
  <p:tag name="KSO_WM_UNIT_TEXT_FILL_TYPE" val="1"/>
  <p:tag name="KSO_WM_UNIT_USESOURCEFORMAT_APPLY" val="1"/>
</p:tagLst>
</file>

<file path=ppt/tags/tag123.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2_1"/>
  <p:tag name="KSO_WM_UNIT_ID" val="diagram20238205_3*l_h_i*1_2_1"/>
  <p:tag name="KSO_WM_TEMPLATE_CATEGORY" val="diagram"/>
  <p:tag name="KSO_WM_TEMPLATE_INDEX" val="20238205"/>
  <p:tag name="KSO_WM_UNIT_LAYERLEVEL" val="1_1_1"/>
  <p:tag name="KSO_WM_TAG_VERSION" val="3.0"/>
  <p:tag name="KSO_WM_DIAGRAM_MAX_ITEMCNT" val="6"/>
  <p:tag name="KSO_WM_DIAGRAM_MIN_ITEMCNT" val="2"/>
  <p:tag name="KSO_WM_DIAGRAM_VIRTUALLY_FRAME" val="{&quot;height&quot;:388.37151423524404,&quot;left&quot;:54.80000000000001,&quot;top&quot;:110.21424288237795,&quot;width&quot;:849.9}"/>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5,&quot;transparency&quot;:0.69999998807907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UNIT_PRESET_TEXT" val="02"/>
  <p:tag name="KSO_WM_UNIT_FILL_TYPE" val="1"/>
  <p:tag name="KSO_WM_UNIT_FILL_FORE_SCHEMECOLOR_INDEX" val="5"/>
  <p:tag name="KSO_WM_UNIT_FILL_FORE_SCHEMECOLOR_INDEX_BRIGHTNESS" val="0"/>
  <p:tag name="KSO_WM_UNIT_TEXT_FILL_FORE_SCHEMECOLOR_INDEX" val="1"/>
  <p:tag name="KSO_WM_UNIT_TEXT_FILL_TYPE" val="1"/>
  <p:tag name="KSO_WM_UNIT_SHADOW_SCHEMECOLOR_INDEX" val="6"/>
  <p:tag name="KSO_WM_UNIT_USESOURCEFORMAT_APPLY" val="1"/>
</p:tagLst>
</file>

<file path=ppt/tags/tag124.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8205_3*l_h_i*1_2_2"/>
  <p:tag name="KSO_WM_TEMPLATE_CATEGORY" val="diagram"/>
  <p:tag name="KSO_WM_TEMPLATE_INDEX" val="20238205"/>
  <p:tag name="KSO_WM_UNIT_LAYERLEVEL" val="1_1_1"/>
  <p:tag name="KSO_WM_TAG_VERSION" val="3.0"/>
  <p:tag name="KSO_WM_DIAGRAM_MAX_ITEMCNT" val="6"/>
  <p:tag name="KSO_WM_DIAGRAM_MIN_ITEMCNT" val="2"/>
  <p:tag name="KSO_WM_DIAGRAM_VIRTUALLY_FRAME" val="{&quot;height&quot;:388.37151423524404,&quot;left&quot;:54.80000000000001,&quot;top&quot;:110.21424288237795,&quot;width&quot;:849.9}"/>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5,&quot;transparency&quot;:0.699999988079071},&quot;threeD&quot;:{&quot;curvedSurface&quot;:{&quot;brightness&quot;:0,&quot;colorType&quot;:2,&quot;rgb&quot;:&quot;#000000&quot;},&quot;depth&quot;:{&quot;colorType&quot;:0}}},&quot;text&quot;:{&quot;fill&quot;:{&quot;gradient&quot;:[{&quot;brightness&quot;:0,&quot;colorType&quot;:2,&quot;pos&quot;:0.05000000074505806,&quot;rgb&quot;:&quot;#bc1e1e&quot;,&quot;transparency&quot;:0},{&quot;brightness&quot;:0,&quot;colorType&quot;:2,&quot;pos&quot;:1,&quot;rgb&quot;:&quot;#771313&quot;,&quot;transparency&quot;:0}],&quot;type&quot;:3},&quot;glow&quot;:{&quot;colorType&quot;:0},&quot;line&quot;:{&quot;type&quot;:0},&quot;shadow&quot;:{&quot;colorType&quot;:0},&quot;threeD&quot;:{&quot;curvedSurface&quot;:{&quot;brightness&quot;:0,&quot;colorType&quot;:2,&quot;rgb&quot;:&quot;#000000&quot;},&quot;depth&quot;:{&quot;colorType&quot;:0}}}}"/>
  <p:tag name="KSO_WM_DIAGRAM_COLOR_TRICK" val="1"/>
  <p:tag name="KSO_WM_UNIT_FILL_TYPE" val="1"/>
  <p:tag name="KSO_WM_UNIT_FILL_FORE_SCHEMECOLOR_INDEX" val="5"/>
  <p:tag name="KSO_WM_UNIT_FILL_FORE_SCHEMECOLOR_INDEX_BRIGHTNESS" val="0"/>
  <p:tag name="KSO_WM_UNIT_SHADOW_SCHEMECOLOR_INDEX" val="6"/>
  <p:tag name="KSO_WM_UNIT_USESOURCEFORMAT_APPLY" val="1"/>
</p:tagLst>
</file>

<file path=ppt/tags/tag125.xml><?xml version="1.0" encoding="utf-8"?>
<p:tagLst xmlns:a="http://schemas.openxmlformats.org/drawingml/2006/main" xmlns:r="http://schemas.openxmlformats.org/officeDocument/2006/relationships" xmlns:p="http://schemas.openxmlformats.org/presentationml/2006/main">
  <p:tag name="KSO_WM_DIAGRAM_VERSION" val="3"/>
  <p:tag name="KSO_WM_UNIT_HIGHLIGHT" val="0"/>
  <p:tag name="KSO_WM_UNIT_DIAGRAM_ISNUMVISUAL" val="0"/>
  <p:tag name="KSO_WM_DIAGRAM_GROUP_CODE" val="l1-1"/>
  <p:tag name="KSO_WM_TEMPLATE_CATEGORY" val="diagram"/>
  <p:tag name="KSO_WM_UNIT_LAYERLEVEL" val="1_1_1"/>
  <p:tag name="KSO_WM_DIAGRAM_MAX_ITEMCNT" val="6"/>
  <p:tag name="KSO_WM_DIAGRAM_VIRTUALLY_FRAME" val="{&quot;height&quot;:388.37151423524404,&quot;left&quot;:54.80000000000001,&quot;top&quot;:110.21424288237795,&quot;width&quot;:849.9}"/>
  <p:tag name="KSO_WM_DIAGRAM_COLOR_TRICK" val="1"/>
  <p:tag name="KSO_WM_BEAUTIFY_FLAG" val="#wm#"/>
  <p:tag name="KSO_WM_DIAGRAM_COLOR_TEXT_CAN_REMOVE" val="n"/>
  <p:tag name="KSO_WM_UNIT_SUBTYPE" val="a"/>
  <p:tag name="KSO_WM_UNIT_NOCLEAR" val="0"/>
  <p:tag name="KSO_WM_UNIT_COMPATIBLE" val="0"/>
  <p:tag name="KSO_WM_UNIT_DIAGRAM_ISREFERUNIT" val="0"/>
  <p:tag name="KSO_WM_UNIT_TYPE" val="l_h_f"/>
  <p:tag name="KSO_WM_UNIT_INDEX" val="1_3_1"/>
  <p:tag name="KSO_WM_UNIT_ID" val="diagram20238205_3*l_h_f*1_3_1"/>
  <p:tag name="KSO_WM_TEMPLATE_INDEX" val="20238205"/>
  <p:tag name="KSO_WM_TAG_VERSION" val="3.0"/>
  <p:tag name="KSO_WM_DIAGRAM_MIN_ITEMCNT" val="2"/>
  <p:tag name="KSO_WM_UNIT_VALUE" val="49"/>
  <p:tag name="KSO_WM_DIAGRAM_COLOR_MATCH_VALUE" val="{&quot;shape&quot;:{&quot;fill&quot;:{&quot;solid&quot;:{&quot;brightness&quot;:0,&quot;colorType&quot;:2,&quot;rgb&quot;:&quot;#ffffff&quot;,&quot;transparency&quot;:0.8500000238418579},&quot;type&quot;:1},&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ILL_TYPE" val="2"/>
  <p:tag name="KSO_WM_UNIT_PRESET_TEXT" val="Presentations are communication tools that can be used as demonstrations, lectures, speeches, reports, and more."/>
  <p:tag name="KSO_WM_UNIT_LINE_FORE_SCHEMECOLOR_INDEX" val="5"/>
  <p:tag name="KSO_WM_UNIT_TEXT_FILL_FORE_SCHEMECOLOR_INDEX" val="1"/>
  <p:tag name="KSO_WM_UNIT_TEXT_FILL_TYPE" val="1"/>
  <p:tag name="KSO_WM_UNIT_USESOURCEFORMAT_APPLY" val="1"/>
</p:tagLst>
</file>

<file path=ppt/tags/tag126.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3_1"/>
  <p:tag name="KSO_WM_UNIT_ID" val="diagram20238205_3*l_h_i*1_3_1"/>
  <p:tag name="KSO_WM_TEMPLATE_CATEGORY" val="diagram"/>
  <p:tag name="KSO_WM_TEMPLATE_INDEX" val="20238205"/>
  <p:tag name="KSO_WM_UNIT_LAYERLEVEL" val="1_1_1"/>
  <p:tag name="KSO_WM_TAG_VERSION" val="3.0"/>
  <p:tag name="KSO_WM_DIAGRAM_MAX_ITEMCNT" val="6"/>
  <p:tag name="KSO_WM_DIAGRAM_MIN_ITEMCNT" val="2"/>
  <p:tag name="KSO_WM_DIAGRAM_VIRTUALLY_FRAME" val="{&quot;height&quot;:388.37151423524404,&quot;left&quot;:54.80000000000001,&quot;top&quot;:110.21424288237795,&quot;width&quot;:849.9}"/>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5,&quot;transparency&quot;:0.69999998807907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UNIT_PRESET_TEXT" val="03"/>
  <p:tag name="KSO_WM_UNIT_FILL_TYPE" val="1"/>
  <p:tag name="KSO_WM_UNIT_FILL_FORE_SCHEMECOLOR_INDEX" val="5"/>
  <p:tag name="KSO_WM_UNIT_FILL_FORE_SCHEMECOLOR_INDEX_BRIGHTNESS" val="0"/>
  <p:tag name="KSO_WM_UNIT_TEXT_FILL_FORE_SCHEMECOLOR_INDEX" val="1"/>
  <p:tag name="KSO_WM_UNIT_TEXT_FILL_TYPE" val="1"/>
  <p:tag name="KSO_WM_UNIT_SHADOW_SCHEMECOLOR_INDEX" val="7"/>
  <p:tag name="KSO_WM_UNIT_USESOURCEFORMAT_APPLY" val="1"/>
</p:tagLst>
</file>

<file path=ppt/tags/tag127.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8205_3*l_h_i*1_3_2"/>
  <p:tag name="KSO_WM_TEMPLATE_CATEGORY" val="diagram"/>
  <p:tag name="KSO_WM_TEMPLATE_INDEX" val="20238205"/>
  <p:tag name="KSO_WM_UNIT_LAYERLEVEL" val="1_1_1"/>
  <p:tag name="KSO_WM_TAG_VERSION" val="3.0"/>
  <p:tag name="KSO_WM_DIAGRAM_MAX_ITEMCNT" val="6"/>
  <p:tag name="KSO_WM_DIAGRAM_MIN_ITEMCNT" val="2"/>
  <p:tag name="KSO_WM_DIAGRAM_VIRTUALLY_FRAME" val="{&quot;height&quot;:388.37151423524404,&quot;left&quot;:54.80000000000001,&quot;top&quot;:110.21424288237795,&quot;width&quot;:849.9}"/>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5,&quot;transparency&quot;:0.699999988079071},&quot;threeD&quot;:{&quot;curvedSurface&quot;:{&quot;brightness&quot;:0,&quot;colorType&quot;:2,&quot;rgb&quot;:&quot;#000000&quot;},&quot;depth&quot;:{&quot;colorType&quot;:0}}},&quot;text&quot;:{&quot;fill&quot;:{&quot;gradient&quot;:[{&quot;brightness&quot;:0,&quot;colorType&quot;:2,&quot;pos&quot;:0.05000000074505806,&quot;rgb&quot;:&quot;#bc1e1e&quot;,&quot;transparency&quot;:0},{&quot;brightness&quot;:0,&quot;colorType&quot;:2,&quot;pos&quot;:1,&quot;rgb&quot;:&quot;#771313&quot;,&quot;transparency&quot;:0}],&quot;type&quot;:3},&quot;glow&quot;:{&quot;colorType&quot;:0},&quot;line&quot;:{&quot;type&quot;:0},&quot;shadow&quot;:{&quot;colorType&quot;:0},&quot;threeD&quot;:{&quot;curvedSurface&quot;:{&quot;brightness&quot;:0,&quot;colorType&quot;:2,&quot;rgb&quot;:&quot;#000000&quot;},&quot;depth&quot;:{&quot;colorType&quot;:0}}}}"/>
  <p:tag name="KSO_WM_DIAGRAM_COLOR_TRICK" val="1"/>
  <p:tag name="KSO_WM_UNIT_FILL_TYPE" val="1"/>
  <p:tag name="KSO_WM_UNIT_FILL_FORE_SCHEMECOLOR_INDEX" val="5"/>
  <p:tag name="KSO_WM_UNIT_FILL_FORE_SCHEMECOLOR_INDEX_BRIGHTNESS" val="0"/>
  <p:tag name="KSO_WM_UNIT_SHADOW_SCHEMECOLOR_INDEX" val="7"/>
  <p:tag name="KSO_WM_UNIT_USESOURCEFORMAT_APPLY" val="1"/>
</p:tagLst>
</file>

<file path=ppt/tags/tag128.xml><?xml version="1.0" encoding="utf-8"?>
<p:tagLst xmlns:a="http://schemas.openxmlformats.org/drawingml/2006/main" xmlns:r="http://schemas.openxmlformats.org/officeDocument/2006/relationships" xmlns:p="http://schemas.openxmlformats.org/presentationml/2006/main">
  <p:tag name="KSO_WM_DIAGRAM_VERSION" val="3"/>
  <p:tag name="KSO_WM_UNIT_HIGHLIGHT" val="0"/>
  <p:tag name="KSO_WM_UNIT_DIAGRAM_ISNUMVISUAL" val="0"/>
  <p:tag name="KSO_WM_DIAGRAM_GROUP_CODE" val="l1-1"/>
  <p:tag name="KSO_WM_TEMPLATE_CATEGORY" val="diagram"/>
  <p:tag name="KSO_WM_UNIT_LAYERLEVEL" val="1_1_1"/>
  <p:tag name="KSO_WM_DIAGRAM_MAX_ITEMCNT" val="6"/>
  <p:tag name="KSO_WM_DIAGRAM_VIRTUALLY_FRAME" val="{&quot;height&quot;:388.37151423524404,&quot;left&quot;:54.80000000000001,&quot;top&quot;:110.21424288237795,&quot;width&quot;:849.9}"/>
  <p:tag name="KSO_WM_DIAGRAM_COLOR_TRICK" val="1"/>
  <p:tag name="KSO_WM_BEAUTIFY_FLAG" val="#wm#"/>
  <p:tag name="KSO_WM_DIAGRAM_COLOR_TEXT_CAN_REMOVE" val="n"/>
  <p:tag name="KSO_WM_UNIT_SUBTYPE" val="a"/>
  <p:tag name="KSO_WM_UNIT_NOCLEAR" val="0"/>
  <p:tag name="KSO_WM_UNIT_COMPATIBLE" val="0"/>
  <p:tag name="KSO_WM_UNIT_DIAGRAM_ISREFERUNIT" val="0"/>
  <p:tag name="KSO_WM_UNIT_TYPE" val="l_h_f"/>
  <p:tag name="KSO_WM_UNIT_INDEX" val="1_4_1"/>
  <p:tag name="KSO_WM_UNIT_ID" val="diagram20238205_3*l_h_f*1_4_1"/>
  <p:tag name="KSO_WM_TEMPLATE_INDEX" val="20238205"/>
  <p:tag name="KSO_WM_TAG_VERSION" val="3.0"/>
  <p:tag name="KSO_WM_DIAGRAM_MIN_ITEMCNT" val="2"/>
  <p:tag name="KSO_WM_UNIT_VALUE" val="49"/>
  <p:tag name="KSO_WM_DIAGRAM_COLOR_MATCH_VALUE" val="{&quot;shape&quot;:{&quot;fill&quot;:{&quot;solid&quot;:{&quot;brightness&quot;:0,&quot;colorType&quot;:2,&quot;rgb&quot;:&quot;#ffffff&quot;,&quot;transparency&quot;:0.8500000238418579},&quot;type&quot;:1},&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ILL_TYPE" val="2"/>
  <p:tag name="KSO_WM_UNIT_PRESET_TEXT" val="Presentations are communication tools that can be used as demonstrations, lectures, speeches, reports, and more."/>
  <p:tag name="KSO_WM_UNIT_LINE_FORE_SCHEMECOLOR_INDEX" val="5"/>
  <p:tag name="KSO_WM_UNIT_TEXT_FILL_FORE_SCHEMECOLOR_INDEX" val="1"/>
  <p:tag name="KSO_WM_UNIT_TEXT_FILL_TYPE" val="1"/>
  <p:tag name="KSO_WM_UNIT_USESOURCEFORMAT_APPLY" val="1"/>
</p:tagLst>
</file>

<file path=ppt/tags/tag129.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4_1"/>
  <p:tag name="KSO_WM_UNIT_ID" val="diagram20238205_3*l_h_i*1_4_1"/>
  <p:tag name="KSO_WM_TEMPLATE_CATEGORY" val="diagram"/>
  <p:tag name="KSO_WM_TEMPLATE_INDEX" val="20238205"/>
  <p:tag name="KSO_WM_UNIT_LAYERLEVEL" val="1_1_1"/>
  <p:tag name="KSO_WM_TAG_VERSION" val="3.0"/>
  <p:tag name="KSO_WM_DIAGRAM_MAX_ITEMCNT" val="6"/>
  <p:tag name="KSO_WM_DIAGRAM_MIN_ITEMCNT" val="2"/>
  <p:tag name="KSO_WM_DIAGRAM_VIRTUALLY_FRAME" val="{&quot;height&quot;:388.37151423524404,&quot;left&quot;:54.80000000000001,&quot;top&quot;:110.21424288237795,&quot;width&quot;:849.9}"/>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5,&quot;transparency&quot;:0.69999998807907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UNIT_PRESET_TEXT" val="04"/>
  <p:tag name="KSO_WM_UNIT_FILL_TYPE" val="1"/>
  <p:tag name="KSO_WM_UNIT_FILL_FORE_SCHEMECOLOR_INDEX" val="5"/>
  <p:tag name="KSO_WM_UNIT_FILL_FORE_SCHEMECOLOR_INDEX_BRIGHTNESS" val="0"/>
  <p:tag name="KSO_WM_UNIT_TEXT_FILL_FORE_SCHEMECOLOR_INDEX" val="1"/>
  <p:tag name="KSO_WM_UNIT_TEXT_FILL_TYPE" val="1"/>
  <p:tag name="KSO_WM_UNIT_SHADOW_SCHEMECOLOR_INDEX" val="8"/>
  <p:tag name="KSO_WM_UNIT_USESOURCEFORMAT_APPLY" val="1"/>
</p:tagLst>
</file>

<file path=ppt/tags/tag130.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diagram20238205_3*l_h_i*1_4_2"/>
  <p:tag name="KSO_WM_TEMPLATE_CATEGORY" val="diagram"/>
  <p:tag name="KSO_WM_TEMPLATE_INDEX" val="20238205"/>
  <p:tag name="KSO_WM_UNIT_LAYERLEVEL" val="1_1_1"/>
  <p:tag name="KSO_WM_TAG_VERSION" val="3.0"/>
  <p:tag name="KSO_WM_DIAGRAM_MAX_ITEMCNT" val="6"/>
  <p:tag name="KSO_WM_DIAGRAM_MIN_ITEMCNT" val="2"/>
  <p:tag name="KSO_WM_DIAGRAM_VIRTUALLY_FRAME" val="{&quot;height&quot;:388.37151423524404,&quot;left&quot;:54.80000000000001,&quot;top&quot;:110.21424288237795,&quot;width&quot;:849.9}"/>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5,&quot;transparency&quot;:0.699999988079071},&quot;threeD&quot;:{&quot;curvedSurface&quot;:{&quot;brightness&quot;:0,&quot;colorType&quot;:2,&quot;rgb&quot;:&quot;#000000&quot;},&quot;depth&quot;:{&quot;colorType&quot;:0}}},&quot;text&quot;:{&quot;fill&quot;:{&quot;gradient&quot;:[{&quot;brightness&quot;:0,&quot;colorType&quot;:2,&quot;pos&quot;:0.05000000074505806,&quot;rgb&quot;:&quot;#bc1e1e&quot;,&quot;transparency&quot;:0},{&quot;brightness&quot;:0,&quot;colorType&quot;:2,&quot;pos&quot;:1,&quot;rgb&quot;:&quot;#771313&quot;,&quot;transparency&quot;:0}],&quot;type&quot;:3},&quot;glow&quot;:{&quot;colorType&quot;:0},&quot;line&quot;:{&quot;type&quot;:0},&quot;shadow&quot;:{&quot;colorType&quot;:0},&quot;threeD&quot;:{&quot;curvedSurface&quot;:{&quot;brightness&quot;:0,&quot;colorType&quot;:2,&quot;rgb&quot;:&quot;#000000&quot;},&quot;depth&quot;:{&quot;colorType&quot;:0}}}}"/>
  <p:tag name="KSO_WM_DIAGRAM_COLOR_TRICK" val="1"/>
  <p:tag name="KSO_WM_UNIT_FILL_TYPE" val="1"/>
  <p:tag name="KSO_WM_UNIT_FILL_FORE_SCHEMECOLOR_INDEX" val="5"/>
  <p:tag name="KSO_WM_UNIT_FILL_FORE_SCHEMECOLOR_INDEX_BRIGHTNESS" val="0"/>
  <p:tag name="KSO_WM_UNIT_SHADOW_SCHEMECOLOR_INDEX" val="8"/>
  <p:tag name="KSO_WM_UNIT_USESOURCEFORMAT_APPLY" val="1"/>
</p:tagLst>
</file>

<file path=ppt/tags/tag131.xml><?xml version="1.0" encoding="utf-8"?>
<p:tagLst xmlns:a="http://schemas.openxmlformats.org/drawingml/2006/main" xmlns:r="http://schemas.openxmlformats.org/officeDocument/2006/relationships" xmlns:p="http://schemas.openxmlformats.org/presentationml/2006/main">
  <p:tag name="KSO_WM_SLIDE_ID" val="diagram20238434_3"/>
  <p:tag name="KSO_WM_TEMPLATE_SUBCATEGORY" val="0"/>
  <p:tag name="KSO_WM_TEMPLATE_MASTER_TYPE" val="0"/>
  <p:tag name="KSO_WM_TEMPLATE_COLOR_TYPE" val="0"/>
  <p:tag name="KSO_WM_SLIDE_ITEM_CNT" val="4"/>
  <p:tag name="KSO_WM_SLIDE_INDEX" val="3"/>
  <p:tag name="KSO_WM_TAG_VERSION" val="3.0"/>
  <p:tag name="KSO_WM_BEAUTIFY_FLAG" val="#wm#"/>
  <p:tag name="KSO_WM_TEMPLATE_CATEGORY" val="diagram"/>
  <p:tag name="KSO_WM_TEMPLATE_INDEX" val="20238434"/>
  <p:tag name="KSO_WM_SLIDE_TYPE" val="text"/>
  <p:tag name="KSO_WM_SLIDE_SUBTYPE" val="diag"/>
  <p:tag name="KSO_WM_SLIDE_SIZE" val="846.168*284.159"/>
  <p:tag name="KSO_WM_SLIDE_POSITION" val="59.2821*159.741"/>
  <p:tag name="KSO_WM_SLIDE_LAYOUT" val="a_q"/>
  <p:tag name="KSO_WM_SLIDE_LAYOUT_CNT" val="1_1"/>
  <p:tag name="KSO_WM_DIAGRAM_GROUP_CODE" val="q1-1"/>
  <p:tag name="KSO_WM_SLIDE_DIAGTYPE" val="q"/>
  <p:tag name="KSO_WM_SPECIAL_SOURCE" val="bdnull"/>
</p:tagLst>
</file>

<file path=ppt/tags/tag1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a*1"/>
  <p:tag name="KSO_WM_TEMPLATE_CATEGORY" val="diagram"/>
  <p:tag name="KSO_WM_TEMPLATE_INDEX" val="20238434"/>
  <p:tag name="KSO_WM_UNIT_LAYERLEVEL" val="1"/>
  <p:tag name="KSO_WM_TAG_VERSION" val="3.0"/>
  <p:tag name="KSO_WM_BEAUTIFY_FLAG" val="#wm#"/>
  <p:tag name="KSO_WM_UNIT_ISCONTENTSTITLE" val="0"/>
  <p:tag name="KSO_WM_UNIT_ISNUMDGMTITLE" val="0"/>
  <p:tag name="KSO_WM_UNIT_NOCLEAR" val="0"/>
  <p:tag name="KSO_WM_UNIT_VALUE" val="29"/>
  <p:tag name="KSO_WM_UNIT_TYPE" val="a"/>
  <p:tag name="KSO_WM_UNIT_INDEX" val="1"/>
  <p:tag name="KSO_WM_DIAGRAM_GROUP_CODE" val="q1-1"/>
  <p:tag name="KSO_WM_UNIT_PRESET_TEXT" val="Your title here"/>
  <p:tag name="KSO_WM_UNIT_TEXT_FILL_FORE_SCHEMECOLOR_INDEX" val="5"/>
  <p:tag name="KSO_WM_UNIT_TEXT_FILL_TYPE" val="1"/>
  <p:tag name="KSO_WM_UNIT_USESOURCEFORMAT_APPLY" val="1"/>
</p:tagLst>
</file>

<file path=ppt/tags/tag1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f*1_1_1"/>
  <p:tag name="KSO_WM_TEMPLATE_CATEGORY" val="diagram"/>
  <p:tag name="KSO_WM_TEMPLATE_INDEX" val="20238434"/>
  <p:tag name="KSO_WM_UNIT_LAYERLEVEL" val="1_1_1"/>
  <p:tag name="KSO_WM_TAG_VERSION" val="3.0"/>
  <p:tag name="KSO_WM_BEAUTIFY_FLAG" val="#wm#"/>
  <p:tag name="KSO_WM_UNIT_SUBTYPE" val="a"/>
  <p:tag name="KSO_WM_UNIT_NOCLEAR" val="0"/>
  <p:tag name="KSO_WM_UNIT_VALUE" val="80"/>
  <p:tag name="KSO_WM_UNIT_TYPE" val="q_h_f"/>
  <p:tag name="KSO_WM_UNIT_INDEX" val="1_1_1"/>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UNIT_USESOURCEFORMAT_APPLY" val="1"/>
</p:tagLst>
</file>

<file path=ppt/tags/tag1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1_1"/>
  <p:tag name="KSO_WM_TEMPLATE_CATEGORY" val="diagram"/>
  <p:tag name="KSO_WM_TEMPLATE_INDEX" val="20238434"/>
  <p:tag name="KSO_WM_UNIT_LAYERLEVEL" val="1_1_1"/>
  <p:tag name="KSO_WM_TAG_VERSION" val="3.0"/>
  <p:tag name="KSO_WM_BEAUTIFY_FLAG" val="#wm#"/>
  <p:tag name="KSO_WM_UNIT_SUBTYPE" val="d"/>
  <p:tag name="KSO_WM_UNIT_TYPE" val="q_h_i"/>
  <p:tag name="KSO_WM_UNIT_INDEX" val="1_1_1"/>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TEXT_FILL_FORE_SCHEMECOLOR_INDEX" val="1"/>
  <p:tag name="KSO_WM_UNIT_TEXT_FILL_TYPE" val="1"/>
  <p:tag name="KSO_WM_UNIT_USESOURCEFORMAT_APPLY" val="1"/>
</p:tagLst>
</file>

<file path=ppt/tags/tag1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f*1_4_1"/>
  <p:tag name="KSO_WM_TEMPLATE_CATEGORY" val="diagram"/>
  <p:tag name="KSO_WM_TEMPLATE_INDEX" val="20238434"/>
  <p:tag name="KSO_WM_UNIT_LAYERLEVEL" val="1_1_1"/>
  <p:tag name="KSO_WM_TAG_VERSION" val="3.0"/>
  <p:tag name="KSO_WM_BEAUTIFY_FLAG" val="#wm#"/>
  <p:tag name="KSO_WM_UNIT_SUBTYPE" val="a"/>
  <p:tag name="KSO_WM_UNIT_NOCLEAR" val="0"/>
  <p:tag name="KSO_WM_UNIT_VALUE" val="80"/>
  <p:tag name="KSO_WM_UNIT_TYPE" val="q_h_f"/>
  <p:tag name="KSO_WM_UNIT_INDEX" val="1_4_1"/>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UNIT_USESOURCEFORMAT_APPLY" val="1"/>
</p:tagLst>
</file>

<file path=ppt/tags/tag1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4_1"/>
  <p:tag name="KSO_WM_TEMPLATE_CATEGORY" val="diagram"/>
  <p:tag name="KSO_WM_TEMPLATE_INDEX" val="20238434"/>
  <p:tag name="KSO_WM_UNIT_LAYERLEVEL" val="1_1_1"/>
  <p:tag name="KSO_WM_TAG_VERSION" val="3.0"/>
  <p:tag name="KSO_WM_BEAUTIFY_FLAG" val="#wm#"/>
  <p:tag name="KSO_WM_UNIT_SUBTYPE" val="d"/>
  <p:tag name="KSO_WM_UNIT_TYPE" val="q_h_i"/>
  <p:tag name="KSO_WM_UNIT_INDEX" val="1_4_1"/>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4"/>
  <p:tag name="KSO_WM_UNIT_TEXT_FILL_FORE_SCHEMECOLOR_INDEX" val="1"/>
  <p:tag name="KSO_WM_UNIT_TEXT_FILL_TYPE" val="1"/>
  <p:tag name="KSO_WM_UNIT_USESOURCEFORMAT_APPLY" val="1"/>
</p:tagLst>
</file>

<file path=ppt/tags/tag1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f*1_2_1"/>
  <p:tag name="KSO_WM_TEMPLATE_CATEGORY" val="diagram"/>
  <p:tag name="KSO_WM_TEMPLATE_INDEX" val="20238434"/>
  <p:tag name="KSO_WM_UNIT_LAYERLEVEL" val="1_1_1"/>
  <p:tag name="KSO_WM_TAG_VERSION" val="3.0"/>
  <p:tag name="KSO_WM_BEAUTIFY_FLAG" val="#wm#"/>
  <p:tag name="KSO_WM_UNIT_SUBTYPE" val="a"/>
  <p:tag name="KSO_WM_UNIT_NOCLEAR" val="0"/>
  <p:tag name="KSO_WM_UNIT_VALUE" val="80"/>
  <p:tag name="KSO_WM_UNIT_TYPE" val="q_h_f"/>
  <p:tag name="KSO_WM_UNIT_INDEX" val="1_2_1"/>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UNIT_USESOURCEFORMAT_APPLY" val="1"/>
</p:tagLst>
</file>

<file path=ppt/tags/tag1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2_1"/>
  <p:tag name="KSO_WM_TEMPLATE_CATEGORY" val="diagram"/>
  <p:tag name="KSO_WM_TEMPLATE_INDEX" val="20238434"/>
  <p:tag name="KSO_WM_UNIT_LAYERLEVEL" val="1_1_1"/>
  <p:tag name="KSO_WM_TAG_VERSION" val="3.0"/>
  <p:tag name="KSO_WM_BEAUTIFY_FLAG" val="#wm#"/>
  <p:tag name="KSO_WM_UNIT_SUBTYPE" val="d"/>
  <p:tag name="KSO_WM_UNIT_TYPE" val="q_h_i"/>
  <p:tag name="KSO_WM_UNIT_INDEX" val="1_2_1"/>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2"/>
  <p:tag name="KSO_WM_UNIT_TEXT_FILL_FORE_SCHEMECOLOR_INDEX" val="1"/>
  <p:tag name="KSO_WM_UNIT_TEXT_FILL_TYPE" val="1"/>
  <p:tag name="KSO_WM_UNIT_USESOURCEFORMAT_APPLY" val="1"/>
</p:tagLst>
</file>

<file path=ppt/tags/tag1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f*1_3_1"/>
  <p:tag name="KSO_WM_TEMPLATE_CATEGORY" val="diagram"/>
  <p:tag name="KSO_WM_TEMPLATE_INDEX" val="20238434"/>
  <p:tag name="KSO_WM_UNIT_LAYERLEVEL" val="1_1_1"/>
  <p:tag name="KSO_WM_TAG_VERSION" val="3.0"/>
  <p:tag name="KSO_WM_BEAUTIFY_FLAG" val="#wm#"/>
  <p:tag name="KSO_WM_UNIT_SUBTYPE" val="a"/>
  <p:tag name="KSO_WM_UNIT_NOCLEAR" val="0"/>
  <p:tag name="KSO_WM_UNIT_VALUE" val="80"/>
  <p:tag name="KSO_WM_UNIT_TYPE" val="q_h_f"/>
  <p:tag name="KSO_WM_UNIT_INDEX" val="1_3_1"/>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UNIT_USESOURCEFORMAT_APPLY" val="1"/>
</p:tagLst>
</file>

<file path=ppt/tags/tag1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3_1"/>
  <p:tag name="KSO_WM_TEMPLATE_CATEGORY" val="diagram"/>
  <p:tag name="KSO_WM_TEMPLATE_INDEX" val="20238434"/>
  <p:tag name="KSO_WM_UNIT_LAYERLEVEL" val="1_1_1"/>
  <p:tag name="KSO_WM_TAG_VERSION" val="3.0"/>
  <p:tag name="KSO_WM_BEAUTIFY_FLAG" val="#wm#"/>
  <p:tag name="KSO_WM_UNIT_SUBTYPE" val="d"/>
  <p:tag name="KSO_WM_UNIT_TYPE" val="q_h_i"/>
  <p:tag name="KSO_WM_UNIT_INDEX" val="1_3_1"/>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3"/>
  <p:tag name="KSO_WM_UNIT_TEXT_FILL_FORE_SCHEMECOLOR_INDEX" val="1"/>
  <p:tag name="KSO_WM_UNIT_TEXT_FILL_TYPE" val="1"/>
  <p:tag name="KSO_WM_UNIT_USESOURCEFORMAT_APPLY" val="1"/>
</p:tagLst>
</file>

<file path=ppt/tags/tag1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1_3"/>
  <p:tag name="KSO_WM_TEMPLATE_CATEGORY" val="diagram"/>
  <p:tag name="KSO_WM_TEMPLATE_INDEX" val="20238434"/>
  <p:tag name="KSO_WM_UNIT_LAYERLEVEL" val="1_1_1"/>
  <p:tag name="KSO_WM_TAG_VERSION" val="3.0"/>
  <p:tag name="KSO_WM_BEAUTIFY_FLAG" val="#wm#"/>
  <p:tag name="KSO_WM_UNIT_TYPE" val="q_h_i"/>
  <p:tag name="KSO_WM_UNIT_INDEX" val="1_1_3"/>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1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4_2"/>
  <p:tag name="KSO_WM_TEMPLATE_CATEGORY" val="diagram"/>
  <p:tag name="KSO_WM_TEMPLATE_INDEX" val="20238434"/>
  <p:tag name="KSO_WM_UNIT_LAYERLEVEL" val="1_1_1"/>
  <p:tag name="KSO_WM_TAG_VERSION" val="3.0"/>
  <p:tag name="KSO_WM_BEAUTIFY_FLAG" val="#wm#"/>
  <p:tag name="KSO_WM_UNIT_TYPE" val="q_h_i"/>
  <p:tag name="KSO_WM_UNIT_INDEX" val="1_4_2"/>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solid&quot;:{&quot;brightness&quot;:0.44999998807907104,&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45"/>
  <p:tag name="KSO_WM_UNIT_TEXT_FILL_FORE_SCHEMECOLOR_INDEX" val="2"/>
  <p:tag name="KSO_WM_UNIT_TEXT_FILL_TYPE" val="1"/>
  <p:tag name="KSO_WM_UNIT_USESOURCEFORMAT_APPLY" val="1"/>
</p:tagLst>
</file>

<file path=ppt/tags/tag1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3_2"/>
  <p:tag name="KSO_WM_TEMPLATE_CATEGORY" val="diagram"/>
  <p:tag name="KSO_WM_TEMPLATE_INDEX" val="20238434"/>
  <p:tag name="KSO_WM_UNIT_LAYERLEVEL" val="1_1_1"/>
  <p:tag name="KSO_WM_TAG_VERSION" val="3.0"/>
  <p:tag name="KSO_WM_BEAUTIFY_FLAG" val="#wm#"/>
  <p:tag name="KSO_WM_UNIT_TYPE" val="q_h_i"/>
  <p:tag name="KSO_WM_UNIT_INDEX" val="1_3_2"/>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solid&quot;:{&quot;brightness&quot;:0.30000001192092896,&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3"/>
  <p:tag name="KSO_WM_UNIT_TEXT_FILL_FORE_SCHEMECOLOR_INDEX" val="2"/>
  <p:tag name="KSO_WM_UNIT_TEXT_FILL_TYPE" val="1"/>
  <p:tag name="KSO_WM_UNIT_USESOURCEFORMAT_APPLY" val="1"/>
</p:tagLst>
</file>

<file path=ppt/tags/tag1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2_2"/>
  <p:tag name="KSO_WM_TEMPLATE_CATEGORY" val="diagram"/>
  <p:tag name="KSO_WM_TEMPLATE_INDEX" val="20238434"/>
  <p:tag name="KSO_WM_UNIT_LAYERLEVEL" val="1_1_1"/>
  <p:tag name="KSO_WM_TAG_VERSION" val="3.0"/>
  <p:tag name="KSO_WM_BEAUTIFY_FLAG" val="#wm#"/>
  <p:tag name="KSO_WM_UNIT_TYPE" val="q_h_i"/>
  <p:tag name="KSO_WM_UNIT_INDEX" val="1_2_2"/>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solid&quot;:{&quot;brightness&quot;:0.15000000596046448,&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15"/>
  <p:tag name="KSO_WM_UNIT_TEXT_FILL_FORE_SCHEMECOLOR_INDEX" val="2"/>
  <p:tag name="KSO_WM_UNIT_TEXT_FILL_TYPE" val="1"/>
  <p:tag name="KSO_WM_UNIT_USESOURCEFORMAT_APPLY" val="1"/>
</p:tagLst>
</file>

<file path=ppt/tags/tag1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i*1_1"/>
  <p:tag name="KSO_WM_TEMPLATE_CATEGORY" val="diagram"/>
  <p:tag name="KSO_WM_TEMPLATE_INDEX" val="20238434"/>
  <p:tag name="KSO_WM_UNIT_LAYERLEVEL" val="1_1"/>
  <p:tag name="KSO_WM_TAG_VERSION" val="3.0"/>
  <p:tag name="KSO_WM_BEAUTIFY_FLAG" val="#wm#"/>
  <p:tag name="KSO_WM_UNIT_TYPE" val="q_i"/>
  <p:tag name="KSO_WM_UNIT_INDEX" val="1_1"/>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6,&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 "/>
  <p:tag name="KSO_WM_UNIT_FILL_TYPE" val="1"/>
  <p:tag name="KSO_WM_UNIT_FILL_FORE_SCHEMECOLOR_INDEX" val="2"/>
  <p:tag name="KSO_WM_UNIT_FILL_FORE_SCHEMECOLOR_INDEX_BRIGHTNESS" val="0"/>
  <p:tag name="KSO_WM_UNIT_TEXT_FILL_FORE_SCHEMECOLOR_INDEX" val="1"/>
  <p:tag name="KSO_WM_UNIT_TEXT_FILL_TYPE" val="1"/>
  <p:tag name="KSO_WM_UNIT_USESOURCEFORMAT_APPLY" val="1"/>
</p:tagLst>
</file>

<file path=ppt/tags/tag1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x*1_1_1"/>
  <p:tag name="KSO_WM_TEMPLATE_CATEGORY" val="diagram"/>
  <p:tag name="KSO_WM_TEMPLATE_INDEX" val="20238434"/>
  <p:tag name="KSO_WM_UNIT_LAYERLEVEL" val="1_1_1"/>
  <p:tag name="KSO_WM_TAG_VERSION" val="3.0"/>
  <p:tag name="KSO_WM_BEAUTIFY_FLAG" val="#wm#"/>
  <p:tag name="KSO_WM_UNIT_VALUE" val="130*130"/>
  <p:tag name="KSO_WM_UNIT_TYPE" val="q_h_x"/>
  <p:tag name="KSO_WM_UNIT_INDEX" val="1_1_1"/>
  <p:tag name="KSO_WM_DIAGRAM_GROUP_CODE" val="q1-1"/>
  <p:tag name="KSO_WM_DIAGRAM_VERSION" val="3"/>
  <p:tag name="KSO_WM_DIAGRAM_COLOR_TRICK" val="1"/>
  <p:tag name="KSO_WM_DIAGRAM_COLOR_TEXT_CAN_REMOVE" val="n"/>
  <p:tag name="KSO_WM_UNIT_FILL_FORE_SCHEMECOLOR_INDEX" val="2"/>
  <p:tag name="KSO_WM_UNIT_FILL_FORE_SCHEMECOLOR_INDEX_BRIGHTNESS" val="0"/>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3"/>
  <p:tag name="KSO_WM_UNIT_TEXT_FILL_TYPE" val="1"/>
  <p:tag name="KSO_WM_UNIT_USESOURCEFORMAT_APPLY" val="1"/>
</p:tagLst>
</file>

<file path=ppt/tags/tag1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1_2"/>
  <p:tag name="KSO_WM_TEMPLATE_CATEGORY" val="diagram"/>
  <p:tag name="KSO_WM_TEMPLATE_INDEX" val="20238434"/>
  <p:tag name="KSO_WM_UNIT_LAYERLEVEL" val="1_1_1"/>
  <p:tag name="KSO_WM_TAG_VERSION" val="3.0"/>
  <p:tag name="KSO_WM_BEAUTIFY_FLAG" val="#wm#"/>
  <p:tag name="KSO_WM_UNIT_TYPE" val="q_h_i"/>
  <p:tag name="KSO_WM_UNIT_INDEX" val="1_1_2"/>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solidLine&quot;:{&quot;brightness&quot;:0,&quot;colorType&quot;:2,&quot;rgb&quot;:&quot;#ffffff&quot;,&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2"/>
  <p:tag name="KSO_WM_UNIT_TEXT_FILL_TYPE" val="1"/>
  <p:tag name="KSO_WM_UNIT_USESOURCEFORMAT_APPLY" val="1"/>
</p:tagLst>
</file>

<file path=ppt/tags/tag1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x*1_2_1"/>
  <p:tag name="KSO_WM_TEMPLATE_CATEGORY" val="diagram"/>
  <p:tag name="KSO_WM_TEMPLATE_INDEX" val="20238434"/>
  <p:tag name="KSO_WM_UNIT_LAYERLEVEL" val="1_1_1"/>
  <p:tag name="KSO_WM_TAG_VERSION" val="3.0"/>
  <p:tag name="KSO_WM_BEAUTIFY_FLAG" val="#wm#"/>
  <p:tag name="KSO_WM_UNIT_VALUE" val="130*130"/>
  <p:tag name="KSO_WM_UNIT_TYPE" val="q_h_x"/>
  <p:tag name="KSO_WM_UNIT_INDEX" val="1_2_1"/>
  <p:tag name="KSO_WM_DIAGRAM_GROUP_CODE" val="q1-1"/>
  <p:tag name="KSO_WM_DIAGRAM_VERSION" val="3"/>
  <p:tag name="KSO_WM_DIAGRAM_COLOR_TRICK" val="1"/>
  <p:tag name="KSO_WM_DIAGRAM_COLOR_TEXT_CAN_REMOVE" val="n"/>
  <p:tag name="KSO_WM_UNIT_FILL_FORE_SCHEMECOLOR_INDEX" val="2"/>
  <p:tag name="KSO_WM_UNIT_FILL_FORE_SCHEMECOLOR_INDEX_BRIGHTNESS" val="0"/>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3"/>
  <p:tag name="KSO_WM_UNIT_TEXT_FILL_TYPE" val="1"/>
  <p:tag name="KSO_WM_UNIT_USESOURCEFORMAT_APPLY" val="1"/>
</p:tagLst>
</file>

<file path=ppt/tags/tag1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2_3"/>
  <p:tag name="KSO_WM_TEMPLATE_CATEGORY" val="diagram"/>
  <p:tag name="KSO_WM_TEMPLATE_INDEX" val="20238434"/>
  <p:tag name="KSO_WM_UNIT_LAYERLEVEL" val="1_1_1"/>
  <p:tag name="KSO_WM_TAG_VERSION" val="3.0"/>
  <p:tag name="KSO_WM_BEAUTIFY_FLAG" val="#wm#"/>
  <p:tag name="KSO_WM_UNIT_TYPE" val="q_h_i"/>
  <p:tag name="KSO_WM_UNIT_INDEX" val="1_2_3"/>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solidLine&quot;:{&quot;brightness&quot;:0,&quot;colorType&quot;:2,&quot;rgb&quot;:&quot;#ffffff&quot;,&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2"/>
  <p:tag name="KSO_WM_UNIT_TEXT_FILL_TYPE" val="1"/>
  <p:tag name="KSO_WM_UNIT_USESOURCEFORMAT_APPLY" val="1"/>
</p:tagLst>
</file>

<file path=ppt/tags/tag1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x*1_3_1"/>
  <p:tag name="KSO_WM_TEMPLATE_CATEGORY" val="diagram"/>
  <p:tag name="KSO_WM_TEMPLATE_INDEX" val="20238434"/>
  <p:tag name="KSO_WM_UNIT_LAYERLEVEL" val="1_1_1"/>
  <p:tag name="KSO_WM_TAG_VERSION" val="3.0"/>
  <p:tag name="KSO_WM_BEAUTIFY_FLAG" val="#wm#"/>
  <p:tag name="KSO_WM_UNIT_VALUE" val="130*130"/>
  <p:tag name="KSO_WM_UNIT_TYPE" val="q_h_x"/>
  <p:tag name="KSO_WM_UNIT_INDEX" val="1_3_1"/>
  <p:tag name="KSO_WM_DIAGRAM_GROUP_CODE" val="q1-1"/>
  <p:tag name="KSO_WM_DIAGRAM_VERSION" val="3"/>
  <p:tag name="KSO_WM_DIAGRAM_COLOR_TRICK" val="1"/>
  <p:tag name="KSO_WM_DIAGRAM_COLOR_TEXT_CAN_REMOVE" val="n"/>
  <p:tag name="KSO_WM_UNIT_FILL_FORE_SCHEMECOLOR_INDEX" val="2"/>
  <p:tag name="KSO_WM_UNIT_FILL_FORE_SCHEMECOLOR_INDEX_BRIGHTNESS" val="0"/>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3"/>
  <p:tag name="KSO_WM_UNIT_TEXT_FILL_TYPE" val="1"/>
  <p:tag name="KSO_WM_UNIT_USESOURCEFORMAT_APPLY" val="1"/>
</p:tagLst>
</file>

<file path=ppt/tags/tag1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3_3"/>
  <p:tag name="KSO_WM_TEMPLATE_CATEGORY" val="diagram"/>
  <p:tag name="KSO_WM_TEMPLATE_INDEX" val="20238434"/>
  <p:tag name="KSO_WM_UNIT_LAYERLEVEL" val="1_1_1"/>
  <p:tag name="KSO_WM_TAG_VERSION" val="3.0"/>
  <p:tag name="KSO_WM_BEAUTIFY_FLAG" val="#wm#"/>
  <p:tag name="KSO_WM_UNIT_TYPE" val="q_h_i"/>
  <p:tag name="KSO_WM_UNIT_INDEX" val="1_3_3"/>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solidLine&quot;:{&quot;brightness&quot;:0,&quot;colorType&quot;:2,&quot;rgb&quot;:&quot;#ffffff&quot;,&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2"/>
  <p:tag name="KSO_WM_UNIT_TEXT_FILL_TYPE" val="1"/>
  <p:tag name="KSO_WM_UNIT_USESOURCEFORMAT_APPLY" val="1"/>
</p:tagLst>
</file>

<file path=ppt/tags/tag1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x*1_4_1"/>
  <p:tag name="KSO_WM_TEMPLATE_CATEGORY" val="diagram"/>
  <p:tag name="KSO_WM_TEMPLATE_INDEX" val="20238434"/>
  <p:tag name="KSO_WM_UNIT_LAYERLEVEL" val="1_1_1"/>
  <p:tag name="KSO_WM_TAG_VERSION" val="3.0"/>
  <p:tag name="KSO_WM_BEAUTIFY_FLAG" val="#wm#"/>
  <p:tag name="KSO_WM_UNIT_VALUE" val="130*130"/>
  <p:tag name="KSO_WM_UNIT_TYPE" val="q_h_x"/>
  <p:tag name="KSO_WM_UNIT_INDEX" val="1_4_1"/>
  <p:tag name="KSO_WM_DIAGRAM_GROUP_CODE" val="q1-1"/>
  <p:tag name="KSO_WM_DIAGRAM_VERSION" val="3"/>
  <p:tag name="KSO_WM_DIAGRAM_COLOR_TRICK" val="1"/>
  <p:tag name="KSO_WM_DIAGRAM_COLOR_TEXT_CAN_REMOVE" val="n"/>
  <p:tag name="KSO_WM_UNIT_FILL_FORE_SCHEMECOLOR_INDEX" val="2"/>
  <p:tag name="KSO_WM_UNIT_FILL_FORE_SCHEMECOLOR_INDEX_BRIGHTNESS" val="0"/>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3"/>
  <p:tag name="KSO_WM_UNIT_TEXT_FILL_TYPE" val="1"/>
  <p:tag name="KSO_WM_UNIT_USESOURCEFORMAT_APPLY" val="1"/>
</p:tagLst>
</file>

<file path=ppt/tags/tag1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h_i*1_4_3"/>
  <p:tag name="KSO_WM_TEMPLATE_CATEGORY" val="diagram"/>
  <p:tag name="KSO_WM_TEMPLATE_INDEX" val="20238434"/>
  <p:tag name="KSO_WM_UNIT_LAYERLEVEL" val="1_1_1"/>
  <p:tag name="KSO_WM_TAG_VERSION" val="3.0"/>
  <p:tag name="KSO_WM_BEAUTIFY_FLAG" val="#wm#"/>
  <p:tag name="KSO_WM_UNIT_TYPE" val="q_h_i"/>
  <p:tag name="KSO_WM_UNIT_INDEX" val="1_4_3"/>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type&quot;:0},&quot;glow&quot;:{&quot;colorType&quot;:0},&quot;line&quot;:{&quot;solidLine&quot;:{&quot;brightness&quot;:0,&quot;colorType&quot;:2,&quot;rgb&quot;:&quot;#ffffff&quot;,&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2"/>
  <p:tag name="KSO_WM_UNIT_TEXT_FILL_TYPE" val="1"/>
  <p:tag name="KSO_WM_UNIT_USESOURCEFORMAT_APPLY" val="1"/>
</p:tagLst>
</file>

<file path=ppt/tags/tag1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434_3*q_x*1_1"/>
  <p:tag name="KSO_WM_TEMPLATE_CATEGORY" val="diagram"/>
  <p:tag name="KSO_WM_TEMPLATE_INDEX" val="20238434"/>
  <p:tag name="KSO_WM_UNIT_LAYERLEVEL" val="1_1"/>
  <p:tag name="KSO_WM_TAG_VERSION" val="3.0"/>
  <p:tag name="KSO_WM_BEAUTIFY_FLAG" val="#wm#"/>
  <p:tag name="KSO_WM_UNIT_VALUE" val="130*139"/>
  <p:tag name="KSO_WM_UNIT_TYPE" val="q_x"/>
  <p:tag name="KSO_WM_UNIT_INDEX" val="1_1"/>
  <p:tag name="KSO_WM_DIAGRAM_GROUP_CODE" val="q1-1"/>
  <p:tag name="KSO_WM_DIAGRAM_VERSION" val="3"/>
  <p:tag name="KSO_WM_DIAGRAM_COLOR_TRICK" val="1"/>
  <p:tag name="KSO_WM_DIAGRAM_COLOR_TEXT_CAN_REMOVE" val="n"/>
  <p:tag name="KSO_WM_DIAGRAM_MAX_ITEMCNT" val="4"/>
  <p:tag name="KSO_WM_DIAGRAM_MIN_ITEMCNT" val="2"/>
  <p:tag name="KSO_WM_DIAGRAM_VIRTUALLY_FRAME" val="{&quot;height&quot;:332.5074126338004,&quot;left&quot;:59.28212598425197,&quot;top&quot;:135.56700234451708,&quot;width&quot;:846.2178740157481}"/>
  <p:tag name="KSO_WM_DIAGRAM_COLOR_MATCH_VALUE" val="{&quot;shape&quot;:{&quot;fill&quot;:{&quot;solid&quot;:{&quot;brightness&quot;:0.5,&quot;colorType&quot;:1,&quot;foreColorIndex&quot;:5,&quot;transparency&quot;:0.44999998807907104},&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5"/>
  <p:tag name="KSO_WM_UNIT_TEXT_FILL_FORE_SCHEMECOLOR_INDEX" val="13"/>
  <p:tag name="KSO_WM_UNIT_TEXT_FILL_TYPE" val="1"/>
  <p:tag name="KSO_WM_UNIT_USESOURCEFORMAT_APPLY" val="1"/>
</p:tagLst>
</file>

<file path=ppt/tags/tag155.xml><?xml version="1.0" encoding="utf-8"?>
<p:tagLst xmlns:a="http://schemas.openxmlformats.org/drawingml/2006/main" xmlns:r="http://schemas.openxmlformats.org/officeDocument/2006/relationships" xmlns:p="http://schemas.openxmlformats.org/presentationml/2006/main">
  <p:tag name="KSO_WM_SPECIAL_SOURCE" val="bdnull"/>
  <p:tag name="KSO_WM_SLIDE_ID" val="diagram20238351_3"/>
  <p:tag name="KSO_WM_TEMPLATE_SUBCATEGORY" val="0"/>
  <p:tag name="KSO_WM_TEMPLATE_MASTER_TYPE" val="0"/>
  <p:tag name="KSO_WM_TEMPLATE_COLOR_TYPE" val="0"/>
  <p:tag name="KSO_WM_SLIDE_TYPE" val="text"/>
  <p:tag name="KSO_WM_SLIDE_SUBTYPE" val="diag"/>
  <p:tag name="KSO_WM_SLIDE_ITEM_CNT" val="6"/>
  <p:tag name="KSO_WM_SLIDE_INDEX" val="3"/>
  <p:tag name="KSO_WM_SLIDE_SIZE" val="772.823*327.417"/>
  <p:tag name="KSO_WM_SLIDE_POSITION" val="93.5883*134.538"/>
  <p:tag name="KSO_WM_DIAGRAM_GROUP_CODE" val="l1-1"/>
  <p:tag name="KSO_WM_SLIDE_DIAGTYPE" val="l"/>
  <p:tag name="KSO_WM_TAG_VERSION" val="3.0"/>
  <p:tag name="KSO_WM_BEAUTIFY_FLAG" val="#wm#"/>
  <p:tag name="KSO_WM_TEMPLATE_CATEGORY" val="diagram"/>
  <p:tag name="KSO_WM_TEMPLATE_INDEX" val="20238351"/>
  <p:tag name="KSO_WM_SLIDE_LAYOUT" val="a_l"/>
  <p:tag name="KSO_WM_SLIDE_LAYOUT_CNT" val="1_1"/>
</p:tagLst>
</file>

<file path=ppt/tags/tag156.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29"/>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8351_3*a*1"/>
  <p:tag name="KSO_WM_TEMPLATE_CATEGORY" val="diagram"/>
  <p:tag name="KSO_WM_TEMPLATE_INDEX" val="20238351"/>
  <p:tag name="KSO_WM_UNIT_LAYERLEVEL" val="1"/>
  <p:tag name="KSO_WM_TAG_VERSION" val="3.0"/>
  <p:tag name="KSO_WM_BEAUTIFY_FLAG" val="#wm#"/>
  <p:tag name="KSO_WM_UNIT_PRESET_TEXT" val="Your title here"/>
  <p:tag name="KSO_WM_UNIT_TEXT_FILL_FORE_SCHEMECOLOR_INDEX" val="5"/>
  <p:tag name="KSO_WM_UNIT_TEXT_FILL_TYPE" val="1"/>
  <p:tag name="KSO_WM_UNIT_USESOURCEFORMAT_APPLY" val="1"/>
</p:tagLst>
</file>

<file path=ppt/tags/tag157.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05511811023}"/>
  <p:tag name="KSO_WM_DIAGRAM_COLOR_MATCH_VALUE" val="{&quot;shape&quot;:{&quot;fill&quot;:{&quot;solid&quot;:{&quot;brightness&quot;:0.4000000059604645,&quot;colorType&quot;:1,&quot;foreColorIndex&quot;:5,&quot;transparency&quot;:0.7400000095367432},&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8351_1*l_h_i*1_1_1"/>
  <p:tag name="KSO_WM_TEMPLATE_CATEGORY" val="diagram"/>
  <p:tag name="KSO_WM_TEMPLATE_INDEX" val="20238351"/>
  <p:tag name="KSO_WM_UNIT_LAYERLEVEL" val="1_1_1"/>
  <p:tag name="KSO_WM_TAG_VERSION" val="3.0"/>
  <p:tag name="KSO_WM_BEAUTIFY_FLAG" val="#wm#"/>
  <p:tag name="KSO_WM_UNIT_FILL_TYPE" val="1"/>
  <p:tag name="KSO_WM_UNIT_FILL_FORE_SCHEMECOLOR_INDEX" val="5"/>
  <p:tag name="KSO_WM_UNIT_FILL_FORE_SCHEMECOLOR_INDEX_BRIGHTNESS" val="0.4"/>
  <p:tag name="KSO_WM_UNIT_TEXT_FILL_FORE_SCHEMECOLOR_INDEX" val="2"/>
  <p:tag name="KSO_WM_UNIT_TEXT_FILL_TYPE" val="1"/>
  <p:tag name="KSO_WM_UNIT_USESOURCEFORMAT_APPLY" val="1"/>
</p:tagLst>
</file>

<file path=ppt/tags/tag158.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05511811023}"/>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i"/>
  <p:tag name="KSO_WM_UNIT_INDEX" val="1_1"/>
  <p:tag name="KSO_WM_UNIT_ID" val="diagram20238351_1*l_i*1_1"/>
  <p:tag name="KSO_WM_TEMPLATE_CATEGORY" val="diagram"/>
  <p:tag name="KSO_WM_TEMPLATE_INDEX" val="20238351"/>
  <p:tag name="KSO_WM_UNIT_LAYERLEVEL" val="1_1"/>
  <p:tag name="KSO_WM_TAG_VERSION" val="3.0"/>
  <p:tag name="KSO_WM_BEAUTIFY_FLAG" val="#wm#"/>
  <p:tag name="KSO_WM_UNIT_LINE_FORE_SCHEMECOLOR_INDEX" val="5"/>
  <p:tag name="KSO_WM_UNIT_LINE_FILL_TYPE" val="2"/>
  <p:tag name="KSO_WM_UNIT_TEXT_FILL_FORE_SCHEMECOLOR_INDEX" val="2"/>
  <p:tag name="KSO_WM_UNIT_TEXT_FILL_TYPE" val="1"/>
  <p:tag name="KSO_WM_UNIT_USESOURCEFORMAT_APPLY" val="1"/>
</p:tagLst>
</file>

<file path=ppt/tags/tag159.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05511811023}"/>
  <p:tag name="KSO_WM_DIAGRAM_COLOR_MATCH_VALUE" val="{&quot;shape&quot;:{&quot;fill&quot;:{&quot;solid&quot;:{&quot;brightness&quot;:0.4000000059604645,&quot;colorType&quot;:1,&quot;foreColorIndex&quot;:5,&quot;transparency&quot;:0.6800000071525574},&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8351_1*l_h_i*1_2_1"/>
  <p:tag name="KSO_WM_TEMPLATE_CATEGORY" val="diagram"/>
  <p:tag name="KSO_WM_TEMPLATE_INDEX" val="20238351"/>
  <p:tag name="KSO_WM_UNIT_LAYERLEVEL" val="1_1_1"/>
  <p:tag name="KSO_WM_TAG_VERSION" val="3.0"/>
  <p:tag name="KSO_WM_BEAUTIFY_FLAG" val="#wm#"/>
  <p:tag name="KSO_WM_UNIT_FILL_TYPE" val="1"/>
  <p:tag name="KSO_WM_UNIT_FILL_FORE_SCHEMECOLOR_INDEX" val="5"/>
  <p:tag name="KSO_WM_UNIT_FILL_FORE_SCHEMECOLOR_INDEX_BRIGHTNESS" val="0.4"/>
  <p:tag name="KSO_WM_UNIT_TEXT_FILL_FORE_SCHEMECOLOR_INDEX" val="2"/>
  <p:tag name="KSO_WM_UNIT_TEXT_FILL_TYPE" val="1"/>
  <p:tag name="KSO_WM_UNIT_USESOURCEFORMAT_APPLY" val="1"/>
</p:tagLst>
</file>

<file path=ppt/tags/tag160.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05511811023}"/>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2"/>
  <p:tag name="KSO_WM_UNIT_ID" val="diagram20238351_1*l_h_f*1_2_2"/>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161.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05511811023}"/>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2"/>
  <p:tag name="KSO_WM_UNIT_ID" val="diagram20238351_1*l_h_f*1_1_2"/>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162.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05511811023}"/>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238351_1*l_h_f*1_4_1"/>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163.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05511811023}"/>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38351_1*l_h_f*1_3_1"/>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164.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05511811023}"/>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VALUE" val="180*180"/>
  <p:tag name="KSO_WM_UNIT_HIGHLIGHT" val="0"/>
  <p:tag name="KSO_WM_UNIT_COMPATIBLE" val="0"/>
  <p:tag name="KSO_WM_UNIT_DIAGRAM_ISNUMVISUAL" val="0"/>
  <p:tag name="KSO_WM_UNIT_DIAGRAM_ISREFERUNIT" val="0"/>
  <p:tag name="KSO_WM_DIAGRAM_GROUP_CODE" val="l1-1"/>
  <p:tag name="KSO_WM_UNIT_TYPE" val="l_x"/>
  <p:tag name="KSO_WM_UNIT_INDEX" val="1_1"/>
  <p:tag name="KSO_WM_UNIT_ID" val="diagram20238351_1*l_x*1_1"/>
  <p:tag name="KSO_WM_TEMPLATE_CATEGORY" val="diagram"/>
  <p:tag name="KSO_WM_TEMPLATE_INDEX" val="20238351"/>
  <p:tag name="KSO_WM_UNIT_LAYERLEVEL" val="1_1"/>
  <p:tag name="KSO_WM_TAG_VERSION" val="3.0"/>
  <p:tag name="KSO_WM_BEAUTIFY_FLAG" val="#wm#"/>
  <p:tag name="KSO_WM_UNIT_FILL_TYPE" val="1"/>
  <p:tag name="KSO_WM_UNIT_FILL_FORE_SCHEMECOLOR_INDEX" val="5"/>
  <p:tag name="KSO_WM_UNIT_FILL_FORE_SCHEMECOLOR_INDEX_BRIGHTNESS" val="0"/>
  <p:tag name="KSO_WM_UNIT_TEXT_FILL_FORE_SCHEMECOLOR_INDEX" val="13"/>
  <p:tag name="KSO_WM_UNIT_TEXT_FILL_TYPE" val="1"/>
  <p:tag name="KSO_WM_UNIT_USESOURCEFORMAT_APPLY" val="1"/>
</p:tagLst>
</file>

<file path=ppt/theme/theme1.xml><?xml version="1.0" encoding="utf-8"?>
<a:theme xmlns:a="http://schemas.openxmlformats.org/drawingml/2006/main" name="Facet">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Custom 1">
      <a:majorFont>
        <a:latin typeface="Times New Roman"/>
        <a:ea typeface=""/>
        <a:cs typeface=""/>
      </a:majorFont>
      <a:minorFont>
        <a:latin typeface="Times New Roman"/>
        <a:ea typeface=""/>
        <a:cs typeface=""/>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TotalTime>
  <Words>4601</Words>
  <Application>Microsoft Office PowerPoint</Application>
  <PresentationFormat>Widescreen</PresentationFormat>
  <Paragraphs>142</Paragraphs>
  <Slides>15</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Times New Roman</vt:lpstr>
      <vt:lpstr>Wingdings 3</vt:lpstr>
      <vt:lpstr>Facet</vt:lpstr>
      <vt:lpstr>MSc Public Health and Social Care in Practice  Quality Assurance and Service Improvements  LCHS7006  Quality Assurance and Patient Safety Failures in the Lucy Letby Case: Leadership, Governance and Organisational Change </vt:lpstr>
      <vt:lpstr>Introduction</vt:lpstr>
      <vt:lpstr>Case Background</vt:lpstr>
      <vt:lpstr>Outline the problem </vt:lpstr>
      <vt:lpstr>Outline the root causes of the problem</vt:lpstr>
      <vt:lpstr>Application of Relevant Theories </vt:lpstr>
      <vt:lpstr>Policy and Governance Issues</vt:lpstr>
      <vt:lpstr>Impact on Service Delivery </vt:lpstr>
      <vt:lpstr>Leadership Strategies for Change</vt:lpstr>
      <vt:lpstr>Workforce Preparation for Change</vt:lpstr>
      <vt:lpstr>Change Framework: PDSA</vt:lpstr>
      <vt:lpstr>Strengths and Weaknesses of PDSA</vt:lpstr>
      <vt:lpstr>Potential Barriers and Responses</vt:lpstr>
      <vt:lpstr>Report Structure and 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Adnan Khan</dc:creator>
  <cp:lastModifiedBy>Adnankhan Sindhi</cp:lastModifiedBy>
  <cp:revision>1</cp:revision>
  <dcterms:created xsi:type="dcterms:W3CDTF">2026-07-13T19:51:37Z</dcterms:created>
  <dcterms:modified xsi:type="dcterms:W3CDTF">2026-07-20T08:13:27Z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1033-12.1.0.27455</vt:lpwstr>
  </property>
  <property fmtid="{D5CDD505-2E9C-101B-9397-08002B2CF9AE}" pid="3" name="ICV">
    <vt:lpwstr>D18905630D9F453C8420085BCF5EF0BC_12</vt:lpwstr>
  </property>
</Properties>
</file>