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xlsx" ContentType="application/vnd.openxmlformats-officedocument.spreadsheetml.sheet"/>
  <Default Extension="rels" ContentType="application/vnd.openxmlformats-package.relationships+xml"/>
  <Default Extension="vml" ContentType="application/vnd.openxmlformats-officedocument.vmlDrawing"/>
  <Default Extension="png" ContentType="image/png"/>
  <Default Extension="bin" ContentType="application/vnd.openxmlformats-officedocument.oleObjec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1" r:id="rId1"/>
  </p:sldMasterIdLst>
  <p:notesMasterIdLst>
    <p:notesMasterId r:id="rId34"/>
  </p:notesMasterIdLst>
  <p:handoutMasterIdLst>
    <p:handoutMasterId r:id="rId35"/>
  </p:handoutMasterIdLst>
  <p:sldIdLst>
    <p:sldId id="256" r:id="rId2"/>
    <p:sldId id="268" r:id="rId3"/>
    <p:sldId id="259" r:id="rId4"/>
    <p:sldId id="258" r:id="rId5"/>
    <p:sldId id="261" r:id="rId6"/>
    <p:sldId id="288" r:id="rId7"/>
    <p:sldId id="262" r:id="rId8"/>
    <p:sldId id="285" r:id="rId9"/>
    <p:sldId id="266" r:id="rId10"/>
    <p:sldId id="289" r:id="rId11"/>
    <p:sldId id="290" r:id="rId12"/>
    <p:sldId id="270" r:id="rId13"/>
    <p:sldId id="299" r:id="rId14"/>
    <p:sldId id="291" r:id="rId15"/>
    <p:sldId id="292" r:id="rId16"/>
    <p:sldId id="295" r:id="rId17"/>
    <p:sldId id="275" r:id="rId18"/>
    <p:sldId id="301" r:id="rId19"/>
    <p:sldId id="302" r:id="rId20"/>
    <p:sldId id="271" r:id="rId21"/>
    <p:sldId id="303" r:id="rId22"/>
    <p:sldId id="274" r:id="rId23"/>
    <p:sldId id="304" r:id="rId24"/>
    <p:sldId id="305" r:id="rId25"/>
    <p:sldId id="279" r:id="rId26"/>
    <p:sldId id="282" r:id="rId27"/>
    <p:sldId id="309" r:id="rId28"/>
    <p:sldId id="298" r:id="rId29"/>
    <p:sldId id="297" r:id="rId30"/>
    <p:sldId id="306" r:id="rId31"/>
    <p:sldId id="307" r:id="rId32"/>
    <p:sldId id="308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59" autoAdjust="0"/>
    <p:restoredTop sz="94664"/>
  </p:normalViewPr>
  <p:slideViewPr>
    <p:cSldViewPr snapToGrid="0">
      <p:cViewPr varScale="1">
        <p:scale>
          <a:sx n="94" d="100"/>
          <a:sy n="94" d="100"/>
        </p:scale>
        <p:origin x="76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7" d="100"/>
          <a:sy n="57" d="100"/>
        </p:scale>
        <p:origin x="2832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notesMaster" Target="notesMasters/notesMaster1.xml"/><Relationship Id="rId35" Type="http://schemas.openxmlformats.org/officeDocument/2006/relationships/handoutMaster" Target="handoutMasters/handoutMaster1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viewProps" Target="viewProps.xml"/><Relationship Id="rId38" Type="http://schemas.openxmlformats.org/officeDocument/2006/relationships/theme" Target="theme/theme1.xml"/><Relationship Id="rId3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27"/>
    </mc:Choice>
    <mc:Fallback>
      <c:style val="27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779259016234082"/>
          <c:y val="0.0304804933014121"/>
          <c:w val="0.646541387187713"/>
          <c:h val="0.84252789952388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Number of young people Assessed</c:v>
                </c:pt>
              </c:strCache>
            </c:strRef>
          </c:tx>
          <c:spPr>
            <a:solidFill>
              <a:schemeClr val="accent2"/>
            </a:solidFill>
            <a:ln>
              <a:solidFill>
                <a:schemeClr val="accent1"/>
              </a:solidFill>
            </a:ln>
          </c:spPr>
          <c:invertIfNegative val="0"/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layout>
                <c:manualLayout>
                  <c:x val="0.0"/>
                  <c:y val="-0.0515873015873016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layout>
                <c:manualLayout>
                  <c:x val="-3.39502250880537E-17"/>
                  <c:y val="-0.027777777777778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4"/>
              <c:layout>
                <c:manualLayout>
                  <c:x val="0.00185185185185186"/>
                  <c:y val="-0.0317460317460317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Sheet1!$A$2:$A$10</c:f>
              <c:strCache>
                <c:ptCount val="9"/>
                <c:pt idx="0">
                  <c:v>2010 - 2011</c:v>
                </c:pt>
                <c:pt idx="1">
                  <c:v>2011 - 2012</c:v>
                </c:pt>
                <c:pt idx="2">
                  <c:v>2012 - 2013</c:v>
                </c:pt>
                <c:pt idx="3">
                  <c:v>2013 - 2014</c:v>
                </c:pt>
                <c:pt idx="4">
                  <c:v>2014 - 2015</c:v>
                </c:pt>
                <c:pt idx="5">
                  <c:v>2015 - 2016</c:v>
                </c:pt>
                <c:pt idx="6">
                  <c:v>2016 - 2017 </c:v>
                </c:pt>
                <c:pt idx="7">
                  <c:v>2017-2018</c:v>
                </c:pt>
                <c:pt idx="8">
                  <c:v>2018-2019</c:v>
                </c:pt>
              </c:strCache>
            </c:strRef>
          </c:cat>
          <c:val>
            <c:numRef>
              <c:f>Sheet1!$B$2:$B$10</c:f>
              <c:numCache>
                <c:formatCode>General</c:formatCode>
                <c:ptCount val="9"/>
                <c:pt idx="0">
                  <c:v>53.0</c:v>
                </c:pt>
                <c:pt idx="1">
                  <c:v>53.0</c:v>
                </c:pt>
                <c:pt idx="2">
                  <c:v>164.0</c:v>
                </c:pt>
                <c:pt idx="3">
                  <c:v>289.0</c:v>
                </c:pt>
                <c:pt idx="4">
                  <c:v>265.0</c:v>
                </c:pt>
                <c:pt idx="5">
                  <c:v>393.0</c:v>
                </c:pt>
                <c:pt idx="6">
                  <c:v>483.0</c:v>
                </c:pt>
                <c:pt idx="7">
                  <c:v>609.0</c:v>
                </c:pt>
                <c:pt idx="8">
                  <c:v>699.0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869762896"/>
        <c:axId val="1870205504"/>
      </c:barChart>
      <c:catAx>
        <c:axId val="186976289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Year 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870205504"/>
        <c:crosses val="autoZero"/>
        <c:auto val="1"/>
        <c:lblAlgn val="ctr"/>
        <c:lblOffset val="100"/>
        <c:noMultiLvlLbl val="0"/>
      </c:catAx>
      <c:valAx>
        <c:axId val="187020550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GB"/>
                  <a:t>Number</a:t>
                </a:r>
                <a:r>
                  <a:rPr lang="en-GB" baseline="0"/>
                  <a:t> assessed</a:t>
                </a:r>
                <a:endParaRPr lang="en-GB"/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1869762896"/>
        <c:crosses val="autoZero"/>
        <c:crossBetween val="between"/>
      </c:valAx>
      <c:spPr>
        <a:solidFill>
          <a:schemeClr val="accent1"/>
        </a:solidFill>
      </c:spPr>
    </c:plotArea>
    <c:legend>
      <c:legendPos val="r"/>
      <c:overlay val="0"/>
    </c:legend>
    <c:plotVisOnly val="1"/>
    <c:dispBlanksAs val="gap"/>
    <c:showDLblsOverMax val="0"/>
  </c:chart>
  <c:externalData r:id="rId1">
    <c:autoUpdate val="0"/>
  </c:externalData>
</c:chartSpace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EEBE00-E601-4844-9320-6021A13F2BD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8693FA4-9836-459E-A504-96E4398CFFCE}">
      <dgm:prSet phldrT="[Text]"/>
      <dgm:spPr/>
      <dgm:t>
        <a:bodyPr/>
        <a:lstStyle/>
        <a:p>
          <a:r>
            <a: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Clinical Pathways</a:t>
          </a:r>
          <a:endParaRPr lang="en-GB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059296-17AA-40DB-9D96-D5A593E2EF00}" type="parTrans" cxnId="{A9347E0E-136B-47DC-AC5A-55DAF0A82D0D}">
      <dgm:prSet/>
      <dgm:spPr/>
      <dgm:t>
        <a:bodyPr/>
        <a:lstStyle/>
        <a:p>
          <a:endParaRPr lang="en-GB"/>
        </a:p>
      </dgm:t>
    </dgm:pt>
    <dgm:pt modelId="{D9C703BD-2715-4B83-993A-B50D303E3730}" type="sibTrans" cxnId="{A9347E0E-136B-47DC-AC5A-55DAF0A82D0D}">
      <dgm:prSet/>
      <dgm:spPr/>
      <dgm:t>
        <a:bodyPr/>
        <a:lstStyle/>
        <a:p>
          <a:endParaRPr lang="en-GB"/>
        </a:p>
      </dgm:t>
    </dgm:pt>
    <dgm:pt modelId="{0F0AE69E-515E-42AF-81D2-EB89AC20FB49}">
      <dgm:prSet phldrT="[Text]"/>
      <dgm:spPr/>
      <dgm:t>
        <a:bodyPr/>
        <a:lstStyle/>
        <a:p>
          <a:r>
            <a: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Staff empowerment</a:t>
          </a:r>
          <a:endParaRPr lang="en-GB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5FD10C-13DE-4C85-9414-236E21EBC454}" type="parTrans" cxnId="{D03CC36A-4332-4B8F-9392-B1B46BAC9A8B}">
      <dgm:prSet/>
      <dgm:spPr/>
      <dgm:t>
        <a:bodyPr/>
        <a:lstStyle/>
        <a:p>
          <a:endParaRPr lang="en-GB"/>
        </a:p>
      </dgm:t>
    </dgm:pt>
    <dgm:pt modelId="{5058FE96-0583-416B-ADC2-162DCA0A5AB1}" type="sibTrans" cxnId="{D03CC36A-4332-4B8F-9392-B1B46BAC9A8B}">
      <dgm:prSet/>
      <dgm:spPr/>
      <dgm:t>
        <a:bodyPr/>
        <a:lstStyle/>
        <a:p>
          <a:endParaRPr lang="en-GB"/>
        </a:p>
      </dgm:t>
    </dgm:pt>
    <dgm:pt modelId="{0EE81754-665D-4BA2-A6D5-D03EF5DCE0AA}">
      <dgm:prSet phldrT="[Text]"/>
      <dgm:spPr/>
      <dgm:t>
        <a:bodyPr/>
        <a:lstStyle/>
        <a:p>
          <a:r>
            <a:rPr lang="en-GB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Revise Clinical Governance </a:t>
          </a:r>
          <a:endParaRPr lang="en-GB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AA784B-21DE-46E8-A6A1-8D3D1301A398}" type="parTrans" cxnId="{29AC5AF9-D54F-4B0C-BF54-7876E7BB1E8D}">
      <dgm:prSet/>
      <dgm:spPr/>
      <dgm:t>
        <a:bodyPr/>
        <a:lstStyle/>
        <a:p>
          <a:endParaRPr lang="en-GB"/>
        </a:p>
      </dgm:t>
    </dgm:pt>
    <dgm:pt modelId="{41DA5FFD-8441-4FA4-B2C4-C5DEBC9F0373}" type="sibTrans" cxnId="{29AC5AF9-D54F-4B0C-BF54-7876E7BB1E8D}">
      <dgm:prSet/>
      <dgm:spPr/>
      <dgm:t>
        <a:bodyPr/>
        <a:lstStyle/>
        <a:p>
          <a:endParaRPr lang="en-GB"/>
        </a:p>
      </dgm:t>
    </dgm:pt>
    <dgm:pt modelId="{73802D70-C9ED-47C9-9F62-D1415A06CD90}" type="pres">
      <dgm:prSet presAssocID="{C6EEBE00-E601-4844-9320-6021A13F2BD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723922F-3745-423D-80FF-F86E728CB1D0}" type="pres">
      <dgm:prSet presAssocID="{28693FA4-9836-459E-A504-96E4398CFFC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AA9746-8B85-42C9-A897-D53D3390C5DA}" type="pres">
      <dgm:prSet presAssocID="{D9C703BD-2715-4B83-993A-B50D303E3730}" presName="spacer" presStyleCnt="0"/>
      <dgm:spPr/>
    </dgm:pt>
    <dgm:pt modelId="{0232F7F9-7431-4F9E-9835-FE19B7D159A8}" type="pres">
      <dgm:prSet presAssocID="{0F0AE69E-515E-42AF-81D2-EB89AC20FB4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8C281C-7804-416E-A094-8BFFA208DAAE}" type="pres">
      <dgm:prSet presAssocID="{5058FE96-0583-416B-ADC2-162DCA0A5AB1}" presName="spacer" presStyleCnt="0"/>
      <dgm:spPr/>
    </dgm:pt>
    <dgm:pt modelId="{64D35C16-2B8C-475A-8748-E2E798749603}" type="pres">
      <dgm:prSet presAssocID="{0EE81754-665D-4BA2-A6D5-D03EF5DCE0AA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9347E0E-136B-47DC-AC5A-55DAF0A82D0D}" srcId="{C6EEBE00-E601-4844-9320-6021A13F2BD6}" destId="{28693FA4-9836-459E-A504-96E4398CFFCE}" srcOrd="0" destOrd="0" parTransId="{99059296-17AA-40DB-9D96-D5A593E2EF00}" sibTransId="{D9C703BD-2715-4B83-993A-B50D303E3730}"/>
    <dgm:cxn modelId="{D03CC36A-4332-4B8F-9392-B1B46BAC9A8B}" srcId="{C6EEBE00-E601-4844-9320-6021A13F2BD6}" destId="{0F0AE69E-515E-42AF-81D2-EB89AC20FB49}" srcOrd="1" destOrd="0" parTransId="{095FD10C-13DE-4C85-9414-236E21EBC454}" sibTransId="{5058FE96-0583-416B-ADC2-162DCA0A5AB1}"/>
    <dgm:cxn modelId="{0664A7E4-36D8-404C-A1C0-68A0589FD251}" type="presOf" srcId="{28693FA4-9836-459E-A504-96E4398CFFCE}" destId="{8723922F-3745-423D-80FF-F86E728CB1D0}" srcOrd="0" destOrd="0" presId="urn:microsoft.com/office/officeart/2005/8/layout/vList2"/>
    <dgm:cxn modelId="{963AB665-9E1E-4046-935B-59D0471F6D99}" type="presOf" srcId="{C6EEBE00-E601-4844-9320-6021A13F2BD6}" destId="{73802D70-C9ED-47C9-9F62-D1415A06CD90}" srcOrd="0" destOrd="0" presId="urn:microsoft.com/office/officeart/2005/8/layout/vList2"/>
    <dgm:cxn modelId="{29AC5AF9-D54F-4B0C-BF54-7876E7BB1E8D}" srcId="{C6EEBE00-E601-4844-9320-6021A13F2BD6}" destId="{0EE81754-665D-4BA2-A6D5-D03EF5DCE0AA}" srcOrd="2" destOrd="0" parTransId="{96AA784B-21DE-46E8-A6A1-8D3D1301A398}" sibTransId="{41DA5FFD-8441-4FA4-B2C4-C5DEBC9F0373}"/>
    <dgm:cxn modelId="{D37111E1-A726-4505-B350-2302E2D542EA}" type="presOf" srcId="{0EE81754-665D-4BA2-A6D5-D03EF5DCE0AA}" destId="{64D35C16-2B8C-475A-8748-E2E798749603}" srcOrd="0" destOrd="0" presId="urn:microsoft.com/office/officeart/2005/8/layout/vList2"/>
    <dgm:cxn modelId="{0D09A0A9-216B-4269-9276-546A84BA4224}" type="presOf" srcId="{0F0AE69E-515E-42AF-81D2-EB89AC20FB49}" destId="{0232F7F9-7431-4F9E-9835-FE19B7D159A8}" srcOrd="0" destOrd="0" presId="urn:microsoft.com/office/officeart/2005/8/layout/vList2"/>
    <dgm:cxn modelId="{6C55E3A9-1EFD-4DF5-AC4A-B364D981CB1B}" type="presParOf" srcId="{73802D70-C9ED-47C9-9F62-D1415A06CD90}" destId="{8723922F-3745-423D-80FF-F86E728CB1D0}" srcOrd="0" destOrd="0" presId="urn:microsoft.com/office/officeart/2005/8/layout/vList2"/>
    <dgm:cxn modelId="{E63B8345-872D-4E65-9ADA-D60134363EF1}" type="presParOf" srcId="{73802D70-C9ED-47C9-9F62-D1415A06CD90}" destId="{3AAA9746-8B85-42C9-A897-D53D3390C5DA}" srcOrd="1" destOrd="0" presId="urn:microsoft.com/office/officeart/2005/8/layout/vList2"/>
    <dgm:cxn modelId="{EB721E0A-E3BC-490B-AD92-17A7966B2957}" type="presParOf" srcId="{73802D70-C9ED-47C9-9F62-D1415A06CD90}" destId="{0232F7F9-7431-4F9E-9835-FE19B7D159A8}" srcOrd="2" destOrd="0" presId="urn:microsoft.com/office/officeart/2005/8/layout/vList2"/>
    <dgm:cxn modelId="{9EE99325-5ED4-43A4-B9EE-611B72BEEC8A}" type="presParOf" srcId="{73802D70-C9ED-47C9-9F62-D1415A06CD90}" destId="{998C281C-7804-416E-A094-8BFFA208DAAE}" srcOrd="3" destOrd="0" presId="urn:microsoft.com/office/officeart/2005/8/layout/vList2"/>
    <dgm:cxn modelId="{38B84CD0-98EA-485D-BFCA-3D40ACABF100}" type="presParOf" srcId="{73802D70-C9ED-47C9-9F62-D1415A06CD90}" destId="{64D35C16-2B8C-475A-8748-E2E79874960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DAAE991-4037-46E6-AA7D-160F98944EC9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B7495032-F672-4047-AF17-83C57AA429CD}">
      <dgm:prSet phldrT="[Text]" custT="1"/>
      <dgm:spPr/>
      <dgm:t>
        <a:bodyPr/>
        <a:lstStyle/>
        <a:p>
          <a:r>
            <a:rPr lang="en-GB" sz="1800" b="1" dirty="0" smtClean="0">
              <a:latin typeface="Arial" panose="020B0604020202020204" pitchFamily="34" charset="0"/>
              <a:cs typeface="Arial" panose="020B0604020202020204" pitchFamily="34" charset="0"/>
            </a:rPr>
            <a:t>Staff development day </a:t>
          </a:r>
          <a:endParaRPr lang="en-GB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582100-EFED-420C-ACDB-487077985A5E}" type="parTrans" cxnId="{021E731A-30C4-48B0-8197-C1B94CB9426F}">
      <dgm:prSet/>
      <dgm:spPr/>
      <dgm:t>
        <a:bodyPr/>
        <a:lstStyle/>
        <a:p>
          <a:endParaRPr lang="en-GB"/>
        </a:p>
      </dgm:t>
    </dgm:pt>
    <dgm:pt modelId="{FF7B8D8E-00F4-412E-8DFB-7FC7E6EBA5B3}" type="sibTrans" cxnId="{021E731A-30C4-48B0-8197-C1B94CB9426F}">
      <dgm:prSet/>
      <dgm:spPr/>
      <dgm:t>
        <a:bodyPr/>
        <a:lstStyle/>
        <a:p>
          <a:endParaRPr lang="en-GB"/>
        </a:p>
      </dgm:t>
    </dgm:pt>
    <dgm:pt modelId="{CD31A4D9-A7B7-491E-8541-B6C42CB3AECC}">
      <dgm:prSet phldrT="[Text]" custT="1"/>
      <dgm:spPr/>
      <dgm:t>
        <a:bodyPr/>
        <a:lstStyle/>
        <a:p>
          <a:r>
            <a:rPr lang="en-GB" sz="1800" dirty="0" smtClean="0"/>
            <a:t>Weekly operational meetings</a:t>
          </a:r>
          <a:endParaRPr lang="en-GB" sz="1800" dirty="0"/>
        </a:p>
      </dgm:t>
    </dgm:pt>
    <dgm:pt modelId="{E2ED1C63-1F95-4117-9C3F-764A4CB48495}" type="parTrans" cxnId="{1122AD5B-47D2-49F4-B209-0E821A8CB3A6}">
      <dgm:prSet/>
      <dgm:spPr/>
      <dgm:t>
        <a:bodyPr/>
        <a:lstStyle/>
        <a:p>
          <a:endParaRPr lang="en-GB"/>
        </a:p>
      </dgm:t>
    </dgm:pt>
    <dgm:pt modelId="{2814C788-CD7F-4B70-AF53-FD183E084402}" type="sibTrans" cxnId="{1122AD5B-47D2-49F4-B209-0E821A8CB3A6}">
      <dgm:prSet/>
      <dgm:spPr/>
      <dgm:t>
        <a:bodyPr/>
        <a:lstStyle/>
        <a:p>
          <a:endParaRPr lang="en-GB"/>
        </a:p>
      </dgm:t>
    </dgm:pt>
    <dgm:pt modelId="{F2A4042B-A4EA-4D0D-9CBF-30BB0BF3C223}">
      <dgm:prSet phldrT="[Text]" custT="1"/>
      <dgm:spPr/>
      <dgm:t>
        <a:bodyPr/>
        <a:lstStyle/>
        <a:p>
          <a:r>
            <a:rPr lang="en-GB" sz="2400" dirty="0" smtClean="0"/>
            <a:t> </a:t>
          </a:r>
          <a:endParaRPr lang="en-GB" sz="2400" dirty="0"/>
        </a:p>
      </dgm:t>
    </dgm:pt>
    <dgm:pt modelId="{0F044CD8-A1E9-4AE6-B8CC-8833673B1B91}" type="parTrans" cxnId="{1190D308-9E26-47F7-BD3D-78572A38ED8F}">
      <dgm:prSet/>
      <dgm:spPr/>
      <dgm:t>
        <a:bodyPr/>
        <a:lstStyle/>
        <a:p>
          <a:endParaRPr lang="en-GB"/>
        </a:p>
      </dgm:t>
    </dgm:pt>
    <dgm:pt modelId="{B5BB8485-2A72-4C42-943D-EFF21D8D3E31}" type="sibTrans" cxnId="{1190D308-9E26-47F7-BD3D-78572A38ED8F}">
      <dgm:prSet/>
      <dgm:spPr/>
      <dgm:t>
        <a:bodyPr/>
        <a:lstStyle/>
        <a:p>
          <a:endParaRPr lang="en-GB"/>
        </a:p>
      </dgm:t>
    </dgm:pt>
    <dgm:pt modelId="{F8FF10B3-7022-4183-8B9F-C0515B7217D6}" type="pres">
      <dgm:prSet presAssocID="{ADAAE991-4037-46E6-AA7D-160F98944EC9}" presName="arrowDiagram" presStyleCnt="0">
        <dgm:presLayoutVars>
          <dgm:chMax val="5"/>
          <dgm:dir/>
          <dgm:resizeHandles val="exact"/>
        </dgm:presLayoutVars>
      </dgm:prSet>
      <dgm:spPr/>
    </dgm:pt>
    <dgm:pt modelId="{A8E175CC-8ECB-4CAE-B550-93D25FEADEDD}" type="pres">
      <dgm:prSet presAssocID="{ADAAE991-4037-46E6-AA7D-160F98944EC9}" presName="arrow" presStyleLbl="bgShp" presStyleIdx="0" presStyleCnt="1" custLinFactNeighborX="-1202" custLinFactNeighborY="-1830"/>
      <dgm:spPr>
        <a:solidFill>
          <a:schemeClr val="accent3">
            <a:lumMod val="60000"/>
            <a:lumOff val="40000"/>
          </a:schemeClr>
        </a:solidFill>
        <a:ln>
          <a:solidFill>
            <a:srgbClr val="C00000"/>
          </a:solidFill>
        </a:ln>
      </dgm:spPr>
    </dgm:pt>
    <dgm:pt modelId="{22E87787-2BA0-4648-B3D8-FB6A3B21855F}" type="pres">
      <dgm:prSet presAssocID="{ADAAE991-4037-46E6-AA7D-160F98944EC9}" presName="arrowDiagram3" presStyleCnt="0"/>
      <dgm:spPr/>
    </dgm:pt>
    <dgm:pt modelId="{660F03F2-292A-4EC2-B194-A96E8B2D5D2F}" type="pres">
      <dgm:prSet presAssocID="{B7495032-F672-4047-AF17-83C57AA429CD}" presName="bullet3a" presStyleLbl="node1" presStyleIdx="0" presStyleCnt="3" custScaleX="272109" custScaleY="225216" custLinFactX="-194398" custLinFactY="109871" custLinFactNeighborX="-200000" custLinFactNeighborY="200000"/>
      <dgm:spPr>
        <a:solidFill>
          <a:srgbClr val="FFFF00"/>
        </a:solidFill>
      </dgm:spPr>
      <dgm:t>
        <a:bodyPr/>
        <a:lstStyle/>
        <a:p>
          <a:endParaRPr lang="en-GB"/>
        </a:p>
      </dgm:t>
    </dgm:pt>
    <dgm:pt modelId="{BD80E6A7-2BA2-4EBD-AA48-6F692CBF33DC}" type="pres">
      <dgm:prSet presAssocID="{B7495032-F672-4047-AF17-83C57AA429CD}" presName="textBox3a" presStyleLbl="revTx" presStyleIdx="0" presStyleCnt="3" custScaleX="147678" custScaleY="43029" custLinFactNeighborX="10471" custLinFactNeighborY="1426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39EF846-6906-4A51-AEC2-2B995A2F2FA7}" type="pres">
      <dgm:prSet presAssocID="{CD31A4D9-A7B7-491E-8541-B6C42CB3AECC}" presName="bullet3b" presStyleLbl="node1" presStyleIdx="1" presStyleCnt="3" custScaleX="183006" custScaleY="147624" custLinFactX="-252892" custLinFactY="145390" custLinFactNeighborX="-300000" custLinFactNeighborY="200000"/>
      <dgm:spPr/>
      <dgm:t>
        <a:bodyPr/>
        <a:lstStyle/>
        <a:p>
          <a:endParaRPr lang="en-GB"/>
        </a:p>
      </dgm:t>
    </dgm:pt>
    <dgm:pt modelId="{B00E494E-0B88-4988-AAFC-15D1A58DE6BB}" type="pres">
      <dgm:prSet presAssocID="{CD31A4D9-A7B7-491E-8541-B6C42CB3AECC}" presName="textBox3b" presStyleLbl="revTx" presStyleIdx="1" presStyleCnt="3" custScaleX="221996" custScaleY="16385" custLinFactNeighborX="-23864" custLinFactNeighborY="58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16BDF9-9643-4F6C-8DB2-5AB61A0AA849}" type="pres">
      <dgm:prSet presAssocID="{F2A4042B-A4EA-4D0D-9CBF-30BB0BF3C223}" presName="bullet3c" presStyleLbl="node1" presStyleIdx="2" presStyleCnt="3" custScaleX="146859" custLinFactX="-305350" custLinFactY="100000" custLinFactNeighborX="-400000" custLinFactNeighborY="190718"/>
      <dgm:spPr/>
      <dgm:t>
        <a:bodyPr/>
        <a:lstStyle/>
        <a:p>
          <a:endParaRPr lang="en-GB"/>
        </a:p>
      </dgm:t>
    </dgm:pt>
    <dgm:pt modelId="{64E359D9-E4FA-47A0-A182-07E3E590A47B}" type="pres">
      <dgm:prSet presAssocID="{F2A4042B-A4EA-4D0D-9CBF-30BB0BF3C223}" presName="textBox3c" presStyleLbl="revTx" presStyleIdx="2" presStyleCnt="3" custScaleX="198153" custScaleY="15756" custLinFactNeighborX="-17825" custLinFactNeighborY="-3319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21E731A-30C4-48B0-8197-C1B94CB9426F}" srcId="{ADAAE991-4037-46E6-AA7D-160F98944EC9}" destId="{B7495032-F672-4047-AF17-83C57AA429CD}" srcOrd="0" destOrd="0" parTransId="{B2582100-EFED-420C-ACDB-487077985A5E}" sibTransId="{FF7B8D8E-00F4-412E-8DFB-7FC7E6EBA5B3}"/>
    <dgm:cxn modelId="{1122AD5B-47D2-49F4-B209-0E821A8CB3A6}" srcId="{ADAAE991-4037-46E6-AA7D-160F98944EC9}" destId="{CD31A4D9-A7B7-491E-8541-B6C42CB3AECC}" srcOrd="1" destOrd="0" parTransId="{E2ED1C63-1F95-4117-9C3F-764A4CB48495}" sibTransId="{2814C788-CD7F-4B70-AF53-FD183E084402}"/>
    <dgm:cxn modelId="{867B4B78-CDEA-4053-A867-D8255A8250A9}" type="presOf" srcId="{CD31A4D9-A7B7-491E-8541-B6C42CB3AECC}" destId="{B00E494E-0B88-4988-AAFC-15D1A58DE6BB}" srcOrd="0" destOrd="0" presId="urn:microsoft.com/office/officeart/2005/8/layout/arrow2"/>
    <dgm:cxn modelId="{0A2FF5BD-24FC-4F5C-845B-06464319B73D}" type="presOf" srcId="{B7495032-F672-4047-AF17-83C57AA429CD}" destId="{BD80E6A7-2BA2-4EBD-AA48-6F692CBF33DC}" srcOrd="0" destOrd="0" presId="urn:microsoft.com/office/officeart/2005/8/layout/arrow2"/>
    <dgm:cxn modelId="{1190D308-9E26-47F7-BD3D-78572A38ED8F}" srcId="{ADAAE991-4037-46E6-AA7D-160F98944EC9}" destId="{F2A4042B-A4EA-4D0D-9CBF-30BB0BF3C223}" srcOrd="2" destOrd="0" parTransId="{0F044CD8-A1E9-4AE6-B8CC-8833673B1B91}" sibTransId="{B5BB8485-2A72-4C42-943D-EFF21D8D3E31}"/>
    <dgm:cxn modelId="{A706B102-C9D0-4F3E-BFDF-EA92E0498CE0}" type="presOf" srcId="{ADAAE991-4037-46E6-AA7D-160F98944EC9}" destId="{F8FF10B3-7022-4183-8B9F-C0515B7217D6}" srcOrd="0" destOrd="0" presId="urn:microsoft.com/office/officeart/2005/8/layout/arrow2"/>
    <dgm:cxn modelId="{C30748A8-F1C1-465E-9A38-B1D27FA2072F}" type="presOf" srcId="{F2A4042B-A4EA-4D0D-9CBF-30BB0BF3C223}" destId="{64E359D9-E4FA-47A0-A182-07E3E590A47B}" srcOrd="0" destOrd="0" presId="urn:microsoft.com/office/officeart/2005/8/layout/arrow2"/>
    <dgm:cxn modelId="{58A5E5B6-9B45-47D4-85AA-48F45DB04A1E}" type="presParOf" srcId="{F8FF10B3-7022-4183-8B9F-C0515B7217D6}" destId="{A8E175CC-8ECB-4CAE-B550-93D25FEADEDD}" srcOrd="0" destOrd="0" presId="urn:microsoft.com/office/officeart/2005/8/layout/arrow2"/>
    <dgm:cxn modelId="{856AC349-AF12-42E7-9E81-CE896A98CE1B}" type="presParOf" srcId="{F8FF10B3-7022-4183-8B9F-C0515B7217D6}" destId="{22E87787-2BA0-4648-B3D8-FB6A3B21855F}" srcOrd="1" destOrd="0" presId="urn:microsoft.com/office/officeart/2005/8/layout/arrow2"/>
    <dgm:cxn modelId="{C0AE6352-873B-4671-89BD-E8A231C32E02}" type="presParOf" srcId="{22E87787-2BA0-4648-B3D8-FB6A3B21855F}" destId="{660F03F2-292A-4EC2-B194-A96E8B2D5D2F}" srcOrd="0" destOrd="0" presId="urn:microsoft.com/office/officeart/2005/8/layout/arrow2"/>
    <dgm:cxn modelId="{CE29CF9C-828D-4668-BA28-5D347B921AE0}" type="presParOf" srcId="{22E87787-2BA0-4648-B3D8-FB6A3B21855F}" destId="{BD80E6A7-2BA2-4EBD-AA48-6F692CBF33DC}" srcOrd="1" destOrd="0" presId="urn:microsoft.com/office/officeart/2005/8/layout/arrow2"/>
    <dgm:cxn modelId="{319FBE1E-0565-44B2-99C2-B58DA75A9EB1}" type="presParOf" srcId="{22E87787-2BA0-4648-B3D8-FB6A3B21855F}" destId="{039EF846-6906-4A51-AEC2-2B995A2F2FA7}" srcOrd="2" destOrd="0" presId="urn:microsoft.com/office/officeart/2005/8/layout/arrow2"/>
    <dgm:cxn modelId="{44C6AD25-A40D-49F3-BC25-8BF247A9C241}" type="presParOf" srcId="{22E87787-2BA0-4648-B3D8-FB6A3B21855F}" destId="{B00E494E-0B88-4988-AAFC-15D1A58DE6BB}" srcOrd="3" destOrd="0" presId="urn:microsoft.com/office/officeart/2005/8/layout/arrow2"/>
    <dgm:cxn modelId="{4D426661-82B1-4064-8E69-4D0468EF6FFF}" type="presParOf" srcId="{22E87787-2BA0-4648-B3D8-FB6A3B21855F}" destId="{8116BDF9-9643-4F6C-8DB2-5AB61A0AA849}" srcOrd="4" destOrd="0" presId="urn:microsoft.com/office/officeart/2005/8/layout/arrow2"/>
    <dgm:cxn modelId="{B8F258BB-B44D-40FB-BFCA-7BC29649746E}" type="presParOf" srcId="{22E87787-2BA0-4648-B3D8-FB6A3B21855F}" destId="{64E359D9-E4FA-47A0-A182-07E3E590A47B}" srcOrd="5" destOrd="0" presId="urn:microsoft.com/office/officeart/2005/8/layout/arrow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E13C7F-E31D-43AF-9792-CEEDC05D6E4F}" type="doc">
      <dgm:prSet loTypeId="urn:microsoft.com/office/officeart/2005/8/layout/hList7" loCatId="list" qsTypeId="urn:microsoft.com/office/officeart/2005/8/quickstyle/simple1" qsCatId="simple" csTypeId="urn:microsoft.com/office/officeart/2005/8/colors/colorful4" csCatId="colorful" phldr="1"/>
      <dgm:spPr/>
    </dgm:pt>
    <dgm:pt modelId="{6D971D9B-4324-42FE-8029-3F6E4752B233}">
      <dgm:prSet phldrT="[Text]"/>
      <dgm:spPr/>
      <dgm:t>
        <a:bodyPr/>
        <a:lstStyle/>
        <a:p>
          <a:r>
            <a:rPr lang="en-GB" dirty="0" smtClean="0"/>
            <a:t>SPACE- wellbeing </a:t>
          </a:r>
          <a:endParaRPr lang="en-GB" dirty="0"/>
        </a:p>
      </dgm:t>
    </dgm:pt>
    <dgm:pt modelId="{7D447109-809D-4742-829A-2D212A7C10CF}" type="parTrans" cxnId="{B30F8032-F72D-4062-BA8D-B6FF706EE494}">
      <dgm:prSet/>
      <dgm:spPr/>
      <dgm:t>
        <a:bodyPr/>
        <a:lstStyle/>
        <a:p>
          <a:endParaRPr lang="en-GB"/>
        </a:p>
      </dgm:t>
    </dgm:pt>
    <dgm:pt modelId="{1B2111ED-82AE-4457-A790-E70A7DC12475}" type="sibTrans" cxnId="{B30F8032-F72D-4062-BA8D-B6FF706EE494}">
      <dgm:prSet/>
      <dgm:spPr/>
      <dgm:t>
        <a:bodyPr/>
        <a:lstStyle/>
        <a:p>
          <a:endParaRPr lang="en-GB"/>
        </a:p>
      </dgm:t>
    </dgm:pt>
    <dgm:pt modelId="{2B50C230-DA94-45BA-80FC-F0E929EDAF79}">
      <dgm:prSet phldrT="[Text]"/>
      <dgm:spPr/>
      <dgm:t>
        <a:bodyPr/>
        <a:lstStyle/>
        <a:p>
          <a:r>
            <a:rPr lang="en-GB" dirty="0" smtClean="0"/>
            <a:t>Specialist CAMHS </a:t>
          </a:r>
          <a:endParaRPr lang="en-GB" dirty="0"/>
        </a:p>
      </dgm:t>
    </dgm:pt>
    <dgm:pt modelId="{12B15E11-C836-4963-9C87-3A8AFAA30177}" type="parTrans" cxnId="{DC3A67BB-05E0-46D4-8A4C-0DE57343749C}">
      <dgm:prSet/>
      <dgm:spPr/>
      <dgm:t>
        <a:bodyPr/>
        <a:lstStyle/>
        <a:p>
          <a:endParaRPr lang="en-GB"/>
        </a:p>
      </dgm:t>
    </dgm:pt>
    <dgm:pt modelId="{160AA0CE-A948-42BF-80D7-31BF474D5E17}" type="sibTrans" cxnId="{DC3A67BB-05E0-46D4-8A4C-0DE57343749C}">
      <dgm:prSet/>
      <dgm:spPr/>
      <dgm:t>
        <a:bodyPr/>
        <a:lstStyle/>
        <a:p>
          <a:endParaRPr lang="en-GB"/>
        </a:p>
      </dgm:t>
    </dgm:pt>
    <dgm:pt modelId="{C2900CCD-0486-4210-83DD-18DD90DCA7C5}">
      <dgm:prSet phldrT="[Text]"/>
      <dgm:spPr/>
      <dgm:t>
        <a:bodyPr/>
        <a:lstStyle/>
        <a:p>
          <a:r>
            <a:rPr lang="en-GB" dirty="0" smtClean="0"/>
            <a:t>CAMHS Emergency Response Team </a:t>
          </a:r>
          <a:endParaRPr lang="en-GB" dirty="0"/>
        </a:p>
      </dgm:t>
    </dgm:pt>
    <dgm:pt modelId="{8352B203-0BE4-4A9C-B9EE-D6353B04D0DD}" type="parTrans" cxnId="{E43E2799-725F-44A7-A837-75E005D1BD04}">
      <dgm:prSet/>
      <dgm:spPr/>
      <dgm:t>
        <a:bodyPr/>
        <a:lstStyle/>
        <a:p>
          <a:endParaRPr lang="en-GB"/>
        </a:p>
      </dgm:t>
    </dgm:pt>
    <dgm:pt modelId="{4726EEE6-A20F-43E1-8FCF-4F172FCB301B}" type="sibTrans" cxnId="{E43E2799-725F-44A7-A837-75E005D1BD04}">
      <dgm:prSet/>
      <dgm:spPr/>
      <dgm:t>
        <a:bodyPr/>
        <a:lstStyle/>
        <a:p>
          <a:endParaRPr lang="en-GB"/>
        </a:p>
      </dgm:t>
    </dgm:pt>
    <dgm:pt modelId="{188D464C-EC31-4FC0-AAC8-C87A04D41811}" type="pres">
      <dgm:prSet presAssocID="{0AE13C7F-E31D-43AF-9792-CEEDC05D6E4F}" presName="Name0" presStyleCnt="0">
        <dgm:presLayoutVars>
          <dgm:dir/>
          <dgm:resizeHandles val="exact"/>
        </dgm:presLayoutVars>
      </dgm:prSet>
      <dgm:spPr/>
    </dgm:pt>
    <dgm:pt modelId="{FBE88D11-0832-4B4A-8335-3386D17DB167}" type="pres">
      <dgm:prSet presAssocID="{0AE13C7F-E31D-43AF-9792-CEEDC05D6E4F}" presName="fgShape" presStyleLbl="fgShp" presStyleIdx="0" presStyleCnt="1"/>
      <dgm:spPr/>
    </dgm:pt>
    <dgm:pt modelId="{EE40A300-2BB1-4F90-B569-C8F5BD5C5864}" type="pres">
      <dgm:prSet presAssocID="{0AE13C7F-E31D-43AF-9792-CEEDC05D6E4F}" presName="linComp" presStyleCnt="0"/>
      <dgm:spPr/>
    </dgm:pt>
    <dgm:pt modelId="{07FB99E3-5C8E-4428-834C-6AFBA4CA6C13}" type="pres">
      <dgm:prSet presAssocID="{6D971D9B-4324-42FE-8029-3F6E4752B233}" presName="compNode" presStyleCnt="0"/>
      <dgm:spPr/>
    </dgm:pt>
    <dgm:pt modelId="{D11E553A-ACD5-4BC8-B7C9-B096673A9239}" type="pres">
      <dgm:prSet presAssocID="{6D971D9B-4324-42FE-8029-3F6E4752B233}" presName="bkgdShape" presStyleLbl="node1" presStyleIdx="0" presStyleCnt="3"/>
      <dgm:spPr/>
      <dgm:t>
        <a:bodyPr/>
        <a:lstStyle/>
        <a:p>
          <a:endParaRPr lang="en-GB"/>
        </a:p>
      </dgm:t>
    </dgm:pt>
    <dgm:pt modelId="{D81ACA8F-C310-4DF3-8ED4-A2D9B211BAB4}" type="pres">
      <dgm:prSet presAssocID="{6D971D9B-4324-42FE-8029-3F6E4752B233}" presName="node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A86910C-8C70-4698-8EAB-D38364183785}" type="pres">
      <dgm:prSet presAssocID="{6D971D9B-4324-42FE-8029-3F6E4752B233}" presName="invisiNode" presStyleLbl="node1" presStyleIdx="0" presStyleCnt="3"/>
      <dgm:spPr/>
    </dgm:pt>
    <dgm:pt modelId="{EC0D42AB-3A55-48DA-8682-C6513162C8C0}" type="pres">
      <dgm:prSet presAssocID="{6D971D9B-4324-42FE-8029-3F6E4752B233}" presName="imagNode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0AE54714-01BF-4551-ADA3-8CEA98C18697}" type="pres">
      <dgm:prSet presAssocID="{1B2111ED-82AE-4457-A790-E70A7DC12475}" presName="sibTrans" presStyleLbl="sibTrans2D1" presStyleIdx="0" presStyleCnt="0"/>
      <dgm:spPr/>
      <dgm:t>
        <a:bodyPr/>
        <a:lstStyle/>
        <a:p>
          <a:endParaRPr lang="en-GB"/>
        </a:p>
      </dgm:t>
    </dgm:pt>
    <dgm:pt modelId="{709CC69E-FB14-4A8D-B8C0-4B6339F09161}" type="pres">
      <dgm:prSet presAssocID="{2B50C230-DA94-45BA-80FC-F0E929EDAF79}" presName="compNode" presStyleCnt="0"/>
      <dgm:spPr/>
    </dgm:pt>
    <dgm:pt modelId="{E216589A-8777-43C5-88D4-AD256AB5EF25}" type="pres">
      <dgm:prSet presAssocID="{2B50C230-DA94-45BA-80FC-F0E929EDAF79}" presName="bkgdShape" presStyleLbl="node1" presStyleIdx="1" presStyleCnt="3"/>
      <dgm:spPr/>
      <dgm:t>
        <a:bodyPr/>
        <a:lstStyle/>
        <a:p>
          <a:endParaRPr lang="en-GB"/>
        </a:p>
      </dgm:t>
    </dgm:pt>
    <dgm:pt modelId="{202E25D9-EB23-4E12-88A0-A1C1E159DEBB}" type="pres">
      <dgm:prSet presAssocID="{2B50C230-DA94-45BA-80FC-F0E929EDAF79}" presName="node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ACBED9B-1EE0-401A-AF46-6A3C2F6E6A1F}" type="pres">
      <dgm:prSet presAssocID="{2B50C230-DA94-45BA-80FC-F0E929EDAF79}" presName="invisiNode" presStyleLbl="node1" presStyleIdx="1" presStyleCnt="3"/>
      <dgm:spPr/>
    </dgm:pt>
    <dgm:pt modelId="{15134CED-A2AA-4E8D-8D2E-EF9515C1669C}" type="pres">
      <dgm:prSet presAssocID="{2B50C230-DA94-45BA-80FC-F0E929EDAF79}" presName="imagNode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GB"/>
        </a:p>
      </dgm:t>
    </dgm:pt>
    <dgm:pt modelId="{FBAFE9F5-9859-41FE-A6F7-B95415D69D23}" type="pres">
      <dgm:prSet presAssocID="{160AA0CE-A948-42BF-80D7-31BF474D5E17}" presName="sibTrans" presStyleLbl="sibTrans2D1" presStyleIdx="0" presStyleCnt="0"/>
      <dgm:spPr/>
      <dgm:t>
        <a:bodyPr/>
        <a:lstStyle/>
        <a:p>
          <a:endParaRPr lang="en-GB"/>
        </a:p>
      </dgm:t>
    </dgm:pt>
    <dgm:pt modelId="{B9368F89-B356-47F7-9558-4330443104FF}" type="pres">
      <dgm:prSet presAssocID="{C2900CCD-0486-4210-83DD-18DD90DCA7C5}" presName="compNode" presStyleCnt="0"/>
      <dgm:spPr/>
    </dgm:pt>
    <dgm:pt modelId="{8007E2E3-7C3F-43F0-B97F-4077C1B726E7}" type="pres">
      <dgm:prSet presAssocID="{C2900CCD-0486-4210-83DD-18DD90DCA7C5}" presName="bkgdShape" presStyleLbl="node1" presStyleIdx="2" presStyleCnt="3"/>
      <dgm:spPr/>
      <dgm:t>
        <a:bodyPr/>
        <a:lstStyle/>
        <a:p>
          <a:endParaRPr lang="en-GB"/>
        </a:p>
      </dgm:t>
    </dgm:pt>
    <dgm:pt modelId="{0F475720-AB14-499C-A453-646AD769B1E8}" type="pres">
      <dgm:prSet presAssocID="{C2900CCD-0486-4210-83DD-18DD90DCA7C5}" presName="node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D94BBB9-F70C-4028-A8BC-4F01E475FC0A}" type="pres">
      <dgm:prSet presAssocID="{C2900CCD-0486-4210-83DD-18DD90DCA7C5}" presName="invisiNode" presStyleLbl="node1" presStyleIdx="2" presStyleCnt="3"/>
      <dgm:spPr/>
    </dgm:pt>
    <dgm:pt modelId="{71295EC1-CBB6-4B52-8BB2-FFE006D49151}" type="pres">
      <dgm:prSet presAssocID="{C2900CCD-0486-4210-83DD-18DD90DCA7C5}" presName="imagNode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n-GB"/>
        </a:p>
      </dgm:t>
    </dgm:pt>
  </dgm:ptLst>
  <dgm:cxnLst>
    <dgm:cxn modelId="{DC3A67BB-05E0-46D4-8A4C-0DE57343749C}" srcId="{0AE13C7F-E31D-43AF-9792-CEEDC05D6E4F}" destId="{2B50C230-DA94-45BA-80FC-F0E929EDAF79}" srcOrd="1" destOrd="0" parTransId="{12B15E11-C836-4963-9C87-3A8AFAA30177}" sibTransId="{160AA0CE-A948-42BF-80D7-31BF474D5E17}"/>
    <dgm:cxn modelId="{E43E2799-725F-44A7-A837-75E005D1BD04}" srcId="{0AE13C7F-E31D-43AF-9792-CEEDC05D6E4F}" destId="{C2900CCD-0486-4210-83DD-18DD90DCA7C5}" srcOrd="2" destOrd="0" parTransId="{8352B203-0BE4-4A9C-B9EE-D6353B04D0DD}" sibTransId="{4726EEE6-A20F-43E1-8FCF-4F172FCB301B}"/>
    <dgm:cxn modelId="{CA4B1D03-131A-4063-B972-37C6AD79DF9F}" type="presOf" srcId="{2B50C230-DA94-45BA-80FC-F0E929EDAF79}" destId="{E216589A-8777-43C5-88D4-AD256AB5EF25}" srcOrd="0" destOrd="0" presId="urn:microsoft.com/office/officeart/2005/8/layout/hList7"/>
    <dgm:cxn modelId="{AF3EE519-11E9-455F-863E-C7B925511784}" type="presOf" srcId="{6D971D9B-4324-42FE-8029-3F6E4752B233}" destId="{D11E553A-ACD5-4BC8-B7C9-B096673A9239}" srcOrd="0" destOrd="0" presId="urn:microsoft.com/office/officeart/2005/8/layout/hList7"/>
    <dgm:cxn modelId="{B30F8032-F72D-4062-BA8D-B6FF706EE494}" srcId="{0AE13C7F-E31D-43AF-9792-CEEDC05D6E4F}" destId="{6D971D9B-4324-42FE-8029-3F6E4752B233}" srcOrd="0" destOrd="0" parTransId="{7D447109-809D-4742-829A-2D212A7C10CF}" sibTransId="{1B2111ED-82AE-4457-A790-E70A7DC12475}"/>
    <dgm:cxn modelId="{230C88D8-15C1-4195-B6D8-C675D62900A2}" type="presOf" srcId="{6D971D9B-4324-42FE-8029-3F6E4752B233}" destId="{D81ACA8F-C310-4DF3-8ED4-A2D9B211BAB4}" srcOrd="1" destOrd="0" presId="urn:microsoft.com/office/officeart/2005/8/layout/hList7"/>
    <dgm:cxn modelId="{5826B926-AF61-4BE7-A12F-4844DE7FDD5A}" type="presOf" srcId="{0AE13C7F-E31D-43AF-9792-CEEDC05D6E4F}" destId="{188D464C-EC31-4FC0-AAC8-C87A04D41811}" srcOrd="0" destOrd="0" presId="urn:microsoft.com/office/officeart/2005/8/layout/hList7"/>
    <dgm:cxn modelId="{4414F621-E069-4107-9EB6-1C437D295179}" type="presOf" srcId="{2B50C230-DA94-45BA-80FC-F0E929EDAF79}" destId="{202E25D9-EB23-4E12-88A0-A1C1E159DEBB}" srcOrd="1" destOrd="0" presId="urn:microsoft.com/office/officeart/2005/8/layout/hList7"/>
    <dgm:cxn modelId="{0499B1E4-4C96-4278-AF11-842E77F50101}" type="presOf" srcId="{1B2111ED-82AE-4457-A790-E70A7DC12475}" destId="{0AE54714-01BF-4551-ADA3-8CEA98C18697}" srcOrd="0" destOrd="0" presId="urn:microsoft.com/office/officeart/2005/8/layout/hList7"/>
    <dgm:cxn modelId="{20A29F7C-24EA-40DE-89D6-14E6F1D112FE}" type="presOf" srcId="{C2900CCD-0486-4210-83DD-18DD90DCA7C5}" destId="{8007E2E3-7C3F-43F0-B97F-4077C1B726E7}" srcOrd="0" destOrd="0" presId="urn:microsoft.com/office/officeart/2005/8/layout/hList7"/>
    <dgm:cxn modelId="{B0B79B1B-5327-4D9D-ACFF-D472E8B28366}" type="presOf" srcId="{160AA0CE-A948-42BF-80D7-31BF474D5E17}" destId="{FBAFE9F5-9859-41FE-A6F7-B95415D69D23}" srcOrd="0" destOrd="0" presId="urn:microsoft.com/office/officeart/2005/8/layout/hList7"/>
    <dgm:cxn modelId="{560D38B5-DBA7-4CE1-ACF0-DC59ECCC7A44}" type="presOf" srcId="{C2900CCD-0486-4210-83DD-18DD90DCA7C5}" destId="{0F475720-AB14-499C-A453-646AD769B1E8}" srcOrd="1" destOrd="0" presId="urn:microsoft.com/office/officeart/2005/8/layout/hList7"/>
    <dgm:cxn modelId="{435063F6-DA13-43AD-A585-1F3DBD1E51B7}" type="presParOf" srcId="{188D464C-EC31-4FC0-AAC8-C87A04D41811}" destId="{FBE88D11-0832-4B4A-8335-3386D17DB167}" srcOrd="0" destOrd="0" presId="urn:microsoft.com/office/officeart/2005/8/layout/hList7"/>
    <dgm:cxn modelId="{0B3A0DAC-E3C6-4E18-BA67-84C780CC596C}" type="presParOf" srcId="{188D464C-EC31-4FC0-AAC8-C87A04D41811}" destId="{EE40A300-2BB1-4F90-B569-C8F5BD5C5864}" srcOrd="1" destOrd="0" presId="urn:microsoft.com/office/officeart/2005/8/layout/hList7"/>
    <dgm:cxn modelId="{B332853F-D16D-4B9A-9102-8D6690B6795D}" type="presParOf" srcId="{EE40A300-2BB1-4F90-B569-C8F5BD5C5864}" destId="{07FB99E3-5C8E-4428-834C-6AFBA4CA6C13}" srcOrd="0" destOrd="0" presId="urn:microsoft.com/office/officeart/2005/8/layout/hList7"/>
    <dgm:cxn modelId="{4DA2DDCC-97CE-40B3-9DE4-CE96AB8C2692}" type="presParOf" srcId="{07FB99E3-5C8E-4428-834C-6AFBA4CA6C13}" destId="{D11E553A-ACD5-4BC8-B7C9-B096673A9239}" srcOrd="0" destOrd="0" presId="urn:microsoft.com/office/officeart/2005/8/layout/hList7"/>
    <dgm:cxn modelId="{5827E8C9-11AF-4CD7-8586-E956FC7C33AA}" type="presParOf" srcId="{07FB99E3-5C8E-4428-834C-6AFBA4CA6C13}" destId="{D81ACA8F-C310-4DF3-8ED4-A2D9B211BAB4}" srcOrd="1" destOrd="0" presId="urn:microsoft.com/office/officeart/2005/8/layout/hList7"/>
    <dgm:cxn modelId="{D4A95FCE-74E6-4C34-961C-7C8E1A150EF8}" type="presParOf" srcId="{07FB99E3-5C8E-4428-834C-6AFBA4CA6C13}" destId="{5A86910C-8C70-4698-8EAB-D38364183785}" srcOrd="2" destOrd="0" presId="urn:microsoft.com/office/officeart/2005/8/layout/hList7"/>
    <dgm:cxn modelId="{56BED345-452D-4861-B601-928B59C8FF74}" type="presParOf" srcId="{07FB99E3-5C8E-4428-834C-6AFBA4CA6C13}" destId="{EC0D42AB-3A55-48DA-8682-C6513162C8C0}" srcOrd="3" destOrd="0" presId="urn:microsoft.com/office/officeart/2005/8/layout/hList7"/>
    <dgm:cxn modelId="{12049ECE-8A67-4F17-841D-5F977872F367}" type="presParOf" srcId="{EE40A300-2BB1-4F90-B569-C8F5BD5C5864}" destId="{0AE54714-01BF-4551-ADA3-8CEA98C18697}" srcOrd="1" destOrd="0" presId="urn:microsoft.com/office/officeart/2005/8/layout/hList7"/>
    <dgm:cxn modelId="{3E80A5B3-066B-4D12-8ADA-6A93903E9EE1}" type="presParOf" srcId="{EE40A300-2BB1-4F90-B569-C8F5BD5C5864}" destId="{709CC69E-FB14-4A8D-B8C0-4B6339F09161}" srcOrd="2" destOrd="0" presId="urn:microsoft.com/office/officeart/2005/8/layout/hList7"/>
    <dgm:cxn modelId="{53B75DD3-2A08-4BF0-850B-D794B080D442}" type="presParOf" srcId="{709CC69E-FB14-4A8D-B8C0-4B6339F09161}" destId="{E216589A-8777-43C5-88D4-AD256AB5EF25}" srcOrd="0" destOrd="0" presId="urn:microsoft.com/office/officeart/2005/8/layout/hList7"/>
    <dgm:cxn modelId="{C723C7FB-3FAC-4E00-8C89-B34599FDF476}" type="presParOf" srcId="{709CC69E-FB14-4A8D-B8C0-4B6339F09161}" destId="{202E25D9-EB23-4E12-88A0-A1C1E159DEBB}" srcOrd="1" destOrd="0" presId="urn:microsoft.com/office/officeart/2005/8/layout/hList7"/>
    <dgm:cxn modelId="{D927F7AF-1311-4D86-94D3-6AED1ED2C48C}" type="presParOf" srcId="{709CC69E-FB14-4A8D-B8C0-4B6339F09161}" destId="{1ACBED9B-1EE0-401A-AF46-6A3C2F6E6A1F}" srcOrd="2" destOrd="0" presId="urn:microsoft.com/office/officeart/2005/8/layout/hList7"/>
    <dgm:cxn modelId="{72EED16B-04FA-4F79-AE1F-16705BBF9E1A}" type="presParOf" srcId="{709CC69E-FB14-4A8D-B8C0-4B6339F09161}" destId="{15134CED-A2AA-4E8D-8D2E-EF9515C1669C}" srcOrd="3" destOrd="0" presId="urn:microsoft.com/office/officeart/2005/8/layout/hList7"/>
    <dgm:cxn modelId="{9D29CFAE-E7F1-4D96-8878-B78084313FFE}" type="presParOf" srcId="{EE40A300-2BB1-4F90-B569-C8F5BD5C5864}" destId="{FBAFE9F5-9859-41FE-A6F7-B95415D69D23}" srcOrd="3" destOrd="0" presId="urn:microsoft.com/office/officeart/2005/8/layout/hList7"/>
    <dgm:cxn modelId="{D7786C20-16F1-4E0B-B0D1-78502DC9D9C2}" type="presParOf" srcId="{EE40A300-2BB1-4F90-B569-C8F5BD5C5864}" destId="{B9368F89-B356-47F7-9558-4330443104FF}" srcOrd="4" destOrd="0" presId="urn:microsoft.com/office/officeart/2005/8/layout/hList7"/>
    <dgm:cxn modelId="{1306083B-0D38-40C1-B3D4-D42C7B4F4976}" type="presParOf" srcId="{B9368F89-B356-47F7-9558-4330443104FF}" destId="{8007E2E3-7C3F-43F0-B97F-4077C1B726E7}" srcOrd="0" destOrd="0" presId="urn:microsoft.com/office/officeart/2005/8/layout/hList7"/>
    <dgm:cxn modelId="{20DF5AC0-CFCC-421F-8362-1D6F1FA1D0C6}" type="presParOf" srcId="{B9368F89-B356-47F7-9558-4330443104FF}" destId="{0F475720-AB14-499C-A453-646AD769B1E8}" srcOrd="1" destOrd="0" presId="urn:microsoft.com/office/officeart/2005/8/layout/hList7"/>
    <dgm:cxn modelId="{9BE38D4F-2A83-4459-A379-2E06C905CA12}" type="presParOf" srcId="{B9368F89-B356-47F7-9558-4330443104FF}" destId="{9D94BBB9-F70C-4028-A8BC-4F01E475FC0A}" srcOrd="2" destOrd="0" presId="urn:microsoft.com/office/officeart/2005/8/layout/hList7"/>
    <dgm:cxn modelId="{A3CC3D4A-6551-4893-B220-B7A0B95D2745}" type="presParOf" srcId="{B9368F89-B356-47F7-9558-4330443104FF}" destId="{71295EC1-CBB6-4B52-8BB2-FFE006D49151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C2A4B1E-1CC0-40BA-A697-B849BCB1EC32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340169-5D75-42C7-8BC9-BB1C34FC3533}">
      <dgm:prSet phldrT="[Text]"/>
      <dgm:spPr>
        <a:solidFill>
          <a:srgbClr val="FFFF00">
            <a:alpha val="50000"/>
          </a:srgbClr>
        </a:solidFill>
      </dgm:spPr>
      <dgm:t>
        <a:bodyPr/>
        <a:lstStyle/>
        <a:p>
          <a:r>
            <a:rPr lang="en-GB" dirty="0" smtClean="0"/>
            <a:t>Multiagency decision of care and support</a:t>
          </a:r>
          <a:endParaRPr lang="en-GB" dirty="0"/>
        </a:p>
      </dgm:t>
    </dgm:pt>
    <dgm:pt modelId="{4634F6F7-5C85-402D-B957-1C43FD44E352}" type="parTrans" cxnId="{FEB5A0CC-F491-4375-8202-9CBACC79F46A}">
      <dgm:prSet/>
      <dgm:spPr/>
      <dgm:t>
        <a:bodyPr/>
        <a:lstStyle/>
        <a:p>
          <a:endParaRPr lang="en-GB"/>
        </a:p>
      </dgm:t>
    </dgm:pt>
    <dgm:pt modelId="{6BEBAD08-8660-47F9-9DF7-EDE460609D44}" type="sibTrans" cxnId="{FEB5A0CC-F491-4375-8202-9CBACC79F46A}">
      <dgm:prSet/>
      <dgm:spPr/>
      <dgm:t>
        <a:bodyPr/>
        <a:lstStyle/>
        <a:p>
          <a:endParaRPr lang="en-GB"/>
        </a:p>
      </dgm:t>
    </dgm:pt>
    <dgm:pt modelId="{28D139BB-8D10-4131-8CC9-AB8BD5864E71}">
      <dgm:prSet phldrT="[Text]"/>
      <dgm:spPr>
        <a:solidFill>
          <a:srgbClr val="FFFF00">
            <a:alpha val="50000"/>
          </a:srgbClr>
        </a:solidFill>
      </dgm:spPr>
      <dgm:t>
        <a:bodyPr/>
        <a:lstStyle/>
        <a:p>
          <a:r>
            <a:rPr lang="en-GB" dirty="0" smtClean="0"/>
            <a:t>Families first</a:t>
          </a:r>
          <a:endParaRPr lang="en-GB" dirty="0"/>
        </a:p>
      </dgm:t>
    </dgm:pt>
    <dgm:pt modelId="{A384B6B3-07E7-43D0-889D-042A27833983}" type="parTrans" cxnId="{89638EB5-D6F8-42DB-830E-399C7C6A3D30}">
      <dgm:prSet/>
      <dgm:spPr/>
      <dgm:t>
        <a:bodyPr/>
        <a:lstStyle/>
        <a:p>
          <a:endParaRPr lang="en-GB"/>
        </a:p>
      </dgm:t>
    </dgm:pt>
    <dgm:pt modelId="{7C272729-42FD-4297-A6E4-972150BFD518}" type="sibTrans" cxnId="{89638EB5-D6F8-42DB-830E-399C7C6A3D30}">
      <dgm:prSet/>
      <dgm:spPr/>
      <dgm:t>
        <a:bodyPr/>
        <a:lstStyle/>
        <a:p>
          <a:endParaRPr lang="en-GB"/>
        </a:p>
      </dgm:t>
    </dgm:pt>
    <dgm:pt modelId="{6DFD0455-0790-41DB-A932-2DE75ADC9993}">
      <dgm:prSet phldrT="[Text]"/>
      <dgm:spPr>
        <a:solidFill>
          <a:srgbClr val="FFFF00">
            <a:alpha val="50000"/>
          </a:srgbClr>
        </a:solidFill>
      </dgm:spPr>
      <dgm:t>
        <a:bodyPr/>
        <a:lstStyle/>
        <a:p>
          <a:r>
            <a:rPr lang="en-GB" dirty="0" smtClean="0"/>
            <a:t>Third sector</a:t>
          </a:r>
          <a:endParaRPr lang="en-GB" dirty="0"/>
        </a:p>
      </dgm:t>
    </dgm:pt>
    <dgm:pt modelId="{CA8A98B5-B548-49E2-ACCA-8D8032516DC8}" type="parTrans" cxnId="{5CAFA29E-9D4C-4FD2-AB30-9A9B3A191778}">
      <dgm:prSet/>
      <dgm:spPr/>
      <dgm:t>
        <a:bodyPr/>
        <a:lstStyle/>
        <a:p>
          <a:endParaRPr lang="en-GB"/>
        </a:p>
      </dgm:t>
    </dgm:pt>
    <dgm:pt modelId="{DE927A6A-8DAD-4634-AB81-A1CBD4C66577}" type="sibTrans" cxnId="{5CAFA29E-9D4C-4FD2-AB30-9A9B3A191778}">
      <dgm:prSet/>
      <dgm:spPr/>
      <dgm:t>
        <a:bodyPr/>
        <a:lstStyle/>
        <a:p>
          <a:endParaRPr lang="en-GB"/>
        </a:p>
      </dgm:t>
    </dgm:pt>
    <dgm:pt modelId="{6D963918-2DDB-412A-8D1A-35D9ADA90022}">
      <dgm:prSet phldrT="[Text]"/>
      <dgm:spPr>
        <a:solidFill>
          <a:srgbClr val="FFFF00">
            <a:alpha val="50000"/>
          </a:srgbClr>
        </a:solidFill>
      </dgm:spPr>
      <dgm:t>
        <a:bodyPr/>
        <a:lstStyle/>
        <a:p>
          <a:r>
            <a:rPr lang="en-GB" dirty="0" smtClean="0"/>
            <a:t>CAMHS</a:t>
          </a:r>
          <a:endParaRPr lang="en-GB" dirty="0"/>
        </a:p>
      </dgm:t>
    </dgm:pt>
    <dgm:pt modelId="{CABD5558-2484-45CA-820D-846FCB2F06CF}" type="parTrans" cxnId="{77033D93-030F-4A5F-8E6D-D3E85FB4EA0C}">
      <dgm:prSet/>
      <dgm:spPr/>
      <dgm:t>
        <a:bodyPr/>
        <a:lstStyle/>
        <a:p>
          <a:endParaRPr lang="en-GB"/>
        </a:p>
      </dgm:t>
    </dgm:pt>
    <dgm:pt modelId="{6510F12B-E480-4D64-B16E-89F7133CFE8D}" type="sibTrans" cxnId="{77033D93-030F-4A5F-8E6D-D3E85FB4EA0C}">
      <dgm:prSet/>
      <dgm:spPr/>
      <dgm:t>
        <a:bodyPr/>
        <a:lstStyle/>
        <a:p>
          <a:endParaRPr lang="en-GB"/>
        </a:p>
      </dgm:t>
    </dgm:pt>
    <dgm:pt modelId="{A851BB33-D8E9-4489-B719-A51267A1C634}">
      <dgm:prSet phldrT="[Text]"/>
      <dgm:spPr>
        <a:solidFill>
          <a:srgbClr val="FFFF00">
            <a:alpha val="50000"/>
          </a:srgbClr>
        </a:solidFill>
      </dgm:spPr>
      <dgm:t>
        <a:bodyPr/>
        <a:lstStyle/>
        <a:p>
          <a:r>
            <a:rPr lang="en-GB" dirty="0" smtClean="0"/>
            <a:t>Education</a:t>
          </a:r>
          <a:endParaRPr lang="en-GB" dirty="0"/>
        </a:p>
      </dgm:t>
    </dgm:pt>
    <dgm:pt modelId="{EED64997-AED4-43B6-A76C-0D210F2E1E55}" type="parTrans" cxnId="{1DEC3ABF-115F-44FA-A11F-A92484B26A91}">
      <dgm:prSet/>
      <dgm:spPr/>
      <dgm:t>
        <a:bodyPr/>
        <a:lstStyle/>
        <a:p>
          <a:endParaRPr lang="en-GB"/>
        </a:p>
      </dgm:t>
    </dgm:pt>
    <dgm:pt modelId="{B35049F0-6664-4EBA-97FE-97DE379917B6}" type="sibTrans" cxnId="{1DEC3ABF-115F-44FA-A11F-A92484B26A91}">
      <dgm:prSet/>
      <dgm:spPr/>
      <dgm:t>
        <a:bodyPr/>
        <a:lstStyle/>
        <a:p>
          <a:endParaRPr lang="en-GB"/>
        </a:p>
      </dgm:t>
    </dgm:pt>
    <dgm:pt modelId="{86951594-2344-4FA9-817A-BCC8DCE96301}">
      <dgm:prSet phldrT="[Text]"/>
      <dgm:spPr/>
      <dgm:t>
        <a:bodyPr/>
        <a:lstStyle/>
        <a:p>
          <a:endParaRPr lang="en-GB"/>
        </a:p>
      </dgm:t>
    </dgm:pt>
    <dgm:pt modelId="{3A631857-3644-47C0-A71A-A9C3A108F28B}" type="parTrans" cxnId="{CD71617D-B83B-4C92-9B64-CFFABB710319}">
      <dgm:prSet/>
      <dgm:spPr/>
      <dgm:t>
        <a:bodyPr/>
        <a:lstStyle/>
        <a:p>
          <a:endParaRPr lang="en-GB"/>
        </a:p>
      </dgm:t>
    </dgm:pt>
    <dgm:pt modelId="{5C013551-2D4F-4BEE-9016-7039B237696F}" type="sibTrans" cxnId="{CD71617D-B83B-4C92-9B64-CFFABB710319}">
      <dgm:prSet/>
      <dgm:spPr/>
      <dgm:t>
        <a:bodyPr/>
        <a:lstStyle/>
        <a:p>
          <a:endParaRPr lang="en-GB"/>
        </a:p>
      </dgm:t>
    </dgm:pt>
    <dgm:pt modelId="{EDCD581C-6B54-4594-BA4F-C6971B4487F6}">
      <dgm:prSet/>
      <dgm:spPr>
        <a:solidFill>
          <a:srgbClr val="FFFF00">
            <a:alpha val="50000"/>
          </a:srgbClr>
        </a:solidFill>
      </dgm:spPr>
      <dgm:t>
        <a:bodyPr/>
        <a:lstStyle/>
        <a:p>
          <a:r>
            <a:rPr lang="en-GB" dirty="0" smtClean="0"/>
            <a:t>Community psychology</a:t>
          </a:r>
          <a:endParaRPr lang="en-GB" dirty="0"/>
        </a:p>
      </dgm:t>
    </dgm:pt>
    <dgm:pt modelId="{2583326F-0FF1-45DB-9593-C423F320055B}" type="parTrans" cxnId="{CDA745D3-AFBE-4CA4-BC86-B807B06EA680}">
      <dgm:prSet/>
      <dgm:spPr/>
      <dgm:t>
        <a:bodyPr/>
        <a:lstStyle/>
        <a:p>
          <a:endParaRPr lang="en-GB"/>
        </a:p>
      </dgm:t>
    </dgm:pt>
    <dgm:pt modelId="{BCE80112-ADAC-46D2-9963-A637930C3376}" type="sibTrans" cxnId="{CDA745D3-AFBE-4CA4-BC86-B807B06EA680}">
      <dgm:prSet/>
      <dgm:spPr/>
      <dgm:t>
        <a:bodyPr/>
        <a:lstStyle/>
        <a:p>
          <a:endParaRPr lang="en-GB"/>
        </a:p>
      </dgm:t>
    </dgm:pt>
    <dgm:pt modelId="{B74779E3-8429-4D77-80D7-A28B800A4D64}" type="pres">
      <dgm:prSet presAssocID="{9C2A4B1E-1CC0-40BA-A697-B849BCB1EC32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E547E7F-F489-4843-BE69-8F43F561C230}" type="pres">
      <dgm:prSet presAssocID="{9C2A4B1E-1CC0-40BA-A697-B849BCB1EC32}" presName="radial" presStyleCnt="0">
        <dgm:presLayoutVars>
          <dgm:animLvl val="ctr"/>
        </dgm:presLayoutVars>
      </dgm:prSet>
      <dgm:spPr/>
    </dgm:pt>
    <dgm:pt modelId="{CF4F952C-D21C-4C8A-9EC5-70B30612396C}" type="pres">
      <dgm:prSet presAssocID="{62340169-5D75-42C7-8BC9-BB1C34FC3533}" presName="centerShape" presStyleLbl="vennNode1" presStyleIdx="0" presStyleCnt="6"/>
      <dgm:spPr/>
      <dgm:t>
        <a:bodyPr/>
        <a:lstStyle/>
        <a:p>
          <a:endParaRPr lang="en-GB"/>
        </a:p>
      </dgm:t>
    </dgm:pt>
    <dgm:pt modelId="{18401F81-2D72-4C12-B61B-6C83E83048BB}" type="pres">
      <dgm:prSet presAssocID="{28D139BB-8D10-4131-8CC9-AB8BD5864E71}" presName="node" presStyleLbl="vennNode1" presStyleIdx="1" presStyleCnt="6" custRadScaleRad="101720" custRadScaleInc="247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68EA2DA-9850-434F-993F-CA37EAF67640}" type="pres">
      <dgm:prSet presAssocID="{6DFD0455-0790-41DB-A932-2DE75ADC9993}" presName="node" presStyleLbl="venn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9779100-BD58-4C1D-A741-0D69C0EF9A26}" type="pres">
      <dgm:prSet presAssocID="{6D963918-2DDB-412A-8D1A-35D9ADA90022}" presName="node" presStyleLbl="venn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6444174-9042-46A8-937A-D9B322D0B0D2}" type="pres">
      <dgm:prSet presAssocID="{EDCD581C-6B54-4594-BA4F-C6971B4487F6}" presName="node" presStyleLbl="venn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B613D7F-DA42-4706-A52F-A570408D878E}" type="pres">
      <dgm:prSet presAssocID="{A851BB33-D8E9-4489-B719-A51267A1C634}" presName="node" presStyleLbl="venn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CACDF15-2D62-4D36-AF69-E76BCCCCE912}" type="presOf" srcId="{9C2A4B1E-1CC0-40BA-A697-B849BCB1EC32}" destId="{B74779E3-8429-4D77-80D7-A28B800A4D64}" srcOrd="0" destOrd="0" presId="urn:microsoft.com/office/officeart/2005/8/layout/radial3"/>
    <dgm:cxn modelId="{CCEC67FB-F97B-4166-A7F3-8C3FA40B2386}" type="presOf" srcId="{28D139BB-8D10-4131-8CC9-AB8BD5864E71}" destId="{18401F81-2D72-4C12-B61B-6C83E83048BB}" srcOrd="0" destOrd="0" presId="urn:microsoft.com/office/officeart/2005/8/layout/radial3"/>
    <dgm:cxn modelId="{CDA745D3-AFBE-4CA4-BC86-B807B06EA680}" srcId="{62340169-5D75-42C7-8BC9-BB1C34FC3533}" destId="{EDCD581C-6B54-4594-BA4F-C6971B4487F6}" srcOrd="3" destOrd="0" parTransId="{2583326F-0FF1-45DB-9593-C423F320055B}" sibTransId="{BCE80112-ADAC-46D2-9963-A637930C3376}"/>
    <dgm:cxn modelId="{EF2BA436-0C58-499A-A6A6-ED2B66AB7ADF}" type="presOf" srcId="{62340169-5D75-42C7-8BC9-BB1C34FC3533}" destId="{CF4F952C-D21C-4C8A-9EC5-70B30612396C}" srcOrd="0" destOrd="0" presId="urn:microsoft.com/office/officeart/2005/8/layout/radial3"/>
    <dgm:cxn modelId="{2DC53A7F-C92F-42C3-8314-7F5E6597E8CE}" type="presOf" srcId="{A851BB33-D8E9-4489-B719-A51267A1C634}" destId="{4B613D7F-DA42-4706-A52F-A570408D878E}" srcOrd="0" destOrd="0" presId="urn:microsoft.com/office/officeart/2005/8/layout/radial3"/>
    <dgm:cxn modelId="{1DEC3ABF-115F-44FA-A11F-A92484B26A91}" srcId="{62340169-5D75-42C7-8BC9-BB1C34FC3533}" destId="{A851BB33-D8E9-4489-B719-A51267A1C634}" srcOrd="4" destOrd="0" parTransId="{EED64997-AED4-43B6-A76C-0D210F2E1E55}" sibTransId="{B35049F0-6664-4EBA-97FE-97DE379917B6}"/>
    <dgm:cxn modelId="{5CAFA29E-9D4C-4FD2-AB30-9A9B3A191778}" srcId="{62340169-5D75-42C7-8BC9-BB1C34FC3533}" destId="{6DFD0455-0790-41DB-A932-2DE75ADC9993}" srcOrd="1" destOrd="0" parTransId="{CA8A98B5-B548-49E2-ACCA-8D8032516DC8}" sibTransId="{DE927A6A-8DAD-4634-AB81-A1CBD4C66577}"/>
    <dgm:cxn modelId="{89638EB5-D6F8-42DB-830E-399C7C6A3D30}" srcId="{62340169-5D75-42C7-8BC9-BB1C34FC3533}" destId="{28D139BB-8D10-4131-8CC9-AB8BD5864E71}" srcOrd="0" destOrd="0" parTransId="{A384B6B3-07E7-43D0-889D-042A27833983}" sibTransId="{7C272729-42FD-4297-A6E4-972150BFD518}"/>
    <dgm:cxn modelId="{F069B2C5-C791-4F5D-A0D6-C26E5D2757EF}" type="presOf" srcId="{EDCD581C-6B54-4594-BA4F-C6971B4487F6}" destId="{16444174-9042-46A8-937A-D9B322D0B0D2}" srcOrd="0" destOrd="0" presId="urn:microsoft.com/office/officeart/2005/8/layout/radial3"/>
    <dgm:cxn modelId="{77033D93-030F-4A5F-8E6D-D3E85FB4EA0C}" srcId="{62340169-5D75-42C7-8BC9-BB1C34FC3533}" destId="{6D963918-2DDB-412A-8D1A-35D9ADA90022}" srcOrd="2" destOrd="0" parTransId="{CABD5558-2484-45CA-820D-846FCB2F06CF}" sibTransId="{6510F12B-E480-4D64-B16E-89F7133CFE8D}"/>
    <dgm:cxn modelId="{CD71617D-B83B-4C92-9B64-CFFABB710319}" srcId="{9C2A4B1E-1CC0-40BA-A697-B849BCB1EC32}" destId="{86951594-2344-4FA9-817A-BCC8DCE96301}" srcOrd="1" destOrd="0" parTransId="{3A631857-3644-47C0-A71A-A9C3A108F28B}" sibTransId="{5C013551-2D4F-4BEE-9016-7039B237696F}"/>
    <dgm:cxn modelId="{4F5ADB63-78B6-4E18-98F4-7AAF7D6F6A54}" type="presOf" srcId="{6DFD0455-0790-41DB-A932-2DE75ADC9993}" destId="{668EA2DA-9850-434F-993F-CA37EAF67640}" srcOrd="0" destOrd="0" presId="urn:microsoft.com/office/officeart/2005/8/layout/radial3"/>
    <dgm:cxn modelId="{CC4B97D1-C3A4-4477-AD65-DB85BF7E2799}" type="presOf" srcId="{6D963918-2DDB-412A-8D1A-35D9ADA90022}" destId="{89779100-BD58-4C1D-A741-0D69C0EF9A26}" srcOrd="0" destOrd="0" presId="urn:microsoft.com/office/officeart/2005/8/layout/radial3"/>
    <dgm:cxn modelId="{FEB5A0CC-F491-4375-8202-9CBACC79F46A}" srcId="{9C2A4B1E-1CC0-40BA-A697-B849BCB1EC32}" destId="{62340169-5D75-42C7-8BC9-BB1C34FC3533}" srcOrd="0" destOrd="0" parTransId="{4634F6F7-5C85-402D-B957-1C43FD44E352}" sibTransId="{6BEBAD08-8660-47F9-9DF7-EDE460609D44}"/>
    <dgm:cxn modelId="{A4899523-DC17-4FEA-9E80-B08B6E2D5AE8}" type="presParOf" srcId="{B74779E3-8429-4D77-80D7-A28B800A4D64}" destId="{BE547E7F-F489-4843-BE69-8F43F561C230}" srcOrd="0" destOrd="0" presId="urn:microsoft.com/office/officeart/2005/8/layout/radial3"/>
    <dgm:cxn modelId="{19D8CAD1-DD0B-48D9-8903-083DC564CC26}" type="presParOf" srcId="{BE547E7F-F489-4843-BE69-8F43F561C230}" destId="{CF4F952C-D21C-4C8A-9EC5-70B30612396C}" srcOrd="0" destOrd="0" presId="urn:microsoft.com/office/officeart/2005/8/layout/radial3"/>
    <dgm:cxn modelId="{28449EE1-E9D1-40C0-9D1B-D2CB5FEE3B16}" type="presParOf" srcId="{BE547E7F-F489-4843-BE69-8F43F561C230}" destId="{18401F81-2D72-4C12-B61B-6C83E83048BB}" srcOrd="1" destOrd="0" presId="urn:microsoft.com/office/officeart/2005/8/layout/radial3"/>
    <dgm:cxn modelId="{52935D1B-6F4E-48DD-AD17-94ABC92D0655}" type="presParOf" srcId="{BE547E7F-F489-4843-BE69-8F43F561C230}" destId="{668EA2DA-9850-434F-993F-CA37EAF67640}" srcOrd="2" destOrd="0" presId="urn:microsoft.com/office/officeart/2005/8/layout/radial3"/>
    <dgm:cxn modelId="{8973DE92-551E-4EB9-9739-A607CC7DB9F5}" type="presParOf" srcId="{BE547E7F-F489-4843-BE69-8F43F561C230}" destId="{89779100-BD58-4C1D-A741-0D69C0EF9A26}" srcOrd="3" destOrd="0" presId="urn:microsoft.com/office/officeart/2005/8/layout/radial3"/>
    <dgm:cxn modelId="{F82F840F-8CED-4262-AD8A-1D3AF0B0B6B4}" type="presParOf" srcId="{BE547E7F-F489-4843-BE69-8F43F561C230}" destId="{16444174-9042-46A8-937A-D9B322D0B0D2}" srcOrd="4" destOrd="0" presId="urn:microsoft.com/office/officeart/2005/8/layout/radial3"/>
    <dgm:cxn modelId="{E8E30EAA-B95A-4783-96E3-1946AD04C7A9}" type="presParOf" srcId="{BE547E7F-F489-4843-BE69-8F43F561C230}" destId="{4B613D7F-DA42-4706-A52F-A570408D878E}" srcOrd="5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AE13C7F-E31D-43AF-9792-CEEDC05D6E4F}" type="doc">
      <dgm:prSet loTypeId="urn:microsoft.com/office/officeart/2005/8/layout/hList7" loCatId="list" qsTypeId="urn:microsoft.com/office/officeart/2005/8/quickstyle/simple1" qsCatId="simple" csTypeId="urn:microsoft.com/office/officeart/2005/8/colors/colorful4" csCatId="colorful" phldr="1"/>
      <dgm:spPr/>
    </dgm:pt>
    <dgm:pt modelId="{6D971D9B-4324-42FE-8029-3F6E4752B233}">
      <dgm:prSet phldrT="[Text]"/>
      <dgm:spPr/>
      <dgm:t>
        <a:bodyPr/>
        <a:lstStyle/>
        <a:p>
          <a:r>
            <a:rPr lang="en-GB" dirty="0" smtClean="0"/>
            <a:t>SPACE- wellbeing </a:t>
          </a:r>
          <a:endParaRPr lang="en-GB" dirty="0"/>
        </a:p>
      </dgm:t>
    </dgm:pt>
    <dgm:pt modelId="{7D447109-809D-4742-829A-2D212A7C10CF}" type="parTrans" cxnId="{B30F8032-F72D-4062-BA8D-B6FF706EE494}">
      <dgm:prSet/>
      <dgm:spPr/>
      <dgm:t>
        <a:bodyPr/>
        <a:lstStyle/>
        <a:p>
          <a:endParaRPr lang="en-GB"/>
        </a:p>
      </dgm:t>
    </dgm:pt>
    <dgm:pt modelId="{1B2111ED-82AE-4457-A790-E70A7DC12475}" type="sibTrans" cxnId="{B30F8032-F72D-4062-BA8D-B6FF706EE494}">
      <dgm:prSet/>
      <dgm:spPr/>
      <dgm:t>
        <a:bodyPr/>
        <a:lstStyle/>
        <a:p>
          <a:endParaRPr lang="en-GB"/>
        </a:p>
      </dgm:t>
    </dgm:pt>
    <dgm:pt modelId="{188D464C-EC31-4FC0-AAC8-C87A04D41811}" type="pres">
      <dgm:prSet presAssocID="{0AE13C7F-E31D-43AF-9792-CEEDC05D6E4F}" presName="Name0" presStyleCnt="0">
        <dgm:presLayoutVars>
          <dgm:dir/>
          <dgm:resizeHandles val="exact"/>
        </dgm:presLayoutVars>
      </dgm:prSet>
      <dgm:spPr/>
    </dgm:pt>
    <dgm:pt modelId="{FBE88D11-0832-4B4A-8335-3386D17DB167}" type="pres">
      <dgm:prSet presAssocID="{0AE13C7F-E31D-43AF-9792-CEEDC05D6E4F}" presName="fgShape" presStyleLbl="fgShp" presStyleIdx="0" presStyleCnt="1"/>
      <dgm:spPr/>
    </dgm:pt>
    <dgm:pt modelId="{EE40A300-2BB1-4F90-B569-C8F5BD5C5864}" type="pres">
      <dgm:prSet presAssocID="{0AE13C7F-E31D-43AF-9792-CEEDC05D6E4F}" presName="linComp" presStyleCnt="0"/>
      <dgm:spPr/>
    </dgm:pt>
    <dgm:pt modelId="{07FB99E3-5C8E-4428-834C-6AFBA4CA6C13}" type="pres">
      <dgm:prSet presAssocID="{6D971D9B-4324-42FE-8029-3F6E4752B233}" presName="compNode" presStyleCnt="0"/>
      <dgm:spPr/>
    </dgm:pt>
    <dgm:pt modelId="{D11E553A-ACD5-4BC8-B7C9-B096673A9239}" type="pres">
      <dgm:prSet presAssocID="{6D971D9B-4324-42FE-8029-3F6E4752B233}" presName="bkgdShape" presStyleLbl="node1" presStyleIdx="0" presStyleCnt="1" custLinFactX="-8259" custLinFactNeighborX="-100000" custLinFactNeighborY="7014"/>
      <dgm:spPr/>
      <dgm:t>
        <a:bodyPr/>
        <a:lstStyle/>
        <a:p>
          <a:endParaRPr lang="en-GB"/>
        </a:p>
      </dgm:t>
    </dgm:pt>
    <dgm:pt modelId="{D81ACA8F-C310-4DF3-8ED4-A2D9B211BAB4}" type="pres">
      <dgm:prSet presAssocID="{6D971D9B-4324-42FE-8029-3F6E4752B233}" presName="nodeTx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A86910C-8C70-4698-8EAB-D38364183785}" type="pres">
      <dgm:prSet presAssocID="{6D971D9B-4324-42FE-8029-3F6E4752B233}" presName="invisiNode" presStyleLbl="node1" presStyleIdx="0" presStyleCnt="1"/>
      <dgm:spPr/>
    </dgm:pt>
    <dgm:pt modelId="{EC0D42AB-3A55-48DA-8682-C6513162C8C0}" type="pres">
      <dgm:prSet presAssocID="{6D971D9B-4324-42FE-8029-3F6E4752B233}" presName="imagNode" presStyleLbl="fgImgPlace1" presStyleIdx="0" presStyleCnt="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B30F8032-F72D-4062-BA8D-B6FF706EE494}" srcId="{0AE13C7F-E31D-43AF-9792-CEEDC05D6E4F}" destId="{6D971D9B-4324-42FE-8029-3F6E4752B233}" srcOrd="0" destOrd="0" parTransId="{7D447109-809D-4742-829A-2D212A7C10CF}" sibTransId="{1B2111ED-82AE-4457-A790-E70A7DC12475}"/>
    <dgm:cxn modelId="{0F71B510-BDEF-4454-867B-C920016856E5}" type="presOf" srcId="{0AE13C7F-E31D-43AF-9792-CEEDC05D6E4F}" destId="{188D464C-EC31-4FC0-AAC8-C87A04D41811}" srcOrd="0" destOrd="0" presId="urn:microsoft.com/office/officeart/2005/8/layout/hList7"/>
    <dgm:cxn modelId="{6E9EBC4A-9A8D-4B8F-A71B-C7F5C10E8C56}" type="presOf" srcId="{6D971D9B-4324-42FE-8029-3F6E4752B233}" destId="{D11E553A-ACD5-4BC8-B7C9-B096673A9239}" srcOrd="0" destOrd="0" presId="urn:microsoft.com/office/officeart/2005/8/layout/hList7"/>
    <dgm:cxn modelId="{7FDD0112-FF05-422F-BEBD-8020F55721ED}" type="presOf" srcId="{6D971D9B-4324-42FE-8029-3F6E4752B233}" destId="{D81ACA8F-C310-4DF3-8ED4-A2D9B211BAB4}" srcOrd="1" destOrd="0" presId="urn:microsoft.com/office/officeart/2005/8/layout/hList7"/>
    <dgm:cxn modelId="{1C5C0E4E-91B1-401A-9E73-2B68CFE0BA67}" type="presParOf" srcId="{188D464C-EC31-4FC0-AAC8-C87A04D41811}" destId="{FBE88D11-0832-4B4A-8335-3386D17DB167}" srcOrd="0" destOrd="0" presId="urn:microsoft.com/office/officeart/2005/8/layout/hList7"/>
    <dgm:cxn modelId="{0A6859F5-442B-4795-B7E2-AD3A200C7741}" type="presParOf" srcId="{188D464C-EC31-4FC0-AAC8-C87A04D41811}" destId="{EE40A300-2BB1-4F90-B569-C8F5BD5C5864}" srcOrd="1" destOrd="0" presId="urn:microsoft.com/office/officeart/2005/8/layout/hList7"/>
    <dgm:cxn modelId="{D90AC5B9-53EB-465E-BAF7-EEE4486C3E96}" type="presParOf" srcId="{EE40A300-2BB1-4F90-B569-C8F5BD5C5864}" destId="{07FB99E3-5C8E-4428-834C-6AFBA4CA6C13}" srcOrd="0" destOrd="0" presId="urn:microsoft.com/office/officeart/2005/8/layout/hList7"/>
    <dgm:cxn modelId="{6DC3CCC4-9775-4A9F-983C-8174D85831FC}" type="presParOf" srcId="{07FB99E3-5C8E-4428-834C-6AFBA4CA6C13}" destId="{D11E553A-ACD5-4BC8-B7C9-B096673A9239}" srcOrd="0" destOrd="0" presId="urn:microsoft.com/office/officeart/2005/8/layout/hList7"/>
    <dgm:cxn modelId="{90CAE566-A056-4DE5-833B-45BA2E388435}" type="presParOf" srcId="{07FB99E3-5C8E-4428-834C-6AFBA4CA6C13}" destId="{D81ACA8F-C310-4DF3-8ED4-A2D9B211BAB4}" srcOrd="1" destOrd="0" presId="urn:microsoft.com/office/officeart/2005/8/layout/hList7"/>
    <dgm:cxn modelId="{00807127-DC70-4B86-9596-757175FE716C}" type="presParOf" srcId="{07FB99E3-5C8E-4428-834C-6AFBA4CA6C13}" destId="{5A86910C-8C70-4698-8EAB-D38364183785}" srcOrd="2" destOrd="0" presId="urn:microsoft.com/office/officeart/2005/8/layout/hList7"/>
    <dgm:cxn modelId="{141C377A-C6EC-4935-82E3-07523434AC3A}" type="presParOf" srcId="{07FB99E3-5C8E-4428-834C-6AFBA4CA6C13}" destId="{EC0D42AB-3A55-48DA-8682-C6513162C8C0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E097122-FEAE-4414-9F5F-AB3E2CA2568A}" type="doc">
      <dgm:prSet loTypeId="urn:microsoft.com/office/officeart/2005/8/layout/rings+Icon" loCatId="officeonline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GB"/>
        </a:p>
      </dgm:t>
    </dgm:pt>
    <dgm:pt modelId="{B7FDC5E8-629D-48CF-8B67-E4ED3C969ADC}">
      <dgm:prSet phldrT="[Text]"/>
      <dgm:spPr/>
      <dgm:t>
        <a:bodyPr/>
        <a:lstStyle/>
        <a:p>
          <a:r>
            <a:rPr lang="en-GB" dirty="0" smtClean="0"/>
            <a:t>Community Mental Health team </a:t>
          </a:r>
          <a:endParaRPr lang="en-GB" dirty="0"/>
        </a:p>
      </dgm:t>
    </dgm:pt>
    <dgm:pt modelId="{44419690-560B-40F4-92E5-679B1ADD757F}" type="parTrans" cxnId="{22793E06-E98A-462C-9531-8F0ABF29A9DE}">
      <dgm:prSet/>
      <dgm:spPr/>
      <dgm:t>
        <a:bodyPr/>
        <a:lstStyle/>
        <a:p>
          <a:endParaRPr lang="en-GB"/>
        </a:p>
      </dgm:t>
    </dgm:pt>
    <dgm:pt modelId="{8A3C9793-123E-4054-A424-D603AD27947B}" type="sibTrans" cxnId="{22793E06-E98A-462C-9531-8F0ABF29A9DE}">
      <dgm:prSet/>
      <dgm:spPr/>
      <dgm:t>
        <a:bodyPr/>
        <a:lstStyle/>
        <a:p>
          <a:endParaRPr lang="en-GB"/>
        </a:p>
      </dgm:t>
    </dgm:pt>
    <dgm:pt modelId="{FF125EEF-28FF-4215-BA97-2E38468215C3}">
      <dgm:prSet phldrT="[Text]"/>
      <dgm:spPr/>
      <dgm:t>
        <a:bodyPr/>
        <a:lstStyle/>
        <a:p>
          <a:r>
            <a:rPr lang="en-GB" dirty="0" smtClean="0"/>
            <a:t>Eating disorder team</a:t>
          </a:r>
          <a:endParaRPr lang="en-GB" dirty="0"/>
        </a:p>
      </dgm:t>
    </dgm:pt>
    <dgm:pt modelId="{B07D7DB5-75DB-4AD5-8B4C-528D4F9CEA2C}" type="parTrans" cxnId="{3FFFEBDD-A6A6-41CE-BC15-B79E9961070E}">
      <dgm:prSet/>
      <dgm:spPr/>
      <dgm:t>
        <a:bodyPr/>
        <a:lstStyle/>
        <a:p>
          <a:endParaRPr lang="en-GB"/>
        </a:p>
      </dgm:t>
    </dgm:pt>
    <dgm:pt modelId="{0A630338-354B-4A2C-8AD3-8EC423F7D1F3}" type="sibTrans" cxnId="{3FFFEBDD-A6A6-41CE-BC15-B79E9961070E}">
      <dgm:prSet/>
      <dgm:spPr/>
      <dgm:t>
        <a:bodyPr/>
        <a:lstStyle/>
        <a:p>
          <a:endParaRPr lang="en-GB"/>
        </a:p>
      </dgm:t>
    </dgm:pt>
    <dgm:pt modelId="{F9F30DAA-269C-4936-9917-B394AE9A59D1}">
      <dgm:prSet phldrT="[Text]"/>
      <dgm:spPr/>
      <dgm:t>
        <a:bodyPr/>
        <a:lstStyle/>
        <a:p>
          <a:r>
            <a:rPr lang="en-GB" dirty="0" smtClean="0"/>
            <a:t>Ty Bryn day unit </a:t>
          </a:r>
          <a:endParaRPr lang="en-GB" dirty="0"/>
        </a:p>
      </dgm:t>
    </dgm:pt>
    <dgm:pt modelId="{A29ECD53-5402-4DCE-91CE-EDC41620A498}" type="parTrans" cxnId="{129F960B-1670-4191-AC31-8018A807E120}">
      <dgm:prSet/>
      <dgm:spPr/>
      <dgm:t>
        <a:bodyPr/>
        <a:lstStyle/>
        <a:p>
          <a:endParaRPr lang="en-GB"/>
        </a:p>
      </dgm:t>
    </dgm:pt>
    <dgm:pt modelId="{96270E41-1441-4EFB-9E0D-F475BCE6E8AC}" type="sibTrans" cxnId="{129F960B-1670-4191-AC31-8018A807E120}">
      <dgm:prSet/>
      <dgm:spPr/>
      <dgm:t>
        <a:bodyPr/>
        <a:lstStyle/>
        <a:p>
          <a:endParaRPr lang="en-GB"/>
        </a:p>
      </dgm:t>
    </dgm:pt>
    <dgm:pt modelId="{8AC8D8BF-718E-4B6F-9609-6AC11A77BFF8}">
      <dgm:prSet/>
      <dgm:spPr/>
      <dgm:t>
        <a:bodyPr/>
        <a:lstStyle/>
        <a:p>
          <a:endParaRPr lang="en-GB"/>
        </a:p>
      </dgm:t>
    </dgm:pt>
    <dgm:pt modelId="{3230A24F-BF00-4FAE-AA26-87C874650E93}" type="parTrans" cxnId="{EE076BC7-0F42-4F55-9B88-CBAB41F61BE0}">
      <dgm:prSet/>
      <dgm:spPr/>
      <dgm:t>
        <a:bodyPr/>
        <a:lstStyle/>
        <a:p>
          <a:endParaRPr lang="en-GB"/>
        </a:p>
      </dgm:t>
    </dgm:pt>
    <dgm:pt modelId="{DD628857-4F6B-4A18-A948-06431F8F049E}" type="sibTrans" cxnId="{EE076BC7-0F42-4F55-9B88-CBAB41F61BE0}">
      <dgm:prSet/>
      <dgm:spPr/>
      <dgm:t>
        <a:bodyPr/>
        <a:lstStyle/>
        <a:p>
          <a:endParaRPr lang="en-GB"/>
        </a:p>
      </dgm:t>
    </dgm:pt>
    <dgm:pt modelId="{6030C225-A1B3-4B8F-861C-5D93DAF8F9FD}">
      <dgm:prSet/>
      <dgm:spPr>
        <a:solidFill>
          <a:schemeClr val="accent6">
            <a:alpha val="72500"/>
          </a:schemeClr>
        </a:solidFill>
      </dgm:spPr>
      <dgm:t>
        <a:bodyPr/>
        <a:lstStyle/>
        <a:p>
          <a:endParaRPr lang="en-GB"/>
        </a:p>
      </dgm:t>
    </dgm:pt>
    <dgm:pt modelId="{DB3B071C-B1BC-47BC-B7E2-D8B0A2E7D47C}" type="parTrans" cxnId="{C756BBCB-7087-4880-9464-9D0A7722E26E}">
      <dgm:prSet/>
      <dgm:spPr/>
      <dgm:t>
        <a:bodyPr/>
        <a:lstStyle/>
        <a:p>
          <a:endParaRPr lang="en-GB"/>
        </a:p>
      </dgm:t>
    </dgm:pt>
    <dgm:pt modelId="{FAD1CA0B-8D09-4428-84D1-669F75A2E162}" type="sibTrans" cxnId="{C756BBCB-7087-4880-9464-9D0A7722E26E}">
      <dgm:prSet/>
      <dgm:spPr/>
      <dgm:t>
        <a:bodyPr/>
        <a:lstStyle/>
        <a:p>
          <a:endParaRPr lang="en-GB"/>
        </a:p>
      </dgm:t>
    </dgm:pt>
    <dgm:pt modelId="{FF599B32-4AE4-4A7E-8531-2C6E261E74BA}">
      <dgm:prSet/>
      <dgm:spPr/>
      <dgm:t>
        <a:bodyPr/>
        <a:lstStyle/>
        <a:p>
          <a:r>
            <a:rPr lang="en-GB" dirty="0" smtClean="0"/>
            <a:t>Child psychotherapy</a:t>
          </a:r>
          <a:endParaRPr lang="en-GB" dirty="0"/>
        </a:p>
      </dgm:t>
    </dgm:pt>
    <dgm:pt modelId="{F322D34E-13CD-4B1E-8838-AE108DB56AD9}" type="parTrans" cxnId="{2CD62234-CC80-4BDA-BA19-F6F7D21B808E}">
      <dgm:prSet/>
      <dgm:spPr/>
      <dgm:t>
        <a:bodyPr/>
        <a:lstStyle/>
        <a:p>
          <a:endParaRPr lang="en-GB"/>
        </a:p>
      </dgm:t>
    </dgm:pt>
    <dgm:pt modelId="{75031536-C127-45C3-8C3B-5E835F9C1778}" type="sibTrans" cxnId="{2CD62234-CC80-4BDA-BA19-F6F7D21B808E}">
      <dgm:prSet/>
      <dgm:spPr/>
      <dgm:t>
        <a:bodyPr/>
        <a:lstStyle/>
        <a:p>
          <a:endParaRPr lang="en-GB"/>
        </a:p>
      </dgm:t>
    </dgm:pt>
    <dgm:pt modelId="{4E211AC9-0539-4616-8F8F-8E9AC8E05992}">
      <dgm:prSet/>
      <dgm:spPr/>
      <dgm:t>
        <a:bodyPr/>
        <a:lstStyle/>
        <a:p>
          <a:r>
            <a:rPr lang="en-GB" dirty="0" smtClean="0"/>
            <a:t>Family therapy</a:t>
          </a:r>
          <a:endParaRPr lang="en-GB" dirty="0"/>
        </a:p>
      </dgm:t>
    </dgm:pt>
    <dgm:pt modelId="{22146770-CC33-4B93-9DC7-ED4B8A9F0C2E}" type="parTrans" cxnId="{0C360CE7-7FED-4E03-BC55-FF3F28CF185A}">
      <dgm:prSet/>
      <dgm:spPr/>
      <dgm:t>
        <a:bodyPr/>
        <a:lstStyle/>
        <a:p>
          <a:endParaRPr lang="en-GB"/>
        </a:p>
      </dgm:t>
    </dgm:pt>
    <dgm:pt modelId="{80BC8E7B-236B-44A8-B8C3-2AB3F5EFA876}" type="sibTrans" cxnId="{0C360CE7-7FED-4E03-BC55-FF3F28CF185A}">
      <dgm:prSet/>
      <dgm:spPr/>
      <dgm:t>
        <a:bodyPr/>
        <a:lstStyle/>
        <a:p>
          <a:endParaRPr lang="en-GB"/>
        </a:p>
      </dgm:t>
    </dgm:pt>
    <dgm:pt modelId="{A42B7B07-773B-4BE1-B629-59F38F250A8F}">
      <dgm:prSet phldrT="[Text]" custLinFactY="-24088" custLinFactNeighborX="76280" custLinFactNeighborY="-100000"/>
      <dgm:spPr/>
      <dgm:t>
        <a:bodyPr/>
        <a:lstStyle/>
        <a:p>
          <a:endParaRPr lang="en-GB"/>
        </a:p>
      </dgm:t>
    </dgm:pt>
    <dgm:pt modelId="{9AD5CD24-DB04-4B04-8A88-4ACCB4A052BA}" type="parTrans" cxnId="{E3DB78DB-928B-4C87-BCE0-64094DF17CF8}">
      <dgm:prSet/>
      <dgm:spPr/>
      <dgm:t>
        <a:bodyPr/>
        <a:lstStyle/>
        <a:p>
          <a:endParaRPr lang="en-GB"/>
        </a:p>
      </dgm:t>
    </dgm:pt>
    <dgm:pt modelId="{FAFC6438-148C-4F2A-828B-B9A8ECFCA1B6}" type="sibTrans" cxnId="{E3DB78DB-928B-4C87-BCE0-64094DF17CF8}">
      <dgm:prSet/>
      <dgm:spPr/>
      <dgm:t>
        <a:bodyPr/>
        <a:lstStyle/>
        <a:p>
          <a:endParaRPr lang="en-GB"/>
        </a:p>
      </dgm:t>
    </dgm:pt>
    <dgm:pt modelId="{D3F649C5-E5B1-45DD-AEDE-16839B177154}">
      <dgm:prSet/>
      <dgm:spPr/>
      <dgm:t>
        <a:bodyPr/>
        <a:lstStyle/>
        <a:p>
          <a:r>
            <a:rPr lang="en-GB" dirty="0" smtClean="0"/>
            <a:t>Substance misuse team</a:t>
          </a:r>
          <a:endParaRPr lang="en-GB" dirty="0"/>
        </a:p>
      </dgm:t>
    </dgm:pt>
    <dgm:pt modelId="{B7697B96-50B3-4ADB-8A2E-3BA6C7BB8E20}" type="parTrans" cxnId="{BE44DB7F-250C-4A4C-A861-E83FB36A9E1C}">
      <dgm:prSet/>
      <dgm:spPr/>
      <dgm:t>
        <a:bodyPr/>
        <a:lstStyle/>
        <a:p>
          <a:endParaRPr lang="en-GB"/>
        </a:p>
      </dgm:t>
    </dgm:pt>
    <dgm:pt modelId="{8818FC7C-D140-4898-B434-441FA5C36BA4}" type="sibTrans" cxnId="{BE44DB7F-250C-4A4C-A861-E83FB36A9E1C}">
      <dgm:prSet/>
      <dgm:spPr/>
      <dgm:t>
        <a:bodyPr/>
        <a:lstStyle/>
        <a:p>
          <a:endParaRPr lang="en-GB"/>
        </a:p>
      </dgm:t>
    </dgm:pt>
    <dgm:pt modelId="{A31011D1-6A96-4E07-9C4A-D76CB055076F}">
      <dgm:prSet/>
      <dgm:spPr/>
      <dgm:t>
        <a:bodyPr/>
        <a:lstStyle/>
        <a:p>
          <a:r>
            <a:rPr lang="en-GB" dirty="0" smtClean="0"/>
            <a:t>Youth offending service</a:t>
          </a:r>
          <a:endParaRPr lang="en-GB" dirty="0"/>
        </a:p>
      </dgm:t>
    </dgm:pt>
    <dgm:pt modelId="{EAA96CC5-E5DC-4B34-A2B5-A750C414106F}" type="parTrans" cxnId="{2AD0FABC-2AC0-41F2-990D-91A750766951}">
      <dgm:prSet/>
      <dgm:spPr/>
      <dgm:t>
        <a:bodyPr/>
        <a:lstStyle/>
        <a:p>
          <a:endParaRPr lang="en-GB"/>
        </a:p>
      </dgm:t>
    </dgm:pt>
    <dgm:pt modelId="{45B58A1B-0F0A-4BE8-B351-D7963CAB403A}" type="sibTrans" cxnId="{2AD0FABC-2AC0-41F2-990D-91A750766951}">
      <dgm:prSet/>
      <dgm:spPr/>
      <dgm:t>
        <a:bodyPr/>
        <a:lstStyle/>
        <a:p>
          <a:endParaRPr lang="en-GB"/>
        </a:p>
      </dgm:t>
    </dgm:pt>
    <dgm:pt modelId="{F4E2AC56-5995-45CE-9F1D-1D6A6CA79485}" type="pres">
      <dgm:prSet presAssocID="{7E097122-FEAE-4414-9F5F-AB3E2CA2568A}" presName="Name0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3A8E80D-7293-4A4F-AE54-AE49AFD52907}" type="pres">
      <dgm:prSet presAssocID="{7E097122-FEAE-4414-9F5F-AB3E2CA2568A}" presName="ellipse1" presStyleLbl="vennNode1" presStyleIdx="0" presStyleCnt="7" custLinFactX="82615" custLinFactNeighborX="100000" custLinFactNeighborY="2646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57DB51C-929D-46F1-BE18-43C0740DA5FE}" type="pres">
      <dgm:prSet presAssocID="{7E097122-FEAE-4414-9F5F-AB3E2CA2568A}" presName="ellipse2" presStyleLbl="vennNode1" presStyleIdx="1" presStyleCnt="7" custLinFactX="10032" custLinFactY="-29232" custLinFactNeighborX="100000" custLinFactNeighborY="-1000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2E9CE86-4D05-4AD4-9658-D33FC32ACF9F}" type="pres">
      <dgm:prSet presAssocID="{7E097122-FEAE-4414-9F5F-AB3E2CA2568A}" presName="ellipse3" presStyleLbl="vennNode1" presStyleIdx="2" presStyleCnt="7" custLinFactX="40866" custLinFactNeighborX="100000" custLinFactNeighborY="-3715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494CC0-6964-4CDC-9CEC-CFC343E2CE9E}" type="pres">
      <dgm:prSet presAssocID="{7E097122-FEAE-4414-9F5F-AB3E2CA2568A}" presName="ellipse4" presStyleLbl="vennNode1" presStyleIdx="3" presStyleCnt="7" custLinFactNeighborX="60597" custLinFactNeighborY="1765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A0853D-3471-4977-9825-F080C2B980AA}" type="pres">
      <dgm:prSet presAssocID="{7E097122-FEAE-4414-9F5F-AB3E2CA2568A}" presName="ellipse5" presStyleLbl="vennNode1" presStyleIdx="4" presStyleCnt="7" custLinFactX="-143" custLinFactNeighborX="-100000" custLinFactNeighborY="98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0AB8902-8995-428F-A8D9-9236B5500A53}" type="pres">
      <dgm:prSet presAssocID="{7E097122-FEAE-4414-9F5F-AB3E2CA2568A}" presName="ellipse6" presStyleLbl="vennNode1" presStyleIdx="5" presStyleCnt="7" custLinFactX="-30024" custLinFactNeighborX="-100000" custLinFactNeighborY="990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47851FB-4663-47C8-B8AC-6741824D38BC}" type="pres">
      <dgm:prSet presAssocID="{7E097122-FEAE-4414-9F5F-AB3E2CA2568A}" presName="ellipse7" presStyleLbl="vennNode1" presStyleIdx="6" presStyleCnt="7" custLinFactNeighborX="-42054" custLinFactNeighborY="3348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756BBCB-7087-4880-9464-9D0A7722E26E}" srcId="{7E097122-FEAE-4414-9F5F-AB3E2CA2568A}" destId="{6030C225-A1B3-4B8F-861C-5D93DAF8F9FD}" srcOrd="7" destOrd="0" parTransId="{DB3B071C-B1BC-47BC-B7E2-D8B0A2E7D47C}" sibTransId="{FAD1CA0B-8D09-4428-84D1-669F75A2E162}"/>
    <dgm:cxn modelId="{77BD908D-56F2-42FA-9C48-2886DF506D8A}" type="presOf" srcId="{F9F30DAA-269C-4936-9917-B394AE9A59D1}" destId="{82E9CE86-4D05-4AD4-9658-D33FC32ACF9F}" srcOrd="0" destOrd="0" presId="urn:microsoft.com/office/officeart/2005/8/layout/rings+Icon"/>
    <dgm:cxn modelId="{EE076BC7-0F42-4F55-9B88-CBAB41F61BE0}" srcId="{7E097122-FEAE-4414-9F5F-AB3E2CA2568A}" destId="{8AC8D8BF-718E-4B6F-9609-6AC11A77BFF8}" srcOrd="8" destOrd="0" parTransId="{3230A24F-BF00-4FAE-AA26-87C874650E93}" sibTransId="{DD628857-4F6B-4A18-A948-06431F8F049E}"/>
    <dgm:cxn modelId="{17FF974B-6BBF-4812-84F2-058CDAB74640}" type="presOf" srcId="{FF125EEF-28FF-4215-BA97-2E38468215C3}" destId="{F57DB51C-929D-46F1-BE18-43C0740DA5FE}" srcOrd="0" destOrd="0" presId="urn:microsoft.com/office/officeart/2005/8/layout/rings+Icon"/>
    <dgm:cxn modelId="{22793E06-E98A-462C-9531-8F0ABF29A9DE}" srcId="{7E097122-FEAE-4414-9F5F-AB3E2CA2568A}" destId="{B7FDC5E8-629D-48CF-8B67-E4ED3C969ADC}" srcOrd="0" destOrd="0" parTransId="{44419690-560B-40F4-92E5-679B1ADD757F}" sibTransId="{8A3C9793-123E-4054-A424-D603AD27947B}"/>
    <dgm:cxn modelId="{911D9D78-8E2D-49FE-97C3-98552379E249}" type="presOf" srcId="{D3F649C5-E5B1-45DD-AEDE-16839B177154}" destId="{247851FB-4663-47C8-B8AC-6741824D38BC}" srcOrd="0" destOrd="0" presId="urn:microsoft.com/office/officeart/2005/8/layout/rings+Icon"/>
    <dgm:cxn modelId="{3FFFEBDD-A6A6-41CE-BC15-B79E9961070E}" srcId="{7E097122-FEAE-4414-9F5F-AB3E2CA2568A}" destId="{FF125EEF-28FF-4215-BA97-2E38468215C3}" srcOrd="1" destOrd="0" parTransId="{B07D7DB5-75DB-4AD5-8B4C-528D4F9CEA2C}" sibTransId="{0A630338-354B-4A2C-8AD3-8EC423F7D1F3}"/>
    <dgm:cxn modelId="{2AD0FABC-2AC0-41F2-990D-91A750766951}" srcId="{7E097122-FEAE-4414-9F5F-AB3E2CA2568A}" destId="{A31011D1-6A96-4E07-9C4A-D76CB055076F}" srcOrd="5" destOrd="0" parTransId="{EAA96CC5-E5DC-4B34-A2B5-A750C414106F}" sibTransId="{45B58A1B-0F0A-4BE8-B351-D7963CAB403A}"/>
    <dgm:cxn modelId="{2CD62234-CC80-4BDA-BA19-F6F7D21B808E}" srcId="{7E097122-FEAE-4414-9F5F-AB3E2CA2568A}" destId="{FF599B32-4AE4-4A7E-8531-2C6E261E74BA}" srcOrd="3" destOrd="0" parTransId="{F322D34E-13CD-4B1E-8838-AE108DB56AD9}" sibTransId="{75031536-C127-45C3-8C3B-5E835F9C1778}"/>
    <dgm:cxn modelId="{E46666E1-E964-4F53-B2B6-2349CFE494E3}" type="presOf" srcId="{FF599B32-4AE4-4A7E-8531-2C6E261E74BA}" destId="{1E494CC0-6964-4CDC-9CEC-CFC343E2CE9E}" srcOrd="0" destOrd="0" presId="urn:microsoft.com/office/officeart/2005/8/layout/rings+Icon"/>
    <dgm:cxn modelId="{0ABE67F0-AB68-4D20-842C-1B505F02840C}" type="presOf" srcId="{A31011D1-6A96-4E07-9C4A-D76CB055076F}" destId="{D0AB8902-8995-428F-A8D9-9236B5500A53}" srcOrd="0" destOrd="0" presId="urn:microsoft.com/office/officeart/2005/8/layout/rings+Icon"/>
    <dgm:cxn modelId="{0C360CE7-7FED-4E03-BC55-FF3F28CF185A}" srcId="{7E097122-FEAE-4414-9F5F-AB3E2CA2568A}" destId="{4E211AC9-0539-4616-8F8F-8E9AC8E05992}" srcOrd="4" destOrd="0" parTransId="{22146770-CC33-4B93-9DC7-ED4B8A9F0C2E}" sibTransId="{80BC8E7B-236B-44A8-B8C3-2AB3F5EFA876}"/>
    <dgm:cxn modelId="{E3DB78DB-928B-4C87-BCE0-64094DF17CF8}" srcId="{7E097122-FEAE-4414-9F5F-AB3E2CA2568A}" destId="{A42B7B07-773B-4BE1-B629-59F38F250A8F}" srcOrd="9" destOrd="0" parTransId="{9AD5CD24-DB04-4B04-8A88-4ACCB4A052BA}" sibTransId="{FAFC6438-148C-4F2A-828B-B9A8ECFCA1B6}"/>
    <dgm:cxn modelId="{129F960B-1670-4191-AC31-8018A807E120}" srcId="{7E097122-FEAE-4414-9F5F-AB3E2CA2568A}" destId="{F9F30DAA-269C-4936-9917-B394AE9A59D1}" srcOrd="2" destOrd="0" parTransId="{A29ECD53-5402-4DCE-91CE-EDC41620A498}" sibTransId="{96270E41-1441-4EFB-9E0D-F475BCE6E8AC}"/>
    <dgm:cxn modelId="{BE44DB7F-250C-4A4C-A861-E83FB36A9E1C}" srcId="{7E097122-FEAE-4414-9F5F-AB3E2CA2568A}" destId="{D3F649C5-E5B1-45DD-AEDE-16839B177154}" srcOrd="6" destOrd="0" parTransId="{B7697B96-50B3-4ADB-8A2E-3BA6C7BB8E20}" sibTransId="{8818FC7C-D140-4898-B434-441FA5C36BA4}"/>
    <dgm:cxn modelId="{2D0C504D-382A-4DD5-98EE-9F6DA1934FE5}" type="presOf" srcId="{4E211AC9-0539-4616-8F8F-8E9AC8E05992}" destId="{57A0853D-3471-4977-9825-F080C2B980AA}" srcOrd="0" destOrd="0" presId="urn:microsoft.com/office/officeart/2005/8/layout/rings+Icon"/>
    <dgm:cxn modelId="{CA2D62F9-9A5F-4BF3-9E90-950BA64BE41C}" type="presOf" srcId="{B7FDC5E8-629D-48CF-8B67-E4ED3C969ADC}" destId="{B3A8E80D-7293-4A4F-AE54-AE49AFD52907}" srcOrd="0" destOrd="0" presId="urn:microsoft.com/office/officeart/2005/8/layout/rings+Icon"/>
    <dgm:cxn modelId="{E95582BE-143E-4DFA-8299-E9D6DF571CCF}" type="presOf" srcId="{7E097122-FEAE-4414-9F5F-AB3E2CA2568A}" destId="{F4E2AC56-5995-45CE-9F1D-1D6A6CA79485}" srcOrd="0" destOrd="0" presId="urn:microsoft.com/office/officeart/2005/8/layout/rings+Icon"/>
    <dgm:cxn modelId="{E1703DFF-8E4C-4B74-B64A-206D18A753B7}" type="presParOf" srcId="{F4E2AC56-5995-45CE-9F1D-1D6A6CA79485}" destId="{B3A8E80D-7293-4A4F-AE54-AE49AFD52907}" srcOrd="0" destOrd="0" presId="urn:microsoft.com/office/officeart/2005/8/layout/rings+Icon"/>
    <dgm:cxn modelId="{0F0375DA-C75C-44D7-BBAA-CC73BB0518CB}" type="presParOf" srcId="{F4E2AC56-5995-45CE-9F1D-1D6A6CA79485}" destId="{F57DB51C-929D-46F1-BE18-43C0740DA5FE}" srcOrd="1" destOrd="0" presId="urn:microsoft.com/office/officeart/2005/8/layout/rings+Icon"/>
    <dgm:cxn modelId="{6981D570-379B-49A0-95F1-C98573AB51F1}" type="presParOf" srcId="{F4E2AC56-5995-45CE-9F1D-1D6A6CA79485}" destId="{82E9CE86-4D05-4AD4-9658-D33FC32ACF9F}" srcOrd="2" destOrd="0" presId="urn:microsoft.com/office/officeart/2005/8/layout/rings+Icon"/>
    <dgm:cxn modelId="{E2429785-EFDF-4B95-9DCC-54EF12CCD798}" type="presParOf" srcId="{F4E2AC56-5995-45CE-9F1D-1D6A6CA79485}" destId="{1E494CC0-6964-4CDC-9CEC-CFC343E2CE9E}" srcOrd="3" destOrd="0" presId="urn:microsoft.com/office/officeart/2005/8/layout/rings+Icon"/>
    <dgm:cxn modelId="{DF73F4A2-6EF3-4099-BC5C-1962744BD970}" type="presParOf" srcId="{F4E2AC56-5995-45CE-9F1D-1D6A6CA79485}" destId="{57A0853D-3471-4977-9825-F080C2B980AA}" srcOrd="4" destOrd="0" presId="urn:microsoft.com/office/officeart/2005/8/layout/rings+Icon"/>
    <dgm:cxn modelId="{39E52B85-230F-438A-8A58-BC8043BD8E97}" type="presParOf" srcId="{F4E2AC56-5995-45CE-9F1D-1D6A6CA79485}" destId="{D0AB8902-8995-428F-A8D9-9236B5500A53}" srcOrd="5" destOrd="0" presId="urn:microsoft.com/office/officeart/2005/8/layout/rings+Icon"/>
    <dgm:cxn modelId="{DD897E09-6CA4-4859-B377-904D36F5ED50}" type="presParOf" srcId="{F4E2AC56-5995-45CE-9F1D-1D6A6CA79485}" destId="{247851FB-4663-47C8-B8AC-6741824D38BC}" srcOrd="6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315BA11-5808-4D9B-8DCF-F62AE9874F37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2E09716-75FB-41A9-9460-6805AB6796A8}">
      <dgm:prSet phldrT="[Text]" custT="1"/>
      <dgm:spPr/>
      <dgm:t>
        <a:bodyPr/>
        <a:lstStyle/>
        <a:p>
          <a:r>
            <a:rPr lang="en-GB" sz="2400" dirty="0" smtClean="0"/>
            <a:t>Emergency Liaison team </a:t>
          </a:r>
        </a:p>
        <a:p>
          <a:r>
            <a:rPr lang="en-GB" sz="2400" dirty="0" smtClean="0"/>
            <a:t>7 days </a:t>
          </a:r>
        </a:p>
        <a:p>
          <a:r>
            <a:rPr lang="en-GB" sz="2400" dirty="0" smtClean="0"/>
            <a:t>9am-5pm </a:t>
          </a:r>
          <a:endParaRPr lang="en-GB" sz="2400" dirty="0"/>
        </a:p>
      </dgm:t>
    </dgm:pt>
    <dgm:pt modelId="{A66E1BD3-2D3E-42D0-A24B-100C9CA2B1B0}" type="parTrans" cxnId="{2EE34BD3-900C-4C8C-B8A3-F9063066B06B}">
      <dgm:prSet/>
      <dgm:spPr/>
      <dgm:t>
        <a:bodyPr/>
        <a:lstStyle/>
        <a:p>
          <a:endParaRPr lang="en-GB"/>
        </a:p>
      </dgm:t>
    </dgm:pt>
    <dgm:pt modelId="{7E24E0BA-25F3-49B9-A4FA-F04B7AC5F0E5}" type="sibTrans" cxnId="{2EE34BD3-900C-4C8C-B8A3-F9063066B06B}">
      <dgm:prSet/>
      <dgm:spPr/>
      <dgm:t>
        <a:bodyPr/>
        <a:lstStyle/>
        <a:p>
          <a:endParaRPr lang="en-GB"/>
        </a:p>
      </dgm:t>
    </dgm:pt>
    <dgm:pt modelId="{CD171E80-E374-4F8F-9474-E1C6BAC3331F}">
      <dgm:prSet phldrT="[Text]"/>
      <dgm:spPr/>
      <dgm:t>
        <a:bodyPr/>
        <a:lstStyle/>
        <a:p>
          <a:r>
            <a:rPr lang="en-GB" dirty="0" smtClean="0"/>
            <a:t>Assessment in acute hospital</a:t>
          </a:r>
          <a:endParaRPr lang="en-GB" dirty="0"/>
        </a:p>
      </dgm:t>
    </dgm:pt>
    <dgm:pt modelId="{49A8DE20-8123-4D8B-84F0-512DF49BBA7B}" type="parTrans" cxnId="{1243E4E4-9FD3-44B5-824E-53FB929B5685}">
      <dgm:prSet/>
      <dgm:spPr/>
      <dgm:t>
        <a:bodyPr/>
        <a:lstStyle/>
        <a:p>
          <a:endParaRPr lang="en-GB"/>
        </a:p>
      </dgm:t>
    </dgm:pt>
    <dgm:pt modelId="{06484D31-4190-42A5-B670-B98652CB7612}" type="sibTrans" cxnId="{1243E4E4-9FD3-44B5-824E-53FB929B5685}">
      <dgm:prSet/>
      <dgm:spPr/>
      <dgm:t>
        <a:bodyPr/>
        <a:lstStyle/>
        <a:p>
          <a:endParaRPr lang="en-GB"/>
        </a:p>
      </dgm:t>
    </dgm:pt>
    <dgm:pt modelId="{2DA35E5A-012A-4840-9658-3816EBA2C346}">
      <dgm:prSet phldrT="[Text]"/>
      <dgm:spPr/>
      <dgm:t>
        <a:bodyPr/>
        <a:lstStyle/>
        <a:p>
          <a:r>
            <a:rPr lang="en-GB" dirty="0" smtClean="0"/>
            <a:t>Duty clinician phone</a:t>
          </a:r>
          <a:endParaRPr lang="en-GB" dirty="0"/>
        </a:p>
      </dgm:t>
    </dgm:pt>
    <dgm:pt modelId="{72069667-ED7F-4F79-BC49-2F65DCC86B24}" type="parTrans" cxnId="{B86FB06E-853F-484B-A531-E41D7CC98DE5}">
      <dgm:prSet/>
      <dgm:spPr/>
      <dgm:t>
        <a:bodyPr/>
        <a:lstStyle/>
        <a:p>
          <a:endParaRPr lang="en-GB"/>
        </a:p>
      </dgm:t>
    </dgm:pt>
    <dgm:pt modelId="{D2ED7C82-7078-43BF-A070-8A1EFA1A5867}" type="sibTrans" cxnId="{B86FB06E-853F-484B-A531-E41D7CC98DE5}">
      <dgm:prSet/>
      <dgm:spPr/>
      <dgm:t>
        <a:bodyPr/>
        <a:lstStyle/>
        <a:p>
          <a:endParaRPr lang="en-GB"/>
        </a:p>
      </dgm:t>
    </dgm:pt>
    <dgm:pt modelId="{5CF4C285-3084-44B8-B1DB-CB7559D8BCCC}">
      <dgm:prSet phldrT="[Text]" custT="1"/>
      <dgm:spPr/>
      <dgm:t>
        <a:bodyPr/>
        <a:lstStyle/>
        <a:p>
          <a:r>
            <a:rPr lang="en-GB" sz="2400" dirty="0" smtClean="0"/>
            <a:t>Crisis Outreach Team</a:t>
          </a:r>
        </a:p>
        <a:p>
          <a:r>
            <a:rPr lang="en-GB" sz="2400" dirty="0" smtClean="0"/>
            <a:t>Mon-Fri</a:t>
          </a:r>
        </a:p>
        <a:p>
          <a:r>
            <a:rPr lang="en-GB" sz="2400" dirty="0" smtClean="0"/>
            <a:t>8am-6pm </a:t>
          </a:r>
          <a:endParaRPr lang="en-GB" sz="2400" dirty="0"/>
        </a:p>
      </dgm:t>
    </dgm:pt>
    <dgm:pt modelId="{AADDA413-58E5-4FA3-9A05-2919EDF1A4CF}" type="parTrans" cxnId="{0A2BC784-AD12-4A0B-B449-BE692A0055A1}">
      <dgm:prSet/>
      <dgm:spPr/>
      <dgm:t>
        <a:bodyPr/>
        <a:lstStyle/>
        <a:p>
          <a:endParaRPr lang="en-GB"/>
        </a:p>
      </dgm:t>
    </dgm:pt>
    <dgm:pt modelId="{32FEFF57-AB9D-4F65-AC99-38F02C7A6EEE}" type="sibTrans" cxnId="{0A2BC784-AD12-4A0B-B449-BE692A0055A1}">
      <dgm:prSet/>
      <dgm:spPr/>
      <dgm:t>
        <a:bodyPr/>
        <a:lstStyle/>
        <a:p>
          <a:endParaRPr lang="en-GB"/>
        </a:p>
      </dgm:t>
    </dgm:pt>
    <dgm:pt modelId="{BDCACA7C-0333-4026-8869-A141D592EEF8}">
      <dgm:prSet phldrT="[Text]"/>
      <dgm:spPr/>
      <dgm:t>
        <a:bodyPr/>
        <a:lstStyle/>
        <a:p>
          <a:r>
            <a:rPr lang="en-GB" dirty="0" smtClean="0"/>
            <a:t>Intense Crisis support and management</a:t>
          </a:r>
          <a:endParaRPr lang="en-GB" dirty="0"/>
        </a:p>
      </dgm:t>
    </dgm:pt>
    <dgm:pt modelId="{71F652BA-CFD5-41DC-A06C-28AD7EEFC0E9}" type="parTrans" cxnId="{8E1E76B1-D33B-4EB4-8908-44A7DD4C09B0}">
      <dgm:prSet/>
      <dgm:spPr/>
      <dgm:t>
        <a:bodyPr/>
        <a:lstStyle/>
        <a:p>
          <a:endParaRPr lang="en-GB"/>
        </a:p>
      </dgm:t>
    </dgm:pt>
    <dgm:pt modelId="{A125D8C8-13B9-4668-A7A2-3730241564A2}" type="sibTrans" cxnId="{8E1E76B1-D33B-4EB4-8908-44A7DD4C09B0}">
      <dgm:prSet/>
      <dgm:spPr/>
      <dgm:t>
        <a:bodyPr/>
        <a:lstStyle/>
        <a:p>
          <a:endParaRPr lang="en-GB"/>
        </a:p>
      </dgm:t>
    </dgm:pt>
    <dgm:pt modelId="{24D14B62-D9F8-4398-A87F-2D3BF951CC21}">
      <dgm:prSet phldrT="[Text]"/>
      <dgm:spPr/>
      <dgm:t>
        <a:bodyPr/>
        <a:lstStyle/>
        <a:p>
          <a:r>
            <a:rPr lang="en-GB" dirty="0" smtClean="0"/>
            <a:t>Urgent follow up in community</a:t>
          </a:r>
          <a:endParaRPr lang="en-GB" dirty="0"/>
        </a:p>
      </dgm:t>
    </dgm:pt>
    <dgm:pt modelId="{820DA9CA-8BF3-4636-A7F4-7C5BB80012EB}" type="parTrans" cxnId="{787FCAE5-A6AB-4931-B4B9-BBED1869ABF8}">
      <dgm:prSet/>
      <dgm:spPr/>
      <dgm:t>
        <a:bodyPr/>
        <a:lstStyle/>
        <a:p>
          <a:endParaRPr lang="en-GB"/>
        </a:p>
      </dgm:t>
    </dgm:pt>
    <dgm:pt modelId="{7FCA0E0D-6E46-431E-8F3E-8E4FC36F845B}" type="sibTrans" cxnId="{787FCAE5-A6AB-4931-B4B9-BBED1869ABF8}">
      <dgm:prSet/>
      <dgm:spPr/>
      <dgm:t>
        <a:bodyPr/>
        <a:lstStyle/>
        <a:p>
          <a:endParaRPr lang="en-GB"/>
        </a:p>
      </dgm:t>
    </dgm:pt>
    <dgm:pt modelId="{CB184D2F-1603-492C-8324-EC811815397E}">
      <dgm:prSet phldrT="[Text]"/>
      <dgm:spPr/>
      <dgm:t>
        <a:bodyPr/>
        <a:lstStyle/>
        <a:p>
          <a:r>
            <a:rPr lang="en-GB" dirty="0" smtClean="0"/>
            <a:t>Urgent outpatient appointments </a:t>
          </a:r>
          <a:endParaRPr lang="en-GB" dirty="0"/>
        </a:p>
      </dgm:t>
    </dgm:pt>
    <dgm:pt modelId="{70EE497D-BF69-4C9D-AF15-A4EB61C2AF2D}" type="parTrans" cxnId="{CCB719A8-A18F-4D97-A543-AF160A43A2FE}">
      <dgm:prSet/>
      <dgm:spPr/>
      <dgm:t>
        <a:bodyPr/>
        <a:lstStyle/>
        <a:p>
          <a:endParaRPr lang="en-GB"/>
        </a:p>
      </dgm:t>
    </dgm:pt>
    <dgm:pt modelId="{A57E7EB3-EEB1-4903-AE16-67EFAE2B0C76}" type="sibTrans" cxnId="{CCB719A8-A18F-4D97-A543-AF160A43A2FE}">
      <dgm:prSet/>
      <dgm:spPr/>
      <dgm:t>
        <a:bodyPr/>
        <a:lstStyle/>
        <a:p>
          <a:endParaRPr lang="en-GB"/>
        </a:p>
      </dgm:t>
    </dgm:pt>
    <dgm:pt modelId="{0C772B4E-16EE-4139-B85A-C6898AB49414}">
      <dgm:prSet phldrT="[Text]"/>
      <dgm:spPr/>
      <dgm:t>
        <a:bodyPr/>
        <a:lstStyle/>
        <a:p>
          <a:r>
            <a:rPr lang="en-GB" dirty="0" smtClean="0"/>
            <a:t>Liaison with inpatient CAMHS ( Bridgend) </a:t>
          </a:r>
          <a:endParaRPr lang="en-GB" dirty="0"/>
        </a:p>
      </dgm:t>
    </dgm:pt>
    <dgm:pt modelId="{80963C48-13EC-4024-A125-B77A56BE7F6C}" type="parTrans" cxnId="{3344D037-421A-476D-ABC9-049C78837375}">
      <dgm:prSet/>
      <dgm:spPr/>
      <dgm:t>
        <a:bodyPr/>
        <a:lstStyle/>
        <a:p>
          <a:endParaRPr lang="en-GB"/>
        </a:p>
      </dgm:t>
    </dgm:pt>
    <dgm:pt modelId="{F2A6EC39-B8B6-43F4-BBCF-AC57170AE7AD}" type="sibTrans" cxnId="{3344D037-421A-476D-ABC9-049C78837375}">
      <dgm:prSet/>
      <dgm:spPr/>
      <dgm:t>
        <a:bodyPr/>
        <a:lstStyle/>
        <a:p>
          <a:endParaRPr lang="en-GB"/>
        </a:p>
      </dgm:t>
    </dgm:pt>
    <dgm:pt modelId="{D710CA5D-CD24-4455-BAE5-3E9548954A88}">
      <dgm:prSet phldrT="[Text]"/>
      <dgm:spPr/>
      <dgm:t>
        <a:bodyPr/>
        <a:lstStyle/>
        <a:p>
          <a:r>
            <a:rPr lang="en-GB" dirty="0" smtClean="0"/>
            <a:t>Out of Area admissions</a:t>
          </a:r>
          <a:endParaRPr lang="en-GB" dirty="0"/>
        </a:p>
      </dgm:t>
    </dgm:pt>
    <dgm:pt modelId="{9BA27660-89D9-40E0-B671-D55CAFE71B07}" type="parTrans" cxnId="{5C90EE59-8A5A-48D0-AE47-2D0E7C61F1AE}">
      <dgm:prSet/>
      <dgm:spPr/>
      <dgm:t>
        <a:bodyPr/>
        <a:lstStyle/>
        <a:p>
          <a:endParaRPr lang="en-GB"/>
        </a:p>
      </dgm:t>
    </dgm:pt>
    <dgm:pt modelId="{40613388-B35F-4652-A599-7F7F68846601}" type="sibTrans" cxnId="{5C90EE59-8A5A-48D0-AE47-2D0E7C61F1AE}">
      <dgm:prSet/>
      <dgm:spPr/>
      <dgm:t>
        <a:bodyPr/>
        <a:lstStyle/>
        <a:p>
          <a:endParaRPr lang="en-GB"/>
        </a:p>
      </dgm:t>
    </dgm:pt>
    <dgm:pt modelId="{6424B446-0E40-49C2-B0D5-96C18B6112BF}">
      <dgm:prSet phldrT="[Text]"/>
      <dgm:spPr/>
      <dgm:t>
        <a:bodyPr/>
        <a:lstStyle/>
        <a:p>
          <a:r>
            <a:rPr lang="en-GB" dirty="0" smtClean="0"/>
            <a:t>Management of YP in adolescent beds in Ty </a:t>
          </a:r>
          <a:r>
            <a:rPr lang="en-GB" dirty="0" err="1" smtClean="0"/>
            <a:t>Cyffannol</a:t>
          </a:r>
          <a:r>
            <a:rPr lang="en-GB" dirty="0" smtClean="0"/>
            <a:t> </a:t>
          </a:r>
          <a:endParaRPr lang="en-GB" dirty="0"/>
        </a:p>
      </dgm:t>
    </dgm:pt>
    <dgm:pt modelId="{0C40557B-C699-43FB-BA99-160A9E2BBFCB}" type="parTrans" cxnId="{3BC9B69B-DE65-4201-863F-C4AA3EB6904D}">
      <dgm:prSet/>
      <dgm:spPr/>
      <dgm:t>
        <a:bodyPr/>
        <a:lstStyle/>
        <a:p>
          <a:endParaRPr lang="en-GB"/>
        </a:p>
      </dgm:t>
    </dgm:pt>
    <dgm:pt modelId="{BF00846A-5769-423C-A171-5CD6D55F9481}" type="sibTrans" cxnId="{3BC9B69B-DE65-4201-863F-C4AA3EB6904D}">
      <dgm:prSet/>
      <dgm:spPr/>
      <dgm:t>
        <a:bodyPr/>
        <a:lstStyle/>
        <a:p>
          <a:endParaRPr lang="en-GB"/>
        </a:p>
      </dgm:t>
    </dgm:pt>
    <dgm:pt modelId="{CB879405-2704-4B0A-8122-D2735003E4D6}" type="pres">
      <dgm:prSet presAssocID="{7315BA11-5808-4D9B-8DCF-F62AE9874F37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D5AA4BF5-1532-41D1-9E34-E7067C002049}" type="pres">
      <dgm:prSet presAssocID="{12E09716-75FB-41A9-9460-6805AB6796A8}" presName="linNode" presStyleCnt="0"/>
      <dgm:spPr/>
    </dgm:pt>
    <dgm:pt modelId="{1517BB82-BDDA-4AD2-B96B-427266A41FDA}" type="pres">
      <dgm:prSet presAssocID="{12E09716-75FB-41A9-9460-6805AB6796A8}" presName="parentShp" presStyleLbl="node1" presStyleIdx="0" presStyleCnt="2" custScaleX="85501" custScaleY="85708" custLinFactNeighborX="-4833" custLinFactNeighborY="190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A646729-9A0F-4102-9072-6C7AEFCA1D07}" type="pres">
      <dgm:prSet presAssocID="{12E09716-75FB-41A9-9460-6805AB6796A8}" presName="childShp" presStyleLbl="bgAccFollowNode1" presStyleIdx="0" presStyleCnt="2" custScaleY="58068" custLinFactNeighborX="-6699" custLinFactNeighborY="378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C581F9-CB30-4AAE-AA3E-9B1F1F19AD7C}" type="pres">
      <dgm:prSet presAssocID="{7E24E0BA-25F3-49B9-A4FA-F04B7AC5F0E5}" presName="spacing" presStyleCnt="0"/>
      <dgm:spPr/>
    </dgm:pt>
    <dgm:pt modelId="{1B4BF51C-0A64-47FE-8744-7BA063EF0366}" type="pres">
      <dgm:prSet presAssocID="{5CF4C285-3084-44B8-B1DB-CB7559D8BCCC}" presName="linNode" presStyleCnt="0"/>
      <dgm:spPr/>
    </dgm:pt>
    <dgm:pt modelId="{D4FF2E62-4674-4CE0-AC4A-1D249E74859B}" type="pres">
      <dgm:prSet presAssocID="{5CF4C285-3084-44B8-B1DB-CB7559D8BCCC}" presName="parentShp" presStyleLbl="node1" presStyleIdx="1" presStyleCnt="2" custScaleX="97228" custScaleY="90207" custLinFactNeighborX="-924" custLinFactNeighborY="-321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EA8B7D-17BC-41CB-892C-9D1D107804B2}" type="pres">
      <dgm:prSet presAssocID="{5CF4C285-3084-44B8-B1DB-CB7559D8BCCC}" presName="childShp" presStyleLbl="bgAccFollowNode1" presStyleIdx="1" presStyleCnt="2" custScaleY="79539" custLinFactNeighborX="-42" custLinFactNeighborY="91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50EB5FF-006F-4685-BBE1-85798A9CE429}" type="presOf" srcId="{7315BA11-5808-4D9B-8DCF-F62AE9874F37}" destId="{CB879405-2704-4B0A-8122-D2735003E4D6}" srcOrd="0" destOrd="0" presId="urn:microsoft.com/office/officeart/2005/8/layout/vList6"/>
    <dgm:cxn modelId="{8E1E76B1-D33B-4EB4-8908-44A7DD4C09B0}" srcId="{5CF4C285-3084-44B8-B1DB-CB7559D8BCCC}" destId="{BDCACA7C-0333-4026-8869-A141D592EEF8}" srcOrd="0" destOrd="0" parTransId="{71F652BA-CFD5-41DC-A06C-28AD7EEFC0E9}" sibTransId="{A125D8C8-13B9-4668-A7A2-3730241564A2}"/>
    <dgm:cxn modelId="{46DDC649-2668-49DB-B164-C99FFFE25843}" type="presOf" srcId="{6424B446-0E40-49C2-B0D5-96C18B6112BF}" destId="{78EA8B7D-17BC-41CB-892C-9D1D107804B2}" srcOrd="0" destOrd="3" presId="urn:microsoft.com/office/officeart/2005/8/layout/vList6"/>
    <dgm:cxn modelId="{2CCEFDFC-99F8-4116-BC4C-49261BB1ABDF}" type="presOf" srcId="{D710CA5D-CD24-4455-BAE5-3E9548954A88}" destId="{78EA8B7D-17BC-41CB-892C-9D1D107804B2}" srcOrd="0" destOrd="2" presId="urn:microsoft.com/office/officeart/2005/8/layout/vList6"/>
    <dgm:cxn modelId="{EC17A848-454E-4458-A2A6-41964A2BBA0C}" type="presOf" srcId="{24D14B62-D9F8-4398-A87F-2D3BF951CC21}" destId="{9A646729-9A0F-4102-9072-6C7AEFCA1D07}" srcOrd="0" destOrd="1" presId="urn:microsoft.com/office/officeart/2005/8/layout/vList6"/>
    <dgm:cxn modelId="{167E5AF4-3665-4A06-8A18-2A53A75F805B}" type="presOf" srcId="{5CF4C285-3084-44B8-B1DB-CB7559D8BCCC}" destId="{D4FF2E62-4674-4CE0-AC4A-1D249E74859B}" srcOrd="0" destOrd="0" presId="urn:microsoft.com/office/officeart/2005/8/layout/vList6"/>
    <dgm:cxn modelId="{A2BFA056-6C4B-477F-B576-3FD694A97006}" type="presOf" srcId="{BDCACA7C-0333-4026-8869-A141D592EEF8}" destId="{78EA8B7D-17BC-41CB-892C-9D1D107804B2}" srcOrd="0" destOrd="0" presId="urn:microsoft.com/office/officeart/2005/8/layout/vList6"/>
    <dgm:cxn modelId="{5C90EE59-8A5A-48D0-AE47-2D0E7C61F1AE}" srcId="{5CF4C285-3084-44B8-B1DB-CB7559D8BCCC}" destId="{D710CA5D-CD24-4455-BAE5-3E9548954A88}" srcOrd="2" destOrd="0" parTransId="{9BA27660-89D9-40E0-B671-D55CAFE71B07}" sibTransId="{40613388-B35F-4652-A599-7F7F68846601}"/>
    <dgm:cxn modelId="{2C6D9793-A237-45C9-B6DF-768D93AA3309}" type="presOf" srcId="{CB184D2F-1603-492C-8324-EC811815397E}" destId="{9A646729-9A0F-4102-9072-6C7AEFCA1D07}" srcOrd="0" destOrd="2" presId="urn:microsoft.com/office/officeart/2005/8/layout/vList6"/>
    <dgm:cxn modelId="{D861EE6F-D06B-4302-96EF-1C315A9355E9}" type="presOf" srcId="{2DA35E5A-012A-4840-9658-3816EBA2C346}" destId="{9A646729-9A0F-4102-9072-6C7AEFCA1D07}" srcOrd="0" destOrd="3" presId="urn:microsoft.com/office/officeart/2005/8/layout/vList6"/>
    <dgm:cxn modelId="{787FCAE5-A6AB-4931-B4B9-BBED1869ABF8}" srcId="{12E09716-75FB-41A9-9460-6805AB6796A8}" destId="{24D14B62-D9F8-4398-A87F-2D3BF951CC21}" srcOrd="1" destOrd="0" parTransId="{820DA9CA-8BF3-4636-A7F4-7C5BB80012EB}" sibTransId="{7FCA0E0D-6E46-431E-8F3E-8E4FC36F845B}"/>
    <dgm:cxn modelId="{3344D037-421A-476D-ABC9-049C78837375}" srcId="{5CF4C285-3084-44B8-B1DB-CB7559D8BCCC}" destId="{0C772B4E-16EE-4139-B85A-C6898AB49414}" srcOrd="1" destOrd="0" parTransId="{80963C48-13EC-4024-A125-B77A56BE7F6C}" sibTransId="{F2A6EC39-B8B6-43F4-BBCF-AC57170AE7AD}"/>
    <dgm:cxn modelId="{B86FB06E-853F-484B-A531-E41D7CC98DE5}" srcId="{12E09716-75FB-41A9-9460-6805AB6796A8}" destId="{2DA35E5A-012A-4840-9658-3816EBA2C346}" srcOrd="3" destOrd="0" parTransId="{72069667-ED7F-4F79-BC49-2F65DCC86B24}" sibTransId="{D2ED7C82-7078-43BF-A070-8A1EFA1A5867}"/>
    <dgm:cxn modelId="{1243E4E4-9FD3-44B5-824E-53FB929B5685}" srcId="{12E09716-75FB-41A9-9460-6805AB6796A8}" destId="{CD171E80-E374-4F8F-9474-E1C6BAC3331F}" srcOrd="0" destOrd="0" parTransId="{49A8DE20-8123-4D8B-84F0-512DF49BBA7B}" sibTransId="{06484D31-4190-42A5-B670-B98652CB7612}"/>
    <dgm:cxn modelId="{7388EB3A-90CB-4E08-A97E-8BEEC35B859D}" type="presOf" srcId="{CD171E80-E374-4F8F-9474-E1C6BAC3331F}" destId="{9A646729-9A0F-4102-9072-6C7AEFCA1D07}" srcOrd="0" destOrd="0" presId="urn:microsoft.com/office/officeart/2005/8/layout/vList6"/>
    <dgm:cxn modelId="{E206F7CC-EACB-4767-A831-3BBA48CFB972}" type="presOf" srcId="{12E09716-75FB-41A9-9460-6805AB6796A8}" destId="{1517BB82-BDDA-4AD2-B96B-427266A41FDA}" srcOrd="0" destOrd="0" presId="urn:microsoft.com/office/officeart/2005/8/layout/vList6"/>
    <dgm:cxn modelId="{CCB719A8-A18F-4D97-A543-AF160A43A2FE}" srcId="{12E09716-75FB-41A9-9460-6805AB6796A8}" destId="{CB184D2F-1603-492C-8324-EC811815397E}" srcOrd="2" destOrd="0" parTransId="{70EE497D-BF69-4C9D-AF15-A4EB61C2AF2D}" sibTransId="{A57E7EB3-EEB1-4903-AE16-67EFAE2B0C76}"/>
    <dgm:cxn modelId="{3BC9B69B-DE65-4201-863F-C4AA3EB6904D}" srcId="{5CF4C285-3084-44B8-B1DB-CB7559D8BCCC}" destId="{6424B446-0E40-49C2-B0D5-96C18B6112BF}" srcOrd="3" destOrd="0" parTransId="{0C40557B-C699-43FB-BA99-160A9E2BBFCB}" sibTransId="{BF00846A-5769-423C-A171-5CD6D55F9481}"/>
    <dgm:cxn modelId="{438CA37F-B9FE-46A8-91EF-735CF586699A}" type="presOf" srcId="{0C772B4E-16EE-4139-B85A-C6898AB49414}" destId="{78EA8B7D-17BC-41CB-892C-9D1D107804B2}" srcOrd="0" destOrd="1" presId="urn:microsoft.com/office/officeart/2005/8/layout/vList6"/>
    <dgm:cxn modelId="{0A2BC784-AD12-4A0B-B449-BE692A0055A1}" srcId="{7315BA11-5808-4D9B-8DCF-F62AE9874F37}" destId="{5CF4C285-3084-44B8-B1DB-CB7559D8BCCC}" srcOrd="1" destOrd="0" parTransId="{AADDA413-58E5-4FA3-9A05-2919EDF1A4CF}" sibTransId="{32FEFF57-AB9D-4F65-AC99-38F02C7A6EEE}"/>
    <dgm:cxn modelId="{2EE34BD3-900C-4C8C-B8A3-F9063066B06B}" srcId="{7315BA11-5808-4D9B-8DCF-F62AE9874F37}" destId="{12E09716-75FB-41A9-9460-6805AB6796A8}" srcOrd="0" destOrd="0" parTransId="{A66E1BD3-2D3E-42D0-A24B-100C9CA2B1B0}" sibTransId="{7E24E0BA-25F3-49B9-A4FA-F04B7AC5F0E5}"/>
    <dgm:cxn modelId="{B458669E-D125-4A80-B082-59F89A00F737}" type="presParOf" srcId="{CB879405-2704-4B0A-8122-D2735003E4D6}" destId="{D5AA4BF5-1532-41D1-9E34-E7067C002049}" srcOrd="0" destOrd="0" presId="urn:microsoft.com/office/officeart/2005/8/layout/vList6"/>
    <dgm:cxn modelId="{9A31B244-1B96-4346-96F0-1AF15EE5AAB7}" type="presParOf" srcId="{D5AA4BF5-1532-41D1-9E34-E7067C002049}" destId="{1517BB82-BDDA-4AD2-B96B-427266A41FDA}" srcOrd="0" destOrd="0" presId="urn:microsoft.com/office/officeart/2005/8/layout/vList6"/>
    <dgm:cxn modelId="{FC2EE023-BC66-4391-80F0-72AF6D53A6EF}" type="presParOf" srcId="{D5AA4BF5-1532-41D1-9E34-E7067C002049}" destId="{9A646729-9A0F-4102-9072-6C7AEFCA1D07}" srcOrd="1" destOrd="0" presId="urn:microsoft.com/office/officeart/2005/8/layout/vList6"/>
    <dgm:cxn modelId="{9FA6D3B3-F9BE-4AE9-86FF-F78F082D7642}" type="presParOf" srcId="{CB879405-2704-4B0A-8122-D2735003E4D6}" destId="{ADC581F9-CB30-4AAE-AA3E-9B1F1F19AD7C}" srcOrd="1" destOrd="0" presId="urn:microsoft.com/office/officeart/2005/8/layout/vList6"/>
    <dgm:cxn modelId="{1DE21AF0-D406-45F2-9CFD-A32346880250}" type="presParOf" srcId="{CB879405-2704-4B0A-8122-D2735003E4D6}" destId="{1B4BF51C-0A64-47FE-8744-7BA063EF0366}" srcOrd="2" destOrd="0" presId="urn:microsoft.com/office/officeart/2005/8/layout/vList6"/>
    <dgm:cxn modelId="{0FDA37BA-50D0-4E86-ACC3-1F88AEB33DE8}" type="presParOf" srcId="{1B4BF51C-0A64-47FE-8744-7BA063EF0366}" destId="{D4FF2E62-4674-4CE0-AC4A-1D249E74859B}" srcOrd="0" destOrd="0" presId="urn:microsoft.com/office/officeart/2005/8/layout/vList6"/>
    <dgm:cxn modelId="{D92E37CF-CACC-4A37-9E2D-7B991B7A3167}" type="presParOf" srcId="{1B4BF51C-0A64-47FE-8744-7BA063EF0366}" destId="{78EA8B7D-17BC-41CB-892C-9D1D107804B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9EF8406-6529-4CE5-BE38-C829A97A4E54}" type="doc">
      <dgm:prSet loTypeId="urn:microsoft.com/office/officeart/2005/8/layout/venn1" loCatId="relationship" qsTypeId="urn:microsoft.com/office/officeart/2005/8/quickstyle/simple1" qsCatId="simple" csTypeId="urn:microsoft.com/office/officeart/2005/8/colors/colorful5" csCatId="colorful" phldr="1"/>
      <dgm:spPr/>
    </dgm:pt>
    <dgm:pt modelId="{79DAF82E-0FF4-4FC1-92FC-2215E150FFD9}">
      <dgm:prSet phldrT="[Text]" custT="1"/>
      <dgm:spPr/>
      <dgm:t>
        <a:bodyPr/>
        <a:lstStyle/>
        <a:p>
          <a:r>
            <a:rPr lang="en-GB" sz="2700" dirty="0" smtClean="0">
              <a:latin typeface="Arial" panose="020B0604020202020204" pitchFamily="34" charset="0"/>
              <a:cs typeface="Arial" panose="020B0604020202020204" pitchFamily="34" charset="0"/>
            </a:rPr>
            <a:t>Engage</a:t>
          </a:r>
        </a:p>
        <a:p>
          <a:r>
            <a:rPr lang="en-GB" sz="1400" dirty="0" smtClean="0"/>
            <a:t>(Listen)</a:t>
          </a:r>
          <a:r>
            <a:rPr lang="en-GB" sz="2700" dirty="0" smtClean="0"/>
            <a:t> </a:t>
          </a:r>
          <a:endParaRPr lang="en-GB" sz="2700" dirty="0"/>
        </a:p>
      </dgm:t>
    </dgm:pt>
    <dgm:pt modelId="{BF5640B7-3B95-4BF5-8010-4B3688965D67}" type="parTrans" cxnId="{9F3405CA-0D87-457F-8AC2-087207E258BC}">
      <dgm:prSet/>
      <dgm:spPr/>
      <dgm:t>
        <a:bodyPr/>
        <a:lstStyle/>
        <a:p>
          <a:endParaRPr lang="en-GB"/>
        </a:p>
      </dgm:t>
    </dgm:pt>
    <dgm:pt modelId="{60088497-4762-461D-842B-7A633A364BC3}" type="sibTrans" cxnId="{9F3405CA-0D87-457F-8AC2-087207E258BC}">
      <dgm:prSet/>
      <dgm:spPr/>
      <dgm:t>
        <a:bodyPr/>
        <a:lstStyle/>
        <a:p>
          <a:endParaRPr lang="en-GB"/>
        </a:p>
      </dgm:t>
    </dgm:pt>
    <dgm:pt modelId="{EE814DF5-4A48-4E09-9276-190D2B940164}">
      <dgm:prSet phldrT="[Text]" custT="1"/>
      <dgm:spPr/>
      <dgm:t>
        <a:bodyPr/>
        <a:lstStyle/>
        <a:p>
          <a:r>
            <a:rPr lang="en-GB" sz="2700" dirty="0" smtClean="0">
              <a:latin typeface="Arial" panose="020B0604020202020204" pitchFamily="34" charset="0"/>
              <a:cs typeface="Arial" panose="020B0604020202020204" pitchFamily="34" charset="0"/>
            </a:rPr>
            <a:t>Enhance</a:t>
          </a:r>
        </a:p>
        <a:p>
          <a:r>
            <a:rPr lang="en-GB" sz="1400" dirty="0" smtClean="0"/>
            <a:t>(challenge)</a:t>
          </a:r>
          <a:endParaRPr lang="en-GB" sz="1400" dirty="0"/>
        </a:p>
      </dgm:t>
    </dgm:pt>
    <dgm:pt modelId="{9EE55F16-FD18-4AF4-859E-33B17A2D03CC}" type="parTrans" cxnId="{9B625480-900E-4AB8-A0FE-94A55CBD47D1}">
      <dgm:prSet/>
      <dgm:spPr/>
      <dgm:t>
        <a:bodyPr/>
        <a:lstStyle/>
        <a:p>
          <a:endParaRPr lang="en-GB"/>
        </a:p>
      </dgm:t>
    </dgm:pt>
    <dgm:pt modelId="{A13B5D79-582D-4B56-9680-C2E9C337289F}" type="sibTrans" cxnId="{9B625480-900E-4AB8-A0FE-94A55CBD47D1}">
      <dgm:prSet/>
      <dgm:spPr/>
      <dgm:t>
        <a:bodyPr/>
        <a:lstStyle/>
        <a:p>
          <a:endParaRPr lang="en-GB"/>
        </a:p>
      </dgm:t>
    </dgm:pt>
    <dgm:pt modelId="{A8B764EC-3ED5-4FDC-B6AD-BD04964E8365}">
      <dgm:prSet phldrT="[Text]" custT="1"/>
      <dgm:spPr/>
      <dgm:t>
        <a:bodyPr/>
        <a:lstStyle/>
        <a:p>
          <a:r>
            <a:rPr lang="en-GB" sz="2700" dirty="0" smtClean="0">
              <a:latin typeface="Arial" panose="020B0604020202020204" pitchFamily="34" charset="0"/>
              <a:cs typeface="Arial" panose="020B0604020202020204" pitchFamily="34" charset="0"/>
            </a:rPr>
            <a:t>Empower</a:t>
          </a:r>
        </a:p>
        <a:p>
          <a:r>
            <a:rPr lang="en-GB" sz="1400" dirty="0" smtClean="0"/>
            <a:t>(Support)</a:t>
          </a:r>
          <a:endParaRPr lang="en-GB" sz="1400" dirty="0"/>
        </a:p>
      </dgm:t>
    </dgm:pt>
    <dgm:pt modelId="{36C6CB02-7D7D-4C5C-A168-99CDB614B9EB}" type="parTrans" cxnId="{75BC8343-1E30-4352-94D1-B5BF281CE747}">
      <dgm:prSet/>
      <dgm:spPr/>
      <dgm:t>
        <a:bodyPr/>
        <a:lstStyle/>
        <a:p>
          <a:endParaRPr lang="en-GB"/>
        </a:p>
      </dgm:t>
    </dgm:pt>
    <dgm:pt modelId="{B32CCDE1-4D5F-4454-933D-13B6FBBF7C22}" type="sibTrans" cxnId="{75BC8343-1E30-4352-94D1-B5BF281CE747}">
      <dgm:prSet/>
      <dgm:spPr/>
      <dgm:t>
        <a:bodyPr/>
        <a:lstStyle/>
        <a:p>
          <a:endParaRPr lang="en-GB"/>
        </a:p>
      </dgm:t>
    </dgm:pt>
    <dgm:pt modelId="{B8FB5069-49B1-44B7-AA63-3861DF43B8ED}" type="pres">
      <dgm:prSet presAssocID="{49EF8406-6529-4CE5-BE38-C829A97A4E54}" presName="compositeShape" presStyleCnt="0">
        <dgm:presLayoutVars>
          <dgm:chMax val="7"/>
          <dgm:dir/>
          <dgm:resizeHandles val="exact"/>
        </dgm:presLayoutVars>
      </dgm:prSet>
      <dgm:spPr/>
    </dgm:pt>
    <dgm:pt modelId="{1F277F16-E9A2-490C-AA15-CEDE854D2521}" type="pres">
      <dgm:prSet presAssocID="{79DAF82E-0FF4-4FC1-92FC-2215E150FFD9}" presName="circ1" presStyleLbl="vennNode1" presStyleIdx="0" presStyleCnt="3" custScaleX="123105"/>
      <dgm:spPr/>
      <dgm:t>
        <a:bodyPr/>
        <a:lstStyle/>
        <a:p>
          <a:endParaRPr lang="en-GB"/>
        </a:p>
      </dgm:t>
    </dgm:pt>
    <dgm:pt modelId="{1E61E953-789E-438C-B645-1E2EDB30032E}" type="pres">
      <dgm:prSet presAssocID="{79DAF82E-0FF4-4FC1-92FC-2215E150FFD9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EC4FA21-2C15-463B-81F4-5F86973A0FCA}" type="pres">
      <dgm:prSet presAssocID="{EE814DF5-4A48-4E09-9276-190D2B940164}" presName="circ2" presStyleLbl="vennNode1" presStyleIdx="1" presStyleCnt="3" custScaleX="138836" custLinFactNeighborX="6799" custLinFactNeighborY="2833"/>
      <dgm:spPr/>
      <dgm:t>
        <a:bodyPr/>
        <a:lstStyle/>
        <a:p>
          <a:endParaRPr lang="en-GB"/>
        </a:p>
      </dgm:t>
    </dgm:pt>
    <dgm:pt modelId="{99B90430-A03E-40CD-B2E7-B5C523DF8980}" type="pres">
      <dgm:prSet presAssocID="{EE814DF5-4A48-4E09-9276-190D2B940164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ECE8EB5-6136-46E4-BC5D-09CE5355EFE5}" type="pres">
      <dgm:prSet presAssocID="{A8B764EC-3ED5-4FDC-B6AD-BD04964E8365}" presName="circ3" presStyleLbl="vennNode1" presStyleIdx="2" presStyleCnt="3" custScaleX="128772" custLinFactNeighborX="-13031" custLinFactNeighborY="0"/>
      <dgm:spPr/>
      <dgm:t>
        <a:bodyPr/>
        <a:lstStyle/>
        <a:p>
          <a:endParaRPr lang="en-GB"/>
        </a:p>
      </dgm:t>
    </dgm:pt>
    <dgm:pt modelId="{28793B81-67C1-4CA8-89FD-7A227491F0E8}" type="pres">
      <dgm:prSet presAssocID="{A8B764EC-3ED5-4FDC-B6AD-BD04964E8365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F981C7D6-C12F-4D13-AF5E-0F1C23141FCF}" type="presOf" srcId="{79DAF82E-0FF4-4FC1-92FC-2215E150FFD9}" destId="{1F277F16-E9A2-490C-AA15-CEDE854D2521}" srcOrd="0" destOrd="0" presId="urn:microsoft.com/office/officeart/2005/8/layout/venn1"/>
    <dgm:cxn modelId="{4C13AE49-3157-451F-AA5F-3A1F0C108EF3}" type="presOf" srcId="{A8B764EC-3ED5-4FDC-B6AD-BD04964E8365}" destId="{CECE8EB5-6136-46E4-BC5D-09CE5355EFE5}" srcOrd="0" destOrd="0" presId="urn:microsoft.com/office/officeart/2005/8/layout/venn1"/>
    <dgm:cxn modelId="{9B625480-900E-4AB8-A0FE-94A55CBD47D1}" srcId="{49EF8406-6529-4CE5-BE38-C829A97A4E54}" destId="{EE814DF5-4A48-4E09-9276-190D2B940164}" srcOrd="1" destOrd="0" parTransId="{9EE55F16-FD18-4AF4-859E-33B17A2D03CC}" sibTransId="{A13B5D79-582D-4B56-9680-C2E9C337289F}"/>
    <dgm:cxn modelId="{99987EA1-72F0-4150-99C3-EF8970F7164D}" type="presOf" srcId="{A8B764EC-3ED5-4FDC-B6AD-BD04964E8365}" destId="{28793B81-67C1-4CA8-89FD-7A227491F0E8}" srcOrd="1" destOrd="0" presId="urn:microsoft.com/office/officeart/2005/8/layout/venn1"/>
    <dgm:cxn modelId="{75BC8343-1E30-4352-94D1-B5BF281CE747}" srcId="{49EF8406-6529-4CE5-BE38-C829A97A4E54}" destId="{A8B764EC-3ED5-4FDC-B6AD-BD04964E8365}" srcOrd="2" destOrd="0" parTransId="{36C6CB02-7D7D-4C5C-A168-99CDB614B9EB}" sibTransId="{B32CCDE1-4D5F-4454-933D-13B6FBBF7C22}"/>
    <dgm:cxn modelId="{9F3405CA-0D87-457F-8AC2-087207E258BC}" srcId="{49EF8406-6529-4CE5-BE38-C829A97A4E54}" destId="{79DAF82E-0FF4-4FC1-92FC-2215E150FFD9}" srcOrd="0" destOrd="0" parTransId="{BF5640B7-3B95-4BF5-8010-4B3688965D67}" sibTransId="{60088497-4762-461D-842B-7A633A364BC3}"/>
    <dgm:cxn modelId="{F3646A79-5B57-4138-AA0C-E9E9CF07A48B}" type="presOf" srcId="{EE814DF5-4A48-4E09-9276-190D2B940164}" destId="{99B90430-A03E-40CD-B2E7-B5C523DF8980}" srcOrd="1" destOrd="0" presId="urn:microsoft.com/office/officeart/2005/8/layout/venn1"/>
    <dgm:cxn modelId="{1FF4FF72-AA7F-4703-93BA-92C5C9FE6F80}" type="presOf" srcId="{79DAF82E-0FF4-4FC1-92FC-2215E150FFD9}" destId="{1E61E953-789E-438C-B645-1E2EDB30032E}" srcOrd="1" destOrd="0" presId="urn:microsoft.com/office/officeart/2005/8/layout/venn1"/>
    <dgm:cxn modelId="{DA0B1772-848A-4A11-9ACC-ACF60C76E61F}" type="presOf" srcId="{EE814DF5-4A48-4E09-9276-190D2B940164}" destId="{4EC4FA21-2C15-463B-81F4-5F86973A0FCA}" srcOrd="0" destOrd="0" presId="urn:microsoft.com/office/officeart/2005/8/layout/venn1"/>
    <dgm:cxn modelId="{288841D3-1698-4F2B-9615-2EE2C9DBF139}" type="presOf" srcId="{49EF8406-6529-4CE5-BE38-C829A97A4E54}" destId="{B8FB5069-49B1-44B7-AA63-3861DF43B8ED}" srcOrd="0" destOrd="0" presId="urn:microsoft.com/office/officeart/2005/8/layout/venn1"/>
    <dgm:cxn modelId="{47929184-95FC-4132-916B-9B105655F3D8}" type="presParOf" srcId="{B8FB5069-49B1-44B7-AA63-3861DF43B8ED}" destId="{1F277F16-E9A2-490C-AA15-CEDE854D2521}" srcOrd="0" destOrd="0" presId="urn:microsoft.com/office/officeart/2005/8/layout/venn1"/>
    <dgm:cxn modelId="{8377C8D3-CD5A-4EE4-8886-19C363F0DBC2}" type="presParOf" srcId="{B8FB5069-49B1-44B7-AA63-3861DF43B8ED}" destId="{1E61E953-789E-438C-B645-1E2EDB30032E}" srcOrd="1" destOrd="0" presId="urn:microsoft.com/office/officeart/2005/8/layout/venn1"/>
    <dgm:cxn modelId="{300507F6-3008-465A-B7DE-3822359BAB8B}" type="presParOf" srcId="{B8FB5069-49B1-44B7-AA63-3861DF43B8ED}" destId="{4EC4FA21-2C15-463B-81F4-5F86973A0FCA}" srcOrd="2" destOrd="0" presId="urn:microsoft.com/office/officeart/2005/8/layout/venn1"/>
    <dgm:cxn modelId="{8D711484-3DE5-4443-A64E-52C3E2AD07BA}" type="presParOf" srcId="{B8FB5069-49B1-44B7-AA63-3861DF43B8ED}" destId="{99B90430-A03E-40CD-B2E7-B5C523DF8980}" srcOrd="3" destOrd="0" presId="urn:microsoft.com/office/officeart/2005/8/layout/venn1"/>
    <dgm:cxn modelId="{8CFE0B5C-3DF6-4577-AC46-E76602E84A88}" type="presParOf" srcId="{B8FB5069-49B1-44B7-AA63-3861DF43B8ED}" destId="{CECE8EB5-6136-46E4-BC5D-09CE5355EFE5}" srcOrd="4" destOrd="0" presId="urn:microsoft.com/office/officeart/2005/8/layout/venn1"/>
    <dgm:cxn modelId="{7285EBB0-C038-4F28-A57F-6F1C458B5FEB}" type="presParOf" srcId="{B8FB5069-49B1-44B7-AA63-3861DF43B8ED}" destId="{28793B81-67C1-4CA8-89FD-7A227491F0E8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3922F-3745-423D-80FF-F86E728CB1D0}">
      <dsp:nvSpPr>
        <dsp:cNvPr id="0" name=""/>
        <dsp:cNvSpPr/>
      </dsp:nvSpPr>
      <dsp:spPr>
        <a:xfrm>
          <a:off x="0" y="782486"/>
          <a:ext cx="8128000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Clinical Pathways</a:t>
          </a:r>
          <a:endParaRPr lang="en-GB" sz="4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830" y="837316"/>
        <a:ext cx="8018340" cy="1013539"/>
      </dsp:txXfrm>
    </dsp:sp>
    <dsp:sp modelId="{0232F7F9-7431-4F9E-9835-FE19B7D159A8}">
      <dsp:nvSpPr>
        <dsp:cNvPr id="0" name=""/>
        <dsp:cNvSpPr/>
      </dsp:nvSpPr>
      <dsp:spPr>
        <a:xfrm>
          <a:off x="0" y="2043927"/>
          <a:ext cx="8128000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Staff empowerment</a:t>
          </a:r>
          <a:endParaRPr lang="en-GB" sz="4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830" y="2098757"/>
        <a:ext cx="8018340" cy="1013539"/>
      </dsp:txXfrm>
    </dsp:sp>
    <dsp:sp modelId="{64D35C16-2B8C-475A-8748-E2E798749603}">
      <dsp:nvSpPr>
        <dsp:cNvPr id="0" name=""/>
        <dsp:cNvSpPr/>
      </dsp:nvSpPr>
      <dsp:spPr>
        <a:xfrm>
          <a:off x="0" y="3305366"/>
          <a:ext cx="8128000" cy="1123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800" kern="1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Revise Clinical Governance </a:t>
          </a:r>
          <a:endParaRPr lang="en-GB" sz="4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830" y="3360196"/>
        <a:ext cx="8018340" cy="10135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E175CC-8ECB-4CAE-B550-93D25FEADEDD}">
      <dsp:nvSpPr>
        <dsp:cNvPr id="0" name=""/>
        <dsp:cNvSpPr/>
      </dsp:nvSpPr>
      <dsp:spPr>
        <a:xfrm>
          <a:off x="153340" y="0"/>
          <a:ext cx="8836230" cy="5522644"/>
        </a:xfrm>
        <a:prstGeom prst="swooshArrow">
          <a:avLst>
            <a:gd name="adj1" fmla="val 25000"/>
            <a:gd name="adj2" fmla="val 25000"/>
          </a:avLst>
        </a:prstGeom>
        <a:solidFill>
          <a:schemeClr val="accent3">
            <a:lumMod val="60000"/>
            <a:lumOff val="40000"/>
          </a:schemeClr>
        </a:solidFill>
        <a:ln>
          <a:solidFill>
            <a:srgbClr val="C0000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0F03F2-292A-4EC2-B194-A96E8B2D5D2F}">
      <dsp:nvSpPr>
        <dsp:cNvPr id="0" name=""/>
        <dsp:cNvSpPr/>
      </dsp:nvSpPr>
      <dsp:spPr>
        <a:xfrm>
          <a:off x="277951" y="4379795"/>
          <a:ext cx="625148" cy="517415"/>
        </a:xfrm>
        <a:prstGeom prst="ellipse">
          <a:avLst/>
        </a:prstGeom>
        <a:solidFill>
          <a:srgbClr val="FFFF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0E6A7-2BA2-4EBD-AA48-6F692CBF33DC}">
      <dsp:nvSpPr>
        <dsp:cNvPr id="0" name=""/>
        <dsp:cNvSpPr/>
      </dsp:nvSpPr>
      <dsp:spPr>
        <a:xfrm>
          <a:off x="1221398" y="4608884"/>
          <a:ext cx="3040456" cy="686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36" tIns="0" rIns="0" bIns="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Staff development day </a:t>
          </a:r>
          <a:endParaRPr lang="en-GB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1398" y="4608884"/>
        <a:ext cx="3040456" cy="686761"/>
      </dsp:txXfrm>
    </dsp:sp>
    <dsp:sp modelId="{039EF846-6906-4A51-AEC2-2B995A2F2FA7}">
      <dsp:nvSpPr>
        <dsp:cNvPr id="0" name=""/>
        <dsp:cNvSpPr/>
      </dsp:nvSpPr>
      <dsp:spPr>
        <a:xfrm>
          <a:off x="941128" y="3646196"/>
          <a:ext cx="760029" cy="61308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E494E-0B88-4988-AAFC-15D1A58DE6BB}">
      <dsp:nvSpPr>
        <dsp:cNvPr id="0" name=""/>
        <dsp:cNvSpPr/>
      </dsp:nvSpPr>
      <dsp:spPr>
        <a:xfrm>
          <a:off x="1817654" y="3951160"/>
          <a:ext cx="4707858" cy="492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060" tIns="0" rIns="0" bIns="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Weekly operational meetings</a:t>
          </a:r>
          <a:endParaRPr lang="en-GB" sz="1800" kern="1200" dirty="0"/>
        </a:p>
      </dsp:txBody>
      <dsp:txXfrm>
        <a:off x="1817654" y="3951160"/>
        <a:ext cx="4707858" cy="492257"/>
      </dsp:txXfrm>
    </dsp:sp>
    <dsp:sp modelId="{8116BDF9-9643-4F6C-8DB2-5AB61A0AA849}">
      <dsp:nvSpPr>
        <dsp:cNvPr id="0" name=""/>
        <dsp:cNvSpPr/>
      </dsp:nvSpPr>
      <dsp:spPr>
        <a:xfrm>
          <a:off x="1662686" y="3066982"/>
          <a:ext cx="843491" cy="57435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E359D9-E4FA-47A0-A182-07E3E590A47B}">
      <dsp:nvSpPr>
        <dsp:cNvPr id="0" name=""/>
        <dsp:cNvSpPr/>
      </dsp:nvSpPr>
      <dsp:spPr>
        <a:xfrm>
          <a:off x="4716867" y="2027045"/>
          <a:ext cx="4202221" cy="6047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339" tIns="0" rIns="0" bIns="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 </a:t>
          </a:r>
          <a:endParaRPr lang="en-GB" sz="2400" kern="1200" dirty="0"/>
        </a:p>
      </dsp:txBody>
      <dsp:txXfrm>
        <a:off x="4716867" y="2027045"/>
        <a:ext cx="4202221" cy="6047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1E553A-ACD5-4BC8-B7C9-B096673A9239}">
      <dsp:nvSpPr>
        <dsp:cNvPr id="0" name=""/>
        <dsp:cNvSpPr/>
      </dsp:nvSpPr>
      <dsp:spPr>
        <a:xfrm>
          <a:off x="1926" y="0"/>
          <a:ext cx="2997848" cy="37509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SPACE- wellbeing </a:t>
          </a:r>
          <a:endParaRPr lang="en-GB" sz="2600" kern="1200" dirty="0"/>
        </a:p>
      </dsp:txBody>
      <dsp:txXfrm>
        <a:off x="1926" y="1500370"/>
        <a:ext cx="2997848" cy="1500370"/>
      </dsp:txXfrm>
    </dsp:sp>
    <dsp:sp modelId="{EC0D42AB-3A55-48DA-8682-C6513162C8C0}">
      <dsp:nvSpPr>
        <dsp:cNvPr id="0" name=""/>
        <dsp:cNvSpPr/>
      </dsp:nvSpPr>
      <dsp:spPr>
        <a:xfrm>
          <a:off x="876321" y="225055"/>
          <a:ext cx="1249058" cy="1249058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16589A-8777-43C5-88D4-AD256AB5EF25}">
      <dsp:nvSpPr>
        <dsp:cNvPr id="0" name=""/>
        <dsp:cNvSpPr/>
      </dsp:nvSpPr>
      <dsp:spPr>
        <a:xfrm>
          <a:off x="3089710" y="0"/>
          <a:ext cx="2997848" cy="3750927"/>
        </a:xfrm>
        <a:prstGeom prst="roundRect">
          <a:avLst>
            <a:gd name="adj" fmla="val 10000"/>
          </a:avLst>
        </a:prstGeom>
        <a:solidFill>
          <a:schemeClr val="accent4">
            <a:hueOff val="9820237"/>
            <a:satOff val="-922"/>
            <a:lumOff val="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Specialist CAMHS </a:t>
          </a:r>
          <a:endParaRPr lang="en-GB" sz="2600" kern="1200" dirty="0"/>
        </a:p>
      </dsp:txBody>
      <dsp:txXfrm>
        <a:off x="3089710" y="1500370"/>
        <a:ext cx="2997848" cy="1500370"/>
      </dsp:txXfrm>
    </dsp:sp>
    <dsp:sp modelId="{15134CED-A2AA-4E8D-8D2E-EF9515C1669C}">
      <dsp:nvSpPr>
        <dsp:cNvPr id="0" name=""/>
        <dsp:cNvSpPr/>
      </dsp:nvSpPr>
      <dsp:spPr>
        <a:xfrm>
          <a:off x="3964105" y="225055"/>
          <a:ext cx="1249058" cy="1249058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07E2E3-7C3F-43F0-B97F-4077C1B726E7}">
      <dsp:nvSpPr>
        <dsp:cNvPr id="0" name=""/>
        <dsp:cNvSpPr/>
      </dsp:nvSpPr>
      <dsp:spPr>
        <a:xfrm>
          <a:off x="6177494" y="0"/>
          <a:ext cx="2997848" cy="3750927"/>
        </a:xfrm>
        <a:prstGeom prst="roundRect">
          <a:avLst>
            <a:gd name="adj" fmla="val 10000"/>
          </a:avLst>
        </a:prstGeom>
        <a:solidFill>
          <a:schemeClr val="accent4">
            <a:hueOff val="19640475"/>
            <a:satOff val="-1845"/>
            <a:lumOff val="235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CAMHS Emergency Response Team </a:t>
          </a:r>
          <a:endParaRPr lang="en-GB" sz="2600" kern="1200" dirty="0"/>
        </a:p>
      </dsp:txBody>
      <dsp:txXfrm>
        <a:off x="6177494" y="1500370"/>
        <a:ext cx="2997848" cy="1500370"/>
      </dsp:txXfrm>
    </dsp:sp>
    <dsp:sp modelId="{71295EC1-CBB6-4B52-8BB2-FFE006D49151}">
      <dsp:nvSpPr>
        <dsp:cNvPr id="0" name=""/>
        <dsp:cNvSpPr/>
      </dsp:nvSpPr>
      <dsp:spPr>
        <a:xfrm>
          <a:off x="7051889" y="225055"/>
          <a:ext cx="1249058" cy="1249058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E88D11-0832-4B4A-8335-3386D17DB167}">
      <dsp:nvSpPr>
        <dsp:cNvPr id="0" name=""/>
        <dsp:cNvSpPr/>
      </dsp:nvSpPr>
      <dsp:spPr>
        <a:xfrm>
          <a:off x="367090" y="3000741"/>
          <a:ext cx="8443088" cy="562639"/>
        </a:xfrm>
        <a:prstGeom prst="left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F952C-D21C-4C8A-9EC5-70B30612396C}">
      <dsp:nvSpPr>
        <dsp:cNvPr id="0" name=""/>
        <dsp:cNvSpPr/>
      </dsp:nvSpPr>
      <dsp:spPr>
        <a:xfrm>
          <a:off x="1355975" y="1113197"/>
          <a:ext cx="2580484" cy="2580484"/>
        </a:xfrm>
        <a:prstGeom prst="ellipse">
          <a:avLst/>
        </a:prstGeom>
        <a:solidFill>
          <a:srgbClr val="FFFF0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Multiagency decision of care and support</a:t>
          </a:r>
          <a:endParaRPr lang="en-GB" sz="2700" kern="1200" dirty="0"/>
        </a:p>
      </dsp:txBody>
      <dsp:txXfrm>
        <a:off x="1733878" y="1491100"/>
        <a:ext cx="1824678" cy="1824678"/>
      </dsp:txXfrm>
    </dsp:sp>
    <dsp:sp modelId="{18401F81-2D72-4C12-B61B-6C83E83048BB}">
      <dsp:nvSpPr>
        <dsp:cNvPr id="0" name=""/>
        <dsp:cNvSpPr/>
      </dsp:nvSpPr>
      <dsp:spPr>
        <a:xfrm>
          <a:off x="2054132" y="51564"/>
          <a:ext cx="1290242" cy="1290242"/>
        </a:xfrm>
        <a:prstGeom prst="ellipse">
          <a:avLst/>
        </a:prstGeom>
        <a:solidFill>
          <a:srgbClr val="FFFF0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Families first</a:t>
          </a:r>
          <a:endParaRPr lang="en-GB" sz="1400" kern="1200" dirty="0"/>
        </a:p>
      </dsp:txBody>
      <dsp:txXfrm>
        <a:off x="2243084" y="240516"/>
        <a:ext cx="912338" cy="912338"/>
      </dsp:txXfrm>
    </dsp:sp>
    <dsp:sp modelId="{668EA2DA-9850-434F-993F-CA37EAF67640}">
      <dsp:nvSpPr>
        <dsp:cNvPr id="0" name=""/>
        <dsp:cNvSpPr/>
      </dsp:nvSpPr>
      <dsp:spPr>
        <a:xfrm>
          <a:off x="3597639" y="1239570"/>
          <a:ext cx="1290242" cy="1290242"/>
        </a:xfrm>
        <a:prstGeom prst="ellipse">
          <a:avLst/>
        </a:prstGeom>
        <a:solidFill>
          <a:srgbClr val="FFFF0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Third sector</a:t>
          </a:r>
          <a:endParaRPr lang="en-GB" sz="1400" kern="1200" dirty="0"/>
        </a:p>
      </dsp:txBody>
      <dsp:txXfrm>
        <a:off x="3786591" y="1428522"/>
        <a:ext cx="912338" cy="912338"/>
      </dsp:txXfrm>
    </dsp:sp>
    <dsp:sp modelId="{89779100-BD58-4C1D-A741-0D69C0EF9A26}">
      <dsp:nvSpPr>
        <dsp:cNvPr id="0" name=""/>
        <dsp:cNvSpPr/>
      </dsp:nvSpPr>
      <dsp:spPr>
        <a:xfrm>
          <a:off x="2987814" y="3116418"/>
          <a:ext cx="1290242" cy="1290242"/>
        </a:xfrm>
        <a:prstGeom prst="ellipse">
          <a:avLst/>
        </a:prstGeom>
        <a:solidFill>
          <a:srgbClr val="FFFF0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CAMHS</a:t>
          </a:r>
          <a:endParaRPr lang="en-GB" sz="1400" kern="1200" dirty="0"/>
        </a:p>
      </dsp:txBody>
      <dsp:txXfrm>
        <a:off x="3176766" y="3305370"/>
        <a:ext cx="912338" cy="912338"/>
      </dsp:txXfrm>
    </dsp:sp>
    <dsp:sp modelId="{16444174-9042-46A8-937A-D9B322D0B0D2}">
      <dsp:nvSpPr>
        <dsp:cNvPr id="0" name=""/>
        <dsp:cNvSpPr/>
      </dsp:nvSpPr>
      <dsp:spPr>
        <a:xfrm>
          <a:off x="1014378" y="3116418"/>
          <a:ext cx="1290242" cy="1290242"/>
        </a:xfrm>
        <a:prstGeom prst="ellipse">
          <a:avLst/>
        </a:prstGeom>
        <a:solidFill>
          <a:srgbClr val="FFFF0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Community psychology</a:t>
          </a:r>
          <a:endParaRPr lang="en-GB" sz="1400" kern="1200" dirty="0"/>
        </a:p>
      </dsp:txBody>
      <dsp:txXfrm>
        <a:off x="1203330" y="3305370"/>
        <a:ext cx="912338" cy="912338"/>
      </dsp:txXfrm>
    </dsp:sp>
    <dsp:sp modelId="{4B613D7F-DA42-4706-A52F-A570408D878E}">
      <dsp:nvSpPr>
        <dsp:cNvPr id="0" name=""/>
        <dsp:cNvSpPr/>
      </dsp:nvSpPr>
      <dsp:spPr>
        <a:xfrm>
          <a:off x="404553" y="1239570"/>
          <a:ext cx="1290242" cy="1290242"/>
        </a:xfrm>
        <a:prstGeom prst="ellipse">
          <a:avLst/>
        </a:prstGeom>
        <a:solidFill>
          <a:srgbClr val="FFFF0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Education</a:t>
          </a:r>
          <a:endParaRPr lang="en-GB" sz="1400" kern="1200" dirty="0"/>
        </a:p>
      </dsp:txBody>
      <dsp:txXfrm>
        <a:off x="593505" y="1428522"/>
        <a:ext cx="912338" cy="9123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1E553A-ACD5-4BC8-B7C9-B096673A9239}">
      <dsp:nvSpPr>
        <dsp:cNvPr id="0" name=""/>
        <dsp:cNvSpPr/>
      </dsp:nvSpPr>
      <dsp:spPr>
        <a:xfrm>
          <a:off x="0" y="0"/>
          <a:ext cx="3472613" cy="460187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400" kern="1200" dirty="0" smtClean="0"/>
            <a:t>SPACE- wellbeing </a:t>
          </a:r>
          <a:endParaRPr lang="en-GB" sz="4400" kern="1200" dirty="0"/>
        </a:p>
      </dsp:txBody>
      <dsp:txXfrm>
        <a:off x="0" y="1840749"/>
        <a:ext cx="3472613" cy="1840749"/>
      </dsp:txXfrm>
    </dsp:sp>
    <dsp:sp modelId="{EC0D42AB-3A55-48DA-8682-C6513162C8C0}">
      <dsp:nvSpPr>
        <dsp:cNvPr id="0" name=""/>
        <dsp:cNvSpPr/>
      </dsp:nvSpPr>
      <dsp:spPr>
        <a:xfrm>
          <a:off x="970094" y="276112"/>
          <a:ext cx="1532423" cy="1532423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E88D11-0832-4B4A-8335-3386D17DB167}">
      <dsp:nvSpPr>
        <dsp:cNvPr id="0" name=""/>
        <dsp:cNvSpPr/>
      </dsp:nvSpPr>
      <dsp:spPr>
        <a:xfrm>
          <a:off x="138904" y="3681498"/>
          <a:ext cx="3194803" cy="690280"/>
        </a:xfrm>
        <a:prstGeom prst="left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A8E80D-7293-4A4F-AE54-AE49AFD52907}">
      <dsp:nvSpPr>
        <dsp:cNvPr id="0" name=""/>
        <dsp:cNvSpPr/>
      </dsp:nvSpPr>
      <dsp:spPr>
        <a:xfrm>
          <a:off x="3643943" y="1505544"/>
          <a:ext cx="1995424" cy="1995457"/>
        </a:xfrm>
        <a:prstGeom prst="ellipse">
          <a:avLst/>
        </a:prstGeom>
        <a:solidFill>
          <a:schemeClr val="accent6">
            <a:shade val="80000"/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Community Mental Health team </a:t>
          </a:r>
          <a:endParaRPr lang="en-GB" sz="1600" kern="1200" dirty="0"/>
        </a:p>
      </dsp:txBody>
      <dsp:txXfrm>
        <a:off x="3936166" y="1797772"/>
        <a:ext cx="1410978" cy="1411001"/>
      </dsp:txXfrm>
    </dsp:sp>
    <dsp:sp modelId="{F57DB51C-929D-46F1-BE18-43C0740DA5FE}">
      <dsp:nvSpPr>
        <dsp:cNvPr id="0" name=""/>
        <dsp:cNvSpPr/>
      </dsp:nvSpPr>
      <dsp:spPr>
        <a:xfrm>
          <a:off x="3217294" y="0"/>
          <a:ext cx="1995424" cy="1995457"/>
        </a:xfrm>
        <a:prstGeom prst="ellipse">
          <a:avLst/>
        </a:prstGeom>
        <a:solidFill>
          <a:schemeClr val="accent6">
            <a:shade val="80000"/>
            <a:alpha val="50000"/>
            <a:hueOff val="8"/>
            <a:satOff val="2495"/>
            <a:lumOff val="1030"/>
            <a:alphaOff val="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Eating disorder team</a:t>
          </a:r>
          <a:endParaRPr lang="en-GB" sz="1600" kern="1200" dirty="0"/>
        </a:p>
      </dsp:txBody>
      <dsp:txXfrm>
        <a:off x="3509517" y="292228"/>
        <a:ext cx="1410978" cy="1411001"/>
      </dsp:txXfrm>
    </dsp:sp>
    <dsp:sp modelId="{82E9CE86-4D05-4AD4-9658-D33FC32ACF9F}">
      <dsp:nvSpPr>
        <dsp:cNvPr id="0" name=""/>
        <dsp:cNvSpPr/>
      </dsp:nvSpPr>
      <dsp:spPr>
        <a:xfrm>
          <a:off x="4855065" y="235974"/>
          <a:ext cx="1995424" cy="1995457"/>
        </a:xfrm>
        <a:prstGeom prst="ellipse">
          <a:avLst/>
        </a:prstGeom>
        <a:solidFill>
          <a:schemeClr val="accent6">
            <a:shade val="80000"/>
            <a:alpha val="50000"/>
            <a:hueOff val="16"/>
            <a:satOff val="4989"/>
            <a:lumOff val="2060"/>
            <a:alphaOff val="1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Ty Bryn day unit </a:t>
          </a:r>
          <a:endParaRPr lang="en-GB" sz="1600" kern="1200" dirty="0"/>
        </a:p>
      </dsp:txBody>
      <dsp:txXfrm>
        <a:off x="5147288" y="528202"/>
        <a:ext cx="1410978" cy="1411001"/>
      </dsp:txXfrm>
    </dsp:sp>
    <dsp:sp modelId="{1E494CC0-6964-4CDC-9CEC-CFC343E2CE9E}">
      <dsp:nvSpPr>
        <dsp:cNvPr id="0" name=""/>
        <dsp:cNvSpPr/>
      </dsp:nvSpPr>
      <dsp:spPr>
        <a:xfrm>
          <a:off x="4275048" y="2798001"/>
          <a:ext cx="1995424" cy="1995457"/>
        </a:xfrm>
        <a:prstGeom prst="ellipse">
          <a:avLst/>
        </a:prstGeom>
        <a:solidFill>
          <a:schemeClr val="accent6">
            <a:shade val="80000"/>
            <a:alpha val="50000"/>
            <a:hueOff val="25"/>
            <a:satOff val="7484"/>
            <a:lumOff val="3090"/>
            <a:alphaOff val="1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Child psychotherapy</a:t>
          </a:r>
          <a:endParaRPr lang="en-GB" sz="1600" kern="1200" dirty="0"/>
        </a:p>
      </dsp:txBody>
      <dsp:txXfrm>
        <a:off x="4567271" y="3090229"/>
        <a:ext cx="1410978" cy="1411001"/>
      </dsp:txXfrm>
    </dsp:sp>
    <dsp:sp modelId="{57A0853D-3471-4977-9825-F080C2B980AA}">
      <dsp:nvSpPr>
        <dsp:cNvPr id="0" name=""/>
        <dsp:cNvSpPr/>
      </dsp:nvSpPr>
      <dsp:spPr>
        <a:xfrm>
          <a:off x="2090106" y="997181"/>
          <a:ext cx="1995424" cy="1995457"/>
        </a:xfrm>
        <a:prstGeom prst="ellipse">
          <a:avLst/>
        </a:prstGeom>
        <a:solidFill>
          <a:schemeClr val="accent6">
            <a:shade val="80000"/>
            <a:alpha val="50000"/>
            <a:hueOff val="33"/>
            <a:satOff val="9979"/>
            <a:lumOff val="4121"/>
            <a:alphaOff val="2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Family therapy</a:t>
          </a:r>
          <a:endParaRPr lang="en-GB" sz="1600" kern="1200" dirty="0"/>
        </a:p>
      </dsp:txBody>
      <dsp:txXfrm>
        <a:off x="2382329" y="1289409"/>
        <a:ext cx="1410978" cy="1411001"/>
      </dsp:txXfrm>
    </dsp:sp>
    <dsp:sp modelId="{D0AB8902-8995-428F-A8D9-9236B5500A53}">
      <dsp:nvSpPr>
        <dsp:cNvPr id="0" name=""/>
        <dsp:cNvSpPr/>
      </dsp:nvSpPr>
      <dsp:spPr>
        <a:xfrm>
          <a:off x="2515543" y="2643433"/>
          <a:ext cx="1995424" cy="1995457"/>
        </a:xfrm>
        <a:prstGeom prst="ellipse">
          <a:avLst/>
        </a:prstGeom>
        <a:solidFill>
          <a:schemeClr val="accent6">
            <a:shade val="80000"/>
            <a:alpha val="50000"/>
            <a:hueOff val="41"/>
            <a:satOff val="12473"/>
            <a:lumOff val="5151"/>
            <a:alphaOff val="2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Youth offending service</a:t>
          </a:r>
          <a:endParaRPr lang="en-GB" sz="1600" kern="1200" dirty="0"/>
        </a:p>
      </dsp:txBody>
      <dsp:txXfrm>
        <a:off x="2807766" y="2935661"/>
        <a:ext cx="1410978" cy="1411001"/>
      </dsp:txXfrm>
    </dsp:sp>
    <dsp:sp modelId="{247851FB-4663-47C8-B8AC-6741824D38BC}">
      <dsp:nvSpPr>
        <dsp:cNvPr id="0" name=""/>
        <dsp:cNvSpPr/>
      </dsp:nvSpPr>
      <dsp:spPr>
        <a:xfrm>
          <a:off x="5293420" y="1645704"/>
          <a:ext cx="1995424" cy="1995457"/>
        </a:xfrm>
        <a:prstGeom prst="ellipse">
          <a:avLst/>
        </a:prstGeom>
        <a:solidFill>
          <a:schemeClr val="accent6">
            <a:shade val="80000"/>
            <a:alpha val="50000"/>
            <a:hueOff val="49"/>
            <a:satOff val="14968"/>
            <a:lumOff val="6181"/>
            <a:alphaOff val="3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Substance misuse team</a:t>
          </a:r>
          <a:endParaRPr lang="en-GB" sz="1600" kern="1200" dirty="0"/>
        </a:p>
      </dsp:txBody>
      <dsp:txXfrm>
        <a:off x="5585643" y="1937932"/>
        <a:ext cx="1410978" cy="14110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46729-9A0F-4102-9072-6C7AEFCA1D07}">
      <dsp:nvSpPr>
        <dsp:cNvPr id="0" name=""/>
        <dsp:cNvSpPr/>
      </dsp:nvSpPr>
      <dsp:spPr>
        <a:xfrm>
          <a:off x="2846657" y="443512"/>
          <a:ext cx="4962129" cy="145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5" tIns="10795" rIns="10795" bIns="1079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smtClean="0"/>
            <a:t>Assessment in acute hospital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smtClean="0"/>
            <a:t>Urgent follow up in community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smtClean="0"/>
            <a:t>Urgent outpatient appointments 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smtClean="0"/>
            <a:t>Duty clinician phone</a:t>
          </a:r>
          <a:endParaRPr lang="en-GB" sz="1700" kern="1200" dirty="0"/>
        </a:p>
      </dsp:txBody>
      <dsp:txXfrm>
        <a:off x="2846657" y="625047"/>
        <a:ext cx="4417524" cy="1089211"/>
      </dsp:txXfrm>
    </dsp:sp>
    <dsp:sp modelId="{1517BB82-BDDA-4AD2-B96B-427266A41FDA}">
      <dsp:nvSpPr>
        <dsp:cNvPr id="0" name=""/>
        <dsp:cNvSpPr/>
      </dsp:nvSpPr>
      <dsp:spPr>
        <a:xfrm>
          <a:off x="0" y="51030"/>
          <a:ext cx="2828446" cy="21435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Emergency Liaison team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7 days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9am-5pm </a:t>
          </a:r>
          <a:endParaRPr lang="en-GB" sz="2400" kern="1200" dirty="0"/>
        </a:p>
      </dsp:txBody>
      <dsp:txXfrm>
        <a:off x="104640" y="155670"/>
        <a:ext cx="2619166" cy="1934278"/>
      </dsp:txXfrm>
    </dsp:sp>
    <dsp:sp modelId="{78EA8B7D-17BC-41CB-892C-9D1D107804B2}">
      <dsp:nvSpPr>
        <dsp:cNvPr id="0" name=""/>
        <dsp:cNvSpPr/>
      </dsp:nvSpPr>
      <dsp:spPr>
        <a:xfrm>
          <a:off x="3260846" y="2553182"/>
          <a:ext cx="4962129" cy="198927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95" tIns="10795" rIns="10795" bIns="10795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smtClean="0"/>
            <a:t>Intense Crisis support and management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smtClean="0"/>
            <a:t>Liaison with inpatient CAMHS ( Bridgend) 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smtClean="0"/>
            <a:t>Out of Area admissions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 smtClean="0"/>
            <a:t>Management of YP in adolescent beds in Ty </a:t>
          </a:r>
          <a:r>
            <a:rPr lang="en-GB" sz="1700" kern="1200" dirty="0" err="1" smtClean="0"/>
            <a:t>Cyffannol</a:t>
          </a:r>
          <a:r>
            <a:rPr lang="en-GB" sz="1700" kern="1200" dirty="0" smtClean="0"/>
            <a:t> </a:t>
          </a:r>
          <a:endParaRPr lang="en-GB" sz="1700" kern="1200" dirty="0"/>
        </a:p>
      </dsp:txBody>
      <dsp:txXfrm>
        <a:off x="3260846" y="2801841"/>
        <a:ext cx="4216152" cy="1491953"/>
      </dsp:txXfrm>
    </dsp:sp>
    <dsp:sp modelId="{D4FF2E62-4674-4CE0-AC4A-1D249E74859B}">
      <dsp:nvSpPr>
        <dsp:cNvPr id="0" name=""/>
        <dsp:cNvSpPr/>
      </dsp:nvSpPr>
      <dsp:spPr>
        <a:xfrm>
          <a:off x="0" y="2316487"/>
          <a:ext cx="3216385" cy="22560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Crisis Outreach Team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Mon-Fri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8am-6pm </a:t>
          </a:r>
          <a:endParaRPr lang="en-GB" sz="2400" kern="1200" dirty="0"/>
        </a:p>
      </dsp:txBody>
      <dsp:txXfrm>
        <a:off x="110133" y="2426620"/>
        <a:ext cx="2996119" cy="203581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277F16-E9A2-490C-AA15-CEDE854D2521}">
      <dsp:nvSpPr>
        <dsp:cNvPr id="0" name=""/>
        <dsp:cNvSpPr/>
      </dsp:nvSpPr>
      <dsp:spPr>
        <a:xfrm>
          <a:off x="3664939" y="108346"/>
          <a:ext cx="2759579" cy="2241647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>
              <a:latin typeface="Arial" panose="020B0604020202020204" pitchFamily="34" charset="0"/>
              <a:cs typeface="Arial" panose="020B0604020202020204" pitchFamily="34" charset="0"/>
            </a:rPr>
            <a:t>Engage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(Listen)</a:t>
          </a:r>
          <a:r>
            <a:rPr lang="en-GB" sz="2700" kern="1200" dirty="0" smtClean="0"/>
            <a:t> </a:t>
          </a:r>
          <a:endParaRPr lang="en-GB" sz="2700" kern="1200" dirty="0"/>
        </a:p>
      </dsp:txBody>
      <dsp:txXfrm>
        <a:off x="4032883" y="500634"/>
        <a:ext cx="2023691" cy="1008741"/>
      </dsp:txXfrm>
    </dsp:sp>
    <dsp:sp modelId="{4EC4FA21-2C15-463B-81F4-5F86973A0FCA}">
      <dsp:nvSpPr>
        <dsp:cNvPr id="0" name=""/>
        <dsp:cNvSpPr/>
      </dsp:nvSpPr>
      <dsp:spPr>
        <a:xfrm>
          <a:off x="4449893" y="1572881"/>
          <a:ext cx="3112213" cy="2241647"/>
        </a:xfrm>
        <a:prstGeom prst="ellipse">
          <a:avLst/>
        </a:prstGeom>
        <a:solidFill>
          <a:schemeClr val="accent5">
            <a:alpha val="50000"/>
            <a:hueOff val="-1857811"/>
            <a:satOff val="1829"/>
            <a:lumOff val="411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>
              <a:latin typeface="Arial" panose="020B0604020202020204" pitchFamily="34" charset="0"/>
              <a:cs typeface="Arial" panose="020B0604020202020204" pitchFamily="34" charset="0"/>
            </a:rPr>
            <a:t>Enhance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(challenge)</a:t>
          </a:r>
          <a:endParaRPr lang="en-GB" sz="1400" kern="1200" dirty="0"/>
        </a:p>
      </dsp:txBody>
      <dsp:txXfrm>
        <a:off x="5401712" y="2151973"/>
        <a:ext cx="1867327" cy="1232905"/>
      </dsp:txXfrm>
    </dsp:sp>
    <dsp:sp modelId="{CECE8EB5-6136-46E4-BC5D-09CE5355EFE5}">
      <dsp:nvSpPr>
        <dsp:cNvPr id="0" name=""/>
        <dsp:cNvSpPr/>
      </dsp:nvSpPr>
      <dsp:spPr>
        <a:xfrm>
          <a:off x="2500452" y="1509375"/>
          <a:ext cx="2886613" cy="2241647"/>
        </a:xfrm>
        <a:prstGeom prst="ellipse">
          <a:avLst/>
        </a:prstGeom>
        <a:solidFill>
          <a:schemeClr val="accent5">
            <a:alpha val="50000"/>
            <a:hueOff val="-3715622"/>
            <a:satOff val="3658"/>
            <a:lumOff val="82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>
              <a:latin typeface="Arial" panose="020B0604020202020204" pitchFamily="34" charset="0"/>
              <a:cs typeface="Arial" panose="020B0604020202020204" pitchFamily="34" charset="0"/>
            </a:rPr>
            <a:t>Empower</a:t>
          </a:r>
        </a:p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(Support)</a:t>
          </a:r>
          <a:endParaRPr lang="en-GB" sz="1400" kern="1200" dirty="0"/>
        </a:p>
      </dsp:txBody>
      <dsp:txXfrm>
        <a:off x="2772275" y="2088467"/>
        <a:ext cx="1731968" cy="12329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7C00C7-75D9-4D13-9794-6B22D785A32B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117459-F9BD-430B-9417-E6745EB7F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9655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643D87-1A0E-4114-9F19-7CA4E6B51B5D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D07333-DA1F-4B41-8404-A6D7BEF58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85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D07333-DA1F-4B41-8404-A6D7BEF5823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23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Standardised</a:t>
            </a:r>
            <a:r>
              <a:rPr lang="en-GB" baseline="0" dirty="0" smtClean="0"/>
              <a:t> pathways instead of locality based practice</a:t>
            </a:r>
          </a:p>
          <a:p>
            <a:r>
              <a:rPr lang="en-GB" baseline="0" dirty="0" smtClean="0"/>
              <a:t>Passionate staff to drive change</a:t>
            </a:r>
          </a:p>
          <a:p>
            <a:r>
              <a:rPr lang="en-GB" baseline="0" dirty="0" smtClean="0"/>
              <a:t>Robust data management, staff management, audits, risk management plans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D07333-DA1F-4B41-8404-A6D7BEF5823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6904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Better management of front door – accessible to stake holders and collaborative working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D07333-DA1F-4B41-8404-A6D7BEF5823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603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5552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249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1002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974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650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690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146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938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332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008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0172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784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270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5672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3334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071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9311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65C4116-EBEA-424B-A8B6-2B855BD435E7}" type="datetimeFigureOut">
              <a:rPr lang="en-GB" smtClean="0"/>
              <a:t>13/09/2019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70E9137-6EBE-4E67-9850-8DD23F889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34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  <p:sldLayoutId id="2147483953" r:id="rId12"/>
    <p:sldLayoutId id="2147483954" r:id="rId13"/>
    <p:sldLayoutId id="2147483955" r:id="rId14"/>
    <p:sldLayoutId id="2147483956" r:id="rId15"/>
    <p:sldLayoutId id="2147483957" r:id="rId16"/>
    <p:sldLayoutId id="214748395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Relationship Id="rId3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.png"/><Relationship Id="rId3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4" Type="http://schemas.openxmlformats.org/officeDocument/2006/relationships/package" Target="../embeddings/Microsoft_Excel_Worksheet1.xlsx"/><Relationship Id="rId5" Type="http://schemas.openxmlformats.org/officeDocument/2006/relationships/image" Target="../media/image7.emf"/><Relationship Id="rId6" Type="http://schemas.openxmlformats.org/officeDocument/2006/relationships/image" Target="../media/image2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chart" Target="../charts/chart1.xml"/><Relationship Id="rId3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Relationship Id="rId3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8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4" Type="http://schemas.openxmlformats.org/officeDocument/2006/relationships/diagramQuickStyle" Target="../diagrams/quickStyle2.xml"/><Relationship Id="rId5" Type="http://schemas.openxmlformats.org/officeDocument/2006/relationships/diagramColors" Target="../diagrams/colors2.xml"/><Relationship Id="rId6" Type="http://schemas.microsoft.com/office/2007/relationships/diagramDrawing" Target="../diagrams/drawing2.xml"/><Relationship Id="rId7" Type="http://schemas.openxmlformats.org/officeDocument/2006/relationships/image" Target="../media/image10.png"/><Relationship Id="rId8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2" Type="http://schemas.openxmlformats.org/officeDocument/2006/relationships/diagramData" Target="../diagrams/data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4" Type="http://schemas.openxmlformats.org/officeDocument/2006/relationships/diagramLayout" Target="../diagrams/layout3.xml"/><Relationship Id="rId5" Type="http://schemas.openxmlformats.org/officeDocument/2006/relationships/diagramQuickStyle" Target="../diagrams/quickStyle3.xml"/><Relationship Id="rId6" Type="http://schemas.openxmlformats.org/officeDocument/2006/relationships/diagramColors" Target="../diagrams/colors3.xml"/><Relationship Id="rId7" Type="http://schemas.microsoft.com/office/2007/relationships/diagramDrawing" Target="../diagrams/drawing3.xml"/><Relationship Id="rId8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8.xml.rels><?xml version="1.0" encoding="UTF-8" standalone="yes"?>
<Relationships xmlns="http://schemas.openxmlformats.org/package/2006/relationships"><Relationship Id="rId11" Type="http://schemas.microsoft.com/office/2007/relationships/diagramDrawing" Target="../diagrams/drawing5.xml"/><Relationship Id="rId1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4.xml"/><Relationship Id="rId3" Type="http://schemas.openxmlformats.org/officeDocument/2006/relationships/diagramLayout" Target="../diagrams/layout4.xml"/><Relationship Id="rId4" Type="http://schemas.openxmlformats.org/officeDocument/2006/relationships/diagramQuickStyle" Target="../diagrams/quickStyle4.xml"/><Relationship Id="rId5" Type="http://schemas.openxmlformats.org/officeDocument/2006/relationships/diagramColors" Target="../diagrams/colors4.xml"/><Relationship Id="rId6" Type="http://schemas.microsoft.com/office/2007/relationships/diagramDrawing" Target="../diagrams/drawing4.xml"/><Relationship Id="rId7" Type="http://schemas.openxmlformats.org/officeDocument/2006/relationships/diagramData" Target="../diagrams/data5.xml"/><Relationship Id="rId8" Type="http://schemas.openxmlformats.org/officeDocument/2006/relationships/diagramLayout" Target="../diagrams/layout5.xml"/><Relationship Id="rId9" Type="http://schemas.openxmlformats.org/officeDocument/2006/relationships/diagramQuickStyle" Target="../diagrams/quickStyle5.xml"/><Relationship Id="rId10" Type="http://schemas.openxmlformats.org/officeDocument/2006/relationships/diagramColors" Target="../diagrams/colors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4" Type="http://schemas.openxmlformats.org/officeDocument/2006/relationships/diagramQuickStyle" Target="../diagrams/quickStyle6.xml"/><Relationship Id="rId5" Type="http://schemas.openxmlformats.org/officeDocument/2006/relationships/diagramColors" Target="../diagrams/colors6.xml"/><Relationship Id="rId6" Type="http://schemas.microsoft.com/office/2007/relationships/diagramDrawing" Target="../diagrams/drawing6.xml"/><Relationship Id="rId7" Type="http://schemas.openxmlformats.org/officeDocument/2006/relationships/image" Target="../media/image12.png"/><Relationship Id="rId8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2" Type="http://schemas.openxmlformats.org/officeDocument/2006/relationships/diagramData" Target="../diagrams/data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4" Type="http://schemas.openxmlformats.org/officeDocument/2006/relationships/diagramLayout" Target="../diagrams/layout7.xml"/><Relationship Id="rId5" Type="http://schemas.openxmlformats.org/officeDocument/2006/relationships/diagramQuickStyle" Target="../diagrams/quickStyle7.xml"/><Relationship Id="rId6" Type="http://schemas.openxmlformats.org/officeDocument/2006/relationships/diagramColors" Target="../diagrams/colors7.xml"/><Relationship Id="rId7" Type="http://schemas.microsoft.com/office/2007/relationships/diagramDrawing" Target="../diagrams/drawing7.xml"/><Relationship Id="rId8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6.png"/><Relationship Id="rId3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e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10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4" Type="http://schemas.openxmlformats.org/officeDocument/2006/relationships/diagramQuickStyle" Target="../diagrams/quickStyle8.xml"/><Relationship Id="rId5" Type="http://schemas.openxmlformats.org/officeDocument/2006/relationships/diagramColors" Target="../diagrams/colors8.xml"/><Relationship Id="rId6" Type="http://schemas.microsoft.com/office/2007/relationships/diagramDrawing" Target="../diagrams/drawing8.xml"/><Relationship Id="rId7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9176" y="759842"/>
            <a:ext cx="9736321" cy="2556565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Provision of equitable and timely care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Service Improvement Project</a:t>
            </a: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67920" y="4174638"/>
            <a:ext cx="7034362" cy="1826826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Medical Leadership Programme 2018-19</a:t>
            </a:r>
          </a:p>
          <a:p>
            <a:pPr algn="l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Dr Kavitha Pasunuru</a:t>
            </a:r>
          </a:p>
          <a:p>
            <a:pPr algn="l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Clinical Director </a:t>
            </a:r>
          </a:p>
          <a:p>
            <a:pPr algn="l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Child and Adolescent Mental Health Services </a:t>
            </a:r>
          </a:p>
          <a:p>
            <a:pPr algn="l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Aneurin Bevan University Health Board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1" descr="Aneurin_Bevan_Universi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2797" y="196492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4072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2070099"/>
            <a:ext cx="10018713" cy="312420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ABUHB Specialist CAMHS structure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Background :Challenges in 2017-18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Aim of the project – key priorities 2018-19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Improvement process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New service model 2019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Outcome measures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Leadership- reflections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4008" y="2540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11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0" name="Picture 5" descr="gwen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619" y="3004732"/>
            <a:ext cx="3536660" cy="2266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3858676" y="368933"/>
            <a:ext cx="432117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ABUHB Specialist </a:t>
            </a:r>
            <a:r>
              <a:rPr lang="en-GB" sz="2400" b="1" u="sng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CAMHS 2018</a:t>
            </a:r>
            <a:endParaRPr lang="en-GB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9702" name="Text Box 7"/>
          <p:cNvSpPr txBox="1">
            <a:spLocks noChangeArrowheads="1"/>
          </p:cNvSpPr>
          <p:nvPr/>
        </p:nvSpPr>
        <p:spPr bwMode="auto">
          <a:xfrm>
            <a:off x="2912710" y="1574909"/>
            <a:ext cx="2016125" cy="150810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u="sng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Caerphilly </a:t>
            </a:r>
            <a:r>
              <a:rPr lang="en-GB" b="1" u="sng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10.1 WTE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  <a:r>
              <a:rPr lang="en-GB" sz="1400" b="1" dirty="0">
                <a:solidFill>
                  <a:srgbClr val="008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Nurses   6                 </a:t>
            </a:r>
            <a:r>
              <a:rPr lang="en-GB" sz="1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Therapist  1.0           </a:t>
            </a:r>
            <a:r>
              <a:rPr lang="en-GB" sz="1400" b="1" dirty="0">
                <a:solidFill>
                  <a:srgbClr val="CC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Psychologists  1.6 </a:t>
            </a:r>
            <a:r>
              <a:rPr lang="en-GB" sz="14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Psychiatrists 1.5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703" name="Text Box 8"/>
          <p:cNvSpPr txBox="1">
            <a:spLocks noChangeArrowheads="1"/>
          </p:cNvSpPr>
          <p:nvPr/>
        </p:nvSpPr>
        <p:spPr bwMode="auto">
          <a:xfrm>
            <a:off x="8493712" y="3117075"/>
            <a:ext cx="1944687" cy="130492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u="sng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Mon/BG</a:t>
            </a:r>
            <a:r>
              <a:rPr lang="en-GB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9.4 WTE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1400" b="1" dirty="0">
                <a:solidFill>
                  <a:srgbClr val="008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Nurses   5.6           </a:t>
            </a:r>
            <a:r>
              <a:rPr lang="en-GB" sz="1400" b="1" dirty="0">
                <a:solidFill>
                  <a:srgbClr val="CC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Psychologists  1.7      </a:t>
            </a:r>
            <a:r>
              <a:rPr lang="en-GB" sz="14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Psychiatrists 2.1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704" name="Text Box 9"/>
          <p:cNvSpPr txBox="1">
            <a:spLocks noChangeArrowheads="1"/>
          </p:cNvSpPr>
          <p:nvPr/>
        </p:nvSpPr>
        <p:spPr bwMode="auto">
          <a:xfrm>
            <a:off x="2480910" y="4818211"/>
            <a:ext cx="2447925" cy="129266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u="sng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Newport/</a:t>
            </a:r>
            <a:r>
              <a:rPr lang="en-GB" b="1" u="sng" dirty="0" err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Torf</a:t>
            </a:r>
            <a:r>
              <a:rPr lang="en-GB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9.9 WTE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  <a:r>
              <a:rPr lang="en-GB" sz="1400" b="1" dirty="0">
                <a:solidFill>
                  <a:srgbClr val="008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Nurses   6.0              </a:t>
            </a:r>
            <a:r>
              <a:rPr lang="en-GB" sz="1400" b="1" dirty="0">
                <a:solidFill>
                  <a:srgbClr val="CC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Psychologists  1.9       </a:t>
            </a:r>
            <a:r>
              <a:rPr lang="en-GB" sz="1400" b="1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Psychiatrists 2.0</a:t>
            </a:r>
          </a:p>
        </p:txBody>
      </p:sp>
      <p:sp>
        <p:nvSpPr>
          <p:cNvPr id="29705" name="TextBox 12"/>
          <p:cNvSpPr txBox="1">
            <a:spLocks noChangeArrowheads="1"/>
          </p:cNvSpPr>
          <p:nvPr/>
        </p:nvSpPr>
        <p:spPr bwMode="auto">
          <a:xfrm>
            <a:off x="5705856" y="1040560"/>
            <a:ext cx="4370832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Population: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576700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Accepted Referrals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 1200/year 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Acceptance: 52%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/>
          </a:p>
          <a:p>
            <a:r>
              <a:rPr lang="en-GB" sz="2400" b="1" dirty="0"/>
              <a:t> </a:t>
            </a:r>
          </a:p>
        </p:txBody>
      </p:sp>
      <p:pic>
        <p:nvPicPr>
          <p:cNvPr id="10" name="Picture 1" descr="Aneurin_Bevan_Universi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2419" y="17696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2104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2396186" y="1696435"/>
            <a:ext cx="6375042" cy="42500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818" y="582769"/>
            <a:ext cx="10018713" cy="1091485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18 month Waiting lists (2015)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1" descr="Aneurin_Bevan_Universi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1282" y="367942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20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5300" y="3169344"/>
            <a:ext cx="3605190" cy="26225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491" y="3206039"/>
            <a:ext cx="4484710" cy="2585817"/>
          </a:xfrm>
          <a:prstGeom prst="rect">
            <a:avLst/>
          </a:prstGeom>
        </p:spPr>
      </p:pic>
      <p:sp>
        <p:nvSpPr>
          <p:cNvPr id="8" name="Title 7"/>
          <p:cNvSpPr>
            <a:spLocks noGrp="1"/>
          </p:cNvSpPr>
          <p:nvPr>
            <p:ph type="title" idx="4294967295"/>
          </p:nvPr>
        </p:nvSpPr>
        <p:spPr>
          <a:xfrm>
            <a:off x="-88900" y="951764"/>
            <a:ext cx="11474450" cy="971550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Waiting list initiative clinics- 2015-17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905000" y="2465322"/>
            <a:ext cx="86608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Welsh Government RTT  - 80% to be seen within 4 weeks</a:t>
            </a:r>
            <a:r>
              <a:rPr lang="en-GB" b="1" dirty="0" smtClean="0"/>
              <a:t>. </a:t>
            </a:r>
          </a:p>
        </p:txBody>
      </p:sp>
      <p:pic>
        <p:nvPicPr>
          <p:cNvPr id="6" name="Picture 1" descr="Aneurin_Bevan_Universi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7191" y="128588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8133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81798" y="297887"/>
            <a:ext cx="10018712" cy="1752600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Waiting list – RTT 2016-17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562585"/>
              </p:ext>
            </p:extLst>
          </p:nvPr>
        </p:nvGraphicFramePr>
        <p:xfrm>
          <a:off x="1555169" y="1858851"/>
          <a:ext cx="7868991" cy="39037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name="Worksheet" r:id="rId4" imgW="9763221" imgH="4200436" progId="Excel.Sheet.12">
                  <p:embed/>
                </p:oleObj>
              </mc:Choice>
              <mc:Fallback>
                <p:oleObj name="Worksheet" r:id="rId4" imgW="9763221" imgH="4200436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55169" y="1858851"/>
                        <a:ext cx="7868991" cy="39037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4160" y="310587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681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0246" y="1547661"/>
            <a:ext cx="2802097" cy="221015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4573" y="5445822"/>
            <a:ext cx="2167427" cy="140389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0180" y="237706"/>
            <a:ext cx="10970653" cy="1410790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Internal waiting list 2017-18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619" y="3179604"/>
            <a:ext cx="2425553" cy="22662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3035" y="3842574"/>
            <a:ext cx="3479308" cy="183984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142343" y="1970629"/>
            <a:ext cx="1703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Caerphilly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830354" y="5509251"/>
            <a:ext cx="2485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BG-Monmouth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24696" y="5682422"/>
            <a:ext cx="2130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Newport/Torfaen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loud Callout 9"/>
          <p:cNvSpPr/>
          <p:nvPr/>
        </p:nvSpPr>
        <p:spPr>
          <a:xfrm>
            <a:off x="172860" y="2713388"/>
            <a:ext cx="3490175" cy="1519707"/>
          </a:xfrm>
          <a:prstGeom prst="cloudCallout">
            <a:avLst>
              <a:gd name="adj1" fmla="val 64776"/>
              <a:gd name="adj2" fmla="val 1504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we waiting for??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" descr="Aneurin_Bevan_Universi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4312" y="79501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7006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Challenges 2017-18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273299"/>
            <a:ext cx="10018713" cy="3124201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Huge internal waiting list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Lack of clarity in care plans and interventions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Poor availability of data (caseload, demand, resources)</a:t>
            </a: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Increase in demand for ‘Urgent’ assessments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for processing routine referrals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Recruitment and staff retention</a:t>
            </a:r>
          </a:p>
          <a:p>
            <a:endParaRPr lang="en-GB" dirty="0"/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7039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488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emand for Urgent Assessments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2589213" y="1905000"/>
          <a:ext cx="8915400" cy="45567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5" name="Picture 1" descr="Aneurin_Bevan_Universi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1282" y="16083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2556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8857" y="1920024"/>
            <a:ext cx="10018713" cy="3124201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offer follow up appointments ( planned interventions)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To 50 % of the patients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ithin 16 weeks of their initial appointment ( national standard)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 September 2019.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2797" y="147951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654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6075588" cy="1752599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0" y="2505093"/>
            <a:ext cx="10018713" cy="234299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Explore patient flow dynamics</a:t>
            </a:r>
          </a:p>
          <a:p>
            <a:pPr lvl="1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Provide timely access and safe care to patients</a:t>
            </a:r>
          </a:p>
          <a:p>
            <a:pPr lvl="1"/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improve organisational reputation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reduce complaints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improve staff well-being - effective caseload management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6870" y="1964031"/>
            <a:ext cx="2802097" cy="2210158"/>
          </a:xfrm>
          <a:prstGeom prst="rect">
            <a:avLst/>
          </a:prstGeom>
        </p:spPr>
      </p:pic>
      <p:sp>
        <p:nvSpPr>
          <p:cNvPr id="5" name="Oval Callout 4"/>
          <p:cNvSpPr/>
          <p:nvPr/>
        </p:nvSpPr>
        <p:spPr>
          <a:xfrm>
            <a:off x="10561461" y="2774553"/>
            <a:ext cx="600572" cy="278440"/>
          </a:xfrm>
          <a:prstGeom prst="wedgeEllipseCallout">
            <a:avLst>
              <a:gd name="adj1" fmla="val -76234"/>
              <a:gd name="adj2" fmla="val 1227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CBT</a:t>
            </a:r>
            <a:endParaRPr lang="en-GB" sz="1000" dirty="0"/>
          </a:p>
        </p:txBody>
      </p:sp>
      <p:sp>
        <p:nvSpPr>
          <p:cNvPr id="6" name="Oval Callout 5"/>
          <p:cNvSpPr/>
          <p:nvPr/>
        </p:nvSpPr>
        <p:spPr>
          <a:xfrm>
            <a:off x="10410971" y="1592575"/>
            <a:ext cx="901552" cy="742912"/>
          </a:xfrm>
          <a:prstGeom prst="wedgeEllipseCallout">
            <a:avLst>
              <a:gd name="adj1" fmla="val -70274"/>
              <a:gd name="adj2" fmla="val 489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DBT</a:t>
            </a:r>
            <a:endParaRPr lang="en-GB" sz="1000" dirty="0"/>
          </a:p>
        </p:txBody>
      </p:sp>
      <p:sp>
        <p:nvSpPr>
          <p:cNvPr id="7" name="Oval Callout 6"/>
          <p:cNvSpPr/>
          <p:nvPr/>
        </p:nvSpPr>
        <p:spPr>
          <a:xfrm>
            <a:off x="7396768" y="1775909"/>
            <a:ext cx="1386183" cy="303766"/>
          </a:xfrm>
          <a:prstGeom prst="wedgeEllipseCallout">
            <a:avLst>
              <a:gd name="adj1" fmla="val 50379"/>
              <a:gd name="adj2" fmla="val 921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 smtClean="0"/>
              <a:t>Psychotherapy</a:t>
            </a:r>
            <a:endParaRPr lang="en-GB" sz="1000" dirty="0"/>
          </a:p>
        </p:txBody>
      </p:sp>
      <p:pic>
        <p:nvPicPr>
          <p:cNvPr id="8" name="Picture 1" descr="Aneurin_Bevan_Universi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7525" y="109314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103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Key priorities 2018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5676963"/>
              </p:ext>
            </p:extLst>
          </p:nvPr>
        </p:nvGraphicFramePr>
        <p:xfrm>
          <a:off x="2429666" y="1957589"/>
          <a:ext cx="8128000" cy="5211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1" descr="Aneurin_Bevan_Universit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1433" y="135072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766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325632324"/>
              </p:ext>
            </p:extLst>
          </p:nvPr>
        </p:nvGraphicFramePr>
        <p:xfrm>
          <a:off x="1689100" y="655093"/>
          <a:ext cx="9556655" cy="5522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ounded Rectangle 3"/>
          <p:cNvSpPr/>
          <p:nvPr/>
        </p:nvSpPr>
        <p:spPr>
          <a:xfrm>
            <a:off x="1786164" y="5173242"/>
            <a:ext cx="975933" cy="2637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Sep 2018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2475333" y="4448383"/>
            <a:ext cx="975933" cy="2637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PDSA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4289322" y="3195321"/>
            <a:ext cx="775885" cy="52832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7" name="Oval 6"/>
          <p:cNvSpPr/>
          <p:nvPr/>
        </p:nvSpPr>
        <p:spPr>
          <a:xfrm>
            <a:off x="6252590" y="2472946"/>
            <a:ext cx="775885" cy="52832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8" name="Oval 7"/>
          <p:cNvSpPr/>
          <p:nvPr/>
        </p:nvSpPr>
        <p:spPr>
          <a:xfrm>
            <a:off x="5157334" y="2792498"/>
            <a:ext cx="775885" cy="567187"/>
          </a:xfrm>
          <a:prstGeom prst="ellipse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9" name="Oval 8"/>
          <p:cNvSpPr/>
          <p:nvPr/>
        </p:nvSpPr>
        <p:spPr>
          <a:xfrm>
            <a:off x="8405040" y="1671944"/>
            <a:ext cx="775885" cy="52832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0" name="Rounded Rectangle 9"/>
          <p:cNvSpPr/>
          <p:nvPr/>
        </p:nvSpPr>
        <p:spPr>
          <a:xfrm>
            <a:off x="3267372" y="3822237"/>
            <a:ext cx="975933" cy="2637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Nov 2018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148392" y="3362600"/>
            <a:ext cx="975933" cy="2637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Jan 2019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173955" y="2599148"/>
            <a:ext cx="975933" cy="2637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Apr 2019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5065207" y="2939739"/>
            <a:ext cx="975933" cy="2637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Mar 2019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8284364" y="1836992"/>
            <a:ext cx="975933" cy="2637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Sep 2019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427199" y="3981534"/>
            <a:ext cx="3503727" cy="377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Merger of community teams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5283111" y="3569676"/>
            <a:ext cx="2831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Staff development day </a:t>
            </a:r>
            <a:r>
              <a:rPr lang="en-GB" b="1" dirty="0" smtClean="0"/>
              <a:t>- </a:t>
            </a:r>
            <a:endParaRPr lang="en-GB" b="1" dirty="0"/>
          </a:p>
        </p:txBody>
      </p:sp>
      <p:sp>
        <p:nvSpPr>
          <p:cNvPr id="21" name="TextBox 20"/>
          <p:cNvSpPr txBox="1"/>
          <p:nvPr/>
        </p:nvSpPr>
        <p:spPr>
          <a:xfrm>
            <a:off x="2434072" y="2259090"/>
            <a:ext cx="2202287" cy="770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0297" y="1390433"/>
            <a:ext cx="854145" cy="8541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6378" y="299683"/>
            <a:ext cx="10018713" cy="1752599"/>
          </a:xfrm>
        </p:spPr>
        <p:txBody>
          <a:bodyPr/>
          <a:lstStyle/>
          <a:p>
            <a:r>
              <a:rPr lang="en-GB" dirty="0" smtClean="0"/>
              <a:t>Timeline </a:t>
            </a:r>
            <a:endParaRPr lang="en-GB" dirty="0"/>
          </a:p>
        </p:txBody>
      </p:sp>
      <p:pic>
        <p:nvPicPr>
          <p:cNvPr id="23" name="Picture 1" descr="Aneurin_Bevan_Universit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5454" y="84958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7091370" y="2882381"/>
            <a:ext cx="2648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Staff development day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296795" y="3258857"/>
            <a:ext cx="2720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Caseload review audit</a:t>
            </a:r>
            <a:endParaRPr lang="en-GB" dirty="0"/>
          </a:p>
        </p:txBody>
      </p:sp>
      <p:sp>
        <p:nvSpPr>
          <p:cNvPr id="24" name="Oval 23"/>
          <p:cNvSpPr/>
          <p:nvPr/>
        </p:nvSpPr>
        <p:spPr>
          <a:xfrm>
            <a:off x="7312735" y="1916137"/>
            <a:ext cx="775028" cy="625186"/>
          </a:xfrm>
          <a:prstGeom prst="ellipse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25" name="Rounded Rectangle 24"/>
          <p:cNvSpPr/>
          <p:nvPr/>
        </p:nvSpPr>
        <p:spPr>
          <a:xfrm>
            <a:off x="7186946" y="2112719"/>
            <a:ext cx="975933" cy="2637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PDSA</a:t>
            </a:r>
            <a:endParaRPr lang="en-GB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1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Key steps in change management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0341" y="2562897"/>
            <a:ext cx="10266651" cy="3640428"/>
          </a:xfrm>
        </p:spPr>
        <p:txBody>
          <a:bodyPr>
            <a:normAutofit fontScale="925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Set the vision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in September 2018 – celebrate success of RTT and share the drivers for change.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Staff engagement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regular operational meetings.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key bottle necks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the service - gathered clinicians views on current challenges to patient flow – difficult to let go, not using outcome measures, poor communication between teams, inconsistent data management etc 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Empower staff – new roles-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up to develop care bundles, formulation training, outcome measures, data management, Care and Treatment Plan leads  etc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9300" y="129502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244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Multiple PDSA cycles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Set up a team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that can focus to achieve the aim.  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Steps of implementation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delegate tasks – staff training, job planning, data management, peer support, reconfigured the community teams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Trust the members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develop their own ways of making progress and to report any challenges faced 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Use framework of Choice and Partnership approach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206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184399"/>
            <a:ext cx="10018713" cy="3743460"/>
          </a:xfrm>
        </p:spPr>
        <p:txBody>
          <a:bodyPr>
            <a:noAutofit/>
          </a:bodyPr>
          <a:lstStyle/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Process  measure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Multidisciplinary team meetings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ata management and record keeping</a:t>
            </a:r>
          </a:p>
          <a:p>
            <a:pPr lvl="1"/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Consistent care pathway within the whole service</a:t>
            </a: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Balancing measure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Launch of website for Specialist CAMHS</a:t>
            </a:r>
          </a:p>
          <a:p>
            <a:pPr lvl="1"/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Telepsychiatry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in CAMHS</a:t>
            </a: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Outcome measure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1. Predictability of demands for each quarter 	</a:t>
            </a:r>
          </a:p>
          <a:p>
            <a:pPr lvl="1"/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2.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ble to identify need for resource allocation – longest wait is for specific trauma interventions and psychotherapy for attachment difficulties.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907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ABUHB CAMHS  service developments 2019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404895"/>
              </p:ext>
            </p:extLst>
          </p:nvPr>
        </p:nvGraphicFramePr>
        <p:xfrm>
          <a:off x="1905032" y="2186234"/>
          <a:ext cx="9177270" cy="3750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1" descr="Aneurin_Bevan_Universit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4274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563" y="338929"/>
            <a:ext cx="10515600" cy="1325563"/>
          </a:xfrm>
        </p:spPr>
        <p:txBody>
          <a:bodyPr/>
          <a:lstStyle/>
          <a:p>
            <a:r>
              <a:rPr lang="en-GB" dirty="0" smtClean="0"/>
              <a:t>SPACE-wellbeing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5680363" y="1690687"/>
          <a:ext cx="5292435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3"/>
          <p:cNvGraphicFramePr>
            <a:graphicFrameLocks/>
          </p:cNvGraphicFramePr>
          <p:nvPr>
            <p:extLst/>
          </p:nvPr>
        </p:nvGraphicFramePr>
        <p:xfrm>
          <a:off x="1037042" y="1664492"/>
          <a:ext cx="3472613" cy="4601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Left Arrow 8"/>
          <p:cNvSpPr/>
          <p:nvPr/>
        </p:nvSpPr>
        <p:spPr>
          <a:xfrm rot="10800000">
            <a:off x="4509655" y="2698387"/>
            <a:ext cx="1808018" cy="84469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1" descr="Aneurin_Bevan_University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8540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Community embedded CAMHS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3149599"/>
            <a:ext cx="10018713" cy="3124201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SCAMHS been working closely with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stakeholders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( Hold on, not refer on!) 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Functions: </a:t>
            </a:r>
          </a:p>
          <a:p>
            <a:pPr lvl="1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Advice &amp; Consultation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general guidance to the professional working with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YP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Liaison: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assisting in developing a shared understanding 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formulation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partner agencies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Direct Case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Through a range of evidence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based interventions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delivered in the community.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(brief)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0445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ABUHB Community S-CAMHS</a:t>
            </a:r>
            <a:br>
              <a:rPr lang="en-GB" dirty="0" smtClean="0"/>
            </a:br>
            <a:r>
              <a:rPr lang="en-GB" dirty="0" smtClean="0"/>
              <a:t>Team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Separate Community Mental Health teams and specialist teams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2111" y="3293674"/>
            <a:ext cx="2971800" cy="1648206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Community S-CAMHS team- integrated care 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3797" y="3471863"/>
            <a:ext cx="3684588" cy="2763441"/>
          </a:xfrm>
        </p:spPr>
      </p:pic>
      <p:pic>
        <p:nvPicPr>
          <p:cNvPr id="9" name="Picture 1" descr="Aneurin_Bevan_Universi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654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65805" y="1948216"/>
            <a:ext cx="1957377" cy="4177226"/>
            <a:chOff x="2017356" y="0"/>
            <a:chExt cx="1957377" cy="4351338"/>
          </a:xfrm>
        </p:grpSpPr>
        <p:sp>
          <p:nvSpPr>
            <p:cNvPr id="9" name="Rounded Rectangle 8"/>
            <p:cNvSpPr/>
            <p:nvPr/>
          </p:nvSpPr>
          <p:spPr>
            <a:xfrm>
              <a:off x="2017356" y="0"/>
              <a:ext cx="1957377" cy="4351338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5197846"/>
                <a:satOff val="-23984"/>
                <a:lumOff val="883"/>
                <a:alphaOff val="0"/>
              </a:schemeClr>
            </a:fillRef>
            <a:effectRef idx="0">
              <a:schemeClr val="accent4">
                <a:hueOff val="5197846"/>
                <a:satOff val="-23984"/>
                <a:lumOff val="88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Rounded Rectangle 4"/>
            <p:cNvSpPr/>
            <p:nvPr/>
          </p:nvSpPr>
          <p:spPr>
            <a:xfrm>
              <a:off x="2017356" y="1740535"/>
              <a:ext cx="1957377" cy="174053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70688" tIns="170688" rIns="170688" bIns="170688" numCol="1" spcCol="1270" anchor="ctr" anchorCtr="0">
              <a:noAutofit/>
            </a:bodyPr>
            <a:lstStyle/>
            <a:p>
              <a:pPr lvl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smtClean="0"/>
                <a:t>Specialist CAMHS</a:t>
              </a:r>
            </a:p>
            <a:p>
              <a:pPr lvl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dirty="0" smtClean="0"/>
                <a:t>Tier 2</a:t>
              </a:r>
              <a:r>
                <a:rPr lang="en-GB" sz="2400" kern="1200" dirty="0" smtClean="0"/>
                <a:t> </a:t>
              </a:r>
              <a:endParaRPr lang="en-GB" sz="2400" kern="1200" dirty="0"/>
            </a:p>
          </p:txBody>
        </p:sp>
      </p:grp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349558882"/>
              </p:ext>
            </p:extLst>
          </p:nvPr>
        </p:nvGraphicFramePr>
        <p:xfrm>
          <a:off x="2560680" y="160392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Oval 13"/>
          <p:cNvSpPr/>
          <p:nvPr/>
        </p:nvSpPr>
        <p:spPr>
          <a:xfrm>
            <a:off x="1619997" y="2347210"/>
            <a:ext cx="1448995" cy="1448995"/>
          </a:xfrm>
          <a:prstGeom prst="ellipse">
            <a:avLst/>
          </a:prstGeom>
          <a:blipFill rotWithShape="1">
            <a:blip r:embed="rId7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4">
              <a:tint val="50000"/>
              <a:hueOff val="5723762"/>
              <a:satOff val="-30078"/>
              <a:lumOff val="-2176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Oval 14"/>
          <p:cNvSpPr/>
          <p:nvPr/>
        </p:nvSpPr>
        <p:spPr>
          <a:xfrm>
            <a:off x="3457328" y="2102737"/>
            <a:ext cx="1449397" cy="1226648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Choice </a:t>
            </a:r>
            <a:endParaRPr lang="en-GB" b="1" dirty="0"/>
          </a:p>
        </p:txBody>
      </p:sp>
      <p:sp>
        <p:nvSpPr>
          <p:cNvPr id="18" name="Oval 17"/>
          <p:cNvSpPr/>
          <p:nvPr/>
        </p:nvSpPr>
        <p:spPr>
          <a:xfrm>
            <a:off x="9263702" y="4919768"/>
            <a:ext cx="1760613" cy="1313128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Wellbeing</a:t>
            </a:r>
          </a:p>
          <a:p>
            <a:pPr algn="ctr"/>
            <a:r>
              <a:rPr lang="en-GB" b="1" dirty="0" smtClean="0"/>
              <a:t>= discharge  </a:t>
            </a:r>
            <a:endParaRPr lang="en-GB" b="1" dirty="0"/>
          </a:p>
        </p:txBody>
      </p:sp>
      <p:sp>
        <p:nvSpPr>
          <p:cNvPr id="19" name="Title 18"/>
          <p:cNvSpPr>
            <a:spLocks noGrp="1"/>
          </p:cNvSpPr>
          <p:nvPr>
            <p:ph type="title"/>
          </p:nvPr>
        </p:nvSpPr>
        <p:spPr>
          <a:xfrm>
            <a:off x="839364" y="290434"/>
            <a:ext cx="8858425" cy="13255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Specialist CAMHS – Choice &amp; Partnership Approach </a:t>
            </a:r>
            <a:endParaRPr lang="en-GB" sz="2800" dirty="0"/>
          </a:p>
        </p:txBody>
      </p:sp>
      <p:sp>
        <p:nvSpPr>
          <p:cNvPr id="23" name="Oval 22"/>
          <p:cNvSpPr/>
          <p:nvPr/>
        </p:nvSpPr>
        <p:spPr>
          <a:xfrm>
            <a:off x="4417454" y="1347495"/>
            <a:ext cx="5694405" cy="525473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3687941" y="6232896"/>
            <a:ext cx="4116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Partnership work with family </a:t>
            </a:r>
            <a:endParaRPr lang="en-GB" b="1" dirty="0"/>
          </a:p>
        </p:txBody>
      </p:sp>
      <p:pic>
        <p:nvPicPr>
          <p:cNvPr id="12" name="Picture 1" descr="Aneurin_Bevan_Universit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406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Process 1"/>
          <p:cNvSpPr/>
          <p:nvPr/>
        </p:nvSpPr>
        <p:spPr>
          <a:xfrm>
            <a:off x="5231904" y="692696"/>
            <a:ext cx="1512168" cy="4680520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Community </a:t>
            </a:r>
            <a:r>
              <a:rPr lang="en-GB" dirty="0" smtClean="0"/>
              <a:t>Team</a:t>
            </a:r>
            <a:endParaRPr lang="en-GB" dirty="0"/>
          </a:p>
        </p:txBody>
      </p:sp>
      <p:sp>
        <p:nvSpPr>
          <p:cNvPr id="5" name="Left-Right Arrow 4"/>
          <p:cNvSpPr/>
          <p:nvPr/>
        </p:nvSpPr>
        <p:spPr>
          <a:xfrm>
            <a:off x="1919536" y="1844824"/>
            <a:ext cx="3312368" cy="720080"/>
          </a:xfrm>
          <a:prstGeom prst="left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OT group/individual work</a:t>
            </a:r>
          </a:p>
        </p:txBody>
      </p:sp>
      <p:sp>
        <p:nvSpPr>
          <p:cNvPr id="6" name="Left-Right Arrow 5"/>
          <p:cNvSpPr/>
          <p:nvPr/>
        </p:nvSpPr>
        <p:spPr>
          <a:xfrm>
            <a:off x="6744072" y="3365612"/>
            <a:ext cx="3312368" cy="720080"/>
          </a:xfrm>
          <a:prstGeom prst="left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COT</a:t>
            </a:r>
          </a:p>
        </p:txBody>
      </p:sp>
      <p:sp>
        <p:nvSpPr>
          <p:cNvPr id="8" name="Left-Right Arrow 7"/>
          <p:cNvSpPr/>
          <p:nvPr/>
        </p:nvSpPr>
        <p:spPr>
          <a:xfrm>
            <a:off x="1919536" y="931657"/>
            <a:ext cx="3312368" cy="720080"/>
          </a:xfrm>
          <a:prstGeom prst="left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Day unit</a:t>
            </a:r>
          </a:p>
        </p:txBody>
      </p:sp>
      <p:sp>
        <p:nvSpPr>
          <p:cNvPr id="9" name="Left-Right Arrow 8"/>
          <p:cNvSpPr/>
          <p:nvPr/>
        </p:nvSpPr>
        <p:spPr>
          <a:xfrm>
            <a:off x="1919536" y="2672916"/>
            <a:ext cx="3312368" cy="720080"/>
          </a:xfrm>
          <a:prstGeom prst="left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ED team</a:t>
            </a:r>
          </a:p>
        </p:txBody>
      </p:sp>
      <p:sp>
        <p:nvSpPr>
          <p:cNvPr id="10" name="Flowchart: Alternate Process 9"/>
          <p:cNvSpPr/>
          <p:nvPr/>
        </p:nvSpPr>
        <p:spPr>
          <a:xfrm>
            <a:off x="1919536" y="5373216"/>
            <a:ext cx="4176464" cy="1080120"/>
          </a:xfrm>
          <a:prstGeom prst="flowChartAlternateProcess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SPACE-wellbeing</a:t>
            </a:r>
            <a:endParaRPr lang="en-GB" dirty="0"/>
          </a:p>
        </p:txBody>
      </p:sp>
      <p:sp>
        <p:nvSpPr>
          <p:cNvPr id="11" name="Up Arrow 10"/>
          <p:cNvSpPr/>
          <p:nvPr/>
        </p:nvSpPr>
        <p:spPr>
          <a:xfrm>
            <a:off x="5375920" y="5157192"/>
            <a:ext cx="288032" cy="432048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Left-Right Arrow 11"/>
          <p:cNvSpPr/>
          <p:nvPr/>
        </p:nvSpPr>
        <p:spPr>
          <a:xfrm>
            <a:off x="6717417" y="1372150"/>
            <a:ext cx="3312368" cy="720080"/>
          </a:xfrm>
          <a:prstGeom prst="left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YOS</a:t>
            </a:r>
          </a:p>
        </p:txBody>
      </p:sp>
      <p:sp>
        <p:nvSpPr>
          <p:cNvPr id="13" name="Left-Right Arrow 12"/>
          <p:cNvSpPr/>
          <p:nvPr/>
        </p:nvSpPr>
        <p:spPr>
          <a:xfrm>
            <a:off x="6701666" y="2312876"/>
            <a:ext cx="3312368" cy="720080"/>
          </a:xfrm>
          <a:prstGeom prst="left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YPSMSS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168008" y="5445224"/>
            <a:ext cx="3888432" cy="864096"/>
          </a:xfrm>
          <a:prstGeom prst="roundRect">
            <a:avLst/>
          </a:prstGeom>
          <a:solidFill>
            <a:schemeClr val="tx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Emergency Liaison </a:t>
            </a:r>
            <a:endParaRPr lang="en-GB" dirty="0"/>
          </a:p>
        </p:txBody>
      </p:sp>
      <p:sp>
        <p:nvSpPr>
          <p:cNvPr id="16" name="Up Arrow 15"/>
          <p:cNvSpPr/>
          <p:nvPr/>
        </p:nvSpPr>
        <p:spPr>
          <a:xfrm>
            <a:off x="6312024" y="5157192"/>
            <a:ext cx="288032" cy="432048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Isosceles Triangle 17"/>
          <p:cNvSpPr/>
          <p:nvPr/>
        </p:nvSpPr>
        <p:spPr>
          <a:xfrm>
            <a:off x="4439816" y="0"/>
            <a:ext cx="3096344" cy="692696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Discharge</a:t>
            </a:r>
            <a:endParaRPr lang="en-GB" dirty="0"/>
          </a:p>
        </p:txBody>
      </p:sp>
      <p:sp>
        <p:nvSpPr>
          <p:cNvPr id="19" name="Left-Right Arrow 18"/>
          <p:cNvSpPr/>
          <p:nvPr/>
        </p:nvSpPr>
        <p:spPr>
          <a:xfrm>
            <a:off x="1919536" y="3753146"/>
            <a:ext cx="3312368" cy="720080"/>
          </a:xfrm>
          <a:prstGeom prst="left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Psychology input</a:t>
            </a:r>
          </a:p>
        </p:txBody>
      </p:sp>
      <p:sp>
        <p:nvSpPr>
          <p:cNvPr id="20" name="Up Arrow 19"/>
          <p:cNvSpPr/>
          <p:nvPr/>
        </p:nvSpPr>
        <p:spPr>
          <a:xfrm rot="16200000">
            <a:off x="1420967" y="5539980"/>
            <a:ext cx="322556" cy="674583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Up Arrow 20"/>
          <p:cNvSpPr/>
          <p:nvPr/>
        </p:nvSpPr>
        <p:spPr>
          <a:xfrm rot="5400000">
            <a:off x="10235595" y="5463268"/>
            <a:ext cx="375447" cy="692920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1991544" y="33265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Vision 2018-19</a:t>
            </a:r>
          </a:p>
        </p:txBody>
      </p:sp>
      <p:pic>
        <p:nvPicPr>
          <p:cNvPr id="23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449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Community CAMHS pathway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Full implementation of Choice and Partnership Approach- September 2018</a:t>
            </a:r>
          </a:p>
          <a:p>
            <a:r>
              <a:rPr lang="en-GB" dirty="0" smtClean="0"/>
              <a:t>Clear outcome focussed care plans- MDT support</a:t>
            </a:r>
          </a:p>
          <a:p>
            <a:r>
              <a:rPr lang="en-GB" dirty="0" smtClean="0"/>
              <a:t>Waiting list for intervention to be less than 16 weeks</a:t>
            </a:r>
          </a:p>
          <a:p>
            <a:r>
              <a:rPr lang="en-GB" dirty="0" smtClean="0"/>
              <a:t>Standardised and equitable service provision- Merger of the 3 Borough teams into one Community Team- September 2018</a:t>
            </a:r>
          </a:p>
          <a:p>
            <a:r>
              <a:rPr lang="en-GB" dirty="0" smtClean="0"/>
              <a:t>Specialised teams ( Tertiary ND team, Eating disorder team, day unit, </a:t>
            </a:r>
            <a:r>
              <a:rPr lang="en-GB" dirty="0" err="1" smtClean="0"/>
              <a:t>etc</a:t>
            </a:r>
            <a:r>
              <a:rPr lang="en-GB" dirty="0" smtClean="0"/>
              <a:t>) providing specialist input</a:t>
            </a:r>
          </a:p>
          <a:p>
            <a:r>
              <a:rPr lang="en-GB" dirty="0" smtClean="0"/>
              <a:t>Compliance with Care and Treatment Plans and WARRNs</a:t>
            </a:r>
          </a:p>
          <a:p>
            <a:endParaRPr lang="en-GB" dirty="0"/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431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Emergency Response Team</a:t>
            </a:r>
            <a:endParaRPr lang="en-GB" dirty="0"/>
          </a:p>
        </p:txBody>
      </p:sp>
      <p:grpSp>
        <p:nvGrpSpPr>
          <p:cNvPr id="3" name="Group 2"/>
          <p:cNvGrpSpPr/>
          <p:nvPr/>
        </p:nvGrpSpPr>
        <p:grpSpPr>
          <a:xfrm>
            <a:off x="548638" y="2024714"/>
            <a:ext cx="2706624" cy="4087833"/>
            <a:chOff x="7078364" y="0"/>
            <a:chExt cx="3435027" cy="4351338"/>
          </a:xfrm>
        </p:grpSpPr>
        <p:sp>
          <p:nvSpPr>
            <p:cNvPr id="4" name="Rounded Rectangle 3"/>
            <p:cNvSpPr/>
            <p:nvPr/>
          </p:nvSpPr>
          <p:spPr>
            <a:xfrm>
              <a:off x="7078364" y="0"/>
              <a:ext cx="3435027" cy="4351338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10395692"/>
                <a:satOff val="-47968"/>
                <a:lumOff val="1765"/>
                <a:alphaOff val="0"/>
              </a:schemeClr>
            </a:fillRef>
            <a:effectRef idx="0">
              <a:schemeClr val="accent4">
                <a:hueOff val="10395692"/>
                <a:satOff val="-47968"/>
                <a:lumOff val="176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Rounded Rectangle 4"/>
            <p:cNvSpPr/>
            <p:nvPr/>
          </p:nvSpPr>
          <p:spPr>
            <a:xfrm>
              <a:off x="7078364" y="1740535"/>
              <a:ext cx="3435027" cy="174053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0472" tIns="220472" rIns="220472" bIns="220472" numCol="1" spcCol="1270" anchor="ctr" anchorCtr="0">
              <a:noAutofit/>
            </a:bodyPr>
            <a:lstStyle/>
            <a:p>
              <a:pPr lvl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100" kern="1200" dirty="0" smtClean="0"/>
                <a:t>CAMHS Emergency Response Team </a:t>
              </a:r>
              <a:endParaRPr lang="en-GB" sz="3100" kern="1200" dirty="0"/>
            </a:p>
          </p:txBody>
        </p:sp>
      </p:grpSp>
      <p:sp>
        <p:nvSpPr>
          <p:cNvPr id="6" name="Oval 5"/>
          <p:cNvSpPr/>
          <p:nvPr/>
        </p:nvSpPr>
        <p:spPr>
          <a:xfrm>
            <a:off x="1177452" y="2073532"/>
            <a:ext cx="1448995" cy="1448995"/>
          </a:xfrm>
          <a:prstGeom prst="ellipse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5000" r="-25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4">
              <a:tint val="50000"/>
              <a:hueOff val="11447524"/>
              <a:satOff val="-60156"/>
              <a:lumOff val="-4353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617083984"/>
              </p:ext>
            </p:extLst>
          </p:nvPr>
        </p:nvGraphicFramePr>
        <p:xfrm>
          <a:off x="3232809" y="1924241"/>
          <a:ext cx="8270215" cy="4656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1" descr="Aneurin_Bevan_Universit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842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2888" t="11248" r="14964" b="5706"/>
          <a:stretch/>
        </p:blipFill>
        <p:spPr>
          <a:xfrm>
            <a:off x="3554569" y="1666180"/>
            <a:ext cx="7933386" cy="4935788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23704" y="350951"/>
            <a:ext cx="6320286" cy="1315230"/>
          </a:xfrm>
        </p:spPr>
        <p:txBody>
          <a:bodyPr/>
          <a:lstStyle/>
          <a:p>
            <a:r>
              <a:rPr lang="en-GB" dirty="0" smtClean="0"/>
              <a:t>Website – coproduction in practice </a:t>
            </a:r>
            <a:endParaRPr lang="en-GB" dirty="0"/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08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4704" y="186697"/>
            <a:ext cx="5318975" cy="1752599"/>
          </a:xfrm>
        </p:spPr>
        <p:txBody>
          <a:bodyPr/>
          <a:lstStyle/>
          <a:p>
            <a:r>
              <a:rPr lang="en-GB" dirty="0"/>
              <a:t>The CWTCH </a:t>
            </a:r>
            <a:r>
              <a:rPr lang="en-GB" dirty="0" smtClean="0"/>
              <a:t>project</a:t>
            </a:r>
            <a:br>
              <a:rPr lang="en-GB" dirty="0" smtClean="0"/>
            </a:br>
            <a:r>
              <a:rPr lang="en-GB" dirty="0" smtClean="0"/>
              <a:t>Innovation underway!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75786" y="2208280"/>
            <a:ext cx="2419940" cy="22905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075" y="680434"/>
            <a:ext cx="4658074" cy="531164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229160" y="4498848"/>
            <a:ext cx="61105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-Using technology to provide video conferencing and virtual clinics to support young people</a:t>
            </a:r>
          </a:p>
          <a:p>
            <a:r>
              <a:rPr lang="en-GB" dirty="0" smtClean="0"/>
              <a:t>-Quicker access</a:t>
            </a:r>
          </a:p>
          <a:p>
            <a:r>
              <a:rPr lang="en-GB" dirty="0" smtClean="0"/>
              <a:t>-Reduced travel costs and time</a:t>
            </a:r>
          </a:p>
          <a:p>
            <a:r>
              <a:rPr lang="en-GB" dirty="0" smtClean="0"/>
              <a:t>-Young people –friendly</a:t>
            </a:r>
          </a:p>
          <a:p>
            <a:r>
              <a:rPr lang="en-GB" dirty="0" smtClean="0"/>
              <a:t>- safe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29160" y="3319354"/>
            <a:ext cx="3328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Connecting With Telehealth to Children in Hospital </a:t>
            </a:r>
            <a:endParaRPr lang="en-GB" b="1" dirty="0"/>
          </a:p>
        </p:txBody>
      </p:sp>
      <p:pic>
        <p:nvPicPr>
          <p:cNvPr id="8" name="Picture 1" descr="Aneurin_Bevan_Universi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955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Results - September 2019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84310" y="2160017"/>
            <a:ext cx="10018713" cy="3834384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Current CAMHS caseload of 945 cases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3 are waiting for follow up appointments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40 have been waiting for 12 weeks and will be allocated in the next month.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24 young people waiting for specific psychological therapy ( DDP,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theraplay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6 young people waiting for psychotherapy ( more than 16 weeks)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Longest wait is 21 weeks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097" y="497296"/>
            <a:ext cx="1280703" cy="1280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060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Actions for future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Celebration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event – service development day 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September 2019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Continue PDSA cycles – embed good practice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Evaluate clinician perceptions on current service delivery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Measure outcomes by patient satisfaction rates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Qualitative evaluation of evidence based practice – clinical audit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Plan for sustainability and new drivers for change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619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Reflection of Leadership skills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Directive: when decision had to be made about merger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Coaching : engaging with newly developed leads in supporting change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Collective : working alongside teams in developing care bundles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Influencing: change management with support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Challenge and support – empower, trust, support and challenge.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602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Me and my leadership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931831"/>
            <a:ext cx="10018713" cy="3859369"/>
          </a:xfrm>
        </p:spPr>
        <p:txBody>
          <a:bodyPr>
            <a:normAutofit/>
          </a:bodyPr>
          <a:lstStyle/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Active listening is important but need to be assertive too – fine balance!!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ew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range of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skills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achieve leadership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goals -OSCAR coaching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ersevere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with issues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sustain motivation for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change – important for an </a:t>
            </a:r>
            <a:r>
              <a:rPr lang="en-GB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inspirational leader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Emotional resilience -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‘skin-thickening’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process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over the last year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Hold on to Values and beliefs – Celebrate success!</a:t>
            </a:r>
          </a:p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Think on your feet !!! = </a:t>
            </a:r>
            <a:r>
              <a:rPr lang="en-GB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situational leadership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1" descr="Aneurin_Bevan_Universi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466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3 BIG E’s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9732545"/>
              </p:ext>
            </p:extLst>
          </p:nvPr>
        </p:nvGraphicFramePr>
        <p:xfrm>
          <a:off x="1300766" y="1931831"/>
          <a:ext cx="10202259" cy="38593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1" descr="Aneurin_Bevan_University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8555" y="139700"/>
            <a:ext cx="2552700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3216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4294967295"/>
          </p:nvPr>
        </p:nvSpPr>
        <p:spPr>
          <a:xfrm>
            <a:off x="2958900" y="1522927"/>
            <a:ext cx="10018712" cy="1447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Questions………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0166" y="1371398"/>
            <a:ext cx="2257425" cy="202882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447204" y="4605635"/>
            <a:ext cx="33233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Thank you</a:t>
            </a:r>
            <a:endParaRPr lang="en-GB" sz="54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871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4945</TotalTime>
  <Words>1141</Words>
  <Application>Microsoft Macintosh PowerPoint</Application>
  <PresentationFormat>Widescreen</PresentationFormat>
  <Paragraphs>222</Paragraphs>
  <Slides>32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Calibri</vt:lpstr>
      <vt:lpstr>Corbel</vt:lpstr>
      <vt:lpstr>Arial</vt:lpstr>
      <vt:lpstr>Parallax</vt:lpstr>
      <vt:lpstr>Worksheet</vt:lpstr>
      <vt:lpstr> Provision of equitable and timely care Service Improvement Project</vt:lpstr>
      <vt:lpstr>Overview</vt:lpstr>
      <vt:lpstr>PowerPoint Presentation</vt:lpstr>
      <vt:lpstr>18 month Waiting lists (2015)</vt:lpstr>
      <vt:lpstr>Waiting list initiative clinics- 2015-17 </vt:lpstr>
      <vt:lpstr> Waiting list – RTT 2016-17</vt:lpstr>
      <vt:lpstr>Internal waiting list 2017-18</vt:lpstr>
      <vt:lpstr>Challenges 2017-18</vt:lpstr>
      <vt:lpstr>Demand for Urgent Assessments </vt:lpstr>
      <vt:lpstr>AIM</vt:lpstr>
      <vt:lpstr>Purpose</vt:lpstr>
      <vt:lpstr>Key priorities 2018</vt:lpstr>
      <vt:lpstr>Timeline </vt:lpstr>
      <vt:lpstr>Key steps in change management</vt:lpstr>
      <vt:lpstr>Multiple PDSA cycles</vt:lpstr>
      <vt:lpstr>Measures</vt:lpstr>
      <vt:lpstr>ABUHB CAMHS  service developments 2019 </vt:lpstr>
      <vt:lpstr>SPACE-wellbeing </vt:lpstr>
      <vt:lpstr>Community embedded CAMHS</vt:lpstr>
      <vt:lpstr>ABUHB Community S-CAMHS Team</vt:lpstr>
      <vt:lpstr>Specialist CAMHS – Choice &amp; Partnership Approach </vt:lpstr>
      <vt:lpstr>PowerPoint Presentation</vt:lpstr>
      <vt:lpstr>Community CAMHS pathway</vt:lpstr>
      <vt:lpstr>Emergency Response Team</vt:lpstr>
      <vt:lpstr>Website – coproduction in practice </vt:lpstr>
      <vt:lpstr>The CWTCH project Innovation underway!</vt:lpstr>
      <vt:lpstr>Results - September 2019</vt:lpstr>
      <vt:lpstr>Actions for future </vt:lpstr>
      <vt:lpstr>Reflection of Leadership skills</vt:lpstr>
      <vt:lpstr>Me and my leadership </vt:lpstr>
      <vt:lpstr>3 BIG E’s </vt:lpstr>
      <vt:lpstr>PowerPoint Presentation</vt:lpstr>
    </vt:vector>
  </TitlesOfParts>
  <Company>Aneurin Bevan University Health Board</Company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Patient Improvement Project</dc:title>
  <dc:creator>Kavitha Pasunuru (Aneurin Bevan UHB - Child and Adolescent Mental Health)</dc:creator>
  <cp:lastModifiedBy>kavitha pasunuru</cp:lastModifiedBy>
  <cp:revision>66</cp:revision>
  <dcterms:created xsi:type="dcterms:W3CDTF">2019-08-26T20:53:16Z</dcterms:created>
  <dcterms:modified xsi:type="dcterms:W3CDTF">2019-09-13T18:12:49Z</dcterms:modified>
</cp:coreProperties>
</file>