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59" r:id="rId5"/>
    <p:sldId id="261" r:id="rId6"/>
    <p:sldId id="263" r:id="rId7"/>
    <p:sldId id="264" r:id="rId8"/>
    <p:sldId id="265" r:id="rId9"/>
    <p:sldId id="262" r:id="rId10"/>
    <p:sldId id="267" r:id="rId11"/>
    <p:sldId id="268" r:id="rId12"/>
    <p:sldId id="269" r:id="rId13"/>
    <p:sldId id="271" r:id="rId14"/>
    <p:sldId id="272" r:id="rId15"/>
    <p:sldId id="273" r:id="rId16"/>
    <p:sldId id="274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EA1EA9A-607C-6F4B-9028-E1B23E26AC83}" v="2281" dt="2025-12-01T00:52:42.072"/>
    <p1510:client id="{9A7FB787-C718-D815-577A-6591D2909720}" v="281" dt="2025-11-30T14:04:33.043"/>
    <p1510:client id="{C2BEF15D-AEAC-F796-F0F6-2881810D5C89}" v="25" dt="2025-12-01T01:23:30.91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svg"/><Relationship Id="rId3" Type="http://schemas.openxmlformats.org/officeDocument/2006/relationships/image" Target="../media/image38.png"/><Relationship Id="rId7" Type="http://schemas.openxmlformats.org/officeDocument/2006/relationships/image" Target="../media/image42.png"/><Relationship Id="rId2" Type="http://schemas.openxmlformats.org/officeDocument/2006/relationships/image" Target="../media/image37.svg"/><Relationship Id="rId1" Type="http://schemas.openxmlformats.org/officeDocument/2006/relationships/image" Target="../media/image36.png"/><Relationship Id="rId6" Type="http://schemas.openxmlformats.org/officeDocument/2006/relationships/image" Target="../media/image41.svg"/><Relationship Id="rId5" Type="http://schemas.openxmlformats.org/officeDocument/2006/relationships/image" Target="../media/image40.png"/><Relationship Id="rId4" Type="http://schemas.openxmlformats.org/officeDocument/2006/relationships/image" Target="../media/image39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svg"/><Relationship Id="rId3" Type="http://schemas.openxmlformats.org/officeDocument/2006/relationships/image" Target="../media/image38.png"/><Relationship Id="rId7" Type="http://schemas.openxmlformats.org/officeDocument/2006/relationships/image" Target="../media/image42.png"/><Relationship Id="rId2" Type="http://schemas.openxmlformats.org/officeDocument/2006/relationships/image" Target="../media/image37.svg"/><Relationship Id="rId1" Type="http://schemas.openxmlformats.org/officeDocument/2006/relationships/image" Target="../media/image36.png"/><Relationship Id="rId6" Type="http://schemas.openxmlformats.org/officeDocument/2006/relationships/image" Target="../media/image41.svg"/><Relationship Id="rId5" Type="http://schemas.openxmlformats.org/officeDocument/2006/relationships/image" Target="../media/image40.png"/><Relationship Id="rId4" Type="http://schemas.openxmlformats.org/officeDocument/2006/relationships/image" Target="../media/image3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194BA1F-1322-48CB-98D0-07DD9A0166E0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3_1" csCatId="accent3" phldr="1"/>
      <dgm:spPr/>
      <dgm:t>
        <a:bodyPr/>
        <a:lstStyle/>
        <a:p>
          <a:endParaRPr lang="en-US"/>
        </a:p>
      </dgm:t>
    </dgm:pt>
    <dgm:pt modelId="{82FC1691-252D-4048-B6AE-42BF387C853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solidFill>
                <a:schemeClr val="bg1"/>
              </a:solidFill>
            </a:rPr>
            <a:t>Designed market research questionnaire to understand target audience</a:t>
          </a:r>
        </a:p>
      </dgm:t>
    </dgm:pt>
    <dgm:pt modelId="{CEE93197-1398-45AC-A677-3931A952E184}" type="parTrans" cxnId="{737EA995-44FF-4868-8348-06627EB94B7A}">
      <dgm:prSet/>
      <dgm:spPr/>
      <dgm:t>
        <a:bodyPr/>
        <a:lstStyle/>
        <a:p>
          <a:endParaRPr lang="en-US"/>
        </a:p>
      </dgm:t>
    </dgm:pt>
    <dgm:pt modelId="{FB0EBE3A-818E-47EE-BD2E-3E727ABB65CA}" type="sibTrans" cxnId="{737EA995-44FF-4868-8348-06627EB94B7A}">
      <dgm:prSet/>
      <dgm:spPr/>
      <dgm:t>
        <a:bodyPr/>
        <a:lstStyle/>
        <a:p>
          <a:endParaRPr lang="en-US"/>
        </a:p>
      </dgm:t>
    </dgm:pt>
    <dgm:pt modelId="{48730D2F-F475-40B9-BDF5-1FA807518D6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solidFill>
                <a:schemeClr val="bg1"/>
              </a:solidFill>
            </a:rPr>
            <a:t>Collected and analysed data </a:t>
          </a:r>
        </a:p>
      </dgm:t>
    </dgm:pt>
    <dgm:pt modelId="{419285DD-A419-41A6-ABC5-8C5220E20037}" type="parTrans" cxnId="{B1ED5A51-BABB-4702-9963-3B2BBF9206FA}">
      <dgm:prSet/>
      <dgm:spPr/>
      <dgm:t>
        <a:bodyPr/>
        <a:lstStyle/>
        <a:p>
          <a:endParaRPr lang="en-US"/>
        </a:p>
      </dgm:t>
    </dgm:pt>
    <dgm:pt modelId="{134D9CCA-8A87-40EE-B1A1-32526C133383}" type="sibTrans" cxnId="{B1ED5A51-BABB-4702-9963-3B2BBF9206FA}">
      <dgm:prSet/>
      <dgm:spPr/>
      <dgm:t>
        <a:bodyPr/>
        <a:lstStyle/>
        <a:p>
          <a:endParaRPr lang="en-US"/>
        </a:p>
      </dgm:t>
    </dgm:pt>
    <dgm:pt modelId="{C103190E-98D7-4524-8DC2-EA5E58059FE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solidFill>
                <a:schemeClr val="bg1"/>
              </a:solidFill>
            </a:rPr>
            <a:t>Applying Insights to Website &amp; Marketing Materials</a:t>
          </a:r>
        </a:p>
      </dgm:t>
    </dgm:pt>
    <dgm:pt modelId="{0D50CD52-6EAE-4D5A-BF9F-D30D8F576098}" type="parTrans" cxnId="{CA9DEB84-56B6-430B-874B-382F1CE57D78}">
      <dgm:prSet/>
      <dgm:spPr/>
      <dgm:t>
        <a:bodyPr/>
        <a:lstStyle/>
        <a:p>
          <a:endParaRPr lang="en-US"/>
        </a:p>
      </dgm:t>
    </dgm:pt>
    <dgm:pt modelId="{54125722-2B38-43CA-91A9-8FDFBEF19995}" type="sibTrans" cxnId="{CA9DEB84-56B6-430B-874B-382F1CE57D78}">
      <dgm:prSet/>
      <dgm:spPr/>
      <dgm:t>
        <a:bodyPr/>
        <a:lstStyle/>
        <a:p>
          <a:endParaRPr lang="en-US"/>
        </a:p>
      </dgm:t>
    </dgm:pt>
    <dgm:pt modelId="{5CA45DFA-004F-4A43-972C-471B4B646E4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solidFill>
                <a:schemeClr val="bg1"/>
              </a:solidFill>
              <a:latin typeface="Neue Haas Grotesk Text Pro"/>
            </a:rPr>
            <a:t>Produced video advertisement communicating brand message</a:t>
          </a:r>
        </a:p>
      </dgm:t>
    </dgm:pt>
    <dgm:pt modelId="{4AFBCE1E-9886-4206-A700-7BDBE2F7B2F1}" type="parTrans" cxnId="{C56DF213-795F-4A98-A714-F656159D9B96}">
      <dgm:prSet/>
      <dgm:spPr/>
      <dgm:t>
        <a:bodyPr/>
        <a:lstStyle/>
        <a:p>
          <a:endParaRPr lang="en-US"/>
        </a:p>
      </dgm:t>
    </dgm:pt>
    <dgm:pt modelId="{4D452897-1A64-4E33-B4F5-7E5FBA2E234D}" type="sibTrans" cxnId="{C56DF213-795F-4A98-A714-F656159D9B96}">
      <dgm:prSet/>
      <dgm:spPr/>
      <dgm:t>
        <a:bodyPr/>
        <a:lstStyle/>
        <a:p>
          <a:endParaRPr lang="en-US"/>
        </a:p>
      </dgm:t>
    </dgm:pt>
    <dgm:pt modelId="{F4BD2237-37DB-40FE-BACC-4CEEC05BBAD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solidFill>
                <a:schemeClr val="bg1"/>
              </a:solidFill>
              <a:latin typeface="Neue Haas Grotesk Text Pro"/>
            </a:rPr>
            <a:t>Reflection: Skills Learned &amp; Future Development</a:t>
          </a:r>
        </a:p>
      </dgm:t>
    </dgm:pt>
    <dgm:pt modelId="{9E34E8F3-55ED-45C7-A1B6-216023A359FC}" type="parTrans" cxnId="{3633581B-4120-4930-BC2D-CC99D50666BD}">
      <dgm:prSet/>
      <dgm:spPr/>
      <dgm:t>
        <a:bodyPr/>
        <a:lstStyle/>
        <a:p>
          <a:endParaRPr lang="en-US"/>
        </a:p>
      </dgm:t>
    </dgm:pt>
    <dgm:pt modelId="{9D81DB1C-10C4-4657-ACAA-17FF70F55263}" type="sibTrans" cxnId="{3633581B-4120-4930-BC2D-CC99D50666BD}">
      <dgm:prSet/>
      <dgm:spPr/>
      <dgm:t>
        <a:bodyPr/>
        <a:lstStyle/>
        <a:p>
          <a:endParaRPr lang="en-US"/>
        </a:p>
      </dgm:t>
    </dgm:pt>
    <dgm:pt modelId="{57BCFEDE-86CE-41CE-B356-2C3A34614CFF}" type="pres">
      <dgm:prSet presAssocID="{F194BA1F-1322-48CB-98D0-07DD9A0166E0}" presName="root" presStyleCnt="0">
        <dgm:presLayoutVars>
          <dgm:dir/>
          <dgm:resizeHandles val="exact"/>
        </dgm:presLayoutVars>
      </dgm:prSet>
      <dgm:spPr/>
    </dgm:pt>
    <dgm:pt modelId="{4A06133A-1476-4AB3-ABB5-7AF077488CD7}" type="pres">
      <dgm:prSet presAssocID="{82FC1691-252D-4048-B6AE-42BF387C8535}" presName="compNode" presStyleCnt="0"/>
      <dgm:spPr/>
    </dgm:pt>
    <dgm:pt modelId="{F5D03F4E-9E02-41ED-9D89-59C9B9EF95EB}" type="pres">
      <dgm:prSet presAssocID="{82FC1691-252D-4048-B6AE-42BF387C8535}" presName="bgRect" presStyleLbl="bgShp" presStyleIdx="0" presStyleCnt="5"/>
      <dgm:spPr/>
    </dgm:pt>
    <dgm:pt modelId="{CA174577-FB10-442E-912D-412B5A4A2516}" type="pres">
      <dgm:prSet presAssocID="{82FC1691-252D-4048-B6AE-42BF387C8535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716FF489-05D4-49EF-92CB-FF18EFE6B85B}" type="pres">
      <dgm:prSet presAssocID="{82FC1691-252D-4048-B6AE-42BF387C8535}" presName="spaceRect" presStyleCnt="0"/>
      <dgm:spPr/>
    </dgm:pt>
    <dgm:pt modelId="{D5994AFC-1159-4E2A-8E97-BD7D0934B553}" type="pres">
      <dgm:prSet presAssocID="{82FC1691-252D-4048-B6AE-42BF387C8535}" presName="parTx" presStyleLbl="revTx" presStyleIdx="0" presStyleCnt="5">
        <dgm:presLayoutVars>
          <dgm:chMax val="0"/>
          <dgm:chPref val="0"/>
        </dgm:presLayoutVars>
      </dgm:prSet>
      <dgm:spPr/>
    </dgm:pt>
    <dgm:pt modelId="{7E14909E-4B30-4343-83B1-211ADCE0B85D}" type="pres">
      <dgm:prSet presAssocID="{FB0EBE3A-818E-47EE-BD2E-3E727ABB65CA}" presName="sibTrans" presStyleCnt="0"/>
      <dgm:spPr/>
    </dgm:pt>
    <dgm:pt modelId="{CDABE67F-91A8-4D5A-AFD1-DFA017BDEF54}" type="pres">
      <dgm:prSet presAssocID="{48730D2F-F475-40B9-BDF5-1FA807518D6B}" presName="compNode" presStyleCnt="0"/>
      <dgm:spPr/>
    </dgm:pt>
    <dgm:pt modelId="{97920511-8410-402D-906F-F92D65E7DF8B}" type="pres">
      <dgm:prSet presAssocID="{48730D2F-F475-40B9-BDF5-1FA807518D6B}" presName="bgRect" presStyleLbl="bgShp" presStyleIdx="1" presStyleCnt="5"/>
      <dgm:spPr/>
    </dgm:pt>
    <dgm:pt modelId="{06B9733E-1D4E-4948-98C5-E667F99E94AB}" type="pres">
      <dgm:prSet presAssocID="{48730D2F-F475-40B9-BDF5-1FA807518D6B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A87568F9-5CEC-4DBD-AEA0-EEB2BAE07249}" type="pres">
      <dgm:prSet presAssocID="{48730D2F-F475-40B9-BDF5-1FA807518D6B}" presName="spaceRect" presStyleCnt="0"/>
      <dgm:spPr/>
    </dgm:pt>
    <dgm:pt modelId="{4DAC5B0B-8CFF-4BC4-A00F-C303A2D25612}" type="pres">
      <dgm:prSet presAssocID="{48730D2F-F475-40B9-BDF5-1FA807518D6B}" presName="parTx" presStyleLbl="revTx" presStyleIdx="1" presStyleCnt="5">
        <dgm:presLayoutVars>
          <dgm:chMax val="0"/>
          <dgm:chPref val="0"/>
        </dgm:presLayoutVars>
      </dgm:prSet>
      <dgm:spPr/>
    </dgm:pt>
    <dgm:pt modelId="{ECD28B4E-5C08-43DB-9939-7318E038F14C}" type="pres">
      <dgm:prSet presAssocID="{134D9CCA-8A87-40EE-B1A1-32526C133383}" presName="sibTrans" presStyleCnt="0"/>
      <dgm:spPr/>
    </dgm:pt>
    <dgm:pt modelId="{398418EA-342C-4A7A-AF8B-E0F4390E304E}" type="pres">
      <dgm:prSet presAssocID="{C103190E-98D7-4524-8DC2-EA5E58059FEB}" presName="compNode" presStyleCnt="0"/>
      <dgm:spPr/>
    </dgm:pt>
    <dgm:pt modelId="{B6719EEB-753E-46EF-B8C2-5AE17C6E58DA}" type="pres">
      <dgm:prSet presAssocID="{C103190E-98D7-4524-8DC2-EA5E58059FEB}" presName="bgRect" presStyleLbl="bgShp" presStyleIdx="2" presStyleCnt="5"/>
      <dgm:spPr/>
    </dgm:pt>
    <dgm:pt modelId="{52580E4D-695A-469C-9789-5A0E1C987468}" type="pres">
      <dgm:prSet presAssocID="{C103190E-98D7-4524-8DC2-EA5E58059FEB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Internet"/>
        </a:ext>
      </dgm:extLst>
    </dgm:pt>
    <dgm:pt modelId="{2DCA2C9A-6EB1-4192-A1E6-81F53278F7AF}" type="pres">
      <dgm:prSet presAssocID="{C103190E-98D7-4524-8DC2-EA5E58059FEB}" presName="spaceRect" presStyleCnt="0"/>
      <dgm:spPr/>
    </dgm:pt>
    <dgm:pt modelId="{6C8D961E-E099-4537-A376-64BFBD2581FD}" type="pres">
      <dgm:prSet presAssocID="{C103190E-98D7-4524-8DC2-EA5E58059FEB}" presName="parTx" presStyleLbl="revTx" presStyleIdx="2" presStyleCnt="5">
        <dgm:presLayoutVars>
          <dgm:chMax val="0"/>
          <dgm:chPref val="0"/>
        </dgm:presLayoutVars>
      </dgm:prSet>
      <dgm:spPr/>
    </dgm:pt>
    <dgm:pt modelId="{40F8C1A8-3E53-4281-9E01-36E9040813CE}" type="pres">
      <dgm:prSet presAssocID="{54125722-2B38-43CA-91A9-8FDFBEF19995}" presName="sibTrans" presStyleCnt="0"/>
      <dgm:spPr/>
    </dgm:pt>
    <dgm:pt modelId="{AB391F92-1BAB-48C4-B8AE-8E64E222ACB2}" type="pres">
      <dgm:prSet presAssocID="{5CA45DFA-004F-4A43-972C-471B4B646E45}" presName="compNode" presStyleCnt="0"/>
      <dgm:spPr/>
    </dgm:pt>
    <dgm:pt modelId="{6522207C-BAAB-4120-B815-67EF6CEC32FD}" type="pres">
      <dgm:prSet presAssocID="{5CA45DFA-004F-4A43-972C-471B4B646E45}" presName="bgRect" presStyleLbl="bgShp" presStyleIdx="3" presStyleCnt="5"/>
      <dgm:spPr/>
    </dgm:pt>
    <dgm:pt modelId="{7F617FAA-1866-49D5-BAB6-D58F389F12A7}" type="pres">
      <dgm:prSet presAssocID="{5CA45DFA-004F-4A43-972C-471B4B646E45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Video camera"/>
        </a:ext>
      </dgm:extLst>
    </dgm:pt>
    <dgm:pt modelId="{3B420553-9008-42AD-AD5E-D97AE7288A1D}" type="pres">
      <dgm:prSet presAssocID="{5CA45DFA-004F-4A43-972C-471B4B646E45}" presName="spaceRect" presStyleCnt="0"/>
      <dgm:spPr/>
    </dgm:pt>
    <dgm:pt modelId="{2167E55E-EB6D-42B4-B86B-D9FB30471001}" type="pres">
      <dgm:prSet presAssocID="{5CA45DFA-004F-4A43-972C-471B4B646E45}" presName="parTx" presStyleLbl="revTx" presStyleIdx="3" presStyleCnt="5">
        <dgm:presLayoutVars>
          <dgm:chMax val="0"/>
          <dgm:chPref val="0"/>
        </dgm:presLayoutVars>
      </dgm:prSet>
      <dgm:spPr/>
    </dgm:pt>
    <dgm:pt modelId="{24EB6DEE-1544-4AED-A07A-B18683A7BB26}" type="pres">
      <dgm:prSet presAssocID="{4D452897-1A64-4E33-B4F5-7E5FBA2E234D}" presName="sibTrans" presStyleCnt="0"/>
      <dgm:spPr/>
    </dgm:pt>
    <dgm:pt modelId="{3D643AC2-4E46-419A-9549-A24CE5BC4821}" type="pres">
      <dgm:prSet presAssocID="{F4BD2237-37DB-40FE-BACC-4CEEC05BBAD4}" presName="compNode" presStyleCnt="0"/>
      <dgm:spPr/>
    </dgm:pt>
    <dgm:pt modelId="{3920D63B-679E-4BD2-B9CC-D2F4E22EAD47}" type="pres">
      <dgm:prSet presAssocID="{F4BD2237-37DB-40FE-BACC-4CEEC05BBAD4}" presName="bgRect" presStyleLbl="bgShp" presStyleIdx="4" presStyleCnt="5"/>
      <dgm:spPr/>
    </dgm:pt>
    <dgm:pt modelId="{E9C3DA65-A57C-4664-B863-75F838143BEE}" type="pres">
      <dgm:prSet presAssocID="{F4BD2237-37DB-40FE-BACC-4CEEC05BBAD4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BC88C041-AE27-4C49-8DBC-CA3B2004F355}" type="pres">
      <dgm:prSet presAssocID="{F4BD2237-37DB-40FE-BACC-4CEEC05BBAD4}" presName="spaceRect" presStyleCnt="0"/>
      <dgm:spPr/>
    </dgm:pt>
    <dgm:pt modelId="{CE36623D-830B-41B8-949D-2F6B5F1394F9}" type="pres">
      <dgm:prSet presAssocID="{F4BD2237-37DB-40FE-BACC-4CEEC05BBAD4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ED62E102-994C-4D85-A163-158AAF1841A7}" type="presOf" srcId="{5CA45DFA-004F-4A43-972C-471B4B646E45}" destId="{2167E55E-EB6D-42B4-B86B-D9FB30471001}" srcOrd="0" destOrd="0" presId="urn:microsoft.com/office/officeart/2018/2/layout/IconVerticalSolidList"/>
    <dgm:cxn modelId="{EA7A8503-9AF5-4035-84C8-057D339154AC}" type="presOf" srcId="{48730D2F-F475-40B9-BDF5-1FA807518D6B}" destId="{4DAC5B0B-8CFF-4BC4-A00F-C303A2D25612}" srcOrd="0" destOrd="0" presId="urn:microsoft.com/office/officeart/2018/2/layout/IconVerticalSolidList"/>
    <dgm:cxn modelId="{B1DF6D05-ECB4-4F2C-98EC-8ADAFCA1C84D}" type="presOf" srcId="{F4BD2237-37DB-40FE-BACC-4CEEC05BBAD4}" destId="{CE36623D-830B-41B8-949D-2F6B5F1394F9}" srcOrd="0" destOrd="0" presId="urn:microsoft.com/office/officeart/2018/2/layout/IconVerticalSolidList"/>
    <dgm:cxn modelId="{C56DF213-795F-4A98-A714-F656159D9B96}" srcId="{F194BA1F-1322-48CB-98D0-07DD9A0166E0}" destId="{5CA45DFA-004F-4A43-972C-471B4B646E45}" srcOrd="3" destOrd="0" parTransId="{4AFBCE1E-9886-4206-A700-7BDBE2F7B2F1}" sibTransId="{4D452897-1A64-4E33-B4F5-7E5FBA2E234D}"/>
    <dgm:cxn modelId="{3633581B-4120-4930-BC2D-CC99D50666BD}" srcId="{F194BA1F-1322-48CB-98D0-07DD9A0166E0}" destId="{F4BD2237-37DB-40FE-BACC-4CEEC05BBAD4}" srcOrd="4" destOrd="0" parTransId="{9E34E8F3-55ED-45C7-A1B6-216023A359FC}" sibTransId="{9D81DB1C-10C4-4657-ACAA-17FF70F55263}"/>
    <dgm:cxn modelId="{771C2422-5109-40F4-8658-B8613A772B62}" type="presOf" srcId="{C103190E-98D7-4524-8DC2-EA5E58059FEB}" destId="{6C8D961E-E099-4537-A376-64BFBD2581FD}" srcOrd="0" destOrd="0" presId="urn:microsoft.com/office/officeart/2018/2/layout/IconVerticalSolidList"/>
    <dgm:cxn modelId="{B1ED5A51-BABB-4702-9963-3B2BBF9206FA}" srcId="{F194BA1F-1322-48CB-98D0-07DD9A0166E0}" destId="{48730D2F-F475-40B9-BDF5-1FA807518D6B}" srcOrd="1" destOrd="0" parTransId="{419285DD-A419-41A6-ABC5-8C5220E20037}" sibTransId="{134D9CCA-8A87-40EE-B1A1-32526C133383}"/>
    <dgm:cxn modelId="{CA9DEB84-56B6-430B-874B-382F1CE57D78}" srcId="{F194BA1F-1322-48CB-98D0-07DD9A0166E0}" destId="{C103190E-98D7-4524-8DC2-EA5E58059FEB}" srcOrd="2" destOrd="0" parTransId="{0D50CD52-6EAE-4D5A-BF9F-D30D8F576098}" sibTransId="{54125722-2B38-43CA-91A9-8FDFBEF19995}"/>
    <dgm:cxn modelId="{737EA995-44FF-4868-8348-06627EB94B7A}" srcId="{F194BA1F-1322-48CB-98D0-07DD9A0166E0}" destId="{82FC1691-252D-4048-B6AE-42BF387C8535}" srcOrd="0" destOrd="0" parTransId="{CEE93197-1398-45AC-A677-3931A952E184}" sibTransId="{FB0EBE3A-818E-47EE-BD2E-3E727ABB65CA}"/>
    <dgm:cxn modelId="{D7E72BC8-BABD-479F-ACBC-82237616A531}" type="presOf" srcId="{F194BA1F-1322-48CB-98D0-07DD9A0166E0}" destId="{57BCFEDE-86CE-41CE-B356-2C3A34614CFF}" srcOrd="0" destOrd="0" presId="urn:microsoft.com/office/officeart/2018/2/layout/IconVerticalSolidList"/>
    <dgm:cxn modelId="{7E40CBEE-482F-4777-93EB-597A72288C5B}" type="presOf" srcId="{82FC1691-252D-4048-B6AE-42BF387C8535}" destId="{D5994AFC-1159-4E2A-8E97-BD7D0934B553}" srcOrd="0" destOrd="0" presId="urn:microsoft.com/office/officeart/2018/2/layout/IconVerticalSolidList"/>
    <dgm:cxn modelId="{ED1A8A38-836F-45F5-A7E2-08B9C7C75782}" type="presParOf" srcId="{57BCFEDE-86CE-41CE-B356-2C3A34614CFF}" destId="{4A06133A-1476-4AB3-ABB5-7AF077488CD7}" srcOrd="0" destOrd="0" presId="urn:microsoft.com/office/officeart/2018/2/layout/IconVerticalSolidList"/>
    <dgm:cxn modelId="{8A98EDEA-CF9A-46C0-926B-7909D0337118}" type="presParOf" srcId="{4A06133A-1476-4AB3-ABB5-7AF077488CD7}" destId="{F5D03F4E-9E02-41ED-9D89-59C9B9EF95EB}" srcOrd="0" destOrd="0" presId="urn:microsoft.com/office/officeart/2018/2/layout/IconVerticalSolidList"/>
    <dgm:cxn modelId="{0FE8E65D-19CD-4C29-858A-33503593E53D}" type="presParOf" srcId="{4A06133A-1476-4AB3-ABB5-7AF077488CD7}" destId="{CA174577-FB10-442E-912D-412B5A4A2516}" srcOrd="1" destOrd="0" presId="urn:microsoft.com/office/officeart/2018/2/layout/IconVerticalSolidList"/>
    <dgm:cxn modelId="{398805DD-CD00-4CEF-8D9D-F2BD9AF49765}" type="presParOf" srcId="{4A06133A-1476-4AB3-ABB5-7AF077488CD7}" destId="{716FF489-05D4-49EF-92CB-FF18EFE6B85B}" srcOrd="2" destOrd="0" presId="urn:microsoft.com/office/officeart/2018/2/layout/IconVerticalSolidList"/>
    <dgm:cxn modelId="{57DFB65A-DA39-4A9E-B918-589654A2F82D}" type="presParOf" srcId="{4A06133A-1476-4AB3-ABB5-7AF077488CD7}" destId="{D5994AFC-1159-4E2A-8E97-BD7D0934B553}" srcOrd="3" destOrd="0" presId="urn:microsoft.com/office/officeart/2018/2/layout/IconVerticalSolidList"/>
    <dgm:cxn modelId="{276BC3B5-B465-4669-A910-7E0CBC26B485}" type="presParOf" srcId="{57BCFEDE-86CE-41CE-B356-2C3A34614CFF}" destId="{7E14909E-4B30-4343-83B1-211ADCE0B85D}" srcOrd="1" destOrd="0" presId="urn:microsoft.com/office/officeart/2018/2/layout/IconVerticalSolidList"/>
    <dgm:cxn modelId="{9B9A3A89-37C0-48F8-875E-3721A4DC5C05}" type="presParOf" srcId="{57BCFEDE-86CE-41CE-B356-2C3A34614CFF}" destId="{CDABE67F-91A8-4D5A-AFD1-DFA017BDEF54}" srcOrd="2" destOrd="0" presId="urn:microsoft.com/office/officeart/2018/2/layout/IconVerticalSolidList"/>
    <dgm:cxn modelId="{E82B17F8-0DBB-454A-BED6-8812F7DC535D}" type="presParOf" srcId="{CDABE67F-91A8-4D5A-AFD1-DFA017BDEF54}" destId="{97920511-8410-402D-906F-F92D65E7DF8B}" srcOrd="0" destOrd="0" presId="urn:microsoft.com/office/officeart/2018/2/layout/IconVerticalSolidList"/>
    <dgm:cxn modelId="{66399B72-A435-4A3C-BE37-958BA96941DC}" type="presParOf" srcId="{CDABE67F-91A8-4D5A-AFD1-DFA017BDEF54}" destId="{06B9733E-1D4E-4948-98C5-E667F99E94AB}" srcOrd="1" destOrd="0" presId="urn:microsoft.com/office/officeart/2018/2/layout/IconVerticalSolidList"/>
    <dgm:cxn modelId="{1BB7C936-3FF6-48A0-B1C9-D54CBCBFCCCF}" type="presParOf" srcId="{CDABE67F-91A8-4D5A-AFD1-DFA017BDEF54}" destId="{A87568F9-5CEC-4DBD-AEA0-EEB2BAE07249}" srcOrd="2" destOrd="0" presId="urn:microsoft.com/office/officeart/2018/2/layout/IconVerticalSolidList"/>
    <dgm:cxn modelId="{5921619A-147C-4CCB-AE00-7A7A903A12CE}" type="presParOf" srcId="{CDABE67F-91A8-4D5A-AFD1-DFA017BDEF54}" destId="{4DAC5B0B-8CFF-4BC4-A00F-C303A2D25612}" srcOrd="3" destOrd="0" presId="urn:microsoft.com/office/officeart/2018/2/layout/IconVerticalSolidList"/>
    <dgm:cxn modelId="{6EA77911-C8CC-43C7-926C-822BA330C0F4}" type="presParOf" srcId="{57BCFEDE-86CE-41CE-B356-2C3A34614CFF}" destId="{ECD28B4E-5C08-43DB-9939-7318E038F14C}" srcOrd="3" destOrd="0" presId="urn:microsoft.com/office/officeart/2018/2/layout/IconVerticalSolidList"/>
    <dgm:cxn modelId="{AC30BFD6-1E6B-463E-A390-463CE3348AF4}" type="presParOf" srcId="{57BCFEDE-86CE-41CE-B356-2C3A34614CFF}" destId="{398418EA-342C-4A7A-AF8B-E0F4390E304E}" srcOrd="4" destOrd="0" presId="urn:microsoft.com/office/officeart/2018/2/layout/IconVerticalSolidList"/>
    <dgm:cxn modelId="{E5B39989-CBF0-4821-98A8-5F0F5A4BC07B}" type="presParOf" srcId="{398418EA-342C-4A7A-AF8B-E0F4390E304E}" destId="{B6719EEB-753E-46EF-B8C2-5AE17C6E58DA}" srcOrd="0" destOrd="0" presId="urn:microsoft.com/office/officeart/2018/2/layout/IconVerticalSolidList"/>
    <dgm:cxn modelId="{506CBF01-134D-4530-BCB0-DA94D3022D4B}" type="presParOf" srcId="{398418EA-342C-4A7A-AF8B-E0F4390E304E}" destId="{52580E4D-695A-469C-9789-5A0E1C987468}" srcOrd="1" destOrd="0" presId="urn:microsoft.com/office/officeart/2018/2/layout/IconVerticalSolidList"/>
    <dgm:cxn modelId="{7647FCC7-91B0-4891-AD50-7B25CF947640}" type="presParOf" srcId="{398418EA-342C-4A7A-AF8B-E0F4390E304E}" destId="{2DCA2C9A-6EB1-4192-A1E6-81F53278F7AF}" srcOrd="2" destOrd="0" presId="urn:microsoft.com/office/officeart/2018/2/layout/IconVerticalSolidList"/>
    <dgm:cxn modelId="{FBF3A625-D16C-40FC-AD68-2328190CC114}" type="presParOf" srcId="{398418EA-342C-4A7A-AF8B-E0F4390E304E}" destId="{6C8D961E-E099-4537-A376-64BFBD2581FD}" srcOrd="3" destOrd="0" presId="urn:microsoft.com/office/officeart/2018/2/layout/IconVerticalSolidList"/>
    <dgm:cxn modelId="{4D197579-E105-4532-9316-EC78C22CF9ED}" type="presParOf" srcId="{57BCFEDE-86CE-41CE-B356-2C3A34614CFF}" destId="{40F8C1A8-3E53-4281-9E01-36E9040813CE}" srcOrd="5" destOrd="0" presId="urn:microsoft.com/office/officeart/2018/2/layout/IconVerticalSolidList"/>
    <dgm:cxn modelId="{E2AEF1C7-B7AD-41A4-9560-FD913B68FA10}" type="presParOf" srcId="{57BCFEDE-86CE-41CE-B356-2C3A34614CFF}" destId="{AB391F92-1BAB-48C4-B8AE-8E64E222ACB2}" srcOrd="6" destOrd="0" presId="urn:microsoft.com/office/officeart/2018/2/layout/IconVerticalSolidList"/>
    <dgm:cxn modelId="{462C993D-7BA6-48FC-AA53-BEFF410C2EE5}" type="presParOf" srcId="{AB391F92-1BAB-48C4-B8AE-8E64E222ACB2}" destId="{6522207C-BAAB-4120-B815-67EF6CEC32FD}" srcOrd="0" destOrd="0" presId="urn:microsoft.com/office/officeart/2018/2/layout/IconVerticalSolidList"/>
    <dgm:cxn modelId="{88294494-670B-4DCE-9FCC-C5CF44B594A9}" type="presParOf" srcId="{AB391F92-1BAB-48C4-B8AE-8E64E222ACB2}" destId="{7F617FAA-1866-49D5-BAB6-D58F389F12A7}" srcOrd="1" destOrd="0" presId="urn:microsoft.com/office/officeart/2018/2/layout/IconVerticalSolidList"/>
    <dgm:cxn modelId="{883BDF0D-B90A-4F2E-A605-885F8BF89BE6}" type="presParOf" srcId="{AB391F92-1BAB-48C4-B8AE-8E64E222ACB2}" destId="{3B420553-9008-42AD-AD5E-D97AE7288A1D}" srcOrd="2" destOrd="0" presId="urn:microsoft.com/office/officeart/2018/2/layout/IconVerticalSolidList"/>
    <dgm:cxn modelId="{FD15D3B7-5C00-427D-BF89-4CB517445FE3}" type="presParOf" srcId="{AB391F92-1BAB-48C4-B8AE-8E64E222ACB2}" destId="{2167E55E-EB6D-42B4-B86B-D9FB30471001}" srcOrd="3" destOrd="0" presId="urn:microsoft.com/office/officeart/2018/2/layout/IconVerticalSolidList"/>
    <dgm:cxn modelId="{C6774DE6-2648-4924-A225-7F42CD3A4F21}" type="presParOf" srcId="{57BCFEDE-86CE-41CE-B356-2C3A34614CFF}" destId="{24EB6DEE-1544-4AED-A07A-B18683A7BB26}" srcOrd="7" destOrd="0" presId="urn:microsoft.com/office/officeart/2018/2/layout/IconVerticalSolidList"/>
    <dgm:cxn modelId="{A5DAD19F-40FB-4C4D-9977-5B6970893D8E}" type="presParOf" srcId="{57BCFEDE-86CE-41CE-B356-2C3A34614CFF}" destId="{3D643AC2-4E46-419A-9549-A24CE5BC4821}" srcOrd="8" destOrd="0" presId="urn:microsoft.com/office/officeart/2018/2/layout/IconVerticalSolidList"/>
    <dgm:cxn modelId="{B67CD8C8-5FAE-49A5-BF36-99DA91E9C34D}" type="presParOf" srcId="{3D643AC2-4E46-419A-9549-A24CE5BC4821}" destId="{3920D63B-679E-4BD2-B9CC-D2F4E22EAD47}" srcOrd="0" destOrd="0" presId="urn:microsoft.com/office/officeart/2018/2/layout/IconVerticalSolidList"/>
    <dgm:cxn modelId="{80016C0E-B1AB-463C-B01D-82B95018F2CA}" type="presParOf" srcId="{3D643AC2-4E46-419A-9549-A24CE5BC4821}" destId="{E9C3DA65-A57C-4664-B863-75F838143BEE}" srcOrd="1" destOrd="0" presId="urn:microsoft.com/office/officeart/2018/2/layout/IconVerticalSolidList"/>
    <dgm:cxn modelId="{6C394563-7D5D-4A09-8E6C-83B0C9AE1B1B}" type="presParOf" srcId="{3D643AC2-4E46-419A-9549-A24CE5BC4821}" destId="{BC88C041-AE27-4C49-8DBC-CA3B2004F355}" srcOrd="2" destOrd="0" presId="urn:microsoft.com/office/officeart/2018/2/layout/IconVerticalSolidList"/>
    <dgm:cxn modelId="{322E405D-B8B2-4613-BD65-FF2BE04D6466}" type="presParOf" srcId="{3D643AC2-4E46-419A-9549-A24CE5BC4821}" destId="{CE36623D-830B-41B8-949D-2F6B5F1394F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FBAD412-F88C-4925-9598-4B9C6F2CD2CF}" type="doc">
      <dgm:prSet loTypeId="urn:microsoft.com/office/officeart/2005/8/layout/list1" loCatId="list" qsTypeId="urn:microsoft.com/office/officeart/2005/8/quickstyle/simple1" qsCatId="simple" csTypeId="urn:microsoft.com/office/officeart/2005/8/colors/accent0_2" csCatId="mainScheme"/>
      <dgm:spPr/>
      <dgm:t>
        <a:bodyPr/>
        <a:lstStyle/>
        <a:p>
          <a:endParaRPr lang="en-US"/>
        </a:p>
      </dgm:t>
    </dgm:pt>
    <dgm:pt modelId="{BD465590-508E-4049-81E5-B45C29492BD6}">
      <dgm:prSet/>
      <dgm:spPr/>
      <dgm:t>
        <a:bodyPr/>
        <a:lstStyle/>
        <a:p>
          <a:r>
            <a:rPr lang="en-US"/>
            <a:t>Target Audience</a:t>
          </a:r>
        </a:p>
      </dgm:t>
    </dgm:pt>
    <dgm:pt modelId="{7B8CD6C1-235C-424D-8341-9FFD9D4DE48C}" type="parTrans" cxnId="{094B3D1E-DFB4-4F7B-A796-4958775F414F}">
      <dgm:prSet/>
      <dgm:spPr/>
      <dgm:t>
        <a:bodyPr/>
        <a:lstStyle/>
        <a:p>
          <a:endParaRPr lang="en-US"/>
        </a:p>
      </dgm:t>
    </dgm:pt>
    <dgm:pt modelId="{48AB3C90-A098-45BD-ACCE-99D8287E5323}" type="sibTrans" cxnId="{094B3D1E-DFB4-4F7B-A796-4958775F414F}">
      <dgm:prSet/>
      <dgm:spPr/>
      <dgm:t>
        <a:bodyPr/>
        <a:lstStyle/>
        <a:p>
          <a:endParaRPr lang="en-US"/>
        </a:p>
      </dgm:t>
    </dgm:pt>
    <dgm:pt modelId="{98F88AB0-A900-4FA0-989F-74B8D342D421}">
      <dgm:prSet/>
      <dgm:spPr/>
      <dgm:t>
        <a:bodyPr/>
        <a:lstStyle/>
        <a:p>
          <a:r>
            <a:rPr lang="en-US"/>
            <a:t>Ages 20-45, 78% female, 62% parents wanting family-friendly fitness</a:t>
          </a:r>
        </a:p>
      </dgm:t>
    </dgm:pt>
    <dgm:pt modelId="{652B667A-8D7B-4B02-BADD-4AEB358EC16F}" type="parTrans" cxnId="{84A34422-9A1C-478E-A320-BD2526128694}">
      <dgm:prSet/>
      <dgm:spPr/>
      <dgm:t>
        <a:bodyPr/>
        <a:lstStyle/>
        <a:p>
          <a:endParaRPr lang="en-US"/>
        </a:p>
      </dgm:t>
    </dgm:pt>
    <dgm:pt modelId="{CD6DA183-4171-499F-BDBB-D8D3DC2410B5}" type="sibTrans" cxnId="{84A34422-9A1C-478E-A320-BD2526128694}">
      <dgm:prSet/>
      <dgm:spPr/>
      <dgm:t>
        <a:bodyPr/>
        <a:lstStyle/>
        <a:p>
          <a:endParaRPr lang="en-US"/>
        </a:p>
      </dgm:t>
    </dgm:pt>
    <dgm:pt modelId="{545BF298-35B3-4023-AD30-6B1EE1D256C6}">
      <dgm:prSet/>
      <dgm:spPr/>
      <dgm:t>
        <a:bodyPr/>
        <a:lstStyle/>
        <a:p>
          <a:r>
            <a:rPr lang="en-US"/>
            <a:t>Schedule Preference</a:t>
          </a:r>
        </a:p>
      </dgm:t>
    </dgm:pt>
    <dgm:pt modelId="{7EB6DF94-2B9E-44BA-BCEE-BC96C6844FED}" type="parTrans" cxnId="{E053E235-68C1-47C9-8AAF-8D8592DEA969}">
      <dgm:prSet/>
      <dgm:spPr/>
      <dgm:t>
        <a:bodyPr/>
        <a:lstStyle/>
        <a:p>
          <a:endParaRPr lang="en-US"/>
        </a:p>
      </dgm:t>
    </dgm:pt>
    <dgm:pt modelId="{8861C92E-4869-43ED-BB29-CFC5304648B0}" type="sibTrans" cxnId="{E053E235-68C1-47C9-8AAF-8D8592DEA969}">
      <dgm:prSet/>
      <dgm:spPr/>
      <dgm:t>
        <a:bodyPr/>
        <a:lstStyle/>
        <a:p>
          <a:endParaRPr lang="en-US"/>
        </a:p>
      </dgm:t>
    </dgm:pt>
    <dgm:pt modelId="{C4DDEFCD-73BE-4A83-B371-BF36D76780CB}">
      <dgm:prSet/>
      <dgm:spPr/>
      <dgm:t>
        <a:bodyPr/>
        <a:lstStyle/>
        <a:p>
          <a:r>
            <a:rPr lang="en-US"/>
            <a:t>Evening classes (6-8pm) most popular or Saturday morning, for kids' sessions 4-5pm</a:t>
          </a:r>
        </a:p>
      </dgm:t>
    </dgm:pt>
    <dgm:pt modelId="{3AD5A8FE-DE69-4C38-9FBC-CB1750D1F3AD}" type="parTrans" cxnId="{9AF52C41-8337-4742-B807-785482E29E5D}">
      <dgm:prSet/>
      <dgm:spPr/>
      <dgm:t>
        <a:bodyPr/>
        <a:lstStyle/>
        <a:p>
          <a:endParaRPr lang="en-US"/>
        </a:p>
      </dgm:t>
    </dgm:pt>
    <dgm:pt modelId="{137F0C52-C562-4E00-9E3F-DC1414151638}" type="sibTrans" cxnId="{9AF52C41-8337-4742-B807-785482E29E5D}">
      <dgm:prSet/>
      <dgm:spPr/>
      <dgm:t>
        <a:bodyPr/>
        <a:lstStyle/>
        <a:p>
          <a:endParaRPr lang="en-US"/>
        </a:p>
      </dgm:t>
    </dgm:pt>
    <dgm:pt modelId="{C5805761-86B6-48DB-B35C-D7C518DFB0CF}">
      <dgm:prSet/>
      <dgm:spPr/>
      <dgm:t>
        <a:bodyPr/>
        <a:lstStyle/>
        <a:p>
          <a:r>
            <a:rPr lang="en-US"/>
            <a:t>Format Preferences</a:t>
          </a:r>
        </a:p>
      </dgm:t>
    </dgm:pt>
    <dgm:pt modelId="{30BA6FF7-F0EC-41D1-967E-9E03E6733D44}" type="parTrans" cxnId="{E07D3E16-E932-4090-8BC7-0F46D2653D5C}">
      <dgm:prSet/>
      <dgm:spPr/>
      <dgm:t>
        <a:bodyPr/>
        <a:lstStyle/>
        <a:p>
          <a:endParaRPr lang="en-US"/>
        </a:p>
      </dgm:t>
    </dgm:pt>
    <dgm:pt modelId="{7D1DB482-EBA4-4A73-B426-B671C8F5DDDA}" type="sibTrans" cxnId="{E07D3E16-E932-4090-8BC7-0F46D2653D5C}">
      <dgm:prSet/>
      <dgm:spPr/>
      <dgm:t>
        <a:bodyPr/>
        <a:lstStyle/>
        <a:p>
          <a:endParaRPr lang="en-US"/>
        </a:p>
      </dgm:t>
    </dgm:pt>
    <dgm:pt modelId="{242CF0A7-A8BC-4789-89B3-5D5743C2E7A6}">
      <dgm:prSet/>
      <dgm:spPr/>
      <dgm:t>
        <a:bodyPr/>
        <a:lstStyle/>
        <a:p>
          <a:r>
            <a:rPr lang="en-US"/>
            <a:t>71% interested in in-person; 42% want livestream options for flexibility</a:t>
          </a:r>
        </a:p>
      </dgm:t>
    </dgm:pt>
    <dgm:pt modelId="{75DD1F54-2352-4EBE-AB0C-B40F208125D5}" type="parTrans" cxnId="{44948A31-6C38-41E9-AB39-2C74C9B9AD22}">
      <dgm:prSet/>
      <dgm:spPr/>
      <dgm:t>
        <a:bodyPr/>
        <a:lstStyle/>
        <a:p>
          <a:endParaRPr lang="en-US"/>
        </a:p>
      </dgm:t>
    </dgm:pt>
    <dgm:pt modelId="{3209A7DE-24BC-4A97-A145-501453496088}" type="sibTrans" cxnId="{44948A31-6C38-41E9-AB39-2C74C9B9AD22}">
      <dgm:prSet/>
      <dgm:spPr/>
      <dgm:t>
        <a:bodyPr/>
        <a:lstStyle/>
        <a:p>
          <a:endParaRPr lang="en-US"/>
        </a:p>
      </dgm:t>
    </dgm:pt>
    <dgm:pt modelId="{8536A8DD-66D6-4B3F-9BDD-047BD713D834}">
      <dgm:prSet/>
      <dgm:spPr/>
      <dgm:t>
        <a:bodyPr/>
        <a:lstStyle/>
        <a:p>
          <a:r>
            <a:rPr lang="en-US"/>
            <a:t>Price Point</a:t>
          </a:r>
        </a:p>
      </dgm:t>
    </dgm:pt>
    <dgm:pt modelId="{F16A4AD6-7390-4EC7-8271-225F5AB08642}" type="parTrans" cxnId="{E916CE5A-6803-4997-AAC8-664E6550252C}">
      <dgm:prSet/>
      <dgm:spPr/>
      <dgm:t>
        <a:bodyPr/>
        <a:lstStyle/>
        <a:p>
          <a:endParaRPr lang="en-US"/>
        </a:p>
      </dgm:t>
    </dgm:pt>
    <dgm:pt modelId="{75CD134A-B21B-4021-8E52-E00AF247C398}" type="sibTrans" cxnId="{E916CE5A-6803-4997-AAC8-664E6550252C}">
      <dgm:prSet/>
      <dgm:spPr/>
      <dgm:t>
        <a:bodyPr/>
        <a:lstStyle/>
        <a:p>
          <a:endParaRPr lang="en-US"/>
        </a:p>
      </dgm:t>
    </dgm:pt>
    <dgm:pt modelId="{86BBF8FB-6A97-4B22-B812-589F232C8188}">
      <dgm:prSet/>
      <dgm:spPr/>
      <dgm:t>
        <a:bodyPr/>
        <a:lstStyle/>
        <a:p>
          <a:r>
            <a:rPr lang="en-US"/>
            <a:t>£5 - 6 per class average; willing to pay more for specialty classes</a:t>
          </a:r>
        </a:p>
      </dgm:t>
    </dgm:pt>
    <dgm:pt modelId="{6D60A12B-6CC6-45BE-95D5-75B3FFB2D615}" type="parTrans" cxnId="{40A7ACE3-2951-4001-AF65-FEB45188DC82}">
      <dgm:prSet/>
      <dgm:spPr/>
      <dgm:t>
        <a:bodyPr/>
        <a:lstStyle/>
        <a:p>
          <a:endParaRPr lang="en-US"/>
        </a:p>
      </dgm:t>
    </dgm:pt>
    <dgm:pt modelId="{D922BED3-AEAC-4A5D-9891-6E04F191C5FF}" type="sibTrans" cxnId="{40A7ACE3-2951-4001-AF65-FEB45188DC82}">
      <dgm:prSet/>
      <dgm:spPr/>
      <dgm:t>
        <a:bodyPr/>
        <a:lstStyle/>
        <a:p>
          <a:endParaRPr lang="en-US"/>
        </a:p>
      </dgm:t>
    </dgm:pt>
    <dgm:pt modelId="{FC9090FE-59D3-4439-9A38-AE6E73B77D3E}" type="pres">
      <dgm:prSet presAssocID="{4FBAD412-F88C-4925-9598-4B9C6F2CD2CF}" presName="linear" presStyleCnt="0">
        <dgm:presLayoutVars>
          <dgm:dir/>
          <dgm:animLvl val="lvl"/>
          <dgm:resizeHandles val="exact"/>
        </dgm:presLayoutVars>
      </dgm:prSet>
      <dgm:spPr/>
    </dgm:pt>
    <dgm:pt modelId="{B709A490-657A-4FF9-BE9E-A04DA5B4F7CD}" type="pres">
      <dgm:prSet presAssocID="{BD465590-508E-4049-81E5-B45C29492BD6}" presName="parentLin" presStyleCnt="0"/>
      <dgm:spPr/>
    </dgm:pt>
    <dgm:pt modelId="{D04181DA-647A-419C-836A-D54AE8511BB8}" type="pres">
      <dgm:prSet presAssocID="{BD465590-508E-4049-81E5-B45C29492BD6}" presName="parentLeftMargin" presStyleLbl="node1" presStyleIdx="0" presStyleCnt="8"/>
      <dgm:spPr/>
    </dgm:pt>
    <dgm:pt modelId="{6575572E-34BE-475D-AF4A-99BBF3F9B2D7}" type="pres">
      <dgm:prSet presAssocID="{BD465590-508E-4049-81E5-B45C29492BD6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67799DFF-0CE0-4359-9FFF-18C6CC80EA4B}" type="pres">
      <dgm:prSet presAssocID="{BD465590-508E-4049-81E5-B45C29492BD6}" presName="negativeSpace" presStyleCnt="0"/>
      <dgm:spPr/>
    </dgm:pt>
    <dgm:pt modelId="{E65D8754-2210-4B77-B920-08F20E3832EC}" type="pres">
      <dgm:prSet presAssocID="{BD465590-508E-4049-81E5-B45C29492BD6}" presName="childText" presStyleLbl="conFgAcc1" presStyleIdx="0" presStyleCnt="8">
        <dgm:presLayoutVars>
          <dgm:bulletEnabled val="1"/>
        </dgm:presLayoutVars>
      </dgm:prSet>
      <dgm:spPr/>
    </dgm:pt>
    <dgm:pt modelId="{F78F7259-0227-48D9-B39C-F440202BFE72}" type="pres">
      <dgm:prSet presAssocID="{48AB3C90-A098-45BD-ACCE-99D8287E5323}" presName="spaceBetweenRectangles" presStyleCnt="0"/>
      <dgm:spPr/>
    </dgm:pt>
    <dgm:pt modelId="{483018BB-6804-4B36-99FB-9AE5ADC61409}" type="pres">
      <dgm:prSet presAssocID="{98F88AB0-A900-4FA0-989F-74B8D342D421}" presName="parentLin" presStyleCnt="0"/>
      <dgm:spPr/>
    </dgm:pt>
    <dgm:pt modelId="{DC1A14FB-7D87-4920-886C-0CC9E1FDA50B}" type="pres">
      <dgm:prSet presAssocID="{98F88AB0-A900-4FA0-989F-74B8D342D421}" presName="parentLeftMargin" presStyleLbl="node1" presStyleIdx="0" presStyleCnt="8"/>
      <dgm:spPr/>
    </dgm:pt>
    <dgm:pt modelId="{DEAE3951-FCCA-4B94-94B9-9849F9A24036}" type="pres">
      <dgm:prSet presAssocID="{98F88AB0-A900-4FA0-989F-74B8D342D421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CCA2D8FB-8FCD-4020-A719-86B2BC6C8094}" type="pres">
      <dgm:prSet presAssocID="{98F88AB0-A900-4FA0-989F-74B8D342D421}" presName="negativeSpace" presStyleCnt="0"/>
      <dgm:spPr/>
    </dgm:pt>
    <dgm:pt modelId="{A7BEE616-542F-4A70-982E-D7A5769A6C6D}" type="pres">
      <dgm:prSet presAssocID="{98F88AB0-A900-4FA0-989F-74B8D342D421}" presName="childText" presStyleLbl="conFgAcc1" presStyleIdx="1" presStyleCnt="8">
        <dgm:presLayoutVars>
          <dgm:bulletEnabled val="1"/>
        </dgm:presLayoutVars>
      </dgm:prSet>
      <dgm:spPr/>
    </dgm:pt>
    <dgm:pt modelId="{EB3E2F95-9833-488B-9B2B-514FDAA245D1}" type="pres">
      <dgm:prSet presAssocID="{CD6DA183-4171-499F-BDBB-D8D3DC2410B5}" presName="spaceBetweenRectangles" presStyleCnt="0"/>
      <dgm:spPr/>
    </dgm:pt>
    <dgm:pt modelId="{E8FE26C2-8D65-4086-B61B-7A1F98275CD9}" type="pres">
      <dgm:prSet presAssocID="{545BF298-35B3-4023-AD30-6B1EE1D256C6}" presName="parentLin" presStyleCnt="0"/>
      <dgm:spPr/>
    </dgm:pt>
    <dgm:pt modelId="{A4555B59-0849-417C-8D0E-4AECF92889A9}" type="pres">
      <dgm:prSet presAssocID="{545BF298-35B3-4023-AD30-6B1EE1D256C6}" presName="parentLeftMargin" presStyleLbl="node1" presStyleIdx="1" presStyleCnt="8"/>
      <dgm:spPr/>
    </dgm:pt>
    <dgm:pt modelId="{DBD4CBBC-8753-4C6A-A53F-9FFBD9BCCA31}" type="pres">
      <dgm:prSet presAssocID="{545BF298-35B3-4023-AD30-6B1EE1D256C6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97F10821-2850-4956-8303-6D6E0FE7548A}" type="pres">
      <dgm:prSet presAssocID="{545BF298-35B3-4023-AD30-6B1EE1D256C6}" presName="negativeSpace" presStyleCnt="0"/>
      <dgm:spPr/>
    </dgm:pt>
    <dgm:pt modelId="{A63EE8B0-08BC-42A3-B971-633F29E61EC5}" type="pres">
      <dgm:prSet presAssocID="{545BF298-35B3-4023-AD30-6B1EE1D256C6}" presName="childText" presStyleLbl="conFgAcc1" presStyleIdx="2" presStyleCnt="8">
        <dgm:presLayoutVars>
          <dgm:bulletEnabled val="1"/>
        </dgm:presLayoutVars>
      </dgm:prSet>
      <dgm:spPr/>
    </dgm:pt>
    <dgm:pt modelId="{2A3A3B5B-4046-47F2-9B99-0865FF72367A}" type="pres">
      <dgm:prSet presAssocID="{8861C92E-4869-43ED-BB29-CFC5304648B0}" presName="spaceBetweenRectangles" presStyleCnt="0"/>
      <dgm:spPr/>
    </dgm:pt>
    <dgm:pt modelId="{5592E94B-8D58-4DD9-AA08-07D8390EBC8E}" type="pres">
      <dgm:prSet presAssocID="{C4DDEFCD-73BE-4A83-B371-BF36D76780CB}" presName="parentLin" presStyleCnt="0"/>
      <dgm:spPr/>
    </dgm:pt>
    <dgm:pt modelId="{D4F1F2C6-7461-4E2D-9790-C2FCCEF7ADE6}" type="pres">
      <dgm:prSet presAssocID="{C4DDEFCD-73BE-4A83-B371-BF36D76780CB}" presName="parentLeftMargin" presStyleLbl="node1" presStyleIdx="2" presStyleCnt="8"/>
      <dgm:spPr/>
    </dgm:pt>
    <dgm:pt modelId="{09AA4578-684E-423E-BFF3-7EBD225FBD8A}" type="pres">
      <dgm:prSet presAssocID="{C4DDEFCD-73BE-4A83-B371-BF36D76780CB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4CFB0440-413D-40C7-91D8-9C9C62018A52}" type="pres">
      <dgm:prSet presAssocID="{C4DDEFCD-73BE-4A83-B371-BF36D76780CB}" presName="negativeSpace" presStyleCnt="0"/>
      <dgm:spPr/>
    </dgm:pt>
    <dgm:pt modelId="{38E9EFC1-D39E-477C-9895-E0745C3F1028}" type="pres">
      <dgm:prSet presAssocID="{C4DDEFCD-73BE-4A83-B371-BF36D76780CB}" presName="childText" presStyleLbl="conFgAcc1" presStyleIdx="3" presStyleCnt="8">
        <dgm:presLayoutVars>
          <dgm:bulletEnabled val="1"/>
        </dgm:presLayoutVars>
      </dgm:prSet>
      <dgm:spPr/>
    </dgm:pt>
    <dgm:pt modelId="{B6C4547C-A5A4-4925-BBC9-C5D3E140543E}" type="pres">
      <dgm:prSet presAssocID="{137F0C52-C562-4E00-9E3F-DC1414151638}" presName="spaceBetweenRectangles" presStyleCnt="0"/>
      <dgm:spPr/>
    </dgm:pt>
    <dgm:pt modelId="{08B48933-2F8B-40F0-BA37-23BE80DB2C7F}" type="pres">
      <dgm:prSet presAssocID="{C5805761-86B6-48DB-B35C-D7C518DFB0CF}" presName="parentLin" presStyleCnt="0"/>
      <dgm:spPr/>
    </dgm:pt>
    <dgm:pt modelId="{F3DDC3ED-339A-4FF5-BD72-8E300CC52A2A}" type="pres">
      <dgm:prSet presAssocID="{C5805761-86B6-48DB-B35C-D7C518DFB0CF}" presName="parentLeftMargin" presStyleLbl="node1" presStyleIdx="3" presStyleCnt="8"/>
      <dgm:spPr/>
    </dgm:pt>
    <dgm:pt modelId="{83017FE6-1FD9-4F03-B438-7655A9BA88BF}" type="pres">
      <dgm:prSet presAssocID="{C5805761-86B6-48DB-B35C-D7C518DFB0CF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6422C4C8-2F3E-4B11-AA08-F323E067FBB3}" type="pres">
      <dgm:prSet presAssocID="{C5805761-86B6-48DB-B35C-D7C518DFB0CF}" presName="negativeSpace" presStyleCnt="0"/>
      <dgm:spPr/>
    </dgm:pt>
    <dgm:pt modelId="{E00BC1CF-9883-43F5-B7DA-0551FBD5DB9F}" type="pres">
      <dgm:prSet presAssocID="{C5805761-86B6-48DB-B35C-D7C518DFB0CF}" presName="childText" presStyleLbl="conFgAcc1" presStyleIdx="4" presStyleCnt="8">
        <dgm:presLayoutVars>
          <dgm:bulletEnabled val="1"/>
        </dgm:presLayoutVars>
      </dgm:prSet>
      <dgm:spPr/>
    </dgm:pt>
    <dgm:pt modelId="{3F56F461-C25A-49FF-9520-7492A806B5BC}" type="pres">
      <dgm:prSet presAssocID="{7D1DB482-EBA4-4A73-B426-B671C8F5DDDA}" presName="spaceBetweenRectangles" presStyleCnt="0"/>
      <dgm:spPr/>
    </dgm:pt>
    <dgm:pt modelId="{A647999D-0665-47F8-8153-2A67EA42CFFA}" type="pres">
      <dgm:prSet presAssocID="{242CF0A7-A8BC-4789-89B3-5D5743C2E7A6}" presName="parentLin" presStyleCnt="0"/>
      <dgm:spPr/>
    </dgm:pt>
    <dgm:pt modelId="{18428A85-FF6F-44B7-8F2B-47052AA4AE9F}" type="pres">
      <dgm:prSet presAssocID="{242CF0A7-A8BC-4789-89B3-5D5743C2E7A6}" presName="parentLeftMargin" presStyleLbl="node1" presStyleIdx="4" presStyleCnt="8"/>
      <dgm:spPr/>
    </dgm:pt>
    <dgm:pt modelId="{4252B6E8-5E80-4F0B-BCB8-A0083068B61A}" type="pres">
      <dgm:prSet presAssocID="{242CF0A7-A8BC-4789-89B3-5D5743C2E7A6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7FC5F85A-7196-4BA4-A4C4-352CC11BB47C}" type="pres">
      <dgm:prSet presAssocID="{242CF0A7-A8BC-4789-89B3-5D5743C2E7A6}" presName="negativeSpace" presStyleCnt="0"/>
      <dgm:spPr/>
    </dgm:pt>
    <dgm:pt modelId="{264A2D8E-442C-4C26-BE33-174B84ED2C0A}" type="pres">
      <dgm:prSet presAssocID="{242CF0A7-A8BC-4789-89B3-5D5743C2E7A6}" presName="childText" presStyleLbl="conFgAcc1" presStyleIdx="5" presStyleCnt="8">
        <dgm:presLayoutVars>
          <dgm:bulletEnabled val="1"/>
        </dgm:presLayoutVars>
      </dgm:prSet>
      <dgm:spPr/>
    </dgm:pt>
    <dgm:pt modelId="{6F30EC1A-1AFC-4190-93FB-B12EC3F72D64}" type="pres">
      <dgm:prSet presAssocID="{3209A7DE-24BC-4A97-A145-501453496088}" presName="spaceBetweenRectangles" presStyleCnt="0"/>
      <dgm:spPr/>
    </dgm:pt>
    <dgm:pt modelId="{B838D081-DBAC-4EE7-9C91-A81005C5CB15}" type="pres">
      <dgm:prSet presAssocID="{8536A8DD-66D6-4B3F-9BDD-047BD713D834}" presName="parentLin" presStyleCnt="0"/>
      <dgm:spPr/>
    </dgm:pt>
    <dgm:pt modelId="{96785FF8-BDBF-48B9-895B-65892B8949B8}" type="pres">
      <dgm:prSet presAssocID="{8536A8DD-66D6-4B3F-9BDD-047BD713D834}" presName="parentLeftMargin" presStyleLbl="node1" presStyleIdx="5" presStyleCnt="8"/>
      <dgm:spPr/>
    </dgm:pt>
    <dgm:pt modelId="{6E76543D-D617-44E1-88BB-ADC515037C08}" type="pres">
      <dgm:prSet presAssocID="{8536A8DD-66D6-4B3F-9BDD-047BD713D834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988DBF9F-1A3A-464E-A4E2-6AA2595D1C0D}" type="pres">
      <dgm:prSet presAssocID="{8536A8DD-66D6-4B3F-9BDD-047BD713D834}" presName="negativeSpace" presStyleCnt="0"/>
      <dgm:spPr/>
    </dgm:pt>
    <dgm:pt modelId="{6D6418FB-62B1-4D9F-96CF-25F21D476ADE}" type="pres">
      <dgm:prSet presAssocID="{8536A8DD-66D6-4B3F-9BDD-047BD713D834}" presName="childText" presStyleLbl="conFgAcc1" presStyleIdx="6" presStyleCnt="8">
        <dgm:presLayoutVars>
          <dgm:bulletEnabled val="1"/>
        </dgm:presLayoutVars>
      </dgm:prSet>
      <dgm:spPr/>
    </dgm:pt>
    <dgm:pt modelId="{7EFA2C66-D3DF-42CB-B74B-FBCD8BEA3592}" type="pres">
      <dgm:prSet presAssocID="{75CD134A-B21B-4021-8E52-E00AF247C398}" presName="spaceBetweenRectangles" presStyleCnt="0"/>
      <dgm:spPr/>
    </dgm:pt>
    <dgm:pt modelId="{565418EF-7C6E-46FB-A1B2-5A37AD850A22}" type="pres">
      <dgm:prSet presAssocID="{86BBF8FB-6A97-4B22-B812-589F232C8188}" presName="parentLin" presStyleCnt="0"/>
      <dgm:spPr/>
    </dgm:pt>
    <dgm:pt modelId="{1A2CC518-D238-401A-ABF6-6B22DD8B0548}" type="pres">
      <dgm:prSet presAssocID="{86BBF8FB-6A97-4B22-B812-589F232C8188}" presName="parentLeftMargin" presStyleLbl="node1" presStyleIdx="6" presStyleCnt="8"/>
      <dgm:spPr/>
    </dgm:pt>
    <dgm:pt modelId="{B398A69D-FE1A-4D9E-8565-9370667A3ADD}" type="pres">
      <dgm:prSet presAssocID="{86BBF8FB-6A97-4B22-B812-589F232C8188}" presName="parentText" presStyleLbl="node1" presStyleIdx="7" presStyleCnt="8">
        <dgm:presLayoutVars>
          <dgm:chMax val="0"/>
          <dgm:bulletEnabled val="1"/>
        </dgm:presLayoutVars>
      </dgm:prSet>
      <dgm:spPr/>
    </dgm:pt>
    <dgm:pt modelId="{E6D3E984-E0A7-48C8-B60D-8BC98B6014CF}" type="pres">
      <dgm:prSet presAssocID="{86BBF8FB-6A97-4B22-B812-589F232C8188}" presName="negativeSpace" presStyleCnt="0"/>
      <dgm:spPr/>
    </dgm:pt>
    <dgm:pt modelId="{D4A0EC17-ED33-4F50-B3F7-33C03C9B004C}" type="pres">
      <dgm:prSet presAssocID="{86BBF8FB-6A97-4B22-B812-589F232C8188}" presName="childText" presStyleLbl="conFgAcc1" presStyleIdx="7" presStyleCnt="8">
        <dgm:presLayoutVars>
          <dgm:bulletEnabled val="1"/>
        </dgm:presLayoutVars>
      </dgm:prSet>
      <dgm:spPr/>
    </dgm:pt>
  </dgm:ptLst>
  <dgm:cxnLst>
    <dgm:cxn modelId="{757ED704-1130-4270-AC75-0A5839DB3794}" type="presOf" srcId="{C5805761-86B6-48DB-B35C-D7C518DFB0CF}" destId="{F3DDC3ED-339A-4FF5-BD72-8E300CC52A2A}" srcOrd="0" destOrd="0" presId="urn:microsoft.com/office/officeart/2005/8/layout/list1"/>
    <dgm:cxn modelId="{53EF430C-FC07-4E43-A15E-FAF121F1AE4F}" type="presOf" srcId="{98F88AB0-A900-4FA0-989F-74B8D342D421}" destId="{DC1A14FB-7D87-4920-886C-0CC9E1FDA50B}" srcOrd="0" destOrd="0" presId="urn:microsoft.com/office/officeart/2005/8/layout/list1"/>
    <dgm:cxn modelId="{E07D3E16-E932-4090-8BC7-0F46D2653D5C}" srcId="{4FBAD412-F88C-4925-9598-4B9C6F2CD2CF}" destId="{C5805761-86B6-48DB-B35C-D7C518DFB0CF}" srcOrd="4" destOrd="0" parTransId="{30BA6FF7-F0EC-41D1-967E-9E03E6733D44}" sibTransId="{7D1DB482-EBA4-4A73-B426-B671C8F5DDDA}"/>
    <dgm:cxn modelId="{094B3D1E-DFB4-4F7B-A796-4958775F414F}" srcId="{4FBAD412-F88C-4925-9598-4B9C6F2CD2CF}" destId="{BD465590-508E-4049-81E5-B45C29492BD6}" srcOrd="0" destOrd="0" parTransId="{7B8CD6C1-235C-424D-8341-9FFD9D4DE48C}" sibTransId="{48AB3C90-A098-45BD-ACCE-99D8287E5323}"/>
    <dgm:cxn modelId="{84A34422-9A1C-478E-A320-BD2526128694}" srcId="{4FBAD412-F88C-4925-9598-4B9C6F2CD2CF}" destId="{98F88AB0-A900-4FA0-989F-74B8D342D421}" srcOrd="1" destOrd="0" parTransId="{652B667A-8D7B-4B02-BADD-4AEB358EC16F}" sibTransId="{CD6DA183-4171-499F-BDBB-D8D3DC2410B5}"/>
    <dgm:cxn modelId="{8735402A-912B-4F77-A4EF-BB85A13BBBE3}" type="presOf" srcId="{86BBF8FB-6A97-4B22-B812-589F232C8188}" destId="{1A2CC518-D238-401A-ABF6-6B22DD8B0548}" srcOrd="0" destOrd="0" presId="urn:microsoft.com/office/officeart/2005/8/layout/list1"/>
    <dgm:cxn modelId="{44948A31-6C38-41E9-AB39-2C74C9B9AD22}" srcId="{4FBAD412-F88C-4925-9598-4B9C6F2CD2CF}" destId="{242CF0A7-A8BC-4789-89B3-5D5743C2E7A6}" srcOrd="5" destOrd="0" parTransId="{75DD1F54-2352-4EBE-AB0C-B40F208125D5}" sibTransId="{3209A7DE-24BC-4A97-A145-501453496088}"/>
    <dgm:cxn modelId="{4BACF232-F130-48B7-A512-BDA9D026EB31}" type="presOf" srcId="{545BF298-35B3-4023-AD30-6B1EE1D256C6}" destId="{A4555B59-0849-417C-8D0E-4AECF92889A9}" srcOrd="0" destOrd="0" presId="urn:microsoft.com/office/officeart/2005/8/layout/list1"/>
    <dgm:cxn modelId="{E053E235-68C1-47C9-8AAF-8D8592DEA969}" srcId="{4FBAD412-F88C-4925-9598-4B9C6F2CD2CF}" destId="{545BF298-35B3-4023-AD30-6B1EE1D256C6}" srcOrd="2" destOrd="0" parTransId="{7EB6DF94-2B9E-44BA-BCEE-BC96C6844FED}" sibTransId="{8861C92E-4869-43ED-BB29-CFC5304648B0}"/>
    <dgm:cxn modelId="{9AF52C41-8337-4742-B807-785482E29E5D}" srcId="{4FBAD412-F88C-4925-9598-4B9C6F2CD2CF}" destId="{C4DDEFCD-73BE-4A83-B371-BF36D76780CB}" srcOrd="3" destOrd="0" parTransId="{3AD5A8FE-DE69-4C38-9FBC-CB1750D1F3AD}" sibTransId="{137F0C52-C562-4E00-9E3F-DC1414151638}"/>
    <dgm:cxn modelId="{6F8D8343-F046-48EB-A46D-C60D722EEFFE}" type="presOf" srcId="{242CF0A7-A8BC-4789-89B3-5D5743C2E7A6}" destId="{4252B6E8-5E80-4F0B-BCB8-A0083068B61A}" srcOrd="1" destOrd="0" presId="urn:microsoft.com/office/officeart/2005/8/layout/list1"/>
    <dgm:cxn modelId="{BC659C4A-9718-4E05-BDD5-A8E31A549BF1}" type="presOf" srcId="{8536A8DD-66D6-4B3F-9BDD-047BD713D834}" destId="{96785FF8-BDBF-48B9-895B-65892B8949B8}" srcOrd="0" destOrd="0" presId="urn:microsoft.com/office/officeart/2005/8/layout/list1"/>
    <dgm:cxn modelId="{79603A6F-BC90-4459-9A02-565943952055}" type="presOf" srcId="{545BF298-35B3-4023-AD30-6B1EE1D256C6}" destId="{DBD4CBBC-8753-4C6A-A53F-9FFBD9BCCA31}" srcOrd="1" destOrd="0" presId="urn:microsoft.com/office/officeart/2005/8/layout/list1"/>
    <dgm:cxn modelId="{40EC1151-9B7A-4E3C-9EB5-AC900BFEB25A}" type="presOf" srcId="{98F88AB0-A900-4FA0-989F-74B8D342D421}" destId="{DEAE3951-FCCA-4B94-94B9-9849F9A24036}" srcOrd="1" destOrd="0" presId="urn:microsoft.com/office/officeart/2005/8/layout/list1"/>
    <dgm:cxn modelId="{793AEF54-EE9C-4BB3-9E52-B98810FB5D7A}" type="presOf" srcId="{BD465590-508E-4049-81E5-B45C29492BD6}" destId="{D04181DA-647A-419C-836A-D54AE8511BB8}" srcOrd="0" destOrd="0" presId="urn:microsoft.com/office/officeart/2005/8/layout/list1"/>
    <dgm:cxn modelId="{E916CE5A-6803-4997-AAC8-664E6550252C}" srcId="{4FBAD412-F88C-4925-9598-4B9C6F2CD2CF}" destId="{8536A8DD-66D6-4B3F-9BDD-047BD713D834}" srcOrd="6" destOrd="0" parTransId="{F16A4AD6-7390-4EC7-8271-225F5AB08642}" sibTransId="{75CD134A-B21B-4021-8E52-E00AF247C398}"/>
    <dgm:cxn modelId="{431CF18C-E7FD-41AB-9F01-FFFBA2571D98}" type="presOf" srcId="{86BBF8FB-6A97-4B22-B812-589F232C8188}" destId="{B398A69D-FE1A-4D9E-8565-9370667A3ADD}" srcOrd="1" destOrd="0" presId="urn:microsoft.com/office/officeart/2005/8/layout/list1"/>
    <dgm:cxn modelId="{7AE18494-3CF5-47F8-A06D-078593E57253}" type="presOf" srcId="{BD465590-508E-4049-81E5-B45C29492BD6}" destId="{6575572E-34BE-475D-AF4A-99BBF3F9B2D7}" srcOrd="1" destOrd="0" presId="urn:microsoft.com/office/officeart/2005/8/layout/list1"/>
    <dgm:cxn modelId="{76E67496-94C6-40B1-B262-5275BE81D358}" type="presOf" srcId="{4FBAD412-F88C-4925-9598-4B9C6F2CD2CF}" destId="{FC9090FE-59D3-4439-9A38-AE6E73B77D3E}" srcOrd="0" destOrd="0" presId="urn:microsoft.com/office/officeart/2005/8/layout/list1"/>
    <dgm:cxn modelId="{7938CBBE-9A50-4C96-ACE5-4CC66D8ACF83}" type="presOf" srcId="{8536A8DD-66D6-4B3F-9BDD-047BD713D834}" destId="{6E76543D-D617-44E1-88BB-ADC515037C08}" srcOrd="1" destOrd="0" presId="urn:microsoft.com/office/officeart/2005/8/layout/list1"/>
    <dgm:cxn modelId="{9C31FBC8-5A40-4088-9CC8-C1ED14E3B6C8}" type="presOf" srcId="{C4DDEFCD-73BE-4A83-B371-BF36D76780CB}" destId="{09AA4578-684E-423E-BFF3-7EBD225FBD8A}" srcOrd="1" destOrd="0" presId="urn:microsoft.com/office/officeart/2005/8/layout/list1"/>
    <dgm:cxn modelId="{36B68BDE-881B-46C1-90C2-4904E51DE202}" type="presOf" srcId="{242CF0A7-A8BC-4789-89B3-5D5743C2E7A6}" destId="{18428A85-FF6F-44B7-8F2B-47052AA4AE9F}" srcOrd="0" destOrd="0" presId="urn:microsoft.com/office/officeart/2005/8/layout/list1"/>
    <dgm:cxn modelId="{5FFE3DE2-8700-4DED-855C-FDDADB0B677A}" type="presOf" srcId="{C4DDEFCD-73BE-4A83-B371-BF36D76780CB}" destId="{D4F1F2C6-7461-4E2D-9790-C2FCCEF7ADE6}" srcOrd="0" destOrd="0" presId="urn:microsoft.com/office/officeart/2005/8/layout/list1"/>
    <dgm:cxn modelId="{40A7ACE3-2951-4001-AF65-FEB45188DC82}" srcId="{4FBAD412-F88C-4925-9598-4B9C6F2CD2CF}" destId="{86BBF8FB-6A97-4B22-B812-589F232C8188}" srcOrd="7" destOrd="0" parTransId="{6D60A12B-6CC6-45BE-95D5-75B3FFB2D615}" sibTransId="{D922BED3-AEAC-4A5D-9891-6E04F191C5FF}"/>
    <dgm:cxn modelId="{99D2A0FE-FFB7-43C1-A153-D51207393493}" type="presOf" srcId="{C5805761-86B6-48DB-B35C-D7C518DFB0CF}" destId="{83017FE6-1FD9-4F03-B438-7655A9BA88BF}" srcOrd="1" destOrd="0" presId="urn:microsoft.com/office/officeart/2005/8/layout/list1"/>
    <dgm:cxn modelId="{EA0ECA33-9C5A-4177-8BD6-401EFE96134C}" type="presParOf" srcId="{FC9090FE-59D3-4439-9A38-AE6E73B77D3E}" destId="{B709A490-657A-4FF9-BE9E-A04DA5B4F7CD}" srcOrd="0" destOrd="0" presId="urn:microsoft.com/office/officeart/2005/8/layout/list1"/>
    <dgm:cxn modelId="{DB39CD84-B77B-4CEF-B106-4141EEC61118}" type="presParOf" srcId="{B709A490-657A-4FF9-BE9E-A04DA5B4F7CD}" destId="{D04181DA-647A-419C-836A-D54AE8511BB8}" srcOrd="0" destOrd="0" presId="urn:microsoft.com/office/officeart/2005/8/layout/list1"/>
    <dgm:cxn modelId="{B3B3E5A7-4000-4E43-AEA7-DD206E6E0461}" type="presParOf" srcId="{B709A490-657A-4FF9-BE9E-A04DA5B4F7CD}" destId="{6575572E-34BE-475D-AF4A-99BBF3F9B2D7}" srcOrd="1" destOrd="0" presId="urn:microsoft.com/office/officeart/2005/8/layout/list1"/>
    <dgm:cxn modelId="{C680CBC8-2D3B-4791-B37E-7BC326AD4B10}" type="presParOf" srcId="{FC9090FE-59D3-4439-9A38-AE6E73B77D3E}" destId="{67799DFF-0CE0-4359-9FFF-18C6CC80EA4B}" srcOrd="1" destOrd="0" presId="urn:microsoft.com/office/officeart/2005/8/layout/list1"/>
    <dgm:cxn modelId="{6B45BD92-FA07-4FA6-97AC-AB41474C3015}" type="presParOf" srcId="{FC9090FE-59D3-4439-9A38-AE6E73B77D3E}" destId="{E65D8754-2210-4B77-B920-08F20E3832EC}" srcOrd="2" destOrd="0" presId="urn:microsoft.com/office/officeart/2005/8/layout/list1"/>
    <dgm:cxn modelId="{4439B17D-4DB2-4C4B-AE10-083AFEFE8CBD}" type="presParOf" srcId="{FC9090FE-59D3-4439-9A38-AE6E73B77D3E}" destId="{F78F7259-0227-48D9-B39C-F440202BFE72}" srcOrd="3" destOrd="0" presId="urn:microsoft.com/office/officeart/2005/8/layout/list1"/>
    <dgm:cxn modelId="{091C82E0-4372-4762-945E-4C8346E489BA}" type="presParOf" srcId="{FC9090FE-59D3-4439-9A38-AE6E73B77D3E}" destId="{483018BB-6804-4B36-99FB-9AE5ADC61409}" srcOrd="4" destOrd="0" presId="urn:microsoft.com/office/officeart/2005/8/layout/list1"/>
    <dgm:cxn modelId="{B7CAAD97-DEE5-462F-A99A-C9BA49F6E0DB}" type="presParOf" srcId="{483018BB-6804-4B36-99FB-9AE5ADC61409}" destId="{DC1A14FB-7D87-4920-886C-0CC9E1FDA50B}" srcOrd="0" destOrd="0" presId="urn:microsoft.com/office/officeart/2005/8/layout/list1"/>
    <dgm:cxn modelId="{A64A5877-8BAA-4BF9-90A8-7A02F815D462}" type="presParOf" srcId="{483018BB-6804-4B36-99FB-9AE5ADC61409}" destId="{DEAE3951-FCCA-4B94-94B9-9849F9A24036}" srcOrd="1" destOrd="0" presId="urn:microsoft.com/office/officeart/2005/8/layout/list1"/>
    <dgm:cxn modelId="{06F5B00B-C73A-4D11-83B0-E5CD0BD3FEC8}" type="presParOf" srcId="{FC9090FE-59D3-4439-9A38-AE6E73B77D3E}" destId="{CCA2D8FB-8FCD-4020-A719-86B2BC6C8094}" srcOrd="5" destOrd="0" presId="urn:microsoft.com/office/officeart/2005/8/layout/list1"/>
    <dgm:cxn modelId="{A0A10DE3-480C-480C-9212-EC9795A7E6FA}" type="presParOf" srcId="{FC9090FE-59D3-4439-9A38-AE6E73B77D3E}" destId="{A7BEE616-542F-4A70-982E-D7A5769A6C6D}" srcOrd="6" destOrd="0" presId="urn:microsoft.com/office/officeart/2005/8/layout/list1"/>
    <dgm:cxn modelId="{1D77C4C7-2DE2-463E-B252-031EFE2C8A25}" type="presParOf" srcId="{FC9090FE-59D3-4439-9A38-AE6E73B77D3E}" destId="{EB3E2F95-9833-488B-9B2B-514FDAA245D1}" srcOrd="7" destOrd="0" presId="urn:microsoft.com/office/officeart/2005/8/layout/list1"/>
    <dgm:cxn modelId="{5600AAF9-73BA-4D9C-9990-9F474524B653}" type="presParOf" srcId="{FC9090FE-59D3-4439-9A38-AE6E73B77D3E}" destId="{E8FE26C2-8D65-4086-B61B-7A1F98275CD9}" srcOrd="8" destOrd="0" presId="urn:microsoft.com/office/officeart/2005/8/layout/list1"/>
    <dgm:cxn modelId="{70ADDD7F-A7A2-4135-A37F-FD10A2518C4A}" type="presParOf" srcId="{E8FE26C2-8D65-4086-B61B-7A1F98275CD9}" destId="{A4555B59-0849-417C-8D0E-4AECF92889A9}" srcOrd="0" destOrd="0" presId="urn:microsoft.com/office/officeart/2005/8/layout/list1"/>
    <dgm:cxn modelId="{132F7A29-EA6D-415D-A20D-FB7A2A17B1AD}" type="presParOf" srcId="{E8FE26C2-8D65-4086-B61B-7A1F98275CD9}" destId="{DBD4CBBC-8753-4C6A-A53F-9FFBD9BCCA31}" srcOrd="1" destOrd="0" presId="urn:microsoft.com/office/officeart/2005/8/layout/list1"/>
    <dgm:cxn modelId="{81E7572C-EE11-4599-8B21-8C65683FA940}" type="presParOf" srcId="{FC9090FE-59D3-4439-9A38-AE6E73B77D3E}" destId="{97F10821-2850-4956-8303-6D6E0FE7548A}" srcOrd="9" destOrd="0" presId="urn:microsoft.com/office/officeart/2005/8/layout/list1"/>
    <dgm:cxn modelId="{2BBA9FCA-96EC-47C6-93DD-C98700D4B6A5}" type="presParOf" srcId="{FC9090FE-59D3-4439-9A38-AE6E73B77D3E}" destId="{A63EE8B0-08BC-42A3-B971-633F29E61EC5}" srcOrd="10" destOrd="0" presId="urn:microsoft.com/office/officeart/2005/8/layout/list1"/>
    <dgm:cxn modelId="{B73C4232-A37F-4519-A5BA-44EF4C6C14D7}" type="presParOf" srcId="{FC9090FE-59D3-4439-9A38-AE6E73B77D3E}" destId="{2A3A3B5B-4046-47F2-9B99-0865FF72367A}" srcOrd="11" destOrd="0" presId="urn:microsoft.com/office/officeart/2005/8/layout/list1"/>
    <dgm:cxn modelId="{E25F02B1-02DE-43EE-A635-5CF6028D27C1}" type="presParOf" srcId="{FC9090FE-59D3-4439-9A38-AE6E73B77D3E}" destId="{5592E94B-8D58-4DD9-AA08-07D8390EBC8E}" srcOrd="12" destOrd="0" presId="urn:microsoft.com/office/officeart/2005/8/layout/list1"/>
    <dgm:cxn modelId="{9A39DDF3-1227-4EBB-B48E-038F6E413C23}" type="presParOf" srcId="{5592E94B-8D58-4DD9-AA08-07D8390EBC8E}" destId="{D4F1F2C6-7461-4E2D-9790-C2FCCEF7ADE6}" srcOrd="0" destOrd="0" presId="urn:microsoft.com/office/officeart/2005/8/layout/list1"/>
    <dgm:cxn modelId="{24B03F35-D89F-4C57-9317-9CA3A20072CB}" type="presParOf" srcId="{5592E94B-8D58-4DD9-AA08-07D8390EBC8E}" destId="{09AA4578-684E-423E-BFF3-7EBD225FBD8A}" srcOrd="1" destOrd="0" presId="urn:microsoft.com/office/officeart/2005/8/layout/list1"/>
    <dgm:cxn modelId="{A8720EFA-F6D5-4B69-AAC5-3AF936DBC149}" type="presParOf" srcId="{FC9090FE-59D3-4439-9A38-AE6E73B77D3E}" destId="{4CFB0440-413D-40C7-91D8-9C9C62018A52}" srcOrd="13" destOrd="0" presId="urn:microsoft.com/office/officeart/2005/8/layout/list1"/>
    <dgm:cxn modelId="{B7B780DF-F8CA-436F-A20F-5D67A4588D2B}" type="presParOf" srcId="{FC9090FE-59D3-4439-9A38-AE6E73B77D3E}" destId="{38E9EFC1-D39E-477C-9895-E0745C3F1028}" srcOrd="14" destOrd="0" presId="urn:microsoft.com/office/officeart/2005/8/layout/list1"/>
    <dgm:cxn modelId="{E74A3853-4BE4-49A2-AE5A-2401C7CBB8CA}" type="presParOf" srcId="{FC9090FE-59D3-4439-9A38-AE6E73B77D3E}" destId="{B6C4547C-A5A4-4925-BBC9-C5D3E140543E}" srcOrd="15" destOrd="0" presId="urn:microsoft.com/office/officeart/2005/8/layout/list1"/>
    <dgm:cxn modelId="{5ACF157D-54C2-429D-9997-762FCF80870C}" type="presParOf" srcId="{FC9090FE-59D3-4439-9A38-AE6E73B77D3E}" destId="{08B48933-2F8B-40F0-BA37-23BE80DB2C7F}" srcOrd="16" destOrd="0" presId="urn:microsoft.com/office/officeart/2005/8/layout/list1"/>
    <dgm:cxn modelId="{6922E383-D1BB-4976-BEFF-66E03319DA17}" type="presParOf" srcId="{08B48933-2F8B-40F0-BA37-23BE80DB2C7F}" destId="{F3DDC3ED-339A-4FF5-BD72-8E300CC52A2A}" srcOrd="0" destOrd="0" presId="urn:microsoft.com/office/officeart/2005/8/layout/list1"/>
    <dgm:cxn modelId="{8260EE37-AB3B-4864-9C37-4EDE2C5998F4}" type="presParOf" srcId="{08B48933-2F8B-40F0-BA37-23BE80DB2C7F}" destId="{83017FE6-1FD9-4F03-B438-7655A9BA88BF}" srcOrd="1" destOrd="0" presId="urn:microsoft.com/office/officeart/2005/8/layout/list1"/>
    <dgm:cxn modelId="{808F43CA-9C90-4587-BB71-E3F4F4F9A675}" type="presParOf" srcId="{FC9090FE-59D3-4439-9A38-AE6E73B77D3E}" destId="{6422C4C8-2F3E-4B11-AA08-F323E067FBB3}" srcOrd="17" destOrd="0" presId="urn:microsoft.com/office/officeart/2005/8/layout/list1"/>
    <dgm:cxn modelId="{D1325AB4-D23A-4B1F-A12B-A9AA150BD061}" type="presParOf" srcId="{FC9090FE-59D3-4439-9A38-AE6E73B77D3E}" destId="{E00BC1CF-9883-43F5-B7DA-0551FBD5DB9F}" srcOrd="18" destOrd="0" presId="urn:microsoft.com/office/officeart/2005/8/layout/list1"/>
    <dgm:cxn modelId="{16765C9C-D203-4B4E-BD78-855C2C5FF0EC}" type="presParOf" srcId="{FC9090FE-59D3-4439-9A38-AE6E73B77D3E}" destId="{3F56F461-C25A-49FF-9520-7492A806B5BC}" srcOrd="19" destOrd="0" presId="urn:microsoft.com/office/officeart/2005/8/layout/list1"/>
    <dgm:cxn modelId="{15067242-19FB-4F6C-A5A1-8EF7C2A34C01}" type="presParOf" srcId="{FC9090FE-59D3-4439-9A38-AE6E73B77D3E}" destId="{A647999D-0665-47F8-8153-2A67EA42CFFA}" srcOrd="20" destOrd="0" presId="urn:microsoft.com/office/officeart/2005/8/layout/list1"/>
    <dgm:cxn modelId="{6F3F7BCC-AE83-41A3-8728-E51FEFA8ADBB}" type="presParOf" srcId="{A647999D-0665-47F8-8153-2A67EA42CFFA}" destId="{18428A85-FF6F-44B7-8F2B-47052AA4AE9F}" srcOrd="0" destOrd="0" presId="urn:microsoft.com/office/officeart/2005/8/layout/list1"/>
    <dgm:cxn modelId="{D36666E2-3B62-46E2-9BF3-E67D5BCB7A63}" type="presParOf" srcId="{A647999D-0665-47F8-8153-2A67EA42CFFA}" destId="{4252B6E8-5E80-4F0B-BCB8-A0083068B61A}" srcOrd="1" destOrd="0" presId="urn:microsoft.com/office/officeart/2005/8/layout/list1"/>
    <dgm:cxn modelId="{60C374E2-BACF-45C6-9FE8-98D864A9DA55}" type="presParOf" srcId="{FC9090FE-59D3-4439-9A38-AE6E73B77D3E}" destId="{7FC5F85A-7196-4BA4-A4C4-352CC11BB47C}" srcOrd="21" destOrd="0" presId="urn:microsoft.com/office/officeart/2005/8/layout/list1"/>
    <dgm:cxn modelId="{D1DE0DD0-A29B-4BE3-A3DD-96D20FBC8BBE}" type="presParOf" srcId="{FC9090FE-59D3-4439-9A38-AE6E73B77D3E}" destId="{264A2D8E-442C-4C26-BE33-174B84ED2C0A}" srcOrd="22" destOrd="0" presId="urn:microsoft.com/office/officeart/2005/8/layout/list1"/>
    <dgm:cxn modelId="{A34011CA-340F-43EA-895E-BC3DA554B47D}" type="presParOf" srcId="{FC9090FE-59D3-4439-9A38-AE6E73B77D3E}" destId="{6F30EC1A-1AFC-4190-93FB-B12EC3F72D64}" srcOrd="23" destOrd="0" presId="urn:microsoft.com/office/officeart/2005/8/layout/list1"/>
    <dgm:cxn modelId="{EE4330E2-2528-4D4E-81B9-489821AFED46}" type="presParOf" srcId="{FC9090FE-59D3-4439-9A38-AE6E73B77D3E}" destId="{B838D081-DBAC-4EE7-9C91-A81005C5CB15}" srcOrd="24" destOrd="0" presId="urn:microsoft.com/office/officeart/2005/8/layout/list1"/>
    <dgm:cxn modelId="{0BD25C42-416D-4903-A0F8-24024BB3A984}" type="presParOf" srcId="{B838D081-DBAC-4EE7-9C91-A81005C5CB15}" destId="{96785FF8-BDBF-48B9-895B-65892B8949B8}" srcOrd="0" destOrd="0" presId="urn:microsoft.com/office/officeart/2005/8/layout/list1"/>
    <dgm:cxn modelId="{6CB90947-64BB-4A50-8553-0FC665B976FE}" type="presParOf" srcId="{B838D081-DBAC-4EE7-9C91-A81005C5CB15}" destId="{6E76543D-D617-44E1-88BB-ADC515037C08}" srcOrd="1" destOrd="0" presId="urn:microsoft.com/office/officeart/2005/8/layout/list1"/>
    <dgm:cxn modelId="{6950B137-0335-4A9A-A899-149D0417D89B}" type="presParOf" srcId="{FC9090FE-59D3-4439-9A38-AE6E73B77D3E}" destId="{988DBF9F-1A3A-464E-A4E2-6AA2595D1C0D}" srcOrd="25" destOrd="0" presId="urn:microsoft.com/office/officeart/2005/8/layout/list1"/>
    <dgm:cxn modelId="{BF3D7D26-9396-4872-8FB2-F8E1A1667C15}" type="presParOf" srcId="{FC9090FE-59D3-4439-9A38-AE6E73B77D3E}" destId="{6D6418FB-62B1-4D9F-96CF-25F21D476ADE}" srcOrd="26" destOrd="0" presId="urn:microsoft.com/office/officeart/2005/8/layout/list1"/>
    <dgm:cxn modelId="{594FF350-E208-475A-A5D6-EFCC8CD1B77B}" type="presParOf" srcId="{FC9090FE-59D3-4439-9A38-AE6E73B77D3E}" destId="{7EFA2C66-D3DF-42CB-B74B-FBCD8BEA3592}" srcOrd="27" destOrd="0" presId="urn:microsoft.com/office/officeart/2005/8/layout/list1"/>
    <dgm:cxn modelId="{5EA9D729-563E-4BBB-B891-48FBD3B45489}" type="presParOf" srcId="{FC9090FE-59D3-4439-9A38-AE6E73B77D3E}" destId="{565418EF-7C6E-46FB-A1B2-5A37AD850A22}" srcOrd="28" destOrd="0" presId="urn:microsoft.com/office/officeart/2005/8/layout/list1"/>
    <dgm:cxn modelId="{F4E54210-DC6C-47A4-8D30-341973EB764E}" type="presParOf" srcId="{565418EF-7C6E-46FB-A1B2-5A37AD850A22}" destId="{1A2CC518-D238-401A-ABF6-6B22DD8B0548}" srcOrd="0" destOrd="0" presId="urn:microsoft.com/office/officeart/2005/8/layout/list1"/>
    <dgm:cxn modelId="{37CF8587-B5A2-4DE3-95E6-91BCADD8C214}" type="presParOf" srcId="{565418EF-7C6E-46FB-A1B2-5A37AD850A22}" destId="{B398A69D-FE1A-4D9E-8565-9370667A3ADD}" srcOrd="1" destOrd="0" presId="urn:microsoft.com/office/officeart/2005/8/layout/list1"/>
    <dgm:cxn modelId="{37CEF293-E5DE-4CF9-AD8F-AFE8824D5016}" type="presParOf" srcId="{FC9090FE-59D3-4439-9A38-AE6E73B77D3E}" destId="{E6D3E984-E0A7-48C8-B60D-8BC98B6014CF}" srcOrd="29" destOrd="0" presId="urn:microsoft.com/office/officeart/2005/8/layout/list1"/>
    <dgm:cxn modelId="{37BA316E-3995-4F27-AA3E-BCD9177A75E5}" type="presParOf" srcId="{FC9090FE-59D3-4439-9A38-AE6E73B77D3E}" destId="{D4A0EC17-ED33-4F50-B3F7-33C03C9B004C}" srcOrd="3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8423703-BE91-40C0-830B-E91FD94BF9B7}" type="doc">
      <dgm:prSet loTypeId="urn:microsoft.com/office/officeart/2005/8/layout/vList5" loCatId="list" qsTypeId="urn:microsoft.com/office/officeart/2005/8/quickstyle/simple4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B9628B2B-DD08-4838-867B-F0038455F024}">
      <dgm:prSet/>
      <dgm:spPr/>
      <dgm:t>
        <a:bodyPr/>
        <a:lstStyle/>
        <a:p>
          <a:r>
            <a:rPr lang="en-US" b="1" dirty="0"/>
            <a:t>Website Features Based on Findings:</a:t>
          </a:r>
          <a:endParaRPr lang="en-US" dirty="0"/>
        </a:p>
      </dgm:t>
    </dgm:pt>
    <dgm:pt modelId="{A7145C62-47B2-4509-B3E1-BACCA126D112}" type="parTrans" cxnId="{EB55476B-EF1A-460D-809F-6B24F142998B}">
      <dgm:prSet/>
      <dgm:spPr/>
      <dgm:t>
        <a:bodyPr/>
        <a:lstStyle/>
        <a:p>
          <a:endParaRPr lang="en-US"/>
        </a:p>
      </dgm:t>
    </dgm:pt>
    <dgm:pt modelId="{09DAE225-BECA-4F48-B20B-CCFA3A103C1B}" type="sibTrans" cxnId="{EB55476B-EF1A-460D-809F-6B24F142998B}">
      <dgm:prSet/>
      <dgm:spPr/>
      <dgm:t>
        <a:bodyPr/>
        <a:lstStyle/>
        <a:p>
          <a:endParaRPr lang="en-US"/>
        </a:p>
      </dgm:t>
    </dgm:pt>
    <dgm:pt modelId="{4A75A07A-23AE-4D38-8487-4258B85B1A9F}">
      <dgm:prSet/>
      <dgm:spPr/>
      <dgm:t>
        <a:bodyPr/>
        <a:lstStyle/>
        <a:p>
          <a:r>
            <a:rPr lang="en-US" dirty="0"/>
            <a:t>Simple layout with </a:t>
          </a:r>
          <a:r>
            <a:rPr lang="en-US" dirty="0">
              <a:latin typeface="Neue Haas Grotesk Text Pro"/>
            </a:rPr>
            <a:t>introduction</a:t>
          </a:r>
          <a:r>
            <a:rPr lang="en-US" dirty="0"/>
            <a:t> about instructor, our offers and contact details </a:t>
          </a:r>
        </a:p>
      </dgm:t>
    </dgm:pt>
    <dgm:pt modelId="{2C9D1F6B-D0A6-4E38-8317-EB363D0EF3CB}" type="parTrans" cxnId="{01948749-A1F8-4586-9322-E5568E092608}">
      <dgm:prSet/>
      <dgm:spPr/>
      <dgm:t>
        <a:bodyPr/>
        <a:lstStyle/>
        <a:p>
          <a:endParaRPr lang="en-US"/>
        </a:p>
      </dgm:t>
    </dgm:pt>
    <dgm:pt modelId="{ECA6358E-C21E-4755-9467-79762387D201}" type="sibTrans" cxnId="{01948749-A1F8-4586-9322-E5568E092608}">
      <dgm:prSet/>
      <dgm:spPr/>
      <dgm:t>
        <a:bodyPr/>
        <a:lstStyle/>
        <a:p>
          <a:endParaRPr lang="en-US"/>
        </a:p>
      </dgm:t>
    </dgm:pt>
    <dgm:pt modelId="{F9568227-2837-4641-925A-EC476840EE3F}">
      <dgm:prSet/>
      <dgm:spPr/>
      <dgm:t>
        <a:bodyPr/>
        <a:lstStyle/>
        <a:p>
          <a:r>
            <a:rPr lang="en-US" dirty="0"/>
            <a:t>Bright </a:t>
          </a:r>
          <a:r>
            <a:rPr lang="en-US" dirty="0">
              <a:latin typeface="Neue Haas Grotesk Text Pro"/>
            </a:rPr>
            <a:t>colors</a:t>
          </a:r>
          <a:r>
            <a:rPr lang="en-US" dirty="0"/>
            <a:t> with </a:t>
          </a:r>
          <a:r>
            <a:rPr lang="en-US" dirty="0">
              <a:latin typeface="Calibri Light" panose="020F0302020204030204"/>
            </a:rPr>
            <a:t>positive</a:t>
          </a:r>
          <a:r>
            <a:rPr lang="en-US" dirty="0"/>
            <a:t> and motivate message</a:t>
          </a:r>
        </a:p>
      </dgm:t>
    </dgm:pt>
    <dgm:pt modelId="{72CE5984-8E35-4BCA-8A3A-CED6260FD037}" type="parTrans" cxnId="{DDFF87EF-F533-4217-9724-12139D4639C4}">
      <dgm:prSet/>
      <dgm:spPr/>
      <dgm:t>
        <a:bodyPr/>
        <a:lstStyle/>
        <a:p>
          <a:endParaRPr lang="en-US"/>
        </a:p>
      </dgm:t>
    </dgm:pt>
    <dgm:pt modelId="{E4561EA3-2ABA-4BC2-934B-5BB72403F7BE}" type="sibTrans" cxnId="{DDFF87EF-F533-4217-9724-12139D4639C4}">
      <dgm:prSet/>
      <dgm:spPr/>
      <dgm:t>
        <a:bodyPr/>
        <a:lstStyle/>
        <a:p>
          <a:endParaRPr lang="en-US"/>
        </a:p>
      </dgm:t>
    </dgm:pt>
    <dgm:pt modelId="{6C3E4E30-9879-44AA-903F-3FD2342E8C49}">
      <dgm:prSet/>
      <dgm:spPr/>
      <dgm:t>
        <a:bodyPr/>
        <a:lstStyle/>
        <a:p>
          <a:r>
            <a:rPr lang="en-US" dirty="0"/>
            <a:t>Easy to find booking button and class schedule </a:t>
          </a:r>
        </a:p>
      </dgm:t>
    </dgm:pt>
    <dgm:pt modelId="{DDE820FF-67E5-474E-9890-804A7A37A26F}" type="parTrans" cxnId="{411D8B0E-84F2-42B8-83D8-0829F09D3B72}">
      <dgm:prSet/>
      <dgm:spPr/>
      <dgm:t>
        <a:bodyPr/>
        <a:lstStyle/>
        <a:p>
          <a:endParaRPr lang="en-US"/>
        </a:p>
      </dgm:t>
    </dgm:pt>
    <dgm:pt modelId="{CF0F48E0-E543-44CE-B20E-87F4AACB8BEB}" type="sibTrans" cxnId="{411D8B0E-84F2-42B8-83D8-0829F09D3B72}">
      <dgm:prSet/>
      <dgm:spPr/>
      <dgm:t>
        <a:bodyPr/>
        <a:lstStyle/>
        <a:p>
          <a:endParaRPr lang="en-US"/>
        </a:p>
      </dgm:t>
    </dgm:pt>
    <dgm:pt modelId="{9FF8FB9F-4234-439F-ACAF-21CD6A3A7E31}">
      <dgm:prSet/>
      <dgm:spPr/>
      <dgm:t>
        <a:bodyPr/>
        <a:lstStyle/>
        <a:p>
          <a:r>
            <a:rPr lang="en-US" dirty="0"/>
            <a:t>Videos and photos from class/events for better social community</a:t>
          </a:r>
        </a:p>
      </dgm:t>
    </dgm:pt>
    <dgm:pt modelId="{D5E703EF-423B-4F10-A84A-9C1AA90462CB}" type="parTrans" cxnId="{E43FA20B-7EAC-4260-AD69-2E11FE94BA11}">
      <dgm:prSet/>
      <dgm:spPr/>
      <dgm:t>
        <a:bodyPr/>
        <a:lstStyle/>
        <a:p>
          <a:endParaRPr lang="en-US"/>
        </a:p>
      </dgm:t>
    </dgm:pt>
    <dgm:pt modelId="{EFBF4F19-E608-4822-831E-700A230021B9}" type="sibTrans" cxnId="{E43FA20B-7EAC-4260-AD69-2E11FE94BA11}">
      <dgm:prSet/>
      <dgm:spPr/>
      <dgm:t>
        <a:bodyPr/>
        <a:lstStyle/>
        <a:p>
          <a:endParaRPr lang="en-US"/>
        </a:p>
      </dgm:t>
    </dgm:pt>
    <dgm:pt modelId="{87582C4D-8175-41B2-B4D2-1D1B67F6533B}">
      <dgm:prSet/>
      <dgm:spPr/>
      <dgm:t>
        <a:bodyPr/>
        <a:lstStyle/>
        <a:p>
          <a:r>
            <a:rPr lang="en-US" b="1" dirty="0"/>
            <a:t>SEO keywords based on search habits</a:t>
          </a:r>
          <a:endParaRPr lang="en-US" dirty="0"/>
        </a:p>
      </dgm:t>
    </dgm:pt>
    <dgm:pt modelId="{4083F080-30C2-4482-8FA3-0C2A5310BFD2}" type="parTrans" cxnId="{6DFADDD1-AAE2-4161-85E3-516F26FC19ED}">
      <dgm:prSet/>
      <dgm:spPr/>
      <dgm:t>
        <a:bodyPr/>
        <a:lstStyle/>
        <a:p>
          <a:endParaRPr lang="en-US"/>
        </a:p>
      </dgm:t>
    </dgm:pt>
    <dgm:pt modelId="{32A4EE24-7464-44DC-A8B8-EDC05FE6E771}" type="sibTrans" cxnId="{6DFADDD1-AAE2-4161-85E3-516F26FC19ED}">
      <dgm:prSet/>
      <dgm:spPr/>
      <dgm:t>
        <a:bodyPr/>
        <a:lstStyle/>
        <a:p>
          <a:endParaRPr lang="en-US"/>
        </a:p>
      </dgm:t>
    </dgm:pt>
    <dgm:pt modelId="{8DE9A337-CD39-41D7-AAEF-CB27AE476139}">
      <dgm:prSet/>
      <dgm:spPr/>
      <dgm:t>
        <a:bodyPr/>
        <a:lstStyle/>
        <a:p>
          <a:pPr rtl="0"/>
          <a:r>
            <a:rPr lang="en-US" dirty="0">
              <a:latin typeface="Calibri Light" panose="020F0302020204030204"/>
            </a:rPr>
            <a:t> </a:t>
          </a:r>
          <a:r>
            <a:rPr lang="en-US" dirty="0"/>
            <a:t>Zumba Llanelli</a:t>
          </a:r>
        </a:p>
      </dgm:t>
    </dgm:pt>
    <dgm:pt modelId="{EB1B5820-A840-4F66-991A-BCAA5CCAEFA7}" type="parTrans" cxnId="{F1D6160B-53EA-4118-BA56-D2429695567E}">
      <dgm:prSet/>
      <dgm:spPr/>
      <dgm:t>
        <a:bodyPr/>
        <a:lstStyle/>
        <a:p>
          <a:endParaRPr lang="en-US"/>
        </a:p>
      </dgm:t>
    </dgm:pt>
    <dgm:pt modelId="{72B286C3-8EF6-4409-91B7-3FA2E38A6391}" type="sibTrans" cxnId="{F1D6160B-53EA-4118-BA56-D2429695567E}">
      <dgm:prSet/>
      <dgm:spPr/>
      <dgm:t>
        <a:bodyPr/>
        <a:lstStyle/>
        <a:p>
          <a:endParaRPr lang="en-US"/>
        </a:p>
      </dgm:t>
    </dgm:pt>
    <dgm:pt modelId="{288D7B5F-2DB5-4241-AD96-1941B90BDE16}">
      <dgm:prSet/>
      <dgm:spPr/>
      <dgm:t>
        <a:bodyPr/>
        <a:lstStyle/>
        <a:p>
          <a:pPr rtl="0"/>
          <a:r>
            <a:rPr lang="en-US" dirty="0">
              <a:latin typeface="Calibri Light" panose="020F0302020204030204"/>
            </a:rPr>
            <a:t> </a:t>
          </a:r>
          <a:r>
            <a:rPr lang="en-US" dirty="0"/>
            <a:t>Dance fitness for families</a:t>
          </a:r>
        </a:p>
      </dgm:t>
    </dgm:pt>
    <dgm:pt modelId="{95CD0F66-A290-4F35-B88D-D4CC2796C8C1}" type="parTrans" cxnId="{2D5E3E96-926E-49B9-9F32-622161895E2F}">
      <dgm:prSet/>
      <dgm:spPr/>
      <dgm:t>
        <a:bodyPr/>
        <a:lstStyle/>
        <a:p>
          <a:endParaRPr lang="en-US"/>
        </a:p>
      </dgm:t>
    </dgm:pt>
    <dgm:pt modelId="{D871EE54-1B67-402C-AD38-B4B7F4224CD3}" type="sibTrans" cxnId="{2D5E3E96-926E-49B9-9F32-622161895E2F}">
      <dgm:prSet/>
      <dgm:spPr/>
      <dgm:t>
        <a:bodyPr/>
        <a:lstStyle/>
        <a:p>
          <a:endParaRPr lang="en-US"/>
        </a:p>
      </dgm:t>
    </dgm:pt>
    <dgm:pt modelId="{01A6A52C-83B1-4F79-95A5-BF4DC2419103}">
      <dgm:prSet phldr="0"/>
      <dgm:spPr/>
      <dgm:t>
        <a:bodyPr/>
        <a:lstStyle/>
        <a:p>
          <a:pPr rtl="0"/>
          <a:r>
            <a:rPr lang="en-US" dirty="0">
              <a:latin typeface="Calibri Light" panose="020F0302020204030204"/>
            </a:rPr>
            <a:t> Zumba.com</a:t>
          </a:r>
        </a:p>
      </dgm:t>
    </dgm:pt>
    <dgm:pt modelId="{62E3A1C5-619B-433B-B398-9EC6F080EA39}" type="parTrans" cxnId="{9D5DE712-24CB-425D-A349-0E358BE3C958}">
      <dgm:prSet/>
      <dgm:spPr/>
    </dgm:pt>
    <dgm:pt modelId="{18905629-F773-4D25-9774-11D1128352FC}" type="sibTrans" cxnId="{9D5DE712-24CB-425D-A349-0E358BE3C958}">
      <dgm:prSet/>
      <dgm:spPr/>
    </dgm:pt>
    <dgm:pt modelId="{49F1A5A6-CBC0-4066-9108-73613A0F6341}" type="pres">
      <dgm:prSet presAssocID="{98423703-BE91-40C0-830B-E91FD94BF9B7}" presName="Name0" presStyleCnt="0">
        <dgm:presLayoutVars>
          <dgm:dir/>
          <dgm:animLvl val="lvl"/>
          <dgm:resizeHandles val="exact"/>
        </dgm:presLayoutVars>
      </dgm:prSet>
      <dgm:spPr/>
    </dgm:pt>
    <dgm:pt modelId="{523B01FB-B997-47D6-8164-4BF388BC4E00}" type="pres">
      <dgm:prSet presAssocID="{B9628B2B-DD08-4838-867B-F0038455F024}" presName="linNode" presStyleCnt="0"/>
      <dgm:spPr/>
    </dgm:pt>
    <dgm:pt modelId="{D82792CD-2C1D-4F2C-813D-E46E3C9C80E2}" type="pres">
      <dgm:prSet presAssocID="{B9628B2B-DD08-4838-867B-F0038455F024}" presName="parentText" presStyleLbl="node1" presStyleIdx="0" presStyleCnt="2">
        <dgm:presLayoutVars>
          <dgm:chMax val="1"/>
          <dgm:bulletEnabled val="1"/>
        </dgm:presLayoutVars>
      </dgm:prSet>
      <dgm:spPr/>
    </dgm:pt>
    <dgm:pt modelId="{7FF2A5AC-D0CE-42D6-9194-EE2DD46D1E3C}" type="pres">
      <dgm:prSet presAssocID="{B9628B2B-DD08-4838-867B-F0038455F024}" presName="descendantText" presStyleLbl="alignAccFollowNode1" presStyleIdx="0" presStyleCnt="2">
        <dgm:presLayoutVars>
          <dgm:bulletEnabled val="1"/>
        </dgm:presLayoutVars>
      </dgm:prSet>
      <dgm:spPr/>
    </dgm:pt>
    <dgm:pt modelId="{105E2D32-7FE2-4464-B73C-105C7A5A71CB}" type="pres">
      <dgm:prSet presAssocID="{09DAE225-BECA-4F48-B20B-CCFA3A103C1B}" presName="sp" presStyleCnt="0"/>
      <dgm:spPr/>
    </dgm:pt>
    <dgm:pt modelId="{303BBB9A-6893-4258-859F-A393F2D74849}" type="pres">
      <dgm:prSet presAssocID="{87582C4D-8175-41B2-B4D2-1D1B67F6533B}" presName="linNode" presStyleCnt="0"/>
      <dgm:spPr/>
    </dgm:pt>
    <dgm:pt modelId="{B106F9E6-C383-44E2-9D26-21A30B840085}" type="pres">
      <dgm:prSet presAssocID="{87582C4D-8175-41B2-B4D2-1D1B67F6533B}" presName="parentText" presStyleLbl="node1" presStyleIdx="1" presStyleCnt="2">
        <dgm:presLayoutVars>
          <dgm:chMax val="1"/>
          <dgm:bulletEnabled val="1"/>
        </dgm:presLayoutVars>
      </dgm:prSet>
      <dgm:spPr/>
    </dgm:pt>
    <dgm:pt modelId="{1CF95892-9BC3-4266-A93D-F0FD1C89D1F6}" type="pres">
      <dgm:prSet presAssocID="{87582C4D-8175-41B2-B4D2-1D1B67F6533B}" presName="descendantText" presStyleLbl="alignAccFollowNode1" presStyleIdx="1" presStyleCnt="2">
        <dgm:presLayoutVars>
          <dgm:bulletEnabled val="1"/>
        </dgm:presLayoutVars>
      </dgm:prSet>
      <dgm:spPr/>
    </dgm:pt>
  </dgm:ptLst>
  <dgm:cxnLst>
    <dgm:cxn modelId="{F1D6160B-53EA-4118-BA56-D2429695567E}" srcId="{87582C4D-8175-41B2-B4D2-1D1B67F6533B}" destId="{8DE9A337-CD39-41D7-AAEF-CB27AE476139}" srcOrd="0" destOrd="0" parTransId="{EB1B5820-A840-4F66-991A-BCAA5CCAEFA7}" sibTransId="{72B286C3-8EF6-4409-91B7-3FA2E38A6391}"/>
    <dgm:cxn modelId="{E43FA20B-7EAC-4260-AD69-2E11FE94BA11}" srcId="{B9628B2B-DD08-4838-867B-F0038455F024}" destId="{9FF8FB9F-4234-439F-ACAF-21CD6A3A7E31}" srcOrd="3" destOrd="0" parTransId="{D5E703EF-423B-4F10-A84A-9C1AA90462CB}" sibTransId="{EFBF4F19-E608-4822-831E-700A230021B9}"/>
    <dgm:cxn modelId="{411D8B0E-84F2-42B8-83D8-0829F09D3B72}" srcId="{B9628B2B-DD08-4838-867B-F0038455F024}" destId="{6C3E4E30-9879-44AA-903F-3FD2342E8C49}" srcOrd="2" destOrd="0" parTransId="{DDE820FF-67E5-474E-9890-804A7A37A26F}" sibTransId="{CF0F48E0-E543-44CE-B20E-87F4AACB8BEB}"/>
    <dgm:cxn modelId="{9D5DE712-24CB-425D-A349-0E358BE3C958}" srcId="{87582C4D-8175-41B2-B4D2-1D1B67F6533B}" destId="{01A6A52C-83B1-4F79-95A5-BF4DC2419103}" srcOrd="2" destOrd="0" parTransId="{62E3A1C5-619B-433B-B398-9EC6F080EA39}" sibTransId="{18905629-F773-4D25-9774-11D1128352FC}"/>
    <dgm:cxn modelId="{3F346220-63B0-44FA-B0B3-93CD7892E926}" type="presOf" srcId="{6C3E4E30-9879-44AA-903F-3FD2342E8C49}" destId="{7FF2A5AC-D0CE-42D6-9194-EE2DD46D1E3C}" srcOrd="0" destOrd="2" presId="urn:microsoft.com/office/officeart/2005/8/layout/vList5"/>
    <dgm:cxn modelId="{08DFAB2C-87AF-43A6-8213-F8FDC62A3297}" type="presOf" srcId="{87582C4D-8175-41B2-B4D2-1D1B67F6533B}" destId="{B106F9E6-C383-44E2-9D26-21A30B840085}" srcOrd="0" destOrd="0" presId="urn:microsoft.com/office/officeart/2005/8/layout/vList5"/>
    <dgm:cxn modelId="{01948749-A1F8-4586-9322-E5568E092608}" srcId="{B9628B2B-DD08-4838-867B-F0038455F024}" destId="{4A75A07A-23AE-4D38-8487-4258B85B1A9F}" srcOrd="0" destOrd="0" parTransId="{2C9D1F6B-D0A6-4E38-8317-EB363D0EF3CB}" sibTransId="{ECA6358E-C21E-4755-9467-79762387D201}"/>
    <dgm:cxn modelId="{EB55476B-EF1A-460D-809F-6B24F142998B}" srcId="{98423703-BE91-40C0-830B-E91FD94BF9B7}" destId="{B9628B2B-DD08-4838-867B-F0038455F024}" srcOrd="0" destOrd="0" parTransId="{A7145C62-47B2-4509-B3E1-BACCA126D112}" sibTransId="{09DAE225-BECA-4F48-B20B-CCFA3A103C1B}"/>
    <dgm:cxn modelId="{13509B71-A2B5-4F30-9ACF-8F11D1C74CE0}" type="presOf" srcId="{B9628B2B-DD08-4838-867B-F0038455F024}" destId="{D82792CD-2C1D-4F2C-813D-E46E3C9C80E2}" srcOrd="0" destOrd="0" presId="urn:microsoft.com/office/officeart/2005/8/layout/vList5"/>
    <dgm:cxn modelId="{0BF1B271-DAB2-48C5-996D-06B1C1830445}" type="presOf" srcId="{9FF8FB9F-4234-439F-ACAF-21CD6A3A7E31}" destId="{7FF2A5AC-D0CE-42D6-9194-EE2DD46D1E3C}" srcOrd="0" destOrd="3" presId="urn:microsoft.com/office/officeart/2005/8/layout/vList5"/>
    <dgm:cxn modelId="{1B9B2F55-CA24-4DB2-BA70-0FA605631B0C}" type="presOf" srcId="{8DE9A337-CD39-41D7-AAEF-CB27AE476139}" destId="{1CF95892-9BC3-4266-A93D-F0FD1C89D1F6}" srcOrd="0" destOrd="0" presId="urn:microsoft.com/office/officeart/2005/8/layout/vList5"/>
    <dgm:cxn modelId="{2D5E3E96-926E-49B9-9F32-622161895E2F}" srcId="{87582C4D-8175-41B2-B4D2-1D1B67F6533B}" destId="{288D7B5F-2DB5-4241-AD96-1941B90BDE16}" srcOrd="1" destOrd="0" parTransId="{95CD0F66-A290-4F35-B88D-D4CC2796C8C1}" sibTransId="{D871EE54-1B67-402C-AD38-B4B7F4224CD3}"/>
    <dgm:cxn modelId="{CA7A59A5-3FFC-4482-A731-AD0F1F5598E8}" type="presOf" srcId="{01A6A52C-83B1-4F79-95A5-BF4DC2419103}" destId="{1CF95892-9BC3-4266-A93D-F0FD1C89D1F6}" srcOrd="0" destOrd="2" presId="urn:microsoft.com/office/officeart/2005/8/layout/vList5"/>
    <dgm:cxn modelId="{2E046EB9-E75E-4B10-8E9F-D19CF31CBDC4}" type="presOf" srcId="{F9568227-2837-4641-925A-EC476840EE3F}" destId="{7FF2A5AC-D0CE-42D6-9194-EE2DD46D1E3C}" srcOrd="0" destOrd="1" presId="urn:microsoft.com/office/officeart/2005/8/layout/vList5"/>
    <dgm:cxn modelId="{C22700C7-B425-4EBC-880F-E39854803724}" type="presOf" srcId="{288D7B5F-2DB5-4241-AD96-1941B90BDE16}" destId="{1CF95892-9BC3-4266-A93D-F0FD1C89D1F6}" srcOrd="0" destOrd="1" presId="urn:microsoft.com/office/officeart/2005/8/layout/vList5"/>
    <dgm:cxn modelId="{6DFADDD1-AAE2-4161-85E3-516F26FC19ED}" srcId="{98423703-BE91-40C0-830B-E91FD94BF9B7}" destId="{87582C4D-8175-41B2-B4D2-1D1B67F6533B}" srcOrd="1" destOrd="0" parTransId="{4083F080-30C2-4482-8FA3-0C2A5310BFD2}" sibTransId="{32A4EE24-7464-44DC-A8B8-EDC05FE6E771}"/>
    <dgm:cxn modelId="{1F0353D2-A820-46FE-B96D-542E79F692F8}" type="presOf" srcId="{4A75A07A-23AE-4D38-8487-4258B85B1A9F}" destId="{7FF2A5AC-D0CE-42D6-9194-EE2DD46D1E3C}" srcOrd="0" destOrd="0" presId="urn:microsoft.com/office/officeart/2005/8/layout/vList5"/>
    <dgm:cxn modelId="{32FAC6EB-29D5-4011-990D-66FD438E8F31}" type="presOf" srcId="{98423703-BE91-40C0-830B-E91FD94BF9B7}" destId="{49F1A5A6-CBC0-4066-9108-73613A0F6341}" srcOrd="0" destOrd="0" presId="urn:microsoft.com/office/officeart/2005/8/layout/vList5"/>
    <dgm:cxn modelId="{DDFF87EF-F533-4217-9724-12139D4639C4}" srcId="{B9628B2B-DD08-4838-867B-F0038455F024}" destId="{F9568227-2837-4641-925A-EC476840EE3F}" srcOrd="1" destOrd="0" parTransId="{72CE5984-8E35-4BCA-8A3A-CED6260FD037}" sibTransId="{E4561EA3-2ABA-4BC2-934B-5BB72403F7BE}"/>
    <dgm:cxn modelId="{34082395-BAE9-4C14-A2C5-50FBBFDFB200}" type="presParOf" srcId="{49F1A5A6-CBC0-4066-9108-73613A0F6341}" destId="{523B01FB-B997-47D6-8164-4BF388BC4E00}" srcOrd="0" destOrd="0" presId="urn:microsoft.com/office/officeart/2005/8/layout/vList5"/>
    <dgm:cxn modelId="{023A1B18-75A2-4A4D-95D1-4230407D96AB}" type="presParOf" srcId="{523B01FB-B997-47D6-8164-4BF388BC4E00}" destId="{D82792CD-2C1D-4F2C-813D-E46E3C9C80E2}" srcOrd="0" destOrd="0" presId="urn:microsoft.com/office/officeart/2005/8/layout/vList5"/>
    <dgm:cxn modelId="{9C1533AB-F209-428F-93D3-1356BA76D2AD}" type="presParOf" srcId="{523B01FB-B997-47D6-8164-4BF388BC4E00}" destId="{7FF2A5AC-D0CE-42D6-9194-EE2DD46D1E3C}" srcOrd="1" destOrd="0" presId="urn:microsoft.com/office/officeart/2005/8/layout/vList5"/>
    <dgm:cxn modelId="{13F934BB-1E8D-4EC4-BDBF-3DE98685017A}" type="presParOf" srcId="{49F1A5A6-CBC0-4066-9108-73613A0F6341}" destId="{105E2D32-7FE2-4464-B73C-105C7A5A71CB}" srcOrd="1" destOrd="0" presId="urn:microsoft.com/office/officeart/2005/8/layout/vList5"/>
    <dgm:cxn modelId="{869C16F5-704E-4710-9067-39DDFED62415}" type="presParOf" srcId="{49F1A5A6-CBC0-4066-9108-73613A0F6341}" destId="{303BBB9A-6893-4258-859F-A393F2D74849}" srcOrd="2" destOrd="0" presId="urn:microsoft.com/office/officeart/2005/8/layout/vList5"/>
    <dgm:cxn modelId="{57817D9C-B91A-4932-BCE7-FFE08D89DF6F}" type="presParOf" srcId="{303BBB9A-6893-4258-859F-A393F2D74849}" destId="{B106F9E6-C383-44E2-9D26-21A30B840085}" srcOrd="0" destOrd="0" presId="urn:microsoft.com/office/officeart/2005/8/layout/vList5"/>
    <dgm:cxn modelId="{B98BD2A3-0546-4CAB-B908-27FE44ADBDA0}" type="presParOf" srcId="{303BBB9A-6893-4258-859F-A393F2D74849}" destId="{1CF95892-9BC3-4266-A93D-F0FD1C89D1F6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E60F299-FAF1-4724-8603-73D7C2F2B7C3}" type="doc">
      <dgm:prSet loTypeId="urn:microsoft.com/office/officeart/2005/8/layout/arrow5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6366BFD-0D43-4B76-959F-E479DC21F429}">
      <dgm:prSet phldr="0"/>
      <dgm:spPr/>
      <dgm:t>
        <a:bodyPr/>
        <a:lstStyle/>
        <a:p>
          <a:pPr rtl="0"/>
          <a:r>
            <a:rPr lang="en-US" dirty="0"/>
            <a:t>Questionnaire design</a:t>
          </a:r>
          <a:r>
            <a:rPr lang="en-US" dirty="0">
              <a:latin typeface="Calibri Light" panose="020F0302020204030204"/>
            </a:rPr>
            <a:t>, marketing research</a:t>
          </a:r>
          <a:r>
            <a:rPr lang="en-US" dirty="0"/>
            <a:t> data analysis</a:t>
          </a:r>
        </a:p>
      </dgm:t>
    </dgm:pt>
    <dgm:pt modelId="{8CE8249F-15A0-480F-AFDF-6DD3A3C2AE76}" type="parTrans" cxnId="{59047B6E-6360-402A-AA81-96013CC8541F}">
      <dgm:prSet/>
      <dgm:spPr/>
      <dgm:t>
        <a:bodyPr/>
        <a:lstStyle/>
        <a:p>
          <a:endParaRPr lang="en-US"/>
        </a:p>
      </dgm:t>
    </dgm:pt>
    <dgm:pt modelId="{C0FC64B6-DEAC-4E67-BE6F-554D13A0288D}" type="sibTrans" cxnId="{59047B6E-6360-402A-AA81-96013CC8541F}">
      <dgm:prSet/>
      <dgm:spPr/>
      <dgm:t>
        <a:bodyPr/>
        <a:lstStyle/>
        <a:p>
          <a:endParaRPr lang="en-US"/>
        </a:p>
      </dgm:t>
    </dgm:pt>
    <dgm:pt modelId="{28D586FA-8C2F-407C-A318-B1989674D9F0}">
      <dgm:prSet/>
      <dgm:spPr/>
      <dgm:t>
        <a:bodyPr/>
        <a:lstStyle/>
        <a:p>
          <a:pPr rtl="0"/>
          <a:r>
            <a:rPr lang="en-US" dirty="0"/>
            <a:t>Excel forecasting </a:t>
          </a:r>
          <a:r>
            <a:rPr lang="en-US" dirty="0">
              <a:latin typeface="Calibri Light" panose="020F0302020204030204"/>
            </a:rPr>
            <a:t>and graph </a:t>
          </a:r>
          <a:r>
            <a:rPr lang="en-US" dirty="0"/>
            <a:t>creation</a:t>
          </a:r>
          <a:endParaRPr lang="en-US" dirty="0">
            <a:latin typeface="Calibri Light" panose="020F0302020204030204"/>
          </a:endParaRPr>
        </a:p>
      </dgm:t>
    </dgm:pt>
    <dgm:pt modelId="{3074CEFA-056B-43FB-A5AB-20E7F6C5CC76}" type="parTrans" cxnId="{C8BBC171-A126-448F-ABD7-E15066393146}">
      <dgm:prSet/>
      <dgm:spPr/>
      <dgm:t>
        <a:bodyPr/>
        <a:lstStyle/>
        <a:p>
          <a:endParaRPr lang="en-US"/>
        </a:p>
      </dgm:t>
    </dgm:pt>
    <dgm:pt modelId="{3B3DEDB8-118F-477B-AF12-57C8EB630019}" type="sibTrans" cxnId="{C8BBC171-A126-448F-ABD7-E15066393146}">
      <dgm:prSet/>
      <dgm:spPr/>
      <dgm:t>
        <a:bodyPr/>
        <a:lstStyle/>
        <a:p>
          <a:endParaRPr lang="en-US"/>
        </a:p>
      </dgm:t>
    </dgm:pt>
    <dgm:pt modelId="{AF6E8044-4568-42E4-9691-7B5A6EB48311}">
      <dgm:prSet phldr="0"/>
      <dgm:spPr/>
      <dgm:t>
        <a:bodyPr/>
        <a:lstStyle/>
        <a:p>
          <a:pPr rtl="0"/>
          <a:r>
            <a:rPr lang="en-US" dirty="0"/>
            <a:t>Video production and editing for marketing content</a:t>
          </a:r>
        </a:p>
      </dgm:t>
    </dgm:pt>
    <dgm:pt modelId="{CDA4F42B-AC70-4CA1-A60A-FA871ABCA011}" type="parTrans" cxnId="{E6B7D5D7-B4DA-4401-8343-B80684C79BCB}">
      <dgm:prSet/>
      <dgm:spPr/>
      <dgm:t>
        <a:bodyPr/>
        <a:lstStyle/>
        <a:p>
          <a:endParaRPr lang="en-US"/>
        </a:p>
      </dgm:t>
    </dgm:pt>
    <dgm:pt modelId="{119A4C90-7A70-4E7E-868E-E65C80395F58}" type="sibTrans" cxnId="{E6B7D5D7-B4DA-4401-8343-B80684C79BCB}">
      <dgm:prSet/>
      <dgm:spPr/>
      <dgm:t>
        <a:bodyPr/>
        <a:lstStyle/>
        <a:p>
          <a:endParaRPr lang="en-US"/>
        </a:p>
      </dgm:t>
    </dgm:pt>
    <dgm:pt modelId="{15604C91-1A2B-43BE-AD96-8CFE0BF74046}">
      <dgm:prSet phldr="0"/>
      <dgm:spPr/>
      <dgm:t>
        <a:bodyPr/>
        <a:lstStyle/>
        <a:p>
          <a:pPr rtl="0"/>
          <a:r>
            <a:rPr lang="en-US" dirty="0"/>
            <a:t>Website planning and SEO</a:t>
          </a:r>
          <a:endParaRPr lang="en-US" dirty="0">
            <a:latin typeface="Calibri Light" panose="020F0302020204030204"/>
          </a:endParaRPr>
        </a:p>
      </dgm:t>
    </dgm:pt>
    <dgm:pt modelId="{366F2418-42CD-4E5A-8FD6-15EA916EB7F9}" type="parTrans" cxnId="{78E70AF9-0147-48EB-83AA-F559FCFA19F3}">
      <dgm:prSet/>
      <dgm:spPr/>
    </dgm:pt>
    <dgm:pt modelId="{A2F6E314-0C4C-442B-AD80-A612F36F618E}" type="sibTrans" cxnId="{78E70AF9-0147-48EB-83AA-F559FCFA19F3}">
      <dgm:prSet/>
      <dgm:spPr/>
    </dgm:pt>
    <dgm:pt modelId="{F49A720A-779E-4007-B17C-34486DB7812E}">
      <dgm:prSet phldr="0"/>
      <dgm:spPr/>
      <dgm:t>
        <a:bodyPr/>
        <a:lstStyle/>
        <a:p>
          <a:pPr rtl="0"/>
          <a:r>
            <a:rPr lang="en-US" dirty="0"/>
            <a:t>How to create professional marketing materials</a:t>
          </a:r>
          <a:r>
            <a:rPr lang="en-US" dirty="0">
              <a:latin typeface="Calibri Light" panose="020F0302020204030204"/>
            </a:rPr>
            <a:t> (Canva)</a:t>
          </a:r>
        </a:p>
      </dgm:t>
    </dgm:pt>
    <dgm:pt modelId="{21CC5CB8-A9E7-4E32-B120-F6749919683C}" type="parTrans" cxnId="{6EE44364-8588-4B89-9DD2-76E8FDA70F09}">
      <dgm:prSet/>
      <dgm:spPr/>
    </dgm:pt>
    <dgm:pt modelId="{02EB2662-FCF3-4691-90C3-ADCD0F141FE6}" type="sibTrans" cxnId="{6EE44364-8588-4B89-9DD2-76E8FDA70F09}">
      <dgm:prSet/>
      <dgm:spPr/>
    </dgm:pt>
    <dgm:pt modelId="{1BA5EAF4-AC29-4532-A640-A4DB1ED03CD0}">
      <dgm:prSet phldr="0"/>
      <dgm:spPr/>
      <dgm:t>
        <a:bodyPr/>
        <a:lstStyle/>
        <a:p>
          <a:pPr rtl="0"/>
          <a:r>
            <a:rPr lang="en-US" dirty="0"/>
            <a:t>How to adapt personal ideas based on evidence</a:t>
          </a:r>
        </a:p>
      </dgm:t>
    </dgm:pt>
    <dgm:pt modelId="{BECB6B6F-3B0E-4084-AA82-AD3CC035167E}" type="parTrans" cxnId="{C04FB400-4329-4B8E-8873-001604F0C554}">
      <dgm:prSet/>
      <dgm:spPr/>
    </dgm:pt>
    <dgm:pt modelId="{C4A71D37-B20D-4F06-9DB4-2F11425FEA62}" type="sibTrans" cxnId="{C04FB400-4329-4B8E-8873-001604F0C554}">
      <dgm:prSet/>
      <dgm:spPr/>
    </dgm:pt>
    <dgm:pt modelId="{54C01659-1C94-4E43-BAD8-CEE3F2523C57}">
      <dgm:prSet phldr="0"/>
      <dgm:spPr/>
      <dgm:t>
        <a:bodyPr/>
        <a:lstStyle/>
        <a:p>
          <a:pPr rtl="0"/>
          <a:r>
            <a:rPr lang="en-US" dirty="0"/>
            <a:t>How research improves business decision</a:t>
          </a:r>
          <a:endParaRPr lang="en-US" dirty="0">
            <a:latin typeface="Calibri Light" panose="020F0302020204030204"/>
          </a:endParaRPr>
        </a:p>
      </dgm:t>
    </dgm:pt>
    <dgm:pt modelId="{B0F5BC85-9B55-4DC4-B859-8E9C4FBFFB5C}" type="parTrans" cxnId="{1D471A1B-0FFB-4F34-96A8-D7FC27820D80}">
      <dgm:prSet/>
      <dgm:spPr/>
    </dgm:pt>
    <dgm:pt modelId="{33B65696-D63B-4544-BDB6-192AC0B5278E}" type="sibTrans" cxnId="{1D471A1B-0FFB-4F34-96A8-D7FC27820D80}">
      <dgm:prSet/>
      <dgm:spPr/>
    </dgm:pt>
    <dgm:pt modelId="{02CB31F4-3F6E-41EB-AE8C-988D39122081}">
      <dgm:prSet phldr="0"/>
      <dgm:spPr/>
      <dgm:t>
        <a:bodyPr/>
        <a:lstStyle/>
        <a:p>
          <a:pPr rtl="0"/>
          <a:r>
            <a:rPr lang="en-US" dirty="0"/>
            <a:t>Research reduces risk and increases customer satisfaction</a:t>
          </a:r>
          <a:endParaRPr lang="en-US" dirty="0">
            <a:latin typeface="Calibri Light" panose="020F0302020204030204"/>
          </a:endParaRPr>
        </a:p>
      </dgm:t>
    </dgm:pt>
    <dgm:pt modelId="{1D4C6E24-4370-4C70-91FC-46A36D7E2828}" type="parTrans" cxnId="{4B8E2AD8-2B39-4561-8348-D1E60BB8FEFB}">
      <dgm:prSet/>
      <dgm:spPr/>
    </dgm:pt>
    <dgm:pt modelId="{4B58116C-A5CC-4A20-AF38-FC2E17E991A8}" type="sibTrans" cxnId="{4B8E2AD8-2B39-4561-8348-D1E60BB8FEFB}">
      <dgm:prSet/>
      <dgm:spPr/>
    </dgm:pt>
    <dgm:pt modelId="{C32903EC-3E8D-4B87-BC41-B851695C4281}">
      <dgm:prSet phldr="0"/>
      <dgm:spPr/>
      <dgm:t>
        <a:bodyPr/>
        <a:lstStyle/>
        <a:p>
          <a:pPr rtl="0"/>
          <a:r>
            <a:rPr lang="en-US" dirty="0"/>
            <a:t>Consistency across</a:t>
          </a:r>
          <a:r>
            <a:rPr lang="en-US" dirty="0">
              <a:latin typeface="Calibri Light" panose="020F0302020204030204"/>
            </a:rPr>
            <a:t> social</a:t>
          </a:r>
          <a:r>
            <a:rPr lang="en-US" dirty="0"/>
            <a:t> </a:t>
          </a:r>
          <a:r>
            <a:rPr lang="en-US" dirty="0">
              <a:latin typeface="Calibri Light" panose="020F0302020204030204"/>
            </a:rPr>
            <a:t>media </a:t>
          </a:r>
          <a:r>
            <a:rPr lang="en-US" dirty="0"/>
            <a:t>builds </a:t>
          </a:r>
          <a:r>
            <a:rPr lang="en-US" dirty="0">
              <a:latin typeface="Calibri Light" panose="020F0302020204030204"/>
            </a:rPr>
            <a:t>strong brand</a:t>
          </a:r>
          <a:r>
            <a:rPr lang="en-US" dirty="0"/>
            <a:t> identity</a:t>
          </a:r>
          <a:endParaRPr lang="en-US" dirty="0">
            <a:latin typeface="Calibri Light" panose="020F0302020204030204"/>
          </a:endParaRPr>
        </a:p>
      </dgm:t>
    </dgm:pt>
    <dgm:pt modelId="{588D511D-D084-4061-8EB4-873C0A411577}" type="parTrans" cxnId="{846FCFD4-DB23-42B5-B638-4163487A5C05}">
      <dgm:prSet/>
      <dgm:spPr/>
    </dgm:pt>
    <dgm:pt modelId="{1549A81B-0414-4858-946D-4A5250EE5A6F}" type="sibTrans" cxnId="{846FCFD4-DB23-42B5-B638-4163487A5C05}">
      <dgm:prSet/>
      <dgm:spPr/>
    </dgm:pt>
    <dgm:pt modelId="{73BECAEC-7414-43E1-9C24-EFF9501A89DE}" type="pres">
      <dgm:prSet presAssocID="{DE60F299-FAF1-4724-8603-73D7C2F2B7C3}" presName="diagram" presStyleCnt="0">
        <dgm:presLayoutVars>
          <dgm:dir/>
          <dgm:resizeHandles val="exact"/>
        </dgm:presLayoutVars>
      </dgm:prSet>
      <dgm:spPr/>
    </dgm:pt>
    <dgm:pt modelId="{304BEE5B-0957-4473-85F3-34208B4C6949}" type="pres">
      <dgm:prSet presAssocID="{16366BFD-0D43-4B76-959F-E479DC21F429}" presName="arrow" presStyleLbl="node1" presStyleIdx="0" presStyleCnt="9">
        <dgm:presLayoutVars>
          <dgm:bulletEnabled val="1"/>
        </dgm:presLayoutVars>
      </dgm:prSet>
      <dgm:spPr/>
    </dgm:pt>
    <dgm:pt modelId="{C29C0199-00F8-43F0-8BBE-1606106CE8F6}" type="pres">
      <dgm:prSet presAssocID="{54C01659-1C94-4E43-BAD8-CEE3F2523C57}" presName="arrow" presStyleLbl="node1" presStyleIdx="1" presStyleCnt="9">
        <dgm:presLayoutVars>
          <dgm:bulletEnabled val="1"/>
        </dgm:presLayoutVars>
      </dgm:prSet>
      <dgm:spPr/>
    </dgm:pt>
    <dgm:pt modelId="{EB878E4F-6AA3-4167-875D-D9047A66E9BB}" type="pres">
      <dgm:prSet presAssocID="{28D586FA-8C2F-407C-A318-B1989674D9F0}" presName="arrow" presStyleLbl="node1" presStyleIdx="2" presStyleCnt="9">
        <dgm:presLayoutVars>
          <dgm:bulletEnabled val="1"/>
        </dgm:presLayoutVars>
      </dgm:prSet>
      <dgm:spPr/>
    </dgm:pt>
    <dgm:pt modelId="{C595531C-644B-462C-A29B-BF889947455E}" type="pres">
      <dgm:prSet presAssocID="{F49A720A-779E-4007-B17C-34486DB7812E}" presName="arrow" presStyleLbl="node1" presStyleIdx="3" presStyleCnt="9">
        <dgm:presLayoutVars>
          <dgm:bulletEnabled val="1"/>
        </dgm:presLayoutVars>
      </dgm:prSet>
      <dgm:spPr/>
    </dgm:pt>
    <dgm:pt modelId="{0B1FE0A8-C507-41CF-AD76-6EB15746CA1A}" type="pres">
      <dgm:prSet presAssocID="{AF6E8044-4568-42E4-9691-7B5A6EB48311}" presName="arrow" presStyleLbl="node1" presStyleIdx="4" presStyleCnt="9">
        <dgm:presLayoutVars>
          <dgm:bulletEnabled val="1"/>
        </dgm:presLayoutVars>
      </dgm:prSet>
      <dgm:spPr/>
    </dgm:pt>
    <dgm:pt modelId="{8CD70611-561A-4B09-B6C1-54BEDA21EA77}" type="pres">
      <dgm:prSet presAssocID="{15604C91-1A2B-43BE-AD96-8CFE0BF74046}" presName="arrow" presStyleLbl="node1" presStyleIdx="5" presStyleCnt="9">
        <dgm:presLayoutVars>
          <dgm:bulletEnabled val="1"/>
        </dgm:presLayoutVars>
      </dgm:prSet>
      <dgm:spPr/>
    </dgm:pt>
    <dgm:pt modelId="{A5C422AF-9CD7-4405-A6AD-D9DF252BD60E}" type="pres">
      <dgm:prSet presAssocID="{1BA5EAF4-AC29-4532-A640-A4DB1ED03CD0}" presName="arrow" presStyleLbl="node1" presStyleIdx="6" presStyleCnt="9">
        <dgm:presLayoutVars>
          <dgm:bulletEnabled val="1"/>
        </dgm:presLayoutVars>
      </dgm:prSet>
      <dgm:spPr/>
    </dgm:pt>
    <dgm:pt modelId="{EE85CFDC-D229-4B55-8626-4DC86320D3EB}" type="pres">
      <dgm:prSet presAssocID="{02CB31F4-3F6E-41EB-AE8C-988D39122081}" presName="arrow" presStyleLbl="node1" presStyleIdx="7" presStyleCnt="9">
        <dgm:presLayoutVars>
          <dgm:bulletEnabled val="1"/>
        </dgm:presLayoutVars>
      </dgm:prSet>
      <dgm:spPr/>
    </dgm:pt>
    <dgm:pt modelId="{82F1CAF5-B10A-449D-BEFB-4BA27FE266BF}" type="pres">
      <dgm:prSet presAssocID="{C32903EC-3E8D-4B87-BC41-B851695C4281}" presName="arrow" presStyleLbl="node1" presStyleIdx="8" presStyleCnt="9">
        <dgm:presLayoutVars>
          <dgm:bulletEnabled val="1"/>
        </dgm:presLayoutVars>
      </dgm:prSet>
      <dgm:spPr/>
    </dgm:pt>
  </dgm:ptLst>
  <dgm:cxnLst>
    <dgm:cxn modelId="{C04FB400-4329-4B8E-8873-001604F0C554}" srcId="{DE60F299-FAF1-4724-8603-73D7C2F2B7C3}" destId="{1BA5EAF4-AC29-4532-A640-A4DB1ED03CD0}" srcOrd="6" destOrd="0" parTransId="{BECB6B6F-3B0E-4084-AA82-AD3CC035167E}" sibTransId="{C4A71D37-B20D-4F06-9DB4-2F11425FEA62}"/>
    <dgm:cxn modelId="{FF521D10-4A51-497A-8778-B43F7EE7A076}" type="presOf" srcId="{F49A720A-779E-4007-B17C-34486DB7812E}" destId="{C595531C-644B-462C-A29B-BF889947455E}" srcOrd="0" destOrd="0" presId="urn:microsoft.com/office/officeart/2005/8/layout/arrow5"/>
    <dgm:cxn modelId="{F8877114-A183-4C6C-A96A-FB8FB496BDC3}" type="presOf" srcId="{C32903EC-3E8D-4B87-BC41-B851695C4281}" destId="{82F1CAF5-B10A-449D-BEFB-4BA27FE266BF}" srcOrd="0" destOrd="0" presId="urn:microsoft.com/office/officeart/2005/8/layout/arrow5"/>
    <dgm:cxn modelId="{46539818-CA80-4D5F-BC1E-23D4AD8B89C7}" type="presOf" srcId="{16366BFD-0D43-4B76-959F-E479DC21F429}" destId="{304BEE5B-0957-4473-85F3-34208B4C6949}" srcOrd="0" destOrd="0" presId="urn:microsoft.com/office/officeart/2005/8/layout/arrow5"/>
    <dgm:cxn modelId="{1D471A1B-0FFB-4F34-96A8-D7FC27820D80}" srcId="{DE60F299-FAF1-4724-8603-73D7C2F2B7C3}" destId="{54C01659-1C94-4E43-BAD8-CEE3F2523C57}" srcOrd="1" destOrd="0" parTransId="{B0F5BC85-9B55-4DC4-B859-8E9C4FBFFB5C}" sibTransId="{33B65696-D63B-4544-BDB6-192AC0B5278E}"/>
    <dgm:cxn modelId="{11F0471E-3D9A-426F-9268-84A26FD9062A}" type="presOf" srcId="{02CB31F4-3F6E-41EB-AE8C-988D39122081}" destId="{EE85CFDC-D229-4B55-8626-4DC86320D3EB}" srcOrd="0" destOrd="0" presId="urn:microsoft.com/office/officeart/2005/8/layout/arrow5"/>
    <dgm:cxn modelId="{05605123-2BBA-40BD-AE44-6F6FDCD70992}" type="presOf" srcId="{AF6E8044-4568-42E4-9691-7B5A6EB48311}" destId="{0B1FE0A8-C507-41CF-AD76-6EB15746CA1A}" srcOrd="0" destOrd="0" presId="urn:microsoft.com/office/officeart/2005/8/layout/arrow5"/>
    <dgm:cxn modelId="{2F438A30-41E8-4DE5-89A2-F5F084239A5C}" type="presOf" srcId="{15604C91-1A2B-43BE-AD96-8CFE0BF74046}" destId="{8CD70611-561A-4B09-B6C1-54BEDA21EA77}" srcOrd="0" destOrd="0" presId="urn:microsoft.com/office/officeart/2005/8/layout/arrow5"/>
    <dgm:cxn modelId="{6EE44364-8588-4B89-9DD2-76E8FDA70F09}" srcId="{DE60F299-FAF1-4724-8603-73D7C2F2B7C3}" destId="{F49A720A-779E-4007-B17C-34486DB7812E}" srcOrd="3" destOrd="0" parTransId="{21CC5CB8-A9E7-4E32-B120-F6749919683C}" sibTransId="{02EB2662-FCF3-4691-90C3-ADCD0F141FE6}"/>
    <dgm:cxn modelId="{3E220B4B-27E1-4345-BC08-4E9213B747BF}" type="presOf" srcId="{DE60F299-FAF1-4724-8603-73D7C2F2B7C3}" destId="{73BECAEC-7414-43E1-9C24-EFF9501A89DE}" srcOrd="0" destOrd="0" presId="urn:microsoft.com/office/officeart/2005/8/layout/arrow5"/>
    <dgm:cxn modelId="{59047B6E-6360-402A-AA81-96013CC8541F}" srcId="{DE60F299-FAF1-4724-8603-73D7C2F2B7C3}" destId="{16366BFD-0D43-4B76-959F-E479DC21F429}" srcOrd="0" destOrd="0" parTransId="{8CE8249F-15A0-480F-AFDF-6DD3A3C2AE76}" sibTransId="{C0FC64B6-DEAC-4E67-BE6F-554D13A0288D}"/>
    <dgm:cxn modelId="{C8BBC171-A126-448F-ABD7-E15066393146}" srcId="{DE60F299-FAF1-4724-8603-73D7C2F2B7C3}" destId="{28D586FA-8C2F-407C-A318-B1989674D9F0}" srcOrd="2" destOrd="0" parTransId="{3074CEFA-056B-43FB-A5AB-20E7F6C5CC76}" sibTransId="{3B3DEDB8-118F-477B-AF12-57C8EB630019}"/>
    <dgm:cxn modelId="{846FCFD4-DB23-42B5-B638-4163487A5C05}" srcId="{DE60F299-FAF1-4724-8603-73D7C2F2B7C3}" destId="{C32903EC-3E8D-4B87-BC41-B851695C4281}" srcOrd="8" destOrd="0" parTransId="{588D511D-D084-4061-8EB4-873C0A411577}" sibTransId="{1549A81B-0414-4858-946D-4A5250EE5A6F}"/>
    <dgm:cxn modelId="{8A8CC6D6-4749-4CF2-96F1-1821DE4D9ED2}" type="presOf" srcId="{1BA5EAF4-AC29-4532-A640-A4DB1ED03CD0}" destId="{A5C422AF-9CD7-4405-A6AD-D9DF252BD60E}" srcOrd="0" destOrd="0" presId="urn:microsoft.com/office/officeart/2005/8/layout/arrow5"/>
    <dgm:cxn modelId="{E6B7D5D7-B4DA-4401-8343-B80684C79BCB}" srcId="{DE60F299-FAF1-4724-8603-73D7C2F2B7C3}" destId="{AF6E8044-4568-42E4-9691-7B5A6EB48311}" srcOrd="4" destOrd="0" parTransId="{CDA4F42B-AC70-4CA1-A60A-FA871ABCA011}" sibTransId="{119A4C90-7A70-4E7E-868E-E65C80395F58}"/>
    <dgm:cxn modelId="{4B8E2AD8-2B39-4561-8348-D1E60BB8FEFB}" srcId="{DE60F299-FAF1-4724-8603-73D7C2F2B7C3}" destId="{02CB31F4-3F6E-41EB-AE8C-988D39122081}" srcOrd="7" destOrd="0" parTransId="{1D4C6E24-4370-4C70-91FC-46A36D7E2828}" sibTransId="{4B58116C-A5CC-4A20-AF38-FC2E17E991A8}"/>
    <dgm:cxn modelId="{19B39CDD-FA9E-43DC-8574-B84963451050}" type="presOf" srcId="{54C01659-1C94-4E43-BAD8-CEE3F2523C57}" destId="{C29C0199-00F8-43F0-8BBE-1606106CE8F6}" srcOrd="0" destOrd="0" presId="urn:microsoft.com/office/officeart/2005/8/layout/arrow5"/>
    <dgm:cxn modelId="{0E2E17E3-1ED4-4CD1-8C3B-26CCBD66908E}" type="presOf" srcId="{28D586FA-8C2F-407C-A318-B1989674D9F0}" destId="{EB878E4F-6AA3-4167-875D-D9047A66E9BB}" srcOrd="0" destOrd="0" presId="urn:microsoft.com/office/officeart/2005/8/layout/arrow5"/>
    <dgm:cxn modelId="{78E70AF9-0147-48EB-83AA-F559FCFA19F3}" srcId="{DE60F299-FAF1-4724-8603-73D7C2F2B7C3}" destId="{15604C91-1A2B-43BE-AD96-8CFE0BF74046}" srcOrd="5" destOrd="0" parTransId="{366F2418-42CD-4E5A-8FD6-15EA916EB7F9}" sibTransId="{A2F6E314-0C4C-442B-AD80-A612F36F618E}"/>
    <dgm:cxn modelId="{1E225467-E5BC-4C55-B6B5-8ECDAEEBB1C8}" type="presParOf" srcId="{73BECAEC-7414-43E1-9C24-EFF9501A89DE}" destId="{304BEE5B-0957-4473-85F3-34208B4C6949}" srcOrd="0" destOrd="0" presId="urn:microsoft.com/office/officeart/2005/8/layout/arrow5"/>
    <dgm:cxn modelId="{6A0CFAFA-C0D6-450E-91A8-D89684FD47F2}" type="presParOf" srcId="{73BECAEC-7414-43E1-9C24-EFF9501A89DE}" destId="{C29C0199-00F8-43F0-8BBE-1606106CE8F6}" srcOrd="1" destOrd="0" presId="urn:microsoft.com/office/officeart/2005/8/layout/arrow5"/>
    <dgm:cxn modelId="{D0EECB69-381D-468F-91C6-7AD6EA154FB2}" type="presParOf" srcId="{73BECAEC-7414-43E1-9C24-EFF9501A89DE}" destId="{EB878E4F-6AA3-4167-875D-D9047A66E9BB}" srcOrd="2" destOrd="0" presId="urn:microsoft.com/office/officeart/2005/8/layout/arrow5"/>
    <dgm:cxn modelId="{D65CD2B4-C700-4795-AA15-A8E44FB01521}" type="presParOf" srcId="{73BECAEC-7414-43E1-9C24-EFF9501A89DE}" destId="{C595531C-644B-462C-A29B-BF889947455E}" srcOrd="3" destOrd="0" presId="urn:microsoft.com/office/officeart/2005/8/layout/arrow5"/>
    <dgm:cxn modelId="{EA78C04B-7F2F-4151-A041-FA18311F2566}" type="presParOf" srcId="{73BECAEC-7414-43E1-9C24-EFF9501A89DE}" destId="{0B1FE0A8-C507-41CF-AD76-6EB15746CA1A}" srcOrd="4" destOrd="0" presId="urn:microsoft.com/office/officeart/2005/8/layout/arrow5"/>
    <dgm:cxn modelId="{81B5EDDB-1C2A-4497-B152-CEE95E2FC08A}" type="presParOf" srcId="{73BECAEC-7414-43E1-9C24-EFF9501A89DE}" destId="{8CD70611-561A-4B09-B6C1-54BEDA21EA77}" srcOrd="5" destOrd="0" presId="urn:microsoft.com/office/officeart/2005/8/layout/arrow5"/>
    <dgm:cxn modelId="{CBF0E9CF-86A0-4BB3-891C-EF3DA87F0B88}" type="presParOf" srcId="{73BECAEC-7414-43E1-9C24-EFF9501A89DE}" destId="{A5C422AF-9CD7-4405-A6AD-D9DF252BD60E}" srcOrd="6" destOrd="0" presId="urn:microsoft.com/office/officeart/2005/8/layout/arrow5"/>
    <dgm:cxn modelId="{368088BC-18D1-42ED-BDC0-AA70DDEC97C1}" type="presParOf" srcId="{73BECAEC-7414-43E1-9C24-EFF9501A89DE}" destId="{EE85CFDC-D229-4B55-8626-4DC86320D3EB}" srcOrd="7" destOrd="0" presId="urn:microsoft.com/office/officeart/2005/8/layout/arrow5"/>
    <dgm:cxn modelId="{90E75768-2750-4E97-8FBB-890185D4A7FE}" type="presParOf" srcId="{73BECAEC-7414-43E1-9C24-EFF9501A89DE}" destId="{82F1CAF5-B10A-449D-BEFB-4BA27FE266BF}" srcOrd="8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BB4F81C-7A1E-4B89-B6C6-5B2C57965CF0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10520464-1E90-43C9-82FC-5EEB35723EA8}">
      <dgm:prSet/>
      <dgm:spPr/>
      <dgm:t>
        <a:bodyPr/>
        <a:lstStyle/>
        <a:p>
          <a:r>
            <a:rPr lang="en-US"/>
            <a:t>RESEARCH - Questions &amp; Data</a:t>
          </a:r>
        </a:p>
      </dgm:t>
    </dgm:pt>
    <dgm:pt modelId="{7A809884-B7EB-4300-BE54-2A2A1DC797B2}" type="parTrans" cxnId="{44F4EDC2-5B3F-4709-A177-46E8596FD27D}">
      <dgm:prSet/>
      <dgm:spPr/>
      <dgm:t>
        <a:bodyPr/>
        <a:lstStyle/>
        <a:p>
          <a:endParaRPr lang="en-US"/>
        </a:p>
      </dgm:t>
    </dgm:pt>
    <dgm:pt modelId="{C80EBD55-C636-4AA5-AD8A-8B01EFFE19D7}" type="sibTrans" cxnId="{44F4EDC2-5B3F-4709-A177-46E8596FD27D}">
      <dgm:prSet/>
      <dgm:spPr/>
      <dgm:t>
        <a:bodyPr/>
        <a:lstStyle/>
        <a:p>
          <a:endParaRPr lang="en-US"/>
        </a:p>
      </dgm:t>
    </dgm:pt>
    <dgm:pt modelId="{CD1C71C5-A77E-4DBF-A3C3-757919121C45}">
      <dgm:prSet/>
      <dgm:spPr/>
      <dgm:t>
        <a:bodyPr/>
        <a:lstStyle/>
        <a:p>
          <a:r>
            <a:rPr lang="en-US"/>
            <a:t>ANALYSIS - Insights &amp; Patterns</a:t>
          </a:r>
        </a:p>
      </dgm:t>
    </dgm:pt>
    <dgm:pt modelId="{703A2B2E-2209-4042-8545-10A92F592ACA}" type="parTrans" cxnId="{F51553D3-5E43-490D-A5D4-488CF9AD85E2}">
      <dgm:prSet/>
      <dgm:spPr/>
      <dgm:t>
        <a:bodyPr/>
        <a:lstStyle/>
        <a:p>
          <a:endParaRPr lang="en-US"/>
        </a:p>
      </dgm:t>
    </dgm:pt>
    <dgm:pt modelId="{2B794E7B-7E72-4264-85E6-8FA525BE82A9}" type="sibTrans" cxnId="{F51553D3-5E43-490D-A5D4-488CF9AD85E2}">
      <dgm:prSet/>
      <dgm:spPr/>
      <dgm:t>
        <a:bodyPr/>
        <a:lstStyle/>
        <a:p>
          <a:endParaRPr lang="en-US"/>
        </a:p>
      </dgm:t>
    </dgm:pt>
    <dgm:pt modelId="{10ED6857-35A9-4094-B47D-A49D8CBA9795}">
      <dgm:prSet/>
      <dgm:spPr/>
      <dgm:t>
        <a:bodyPr/>
        <a:lstStyle/>
        <a:p>
          <a:r>
            <a:rPr lang="en-US"/>
            <a:t>DESIGN - Website &amp; Marketing</a:t>
          </a:r>
        </a:p>
      </dgm:t>
    </dgm:pt>
    <dgm:pt modelId="{034D5881-D2A5-4FEC-BE2E-4971E36B138B}" type="parTrans" cxnId="{4886360F-478E-4BD7-9562-3A2D18834BD4}">
      <dgm:prSet/>
      <dgm:spPr/>
      <dgm:t>
        <a:bodyPr/>
        <a:lstStyle/>
        <a:p>
          <a:endParaRPr lang="en-US"/>
        </a:p>
      </dgm:t>
    </dgm:pt>
    <dgm:pt modelId="{BEA268AF-8ED0-4024-92A3-58EBD3C8D29A}" type="sibTrans" cxnId="{4886360F-478E-4BD7-9562-3A2D18834BD4}">
      <dgm:prSet/>
      <dgm:spPr/>
      <dgm:t>
        <a:bodyPr/>
        <a:lstStyle/>
        <a:p>
          <a:endParaRPr lang="en-US"/>
        </a:p>
      </dgm:t>
    </dgm:pt>
    <dgm:pt modelId="{5EB6584C-9322-45C9-BA65-0B972A7AADED}">
      <dgm:prSet/>
      <dgm:spPr/>
      <dgm:t>
        <a:bodyPr/>
        <a:lstStyle/>
        <a:p>
          <a:r>
            <a:rPr lang="en-US"/>
            <a:t>ACTION - Launch &amp; Engage</a:t>
          </a:r>
        </a:p>
      </dgm:t>
    </dgm:pt>
    <dgm:pt modelId="{FA77B162-13D8-4C21-8143-43DCBF6D1E78}" type="parTrans" cxnId="{2E92C39C-C812-4E8E-BB68-FDC39AC0B8FE}">
      <dgm:prSet/>
      <dgm:spPr/>
      <dgm:t>
        <a:bodyPr/>
        <a:lstStyle/>
        <a:p>
          <a:endParaRPr lang="en-US"/>
        </a:p>
      </dgm:t>
    </dgm:pt>
    <dgm:pt modelId="{98754E7C-5848-46D8-96DA-F8F9B3D1DF5D}" type="sibTrans" cxnId="{2E92C39C-C812-4E8E-BB68-FDC39AC0B8FE}">
      <dgm:prSet/>
      <dgm:spPr/>
      <dgm:t>
        <a:bodyPr/>
        <a:lstStyle/>
        <a:p>
          <a:endParaRPr lang="en-US"/>
        </a:p>
      </dgm:t>
    </dgm:pt>
    <dgm:pt modelId="{8AF6E8E3-9CCA-4340-8DFC-688F4974FF56}" type="pres">
      <dgm:prSet presAssocID="{2BB4F81C-7A1E-4B89-B6C6-5B2C57965CF0}" presName="outerComposite" presStyleCnt="0">
        <dgm:presLayoutVars>
          <dgm:chMax val="5"/>
          <dgm:dir/>
          <dgm:resizeHandles val="exact"/>
        </dgm:presLayoutVars>
      </dgm:prSet>
      <dgm:spPr/>
    </dgm:pt>
    <dgm:pt modelId="{7A335054-165B-4E25-B52E-FDCC0B56D77D}" type="pres">
      <dgm:prSet presAssocID="{2BB4F81C-7A1E-4B89-B6C6-5B2C57965CF0}" presName="dummyMaxCanvas" presStyleCnt="0">
        <dgm:presLayoutVars/>
      </dgm:prSet>
      <dgm:spPr/>
    </dgm:pt>
    <dgm:pt modelId="{D911AB75-183B-4FC6-8313-BF5C24860C66}" type="pres">
      <dgm:prSet presAssocID="{2BB4F81C-7A1E-4B89-B6C6-5B2C57965CF0}" presName="FourNodes_1" presStyleLbl="node1" presStyleIdx="0" presStyleCnt="4">
        <dgm:presLayoutVars>
          <dgm:bulletEnabled val="1"/>
        </dgm:presLayoutVars>
      </dgm:prSet>
      <dgm:spPr/>
    </dgm:pt>
    <dgm:pt modelId="{9F7E5A9C-CBA3-4AB0-9AA3-2F87A030C39B}" type="pres">
      <dgm:prSet presAssocID="{2BB4F81C-7A1E-4B89-B6C6-5B2C57965CF0}" presName="FourNodes_2" presStyleLbl="node1" presStyleIdx="1" presStyleCnt="4">
        <dgm:presLayoutVars>
          <dgm:bulletEnabled val="1"/>
        </dgm:presLayoutVars>
      </dgm:prSet>
      <dgm:spPr/>
    </dgm:pt>
    <dgm:pt modelId="{6663AD17-3C9D-49FB-A4B5-555251338C28}" type="pres">
      <dgm:prSet presAssocID="{2BB4F81C-7A1E-4B89-B6C6-5B2C57965CF0}" presName="FourNodes_3" presStyleLbl="node1" presStyleIdx="2" presStyleCnt="4">
        <dgm:presLayoutVars>
          <dgm:bulletEnabled val="1"/>
        </dgm:presLayoutVars>
      </dgm:prSet>
      <dgm:spPr/>
    </dgm:pt>
    <dgm:pt modelId="{3B09DB2D-E653-495D-8C36-ED64502F99CC}" type="pres">
      <dgm:prSet presAssocID="{2BB4F81C-7A1E-4B89-B6C6-5B2C57965CF0}" presName="FourNodes_4" presStyleLbl="node1" presStyleIdx="3" presStyleCnt="4">
        <dgm:presLayoutVars>
          <dgm:bulletEnabled val="1"/>
        </dgm:presLayoutVars>
      </dgm:prSet>
      <dgm:spPr/>
    </dgm:pt>
    <dgm:pt modelId="{EDBFF0C6-3749-46E3-B501-1D28D411364A}" type="pres">
      <dgm:prSet presAssocID="{2BB4F81C-7A1E-4B89-B6C6-5B2C57965CF0}" presName="FourConn_1-2" presStyleLbl="fgAccFollowNode1" presStyleIdx="0" presStyleCnt="3">
        <dgm:presLayoutVars>
          <dgm:bulletEnabled val="1"/>
        </dgm:presLayoutVars>
      </dgm:prSet>
      <dgm:spPr/>
    </dgm:pt>
    <dgm:pt modelId="{B01DDFCB-C58E-44B6-84FB-7D88E84B3C3B}" type="pres">
      <dgm:prSet presAssocID="{2BB4F81C-7A1E-4B89-B6C6-5B2C57965CF0}" presName="FourConn_2-3" presStyleLbl="fgAccFollowNode1" presStyleIdx="1" presStyleCnt="3">
        <dgm:presLayoutVars>
          <dgm:bulletEnabled val="1"/>
        </dgm:presLayoutVars>
      </dgm:prSet>
      <dgm:spPr/>
    </dgm:pt>
    <dgm:pt modelId="{BE23B5C8-F856-432D-8EB3-4F6FDC7DAAF9}" type="pres">
      <dgm:prSet presAssocID="{2BB4F81C-7A1E-4B89-B6C6-5B2C57965CF0}" presName="FourConn_3-4" presStyleLbl="fgAccFollowNode1" presStyleIdx="2" presStyleCnt="3">
        <dgm:presLayoutVars>
          <dgm:bulletEnabled val="1"/>
        </dgm:presLayoutVars>
      </dgm:prSet>
      <dgm:spPr/>
    </dgm:pt>
    <dgm:pt modelId="{B842F05F-7472-4CEA-9E7D-4D8DF23475A0}" type="pres">
      <dgm:prSet presAssocID="{2BB4F81C-7A1E-4B89-B6C6-5B2C57965CF0}" presName="FourNodes_1_text" presStyleLbl="node1" presStyleIdx="3" presStyleCnt="4">
        <dgm:presLayoutVars>
          <dgm:bulletEnabled val="1"/>
        </dgm:presLayoutVars>
      </dgm:prSet>
      <dgm:spPr/>
    </dgm:pt>
    <dgm:pt modelId="{A83C6CE0-022D-4EE9-8D92-5A7AEEF1CE6D}" type="pres">
      <dgm:prSet presAssocID="{2BB4F81C-7A1E-4B89-B6C6-5B2C57965CF0}" presName="FourNodes_2_text" presStyleLbl="node1" presStyleIdx="3" presStyleCnt="4">
        <dgm:presLayoutVars>
          <dgm:bulletEnabled val="1"/>
        </dgm:presLayoutVars>
      </dgm:prSet>
      <dgm:spPr/>
    </dgm:pt>
    <dgm:pt modelId="{97FCDD5C-6A5A-46FF-BF92-243DF99412B3}" type="pres">
      <dgm:prSet presAssocID="{2BB4F81C-7A1E-4B89-B6C6-5B2C57965CF0}" presName="FourNodes_3_text" presStyleLbl="node1" presStyleIdx="3" presStyleCnt="4">
        <dgm:presLayoutVars>
          <dgm:bulletEnabled val="1"/>
        </dgm:presLayoutVars>
      </dgm:prSet>
      <dgm:spPr/>
    </dgm:pt>
    <dgm:pt modelId="{48277762-AAD5-497C-859E-A7F72A821970}" type="pres">
      <dgm:prSet presAssocID="{2BB4F81C-7A1E-4B89-B6C6-5B2C57965CF0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16BCD809-CE23-446F-A2EC-AA7595C2EA74}" type="presOf" srcId="{10ED6857-35A9-4094-B47D-A49D8CBA9795}" destId="{97FCDD5C-6A5A-46FF-BF92-243DF99412B3}" srcOrd="1" destOrd="0" presId="urn:microsoft.com/office/officeart/2005/8/layout/vProcess5"/>
    <dgm:cxn modelId="{7B5D760D-F7BC-4FEE-915C-B7D2EE2536C6}" type="presOf" srcId="{5EB6584C-9322-45C9-BA65-0B972A7AADED}" destId="{48277762-AAD5-497C-859E-A7F72A821970}" srcOrd="1" destOrd="0" presId="urn:microsoft.com/office/officeart/2005/8/layout/vProcess5"/>
    <dgm:cxn modelId="{B06CB00E-1B85-4CEF-839D-FD4503B1D407}" type="presOf" srcId="{2B794E7B-7E72-4264-85E6-8FA525BE82A9}" destId="{B01DDFCB-C58E-44B6-84FB-7D88E84B3C3B}" srcOrd="0" destOrd="0" presId="urn:microsoft.com/office/officeart/2005/8/layout/vProcess5"/>
    <dgm:cxn modelId="{4886360F-478E-4BD7-9562-3A2D18834BD4}" srcId="{2BB4F81C-7A1E-4B89-B6C6-5B2C57965CF0}" destId="{10ED6857-35A9-4094-B47D-A49D8CBA9795}" srcOrd="2" destOrd="0" parTransId="{034D5881-D2A5-4FEC-BE2E-4971E36B138B}" sibTransId="{BEA268AF-8ED0-4024-92A3-58EBD3C8D29A}"/>
    <dgm:cxn modelId="{8110063B-7249-4D2B-8E4A-F3174CD0C4EF}" type="presOf" srcId="{10ED6857-35A9-4094-B47D-A49D8CBA9795}" destId="{6663AD17-3C9D-49FB-A4B5-555251338C28}" srcOrd="0" destOrd="0" presId="urn:microsoft.com/office/officeart/2005/8/layout/vProcess5"/>
    <dgm:cxn modelId="{A4531340-827A-405C-BC30-A8A9150D33E2}" type="presOf" srcId="{10520464-1E90-43C9-82FC-5EEB35723EA8}" destId="{D911AB75-183B-4FC6-8313-BF5C24860C66}" srcOrd="0" destOrd="0" presId="urn:microsoft.com/office/officeart/2005/8/layout/vProcess5"/>
    <dgm:cxn modelId="{C0B2F75E-D2A8-439B-92B0-57D236EBA486}" type="presOf" srcId="{CD1C71C5-A77E-4DBF-A3C3-757919121C45}" destId="{A83C6CE0-022D-4EE9-8D92-5A7AEEF1CE6D}" srcOrd="1" destOrd="0" presId="urn:microsoft.com/office/officeart/2005/8/layout/vProcess5"/>
    <dgm:cxn modelId="{2E92C39C-C812-4E8E-BB68-FDC39AC0B8FE}" srcId="{2BB4F81C-7A1E-4B89-B6C6-5B2C57965CF0}" destId="{5EB6584C-9322-45C9-BA65-0B972A7AADED}" srcOrd="3" destOrd="0" parTransId="{FA77B162-13D8-4C21-8143-43DCBF6D1E78}" sibTransId="{98754E7C-5848-46D8-96DA-F8F9B3D1DF5D}"/>
    <dgm:cxn modelId="{D76149AA-9C77-4142-ACD8-1219BD193588}" type="presOf" srcId="{5EB6584C-9322-45C9-BA65-0B972A7AADED}" destId="{3B09DB2D-E653-495D-8C36-ED64502F99CC}" srcOrd="0" destOrd="0" presId="urn:microsoft.com/office/officeart/2005/8/layout/vProcess5"/>
    <dgm:cxn modelId="{2B3407BB-2190-4252-9860-265887292FAA}" type="presOf" srcId="{10520464-1E90-43C9-82FC-5EEB35723EA8}" destId="{B842F05F-7472-4CEA-9E7D-4D8DF23475A0}" srcOrd="1" destOrd="0" presId="urn:microsoft.com/office/officeart/2005/8/layout/vProcess5"/>
    <dgm:cxn modelId="{54808AC0-BEEA-4448-A928-E4C1DDAE795B}" type="presOf" srcId="{C80EBD55-C636-4AA5-AD8A-8B01EFFE19D7}" destId="{EDBFF0C6-3749-46E3-B501-1D28D411364A}" srcOrd="0" destOrd="0" presId="urn:microsoft.com/office/officeart/2005/8/layout/vProcess5"/>
    <dgm:cxn modelId="{44F4EDC2-5B3F-4709-A177-46E8596FD27D}" srcId="{2BB4F81C-7A1E-4B89-B6C6-5B2C57965CF0}" destId="{10520464-1E90-43C9-82FC-5EEB35723EA8}" srcOrd="0" destOrd="0" parTransId="{7A809884-B7EB-4300-BE54-2A2A1DC797B2}" sibTransId="{C80EBD55-C636-4AA5-AD8A-8B01EFFE19D7}"/>
    <dgm:cxn modelId="{F51553D3-5E43-490D-A5D4-488CF9AD85E2}" srcId="{2BB4F81C-7A1E-4B89-B6C6-5B2C57965CF0}" destId="{CD1C71C5-A77E-4DBF-A3C3-757919121C45}" srcOrd="1" destOrd="0" parTransId="{703A2B2E-2209-4042-8545-10A92F592ACA}" sibTransId="{2B794E7B-7E72-4264-85E6-8FA525BE82A9}"/>
    <dgm:cxn modelId="{0DBC42DA-5E36-4F3B-BDD8-2179B4F3C511}" type="presOf" srcId="{2BB4F81C-7A1E-4B89-B6C6-5B2C57965CF0}" destId="{8AF6E8E3-9CCA-4340-8DFC-688F4974FF56}" srcOrd="0" destOrd="0" presId="urn:microsoft.com/office/officeart/2005/8/layout/vProcess5"/>
    <dgm:cxn modelId="{D151F3DE-C5EA-48CE-B962-B9346BE9C81B}" type="presOf" srcId="{CD1C71C5-A77E-4DBF-A3C3-757919121C45}" destId="{9F7E5A9C-CBA3-4AB0-9AA3-2F87A030C39B}" srcOrd="0" destOrd="0" presId="urn:microsoft.com/office/officeart/2005/8/layout/vProcess5"/>
    <dgm:cxn modelId="{743C5CDF-921B-4DE2-A5D9-35A7FF888BC6}" type="presOf" srcId="{BEA268AF-8ED0-4024-92A3-58EBD3C8D29A}" destId="{BE23B5C8-F856-432D-8EB3-4F6FDC7DAAF9}" srcOrd="0" destOrd="0" presId="urn:microsoft.com/office/officeart/2005/8/layout/vProcess5"/>
    <dgm:cxn modelId="{3E8224CD-1D4C-4EFF-A09D-ABE78A0D6084}" type="presParOf" srcId="{8AF6E8E3-9CCA-4340-8DFC-688F4974FF56}" destId="{7A335054-165B-4E25-B52E-FDCC0B56D77D}" srcOrd="0" destOrd="0" presId="urn:microsoft.com/office/officeart/2005/8/layout/vProcess5"/>
    <dgm:cxn modelId="{BD823D4B-3077-4538-9CC6-8512E2111A7F}" type="presParOf" srcId="{8AF6E8E3-9CCA-4340-8DFC-688F4974FF56}" destId="{D911AB75-183B-4FC6-8313-BF5C24860C66}" srcOrd="1" destOrd="0" presId="urn:microsoft.com/office/officeart/2005/8/layout/vProcess5"/>
    <dgm:cxn modelId="{A9408F1A-D165-4CF9-9407-F9597F51F2E3}" type="presParOf" srcId="{8AF6E8E3-9CCA-4340-8DFC-688F4974FF56}" destId="{9F7E5A9C-CBA3-4AB0-9AA3-2F87A030C39B}" srcOrd="2" destOrd="0" presId="urn:microsoft.com/office/officeart/2005/8/layout/vProcess5"/>
    <dgm:cxn modelId="{1E619CE3-03B1-4825-8A1D-4FC4B4844DA2}" type="presParOf" srcId="{8AF6E8E3-9CCA-4340-8DFC-688F4974FF56}" destId="{6663AD17-3C9D-49FB-A4B5-555251338C28}" srcOrd="3" destOrd="0" presId="urn:microsoft.com/office/officeart/2005/8/layout/vProcess5"/>
    <dgm:cxn modelId="{80606CCF-61C3-47A8-9194-34A0DE10988F}" type="presParOf" srcId="{8AF6E8E3-9CCA-4340-8DFC-688F4974FF56}" destId="{3B09DB2D-E653-495D-8C36-ED64502F99CC}" srcOrd="4" destOrd="0" presId="urn:microsoft.com/office/officeart/2005/8/layout/vProcess5"/>
    <dgm:cxn modelId="{909BD57D-08CB-4B51-9673-A868FEC91A57}" type="presParOf" srcId="{8AF6E8E3-9CCA-4340-8DFC-688F4974FF56}" destId="{EDBFF0C6-3749-46E3-B501-1D28D411364A}" srcOrd="5" destOrd="0" presId="urn:microsoft.com/office/officeart/2005/8/layout/vProcess5"/>
    <dgm:cxn modelId="{85D9FEF0-7FCC-4677-9288-CD45FE7AB6E6}" type="presParOf" srcId="{8AF6E8E3-9CCA-4340-8DFC-688F4974FF56}" destId="{B01DDFCB-C58E-44B6-84FB-7D88E84B3C3B}" srcOrd="6" destOrd="0" presId="urn:microsoft.com/office/officeart/2005/8/layout/vProcess5"/>
    <dgm:cxn modelId="{8FBE44B8-650B-44DE-BBC4-64C49589B8AA}" type="presParOf" srcId="{8AF6E8E3-9CCA-4340-8DFC-688F4974FF56}" destId="{BE23B5C8-F856-432D-8EB3-4F6FDC7DAAF9}" srcOrd="7" destOrd="0" presId="urn:microsoft.com/office/officeart/2005/8/layout/vProcess5"/>
    <dgm:cxn modelId="{7A875F39-5355-41F8-B0CE-13ADDAE05616}" type="presParOf" srcId="{8AF6E8E3-9CCA-4340-8DFC-688F4974FF56}" destId="{B842F05F-7472-4CEA-9E7D-4D8DF23475A0}" srcOrd="8" destOrd="0" presId="urn:microsoft.com/office/officeart/2005/8/layout/vProcess5"/>
    <dgm:cxn modelId="{DE8D7FB1-1C7A-491B-9427-95392403D464}" type="presParOf" srcId="{8AF6E8E3-9CCA-4340-8DFC-688F4974FF56}" destId="{A83C6CE0-022D-4EE9-8D92-5A7AEEF1CE6D}" srcOrd="9" destOrd="0" presId="urn:microsoft.com/office/officeart/2005/8/layout/vProcess5"/>
    <dgm:cxn modelId="{1248E76F-F66B-4A85-9040-DCA58EF731AF}" type="presParOf" srcId="{8AF6E8E3-9CCA-4340-8DFC-688F4974FF56}" destId="{97FCDD5C-6A5A-46FF-BF92-243DF99412B3}" srcOrd="10" destOrd="0" presId="urn:microsoft.com/office/officeart/2005/8/layout/vProcess5"/>
    <dgm:cxn modelId="{8DF062E8-751A-44B8-B155-4159988CE6E0}" type="presParOf" srcId="{8AF6E8E3-9CCA-4340-8DFC-688F4974FF56}" destId="{48277762-AAD5-497C-859E-A7F72A821970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21F8C34-57EF-471D-A1F9-579D37556CB8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0D11EA06-6097-4E91-8900-701DAE1957E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Research-informed strategy positions RhythmFit for strong market entry</a:t>
          </a:r>
        </a:p>
      </dgm:t>
    </dgm:pt>
    <dgm:pt modelId="{8F029EA4-A4C7-4255-B960-40C3D67D9DF2}" type="parTrans" cxnId="{69154DD2-91B3-4C19-BC3E-1F990BD49E3B}">
      <dgm:prSet/>
      <dgm:spPr/>
      <dgm:t>
        <a:bodyPr/>
        <a:lstStyle/>
        <a:p>
          <a:endParaRPr lang="en-US"/>
        </a:p>
      </dgm:t>
    </dgm:pt>
    <dgm:pt modelId="{123593CE-D4EB-4A74-B9E7-B29EC65AA3FD}" type="sibTrans" cxnId="{69154DD2-91B3-4C19-BC3E-1F990BD49E3B}">
      <dgm:prSet/>
      <dgm:spPr/>
      <dgm:t>
        <a:bodyPr/>
        <a:lstStyle/>
        <a:p>
          <a:endParaRPr lang="en-US"/>
        </a:p>
      </dgm:t>
    </dgm:pt>
    <dgm:pt modelId="{CD247C20-540C-4AE1-9FA1-103AA59A613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Website and marketing materials directly address customer needs</a:t>
          </a:r>
        </a:p>
      </dgm:t>
    </dgm:pt>
    <dgm:pt modelId="{7D8B8080-32DF-4C8D-AA37-DAB7E0D4D5E5}" type="parTrans" cxnId="{74D957FC-BE4F-45E9-8887-1349E60FD25C}">
      <dgm:prSet/>
      <dgm:spPr/>
      <dgm:t>
        <a:bodyPr/>
        <a:lstStyle/>
        <a:p>
          <a:endParaRPr lang="en-US"/>
        </a:p>
      </dgm:t>
    </dgm:pt>
    <dgm:pt modelId="{7F67052B-5166-4A9A-9C6A-A8C2B158073F}" type="sibTrans" cxnId="{74D957FC-BE4F-45E9-8887-1349E60FD25C}">
      <dgm:prSet/>
      <dgm:spPr/>
      <dgm:t>
        <a:bodyPr/>
        <a:lstStyle/>
        <a:p>
          <a:endParaRPr lang="en-US"/>
        </a:p>
      </dgm:t>
    </dgm:pt>
    <dgm:pt modelId="{3498982B-739F-4ECF-BC10-72BFD9B109D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Video advertisement authentically communicates brand values</a:t>
          </a:r>
        </a:p>
      </dgm:t>
    </dgm:pt>
    <dgm:pt modelId="{2616B95F-7CD7-4554-976A-B2AC16722DAA}" type="parTrans" cxnId="{E24D7D74-9C02-4FBE-BD39-A1AABF8830E7}">
      <dgm:prSet/>
      <dgm:spPr/>
      <dgm:t>
        <a:bodyPr/>
        <a:lstStyle/>
        <a:p>
          <a:endParaRPr lang="en-US"/>
        </a:p>
      </dgm:t>
    </dgm:pt>
    <dgm:pt modelId="{8E34A945-8A60-4C7D-A0C7-EEBAEBF4B924}" type="sibTrans" cxnId="{E24D7D74-9C02-4FBE-BD39-A1AABF8830E7}">
      <dgm:prSet/>
      <dgm:spPr/>
      <dgm:t>
        <a:bodyPr/>
        <a:lstStyle/>
        <a:p>
          <a:endParaRPr lang="en-US"/>
        </a:p>
      </dgm:t>
    </dgm:pt>
    <dgm:pt modelId="{39B9AC37-7231-4ABC-889D-AF0ABDA182D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Data-driven approach reduces launch risk and builds customer confidence</a:t>
          </a:r>
        </a:p>
      </dgm:t>
    </dgm:pt>
    <dgm:pt modelId="{AC861195-92AD-45A8-A184-389C9E336CFF}" type="parTrans" cxnId="{024F41C0-CB18-477F-82AA-0CBFB61868C1}">
      <dgm:prSet/>
      <dgm:spPr/>
      <dgm:t>
        <a:bodyPr/>
        <a:lstStyle/>
        <a:p>
          <a:endParaRPr lang="en-US"/>
        </a:p>
      </dgm:t>
    </dgm:pt>
    <dgm:pt modelId="{B83AD5D0-6E3E-4025-A273-B974E665A4D4}" type="sibTrans" cxnId="{024F41C0-CB18-477F-82AA-0CBFB61868C1}">
      <dgm:prSet/>
      <dgm:spPr/>
      <dgm:t>
        <a:bodyPr/>
        <a:lstStyle/>
        <a:p>
          <a:endParaRPr lang="en-US"/>
        </a:p>
      </dgm:t>
    </dgm:pt>
    <dgm:pt modelId="{E76DF1D9-4205-4FAB-B134-D8B3D1A0E8D8}" type="pres">
      <dgm:prSet presAssocID="{C21F8C34-57EF-471D-A1F9-579D37556CB8}" presName="root" presStyleCnt="0">
        <dgm:presLayoutVars>
          <dgm:dir/>
          <dgm:resizeHandles val="exact"/>
        </dgm:presLayoutVars>
      </dgm:prSet>
      <dgm:spPr/>
    </dgm:pt>
    <dgm:pt modelId="{35333270-31A2-41CC-9FA9-ECAD70DBF31B}" type="pres">
      <dgm:prSet presAssocID="{0D11EA06-6097-4E91-8900-701DAE1957E5}" presName="compNode" presStyleCnt="0"/>
      <dgm:spPr/>
    </dgm:pt>
    <dgm:pt modelId="{68053987-1BFC-4977-8522-C843110282C8}" type="pres">
      <dgm:prSet presAssocID="{0D11EA06-6097-4E91-8900-701DAE1957E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EA94D7F3-A211-409E-8928-0C570BB59750}" type="pres">
      <dgm:prSet presAssocID="{0D11EA06-6097-4E91-8900-701DAE1957E5}" presName="spaceRect" presStyleCnt="0"/>
      <dgm:spPr/>
    </dgm:pt>
    <dgm:pt modelId="{DE83A2D3-7793-4B0D-A695-F944110DBCE9}" type="pres">
      <dgm:prSet presAssocID="{0D11EA06-6097-4E91-8900-701DAE1957E5}" presName="textRect" presStyleLbl="revTx" presStyleIdx="0" presStyleCnt="4">
        <dgm:presLayoutVars>
          <dgm:chMax val="1"/>
          <dgm:chPref val="1"/>
        </dgm:presLayoutVars>
      </dgm:prSet>
      <dgm:spPr/>
    </dgm:pt>
    <dgm:pt modelId="{B175EA3E-37B5-4DB6-BC64-ADA812AB6D03}" type="pres">
      <dgm:prSet presAssocID="{123593CE-D4EB-4A74-B9E7-B29EC65AA3FD}" presName="sibTrans" presStyleCnt="0"/>
      <dgm:spPr/>
    </dgm:pt>
    <dgm:pt modelId="{2D01913C-3227-46D6-8F15-FB218870AE7E}" type="pres">
      <dgm:prSet presAssocID="{CD247C20-540C-4AE1-9FA1-103AA59A6139}" presName="compNode" presStyleCnt="0"/>
      <dgm:spPr/>
    </dgm:pt>
    <dgm:pt modelId="{EEFF488D-54A6-4469-9CB0-423CFB2182DD}" type="pres">
      <dgm:prSet presAssocID="{CD247C20-540C-4AE1-9FA1-103AA59A613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6F848BBA-2007-4B89-A141-851B153FB3B8}" type="pres">
      <dgm:prSet presAssocID="{CD247C20-540C-4AE1-9FA1-103AA59A6139}" presName="spaceRect" presStyleCnt="0"/>
      <dgm:spPr/>
    </dgm:pt>
    <dgm:pt modelId="{4475712E-B18A-42DC-A303-5240B6544D4B}" type="pres">
      <dgm:prSet presAssocID="{CD247C20-540C-4AE1-9FA1-103AA59A6139}" presName="textRect" presStyleLbl="revTx" presStyleIdx="1" presStyleCnt="4">
        <dgm:presLayoutVars>
          <dgm:chMax val="1"/>
          <dgm:chPref val="1"/>
        </dgm:presLayoutVars>
      </dgm:prSet>
      <dgm:spPr/>
    </dgm:pt>
    <dgm:pt modelId="{A3B275C3-A9A7-4E82-B961-43B1833BC49F}" type="pres">
      <dgm:prSet presAssocID="{7F67052B-5166-4A9A-9C6A-A8C2B158073F}" presName="sibTrans" presStyleCnt="0"/>
      <dgm:spPr/>
    </dgm:pt>
    <dgm:pt modelId="{9B5DB510-A912-44CD-B4A4-4AA9CDB8ECF5}" type="pres">
      <dgm:prSet presAssocID="{3498982B-739F-4ECF-BC10-72BFD9B109D3}" presName="compNode" presStyleCnt="0"/>
      <dgm:spPr/>
    </dgm:pt>
    <dgm:pt modelId="{7C217208-5204-478C-8CF1-8612E6D6097F}" type="pres">
      <dgm:prSet presAssocID="{3498982B-739F-4ECF-BC10-72BFD9B109D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ideo camera"/>
        </a:ext>
      </dgm:extLst>
    </dgm:pt>
    <dgm:pt modelId="{9B5BCFD6-FD11-477A-9C8B-591E1BFC9EE8}" type="pres">
      <dgm:prSet presAssocID="{3498982B-739F-4ECF-BC10-72BFD9B109D3}" presName="spaceRect" presStyleCnt="0"/>
      <dgm:spPr/>
    </dgm:pt>
    <dgm:pt modelId="{BBE0E3BA-D587-462D-8F2C-45634A24D40A}" type="pres">
      <dgm:prSet presAssocID="{3498982B-739F-4ECF-BC10-72BFD9B109D3}" presName="textRect" presStyleLbl="revTx" presStyleIdx="2" presStyleCnt="4">
        <dgm:presLayoutVars>
          <dgm:chMax val="1"/>
          <dgm:chPref val="1"/>
        </dgm:presLayoutVars>
      </dgm:prSet>
      <dgm:spPr/>
    </dgm:pt>
    <dgm:pt modelId="{52B23C7C-0CC3-44E7-AD04-5B62FB94E2A8}" type="pres">
      <dgm:prSet presAssocID="{8E34A945-8A60-4C7D-A0C7-EEBAEBF4B924}" presName="sibTrans" presStyleCnt="0"/>
      <dgm:spPr/>
    </dgm:pt>
    <dgm:pt modelId="{D2C8412A-4132-42D9-ADB0-D0CD20B83533}" type="pres">
      <dgm:prSet presAssocID="{39B9AC37-7231-4ABC-889D-AF0ABDA182D9}" presName="compNode" presStyleCnt="0"/>
      <dgm:spPr/>
    </dgm:pt>
    <dgm:pt modelId="{E2B24D54-1201-49C2-87CA-97E71267BEAC}" type="pres">
      <dgm:prSet presAssocID="{39B9AC37-7231-4ABC-889D-AF0ABDA182D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5E03D97B-A02F-42B7-B5D1-0F89C667B0CA}" type="pres">
      <dgm:prSet presAssocID="{39B9AC37-7231-4ABC-889D-AF0ABDA182D9}" presName="spaceRect" presStyleCnt="0"/>
      <dgm:spPr/>
    </dgm:pt>
    <dgm:pt modelId="{19E3392B-0E9C-4594-8186-E661E954137E}" type="pres">
      <dgm:prSet presAssocID="{39B9AC37-7231-4ABC-889D-AF0ABDA182D9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B59FED38-529D-4B82-821D-3664FE09EC1A}" type="presOf" srcId="{0D11EA06-6097-4E91-8900-701DAE1957E5}" destId="{DE83A2D3-7793-4B0D-A695-F944110DBCE9}" srcOrd="0" destOrd="0" presId="urn:microsoft.com/office/officeart/2018/2/layout/IconLabelList"/>
    <dgm:cxn modelId="{BF227C4E-AB9B-4ADD-91B2-276DD5A27126}" type="presOf" srcId="{39B9AC37-7231-4ABC-889D-AF0ABDA182D9}" destId="{19E3392B-0E9C-4594-8186-E661E954137E}" srcOrd="0" destOrd="0" presId="urn:microsoft.com/office/officeart/2018/2/layout/IconLabelList"/>
    <dgm:cxn modelId="{741F3470-776D-4A3E-8CB5-6E112346A18C}" type="presOf" srcId="{3498982B-739F-4ECF-BC10-72BFD9B109D3}" destId="{BBE0E3BA-D587-462D-8F2C-45634A24D40A}" srcOrd="0" destOrd="0" presId="urn:microsoft.com/office/officeart/2018/2/layout/IconLabelList"/>
    <dgm:cxn modelId="{E24D7D74-9C02-4FBE-BD39-A1AABF8830E7}" srcId="{C21F8C34-57EF-471D-A1F9-579D37556CB8}" destId="{3498982B-739F-4ECF-BC10-72BFD9B109D3}" srcOrd="2" destOrd="0" parTransId="{2616B95F-7CD7-4554-976A-B2AC16722DAA}" sibTransId="{8E34A945-8A60-4C7D-A0C7-EEBAEBF4B924}"/>
    <dgm:cxn modelId="{6D787084-9CD3-4900-AEE0-0EDA9F9C5856}" type="presOf" srcId="{C21F8C34-57EF-471D-A1F9-579D37556CB8}" destId="{E76DF1D9-4205-4FAB-B134-D8B3D1A0E8D8}" srcOrd="0" destOrd="0" presId="urn:microsoft.com/office/officeart/2018/2/layout/IconLabelList"/>
    <dgm:cxn modelId="{024F41C0-CB18-477F-82AA-0CBFB61868C1}" srcId="{C21F8C34-57EF-471D-A1F9-579D37556CB8}" destId="{39B9AC37-7231-4ABC-889D-AF0ABDA182D9}" srcOrd="3" destOrd="0" parTransId="{AC861195-92AD-45A8-A184-389C9E336CFF}" sibTransId="{B83AD5D0-6E3E-4025-A273-B974E665A4D4}"/>
    <dgm:cxn modelId="{69154DD2-91B3-4C19-BC3E-1F990BD49E3B}" srcId="{C21F8C34-57EF-471D-A1F9-579D37556CB8}" destId="{0D11EA06-6097-4E91-8900-701DAE1957E5}" srcOrd="0" destOrd="0" parTransId="{8F029EA4-A4C7-4255-B960-40C3D67D9DF2}" sibTransId="{123593CE-D4EB-4A74-B9E7-B29EC65AA3FD}"/>
    <dgm:cxn modelId="{BEE233DF-A093-4736-BB23-DEAAE0DCC5D7}" type="presOf" srcId="{CD247C20-540C-4AE1-9FA1-103AA59A6139}" destId="{4475712E-B18A-42DC-A303-5240B6544D4B}" srcOrd="0" destOrd="0" presId="urn:microsoft.com/office/officeart/2018/2/layout/IconLabelList"/>
    <dgm:cxn modelId="{74D957FC-BE4F-45E9-8887-1349E60FD25C}" srcId="{C21F8C34-57EF-471D-A1F9-579D37556CB8}" destId="{CD247C20-540C-4AE1-9FA1-103AA59A6139}" srcOrd="1" destOrd="0" parTransId="{7D8B8080-32DF-4C8D-AA37-DAB7E0D4D5E5}" sibTransId="{7F67052B-5166-4A9A-9C6A-A8C2B158073F}"/>
    <dgm:cxn modelId="{0ADCB836-445C-4BA9-BEF3-CCCE16B7447C}" type="presParOf" srcId="{E76DF1D9-4205-4FAB-B134-D8B3D1A0E8D8}" destId="{35333270-31A2-41CC-9FA9-ECAD70DBF31B}" srcOrd="0" destOrd="0" presId="urn:microsoft.com/office/officeart/2018/2/layout/IconLabelList"/>
    <dgm:cxn modelId="{2AB9CE11-DEDE-4656-BAEF-5F5FDC9AFE92}" type="presParOf" srcId="{35333270-31A2-41CC-9FA9-ECAD70DBF31B}" destId="{68053987-1BFC-4977-8522-C843110282C8}" srcOrd="0" destOrd="0" presId="urn:microsoft.com/office/officeart/2018/2/layout/IconLabelList"/>
    <dgm:cxn modelId="{FC665CD0-D80F-4E0B-A9E6-BBF9A79CDB9B}" type="presParOf" srcId="{35333270-31A2-41CC-9FA9-ECAD70DBF31B}" destId="{EA94D7F3-A211-409E-8928-0C570BB59750}" srcOrd="1" destOrd="0" presId="urn:microsoft.com/office/officeart/2018/2/layout/IconLabelList"/>
    <dgm:cxn modelId="{D8F3D794-F02C-4FE8-AD6D-3ED26038963E}" type="presParOf" srcId="{35333270-31A2-41CC-9FA9-ECAD70DBF31B}" destId="{DE83A2D3-7793-4B0D-A695-F944110DBCE9}" srcOrd="2" destOrd="0" presId="urn:microsoft.com/office/officeart/2018/2/layout/IconLabelList"/>
    <dgm:cxn modelId="{C91F9D36-BAB3-4B17-8EFB-DA2C4565BDF0}" type="presParOf" srcId="{E76DF1D9-4205-4FAB-B134-D8B3D1A0E8D8}" destId="{B175EA3E-37B5-4DB6-BC64-ADA812AB6D03}" srcOrd="1" destOrd="0" presId="urn:microsoft.com/office/officeart/2018/2/layout/IconLabelList"/>
    <dgm:cxn modelId="{81FF21B4-FF6D-430C-B0CB-B44027E787DA}" type="presParOf" srcId="{E76DF1D9-4205-4FAB-B134-D8B3D1A0E8D8}" destId="{2D01913C-3227-46D6-8F15-FB218870AE7E}" srcOrd="2" destOrd="0" presId="urn:microsoft.com/office/officeart/2018/2/layout/IconLabelList"/>
    <dgm:cxn modelId="{331E76F4-F8F7-4B1F-913B-72978289C6B7}" type="presParOf" srcId="{2D01913C-3227-46D6-8F15-FB218870AE7E}" destId="{EEFF488D-54A6-4469-9CB0-423CFB2182DD}" srcOrd="0" destOrd="0" presId="urn:microsoft.com/office/officeart/2018/2/layout/IconLabelList"/>
    <dgm:cxn modelId="{FBF5EDB3-499C-4BC3-9968-7947BBABD351}" type="presParOf" srcId="{2D01913C-3227-46D6-8F15-FB218870AE7E}" destId="{6F848BBA-2007-4B89-A141-851B153FB3B8}" srcOrd="1" destOrd="0" presId="urn:microsoft.com/office/officeart/2018/2/layout/IconLabelList"/>
    <dgm:cxn modelId="{3D1CA1E2-9458-4ECF-9087-91DB96344EB6}" type="presParOf" srcId="{2D01913C-3227-46D6-8F15-FB218870AE7E}" destId="{4475712E-B18A-42DC-A303-5240B6544D4B}" srcOrd="2" destOrd="0" presId="urn:microsoft.com/office/officeart/2018/2/layout/IconLabelList"/>
    <dgm:cxn modelId="{EC05BA3A-3258-40B0-B19C-ED2D8C8B17F3}" type="presParOf" srcId="{E76DF1D9-4205-4FAB-B134-D8B3D1A0E8D8}" destId="{A3B275C3-A9A7-4E82-B961-43B1833BC49F}" srcOrd="3" destOrd="0" presId="urn:microsoft.com/office/officeart/2018/2/layout/IconLabelList"/>
    <dgm:cxn modelId="{0DB56696-82CF-46FB-AF40-2CFA0A20F668}" type="presParOf" srcId="{E76DF1D9-4205-4FAB-B134-D8B3D1A0E8D8}" destId="{9B5DB510-A912-44CD-B4A4-4AA9CDB8ECF5}" srcOrd="4" destOrd="0" presId="urn:microsoft.com/office/officeart/2018/2/layout/IconLabelList"/>
    <dgm:cxn modelId="{7989D344-EA69-453D-87F1-DC2DE1F8A87F}" type="presParOf" srcId="{9B5DB510-A912-44CD-B4A4-4AA9CDB8ECF5}" destId="{7C217208-5204-478C-8CF1-8612E6D6097F}" srcOrd="0" destOrd="0" presId="urn:microsoft.com/office/officeart/2018/2/layout/IconLabelList"/>
    <dgm:cxn modelId="{D6389811-30FD-45BE-A341-440118EC2C94}" type="presParOf" srcId="{9B5DB510-A912-44CD-B4A4-4AA9CDB8ECF5}" destId="{9B5BCFD6-FD11-477A-9C8B-591E1BFC9EE8}" srcOrd="1" destOrd="0" presId="urn:microsoft.com/office/officeart/2018/2/layout/IconLabelList"/>
    <dgm:cxn modelId="{4916D5CF-FEE9-474D-A207-A6BE5B8D9BF5}" type="presParOf" srcId="{9B5DB510-A912-44CD-B4A4-4AA9CDB8ECF5}" destId="{BBE0E3BA-D587-462D-8F2C-45634A24D40A}" srcOrd="2" destOrd="0" presId="urn:microsoft.com/office/officeart/2018/2/layout/IconLabelList"/>
    <dgm:cxn modelId="{1A670224-B605-42A7-9CE4-42411E9F1D1E}" type="presParOf" srcId="{E76DF1D9-4205-4FAB-B134-D8B3D1A0E8D8}" destId="{52B23C7C-0CC3-44E7-AD04-5B62FB94E2A8}" srcOrd="5" destOrd="0" presId="urn:microsoft.com/office/officeart/2018/2/layout/IconLabelList"/>
    <dgm:cxn modelId="{9B063AC5-AF5E-43D9-BABB-9A97AADA05ED}" type="presParOf" srcId="{E76DF1D9-4205-4FAB-B134-D8B3D1A0E8D8}" destId="{D2C8412A-4132-42D9-ADB0-D0CD20B83533}" srcOrd="6" destOrd="0" presId="urn:microsoft.com/office/officeart/2018/2/layout/IconLabelList"/>
    <dgm:cxn modelId="{576A17D2-97CC-4AB3-BA0F-B2EB90C10691}" type="presParOf" srcId="{D2C8412A-4132-42D9-ADB0-D0CD20B83533}" destId="{E2B24D54-1201-49C2-87CA-97E71267BEAC}" srcOrd="0" destOrd="0" presId="urn:microsoft.com/office/officeart/2018/2/layout/IconLabelList"/>
    <dgm:cxn modelId="{76AB158A-8EE7-4D5B-8351-7C79225CAD59}" type="presParOf" srcId="{D2C8412A-4132-42D9-ADB0-D0CD20B83533}" destId="{5E03D97B-A02F-42B7-B5D1-0F89C667B0CA}" srcOrd="1" destOrd="0" presId="urn:microsoft.com/office/officeart/2018/2/layout/IconLabelList"/>
    <dgm:cxn modelId="{203D7CFC-612A-4CDC-AF07-6DB69E0FCD8D}" type="presParOf" srcId="{D2C8412A-4132-42D9-ADB0-D0CD20B83533}" destId="{19E3392B-0E9C-4594-8186-E661E954137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D03F4E-9E02-41ED-9D89-59C9B9EF95EB}">
      <dsp:nvSpPr>
        <dsp:cNvPr id="0" name=""/>
        <dsp:cNvSpPr/>
      </dsp:nvSpPr>
      <dsp:spPr>
        <a:xfrm>
          <a:off x="0" y="3063"/>
          <a:ext cx="5809721" cy="652622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174577-FB10-442E-912D-412B5A4A2516}">
      <dsp:nvSpPr>
        <dsp:cNvPr id="0" name=""/>
        <dsp:cNvSpPr/>
      </dsp:nvSpPr>
      <dsp:spPr>
        <a:xfrm>
          <a:off x="197418" y="149904"/>
          <a:ext cx="358942" cy="35894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994AFC-1159-4E2A-8E97-BD7D0934B553}">
      <dsp:nvSpPr>
        <dsp:cNvPr id="0" name=""/>
        <dsp:cNvSpPr/>
      </dsp:nvSpPr>
      <dsp:spPr>
        <a:xfrm>
          <a:off x="753779" y="3063"/>
          <a:ext cx="5055941" cy="6526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069" tIns="69069" rIns="69069" bIns="6906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bg1"/>
              </a:solidFill>
            </a:rPr>
            <a:t>Designed market research questionnaire to understand target audience</a:t>
          </a:r>
        </a:p>
      </dsp:txBody>
      <dsp:txXfrm>
        <a:off x="753779" y="3063"/>
        <a:ext cx="5055941" cy="652622"/>
      </dsp:txXfrm>
    </dsp:sp>
    <dsp:sp modelId="{97920511-8410-402D-906F-F92D65E7DF8B}">
      <dsp:nvSpPr>
        <dsp:cNvPr id="0" name=""/>
        <dsp:cNvSpPr/>
      </dsp:nvSpPr>
      <dsp:spPr>
        <a:xfrm>
          <a:off x="0" y="818842"/>
          <a:ext cx="5809721" cy="652622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B9733E-1D4E-4948-98C5-E667F99E94AB}">
      <dsp:nvSpPr>
        <dsp:cNvPr id="0" name=""/>
        <dsp:cNvSpPr/>
      </dsp:nvSpPr>
      <dsp:spPr>
        <a:xfrm>
          <a:off x="197418" y="965682"/>
          <a:ext cx="358942" cy="35894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AC5B0B-8CFF-4BC4-A00F-C303A2D25612}">
      <dsp:nvSpPr>
        <dsp:cNvPr id="0" name=""/>
        <dsp:cNvSpPr/>
      </dsp:nvSpPr>
      <dsp:spPr>
        <a:xfrm>
          <a:off x="753779" y="818842"/>
          <a:ext cx="5055941" cy="6526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069" tIns="69069" rIns="69069" bIns="6906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bg1"/>
              </a:solidFill>
            </a:rPr>
            <a:t>Collected and analysed data </a:t>
          </a:r>
        </a:p>
      </dsp:txBody>
      <dsp:txXfrm>
        <a:off x="753779" y="818842"/>
        <a:ext cx="5055941" cy="652622"/>
      </dsp:txXfrm>
    </dsp:sp>
    <dsp:sp modelId="{B6719EEB-753E-46EF-B8C2-5AE17C6E58DA}">
      <dsp:nvSpPr>
        <dsp:cNvPr id="0" name=""/>
        <dsp:cNvSpPr/>
      </dsp:nvSpPr>
      <dsp:spPr>
        <a:xfrm>
          <a:off x="0" y="1634620"/>
          <a:ext cx="5809721" cy="652622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580E4D-695A-469C-9789-5A0E1C987468}">
      <dsp:nvSpPr>
        <dsp:cNvPr id="0" name=""/>
        <dsp:cNvSpPr/>
      </dsp:nvSpPr>
      <dsp:spPr>
        <a:xfrm>
          <a:off x="197418" y="1781460"/>
          <a:ext cx="358942" cy="35894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8D961E-E099-4537-A376-64BFBD2581FD}">
      <dsp:nvSpPr>
        <dsp:cNvPr id="0" name=""/>
        <dsp:cNvSpPr/>
      </dsp:nvSpPr>
      <dsp:spPr>
        <a:xfrm>
          <a:off x="753779" y="1634620"/>
          <a:ext cx="5055941" cy="6526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069" tIns="69069" rIns="69069" bIns="6906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bg1"/>
              </a:solidFill>
            </a:rPr>
            <a:t>Applying Insights to Website &amp; Marketing Materials</a:t>
          </a:r>
        </a:p>
      </dsp:txBody>
      <dsp:txXfrm>
        <a:off x="753779" y="1634620"/>
        <a:ext cx="5055941" cy="652622"/>
      </dsp:txXfrm>
    </dsp:sp>
    <dsp:sp modelId="{6522207C-BAAB-4120-B815-67EF6CEC32FD}">
      <dsp:nvSpPr>
        <dsp:cNvPr id="0" name=""/>
        <dsp:cNvSpPr/>
      </dsp:nvSpPr>
      <dsp:spPr>
        <a:xfrm>
          <a:off x="0" y="2450399"/>
          <a:ext cx="5809721" cy="652622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617FAA-1866-49D5-BAB6-D58F389F12A7}">
      <dsp:nvSpPr>
        <dsp:cNvPr id="0" name=""/>
        <dsp:cNvSpPr/>
      </dsp:nvSpPr>
      <dsp:spPr>
        <a:xfrm>
          <a:off x="197418" y="2597239"/>
          <a:ext cx="358942" cy="35894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67E55E-EB6D-42B4-B86B-D9FB30471001}">
      <dsp:nvSpPr>
        <dsp:cNvPr id="0" name=""/>
        <dsp:cNvSpPr/>
      </dsp:nvSpPr>
      <dsp:spPr>
        <a:xfrm>
          <a:off x="753779" y="2450399"/>
          <a:ext cx="5055941" cy="6526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069" tIns="69069" rIns="69069" bIns="6906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bg1"/>
              </a:solidFill>
              <a:latin typeface="Neue Haas Grotesk Text Pro"/>
            </a:rPr>
            <a:t>Produced video advertisement communicating brand message</a:t>
          </a:r>
        </a:p>
      </dsp:txBody>
      <dsp:txXfrm>
        <a:off x="753779" y="2450399"/>
        <a:ext cx="5055941" cy="652622"/>
      </dsp:txXfrm>
    </dsp:sp>
    <dsp:sp modelId="{3920D63B-679E-4BD2-B9CC-D2F4E22EAD47}">
      <dsp:nvSpPr>
        <dsp:cNvPr id="0" name=""/>
        <dsp:cNvSpPr/>
      </dsp:nvSpPr>
      <dsp:spPr>
        <a:xfrm>
          <a:off x="0" y="3266177"/>
          <a:ext cx="5809721" cy="652622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C3DA65-A57C-4664-B863-75F838143BEE}">
      <dsp:nvSpPr>
        <dsp:cNvPr id="0" name=""/>
        <dsp:cNvSpPr/>
      </dsp:nvSpPr>
      <dsp:spPr>
        <a:xfrm>
          <a:off x="197418" y="3413017"/>
          <a:ext cx="358942" cy="35894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36623D-830B-41B8-949D-2F6B5F1394F9}">
      <dsp:nvSpPr>
        <dsp:cNvPr id="0" name=""/>
        <dsp:cNvSpPr/>
      </dsp:nvSpPr>
      <dsp:spPr>
        <a:xfrm>
          <a:off x="753779" y="3266177"/>
          <a:ext cx="5055941" cy="6526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069" tIns="69069" rIns="69069" bIns="6906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bg1"/>
              </a:solidFill>
              <a:latin typeface="Neue Haas Grotesk Text Pro"/>
            </a:rPr>
            <a:t>Reflection: Skills Learned &amp; Future Development</a:t>
          </a:r>
        </a:p>
      </dsp:txBody>
      <dsp:txXfrm>
        <a:off x="753779" y="3266177"/>
        <a:ext cx="5055941" cy="65262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5D8754-2210-4B77-B920-08F20E3832EC}">
      <dsp:nvSpPr>
        <dsp:cNvPr id="0" name=""/>
        <dsp:cNvSpPr/>
      </dsp:nvSpPr>
      <dsp:spPr>
        <a:xfrm>
          <a:off x="0" y="668799"/>
          <a:ext cx="6693389" cy="226800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75572E-34BE-475D-AF4A-99BBF3F9B2D7}">
      <dsp:nvSpPr>
        <dsp:cNvPr id="0" name=""/>
        <dsp:cNvSpPr/>
      </dsp:nvSpPr>
      <dsp:spPr>
        <a:xfrm>
          <a:off x="334669" y="535959"/>
          <a:ext cx="4685372" cy="26568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096" tIns="0" rIns="177096" bIns="0" numCol="1" spcCol="1270" anchor="ctr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Target Audience</a:t>
          </a:r>
        </a:p>
      </dsp:txBody>
      <dsp:txXfrm>
        <a:off x="347638" y="548928"/>
        <a:ext cx="4659434" cy="239742"/>
      </dsp:txXfrm>
    </dsp:sp>
    <dsp:sp modelId="{A7BEE616-542F-4A70-982E-D7A5769A6C6D}">
      <dsp:nvSpPr>
        <dsp:cNvPr id="0" name=""/>
        <dsp:cNvSpPr/>
      </dsp:nvSpPr>
      <dsp:spPr>
        <a:xfrm>
          <a:off x="0" y="1077039"/>
          <a:ext cx="6693389" cy="226800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AE3951-FCCA-4B94-94B9-9849F9A24036}">
      <dsp:nvSpPr>
        <dsp:cNvPr id="0" name=""/>
        <dsp:cNvSpPr/>
      </dsp:nvSpPr>
      <dsp:spPr>
        <a:xfrm>
          <a:off x="334669" y="944199"/>
          <a:ext cx="4685372" cy="26568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096" tIns="0" rIns="177096" bIns="0" numCol="1" spcCol="1270" anchor="ctr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Ages 20-45, 78% female, 62% parents wanting family-friendly fitness</a:t>
          </a:r>
        </a:p>
      </dsp:txBody>
      <dsp:txXfrm>
        <a:off x="347638" y="957168"/>
        <a:ext cx="4659434" cy="239742"/>
      </dsp:txXfrm>
    </dsp:sp>
    <dsp:sp modelId="{A63EE8B0-08BC-42A3-B971-633F29E61EC5}">
      <dsp:nvSpPr>
        <dsp:cNvPr id="0" name=""/>
        <dsp:cNvSpPr/>
      </dsp:nvSpPr>
      <dsp:spPr>
        <a:xfrm>
          <a:off x="0" y="1485279"/>
          <a:ext cx="6693389" cy="226800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D4CBBC-8753-4C6A-A53F-9FFBD9BCCA31}">
      <dsp:nvSpPr>
        <dsp:cNvPr id="0" name=""/>
        <dsp:cNvSpPr/>
      </dsp:nvSpPr>
      <dsp:spPr>
        <a:xfrm>
          <a:off x="334669" y="1352439"/>
          <a:ext cx="4685372" cy="26568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096" tIns="0" rIns="177096" bIns="0" numCol="1" spcCol="1270" anchor="ctr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Schedule Preference</a:t>
          </a:r>
        </a:p>
      </dsp:txBody>
      <dsp:txXfrm>
        <a:off x="347638" y="1365408"/>
        <a:ext cx="4659434" cy="239742"/>
      </dsp:txXfrm>
    </dsp:sp>
    <dsp:sp modelId="{38E9EFC1-D39E-477C-9895-E0745C3F1028}">
      <dsp:nvSpPr>
        <dsp:cNvPr id="0" name=""/>
        <dsp:cNvSpPr/>
      </dsp:nvSpPr>
      <dsp:spPr>
        <a:xfrm>
          <a:off x="0" y="1893519"/>
          <a:ext cx="6693389" cy="226800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AA4578-684E-423E-BFF3-7EBD225FBD8A}">
      <dsp:nvSpPr>
        <dsp:cNvPr id="0" name=""/>
        <dsp:cNvSpPr/>
      </dsp:nvSpPr>
      <dsp:spPr>
        <a:xfrm>
          <a:off x="334669" y="1760679"/>
          <a:ext cx="4685372" cy="26568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096" tIns="0" rIns="177096" bIns="0" numCol="1" spcCol="1270" anchor="ctr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Evening classes (6-8pm) most popular or Saturday morning, for kids' sessions 4-5pm</a:t>
          </a:r>
        </a:p>
      </dsp:txBody>
      <dsp:txXfrm>
        <a:off x="347638" y="1773648"/>
        <a:ext cx="4659434" cy="239742"/>
      </dsp:txXfrm>
    </dsp:sp>
    <dsp:sp modelId="{E00BC1CF-9883-43F5-B7DA-0551FBD5DB9F}">
      <dsp:nvSpPr>
        <dsp:cNvPr id="0" name=""/>
        <dsp:cNvSpPr/>
      </dsp:nvSpPr>
      <dsp:spPr>
        <a:xfrm>
          <a:off x="0" y="2301759"/>
          <a:ext cx="6693389" cy="226800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017FE6-1FD9-4F03-B438-7655A9BA88BF}">
      <dsp:nvSpPr>
        <dsp:cNvPr id="0" name=""/>
        <dsp:cNvSpPr/>
      </dsp:nvSpPr>
      <dsp:spPr>
        <a:xfrm>
          <a:off x="334669" y="2168919"/>
          <a:ext cx="4685372" cy="26568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096" tIns="0" rIns="177096" bIns="0" numCol="1" spcCol="1270" anchor="ctr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Format Preferences</a:t>
          </a:r>
        </a:p>
      </dsp:txBody>
      <dsp:txXfrm>
        <a:off x="347638" y="2181888"/>
        <a:ext cx="4659434" cy="239742"/>
      </dsp:txXfrm>
    </dsp:sp>
    <dsp:sp modelId="{264A2D8E-442C-4C26-BE33-174B84ED2C0A}">
      <dsp:nvSpPr>
        <dsp:cNvPr id="0" name=""/>
        <dsp:cNvSpPr/>
      </dsp:nvSpPr>
      <dsp:spPr>
        <a:xfrm>
          <a:off x="0" y="2709999"/>
          <a:ext cx="6693389" cy="226800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52B6E8-5E80-4F0B-BCB8-A0083068B61A}">
      <dsp:nvSpPr>
        <dsp:cNvPr id="0" name=""/>
        <dsp:cNvSpPr/>
      </dsp:nvSpPr>
      <dsp:spPr>
        <a:xfrm>
          <a:off x="334669" y="2577159"/>
          <a:ext cx="4685372" cy="26568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096" tIns="0" rIns="177096" bIns="0" numCol="1" spcCol="1270" anchor="ctr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71% interested in in-person; 42% want livestream options for flexibility</a:t>
          </a:r>
        </a:p>
      </dsp:txBody>
      <dsp:txXfrm>
        <a:off x="347638" y="2590128"/>
        <a:ext cx="4659434" cy="239742"/>
      </dsp:txXfrm>
    </dsp:sp>
    <dsp:sp modelId="{6D6418FB-62B1-4D9F-96CF-25F21D476ADE}">
      <dsp:nvSpPr>
        <dsp:cNvPr id="0" name=""/>
        <dsp:cNvSpPr/>
      </dsp:nvSpPr>
      <dsp:spPr>
        <a:xfrm>
          <a:off x="0" y="3118239"/>
          <a:ext cx="6693389" cy="226800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76543D-D617-44E1-88BB-ADC515037C08}">
      <dsp:nvSpPr>
        <dsp:cNvPr id="0" name=""/>
        <dsp:cNvSpPr/>
      </dsp:nvSpPr>
      <dsp:spPr>
        <a:xfrm>
          <a:off x="334669" y="2985399"/>
          <a:ext cx="4685372" cy="26568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096" tIns="0" rIns="177096" bIns="0" numCol="1" spcCol="1270" anchor="ctr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Price Point</a:t>
          </a:r>
        </a:p>
      </dsp:txBody>
      <dsp:txXfrm>
        <a:off x="347638" y="2998368"/>
        <a:ext cx="4659434" cy="239742"/>
      </dsp:txXfrm>
    </dsp:sp>
    <dsp:sp modelId="{D4A0EC17-ED33-4F50-B3F7-33C03C9B004C}">
      <dsp:nvSpPr>
        <dsp:cNvPr id="0" name=""/>
        <dsp:cNvSpPr/>
      </dsp:nvSpPr>
      <dsp:spPr>
        <a:xfrm>
          <a:off x="0" y="3526479"/>
          <a:ext cx="6693389" cy="226800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98A69D-FE1A-4D9E-8565-9370667A3ADD}">
      <dsp:nvSpPr>
        <dsp:cNvPr id="0" name=""/>
        <dsp:cNvSpPr/>
      </dsp:nvSpPr>
      <dsp:spPr>
        <a:xfrm>
          <a:off x="334669" y="3393639"/>
          <a:ext cx="4685372" cy="26568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096" tIns="0" rIns="177096" bIns="0" numCol="1" spcCol="1270" anchor="ctr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£5 - 6 per class average; willing to pay more for specialty classes</a:t>
          </a:r>
        </a:p>
      </dsp:txBody>
      <dsp:txXfrm>
        <a:off x="347638" y="3406608"/>
        <a:ext cx="4659434" cy="23974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F2A5AC-D0CE-42D6-9194-EE2DD46D1E3C}">
      <dsp:nvSpPr>
        <dsp:cNvPr id="0" name=""/>
        <dsp:cNvSpPr/>
      </dsp:nvSpPr>
      <dsp:spPr>
        <a:xfrm rot="5400000">
          <a:off x="3062218" y="-886051"/>
          <a:ext cx="1424017" cy="3552213"/>
        </a:xfrm>
        <a:prstGeom prst="round2Same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22860" rIns="45720" bIns="22860" numCol="1" spcCol="1270" anchor="ctr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 dirty="0"/>
            <a:t>Simple layout with </a:t>
          </a:r>
          <a:r>
            <a:rPr lang="en-US" sz="1200" kern="1200" dirty="0">
              <a:latin typeface="Neue Haas Grotesk Text Pro"/>
            </a:rPr>
            <a:t>introduction</a:t>
          </a:r>
          <a:r>
            <a:rPr lang="en-US" sz="1200" kern="1200" dirty="0"/>
            <a:t> about instructor, our offers and contact details 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 dirty="0"/>
            <a:t>Bright </a:t>
          </a:r>
          <a:r>
            <a:rPr lang="en-US" sz="1200" kern="1200" dirty="0">
              <a:latin typeface="Neue Haas Grotesk Text Pro"/>
            </a:rPr>
            <a:t>colors</a:t>
          </a:r>
          <a:r>
            <a:rPr lang="en-US" sz="1200" kern="1200" dirty="0"/>
            <a:t> with </a:t>
          </a:r>
          <a:r>
            <a:rPr lang="en-US" sz="1200" kern="1200" dirty="0">
              <a:latin typeface="Calibri Light" panose="020F0302020204030204"/>
            </a:rPr>
            <a:t>positive</a:t>
          </a:r>
          <a:r>
            <a:rPr lang="en-US" sz="1200" kern="1200" dirty="0"/>
            <a:t> and motivate message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 dirty="0"/>
            <a:t>Easy to find booking button and class schedule 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 dirty="0"/>
            <a:t>Videos and photos from class/events for better social community</a:t>
          </a:r>
        </a:p>
      </dsp:txBody>
      <dsp:txXfrm rot="-5400000">
        <a:off x="1998121" y="247561"/>
        <a:ext cx="3482698" cy="1284987"/>
      </dsp:txXfrm>
    </dsp:sp>
    <dsp:sp modelId="{D82792CD-2C1D-4F2C-813D-E46E3C9C80E2}">
      <dsp:nvSpPr>
        <dsp:cNvPr id="0" name=""/>
        <dsp:cNvSpPr/>
      </dsp:nvSpPr>
      <dsp:spPr>
        <a:xfrm>
          <a:off x="0" y="44"/>
          <a:ext cx="1998120" cy="1780021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 dirty="0"/>
            <a:t>Website Features Based on Findings:</a:t>
          </a:r>
          <a:endParaRPr lang="en-US" sz="2300" kern="1200" dirty="0"/>
        </a:p>
      </dsp:txBody>
      <dsp:txXfrm>
        <a:off x="86893" y="86937"/>
        <a:ext cx="1824334" cy="1606235"/>
      </dsp:txXfrm>
    </dsp:sp>
    <dsp:sp modelId="{1CF95892-9BC3-4266-A93D-F0FD1C89D1F6}">
      <dsp:nvSpPr>
        <dsp:cNvPr id="0" name=""/>
        <dsp:cNvSpPr/>
      </dsp:nvSpPr>
      <dsp:spPr>
        <a:xfrm rot="5400000">
          <a:off x="3062218" y="982970"/>
          <a:ext cx="1424017" cy="3552213"/>
        </a:xfrm>
        <a:prstGeom prst="round2Same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22860" rIns="45720" bIns="22860" numCol="1" spcCol="1270" anchor="ctr" anchorCtr="0">
          <a:noAutofit/>
        </a:bodyPr>
        <a:lstStyle/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 dirty="0">
              <a:latin typeface="Calibri Light" panose="020F0302020204030204"/>
            </a:rPr>
            <a:t> </a:t>
          </a:r>
          <a:r>
            <a:rPr lang="en-US" sz="1200" kern="1200" dirty="0"/>
            <a:t>Zumba Llanelli</a:t>
          </a:r>
        </a:p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 dirty="0">
              <a:latin typeface="Calibri Light" panose="020F0302020204030204"/>
            </a:rPr>
            <a:t> </a:t>
          </a:r>
          <a:r>
            <a:rPr lang="en-US" sz="1200" kern="1200" dirty="0"/>
            <a:t>Dance fitness for families</a:t>
          </a:r>
        </a:p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 dirty="0">
              <a:latin typeface="Calibri Light" panose="020F0302020204030204"/>
            </a:rPr>
            <a:t> Zumba.com</a:t>
          </a:r>
        </a:p>
      </dsp:txBody>
      <dsp:txXfrm rot="-5400000">
        <a:off x="1998121" y="2116583"/>
        <a:ext cx="3482698" cy="1284987"/>
      </dsp:txXfrm>
    </dsp:sp>
    <dsp:sp modelId="{B106F9E6-C383-44E2-9D26-21A30B840085}">
      <dsp:nvSpPr>
        <dsp:cNvPr id="0" name=""/>
        <dsp:cNvSpPr/>
      </dsp:nvSpPr>
      <dsp:spPr>
        <a:xfrm>
          <a:off x="0" y="1869067"/>
          <a:ext cx="1998120" cy="1780021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 dirty="0"/>
            <a:t>SEO keywords based on search habits</a:t>
          </a:r>
          <a:endParaRPr lang="en-US" sz="2300" kern="1200" dirty="0"/>
        </a:p>
      </dsp:txBody>
      <dsp:txXfrm>
        <a:off x="86893" y="1955960"/>
        <a:ext cx="1824334" cy="160623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4BEE5B-0957-4473-85F3-34208B4C6949}">
      <dsp:nvSpPr>
        <dsp:cNvPr id="0" name=""/>
        <dsp:cNvSpPr/>
      </dsp:nvSpPr>
      <dsp:spPr>
        <a:xfrm>
          <a:off x="3153838" y="1427"/>
          <a:ext cx="1082553" cy="1082553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2672" tIns="42672" rIns="42672" bIns="42672" numCol="1" spcCol="1270" anchor="ctr" anchorCtr="0">
          <a:noAutofit/>
        </a:bodyPr>
        <a:lstStyle/>
        <a:p>
          <a:pPr marL="0" lvl="0" indent="0" algn="ctr" defTabSz="266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00" kern="1200" dirty="0"/>
            <a:t>Questionnaire design</a:t>
          </a:r>
          <a:r>
            <a:rPr lang="en-US" sz="600" kern="1200" dirty="0">
              <a:latin typeface="Calibri Light" panose="020F0302020204030204"/>
            </a:rPr>
            <a:t>, marketing research</a:t>
          </a:r>
          <a:r>
            <a:rPr lang="en-US" sz="600" kern="1200" dirty="0"/>
            <a:t> data analysis</a:t>
          </a:r>
        </a:p>
      </dsp:txBody>
      <dsp:txXfrm>
        <a:off x="3424476" y="1427"/>
        <a:ext cx="541277" cy="893106"/>
      </dsp:txXfrm>
    </dsp:sp>
    <dsp:sp modelId="{C29C0199-00F8-43F0-8BBE-1606106CE8F6}">
      <dsp:nvSpPr>
        <dsp:cNvPr id="0" name=""/>
        <dsp:cNvSpPr/>
      </dsp:nvSpPr>
      <dsp:spPr>
        <a:xfrm rot="2400000">
          <a:off x="4381252" y="448169"/>
          <a:ext cx="1082553" cy="1082553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2672" tIns="42672" rIns="42672" bIns="42672" numCol="1" spcCol="1270" anchor="ctr" anchorCtr="0">
          <a:noAutofit/>
        </a:bodyPr>
        <a:lstStyle/>
        <a:p>
          <a:pPr marL="0" lvl="0" indent="0" algn="ctr" defTabSz="266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00" kern="1200" dirty="0"/>
            <a:t>How research improves business decision</a:t>
          </a:r>
          <a:endParaRPr lang="en-US" sz="600" kern="1200" dirty="0">
            <a:latin typeface="Calibri Light" panose="020F0302020204030204"/>
          </a:endParaRPr>
        </a:p>
      </dsp:txBody>
      <dsp:txXfrm>
        <a:off x="4712777" y="470330"/>
        <a:ext cx="541277" cy="893106"/>
      </dsp:txXfrm>
    </dsp:sp>
    <dsp:sp modelId="{EB878E4F-6AA3-4167-875D-D9047A66E9BB}">
      <dsp:nvSpPr>
        <dsp:cNvPr id="0" name=""/>
        <dsp:cNvSpPr/>
      </dsp:nvSpPr>
      <dsp:spPr>
        <a:xfrm rot="4800000">
          <a:off x="5034346" y="1579360"/>
          <a:ext cx="1082553" cy="1082553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2672" tIns="42672" rIns="42672" bIns="42672" numCol="1" spcCol="1270" anchor="ctr" anchorCtr="0">
          <a:noAutofit/>
        </a:bodyPr>
        <a:lstStyle/>
        <a:p>
          <a:pPr marL="0" lvl="0" indent="0" algn="ctr" defTabSz="266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00" kern="1200" dirty="0"/>
            <a:t>Excel forecasting </a:t>
          </a:r>
          <a:r>
            <a:rPr lang="en-US" sz="600" kern="1200" dirty="0">
              <a:latin typeface="Calibri Light" panose="020F0302020204030204"/>
            </a:rPr>
            <a:t>and graph </a:t>
          </a:r>
          <a:r>
            <a:rPr lang="en-US" sz="600" kern="1200" dirty="0"/>
            <a:t>creation</a:t>
          </a:r>
          <a:endParaRPr lang="en-US" sz="600" kern="1200" dirty="0">
            <a:latin typeface="Calibri Light" panose="020F0302020204030204"/>
          </a:endParaRPr>
        </a:p>
      </dsp:txBody>
      <dsp:txXfrm rot="-5400000">
        <a:off x="5222354" y="1833549"/>
        <a:ext cx="893106" cy="541277"/>
      </dsp:txXfrm>
    </dsp:sp>
    <dsp:sp modelId="{C595531C-644B-462C-A29B-BF889947455E}">
      <dsp:nvSpPr>
        <dsp:cNvPr id="0" name=""/>
        <dsp:cNvSpPr/>
      </dsp:nvSpPr>
      <dsp:spPr>
        <a:xfrm rot="7200000">
          <a:off x="4807529" y="2865703"/>
          <a:ext cx="1082553" cy="1082553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2672" tIns="42672" rIns="42672" bIns="42672" numCol="1" spcCol="1270" anchor="ctr" anchorCtr="0">
          <a:noAutofit/>
        </a:bodyPr>
        <a:lstStyle/>
        <a:p>
          <a:pPr marL="0" lvl="0" indent="0" algn="ctr" defTabSz="266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00" kern="1200" dirty="0"/>
            <a:t>How to create professional marketing materials</a:t>
          </a:r>
          <a:r>
            <a:rPr lang="en-US" sz="600" kern="1200" dirty="0">
              <a:latin typeface="Calibri Light" panose="020F0302020204030204"/>
            </a:rPr>
            <a:t> (Canva)</a:t>
          </a:r>
        </a:p>
      </dsp:txBody>
      <dsp:txXfrm rot="-5400000">
        <a:off x="4984286" y="3183702"/>
        <a:ext cx="893106" cy="541277"/>
      </dsp:txXfrm>
    </dsp:sp>
    <dsp:sp modelId="{0B1FE0A8-C507-41CF-AD76-6EB15746CA1A}">
      <dsp:nvSpPr>
        <dsp:cNvPr id="0" name=""/>
        <dsp:cNvSpPr/>
      </dsp:nvSpPr>
      <dsp:spPr>
        <a:xfrm rot="9600000">
          <a:off x="3806932" y="3705304"/>
          <a:ext cx="1082553" cy="1082553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2672" tIns="42672" rIns="42672" bIns="42672" numCol="1" spcCol="1270" anchor="ctr" anchorCtr="0">
          <a:noAutofit/>
        </a:bodyPr>
        <a:lstStyle/>
        <a:p>
          <a:pPr marL="0" lvl="0" indent="0" algn="ctr" defTabSz="266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00" kern="1200" dirty="0"/>
            <a:t>Video production and editing for marketing content</a:t>
          </a:r>
        </a:p>
      </dsp:txBody>
      <dsp:txXfrm rot="10800000">
        <a:off x="4109967" y="3889038"/>
        <a:ext cx="541277" cy="893106"/>
      </dsp:txXfrm>
    </dsp:sp>
    <dsp:sp modelId="{8CD70611-561A-4B09-B6C1-54BEDA21EA77}">
      <dsp:nvSpPr>
        <dsp:cNvPr id="0" name=""/>
        <dsp:cNvSpPr/>
      </dsp:nvSpPr>
      <dsp:spPr>
        <a:xfrm rot="12000000">
          <a:off x="2500745" y="3705304"/>
          <a:ext cx="1082553" cy="1082553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2672" tIns="42672" rIns="42672" bIns="42672" numCol="1" spcCol="1270" anchor="ctr" anchorCtr="0">
          <a:noAutofit/>
        </a:bodyPr>
        <a:lstStyle/>
        <a:p>
          <a:pPr marL="0" lvl="0" indent="0" algn="ctr" defTabSz="266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00" kern="1200" dirty="0"/>
            <a:t>Website planning and SEO</a:t>
          </a:r>
          <a:endParaRPr lang="en-US" sz="600" kern="1200" dirty="0">
            <a:latin typeface="Calibri Light" panose="020F0302020204030204"/>
          </a:endParaRPr>
        </a:p>
      </dsp:txBody>
      <dsp:txXfrm rot="10800000">
        <a:off x="2738986" y="3889038"/>
        <a:ext cx="541277" cy="893106"/>
      </dsp:txXfrm>
    </dsp:sp>
    <dsp:sp modelId="{A5C422AF-9CD7-4405-A6AD-D9DF252BD60E}">
      <dsp:nvSpPr>
        <dsp:cNvPr id="0" name=""/>
        <dsp:cNvSpPr/>
      </dsp:nvSpPr>
      <dsp:spPr>
        <a:xfrm rot="14400000">
          <a:off x="1500148" y="2865703"/>
          <a:ext cx="1082553" cy="1082553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2672" tIns="42672" rIns="42672" bIns="42672" numCol="1" spcCol="1270" anchor="ctr" anchorCtr="0">
          <a:noAutofit/>
        </a:bodyPr>
        <a:lstStyle/>
        <a:p>
          <a:pPr marL="0" lvl="0" indent="0" algn="ctr" defTabSz="266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00" kern="1200" dirty="0"/>
            <a:t>How to adapt personal ideas based on evidence</a:t>
          </a:r>
        </a:p>
      </dsp:txBody>
      <dsp:txXfrm rot="5400000">
        <a:off x="1512839" y="3183702"/>
        <a:ext cx="893106" cy="541277"/>
      </dsp:txXfrm>
    </dsp:sp>
    <dsp:sp modelId="{EE85CFDC-D229-4B55-8626-4DC86320D3EB}">
      <dsp:nvSpPr>
        <dsp:cNvPr id="0" name=""/>
        <dsp:cNvSpPr/>
      </dsp:nvSpPr>
      <dsp:spPr>
        <a:xfrm rot="16800000">
          <a:off x="1273331" y="1579360"/>
          <a:ext cx="1082553" cy="1082553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2672" tIns="42672" rIns="42672" bIns="42672" numCol="1" spcCol="1270" anchor="ctr" anchorCtr="0">
          <a:noAutofit/>
        </a:bodyPr>
        <a:lstStyle/>
        <a:p>
          <a:pPr marL="0" lvl="0" indent="0" algn="ctr" defTabSz="266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00" kern="1200" dirty="0"/>
            <a:t>Research reduces risk and increases customer satisfaction</a:t>
          </a:r>
          <a:endParaRPr lang="en-US" sz="600" kern="1200" dirty="0">
            <a:latin typeface="Calibri Light" panose="020F0302020204030204"/>
          </a:endParaRPr>
        </a:p>
      </dsp:txBody>
      <dsp:txXfrm rot="5400000">
        <a:off x="1274771" y="1833549"/>
        <a:ext cx="893106" cy="541277"/>
      </dsp:txXfrm>
    </dsp:sp>
    <dsp:sp modelId="{82F1CAF5-B10A-449D-BEFB-4BA27FE266BF}">
      <dsp:nvSpPr>
        <dsp:cNvPr id="0" name=""/>
        <dsp:cNvSpPr/>
      </dsp:nvSpPr>
      <dsp:spPr>
        <a:xfrm rot="19200000">
          <a:off x="1926424" y="448169"/>
          <a:ext cx="1082553" cy="1082553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2672" tIns="42672" rIns="42672" bIns="42672" numCol="1" spcCol="1270" anchor="ctr" anchorCtr="0">
          <a:noAutofit/>
        </a:bodyPr>
        <a:lstStyle/>
        <a:p>
          <a:pPr marL="0" lvl="0" indent="0" algn="ctr" defTabSz="266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00" kern="1200" dirty="0"/>
            <a:t>Consistency across</a:t>
          </a:r>
          <a:r>
            <a:rPr lang="en-US" sz="600" kern="1200" dirty="0">
              <a:latin typeface="Calibri Light" panose="020F0302020204030204"/>
            </a:rPr>
            <a:t> social</a:t>
          </a:r>
          <a:r>
            <a:rPr lang="en-US" sz="600" kern="1200" dirty="0"/>
            <a:t> </a:t>
          </a:r>
          <a:r>
            <a:rPr lang="en-US" sz="600" kern="1200" dirty="0">
              <a:latin typeface="Calibri Light" panose="020F0302020204030204"/>
            </a:rPr>
            <a:t>media </a:t>
          </a:r>
          <a:r>
            <a:rPr lang="en-US" sz="600" kern="1200" dirty="0"/>
            <a:t>builds </a:t>
          </a:r>
          <a:r>
            <a:rPr lang="en-US" sz="600" kern="1200" dirty="0">
              <a:latin typeface="Calibri Light" panose="020F0302020204030204"/>
            </a:rPr>
            <a:t>strong brand</a:t>
          </a:r>
          <a:r>
            <a:rPr lang="en-US" sz="600" kern="1200" dirty="0"/>
            <a:t> identity</a:t>
          </a:r>
          <a:endParaRPr lang="en-US" sz="600" kern="1200" dirty="0">
            <a:latin typeface="Calibri Light" panose="020F0302020204030204"/>
          </a:endParaRPr>
        </a:p>
      </dsp:txBody>
      <dsp:txXfrm>
        <a:off x="2136175" y="470330"/>
        <a:ext cx="541277" cy="89310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11AB75-183B-4FC6-8313-BF5C24860C66}">
      <dsp:nvSpPr>
        <dsp:cNvPr id="0" name=""/>
        <dsp:cNvSpPr/>
      </dsp:nvSpPr>
      <dsp:spPr>
        <a:xfrm>
          <a:off x="0" y="0"/>
          <a:ext cx="8105140" cy="74465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RESEARCH - Questions &amp; Data</a:t>
          </a:r>
        </a:p>
      </dsp:txBody>
      <dsp:txXfrm>
        <a:off x="21810" y="21810"/>
        <a:ext cx="7238675" cy="701035"/>
      </dsp:txXfrm>
    </dsp:sp>
    <dsp:sp modelId="{9F7E5A9C-CBA3-4AB0-9AA3-2F87A030C39B}">
      <dsp:nvSpPr>
        <dsp:cNvPr id="0" name=""/>
        <dsp:cNvSpPr/>
      </dsp:nvSpPr>
      <dsp:spPr>
        <a:xfrm>
          <a:off x="678805" y="880047"/>
          <a:ext cx="8105140" cy="74465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ANALYSIS - Insights &amp; Patterns</a:t>
          </a:r>
        </a:p>
      </dsp:txBody>
      <dsp:txXfrm>
        <a:off x="700615" y="901857"/>
        <a:ext cx="6898688" cy="701035"/>
      </dsp:txXfrm>
    </dsp:sp>
    <dsp:sp modelId="{6663AD17-3C9D-49FB-A4B5-555251338C28}">
      <dsp:nvSpPr>
        <dsp:cNvPr id="0" name=""/>
        <dsp:cNvSpPr/>
      </dsp:nvSpPr>
      <dsp:spPr>
        <a:xfrm>
          <a:off x="1347479" y="1760095"/>
          <a:ext cx="8105140" cy="74465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DESIGN - Website &amp; Marketing</a:t>
          </a:r>
        </a:p>
      </dsp:txBody>
      <dsp:txXfrm>
        <a:off x="1369289" y="1781905"/>
        <a:ext cx="6908819" cy="701035"/>
      </dsp:txXfrm>
    </dsp:sp>
    <dsp:sp modelId="{3B09DB2D-E653-495D-8C36-ED64502F99CC}">
      <dsp:nvSpPr>
        <dsp:cNvPr id="0" name=""/>
        <dsp:cNvSpPr/>
      </dsp:nvSpPr>
      <dsp:spPr>
        <a:xfrm>
          <a:off x="2026284" y="2640143"/>
          <a:ext cx="8105140" cy="74465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ACTION - Launch &amp; Engage</a:t>
          </a:r>
        </a:p>
      </dsp:txBody>
      <dsp:txXfrm>
        <a:off x="2048094" y="2661953"/>
        <a:ext cx="6898688" cy="701035"/>
      </dsp:txXfrm>
    </dsp:sp>
    <dsp:sp modelId="{EDBFF0C6-3749-46E3-B501-1D28D411364A}">
      <dsp:nvSpPr>
        <dsp:cNvPr id="0" name=""/>
        <dsp:cNvSpPr/>
      </dsp:nvSpPr>
      <dsp:spPr>
        <a:xfrm>
          <a:off x="7621113" y="570338"/>
          <a:ext cx="484026" cy="48402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7730019" y="570338"/>
        <a:ext cx="266214" cy="364230"/>
      </dsp:txXfrm>
    </dsp:sp>
    <dsp:sp modelId="{B01DDFCB-C58E-44B6-84FB-7D88E84B3C3B}">
      <dsp:nvSpPr>
        <dsp:cNvPr id="0" name=""/>
        <dsp:cNvSpPr/>
      </dsp:nvSpPr>
      <dsp:spPr>
        <a:xfrm>
          <a:off x="8299919" y="1450386"/>
          <a:ext cx="484026" cy="484026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8408825" y="1450386"/>
        <a:ext cx="266214" cy="364230"/>
      </dsp:txXfrm>
    </dsp:sp>
    <dsp:sp modelId="{BE23B5C8-F856-432D-8EB3-4F6FDC7DAAF9}">
      <dsp:nvSpPr>
        <dsp:cNvPr id="0" name=""/>
        <dsp:cNvSpPr/>
      </dsp:nvSpPr>
      <dsp:spPr>
        <a:xfrm>
          <a:off x="8968593" y="2330434"/>
          <a:ext cx="484026" cy="484026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9077499" y="2330434"/>
        <a:ext cx="266214" cy="36423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053987-1BFC-4977-8522-C843110282C8}">
      <dsp:nvSpPr>
        <dsp:cNvPr id="0" name=""/>
        <dsp:cNvSpPr/>
      </dsp:nvSpPr>
      <dsp:spPr>
        <a:xfrm>
          <a:off x="666740" y="929017"/>
          <a:ext cx="917397" cy="91739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83A2D3-7793-4B0D-A695-F944110DBCE9}">
      <dsp:nvSpPr>
        <dsp:cNvPr id="0" name=""/>
        <dsp:cNvSpPr/>
      </dsp:nvSpPr>
      <dsp:spPr>
        <a:xfrm>
          <a:off x="106108" y="2135582"/>
          <a:ext cx="203866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Research-informed strategy positions RhythmFit for strong market entry</a:t>
          </a:r>
        </a:p>
      </dsp:txBody>
      <dsp:txXfrm>
        <a:off x="106108" y="2135582"/>
        <a:ext cx="2038661" cy="720000"/>
      </dsp:txXfrm>
    </dsp:sp>
    <dsp:sp modelId="{EEFF488D-54A6-4469-9CB0-423CFB2182DD}">
      <dsp:nvSpPr>
        <dsp:cNvPr id="0" name=""/>
        <dsp:cNvSpPr/>
      </dsp:nvSpPr>
      <dsp:spPr>
        <a:xfrm>
          <a:off x="3062167" y="929017"/>
          <a:ext cx="917397" cy="91739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75712E-B18A-42DC-A303-5240B6544D4B}">
      <dsp:nvSpPr>
        <dsp:cNvPr id="0" name=""/>
        <dsp:cNvSpPr/>
      </dsp:nvSpPr>
      <dsp:spPr>
        <a:xfrm>
          <a:off x="2501535" y="2135582"/>
          <a:ext cx="203866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Website and marketing materials directly address customer needs</a:t>
          </a:r>
        </a:p>
      </dsp:txBody>
      <dsp:txXfrm>
        <a:off x="2501535" y="2135582"/>
        <a:ext cx="2038661" cy="720000"/>
      </dsp:txXfrm>
    </dsp:sp>
    <dsp:sp modelId="{7C217208-5204-478C-8CF1-8612E6D6097F}">
      <dsp:nvSpPr>
        <dsp:cNvPr id="0" name=""/>
        <dsp:cNvSpPr/>
      </dsp:nvSpPr>
      <dsp:spPr>
        <a:xfrm>
          <a:off x="5457594" y="929017"/>
          <a:ext cx="917397" cy="91739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E0E3BA-D587-462D-8F2C-45634A24D40A}">
      <dsp:nvSpPr>
        <dsp:cNvPr id="0" name=""/>
        <dsp:cNvSpPr/>
      </dsp:nvSpPr>
      <dsp:spPr>
        <a:xfrm>
          <a:off x="4896962" y="2135582"/>
          <a:ext cx="203866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Video advertisement authentically communicates brand values</a:t>
          </a:r>
        </a:p>
      </dsp:txBody>
      <dsp:txXfrm>
        <a:off x="4896962" y="2135582"/>
        <a:ext cx="2038661" cy="720000"/>
      </dsp:txXfrm>
    </dsp:sp>
    <dsp:sp modelId="{E2B24D54-1201-49C2-87CA-97E71267BEAC}">
      <dsp:nvSpPr>
        <dsp:cNvPr id="0" name=""/>
        <dsp:cNvSpPr/>
      </dsp:nvSpPr>
      <dsp:spPr>
        <a:xfrm>
          <a:off x="7853021" y="929017"/>
          <a:ext cx="917397" cy="91739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E3392B-0E9C-4594-8186-E661E954137E}">
      <dsp:nvSpPr>
        <dsp:cNvPr id="0" name=""/>
        <dsp:cNvSpPr/>
      </dsp:nvSpPr>
      <dsp:spPr>
        <a:xfrm>
          <a:off x="7292389" y="2135582"/>
          <a:ext cx="203866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Data-driven approach reduces launch risk and builds customer confidence</a:t>
          </a:r>
        </a:p>
      </dsp:txBody>
      <dsp:txXfrm>
        <a:off x="7292389" y="2135582"/>
        <a:ext cx="2038661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11/30/2025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95192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99527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96023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06381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 hasCustomPrompt="1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73383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42487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04879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30264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77342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17173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21828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729456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463860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379631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173256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43570220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96137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11/30/2025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007245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10" Type="http://schemas.openxmlformats.org/officeDocument/2006/relationships/image" Target="../media/image22.png"/><Relationship Id="rId4" Type="http://schemas.openxmlformats.org/officeDocument/2006/relationships/diagramLayout" Target="../diagrams/layout2.xml"/><Relationship Id="rId9" Type="http://schemas.openxmlformats.org/officeDocument/2006/relationships/image" Target="../media/image21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3.xml"/><Relationship Id="rId3" Type="http://schemas.openxmlformats.org/officeDocument/2006/relationships/image" Target="../media/image3.png"/><Relationship Id="rId7" Type="http://schemas.openxmlformats.org/officeDocument/2006/relationships/diagramLayout" Target="../diagrams/layout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diagramData" Target="../diagrams/data3.xml"/><Relationship Id="rId5" Type="http://schemas.openxmlformats.org/officeDocument/2006/relationships/image" Target="../media/image25.png"/><Relationship Id="rId10" Type="http://schemas.microsoft.com/office/2007/relationships/diagramDrawing" Target="../diagrams/drawing3.xml"/><Relationship Id="rId4" Type="http://schemas.openxmlformats.org/officeDocument/2006/relationships/image" Target="../media/image24.png"/><Relationship Id="rId9" Type="http://schemas.openxmlformats.org/officeDocument/2006/relationships/diagramColors" Target="../diagrams/colors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zzRNd6iMnMQ?feature=oembed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6.xml"/><Relationship Id="rId3" Type="http://schemas.openxmlformats.org/officeDocument/2006/relationships/image" Target="../media/image35.jpeg"/><Relationship Id="rId7" Type="http://schemas.openxmlformats.org/officeDocument/2006/relationships/diagramQuickStyle" Target="../diagrams/quickStyle6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6.xml"/><Relationship Id="rId5" Type="http://schemas.openxmlformats.org/officeDocument/2006/relationships/diagramData" Target="../diagrams/data6.xml"/><Relationship Id="rId4" Type="http://schemas.openxmlformats.org/officeDocument/2006/relationships/image" Target="../media/image3.png"/><Relationship Id="rId9" Type="http://schemas.microsoft.com/office/2007/relationships/diagramDrawing" Target="../diagrams/drawing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hythmfit.co.uk" TargetMode="External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ube.com/shorts/b8KGwK_9y3Q?utm_source=chatgpt.com" TargetMode="External"/><Relationship Id="rId5" Type="http://schemas.openxmlformats.org/officeDocument/2006/relationships/hyperlink" Target="https://www.youtube.com/" TargetMode="External"/><Relationship Id="rId4" Type="http://schemas.openxmlformats.org/officeDocument/2006/relationships/hyperlink" Target="https://www.zumba.com/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10000" b="-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FD7D786B-62EA-7ECC-53A9-A5A18A495F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70771" y="3033981"/>
            <a:ext cx="3823660" cy="4324617"/>
          </a:xfrm>
        </p:spPr>
        <p:txBody>
          <a:bodyPr>
            <a:normAutofit/>
          </a:bodyPr>
          <a:lstStyle/>
          <a:p>
            <a:pPr marL="57150">
              <a:spcBef>
                <a:spcPts val="1000"/>
              </a:spcBef>
            </a:pPr>
            <a:r>
              <a:rPr lang="en-US" sz="1800" cap="all" dirty="0">
                <a:latin typeface="Calibri"/>
                <a:ea typeface="Calibri"/>
                <a:cs typeface="Calibri"/>
              </a:rPr>
              <a:t>Transforming Data into Design Decision</a:t>
            </a:r>
            <a:br>
              <a:rPr lang="en-US" sz="1800" dirty="0">
                <a:latin typeface="Calibri"/>
                <a:ea typeface="Calibri"/>
                <a:cs typeface="Calibri"/>
              </a:rPr>
            </a:br>
            <a:endParaRPr lang="en-US" sz="1800" dirty="0">
              <a:latin typeface="Calibri"/>
              <a:ea typeface="Calibri"/>
              <a:cs typeface="Calibri"/>
            </a:endParaRPr>
          </a:p>
          <a:p>
            <a:pPr marL="57150">
              <a:spcBef>
                <a:spcPts val="1000"/>
              </a:spcBef>
            </a:pPr>
            <a:r>
              <a:rPr lang="en-US" sz="1600" i="1" dirty="0">
                <a:latin typeface="Arial Narrow"/>
              </a:rPr>
              <a:t>Created by  Roksana </a:t>
            </a:r>
            <a:r>
              <a:rPr lang="en-US" sz="1600" i="1" dirty="0" err="1">
                <a:latin typeface="Arial Narrow"/>
              </a:rPr>
              <a:t>Gizynska</a:t>
            </a:r>
            <a:r>
              <a:rPr lang="en-US" sz="1600" i="1" dirty="0">
                <a:latin typeface="Arial Narrow"/>
              </a:rPr>
              <a:t> 2422919</a:t>
            </a:r>
            <a:endParaRPr lang="en-US" sz="1600">
              <a:latin typeface="Arial Narrow"/>
            </a:endParaRPr>
          </a:p>
          <a:p>
            <a:pPr marL="285750" indent="-285750">
              <a:spcBef>
                <a:spcPts val="1000"/>
              </a:spcBef>
              <a:buFont typeface="Arial"/>
              <a:buChar char="•"/>
            </a:pPr>
            <a:r>
              <a:rPr lang="en-US" sz="1600" i="1" dirty="0">
                <a:latin typeface="Arial Narrow"/>
              </a:rPr>
              <a:t>Module name: Digital Skills for</a:t>
            </a:r>
            <a:br>
              <a:rPr lang="en-US" sz="1600" i="1" dirty="0">
                <a:latin typeface="Arial Narrow"/>
              </a:rPr>
            </a:br>
            <a:r>
              <a:rPr lang="en-US" sz="1600" i="1" dirty="0">
                <a:latin typeface="Arial Narrow"/>
              </a:rPr>
              <a:t> Personal and Professional</a:t>
            </a:r>
            <a:br>
              <a:rPr lang="en-US" sz="1600" i="1" dirty="0">
                <a:latin typeface="Arial Narrow"/>
              </a:rPr>
            </a:br>
            <a:r>
              <a:rPr lang="en-US" sz="1600" i="1" dirty="0">
                <a:latin typeface="Arial Narrow"/>
              </a:rPr>
              <a:t> Growth (BMSW4008)</a:t>
            </a:r>
            <a:endParaRPr lang="en-US" sz="1600" dirty="0">
              <a:latin typeface="Arial Narrow"/>
            </a:endParaRPr>
          </a:p>
          <a:p>
            <a:pPr marL="285750" indent="-228600">
              <a:spcBef>
                <a:spcPts val="1000"/>
              </a:spcBef>
              <a:buFont typeface="Arial,Sans-Serif"/>
              <a:buChar char="•"/>
            </a:pPr>
            <a:endParaRPr lang="en-US" sz="2000" b="0" dirty="0">
              <a:ea typeface="Calibri Light"/>
              <a:cs typeface="Calibri Light"/>
            </a:endParaRPr>
          </a:p>
          <a:p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-671933" y="126114"/>
            <a:ext cx="5021106" cy="1787095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600" i="1" err="1">
                <a:solidFill>
                  <a:srgbClr val="FFFFFF"/>
                </a:solidFill>
              </a:rPr>
              <a:t>RhythmFit</a:t>
            </a:r>
            <a:endParaRPr lang="en-US" sz="3600" i="1">
              <a:solidFill>
                <a:srgbClr val="FFFFFF"/>
              </a:solidFill>
            </a:endParaRPr>
          </a:p>
          <a:p>
            <a:pPr>
              <a:lnSpc>
                <a:spcPct val="100000"/>
              </a:lnSpc>
              <a:spcBef>
                <a:spcPct val="0"/>
              </a:spcBef>
            </a:pPr>
            <a:endParaRPr lang="en-US" sz="2800" b="0" dirty="0">
              <a:solidFill>
                <a:srgbClr val="FFFFFF"/>
              </a:solidFill>
            </a:endParaRPr>
          </a:p>
          <a:p>
            <a:pPr>
              <a:spcBef>
                <a:spcPct val="0"/>
              </a:spcBef>
            </a:pPr>
            <a:r>
              <a:rPr lang="en-US" sz="2800" dirty="0">
                <a:solidFill>
                  <a:srgbClr val="FFFFFF"/>
                </a:solidFill>
              </a:rPr>
              <a:t>From Research to Reality</a:t>
            </a:r>
            <a:endParaRPr lang="en-US" sz="2800" dirty="0">
              <a:ea typeface="Calibri"/>
              <a:cs typeface="Calibri"/>
            </a:endParaRPr>
          </a:p>
        </p:txBody>
      </p:sp>
      <p:pic>
        <p:nvPicPr>
          <p:cNvPr id="2" name="Picture 1" descr="A group of women dancing in a dance class&#10;&#10;AI-generated content may be incorrect.">
            <a:extLst>
              <a:ext uri="{FF2B5EF4-FFF2-40B4-BE49-F238E27FC236}">
                <a16:creationId xmlns:a16="http://schemas.microsoft.com/office/drawing/2014/main" id="{5190803C-EBED-4E86-3811-2B8E56C118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4857" y="127000"/>
            <a:ext cx="6096000" cy="6615545"/>
          </a:xfrm>
          <a:prstGeom prst="rect">
            <a:avLst/>
          </a:prstGeom>
        </p:spPr>
      </p:pic>
      <p:pic>
        <p:nvPicPr>
          <p:cNvPr id="8" name="Picture 7" descr="A logo for a dance studio&#10;&#10;AI-generated content may be incorrect.">
            <a:extLst>
              <a:ext uri="{FF2B5EF4-FFF2-40B4-BE49-F238E27FC236}">
                <a16:creationId xmlns:a16="http://schemas.microsoft.com/office/drawing/2014/main" id="{4269F927-BD60-528C-8C7A-AF498086AC4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7584" y="5369295"/>
            <a:ext cx="1475996" cy="1362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wind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66F0F2-1B0C-49C8-3E02-7361418795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8443" y="286327"/>
            <a:ext cx="3839556" cy="801996"/>
          </a:xfrm>
        </p:spPr>
        <p:txBody>
          <a:bodyPr anchor="t">
            <a:normAutofit fontScale="90000"/>
          </a:bodyPr>
          <a:lstStyle/>
          <a:p>
            <a:r>
              <a:rPr lang="en-US" dirty="0">
                <a:solidFill>
                  <a:schemeClr val="bg1"/>
                </a:solidFill>
              </a:rPr>
              <a:t>Project Overview</a:t>
            </a:r>
          </a:p>
          <a:p>
            <a:endParaRPr lang="en-US" dirty="0"/>
          </a:p>
        </p:txBody>
      </p:sp>
      <p:graphicFrame>
        <p:nvGraphicFramePr>
          <p:cNvPr id="484" name="Content Placeholder 481">
            <a:extLst>
              <a:ext uri="{FF2B5EF4-FFF2-40B4-BE49-F238E27FC236}">
                <a16:creationId xmlns:a16="http://schemas.microsoft.com/office/drawing/2014/main" id="{E620DA73-33D6-F6EE-7636-3BA1FA3605D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43554059"/>
              </p:ext>
            </p:extLst>
          </p:nvPr>
        </p:nvGraphicFramePr>
        <p:xfrm>
          <a:off x="6090742" y="1710153"/>
          <a:ext cx="5809721" cy="39218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0367083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CBD94887-6A10-4F62-8EE1-B2BCFA1F38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-1786"/>
            <a:ext cx="12188825" cy="68562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group of women dancing in a dance studio&#10;&#10;AI-generated content may be incorrect.">
            <a:extLst>
              <a:ext uri="{FF2B5EF4-FFF2-40B4-BE49-F238E27FC236}">
                <a16:creationId xmlns:a16="http://schemas.microsoft.com/office/drawing/2014/main" id="{E497BDCC-B2F5-E8EC-E040-C100A2ED7E1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5000"/>
          </a:blip>
          <a:srcRect t="28343" b="3411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3D512BA-228A-4979-9312-ACD246E10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9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8" y="893"/>
            <a:ext cx="12188825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33B19B6-4DFD-E20B-8723-72EFC55B87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>
            <a:normAutofit/>
          </a:bodyPr>
          <a:lstStyle/>
          <a:p>
            <a:r>
              <a:rPr lang="en-US"/>
              <a:t>Market Research Questionnaire</a:t>
            </a:r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8C2BC1-D2F0-213A-DDDB-49A56B08A9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2142067"/>
            <a:ext cx="10131425" cy="3649133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1300" b="1" dirty="0">
                <a:ea typeface="+mn-lt"/>
                <a:cs typeface="+mn-lt"/>
              </a:rPr>
              <a:t>Aim:</a:t>
            </a:r>
            <a:r>
              <a:rPr lang="en-US" sz="1300" dirty="0">
                <a:ea typeface="+mn-lt"/>
                <a:cs typeface="+mn-lt"/>
              </a:rPr>
              <a:t> To understand needs of adults, parents, children, and beginners interested in dance-fitness.</a:t>
            </a:r>
            <a:br>
              <a:rPr lang="en-US" sz="1300" dirty="0">
                <a:ea typeface="+mn-lt"/>
                <a:cs typeface="+mn-lt"/>
              </a:rPr>
            </a:br>
            <a:endParaRPr lang="en-US" sz="1300">
              <a:ea typeface="+mn-lt"/>
              <a:cs typeface="+mn-lt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1300" dirty="0">
                <a:ea typeface="+mn-lt"/>
                <a:cs typeface="+mn-lt"/>
              </a:rPr>
              <a:t> </a:t>
            </a:r>
            <a:r>
              <a:rPr lang="en-US" sz="1300" b="1" dirty="0">
                <a:ea typeface="+mn-lt"/>
                <a:cs typeface="+mn-lt"/>
              </a:rPr>
              <a:t>Question Types:</a:t>
            </a:r>
            <a:endParaRPr lang="en-US" sz="1300" dirty="0"/>
          </a:p>
          <a:p>
            <a:pPr>
              <a:lnSpc>
                <a:spcPct val="90000"/>
              </a:lnSpc>
            </a:pPr>
            <a:r>
              <a:rPr lang="en-US" sz="1300" dirty="0">
                <a:ea typeface="+mn-lt"/>
                <a:cs typeface="+mn-lt"/>
              </a:rPr>
              <a:t> Preferred class types and schedule </a:t>
            </a:r>
          </a:p>
          <a:p>
            <a:pPr>
              <a:lnSpc>
                <a:spcPct val="90000"/>
              </a:lnSpc>
            </a:pPr>
            <a:r>
              <a:rPr lang="en-US" sz="1300" dirty="0">
                <a:ea typeface="+mn-lt"/>
                <a:cs typeface="+mn-lt"/>
              </a:rPr>
              <a:t>Age, location, and level</a:t>
            </a:r>
            <a:endParaRPr lang="en-US" sz="1300" dirty="0"/>
          </a:p>
          <a:p>
            <a:pPr>
              <a:lnSpc>
                <a:spcPct val="90000"/>
              </a:lnSpc>
            </a:pPr>
            <a:r>
              <a:rPr lang="en-US" sz="1300" dirty="0">
                <a:ea typeface="+mn-lt"/>
                <a:cs typeface="+mn-lt"/>
              </a:rPr>
              <a:t>Online versus in-person </a:t>
            </a:r>
            <a:endParaRPr lang="en-US" sz="1300" dirty="0"/>
          </a:p>
          <a:p>
            <a:pPr>
              <a:lnSpc>
                <a:spcPct val="90000"/>
              </a:lnSpc>
            </a:pPr>
            <a:r>
              <a:rPr lang="en-US" sz="1300" dirty="0">
                <a:ea typeface="+mn-lt"/>
                <a:cs typeface="+mn-lt"/>
              </a:rPr>
              <a:t>Open questions (barriers, suggestions)</a:t>
            </a:r>
            <a:br>
              <a:rPr lang="en-US" sz="1300" dirty="0">
                <a:ea typeface="+mn-lt"/>
                <a:cs typeface="+mn-lt"/>
              </a:rPr>
            </a:br>
            <a:endParaRPr lang="en-US" sz="1300">
              <a:ea typeface="+mn-lt"/>
              <a:cs typeface="+mn-lt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1300" dirty="0">
                <a:ea typeface="+mn-lt"/>
                <a:cs typeface="+mn-lt"/>
              </a:rPr>
              <a:t> </a:t>
            </a:r>
            <a:r>
              <a:rPr lang="en-US" sz="1300" b="1" dirty="0">
                <a:ea typeface="+mn-lt"/>
                <a:cs typeface="+mn-lt"/>
              </a:rPr>
              <a:t>Why these questions?</a:t>
            </a:r>
            <a:endParaRPr lang="en-US" sz="1300" dirty="0"/>
          </a:p>
          <a:p>
            <a:pPr>
              <a:lnSpc>
                <a:spcPct val="90000"/>
              </a:lnSpc>
            </a:pPr>
            <a:r>
              <a:rPr lang="en-US" sz="1300" dirty="0">
                <a:ea typeface="+mn-lt"/>
                <a:cs typeface="+mn-lt"/>
              </a:rPr>
              <a:t>Align with segmentation theory (Kotler &amp; Keller, 2022)</a:t>
            </a:r>
            <a:endParaRPr lang="en-US" sz="1300" dirty="0"/>
          </a:p>
          <a:p>
            <a:pPr>
              <a:lnSpc>
                <a:spcPct val="90000"/>
              </a:lnSpc>
            </a:pPr>
            <a:r>
              <a:rPr lang="en-US" sz="1300" dirty="0">
                <a:ea typeface="+mn-lt"/>
                <a:cs typeface="+mn-lt"/>
              </a:rPr>
              <a:t>Identify market gaps and test USP</a:t>
            </a:r>
            <a:endParaRPr lang="en-US" sz="1300" dirty="0"/>
          </a:p>
          <a:p>
            <a:pPr>
              <a:lnSpc>
                <a:spcPct val="90000"/>
              </a:lnSpc>
            </a:pPr>
            <a:r>
              <a:rPr lang="en-US" sz="1300" dirty="0">
                <a:ea typeface="+mn-lt"/>
                <a:cs typeface="+mn-lt"/>
              </a:rPr>
              <a:t>Understand demand for hybrid (online and in-person) classes</a:t>
            </a:r>
            <a:endParaRPr lang="en-US" sz="1300" dirty="0"/>
          </a:p>
          <a:p>
            <a:pPr>
              <a:lnSpc>
                <a:spcPct val="90000"/>
              </a:lnSpc>
            </a:pPr>
            <a:endParaRPr lang="en-US" sz="1300"/>
          </a:p>
        </p:txBody>
      </p:sp>
    </p:spTree>
    <p:extLst>
      <p:ext uri="{BB962C8B-B14F-4D97-AF65-F5344CB8AC3E}">
        <p14:creationId xmlns:p14="http://schemas.microsoft.com/office/powerpoint/2010/main" val="1357984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l="-18000" r="-1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D6CBB9-A78E-E090-95F2-F3D9072C35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0"/>
            <a:ext cx="5752093" cy="1097280"/>
          </a:xfrm>
        </p:spPr>
        <p:txBody>
          <a:bodyPr>
            <a:normAutofit/>
          </a:bodyPr>
          <a:lstStyle/>
          <a:p>
            <a:r>
              <a:rPr lang="en-US" dirty="0">
                <a:latin typeface="Grandview Display"/>
              </a:rPr>
              <a:t>Key Research Finding</a:t>
            </a:r>
          </a:p>
          <a:p>
            <a:endParaRPr lang="en-US" dirty="0"/>
          </a:p>
        </p:txBody>
      </p:sp>
      <p:graphicFrame>
        <p:nvGraphicFramePr>
          <p:cNvPr id="33" name="Content Placeholder 2">
            <a:extLst>
              <a:ext uri="{FF2B5EF4-FFF2-40B4-BE49-F238E27FC236}">
                <a16:creationId xmlns:a16="http://schemas.microsoft.com/office/drawing/2014/main" id="{571AB090-55EB-2FF3-6ED2-9F8B963A64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0588652"/>
              </p:ext>
            </p:extLst>
          </p:nvPr>
        </p:nvGraphicFramePr>
        <p:xfrm>
          <a:off x="163989" y="2957976"/>
          <a:ext cx="6693389" cy="42892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7" name="Picture 36" descr="A diagram of a pie chart&#10;&#10;AI-generated content may be incorrect.">
            <a:extLst>
              <a:ext uri="{FF2B5EF4-FFF2-40B4-BE49-F238E27FC236}">
                <a16:creationId xmlns:a16="http://schemas.microsoft.com/office/drawing/2014/main" id="{DF83A11D-3537-30DB-BC3E-974B10A40CB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578093" y="394051"/>
            <a:ext cx="4250585" cy="1519584"/>
          </a:xfrm>
          <a:prstGeom prst="rect">
            <a:avLst/>
          </a:prstGeom>
        </p:spPr>
      </p:pic>
      <p:pic>
        <p:nvPicPr>
          <p:cNvPr id="7" name="Picture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4E3A6734-7538-EA96-2906-BB8DFF83F16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578093" y="2105695"/>
            <a:ext cx="4250585" cy="1965895"/>
          </a:xfrm>
          <a:prstGeom prst="rect">
            <a:avLst/>
          </a:prstGeom>
        </p:spPr>
      </p:pic>
      <p:pic>
        <p:nvPicPr>
          <p:cNvPr id="67" name="Picture 66" descr="A graph of colored bars&#10;&#10;AI-generated content may be incorrect.">
            <a:extLst>
              <a:ext uri="{FF2B5EF4-FFF2-40B4-BE49-F238E27FC236}">
                <a16:creationId xmlns:a16="http://schemas.microsoft.com/office/drawing/2014/main" id="{E76908F5-AB03-E9F2-6EB3-D4A08F8AB321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579940" y="4243668"/>
            <a:ext cx="4248711" cy="2068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742529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3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B11F453-A313-D878-7D98-60333CFDA757}"/>
              </a:ext>
            </a:extLst>
          </p:cNvPr>
          <p:cNvSpPr txBox="1"/>
          <p:nvPr/>
        </p:nvSpPr>
        <p:spPr>
          <a:xfrm>
            <a:off x="393155" y="1348845"/>
            <a:ext cx="2811879" cy="180704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b="1" dirty="0">
                <a:solidFill>
                  <a:schemeClr val="bg1"/>
                </a:solidFill>
                <a:highlight>
                  <a:srgbClr val="808080"/>
                </a:highlight>
                <a:latin typeface="+mj-lt"/>
                <a:ea typeface="+mj-ea"/>
                <a:cs typeface="+mj-cs"/>
              </a:rPr>
              <a:t>How I </a:t>
            </a:r>
            <a:r>
              <a:rPr lang="en-US" sz="3600" b="1" err="1">
                <a:solidFill>
                  <a:schemeClr val="bg1"/>
                </a:solidFill>
                <a:highlight>
                  <a:srgbClr val="808080"/>
                </a:highlight>
                <a:latin typeface="+mj-lt"/>
                <a:ea typeface="+mj-ea"/>
                <a:cs typeface="+mj-cs"/>
              </a:rPr>
              <a:t>Analysed</a:t>
            </a:r>
            <a:r>
              <a:rPr lang="en-US" sz="3600" b="1" dirty="0">
                <a:solidFill>
                  <a:schemeClr val="bg1"/>
                </a:solidFill>
                <a:highlight>
                  <a:srgbClr val="808080"/>
                </a:highlight>
                <a:latin typeface="+mj-lt"/>
                <a:ea typeface="+mj-ea"/>
                <a:cs typeface="+mj-cs"/>
              </a:rPr>
              <a:t> the Data?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9AFE747-DA55-3873-CFCF-AF0041FE52D1}"/>
              </a:ext>
            </a:extLst>
          </p:cNvPr>
          <p:cNvSpPr txBox="1"/>
          <p:nvPr/>
        </p:nvSpPr>
        <p:spPr>
          <a:xfrm>
            <a:off x="281099" y="4155271"/>
            <a:ext cx="6005555" cy="215489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marL="285750" indent="-228600"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chemeClr val="bg1"/>
                </a:solidFill>
                <a:highlight>
                  <a:srgbClr val="808080"/>
                </a:highlight>
              </a:rPr>
              <a:t>Used </a:t>
            </a:r>
            <a:r>
              <a:rPr lang="en-US" sz="1500" b="1" dirty="0">
                <a:solidFill>
                  <a:schemeClr val="bg1"/>
                </a:solidFill>
                <a:highlight>
                  <a:srgbClr val="808080"/>
                </a:highlight>
              </a:rPr>
              <a:t>Excel</a:t>
            </a:r>
            <a:r>
              <a:rPr lang="en-US" sz="1500" dirty="0">
                <a:solidFill>
                  <a:schemeClr val="bg1"/>
                </a:solidFill>
                <a:highlight>
                  <a:srgbClr val="808080"/>
                </a:highlight>
              </a:rPr>
              <a:t> to create tables, calculate percentages, and design graphs</a:t>
            </a: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chemeClr val="bg1"/>
                </a:solidFill>
                <a:highlight>
                  <a:srgbClr val="808080"/>
                </a:highlight>
              </a:rPr>
              <a:t>Identified patterns in motivations (stress relief, fun, social connection)</a:t>
            </a: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chemeClr val="bg1"/>
                </a:solidFill>
                <a:highlight>
                  <a:srgbClr val="808080"/>
                </a:highlight>
              </a:rPr>
              <a:t>Compared expected price ranges (£5–6)</a:t>
            </a: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1500" err="1">
                <a:solidFill>
                  <a:schemeClr val="bg1"/>
                </a:solidFill>
                <a:highlight>
                  <a:srgbClr val="808080"/>
                </a:highlight>
              </a:rPr>
              <a:t>Analysed</a:t>
            </a:r>
            <a:r>
              <a:rPr lang="en-US" sz="1500" dirty="0">
                <a:solidFill>
                  <a:schemeClr val="bg1"/>
                </a:solidFill>
                <a:highlight>
                  <a:srgbClr val="808080"/>
                </a:highlight>
              </a:rPr>
              <a:t> comments for qualitative themes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endParaRPr lang="en-US" sz="1500" dirty="0">
              <a:highlight>
                <a:srgbClr val="80808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568181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E3FC1144-BD64-4C61-ACB8-497711C416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6A9F187-A145-97A4-7EDF-43EC96E3F4D2}"/>
              </a:ext>
            </a:extLst>
          </p:cNvPr>
          <p:cNvSpPr txBox="1"/>
          <p:nvPr/>
        </p:nvSpPr>
        <p:spPr>
          <a:xfrm>
            <a:off x="5266892" y="609600"/>
            <a:ext cx="5550334" cy="145626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spcBef>
                <a:spcPct val="0"/>
              </a:spcBef>
              <a:spcAft>
                <a:spcPts val="600"/>
              </a:spcAft>
            </a:pPr>
            <a:r>
              <a:rPr lang="en-US" sz="3600" b="1" cap="all" dirty="0">
                <a:ln w="3175" cmpd="sng">
                  <a:noFill/>
                </a:ln>
                <a:latin typeface="+mj-lt"/>
                <a:ea typeface="+mj-ea"/>
                <a:cs typeface="+mj-cs"/>
              </a:rPr>
              <a:t>Website Design Informed</a:t>
            </a:r>
            <a:br>
              <a:rPr lang="en-US" sz="3600" b="1" cap="all">
                <a:ln w="3175" cmpd="sng">
                  <a:noFill/>
                </a:ln>
                <a:latin typeface="+mj-lt"/>
                <a:ea typeface="+mj-ea"/>
                <a:cs typeface="+mj-cs"/>
              </a:rPr>
            </a:br>
            <a:r>
              <a:rPr lang="en-US" sz="3600" b="1" cap="all" dirty="0">
                <a:ln w="3175" cmpd="sng">
                  <a:noFill/>
                </a:ln>
                <a:latin typeface="+mj-lt"/>
                <a:ea typeface="+mj-ea"/>
                <a:cs typeface="+mj-cs"/>
              </a:rPr>
              <a:t> by Research</a:t>
            </a:r>
          </a:p>
          <a:p>
            <a:pPr defTabSz="457200">
              <a:spcBef>
                <a:spcPct val="0"/>
              </a:spcBef>
              <a:spcAft>
                <a:spcPts val="600"/>
              </a:spcAft>
            </a:pPr>
            <a:endParaRPr lang="en-US" sz="3600" b="1" cap="all">
              <a:ln w="3175" cmpd="sng">
                <a:noFill/>
              </a:ln>
              <a:latin typeface="+mj-lt"/>
              <a:ea typeface="+mj-ea"/>
              <a:cs typeface="+mj-cs"/>
            </a:endParaRPr>
          </a:p>
        </p:txBody>
      </p:sp>
      <p:pic>
        <p:nvPicPr>
          <p:cNvPr id="9" name="Picture 8" descr="A person dancing in a dance class&#10;&#10;AI-generated content may be incorrect.">
            <a:extLst>
              <a:ext uri="{FF2B5EF4-FFF2-40B4-BE49-F238E27FC236}">
                <a16:creationId xmlns:a16="http://schemas.microsoft.com/office/drawing/2014/main" id="{51EE4170-9C33-AC28-C4C0-70B0D2C66BD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8343" r="3" b="3"/>
          <a:stretch>
            <a:fillRect/>
          </a:stretch>
        </p:blipFill>
        <p:spPr>
          <a:xfrm>
            <a:off x="20" y="1"/>
            <a:ext cx="4635988" cy="3429000"/>
          </a:xfrm>
          <a:prstGeom prst="rect">
            <a:avLst/>
          </a:prstGeom>
        </p:spPr>
      </p:pic>
      <p:pic>
        <p:nvPicPr>
          <p:cNvPr id="5" name="Picture 4" descr="A brochure with text and images of people dancing&#10;&#10;AI-generated content may be incorrect.">
            <a:extLst>
              <a:ext uri="{FF2B5EF4-FFF2-40B4-BE49-F238E27FC236}">
                <a16:creationId xmlns:a16="http://schemas.microsoft.com/office/drawing/2014/main" id="{52017D3D-6EC5-99B9-318C-C4524B92F42C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15844" r="-1" b="16274"/>
          <a:stretch>
            <a:fillRect/>
          </a:stretch>
        </p:blipFill>
        <p:spPr>
          <a:xfrm>
            <a:off x="20" y="3429001"/>
            <a:ext cx="4635988" cy="3429974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B4E57998-7D20-4BE8-9019-4A4122CE3E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-1590" y="3429000"/>
            <a:ext cx="4637598" cy="0"/>
          </a:xfrm>
          <a:prstGeom prst="line">
            <a:avLst/>
          </a:prstGeom>
          <a:noFill/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1EC01BF1-FEAA-4AF6-96A5-24556C1F6B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42096" y="0"/>
            <a:ext cx="680" cy="6858000"/>
          </a:xfrm>
          <a:prstGeom prst="line">
            <a:avLst/>
          </a:prstGeom>
          <a:noFill/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aphicFrame>
        <p:nvGraphicFramePr>
          <p:cNvPr id="13" name="TextBox 10">
            <a:extLst>
              <a:ext uri="{FF2B5EF4-FFF2-40B4-BE49-F238E27FC236}">
                <a16:creationId xmlns:a16="http://schemas.microsoft.com/office/drawing/2014/main" id="{9E2237F0-4AA0-FCFB-23C4-A40BFC556DD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7397219"/>
              </p:ext>
            </p:extLst>
          </p:nvPr>
        </p:nvGraphicFramePr>
        <p:xfrm>
          <a:off x="5266892" y="2173382"/>
          <a:ext cx="5550334" cy="3649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25726890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3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B6AA6-3991-741B-E5C9-C03C961B48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09600"/>
            <a:ext cx="4681873" cy="1456267"/>
          </a:xfrm>
        </p:spPr>
        <p:txBody>
          <a:bodyPr>
            <a:normAutofit/>
          </a:bodyPr>
          <a:lstStyle/>
          <a:p>
            <a:r>
              <a:rPr lang="en-US" sz="3300"/>
              <a:t>Marketing Materials Aligned with Insights</a:t>
            </a:r>
          </a:p>
          <a:p>
            <a:endParaRPr lang="en-US" sz="33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5085E3-380E-2F9C-50C1-A0CF39691D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2142067"/>
            <a:ext cx="4681873" cy="3649133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1400" b="1" dirty="0">
                <a:ea typeface="+mn-lt"/>
                <a:cs typeface="+mn-lt"/>
              </a:rPr>
              <a:t>Materials Created:</a:t>
            </a:r>
          </a:p>
          <a:p>
            <a:pPr>
              <a:lnSpc>
                <a:spcPct val="90000"/>
              </a:lnSpc>
              <a:buFont typeface="Arial"/>
              <a:buChar char="•"/>
            </a:pPr>
            <a:r>
              <a:rPr lang="en-US" sz="1400" dirty="0">
                <a:ea typeface="+mn-lt"/>
                <a:cs typeface="+mn-lt"/>
              </a:rPr>
              <a:t>Business card</a:t>
            </a:r>
            <a:endParaRPr lang="en-US" sz="1400" dirty="0"/>
          </a:p>
          <a:p>
            <a:pPr>
              <a:lnSpc>
                <a:spcPct val="90000"/>
              </a:lnSpc>
            </a:pPr>
            <a:r>
              <a:rPr lang="en-US" sz="1400" dirty="0">
                <a:ea typeface="+mn-lt"/>
                <a:cs typeface="+mn-lt"/>
              </a:rPr>
              <a:t>Poster</a:t>
            </a:r>
            <a:endParaRPr lang="en-US" sz="1400" dirty="0">
              <a:ea typeface="Calibri" panose="020F0502020204030204"/>
              <a:cs typeface="Calibri" panose="020F0502020204030204"/>
            </a:endParaRPr>
          </a:p>
          <a:p>
            <a:pPr>
              <a:lnSpc>
                <a:spcPct val="90000"/>
              </a:lnSpc>
              <a:buFont typeface="Arial"/>
              <a:buChar char="•"/>
            </a:pPr>
            <a:r>
              <a:rPr lang="en-US" sz="1400" dirty="0">
                <a:ea typeface="+mn-lt"/>
                <a:cs typeface="+mn-lt"/>
              </a:rPr>
              <a:t>Social media posts</a:t>
            </a:r>
            <a:endParaRPr lang="en-US" sz="1400" dirty="0"/>
          </a:p>
          <a:p>
            <a:pPr>
              <a:lnSpc>
                <a:spcPct val="90000"/>
              </a:lnSpc>
            </a:pPr>
            <a:r>
              <a:rPr lang="en-US" sz="1400" dirty="0">
                <a:ea typeface="+mn-lt"/>
                <a:cs typeface="+mn-lt"/>
              </a:rPr>
              <a:t>Flyers</a:t>
            </a:r>
          </a:p>
          <a:p>
            <a:pPr marL="0" indent="0">
              <a:lnSpc>
                <a:spcPct val="90000"/>
              </a:lnSpc>
              <a:buClr>
                <a:srgbClr val="FFFFFF"/>
              </a:buClr>
              <a:buNone/>
            </a:pPr>
            <a:r>
              <a:rPr lang="en-US" sz="1400" b="1" dirty="0">
                <a:ea typeface="+mn-lt"/>
                <a:cs typeface="+mn-lt"/>
              </a:rPr>
              <a:t>How Research Informed Them:</a:t>
            </a:r>
            <a:endParaRPr lang="en-US" sz="1400" dirty="0">
              <a:ea typeface="Calibri" panose="020F0502020204030204"/>
              <a:cs typeface="Calibri" panose="020F0502020204030204"/>
            </a:endParaRPr>
          </a:p>
          <a:p>
            <a:pPr>
              <a:lnSpc>
                <a:spcPct val="90000"/>
              </a:lnSpc>
            </a:pPr>
            <a:r>
              <a:rPr lang="en-US" sz="1400" dirty="0">
                <a:ea typeface="+mn-lt"/>
                <a:cs typeface="+mn-lt"/>
              </a:rPr>
              <a:t>Energetic colors gives more attention &amp; fun</a:t>
            </a:r>
            <a:endParaRPr lang="en-GB" sz="1400" dirty="0">
              <a:ea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US" sz="1400" dirty="0">
                <a:ea typeface="+mn-lt"/>
                <a:cs typeface="+mn-lt"/>
              </a:rPr>
              <a:t>Images of adults and children proof of family focus</a:t>
            </a:r>
            <a:endParaRPr lang="en-US" sz="1400" dirty="0"/>
          </a:p>
          <a:p>
            <a:pPr>
              <a:lnSpc>
                <a:spcPct val="90000"/>
              </a:lnSpc>
            </a:pPr>
            <a:r>
              <a:rPr lang="en-US" sz="1400" dirty="0">
                <a:ea typeface="+mn-lt"/>
                <a:cs typeface="+mn-lt"/>
              </a:rPr>
              <a:t>Clear pricing match to expectations</a:t>
            </a:r>
            <a:endParaRPr lang="en-US" sz="1400" dirty="0"/>
          </a:p>
          <a:p>
            <a:pPr>
              <a:lnSpc>
                <a:spcPct val="90000"/>
              </a:lnSpc>
            </a:pPr>
            <a:r>
              <a:rPr lang="en-US" sz="1400" dirty="0">
                <a:ea typeface="+mn-lt"/>
                <a:cs typeface="+mn-lt"/>
              </a:rPr>
              <a:t>Use of Instagram &amp; TikTok  engage  younger participants</a:t>
            </a:r>
            <a:endParaRPr lang="en-US" sz="1400" dirty="0"/>
          </a:p>
          <a:p>
            <a:pPr>
              <a:lnSpc>
                <a:spcPct val="90000"/>
              </a:lnSpc>
            </a:pPr>
            <a:r>
              <a:rPr lang="en-US" sz="1400" dirty="0">
                <a:ea typeface="+mn-lt"/>
                <a:cs typeface="+mn-lt"/>
              </a:rPr>
              <a:t>Collaboration shown with community makes USP stronger</a:t>
            </a:r>
            <a:endParaRPr lang="en-US" sz="1400" dirty="0"/>
          </a:p>
          <a:p>
            <a:pPr marL="0" indent="0">
              <a:lnSpc>
                <a:spcPct val="90000"/>
              </a:lnSpc>
              <a:buNone/>
            </a:pPr>
            <a:endParaRPr lang="en-US" sz="1400"/>
          </a:p>
        </p:txBody>
      </p:sp>
      <p:grpSp>
        <p:nvGrpSpPr>
          <p:cNvPr id="271" name="Group 270">
            <a:extLst>
              <a:ext uri="{FF2B5EF4-FFF2-40B4-BE49-F238E27FC236}">
                <a16:creationId xmlns:a16="http://schemas.microsoft.com/office/drawing/2014/main" id="{590820A0-B14B-4F1C-8DDA-174AC2B147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21267604">
            <a:off x="8565602" y="3905595"/>
            <a:ext cx="3639934" cy="3163289"/>
            <a:chOff x="5281603" y="104899"/>
            <a:chExt cx="6910397" cy="6005491"/>
          </a:xfrm>
        </p:grpSpPr>
        <p:sp>
          <p:nvSpPr>
            <p:cNvPr id="272" name="Freeform 98">
              <a:extLst>
                <a:ext uri="{FF2B5EF4-FFF2-40B4-BE49-F238E27FC236}">
                  <a16:creationId xmlns:a16="http://schemas.microsoft.com/office/drawing/2014/main" id="{A0B952A8-34E8-46AE-B7EC-D9FB3BF1EE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281603" y="104899"/>
              <a:ext cx="6896713" cy="6005491"/>
            </a:xfrm>
            <a:custGeom>
              <a:avLst/>
              <a:gdLst>
                <a:gd name="connsiteX0" fmla="*/ 3912717 w 6896713"/>
                <a:gd name="connsiteY0" fmla="*/ 0 h 6005491"/>
                <a:gd name="connsiteX1" fmla="*/ 6679426 w 6896713"/>
                <a:gd name="connsiteY1" fmla="*/ 1146008 h 6005491"/>
                <a:gd name="connsiteX2" fmla="*/ 6896713 w 6896713"/>
                <a:gd name="connsiteY2" fmla="*/ 1385085 h 6005491"/>
                <a:gd name="connsiteX3" fmla="*/ 6896713 w 6896713"/>
                <a:gd name="connsiteY3" fmla="*/ 1431256 h 6005491"/>
                <a:gd name="connsiteX4" fmla="*/ 6657442 w 6896713"/>
                <a:gd name="connsiteY4" fmla="*/ 1167992 h 6005491"/>
                <a:gd name="connsiteX5" fmla="*/ 3912717 w 6896713"/>
                <a:gd name="connsiteY5" fmla="*/ 31089 h 6005491"/>
                <a:gd name="connsiteX6" fmla="*/ 31089 w 6896713"/>
                <a:gd name="connsiteY6" fmla="*/ 3912717 h 6005491"/>
                <a:gd name="connsiteX7" fmla="*/ 593046 w 6896713"/>
                <a:gd name="connsiteY7" fmla="*/ 5925483 h 6005491"/>
                <a:gd name="connsiteX8" fmla="*/ 633874 w 6896713"/>
                <a:gd name="connsiteY8" fmla="*/ 5989169 h 6005491"/>
                <a:gd name="connsiteX9" fmla="*/ 607415 w 6896713"/>
                <a:gd name="connsiteY9" fmla="*/ 6005491 h 6005491"/>
                <a:gd name="connsiteX10" fmla="*/ 566458 w 6896713"/>
                <a:gd name="connsiteY10" fmla="*/ 5941603 h 6005491"/>
                <a:gd name="connsiteX11" fmla="*/ 0 w 6896713"/>
                <a:gd name="connsiteY11" fmla="*/ 3912717 h 6005491"/>
                <a:gd name="connsiteX12" fmla="*/ 3912717 w 6896713"/>
                <a:gd name="connsiteY12" fmla="*/ 0 h 6005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896713" h="6005491">
                  <a:moveTo>
                    <a:pt x="3912717" y="0"/>
                  </a:moveTo>
                  <a:cubicBezTo>
                    <a:pt x="4993184" y="0"/>
                    <a:pt x="5971363" y="437946"/>
                    <a:pt x="6679426" y="1146008"/>
                  </a:cubicBezTo>
                  <a:lnTo>
                    <a:pt x="6896713" y="1385085"/>
                  </a:lnTo>
                  <a:lnTo>
                    <a:pt x="6896713" y="1431256"/>
                  </a:lnTo>
                  <a:lnTo>
                    <a:pt x="6657442" y="1167992"/>
                  </a:lnTo>
                  <a:cubicBezTo>
                    <a:pt x="5955006" y="465555"/>
                    <a:pt x="4984599" y="31089"/>
                    <a:pt x="3912717" y="31089"/>
                  </a:cubicBezTo>
                  <a:cubicBezTo>
                    <a:pt x="1768953" y="31089"/>
                    <a:pt x="31089" y="1768953"/>
                    <a:pt x="31089" y="3912717"/>
                  </a:cubicBezTo>
                  <a:cubicBezTo>
                    <a:pt x="31089" y="4649636"/>
                    <a:pt x="236442" y="5338592"/>
                    <a:pt x="593046" y="5925483"/>
                  </a:cubicBezTo>
                  <a:lnTo>
                    <a:pt x="633874" y="5989169"/>
                  </a:lnTo>
                  <a:lnTo>
                    <a:pt x="607415" y="6005491"/>
                  </a:lnTo>
                  <a:lnTo>
                    <a:pt x="566458" y="5941603"/>
                  </a:lnTo>
                  <a:cubicBezTo>
                    <a:pt x="206998" y="5350013"/>
                    <a:pt x="0" y="4655538"/>
                    <a:pt x="0" y="3912717"/>
                  </a:cubicBezTo>
                  <a:cubicBezTo>
                    <a:pt x="0" y="1751783"/>
                    <a:pt x="1751783" y="0"/>
                    <a:pt x="3912717" y="0"/>
                  </a:cubicBezTo>
                  <a:close/>
                </a:path>
              </a:pathLst>
            </a:custGeom>
            <a:solidFill>
              <a:srgbClr val="FFFFFF">
                <a:alpha val="15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273" name="Group 272">
              <a:extLst>
                <a:ext uri="{FF2B5EF4-FFF2-40B4-BE49-F238E27FC236}">
                  <a16:creationId xmlns:a16="http://schemas.microsoft.com/office/drawing/2014/main" id="{77C0821D-1BFC-498C-BEE4-6CE6B6B2C4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516018" y="331504"/>
              <a:ext cx="6675982" cy="5235326"/>
              <a:chOff x="5516018" y="331504"/>
              <a:chExt cx="6675982" cy="5235326"/>
            </a:xfrm>
          </p:grpSpPr>
          <p:cxnSp>
            <p:nvCxnSpPr>
              <p:cNvPr id="274" name="Straight Connector 273">
                <a:extLst>
                  <a:ext uri="{FF2B5EF4-FFF2-40B4-BE49-F238E27FC236}">
                    <a16:creationId xmlns:a16="http://schemas.microsoft.com/office/drawing/2014/main" id="{8CAE6635-A640-4DF6-8A57-8989A6B7B8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9266830" y="3315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5" name="Straight Connector 274">
                <a:extLst>
                  <a:ext uri="{FF2B5EF4-FFF2-40B4-BE49-F238E27FC236}">
                    <a16:creationId xmlns:a16="http://schemas.microsoft.com/office/drawing/2014/main" id="{BA16D7B4-883D-4B71-A28E-8BDCD687E8C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" flipH="1">
                <a:off x="9408861" y="3383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6" name="Straight Connector 275">
                <a:extLst>
                  <a:ext uri="{FF2B5EF4-FFF2-40B4-BE49-F238E27FC236}">
                    <a16:creationId xmlns:a16="http://schemas.microsoft.com/office/drawing/2014/main" id="{B72A9B10-2C9E-4DDF-8C99-874229A492B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" flipH="1">
                <a:off x="9551700" y="34763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7" name="Straight Connector 276">
                <a:extLst>
                  <a:ext uri="{FF2B5EF4-FFF2-40B4-BE49-F238E27FC236}">
                    <a16:creationId xmlns:a16="http://schemas.microsoft.com/office/drawing/2014/main" id="{6EF75B38-CC94-4DE1-A968-D9E320A9268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60000" flipH="1">
                <a:off x="9688748" y="36808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8" name="Straight Connector 277">
                <a:extLst>
                  <a:ext uri="{FF2B5EF4-FFF2-40B4-BE49-F238E27FC236}">
                    <a16:creationId xmlns:a16="http://schemas.microsoft.com/office/drawing/2014/main" id="{F0E9350D-D958-4D62-8379-58ADFF95451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540000" flipH="1">
                <a:off x="9824866" y="38922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9" name="Straight Connector 278">
                <a:extLst>
                  <a:ext uri="{FF2B5EF4-FFF2-40B4-BE49-F238E27FC236}">
                    <a16:creationId xmlns:a16="http://schemas.microsoft.com/office/drawing/2014/main" id="{61CA4590-01F5-4F10-A727-F0EE16FD3E0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660000" flipH="1">
                <a:off x="9966867" y="41754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0" name="Straight Connector 279">
                <a:extLst>
                  <a:ext uri="{FF2B5EF4-FFF2-40B4-BE49-F238E27FC236}">
                    <a16:creationId xmlns:a16="http://schemas.microsoft.com/office/drawing/2014/main" id="{34D2BBC3-F36B-4D06-BCA7-F71AD669802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780000" flipH="1">
                <a:off x="10104425" y="4458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1" name="Straight Connector 280">
                <a:extLst>
                  <a:ext uri="{FF2B5EF4-FFF2-40B4-BE49-F238E27FC236}">
                    <a16:creationId xmlns:a16="http://schemas.microsoft.com/office/drawing/2014/main" id="{09AD5E0B-9B13-4228-A23D-83F17DD01A1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900000" flipH="1">
                <a:off x="10240513" y="47948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2" name="Straight Connector 281">
                <a:extLst>
                  <a:ext uri="{FF2B5EF4-FFF2-40B4-BE49-F238E27FC236}">
                    <a16:creationId xmlns:a16="http://schemas.microsoft.com/office/drawing/2014/main" id="{3E153321-B19E-4FA5-8A22-05A91F2AC43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080000" flipH="1">
                <a:off x="10373882" y="52435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3" name="Straight Connector 282">
                <a:extLst>
                  <a:ext uri="{FF2B5EF4-FFF2-40B4-BE49-F238E27FC236}">
                    <a16:creationId xmlns:a16="http://schemas.microsoft.com/office/drawing/2014/main" id="{8CB9B077-591C-4298-888F-32BB6D0AB6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0" flipH="1">
                <a:off x="10505632" y="570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4" name="Straight Connector 283">
                <a:extLst>
                  <a:ext uri="{FF2B5EF4-FFF2-40B4-BE49-F238E27FC236}">
                    <a16:creationId xmlns:a16="http://schemas.microsoft.com/office/drawing/2014/main" id="{F6FAFF7A-3D2E-40E1-961C-C2875D67D35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320000" flipH="1">
                <a:off x="10637382" y="62134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5" name="Straight Connector 284">
                <a:extLst>
                  <a:ext uri="{FF2B5EF4-FFF2-40B4-BE49-F238E27FC236}">
                    <a16:creationId xmlns:a16="http://schemas.microsoft.com/office/drawing/2014/main" id="{37AB21FA-AE5F-4714-968F-356DEE791F5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440000" flipH="1">
                <a:off x="10760965" y="69043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6" name="Straight Connector 285">
                <a:extLst>
                  <a:ext uri="{FF2B5EF4-FFF2-40B4-BE49-F238E27FC236}">
                    <a16:creationId xmlns:a16="http://schemas.microsoft.com/office/drawing/2014/main" id="{6A657826-1C0D-47DD-9B11-E93A32B64C3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" flipH="1">
                <a:off x="10888991" y="755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7" name="Straight Connector 286">
                <a:extLst>
                  <a:ext uri="{FF2B5EF4-FFF2-40B4-BE49-F238E27FC236}">
                    <a16:creationId xmlns:a16="http://schemas.microsoft.com/office/drawing/2014/main" id="{C0DC7092-7C59-441C-9840-7163FAB2D60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740000" flipH="1">
                <a:off x="11010193" y="81974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8" name="Straight Connector 287">
                <a:extLst>
                  <a:ext uri="{FF2B5EF4-FFF2-40B4-BE49-F238E27FC236}">
                    <a16:creationId xmlns:a16="http://schemas.microsoft.com/office/drawing/2014/main" id="{356E4341-2683-4149-A265-F498A3B79A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860000" flipH="1">
                <a:off x="11129014" y="89566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9" name="Straight Connector 288">
                <a:extLst>
                  <a:ext uri="{FF2B5EF4-FFF2-40B4-BE49-F238E27FC236}">
                    <a16:creationId xmlns:a16="http://schemas.microsoft.com/office/drawing/2014/main" id="{12D68886-7F13-46BC-9D15-BAF1B45EC3E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980000" flipH="1">
                <a:off x="11249872" y="968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0" name="Straight Connector 289">
                <a:extLst>
                  <a:ext uri="{FF2B5EF4-FFF2-40B4-BE49-F238E27FC236}">
                    <a16:creationId xmlns:a16="http://schemas.microsoft.com/office/drawing/2014/main" id="{B17C4A21-61C9-400C-B013-440B0338B67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160000" flipH="1">
                <a:off x="11366875" y="10480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1" name="Straight Connector 290">
                <a:extLst>
                  <a:ext uri="{FF2B5EF4-FFF2-40B4-BE49-F238E27FC236}">
                    <a16:creationId xmlns:a16="http://schemas.microsoft.com/office/drawing/2014/main" id="{FDB85B97-7A10-452C-95EB-4CBC73A7292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280000" flipH="1">
                <a:off x="11474058" y="11315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2" name="Straight Connector 291">
                <a:extLst>
                  <a:ext uri="{FF2B5EF4-FFF2-40B4-BE49-F238E27FC236}">
                    <a16:creationId xmlns:a16="http://schemas.microsoft.com/office/drawing/2014/main" id="{C5A1D773-A4DC-4A3D-BB9D-E056BAC3B7A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0" flipH="1">
                <a:off x="11583303" y="122179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3" name="Straight Connector 292">
                <a:extLst>
                  <a:ext uri="{FF2B5EF4-FFF2-40B4-BE49-F238E27FC236}">
                    <a16:creationId xmlns:a16="http://schemas.microsoft.com/office/drawing/2014/main" id="{9A7184E7-1D5B-4687-8ADC-B776C1EFB28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520000" flipH="1">
                <a:off x="11685344" y="132177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4" name="Straight Connector 293">
                <a:extLst>
                  <a:ext uri="{FF2B5EF4-FFF2-40B4-BE49-F238E27FC236}">
                    <a16:creationId xmlns:a16="http://schemas.microsoft.com/office/drawing/2014/main" id="{332D3DC5-864B-4B44-9E09-2FE1AD048A5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700000" flipH="1">
                <a:off x="11787704" y="14176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5" name="Straight Connector 294">
                <a:extLst>
                  <a:ext uri="{FF2B5EF4-FFF2-40B4-BE49-F238E27FC236}">
                    <a16:creationId xmlns:a16="http://schemas.microsoft.com/office/drawing/2014/main" id="{50DB5CCD-3BBF-45CE-B561-4579A82BD05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820000" flipH="1">
                <a:off x="11880859" y="15179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6" name="Straight Connector 295">
                <a:extLst>
                  <a:ext uri="{FF2B5EF4-FFF2-40B4-BE49-F238E27FC236}">
                    <a16:creationId xmlns:a16="http://schemas.microsoft.com/office/drawing/2014/main" id="{81DD1944-44B9-4A99-A105-7C364538CAC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940000" flipH="1">
                <a:off x="11969252" y="162743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7" name="Straight Connector 296">
                <a:extLst>
                  <a:ext uri="{FF2B5EF4-FFF2-40B4-BE49-F238E27FC236}">
                    <a16:creationId xmlns:a16="http://schemas.microsoft.com/office/drawing/2014/main" id="{45ACDF35-7550-4E16-9914-613447CC0FF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060000" flipH="1">
                <a:off x="12062016" y="173601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8" name="Straight Connector 297">
                <a:extLst>
                  <a:ext uri="{FF2B5EF4-FFF2-40B4-BE49-F238E27FC236}">
                    <a16:creationId xmlns:a16="http://schemas.microsoft.com/office/drawing/2014/main" id="{3BE9C83A-DEB3-4D63-A163-8223B681406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074680" y="1910249"/>
                <a:ext cx="117320" cy="82912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9" name="Straight Connector 298">
                <a:extLst>
                  <a:ext uri="{FF2B5EF4-FFF2-40B4-BE49-F238E27FC236}">
                    <a16:creationId xmlns:a16="http://schemas.microsoft.com/office/drawing/2014/main" id="{76FFC901-4314-4DC8-BCF5-34E1ACC591C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149943" y="2083594"/>
                <a:ext cx="39676" cy="21436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0" name="Straight Connector 299">
                <a:extLst>
                  <a:ext uri="{FF2B5EF4-FFF2-40B4-BE49-F238E27FC236}">
                    <a16:creationId xmlns:a16="http://schemas.microsoft.com/office/drawing/2014/main" id="{5ACA1D64-7220-4CB4-9BF1-69B45B4822A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" flipH="1">
                <a:off x="9127990" y="33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1" name="Straight Connector 300">
                <a:extLst>
                  <a:ext uri="{FF2B5EF4-FFF2-40B4-BE49-F238E27FC236}">
                    <a16:creationId xmlns:a16="http://schemas.microsoft.com/office/drawing/2014/main" id="{E565C435-F20D-4ACD-921E-A46F19D671B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" flipH="1">
                <a:off x="8987576" y="33663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2" name="Straight Connector 301">
                <a:extLst>
                  <a:ext uri="{FF2B5EF4-FFF2-40B4-BE49-F238E27FC236}">
                    <a16:creationId xmlns:a16="http://schemas.microsoft.com/office/drawing/2014/main" id="{988848F1-0711-4763-BC8B-76970B5C860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" flipH="1">
                <a:off x="8844859" y="35117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3" name="Straight Connector 302">
                <a:extLst>
                  <a:ext uri="{FF2B5EF4-FFF2-40B4-BE49-F238E27FC236}">
                    <a16:creationId xmlns:a16="http://schemas.microsoft.com/office/drawing/2014/main" id="{CF1F2F9F-1FE7-4945-95B9-09731BE9549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" flipH="1">
                <a:off x="8706904" y="3657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4" name="Straight Connector 303">
                <a:extLst>
                  <a:ext uri="{FF2B5EF4-FFF2-40B4-BE49-F238E27FC236}">
                    <a16:creationId xmlns:a16="http://schemas.microsoft.com/office/drawing/2014/main" id="{FD030805-517F-4B88-A49B-B0E89A0A9C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20000" flipH="1">
                <a:off x="8568008" y="3878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5" name="Straight Connector 304">
                <a:extLst>
                  <a:ext uri="{FF2B5EF4-FFF2-40B4-BE49-F238E27FC236}">
                    <a16:creationId xmlns:a16="http://schemas.microsoft.com/office/drawing/2014/main" id="{A51D02D9-7DCC-42F6-BBD4-62F841ED428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840000" flipH="1">
                <a:off x="8429112" y="4100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6" name="Straight Connector 305">
                <a:extLst>
                  <a:ext uri="{FF2B5EF4-FFF2-40B4-BE49-F238E27FC236}">
                    <a16:creationId xmlns:a16="http://schemas.microsoft.com/office/drawing/2014/main" id="{70B07484-4B4C-4B4E-9841-E455CCF19FC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960000" flipH="1">
                <a:off x="8294968" y="4462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7" name="Straight Connector 306">
                <a:extLst>
                  <a:ext uri="{FF2B5EF4-FFF2-40B4-BE49-F238E27FC236}">
                    <a16:creationId xmlns:a16="http://schemas.microsoft.com/office/drawing/2014/main" id="{3183CA18-F3C2-4329-AC85-63B53C6A635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080000" flipH="1">
                <a:off x="8160824" y="48237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8" name="Straight Connector 307">
                <a:extLst>
                  <a:ext uri="{FF2B5EF4-FFF2-40B4-BE49-F238E27FC236}">
                    <a16:creationId xmlns:a16="http://schemas.microsoft.com/office/drawing/2014/main" id="{5F40AEE3-A69A-4F08-95EC-D4427E24612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260000" flipH="1">
                <a:off x="8027689" y="53184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9" name="Straight Connector 308">
                <a:extLst>
                  <a:ext uri="{FF2B5EF4-FFF2-40B4-BE49-F238E27FC236}">
                    <a16:creationId xmlns:a16="http://schemas.microsoft.com/office/drawing/2014/main" id="{192C26C7-E36B-4C29-9C8B-963C7C350DF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380000" flipH="1">
                <a:off x="7894554" y="58132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0" name="Straight Connector 309">
                <a:extLst>
                  <a:ext uri="{FF2B5EF4-FFF2-40B4-BE49-F238E27FC236}">
                    <a16:creationId xmlns:a16="http://schemas.microsoft.com/office/drawing/2014/main" id="{EA2AB60F-895F-49A6-A514-5EDE49E67C1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500000" flipH="1">
                <a:off x="7761419" y="63079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1" name="Straight Connector 310">
                <a:extLst>
                  <a:ext uri="{FF2B5EF4-FFF2-40B4-BE49-F238E27FC236}">
                    <a16:creationId xmlns:a16="http://schemas.microsoft.com/office/drawing/2014/main" id="{2A53213F-862F-474E-9DE6-F06F3F344CC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620000" flipH="1">
                <a:off x="7636645" y="6898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2" name="Straight Connector 311">
                <a:extLst>
                  <a:ext uri="{FF2B5EF4-FFF2-40B4-BE49-F238E27FC236}">
                    <a16:creationId xmlns:a16="http://schemas.microsoft.com/office/drawing/2014/main" id="{8D556880-E892-4297-B930-959E868A1FE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0" flipH="1">
                <a:off x="7511871" y="75119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3" name="Straight Connector 312">
                <a:extLst>
                  <a:ext uri="{FF2B5EF4-FFF2-40B4-BE49-F238E27FC236}">
                    <a16:creationId xmlns:a16="http://schemas.microsoft.com/office/drawing/2014/main" id="{F786BA14-25A0-4244-92EE-40B324E3236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920000" flipH="1">
                <a:off x="7387899" y="81977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4" name="Straight Connector 313">
                <a:extLst>
                  <a:ext uri="{FF2B5EF4-FFF2-40B4-BE49-F238E27FC236}">
                    <a16:creationId xmlns:a16="http://schemas.microsoft.com/office/drawing/2014/main" id="{54A8FE26-68CA-4ED2-AC18-175CCD3855C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040000" flipH="1">
                <a:off x="7268530" y="8931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5" name="Straight Connector 314">
                <a:extLst>
                  <a:ext uri="{FF2B5EF4-FFF2-40B4-BE49-F238E27FC236}">
                    <a16:creationId xmlns:a16="http://schemas.microsoft.com/office/drawing/2014/main" id="{A02032B0-7225-492F-A909-4A5FA8B1CA7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160000" flipH="1">
                <a:off x="7152030" y="9765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6" name="Straight Connector 315">
                <a:extLst>
                  <a:ext uri="{FF2B5EF4-FFF2-40B4-BE49-F238E27FC236}">
                    <a16:creationId xmlns:a16="http://schemas.microsoft.com/office/drawing/2014/main" id="{1AA3885E-E420-40C5-8B05-E5167027DD3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340000" flipH="1">
                <a:off x="7041695" y="10600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7" name="Straight Connector 316">
                <a:extLst>
                  <a:ext uri="{FF2B5EF4-FFF2-40B4-BE49-F238E27FC236}">
                    <a16:creationId xmlns:a16="http://schemas.microsoft.com/office/drawing/2014/main" id="{DA973D3B-A048-46C9-8DA7-6792F2F949F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460000" flipH="1">
                <a:off x="6931360" y="114346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8" name="Straight Connector 317">
                <a:extLst>
                  <a:ext uri="{FF2B5EF4-FFF2-40B4-BE49-F238E27FC236}">
                    <a16:creationId xmlns:a16="http://schemas.microsoft.com/office/drawing/2014/main" id="{7BAEE237-4C03-4C0B-9951-EB14A53620C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580000" flipH="1">
                <a:off x="6819070" y="123586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9" name="Straight Connector 318">
                <a:extLst>
                  <a:ext uri="{FF2B5EF4-FFF2-40B4-BE49-F238E27FC236}">
                    <a16:creationId xmlns:a16="http://schemas.microsoft.com/office/drawing/2014/main" id="{4E1D87A6-7BC8-4BD7-A2B9-B64555B750B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700000" flipH="1">
                <a:off x="6721359" y="133274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0" name="Straight Connector 319">
                <a:extLst>
                  <a:ext uri="{FF2B5EF4-FFF2-40B4-BE49-F238E27FC236}">
                    <a16:creationId xmlns:a16="http://schemas.microsoft.com/office/drawing/2014/main" id="{617DFB34-0FF3-45E0-86D1-14367FD4E16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880000" flipH="1">
                <a:off x="6617467" y="1429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1" name="Straight Connector 320">
                <a:extLst>
                  <a:ext uri="{FF2B5EF4-FFF2-40B4-BE49-F238E27FC236}">
                    <a16:creationId xmlns:a16="http://schemas.microsoft.com/office/drawing/2014/main" id="{FB72F8F4-90B4-4099-B7E7-4F060A017DC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0" flipH="1">
                <a:off x="6520032" y="15272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2" name="Straight Connector 321">
                <a:extLst>
                  <a:ext uri="{FF2B5EF4-FFF2-40B4-BE49-F238E27FC236}">
                    <a16:creationId xmlns:a16="http://schemas.microsoft.com/office/drawing/2014/main" id="{59A58548-CA86-4B09-9534-0B9F46F1C61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120000" flipH="1">
                <a:off x="6429579" y="16416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3" name="Straight Connector 322">
                <a:extLst>
                  <a:ext uri="{FF2B5EF4-FFF2-40B4-BE49-F238E27FC236}">
                    <a16:creationId xmlns:a16="http://schemas.microsoft.com/office/drawing/2014/main" id="{1395729B-8C0E-41B8-B3ED-3E25B3289D6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240000" flipH="1">
                <a:off x="6340532" y="1750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4" name="Straight Connector 323">
                <a:extLst>
                  <a:ext uri="{FF2B5EF4-FFF2-40B4-BE49-F238E27FC236}">
                    <a16:creationId xmlns:a16="http://schemas.microsoft.com/office/drawing/2014/main" id="{A3910024-5A98-44CB-96D6-6F18BEE2B1C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420000" flipH="1">
                <a:off x="6261757" y="18601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5" name="Straight Connector 324">
                <a:extLst>
                  <a:ext uri="{FF2B5EF4-FFF2-40B4-BE49-F238E27FC236}">
                    <a16:creationId xmlns:a16="http://schemas.microsoft.com/office/drawing/2014/main" id="{271B185B-BD9C-4F33-A1CA-8053DC4F18F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540000" flipH="1">
                <a:off x="6184144" y="19796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6" name="Straight Connector 325">
                <a:extLst>
                  <a:ext uri="{FF2B5EF4-FFF2-40B4-BE49-F238E27FC236}">
                    <a16:creationId xmlns:a16="http://schemas.microsoft.com/office/drawing/2014/main" id="{7D04AC18-163B-4734-89C3-160679520D6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660000" flipH="1">
                <a:off x="6106531" y="20990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7" name="Straight Connector 326">
                <a:extLst>
                  <a:ext uri="{FF2B5EF4-FFF2-40B4-BE49-F238E27FC236}">
                    <a16:creationId xmlns:a16="http://schemas.microsoft.com/office/drawing/2014/main" id="{F08A3168-5207-4A96-AF77-4442A6DD406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780000" flipH="1">
                <a:off x="6043206" y="222255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8" name="Straight Connector 327">
                <a:extLst>
                  <a:ext uri="{FF2B5EF4-FFF2-40B4-BE49-F238E27FC236}">
                    <a16:creationId xmlns:a16="http://schemas.microsoft.com/office/drawing/2014/main" id="{F103104E-3B79-4584-BC67-1617345678C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960000" flipH="1">
                <a:off x="5978913" y="234430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9" name="Straight Connector 328">
                <a:extLst>
                  <a:ext uri="{FF2B5EF4-FFF2-40B4-BE49-F238E27FC236}">
                    <a16:creationId xmlns:a16="http://schemas.microsoft.com/office/drawing/2014/main" id="{DAE2661F-465D-44F7-832A-93816854D49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080000" flipH="1">
                <a:off x="5912438" y="24706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0" name="Straight Connector 329">
                <a:extLst>
                  <a:ext uri="{FF2B5EF4-FFF2-40B4-BE49-F238E27FC236}">
                    <a16:creationId xmlns:a16="http://schemas.microsoft.com/office/drawing/2014/main" id="{26351CA6-C76B-4C66-9378-C385BBE4023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0" flipH="1">
                <a:off x="5858875" y="260092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1" name="Straight Connector 330">
                <a:extLst>
                  <a:ext uri="{FF2B5EF4-FFF2-40B4-BE49-F238E27FC236}">
                    <a16:creationId xmlns:a16="http://schemas.microsoft.com/office/drawing/2014/main" id="{242756B9-0921-4B55-B129-1C794D4FDA7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320000" flipH="1">
                <a:off x="5808182" y="273404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2" name="Straight Connector 331">
                <a:extLst>
                  <a:ext uri="{FF2B5EF4-FFF2-40B4-BE49-F238E27FC236}">
                    <a16:creationId xmlns:a16="http://schemas.microsoft.com/office/drawing/2014/main" id="{737841ED-C77C-4824-BBDB-A4AD5CC4C77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500000" flipH="1">
                <a:off x="5773263" y="28668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3" name="Straight Connector 332">
                <a:extLst>
                  <a:ext uri="{FF2B5EF4-FFF2-40B4-BE49-F238E27FC236}">
                    <a16:creationId xmlns:a16="http://schemas.microsoft.com/office/drawing/2014/main" id="{04E74C45-8542-46B2-AAA4-9749090683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620000" flipH="1">
                <a:off x="5735963" y="300206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4" name="Straight Connector 333">
                <a:extLst>
                  <a:ext uri="{FF2B5EF4-FFF2-40B4-BE49-F238E27FC236}">
                    <a16:creationId xmlns:a16="http://schemas.microsoft.com/office/drawing/2014/main" id="{2B975665-5AAD-40D4-AC00-1047ED6593E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740000" flipH="1">
                <a:off x="5700105" y="31389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5" name="Straight Connector 334">
                <a:extLst>
                  <a:ext uri="{FF2B5EF4-FFF2-40B4-BE49-F238E27FC236}">
                    <a16:creationId xmlns:a16="http://schemas.microsoft.com/office/drawing/2014/main" id="{B046CFA9-FF2B-4D62-8063-8D68FF48017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860000" flipH="1">
                <a:off x="5665939" y="327548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6" name="Straight Connector 335">
                <a:extLst>
                  <a:ext uri="{FF2B5EF4-FFF2-40B4-BE49-F238E27FC236}">
                    <a16:creationId xmlns:a16="http://schemas.microsoft.com/office/drawing/2014/main" id="{E50C0FC6-86F2-4AAC-9174-25FB83DA6F9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040000" flipH="1">
                <a:off x="5644476" y="341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7" name="Straight Connector 336">
                <a:extLst>
                  <a:ext uri="{FF2B5EF4-FFF2-40B4-BE49-F238E27FC236}">
                    <a16:creationId xmlns:a16="http://schemas.microsoft.com/office/drawing/2014/main" id="{88652921-868F-4CCF-B70C-034DAD2E76D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160000" flipH="1">
                <a:off x="5626530" y="3554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8" name="Straight Connector 337">
                <a:extLst>
                  <a:ext uri="{FF2B5EF4-FFF2-40B4-BE49-F238E27FC236}">
                    <a16:creationId xmlns:a16="http://schemas.microsoft.com/office/drawing/2014/main" id="{02A55E7D-1C8A-4438-A99F-3ACAC87A774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280000" flipH="1">
                <a:off x="5616429" y="36918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9" name="Straight Connector 338">
                <a:extLst>
                  <a:ext uri="{FF2B5EF4-FFF2-40B4-BE49-F238E27FC236}">
                    <a16:creationId xmlns:a16="http://schemas.microsoft.com/office/drawing/2014/main" id="{43610C07-2EF7-4475-AF6C-9CA4C0645F5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0" flipH="1">
                <a:off x="5611319" y="38353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0" name="Straight Connector 339">
                <a:extLst>
                  <a:ext uri="{FF2B5EF4-FFF2-40B4-BE49-F238E27FC236}">
                    <a16:creationId xmlns:a16="http://schemas.microsoft.com/office/drawing/2014/main" id="{B17D69AF-D03D-4514-A534-475B1759126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580000" flipH="1">
                <a:off x="5608540" y="397572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1" name="Straight Connector 340">
                <a:extLst>
                  <a:ext uri="{FF2B5EF4-FFF2-40B4-BE49-F238E27FC236}">
                    <a16:creationId xmlns:a16="http://schemas.microsoft.com/office/drawing/2014/main" id="{570FDC14-72EE-470D-876E-65174136582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700000" flipH="1">
                <a:off x="5605761" y="41160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2" name="Straight Connector 341">
                <a:extLst>
                  <a:ext uri="{FF2B5EF4-FFF2-40B4-BE49-F238E27FC236}">
                    <a16:creationId xmlns:a16="http://schemas.microsoft.com/office/drawing/2014/main" id="{8BEAC2A8-991D-4B96-ABE3-9A32625B222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820000" flipH="1">
                <a:off x="5624195" y="425421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3" name="Straight Connector 342">
                <a:extLst>
                  <a:ext uri="{FF2B5EF4-FFF2-40B4-BE49-F238E27FC236}">
                    <a16:creationId xmlns:a16="http://schemas.microsoft.com/office/drawing/2014/main" id="{E4FDD02D-2AD2-4A6C-BBC9-15591F457B8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940000" flipH="1">
                <a:off x="5642629" y="43923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4" name="Straight Connector 343">
                <a:extLst>
                  <a:ext uri="{FF2B5EF4-FFF2-40B4-BE49-F238E27FC236}">
                    <a16:creationId xmlns:a16="http://schemas.microsoft.com/office/drawing/2014/main" id="{F6844DDA-5D96-4DEA-A208-28BBA359011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120000" flipH="1">
                <a:off x="5654818" y="45363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5" name="Straight Connector 344">
                <a:extLst>
                  <a:ext uri="{FF2B5EF4-FFF2-40B4-BE49-F238E27FC236}">
                    <a16:creationId xmlns:a16="http://schemas.microsoft.com/office/drawing/2014/main" id="{A96F2E86-56F4-4B0C-8D83-55D2865C87B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240000" flipH="1">
                <a:off x="5684446" y="467136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6" name="Straight Connector 345">
                <a:extLst>
                  <a:ext uri="{FF2B5EF4-FFF2-40B4-BE49-F238E27FC236}">
                    <a16:creationId xmlns:a16="http://schemas.microsoft.com/office/drawing/2014/main" id="{C193D075-DE33-4AD6-937B-FC2912872EE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360000" flipH="1">
                <a:off x="5714074" y="48087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7" name="Straight Connector 346">
                <a:extLst>
                  <a:ext uri="{FF2B5EF4-FFF2-40B4-BE49-F238E27FC236}">
                    <a16:creationId xmlns:a16="http://schemas.microsoft.com/office/drawing/2014/main" id="{B59EA056-638E-430D-AE76-796F1ED38BD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480000" flipH="1">
                <a:off x="5748464" y="49484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8" name="Straight Connector 347">
                <a:extLst>
                  <a:ext uri="{FF2B5EF4-FFF2-40B4-BE49-F238E27FC236}">
                    <a16:creationId xmlns:a16="http://schemas.microsoft.com/office/drawing/2014/main" id="{8D75FB12-06AB-46A1-BFE4-D16F35625CB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660000" flipH="1">
                <a:off x="5792091" y="507760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9" name="Straight Connector 348">
                <a:extLst>
                  <a:ext uri="{FF2B5EF4-FFF2-40B4-BE49-F238E27FC236}">
                    <a16:creationId xmlns:a16="http://schemas.microsoft.com/office/drawing/2014/main" id="{351D4855-B924-45D6-A884-31A6BC96308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780000" flipH="1">
                <a:off x="5847441" y="52112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0" name="Straight Connector 349">
                <a:extLst>
                  <a:ext uri="{FF2B5EF4-FFF2-40B4-BE49-F238E27FC236}">
                    <a16:creationId xmlns:a16="http://schemas.microsoft.com/office/drawing/2014/main" id="{8397D34C-609D-44DB-AFF8-75858A4F313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900000" flipH="1">
                <a:off x="5900410" y="53424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1" name="Straight Connector 350">
                <a:extLst>
                  <a:ext uri="{FF2B5EF4-FFF2-40B4-BE49-F238E27FC236}">
                    <a16:creationId xmlns:a16="http://schemas.microsoft.com/office/drawing/2014/main" id="{2EA17769-C4B1-4138-875F-A58D5D84979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020000" flipH="1">
                <a:off x="5955760" y="547369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353" name="Group 352">
            <a:extLst>
              <a:ext uri="{FF2B5EF4-FFF2-40B4-BE49-F238E27FC236}">
                <a16:creationId xmlns:a16="http://schemas.microsoft.com/office/drawing/2014/main" id="{3B02E948-8CD2-4C3C-9E5D-262DAC3C96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5392608">
            <a:off x="7397406" y="-618857"/>
            <a:ext cx="4915057" cy="4271437"/>
            <a:chOff x="5281603" y="104899"/>
            <a:chExt cx="6910397" cy="6005491"/>
          </a:xfrm>
        </p:grpSpPr>
        <p:sp>
          <p:nvSpPr>
            <p:cNvPr id="354" name="Freeform 17">
              <a:extLst>
                <a:ext uri="{FF2B5EF4-FFF2-40B4-BE49-F238E27FC236}">
                  <a16:creationId xmlns:a16="http://schemas.microsoft.com/office/drawing/2014/main" id="{F8E025EC-8201-4DC5-B858-C2EEA8121D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281603" y="104899"/>
              <a:ext cx="6896713" cy="6005491"/>
            </a:xfrm>
            <a:custGeom>
              <a:avLst/>
              <a:gdLst>
                <a:gd name="connsiteX0" fmla="*/ 3912717 w 6896713"/>
                <a:gd name="connsiteY0" fmla="*/ 0 h 6005491"/>
                <a:gd name="connsiteX1" fmla="*/ 6679426 w 6896713"/>
                <a:gd name="connsiteY1" fmla="*/ 1146008 h 6005491"/>
                <a:gd name="connsiteX2" fmla="*/ 6896713 w 6896713"/>
                <a:gd name="connsiteY2" fmla="*/ 1385085 h 6005491"/>
                <a:gd name="connsiteX3" fmla="*/ 6896713 w 6896713"/>
                <a:gd name="connsiteY3" fmla="*/ 1431256 h 6005491"/>
                <a:gd name="connsiteX4" fmla="*/ 6657442 w 6896713"/>
                <a:gd name="connsiteY4" fmla="*/ 1167992 h 6005491"/>
                <a:gd name="connsiteX5" fmla="*/ 3912717 w 6896713"/>
                <a:gd name="connsiteY5" fmla="*/ 31089 h 6005491"/>
                <a:gd name="connsiteX6" fmla="*/ 31089 w 6896713"/>
                <a:gd name="connsiteY6" fmla="*/ 3912717 h 6005491"/>
                <a:gd name="connsiteX7" fmla="*/ 593046 w 6896713"/>
                <a:gd name="connsiteY7" fmla="*/ 5925483 h 6005491"/>
                <a:gd name="connsiteX8" fmla="*/ 633874 w 6896713"/>
                <a:gd name="connsiteY8" fmla="*/ 5989169 h 6005491"/>
                <a:gd name="connsiteX9" fmla="*/ 607415 w 6896713"/>
                <a:gd name="connsiteY9" fmla="*/ 6005491 h 6005491"/>
                <a:gd name="connsiteX10" fmla="*/ 566458 w 6896713"/>
                <a:gd name="connsiteY10" fmla="*/ 5941603 h 6005491"/>
                <a:gd name="connsiteX11" fmla="*/ 0 w 6896713"/>
                <a:gd name="connsiteY11" fmla="*/ 3912717 h 6005491"/>
                <a:gd name="connsiteX12" fmla="*/ 3912717 w 6896713"/>
                <a:gd name="connsiteY12" fmla="*/ 0 h 6005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896713" h="6005491">
                  <a:moveTo>
                    <a:pt x="3912717" y="0"/>
                  </a:moveTo>
                  <a:cubicBezTo>
                    <a:pt x="4993184" y="0"/>
                    <a:pt x="5971363" y="437946"/>
                    <a:pt x="6679426" y="1146008"/>
                  </a:cubicBezTo>
                  <a:lnTo>
                    <a:pt x="6896713" y="1385085"/>
                  </a:lnTo>
                  <a:lnTo>
                    <a:pt x="6896713" y="1431256"/>
                  </a:lnTo>
                  <a:lnTo>
                    <a:pt x="6657442" y="1167992"/>
                  </a:lnTo>
                  <a:cubicBezTo>
                    <a:pt x="5955006" y="465555"/>
                    <a:pt x="4984599" y="31089"/>
                    <a:pt x="3912717" y="31089"/>
                  </a:cubicBezTo>
                  <a:cubicBezTo>
                    <a:pt x="1768953" y="31089"/>
                    <a:pt x="31089" y="1768953"/>
                    <a:pt x="31089" y="3912717"/>
                  </a:cubicBezTo>
                  <a:cubicBezTo>
                    <a:pt x="31089" y="4649636"/>
                    <a:pt x="236442" y="5338592"/>
                    <a:pt x="593046" y="5925483"/>
                  </a:cubicBezTo>
                  <a:lnTo>
                    <a:pt x="633874" y="5989169"/>
                  </a:lnTo>
                  <a:lnTo>
                    <a:pt x="607415" y="6005491"/>
                  </a:lnTo>
                  <a:lnTo>
                    <a:pt x="566458" y="5941603"/>
                  </a:lnTo>
                  <a:cubicBezTo>
                    <a:pt x="206998" y="5350013"/>
                    <a:pt x="0" y="4655538"/>
                    <a:pt x="0" y="3912717"/>
                  </a:cubicBezTo>
                  <a:cubicBezTo>
                    <a:pt x="0" y="1751783"/>
                    <a:pt x="1751783" y="0"/>
                    <a:pt x="3912717" y="0"/>
                  </a:cubicBezTo>
                  <a:close/>
                </a:path>
              </a:pathLst>
            </a:custGeom>
            <a:solidFill>
              <a:srgbClr val="FFFFFF">
                <a:alpha val="25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355" name="Group 354">
              <a:extLst>
                <a:ext uri="{FF2B5EF4-FFF2-40B4-BE49-F238E27FC236}">
                  <a16:creationId xmlns:a16="http://schemas.microsoft.com/office/drawing/2014/main" id="{5D00349E-7825-4D5D-81A3-6A5FB2D95D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516018" y="331504"/>
              <a:ext cx="6675982" cy="5235326"/>
              <a:chOff x="5516018" y="331504"/>
              <a:chExt cx="6675982" cy="5235326"/>
            </a:xfrm>
          </p:grpSpPr>
          <p:cxnSp>
            <p:nvCxnSpPr>
              <p:cNvPr id="356" name="Straight Connector 355">
                <a:extLst>
                  <a:ext uri="{FF2B5EF4-FFF2-40B4-BE49-F238E27FC236}">
                    <a16:creationId xmlns:a16="http://schemas.microsoft.com/office/drawing/2014/main" id="{2B0493F4-7EE3-40BC-9693-4C301169767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9266830" y="3315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7" name="Straight Connector 356">
                <a:extLst>
                  <a:ext uri="{FF2B5EF4-FFF2-40B4-BE49-F238E27FC236}">
                    <a16:creationId xmlns:a16="http://schemas.microsoft.com/office/drawing/2014/main" id="{05D627BB-BD2B-4E33-837E-94DABD948C1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" flipH="1">
                <a:off x="9408861" y="3383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8" name="Straight Connector 357">
                <a:extLst>
                  <a:ext uri="{FF2B5EF4-FFF2-40B4-BE49-F238E27FC236}">
                    <a16:creationId xmlns:a16="http://schemas.microsoft.com/office/drawing/2014/main" id="{0948FD7F-4A95-419F-9592-F1AE43EB39D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" flipH="1">
                <a:off x="9551700" y="34763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9" name="Straight Connector 358">
                <a:extLst>
                  <a:ext uri="{FF2B5EF4-FFF2-40B4-BE49-F238E27FC236}">
                    <a16:creationId xmlns:a16="http://schemas.microsoft.com/office/drawing/2014/main" id="{76D13955-7897-45BF-AE8D-F635DE7296B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60000" flipH="1">
                <a:off x="9688748" y="36808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0" name="Straight Connector 359">
                <a:extLst>
                  <a:ext uri="{FF2B5EF4-FFF2-40B4-BE49-F238E27FC236}">
                    <a16:creationId xmlns:a16="http://schemas.microsoft.com/office/drawing/2014/main" id="{AD38C1DF-38DA-4D6D-AEDD-F23C5310458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540000" flipH="1">
                <a:off x="9824866" y="38922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1" name="Straight Connector 360">
                <a:extLst>
                  <a:ext uri="{FF2B5EF4-FFF2-40B4-BE49-F238E27FC236}">
                    <a16:creationId xmlns:a16="http://schemas.microsoft.com/office/drawing/2014/main" id="{5618B3C8-757B-4262-8325-56E79801FF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660000" flipH="1">
                <a:off x="9966867" y="41754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2" name="Straight Connector 361">
                <a:extLst>
                  <a:ext uri="{FF2B5EF4-FFF2-40B4-BE49-F238E27FC236}">
                    <a16:creationId xmlns:a16="http://schemas.microsoft.com/office/drawing/2014/main" id="{5BC63D8C-C95A-4588-AEC8-83438699A3A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780000" flipH="1">
                <a:off x="10104425" y="4458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3" name="Straight Connector 362">
                <a:extLst>
                  <a:ext uri="{FF2B5EF4-FFF2-40B4-BE49-F238E27FC236}">
                    <a16:creationId xmlns:a16="http://schemas.microsoft.com/office/drawing/2014/main" id="{E1EBAFC9-1157-4512-A58B-E8DBDCB0E00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900000" flipH="1">
                <a:off x="10240513" y="47948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4" name="Straight Connector 363">
                <a:extLst>
                  <a:ext uri="{FF2B5EF4-FFF2-40B4-BE49-F238E27FC236}">
                    <a16:creationId xmlns:a16="http://schemas.microsoft.com/office/drawing/2014/main" id="{D5C42AD4-0C0A-44F8-BEF5-76D798BB143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080000" flipH="1">
                <a:off x="10373882" y="52435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5" name="Straight Connector 364">
                <a:extLst>
                  <a:ext uri="{FF2B5EF4-FFF2-40B4-BE49-F238E27FC236}">
                    <a16:creationId xmlns:a16="http://schemas.microsoft.com/office/drawing/2014/main" id="{FA2FDF3F-1D8B-4D7F-9713-D2785051C42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0" flipH="1">
                <a:off x="10505632" y="570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6" name="Straight Connector 365">
                <a:extLst>
                  <a:ext uri="{FF2B5EF4-FFF2-40B4-BE49-F238E27FC236}">
                    <a16:creationId xmlns:a16="http://schemas.microsoft.com/office/drawing/2014/main" id="{CE5C02B7-5014-410B-A59B-ABA9017C96A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320000" flipH="1">
                <a:off x="10637382" y="62134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7" name="Straight Connector 366">
                <a:extLst>
                  <a:ext uri="{FF2B5EF4-FFF2-40B4-BE49-F238E27FC236}">
                    <a16:creationId xmlns:a16="http://schemas.microsoft.com/office/drawing/2014/main" id="{FA738C92-C3B6-43D5-A718-230FE5A78AE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440000" flipH="1">
                <a:off x="10760965" y="69043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8" name="Straight Connector 367">
                <a:extLst>
                  <a:ext uri="{FF2B5EF4-FFF2-40B4-BE49-F238E27FC236}">
                    <a16:creationId xmlns:a16="http://schemas.microsoft.com/office/drawing/2014/main" id="{A7FDBFA0-A00A-4C49-A38C-5197E28B1E5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" flipH="1">
                <a:off x="10888991" y="755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9" name="Straight Connector 368">
                <a:extLst>
                  <a:ext uri="{FF2B5EF4-FFF2-40B4-BE49-F238E27FC236}">
                    <a16:creationId xmlns:a16="http://schemas.microsoft.com/office/drawing/2014/main" id="{162F2930-B81B-47BF-BAB6-6CD862E0AC0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740000" flipH="1">
                <a:off x="11010193" y="81974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70" name="Straight Connector 369">
                <a:extLst>
                  <a:ext uri="{FF2B5EF4-FFF2-40B4-BE49-F238E27FC236}">
                    <a16:creationId xmlns:a16="http://schemas.microsoft.com/office/drawing/2014/main" id="{BDB0E661-1786-4C8B-B4AA-1C46DBB09FB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860000" flipH="1">
                <a:off x="11129014" y="89566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71" name="Straight Connector 370">
                <a:extLst>
                  <a:ext uri="{FF2B5EF4-FFF2-40B4-BE49-F238E27FC236}">
                    <a16:creationId xmlns:a16="http://schemas.microsoft.com/office/drawing/2014/main" id="{EAE039B6-9B91-4DF7-B2E1-BEC620E8AF7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980000" flipH="1">
                <a:off x="11249872" y="968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72" name="Straight Connector 371">
                <a:extLst>
                  <a:ext uri="{FF2B5EF4-FFF2-40B4-BE49-F238E27FC236}">
                    <a16:creationId xmlns:a16="http://schemas.microsoft.com/office/drawing/2014/main" id="{A09B3898-68D4-4032-973C-3297FA2A0B7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160000" flipH="1">
                <a:off x="11366875" y="10480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73" name="Straight Connector 372">
                <a:extLst>
                  <a:ext uri="{FF2B5EF4-FFF2-40B4-BE49-F238E27FC236}">
                    <a16:creationId xmlns:a16="http://schemas.microsoft.com/office/drawing/2014/main" id="{56FDF469-A729-4C34-9A4E-FC7F50FB6EE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280000" flipH="1">
                <a:off x="11474058" y="11315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74" name="Straight Connector 373">
                <a:extLst>
                  <a:ext uri="{FF2B5EF4-FFF2-40B4-BE49-F238E27FC236}">
                    <a16:creationId xmlns:a16="http://schemas.microsoft.com/office/drawing/2014/main" id="{B42661BA-C51F-493E-BA84-7E8E02647B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0" flipH="1">
                <a:off x="11583303" y="122179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75" name="Straight Connector 374">
                <a:extLst>
                  <a:ext uri="{FF2B5EF4-FFF2-40B4-BE49-F238E27FC236}">
                    <a16:creationId xmlns:a16="http://schemas.microsoft.com/office/drawing/2014/main" id="{BCA6BFC1-5596-4F25-8834-B82EC76C031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520000" flipH="1">
                <a:off x="11685344" y="132177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76" name="Straight Connector 375">
                <a:extLst>
                  <a:ext uri="{FF2B5EF4-FFF2-40B4-BE49-F238E27FC236}">
                    <a16:creationId xmlns:a16="http://schemas.microsoft.com/office/drawing/2014/main" id="{ADC0C4EA-8B26-488D-842A-8492C28EFA7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700000" flipH="1">
                <a:off x="11787704" y="14176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77" name="Straight Connector 376">
                <a:extLst>
                  <a:ext uri="{FF2B5EF4-FFF2-40B4-BE49-F238E27FC236}">
                    <a16:creationId xmlns:a16="http://schemas.microsoft.com/office/drawing/2014/main" id="{1365199F-3DA2-4ECE-8AA0-B37E7E3AFBB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820000" flipH="1">
                <a:off x="11880859" y="15179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78" name="Straight Connector 377">
                <a:extLst>
                  <a:ext uri="{FF2B5EF4-FFF2-40B4-BE49-F238E27FC236}">
                    <a16:creationId xmlns:a16="http://schemas.microsoft.com/office/drawing/2014/main" id="{9F8EAD3C-6628-48E5-A004-B34EFF17E23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940000" flipH="1">
                <a:off x="11969252" y="162743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79" name="Straight Connector 378">
                <a:extLst>
                  <a:ext uri="{FF2B5EF4-FFF2-40B4-BE49-F238E27FC236}">
                    <a16:creationId xmlns:a16="http://schemas.microsoft.com/office/drawing/2014/main" id="{8627E51D-F7F3-432F-B018-3390B0A3E27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060000" flipH="1">
                <a:off x="12062016" y="173601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0" name="Straight Connector 379">
                <a:extLst>
                  <a:ext uri="{FF2B5EF4-FFF2-40B4-BE49-F238E27FC236}">
                    <a16:creationId xmlns:a16="http://schemas.microsoft.com/office/drawing/2014/main" id="{B0A796D9-B9B7-497E-91F4-257D2CCAA2E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074680" y="1910249"/>
                <a:ext cx="117320" cy="82912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1" name="Straight Connector 380">
                <a:extLst>
                  <a:ext uri="{FF2B5EF4-FFF2-40B4-BE49-F238E27FC236}">
                    <a16:creationId xmlns:a16="http://schemas.microsoft.com/office/drawing/2014/main" id="{E4E17776-2D77-4801-AFE4-553D807E014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149943" y="2083594"/>
                <a:ext cx="39676" cy="21436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2" name="Straight Connector 381">
                <a:extLst>
                  <a:ext uri="{FF2B5EF4-FFF2-40B4-BE49-F238E27FC236}">
                    <a16:creationId xmlns:a16="http://schemas.microsoft.com/office/drawing/2014/main" id="{AF653420-3C79-432A-9CAB-6A4AEC545B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" flipH="1">
                <a:off x="9127990" y="33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3" name="Straight Connector 382">
                <a:extLst>
                  <a:ext uri="{FF2B5EF4-FFF2-40B4-BE49-F238E27FC236}">
                    <a16:creationId xmlns:a16="http://schemas.microsoft.com/office/drawing/2014/main" id="{CB4F431F-451E-4136-B596-17B63963215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" flipH="1">
                <a:off x="8987576" y="33663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4" name="Straight Connector 383">
                <a:extLst>
                  <a:ext uri="{FF2B5EF4-FFF2-40B4-BE49-F238E27FC236}">
                    <a16:creationId xmlns:a16="http://schemas.microsoft.com/office/drawing/2014/main" id="{75E18572-BE7A-4234-B454-FD38ABFAE2F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" flipH="1">
                <a:off x="8844859" y="35117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5" name="Straight Connector 384">
                <a:extLst>
                  <a:ext uri="{FF2B5EF4-FFF2-40B4-BE49-F238E27FC236}">
                    <a16:creationId xmlns:a16="http://schemas.microsoft.com/office/drawing/2014/main" id="{5EB9F985-7C1A-4BFE-A4DC-F35AA0D04EC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" flipH="1">
                <a:off x="8706904" y="3657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6" name="Straight Connector 385">
                <a:extLst>
                  <a:ext uri="{FF2B5EF4-FFF2-40B4-BE49-F238E27FC236}">
                    <a16:creationId xmlns:a16="http://schemas.microsoft.com/office/drawing/2014/main" id="{500648B4-39E6-409B-A151-2A6CC6D3C4A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20000" flipH="1">
                <a:off x="8568008" y="3878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7" name="Straight Connector 386">
                <a:extLst>
                  <a:ext uri="{FF2B5EF4-FFF2-40B4-BE49-F238E27FC236}">
                    <a16:creationId xmlns:a16="http://schemas.microsoft.com/office/drawing/2014/main" id="{013A2463-A9F5-45B4-804E-5595FAE42CF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840000" flipH="1">
                <a:off x="8429112" y="4100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8" name="Straight Connector 387">
                <a:extLst>
                  <a:ext uri="{FF2B5EF4-FFF2-40B4-BE49-F238E27FC236}">
                    <a16:creationId xmlns:a16="http://schemas.microsoft.com/office/drawing/2014/main" id="{CBF3193A-025E-4BE6-9AD5-D3106F9D78C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960000" flipH="1">
                <a:off x="8294968" y="4462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9" name="Straight Connector 388">
                <a:extLst>
                  <a:ext uri="{FF2B5EF4-FFF2-40B4-BE49-F238E27FC236}">
                    <a16:creationId xmlns:a16="http://schemas.microsoft.com/office/drawing/2014/main" id="{E2832A9B-55E5-494A-A717-3617EDD1F2C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080000" flipH="1">
                <a:off x="8160824" y="48237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0" name="Straight Connector 389">
                <a:extLst>
                  <a:ext uri="{FF2B5EF4-FFF2-40B4-BE49-F238E27FC236}">
                    <a16:creationId xmlns:a16="http://schemas.microsoft.com/office/drawing/2014/main" id="{CC0DA7BF-4BD6-46F6-91A1-E38E259FC7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260000" flipH="1">
                <a:off x="8027689" y="53184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1" name="Straight Connector 390">
                <a:extLst>
                  <a:ext uri="{FF2B5EF4-FFF2-40B4-BE49-F238E27FC236}">
                    <a16:creationId xmlns:a16="http://schemas.microsoft.com/office/drawing/2014/main" id="{87B5F7E4-8A2A-468D-8EF3-6D7171EBC00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380000" flipH="1">
                <a:off x="7894554" y="58132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2" name="Straight Connector 391">
                <a:extLst>
                  <a:ext uri="{FF2B5EF4-FFF2-40B4-BE49-F238E27FC236}">
                    <a16:creationId xmlns:a16="http://schemas.microsoft.com/office/drawing/2014/main" id="{F6A8F3CE-3B42-4770-8933-7C9BCA91B63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500000" flipH="1">
                <a:off x="7761419" y="63079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3" name="Straight Connector 392">
                <a:extLst>
                  <a:ext uri="{FF2B5EF4-FFF2-40B4-BE49-F238E27FC236}">
                    <a16:creationId xmlns:a16="http://schemas.microsoft.com/office/drawing/2014/main" id="{6224EF38-8522-4A6A-BA96-BAAB1A136C4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620000" flipH="1">
                <a:off x="7636645" y="6898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4" name="Straight Connector 393">
                <a:extLst>
                  <a:ext uri="{FF2B5EF4-FFF2-40B4-BE49-F238E27FC236}">
                    <a16:creationId xmlns:a16="http://schemas.microsoft.com/office/drawing/2014/main" id="{42B702F4-3A4F-475E-A874-62BA9C76A0D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0" flipH="1">
                <a:off x="7511871" y="75119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5" name="Straight Connector 394">
                <a:extLst>
                  <a:ext uri="{FF2B5EF4-FFF2-40B4-BE49-F238E27FC236}">
                    <a16:creationId xmlns:a16="http://schemas.microsoft.com/office/drawing/2014/main" id="{1BF12728-61DB-4CA7-BFEA-C67E21001E7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920000" flipH="1">
                <a:off x="7387899" y="81977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6" name="Straight Connector 395">
                <a:extLst>
                  <a:ext uri="{FF2B5EF4-FFF2-40B4-BE49-F238E27FC236}">
                    <a16:creationId xmlns:a16="http://schemas.microsoft.com/office/drawing/2014/main" id="{2A114F6C-B377-4620-9C72-92D0FA5095D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040000" flipH="1">
                <a:off x="7268530" y="8931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7" name="Straight Connector 396">
                <a:extLst>
                  <a:ext uri="{FF2B5EF4-FFF2-40B4-BE49-F238E27FC236}">
                    <a16:creationId xmlns:a16="http://schemas.microsoft.com/office/drawing/2014/main" id="{185FB219-37DC-4CBB-BDEF-43EF98EB00C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160000" flipH="1">
                <a:off x="7152030" y="9765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8" name="Straight Connector 397">
                <a:extLst>
                  <a:ext uri="{FF2B5EF4-FFF2-40B4-BE49-F238E27FC236}">
                    <a16:creationId xmlns:a16="http://schemas.microsoft.com/office/drawing/2014/main" id="{2060F2EE-256C-4A23-A980-9C317EA5F1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340000" flipH="1">
                <a:off x="7041695" y="10600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9" name="Straight Connector 398">
                <a:extLst>
                  <a:ext uri="{FF2B5EF4-FFF2-40B4-BE49-F238E27FC236}">
                    <a16:creationId xmlns:a16="http://schemas.microsoft.com/office/drawing/2014/main" id="{52F37857-F893-4D54-B377-60870C91BC1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460000" flipH="1">
                <a:off x="6931360" y="114346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0" name="Straight Connector 399">
                <a:extLst>
                  <a:ext uri="{FF2B5EF4-FFF2-40B4-BE49-F238E27FC236}">
                    <a16:creationId xmlns:a16="http://schemas.microsoft.com/office/drawing/2014/main" id="{F5DEA293-2202-41FF-B5FE-71F06BAA693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580000" flipH="1">
                <a:off x="6819070" y="123586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1" name="Straight Connector 400">
                <a:extLst>
                  <a:ext uri="{FF2B5EF4-FFF2-40B4-BE49-F238E27FC236}">
                    <a16:creationId xmlns:a16="http://schemas.microsoft.com/office/drawing/2014/main" id="{A9C59CAC-07BD-4C27-8926-C55E46BD103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700000" flipH="1">
                <a:off x="6721359" y="133274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2" name="Straight Connector 401">
                <a:extLst>
                  <a:ext uri="{FF2B5EF4-FFF2-40B4-BE49-F238E27FC236}">
                    <a16:creationId xmlns:a16="http://schemas.microsoft.com/office/drawing/2014/main" id="{480FA13A-0B04-4946-9A24-2701584E2D0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880000" flipH="1">
                <a:off x="6617467" y="1429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3" name="Straight Connector 402">
                <a:extLst>
                  <a:ext uri="{FF2B5EF4-FFF2-40B4-BE49-F238E27FC236}">
                    <a16:creationId xmlns:a16="http://schemas.microsoft.com/office/drawing/2014/main" id="{488CE1CC-C8B3-470F-9512-B590AF9DEB9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0" flipH="1">
                <a:off x="6520032" y="15272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4" name="Straight Connector 403">
                <a:extLst>
                  <a:ext uri="{FF2B5EF4-FFF2-40B4-BE49-F238E27FC236}">
                    <a16:creationId xmlns:a16="http://schemas.microsoft.com/office/drawing/2014/main" id="{7C1809CD-B912-4E69-A5A5-94EA27B2807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120000" flipH="1">
                <a:off x="6429579" y="16416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5" name="Straight Connector 404">
                <a:extLst>
                  <a:ext uri="{FF2B5EF4-FFF2-40B4-BE49-F238E27FC236}">
                    <a16:creationId xmlns:a16="http://schemas.microsoft.com/office/drawing/2014/main" id="{FB9E3C6C-40C8-4A98-B0AF-C45C414845A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240000" flipH="1">
                <a:off x="6340532" y="1750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6" name="Straight Connector 405">
                <a:extLst>
                  <a:ext uri="{FF2B5EF4-FFF2-40B4-BE49-F238E27FC236}">
                    <a16:creationId xmlns:a16="http://schemas.microsoft.com/office/drawing/2014/main" id="{DBE61EAD-B3F8-4E77-B3B6-0A3374C0F22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420000" flipH="1">
                <a:off x="6261757" y="18601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7" name="Straight Connector 406">
                <a:extLst>
                  <a:ext uri="{FF2B5EF4-FFF2-40B4-BE49-F238E27FC236}">
                    <a16:creationId xmlns:a16="http://schemas.microsoft.com/office/drawing/2014/main" id="{4303657B-9569-4CB6-A870-F7D678DE67F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540000" flipH="1">
                <a:off x="6184144" y="19796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8" name="Straight Connector 407">
                <a:extLst>
                  <a:ext uri="{FF2B5EF4-FFF2-40B4-BE49-F238E27FC236}">
                    <a16:creationId xmlns:a16="http://schemas.microsoft.com/office/drawing/2014/main" id="{C95E1DFB-B252-4CBC-95A8-D1DC68A1859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660000" flipH="1">
                <a:off x="6106531" y="20990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9" name="Straight Connector 408">
                <a:extLst>
                  <a:ext uri="{FF2B5EF4-FFF2-40B4-BE49-F238E27FC236}">
                    <a16:creationId xmlns:a16="http://schemas.microsoft.com/office/drawing/2014/main" id="{2D7B24AC-E1C7-4A27-BACA-0AE3C159FD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780000" flipH="1">
                <a:off x="6043206" y="222255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0" name="Straight Connector 409">
                <a:extLst>
                  <a:ext uri="{FF2B5EF4-FFF2-40B4-BE49-F238E27FC236}">
                    <a16:creationId xmlns:a16="http://schemas.microsoft.com/office/drawing/2014/main" id="{97ECB039-4BBD-4991-8C57-7D90D4A22C1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960000" flipH="1">
                <a:off x="5978913" y="234430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1" name="Straight Connector 410">
                <a:extLst>
                  <a:ext uri="{FF2B5EF4-FFF2-40B4-BE49-F238E27FC236}">
                    <a16:creationId xmlns:a16="http://schemas.microsoft.com/office/drawing/2014/main" id="{38517C97-1250-4775-B725-2CBD677C3F2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080000" flipH="1">
                <a:off x="5912438" y="24706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2" name="Straight Connector 411">
                <a:extLst>
                  <a:ext uri="{FF2B5EF4-FFF2-40B4-BE49-F238E27FC236}">
                    <a16:creationId xmlns:a16="http://schemas.microsoft.com/office/drawing/2014/main" id="{C9679D68-007E-47A6-A882-07A8088B5C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0" flipH="1">
                <a:off x="5858875" y="260092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3" name="Straight Connector 412">
                <a:extLst>
                  <a:ext uri="{FF2B5EF4-FFF2-40B4-BE49-F238E27FC236}">
                    <a16:creationId xmlns:a16="http://schemas.microsoft.com/office/drawing/2014/main" id="{767BAF92-FB48-468A-B633-46749349E51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320000" flipH="1">
                <a:off x="5808182" y="273404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4" name="Straight Connector 413">
                <a:extLst>
                  <a:ext uri="{FF2B5EF4-FFF2-40B4-BE49-F238E27FC236}">
                    <a16:creationId xmlns:a16="http://schemas.microsoft.com/office/drawing/2014/main" id="{2875629C-FBE1-4E58-82B5-53DBC3ABD06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500000" flipH="1">
                <a:off x="5773263" y="28668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5" name="Straight Connector 414">
                <a:extLst>
                  <a:ext uri="{FF2B5EF4-FFF2-40B4-BE49-F238E27FC236}">
                    <a16:creationId xmlns:a16="http://schemas.microsoft.com/office/drawing/2014/main" id="{CC29FC6C-B918-40F3-AAAA-1A4F1DFBEA2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620000" flipH="1">
                <a:off x="5735963" y="300206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6" name="Straight Connector 415">
                <a:extLst>
                  <a:ext uri="{FF2B5EF4-FFF2-40B4-BE49-F238E27FC236}">
                    <a16:creationId xmlns:a16="http://schemas.microsoft.com/office/drawing/2014/main" id="{2D55E2D8-4D39-4F44-AAE7-B3B2DDDB5B5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740000" flipH="1">
                <a:off x="5700105" y="31389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7" name="Straight Connector 416">
                <a:extLst>
                  <a:ext uri="{FF2B5EF4-FFF2-40B4-BE49-F238E27FC236}">
                    <a16:creationId xmlns:a16="http://schemas.microsoft.com/office/drawing/2014/main" id="{8EF38C89-9B35-40D5-A2EC-AE4FFF17128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860000" flipH="1">
                <a:off x="5665939" y="327548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8" name="Straight Connector 417">
                <a:extLst>
                  <a:ext uri="{FF2B5EF4-FFF2-40B4-BE49-F238E27FC236}">
                    <a16:creationId xmlns:a16="http://schemas.microsoft.com/office/drawing/2014/main" id="{15C842FE-0918-4A9A-B4F3-F69C539B354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040000" flipH="1">
                <a:off x="5644476" y="341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9" name="Straight Connector 418">
                <a:extLst>
                  <a:ext uri="{FF2B5EF4-FFF2-40B4-BE49-F238E27FC236}">
                    <a16:creationId xmlns:a16="http://schemas.microsoft.com/office/drawing/2014/main" id="{C5A2FDBE-9CE6-41C7-A149-1FC75441C47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160000" flipH="1">
                <a:off x="5626530" y="3554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20" name="Straight Connector 419">
                <a:extLst>
                  <a:ext uri="{FF2B5EF4-FFF2-40B4-BE49-F238E27FC236}">
                    <a16:creationId xmlns:a16="http://schemas.microsoft.com/office/drawing/2014/main" id="{FE76B3FC-2648-4EF2-A363-8AED916B454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280000" flipH="1">
                <a:off x="5616429" y="36918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21" name="Straight Connector 420">
                <a:extLst>
                  <a:ext uri="{FF2B5EF4-FFF2-40B4-BE49-F238E27FC236}">
                    <a16:creationId xmlns:a16="http://schemas.microsoft.com/office/drawing/2014/main" id="{57AD43BF-C5AB-4324-B39E-5E3AFC88761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0" flipH="1">
                <a:off x="5611319" y="38353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22" name="Straight Connector 421">
                <a:extLst>
                  <a:ext uri="{FF2B5EF4-FFF2-40B4-BE49-F238E27FC236}">
                    <a16:creationId xmlns:a16="http://schemas.microsoft.com/office/drawing/2014/main" id="{1D7FC0CC-E465-4316-A7B6-42441D27DCC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580000" flipH="1">
                <a:off x="5608540" y="397572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23" name="Straight Connector 422">
                <a:extLst>
                  <a:ext uri="{FF2B5EF4-FFF2-40B4-BE49-F238E27FC236}">
                    <a16:creationId xmlns:a16="http://schemas.microsoft.com/office/drawing/2014/main" id="{5EF568F1-4905-4D65-8510-683A870976A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700000" flipH="1">
                <a:off x="5605761" y="41160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24" name="Straight Connector 423">
                <a:extLst>
                  <a:ext uri="{FF2B5EF4-FFF2-40B4-BE49-F238E27FC236}">
                    <a16:creationId xmlns:a16="http://schemas.microsoft.com/office/drawing/2014/main" id="{B0779A11-5E9E-4455-8DB7-6BF1F0BA4EF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820000" flipH="1">
                <a:off x="5624195" y="425421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25" name="Straight Connector 424">
                <a:extLst>
                  <a:ext uri="{FF2B5EF4-FFF2-40B4-BE49-F238E27FC236}">
                    <a16:creationId xmlns:a16="http://schemas.microsoft.com/office/drawing/2014/main" id="{2B884067-174C-4C5C-955E-462157D0FA7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940000" flipH="1">
                <a:off x="5642629" y="43923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26" name="Straight Connector 425">
                <a:extLst>
                  <a:ext uri="{FF2B5EF4-FFF2-40B4-BE49-F238E27FC236}">
                    <a16:creationId xmlns:a16="http://schemas.microsoft.com/office/drawing/2014/main" id="{BE5F0FA8-85D6-4B51-B2A8-027AC28D826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120000" flipH="1">
                <a:off x="5654818" y="45363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27" name="Straight Connector 426">
                <a:extLst>
                  <a:ext uri="{FF2B5EF4-FFF2-40B4-BE49-F238E27FC236}">
                    <a16:creationId xmlns:a16="http://schemas.microsoft.com/office/drawing/2014/main" id="{E76C2522-4938-48D4-9ACE-F61BC45271C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240000" flipH="1">
                <a:off x="5684446" y="467136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28" name="Straight Connector 427">
                <a:extLst>
                  <a:ext uri="{FF2B5EF4-FFF2-40B4-BE49-F238E27FC236}">
                    <a16:creationId xmlns:a16="http://schemas.microsoft.com/office/drawing/2014/main" id="{7119966D-0585-4354-991F-856ADF670D0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360000" flipH="1">
                <a:off x="5714074" y="48087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29" name="Straight Connector 428">
                <a:extLst>
                  <a:ext uri="{FF2B5EF4-FFF2-40B4-BE49-F238E27FC236}">
                    <a16:creationId xmlns:a16="http://schemas.microsoft.com/office/drawing/2014/main" id="{6931C16B-534C-413B-A404-870528429A5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480000" flipH="1">
                <a:off x="5748464" y="49484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30" name="Straight Connector 429">
                <a:extLst>
                  <a:ext uri="{FF2B5EF4-FFF2-40B4-BE49-F238E27FC236}">
                    <a16:creationId xmlns:a16="http://schemas.microsoft.com/office/drawing/2014/main" id="{888EA28D-0FC2-4BEA-B3EB-D9DEB3C4F76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660000" flipH="1">
                <a:off x="5792091" y="507760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31" name="Straight Connector 430">
                <a:extLst>
                  <a:ext uri="{FF2B5EF4-FFF2-40B4-BE49-F238E27FC236}">
                    <a16:creationId xmlns:a16="http://schemas.microsoft.com/office/drawing/2014/main" id="{1F2052B6-705D-484A-9856-BCC35D311EF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780000" flipH="1">
                <a:off x="5847441" y="52112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32" name="Straight Connector 431">
                <a:extLst>
                  <a:ext uri="{FF2B5EF4-FFF2-40B4-BE49-F238E27FC236}">
                    <a16:creationId xmlns:a16="http://schemas.microsoft.com/office/drawing/2014/main" id="{B357007E-5B0B-4BC1-96BB-2F9A55E28B8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900000" flipH="1">
                <a:off x="5900410" y="53424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33" name="Straight Connector 432">
                <a:extLst>
                  <a:ext uri="{FF2B5EF4-FFF2-40B4-BE49-F238E27FC236}">
                    <a16:creationId xmlns:a16="http://schemas.microsoft.com/office/drawing/2014/main" id="{144B8928-2E44-471E-818A-AC5F8B9B1D4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020000" flipH="1">
                <a:off x="5955760" y="547369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435" name="Group 434">
            <a:extLst>
              <a:ext uri="{FF2B5EF4-FFF2-40B4-BE49-F238E27FC236}">
                <a16:creationId xmlns:a16="http://schemas.microsoft.com/office/drawing/2014/main" id="{D3F906D0-CE7C-484D-8C11-5011F768A5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739066">
            <a:off x="5520984" y="3122486"/>
            <a:ext cx="2928062" cy="2544637"/>
            <a:chOff x="5281603" y="104899"/>
            <a:chExt cx="6910397" cy="6005491"/>
          </a:xfrm>
        </p:grpSpPr>
        <p:sp>
          <p:nvSpPr>
            <p:cNvPr id="436" name="Freeform 183">
              <a:extLst>
                <a:ext uri="{FF2B5EF4-FFF2-40B4-BE49-F238E27FC236}">
                  <a16:creationId xmlns:a16="http://schemas.microsoft.com/office/drawing/2014/main" id="{0FE191C3-385B-4E2B-ADE9-0FA9E09CA2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281603" y="104899"/>
              <a:ext cx="6896713" cy="6005491"/>
            </a:xfrm>
            <a:custGeom>
              <a:avLst/>
              <a:gdLst>
                <a:gd name="connsiteX0" fmla="*/ 3912717 w 6896713"/>
                <a:gd name="connsiteY0" fmla="*/ 0 h 6005491"/>
                <a:gd name="connsiteX1" fmla="*/ 6679426 w 6896713"/>
                <a:gd name="connsiteY1" fmla="*/ 1146008 h 6005491"/>
                <a:gd name="connsiteX2" fmla="*/ 6896713 w 6896713"/>
                <a:gd name="connsiteY2" fmla="*/ 1385085 h 6005491"/>
                <a:gd name="connsiteX3" fmla="*/ 6896713 w 6896713"/>
                <a:gd name="connsiteY3" fmla="*/ 1431256 h 6005491"/>
                <a:gd name="connsiteX4" fmla="*/ 6657442 w 6896713"/>
                <a:gd name="connsiteY4" fmla="*/ 1167992 h 6005491"/>
                <a:gd name="connsiteX5" fmla="*/ 3912717 w 6896713"/>
                <a:gd name="connsiteY5" fmla="*/ 31089 h 6005491"/>
                <a:gd name="connsiteX6" fmla="*/ 31089 w 6896713"/>
                <a:gd name="connsiteY6" fmla="*/ 3912717 h 6005491"/>
                <a:gd name="connsiteX7" fmla="*/ 593046 w 6896713"/>
                <a:gd name="connsiteY7" fmla="*/ 5925483 h 6005491"/>
                <a:gd name="connsiteX8" fmla="*/ 633874 w 6896713"/>
                <a:gd name="connsiteY8" fmla="*/ 5989169 h 6005491"/>
                <a:gd name="connsiteX9" fmla="*/ 607415 w 6896713"/>
                <a:gd name="connsiteY9" fmla="*/ 6005491 h 6005491"/>
                <a:gd name="connsiteX10" fmla="*/ 566458 w 6896713"/>
                <a:gd name="connsiteY10" fmla="*/ 5941603 h 6005491"/>
                <a:gd name="connsiteX11" fmla="*/ 0 w 6896713"/>
                <a:gd name="connsiteY11" fmla="*/ 3912717 h 6005491"/>
                <a:gd name="connsiteX12" fmla="*/ 3912717 w 6896713"/>
                <a:gd name="connsiteY12" fmla="*/ 0 h 6005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896713" h="6005491">
                  <a:moveTo>
                    <a:pt x="3912717" y="0"/>
                  </a:moveTo>
                  <a:cubicBezTo>
                    <a:pt x="4993184" y="0"/>
                    <a:pt x="5971363" y="437946"/>
                    <a:pt x="6679426" y="1146008"/>
                  </a:cubicBezTo>
                  <a:lnTo>
                    <a:pt x="6896713" y="1385085"/>
                  </a:lnTo>
                  <a:lnTo>
                    <a:pt x="6896713" y="1431256"/>
                  </a:lnTo>
                  <a:lnTo>
                    <a:pt x="6657442" y="1167992"/>
                  </a:lnTo>
                  <a:cubicBezTo>
                    <a:pt x="5955006" y="465555"/>
                    <a:pt x="4984599" y="31089"/>
                    <a:pt x="3912717" y="31089"/>
                  </a:cubicBezTo>
                  <a:cubicBezTo>
                    <a:pt x="1768953" y="31089"/>
                    <a:pt x="31089" y="1768953"/>
                    <a:pt x="31089" y="3912717"/>
                  </a:cubicBezTo>
                  <a:cubicBezTo>
                    <a:pt x="31089" y="4649636"/>
                    <a:pt x="236442" y="5338592"/>
                    <a:pt x="593046" y="5925483"/>
                  </a:cubicBezTo>
                  <a:lnTo>
                    <a:pt x="633874" y="5989169"/>
                  </a:lnTo>
                  <a:lnTo>
                    <a:pt x="607415" y="6005491"/>
                  </a:lnTo>
                  <a:lnTo>
                    <a:pt x="566458" y="5941603"/>
                  </a:lnTo>
                  <a:cubicBezTo>
                    <a:pt x="206998" y="5350013"/>
                    <a:pt x="0" y="4655538"/>
                    <a:pt x="0" y="3912717"/>
                  </a:cubicBezTo>
                  <a:cubicBezTo>
                    <a:pt x="0" y="1751783"/>
                    <a:pt x="1751783" y="0"/>
                    <a:pt x="3912717" y="0"/>
                  </a:cubicBezTo>
                  <a:close/>
                </a:path>
              </a:pathLst>
            </a:custGeom>
            <a:solidFill>
              <a:srgbClr val="FFFFFF">
                <a:alpha val="41961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437" name="Group 436">
              <a:extLst>
                <a:ext uri="{FF2B5EF4-FFF2-40B4-BE49-F238E27FC236}">
                  <a16:creationId xmlns:a16="http://schemas.microsoft.com/office/drawing/2014/main" id="{DF236ECF-9469-429F-B950-E6274E93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516018" y="331504"/>
              <a:ext cx="6675982" cy="5235326"/>
              <a:chOff x="5516018" y="331504"/>
              <a:chExt cx="6675982" cy="5235326"/>
            </a:xfrm>
          </p:grpSpPr>
          <p:cxnSp>
            <p:nvCxnSpPr>
              <p:cNvPr id="438" name="Straight Connector 437">
                <a:extLst>
                  <a:ext uri="{FF2B5EF4-FFF2-40B4-BE49-F238E27FC236}">
                    <a16:creationId xmlns:a16="http://schemas.microsoft.com/office/drawing/2014/main" id="{ACFB9B6B-3B4B-406C-A9C4-9E15E8EDA9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9266830" y="3315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39" name="Straight Connector 438">
                <a:extLst>
                  <a:ext uri="{FF2B5EF4-FFF2-40B4-BE49-F238E27FC236}">
                    <a16:creationId xmlns:a16="http://schemas.microsoft.com/office/drawing/2014/main" id="{1185F607-E801-4999-8E05-0C8486DAAAE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" flipH="1">
                <a:off x="9408861" y="3383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40" name="Straight Connector 439">
                <a:extLst>
                  <a:ext uri="{FF2B5EF4-FFF2-40B4-BE49-F238E27FC236}">
                    <a16:creationId xmlns:a16="http://schemas.microsoft.com/office/drawing/2014/main" id="{2AE80DE6-1860-413C-83A4-3D16C772FC6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" flipH="1">
                <a:off x="9551700" y="34763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41" name="Straight Connector 440">
                <a:extLst>
                  <a:ext uri="{FF2B5EF4-FFF2-40B4-BE49-F238E27FC236}">
                    <a16:creationId xmlns:a16="http://schemas.microsoft.com/office/drawing/2014/main" id="{BCA67FE0-1324-427A-A3EB-EC0E27E8DA9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60000" flipH="1">
                <a:off x="9688748" y="36808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42" name="Straight Connector 441">
                <a:extLst>
                  <a:ext uri="{FF2B5EF4-FFF2-40B4-BE49-F238E27FC236}">
                    <a16:creationId xmlns:a16="http://schemas.microsoft.com/office/drawing/2014/main" id="{7426A4D5-E148-458E-81B7-A67551CC529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540000" flipH="1">
                <a:off x="9824866" y="38922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43" name="Straight Connector 442">
                <a:extLst>
                  <a:ext uri="{FF2B5EF4-FFF2-40B4-BE49-F238E27FC236}">
                    <a16:creationId xmlns:a16="http://schemas.microsoft.com/office/drawing/2014/main" id="{5AE534E1-BFC4-4B6F-B4A6-D0331A128D7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660000" flipH="1">
                <a:off x="9966867" y="41754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44" name="Straight Connector 443">
                <a:extLst>
                  <a:ext uri="{FF2B5EF4-FFF2-40B4-BE49-F238E27FC236}">
                    <a16:creationId xmlns:a16="http://schemas.microsoft.com/office/drawing/2014/main" id="{F6D2BC14-55E1-4250-A703-26EAE5BEB11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780000" flipH="1">
                <a:off x="10104425" y="4458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45" name="Straight Connector 444">
                <a:extLst>
                  <a:ext uri="{FF2B5EF4-FFF2-40B4-BE49-F238E27FC236}">
                    <a16:creationId xmlns:a16="http://schemas.microsoft.com/office/drawing/2014/main" id="{D28FA0B2-4451-4A40-A6A8-B5B2BFFD22A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900000" flipH="1">
                <a:off x="10240513" y="47948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46" name="Straight Connector 445">
                <a:extLst>
                  <a:ext uri="{FF2B5EF4-FFF2-40B4-BE49-F238E27FC236}">
                    <a16:creationId xmlns:a16="http://schemas.microsoft.com/office/drawing/2014/main" id="{695551A0-FD49-4C51-9936-31AADCF8F03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080000" flipH="1">
                <a:off x="10373882" y="52435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47" name="Straight Connector 446">
                <a:extLst>
                  <a:ext uri="{FF2B5EF4-FFF2-40B4-BE49-F238E27FC236}">
                    <a16:creationId xmlns:a16="http://schemas.microsoft.com/office/drawing/2014/main" id="{21AA33D7-B8C3-4A4C-B04C-90496559F62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0" flipH="1">
                <a:off x="10505632" y="570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48" name="Straight Connector 447">
                <a:extLst>
                  <a:ext uri="{FF2B5EF4-FFF2-40B4-BE49-F238E27FC236}">
                    <a16:creationId xmlns:a16="http://schemas.microsoft.com/office/drawing/2014/main" id="{EC11C7CB-C8A3-4FA2-8919-4BDE08B8C08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320000" flipH="1">
                <a:off x="10637382" y="62134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49" name="Straight Connector 448">
                <a:extLst>
                  <a:ext uri="{FF2B5EF4-FFF2-40B4-BE49-F238E27FC236}">
                    <a16:creationId xmlns:a16="http://schemas.microsoft.com/office/drawing/2014/main" id="{04122C9F-7650-4E2A-BBDD-5ED1794298F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440000" flipH="1">
                <a:off x="10760965" y="69043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0" name="Straight Connector 449">
                <a:extLst>
                  <a:ext uri="{FF2B5EF4-FFF2-40B4-BE49-F238E27FC236}">
                    <a16:creationId xmlns:a16="http://schemas.microsoft.com/office/drawing/2014/main" id="{B2331B0F-4B2B-49FF-B210-A548BEE14B1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" flipH="1">
                <a:off x="10888991" y="755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1" name="Straight Connector 450">
                <a:extLst>
                  <a:ext uri="{FF2B5EF4-FFF2-40B4-BE49-F238E27FC236}">
                    <a16:creationId xmlns:a16="http://schemas.microsoft.com/office/drawing/2014/main" id="{9E66A3B2-EAB9-4D0F-8CC6-133C4B8D269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740000" flipH="1">
                <a:off x="11010193" y="81974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2" name="Straight Connector 451">
                <a:extLst>
                  <a:ext uri="{FF2B5EF4-FFF2-40B4-BE49-F238E27FC236}">
                    <a16:creationId xmlns:a16="http://schemas.microsoft.com/office/drawing/2014/main" id="{A5D255CC-F767-47F3-9B04-0F597091D8B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860000" flipH="1">
                <a:off x="11129014" y="89566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3" name="Straight Connector 452">
                <a:extLst>
                  <a:ext uri="{FF2B5EF4-FFF2-40B4-BE49-F238E27FC236}">
                    <a16:creationId xmlns:a16="http://schemas.microsoft.com/office/drawing/2014/main" id="{DE6FFD6E-D10A-4E69-B92A-1C3D4AD9006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980000" flipH="1">
                <a:off x="11249872" y="968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4" name="Straight Connector 453">
                <a:extLst>
                  <a:ext uri="{FF2B5EF4-FFF2-40B4-BE49-F238E27FC236}">
                    <a16:creationId xmlns:a16="http://schemas.microsoft.com/office/drawing/2014/main" id="{9BAE1242-2228-4493-81B5-F7807B8DAC8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160000" flipH="1">
                <a:off x="11366875" y="10480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5" name="Straight Connector 454">
                <a:extLst>
                  <a:ext uri="{FF2B5EF4-FFF2-40B4-BE49-F238E27FC236}">
                    <a16:creationId xmlns:a16="http://schemas.microsoft.com/office/drawing/2014/main" id="{7A6A8552-686E-44B0-AA9A-9488BB77FE1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280000" flipH="1">
                <a:off x="11474058" y="11315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6" name="Straight Connector 455">
                <a:extLst>
                  <a:ext uri="{FF2B5EF4-FFF2-40B4-BE49-F238E27FC236}">
                    <a16:creationId xmlns:a16="http://schemas.microsoft.com/office/drawing/2014/main" id="{7C45C190-42DB-4A86-A102-D04A25E1E1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0" flipH="1">
                <a:off x="11583303" y="122179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7" name="Straight Connector 456">
                <a:extLst>
                  <a:ext uri="{FF2B5EF4-FFF2-40B4-BE49-F238E27FC236}">
                    <a16:creationId xmlns:a16="http://schemas.microsoft.com/office/drawing/2014/main" id="{DC2E5DE9-3511-45AE-9F95-710C8211A33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520000" flipH="1">
                <a:off x="11685344" y="132177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8" name="Straight Connector 457">
                <a:extLst>
                  <a:ext uri="{FF2B5EF4-FFF2-40B4-BE49-F238E27FC236}">
                    <a16:creationId xmlns:a16="http://schemas.microsoft.com/office/drawing/2014/main" id="{53F3C6F6-47A6-4265-878C-5092E932805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700000" flipH="1">
                <a:off x="11787704" y="14176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9" name="Straight Connector 458">
                <a:extLst>
                  <a:ext uri="{FF2B5EF4-FFF2-40B4-BE49-F238E27FC236}">
                    <a16:creationId xmlns:a16="http://schemas.microsoft.com/office/drawing/2014/main" id="{82B1F3E7-F618-4E13-9E16-7118C45C77D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820000" flipH="1">
                <a:off x="11880859" y="15179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0" name="Straight Connector 459">
                <a:extLst>
                  <a:ext uri="{FF2B5EF4-FFF2-40B4-BE49-F238E27FC236}">
                    <a16:creationId xmlns:a16="http://schemas.microsoft.com/office/drawing/2014/main" id="{A5E7DF9B-A62B-4C53-A661-B401D7195B9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940000" flipH="1">
                <a:off x="11969252" y="162743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1" name="Straight Connector 460">
                <a:extLst>
                  <a:ext uri="{FF2B5EF4-FFF2-40B4-BE49-F238E27FC236}">
                    <a16:creationId xmlns:a16="http://schemas.microsoft.com/office/drawing/2014/main" id="{EEE4847E-481F-4419-AE1F-90DED5344CC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060000" flipH="1">
                <a:off x="12062016" y="173601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2" name="Straight Connector 461">
                <a:extLst>
                  <a:ext uri="{FF2B5EF4-FFF2-40B4-BE49-F238E27FC236}">
                    <a16:creationId xmlns:a16="http://schemas.microsoft.com/office/drawing/2014/main" id="{B13E9C09-74A8-40D0-BC37-74CA31F5D0E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074680" y="1910249"/>
                <a:ext cx="117320" cy="82912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3" name="Straight Connector 462">
                <a:extLst>
                  <a:ext uri="{FF2B5EF4-FFF2-40B4-BE49-F238E27FC236}">
                    <a16:creationId xmlns:a16="http://schemas.microsoft.com/office/drawing/2014/main" id="{B0009143-1101-4DF3-B01E-766F9BE63D3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149943" y="2083594"/>
                <a:ext cx="39676" cy="21436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4" name="Straight Connector 463">
                <a:extLst>
                  <a:ext uri="{FF2B5EF4-FFF2-40B4-BE49-F238E27FC236}">
                    <a16:creationId xmlns:a16="http://schemas.microsoft.com/office/drawing/2014/main" id="{995E8D24-3C05-4242-92BA-731FDA5AE64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" flipH="1">
                <a:off x="9127990" y="33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5" name="Straight Connector 464">
                <a:extLst>
                  <a:ext uri="{FF2B5EF4-FFF2-40B4-BE49-F238E27FC236}">
                    <a16:creationId xmlns:a16="http://schemas.microsoft.com/office/drawing/2014/main" id="{A40A7CC8-D93E-41C0-8322-8EF549E1A5C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" flipH="1">
                <a:off x="8987576" y="33663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6" name="Straight Connector 465">
                <a:extLst>
                  <a:ext uri="{FF2B5EF4-FFF2-40B4-BE49-F238E27FC236}">
                    <a16:creationId xmlns:a16="http://schemas.microsoft.com/office/drawing/2014/main" id="{0B91F070-941B-4307-9931-156C868BFF8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" flipH="1">
                <a:off x="8844859" y="35117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7" name="Straight Connector 466">
                <a:extLst>
                  <a:ext uri="{FF2B5EF4-FFF2-40B4-BE49-F238E27FC236}">
                    <a16:creationId xmlns:a16="http://schemas.microsoft.com/office/drawing/2014/main" id="{BF90A755-20A8-4274-A4F7-BD624FECFA9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" flipH="1">
                <a:off x="8706904" y="3657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8" name="Straight Connector 467">
                <a:extLst>
                  <a:ext uri="{FF2B5EF4-FFF2-40B4-BE49-F238E27FC236}">
                    <a16:creationId xmlns:a16="http://schemas.microsoft.com/office/drawing/2014/main" id="{4D87C615-9E34-495E-8406-FAEFC2F845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20000" flipH="1">
                <a:off x="8568008" y="3878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9" name="Straight Connector 468">
                <a:extLst>
                  <a:ext uri="{FF2B5EF4-FFF2-40B4-BE49-F238E27FC236}">
                    <a16:creationId xmlns:a16="http://schemas.microsoft.com/office/drawing/2014/main" id="{11A383A9-4CA6-4FAB-9F61-C5E53DBF8B2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840000" flipH="1">
                <a:off x="8429112" y="4100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70" name="Straight Connector 469">
                <a:extLst>
                  <a:ext uri="{FF2B5EF4-FFF2-40B4-BE49-F238E27FC236}">
                    <a16:creationId xmlns:a16="http://schemas.microsoft.com/office/drawing/2014/main" id="{D7B6069C-3205-4BBB-ADDF-D85A07E550C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960000" flipH="1">
                <a:off x="8294968" y="4462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71" name="Straight Connector 470">
                <a:extLst>
                  <a:ext uri="{FF2B5EF4-FFF2-40B4-BE49-F238E27FC236}">
                    <a16:creationId xmlns:a16="http://schemas.microsoft.com/office/drawing/2014/main" id="{98083F5B-DC24-40B3-92D2-BF90631145D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080000" flipH="1">
                <a:off x="8160824" y="48237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72" name="Straight Connector 471">
                <a:extLst>
                  <a:ext uri="{FF2B5EF4-FFF2-40B4-BE49-F238E27FC236}">
                    <a16:creationId xmlns:a16="http://schemas.microsoft.com/office/drawing/2014/main" id="{1AEA55FF-DDBB-4AA2-ACBD-9A4D56FFCC2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260000" flipH="1">
                <a:off x="8027689" y="53184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73" name="Straight Connector 472">
                <a:extLst>
                  <a:ext uri="{FF2B5EF4-FFF2-40B4-BE49-F238E27FC236}">
                    <a16:creationId xmlns:a16="http://schemas.microsoft.com/office/drawing/2014/main" id="{2E00B1FB-F492-483C-B4D3-893BE48D29E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380000" flipH="1">
                <a:off x="7894554" y="58132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74" name="Straight Connector 473">
                <a:extLst>
                  <a:ext uri="{FF2B5EF4-FFF2-40B4-BE49-F238E27FC236}">
                    <a16:creationId xmlns:a16="http://schemas.microsoft.com/office/drawing/2014/main" id="{576CFD40-49E1-465A-9B23-F9D980D9A4D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500000" flipH="1">
                <a:off x="7761419" y="63079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75" name="Straight Connector 474">
                <a:extLst>
                  <a:ext uri="{FF2B5EF4-FFF2-40B4-BE49-F238E27FC236}">
                    <a16:creationId xmlns:a16="http://schemas.microsoft.com/office/drawing/2014/main" id="{5D63EDB7-C852-43C0-9954-6F2196FABE8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620000" flipH="1">
                <a:off x="7636645" y="6898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76" name="Straight Connector 475">
                <a:extLst>
                  <a:ext uri="{FF2B5EF4-FFF2-40B4-BE49-F238E27FC236}">
                    <a16:creationId xmlns:a16="http://schemas.microsoft.com/office/drawing/2014/main" id="{316E726A-0F37-45E3-9BDF-42ECAA68F69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0" flipH="1">
                <a:off x="7511871" y="75119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77" name="Straight Connector 476">
                <a:extLst>
                  <a:ext uri="{FF2B5EF4-FFF2-40B4-BE49-F238E27FC236}">
                    <a16:creationId xmlns:a16="http://schemas.microsoft.com/office/drawing/2014/main" id="{29E8E54E-8FB5-4650-AD2D-C65F3F53A99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920000" flipH="1">
                <a:off x="7387899" y="81977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78" name="Straight Connector 477">
                <a:extLst>
                  <a:ext uri="{FF2B5EF4-FFF2-40B4-BE49-F238E27FC236}">
                    <a16:creationId xmlns:a16="http://schemas.microsoft.com/office/drawing/2014/main" id="{33018142-C705-4D1B-8C27-83842B8D18F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040000" flipH="1">
                <a:off x="7268530" y="8931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79" name="Straight Connector 478">
                <a:extLst>
                  <a:ext uri="{FF2B5EF4-FFF2-40B4-BE49-F238E27FC236}">
                    <a16:creationId xmlns:a16="http://schemas.microsoft.com/office/drawing/2014/main" id="{4B029D1D-41B1-45D6-8FC5-9EBEEEBD51C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160000" flipH="1">
                <a:off x="7152030" y="9765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80" name="Straight Connector 479">
                <a:extLst>
                  <a:ext uri="{FF2B5EF4-FFF2-40B4-BE49-F238E27FC236}">
                    <a16:creationId xmlns:a16="http://schemas.microsoft.com/office/drawing/2014/main" id="{238CE0A4-BE74-4418-8DB6-FC0A3910293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340000" flipH="1">
                <a:off x="7041695" y="10600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81" name="Straight Connector 480">
                <a:extLst>
                  <a:ext uri="{FF2B5EF4-FFF2-40B4-BE49-F238E27FC236}">
                    <a16:creationId xmlns:a16="http://schemas.microsoft.com/office/drawing/2014/main" id="{C5DC5DB6-FAE4-45E0-A0E5-E613B8D7E15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460000" flipH="1">
                <a:off x="6931360" y="114346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82" name="Straight Connector 481">
                <a:extLst>
                  <a:ext uri="{FF2B5EF4-FFF2-40B4-BE49-F238E27FC236}">
                    <a16:creationId xmlns:a16="http://schemas.microsoft.com/office/drawing/2014/main" id="{3FBB2B3B-650C-4D6B-BA13-A71D6CB8CD5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580000" flipH="1">
                <a:off x="6819070" y="123586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83" name="Straight Connector 482">
                <a:extLst>
                  <a:ext uri="{FF2B5EF4-FFF2-40B4-BE49-F238E27FC236}">
                    <a16:creationId xmlns:a16="http://schemas.microsoft.com/office/drawing/2014/main" id="{AA61A363-0BE0-4381-9635-02A60AE9C1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700000" flipH="1">
                <a:off x="6721359" y="133274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84" name="Straight Connector 483">
                <a:extLst>
                  <a:ext uri="{FF2B5EF4-FFF2-40B4-BE49-F238E27FC236}">
                    <a16:creationId xmlns:a16="http://schemas.microsoft.com/office/drawing/2014/main" id="{F363EFF4-A1A6-4E57-8128-D13002EAD07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880000" flipH="1">
                <a:off x="6617467" y="1429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85" name="Straight Connector 484">
                <a:extLst>
                  <a:ext uri="{FF2B5EF4-FFF2-40B4-BE49-F238E27FC236}">
                    <a16:creationId xmlns:a16="http://schemas.microsoft.com/office/drawing/2014/main" id="{744B3004-D3A0-4C95-8618-02CD578CCD2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0" flipH="1">
                <a:off x="6520032" y="15272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86" name="Straight Connector 485">
                <a:extLst>
                  <a:ext uri="{FF2B5EF4-FFF2-40B4-BE49-F238E27FC236}">
                    <a16:creationId xmlns:a16="http://schemas.microsoft.com/office/drawing/2014/main" id="{48511694-389A-4FA7-950D-D0B63A422C7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120000" flipH="1">
                <a:off x="6429579" y="16416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87" name="Straight Connector 486">
                <a:extLst>
                  <a:ext uri="{FF2B5EF4-FFF2-40B4-BE49-F238E27FC236}">
                    <a16:creationId xmlns:a16="http://schemas.microsoft.com/office/drawing/2014/main" id="{03CF007D-1A35-4653-994F-C5DC685C439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240000" flipH="1">
                <a:off x="6340532" y="1750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88" name="Straight Connector 487">
                <a:extLst>
                  <a:ext uri="{FF2B5EF4-FFF2-40B4-BE49-F238E27FC236}">
                    <a16:creationId xmlns:a16="http://schemas.microsoft.com/office/drawing/2014/main" id="{E268873C-3BA1-4848-8A1E-55D4416950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420000" flipH="1">
                <a:off x="6261757" y="18601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89" name="Straight Connector 488">
                <a:extLst>
                  <a:ext uri="{FF2B5EF4-FFF2-40B4-BE49-F238E27FC236}">
                    <a16:creationId xmlns:a16="http://schemas.microsoft.com/office/drawing/2014/main" id="{6F28B5E8-5EF7-40C6-8012-75E3ADCB416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540000" flipH="1">
                <a:off x="6184144" y="19796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0" name="Straight Connector 489">
                <a:extLst>
                  <a:ext uri="{FF2B5EF4-FFF2-40B4-BE49-F238E27FC236}">
                    <a16:creationId xmlns:a16="http://schemas.microsoft.com/office/drawing/2014/main" id="{C4DD4F11-6920-4398-88A7-0C571FA3F94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660000" flipH="1">
                <a:off x="6106531" y="20990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1" name="Straight Connector 490">
                <a:extLst>
                  <a:ext uri="{FF2B5EF4-FFF2-40B4-BE49-F238E27FC236}">
                    <a16:creationId xmlns:a16="http://schemas.microsoft.com/office/drawing/2014/main" id="{B87C9D72-9386-43D4-9C27-2B0A676624B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780000" flipH="1">
                <a:off x="6043206" y="222255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2" name="Straight Connector 491">
                <a:extLst>
                  <a:ext uri="{FF2B5EF4-FFF2-40B4-BE49-F238E27FC236}">
                    <a16:creationId xmlns:a16="http://schemas.microsoft.com/office/drawing/2014/main" id="{6903FC60-7B4A-4E8D-B64E-A6570168D8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960000" flipH="1">
                <a:off x="5978913" y="234430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3" name="Straight Connector 492">
                <a:extLst>
                  <a:ext uri="{FF2B5EF4-FFF2-40B4-BE49-F238E27FC236}">
                    <a16:creationId xmlns:a16="http://schemas.microsoft.com/office/drawing/2014/main" id="{1565646A-F4D1-434F-ACCE-BC14E5D0494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080000" flipH="1">
                <a:off x="5912438" y="24706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4" name="Straight Connector 493">
                <a:extLst>
                  <a:ext uri="{FF2B5EF4-FFF2-40B4-BE49-F238E27FC236}">
                    <a16:creationId xmlns:a16="http://schemas.microsoft.com/office/drawing/2014/main" id="{EB5384FB-B917-47C4-9BEF-B81DFEE8C2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0" flipH="1">
                <a:off x="5858875" y="260092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5" name="Straight Connector 494">
                <a:extLst>
                  <a:ext uri="{FF2B5EF4-FFF2-40B4-BE49-F238E27FC236}">
                    <a16:creationId xmlns:a16="http://schemas.microsoft.com/office/drawing/2014/main" id="{03934C7C-17F3-44A9-96A6-AC1E3AFE01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320000" flipH="1">
                <a:off x="5808182" y="273404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6" name="Straight Connector 495">
                <a:extLst>
                  <a:ext uri="{FF2B5EF4-FFF2-40B4-BE49-F238E27FC236}">
                    <a16:creationId xmlns:a16="http://schemas.microsoft.com/office/drawing/2014/main" id="{88AF32D4-0DB1-4F6F-8B2B-27519AB902E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500000" flipH="1">
                <a:off x="5773263" y="28668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7" name="Straight Connector 496">
                <a:extLst>
                  <a:ext uri="{FF2B5EF4-FFF2-40B4-BE49-F238E27FC236}">
                    <a16:creationId xmlns:a16="http://schemas.microsoft.com/office/drawing/2014/main" id="{E8FB5CFF-2F83-4320-9CD0-CCD78775EC5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620000" flipH="1">
                <a:off x="5735963" y="300206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8" name="Straight Connector 497">
                <a:extLst>
                  <a:ext uri="{FF2B5EF4-FFF2-40B4-BE49-F238E27FC236}">
                    <a16:creationId xmlns:a16="http://schemas.microsoft.com/office/drawing/2014/main" id="{C85CC5D7-8944-4B99-92D2-D827AB9C4F1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740000" flipH="1">
                <a:off x="5700105" y="31389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9" name="Straight Connector 498">
                <a:extLst>
                  <a:ext uri="{FF2B5EF4-FFF2-40B4-BE49-F238E27FC236}">
                    <a16:creationId xmlns:a16="http://schemas.microsoft.com/office/drawing/2014/main" id="{F55CCF6E-2B52-4B36-872D-542D0CDD70B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860000" flipH="1">
                <a:off x="5665939" y="327548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0" name="Straight Connector 499">
                <a:extLst>
                  <a:ext uri="{FF2B5EF4-FFF2-40B4-BE49-F238E27FC236}">
                    <a16:creationId xmlns:a16="http://schemas.microsoft.com/office/drawing/2014/main" id="{12D2E4E5-D86C-41AF-B664-F7E0773984A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040000" flipH="1">
                <a:off x="5644476" y="341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1" name="Straight Connector 500">
                <a:extLst>
                  <a:ext uri="{FF2B5EF4-FFF2-40B4-BE49-F238E27FC236}">
                    <a16:creationId xmlns:a16="http://schemas.microsoft.com/office/drawing/2014/main" id="{1B38EA97-5B13-4977-B58D-0B28E2D8BA8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160000" flipH="1">
                <a:off x="5626530" y="3554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2" name="Straight Connector 501">
                <a:extLst>
                  <a:ext uri="{FF2B5EF4-FFF2-40B4-BE49-F238E27FC236}">
                    <a16:creationId xmlns:a16="http://schemas.microsoft.com/office/drawing/2014/main" id="{0CC35DD3-5BF6-4C99-93A1-C0F5ACAB7A4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280000" flipH="1">
                <a:off x="5616429" y="36918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3" name="Straight Connector 502">
                <a:extLst>
                  <a:ext uri="{FF2B5EF4-FFF2-40B4-BE49-F238E27FC236}">
                    <a16:creationId xmlns:a16="http://schemas.microsoft.com/office/drawing/2014/main" id="{A69C8543-88BB-4CDA-8EF5-28506852106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0" flipH="1">
                <a:off x="5611319" y="38353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4" name="Straight Connector 503">
                <a:extLst>
                  <a:ext uri="{FF2B5EF4-FFF2-40B4-BE49-F238E27FC236}">
                    <a16:creationId xmlns:a16="http://schemas.microsoft.com/office/drawing/2014/main" id="{A091AE30-82E9-4674-9E65-5042AB251C1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580000" flipH="1">
                <a:off x="5608540" y="397572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5" name="Straight Connector 504">
                <a:extLst>
                  <a:ext uri="{FF2B5EF4-FFF2-40B4-BE49-F238E27FC236}">
                    <a16:creationId xmlns:a16="http://schemas.microsoft.com/office/drawing/2014/main" id="{9A3D2800-7BCF-4C76-9CCD-6962D5E5E7C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700000" flipH="1">
                <a:off x="5605761" y="41160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6" name="Straight Connector 505">
                <a:extLst>
                  <a:ext uri="{FF2B5EF4-FFF2-40B4-BE49-F238E27FC236}">
                    <a16:creationId xmlns:a16="http://schemas.microsoft.com/office/drawing/2014/main" id="{2AD91264-05B7-4454-AE8C-BAC45B33175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820000" flipH="1">
                <a:off x="5624195" y="425421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7" name="Straight Connector 506">
                <a:extLst>
                  <a:ext uri="{FF2B5EF4-FFF2-40B4-BE49-F238E27FC236}">
                    <a16:creationId xmlns:a16="http://schemas.microsoft.com/office/drawing/2014/main" id="{2047D64C-CE38-4EDA-8EA5-8A805D525A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940000" flipH="1">
                <a:off x="5642629" y="43923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8" name="Straight Connector 507">
                <a:extLst>
                  <a:ext uri="{FF2B5EF4-FFF2-40B4-BE49-F238E27FC236}">
                    <a16:creationId xmlns:a16="http://schemas.microsoft.com/office/drawing/2014/main" id="{A3C33408-5D0E-4DE4-8945-9001979D3E8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120000" flipH="1">
                <a:off x="5654818" y="45363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9" name="Straight Connector 508">
                <a:extLst>
                  <a:ext uri="{FF2B5EF4-FFF2-40B4-BE49-F238E27FC236}">
                    <a16:creationId xmlns:a16="http://schemas.microsoft.com/office/drawing/2014/main" id="{E1AE14B5-3844-4A66-A8BC-CD8538C5624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240000" flipH="1">
                <a:off x="5684446" y="467136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10" name="Straight Connector 509">
                <a:extLst>
                  <a:ext uri="{FF2B5EF4-FFF2-40B4-BE49-F238E27FC236}">
                    <a16:creationId xmlns:a16="http://schemas.microsoft.com/office/drawing/2014/main" id="{5F78B15A-17F2-474B-A6B5-34B225EBA05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360000" flipH="1">
                <a:off x="5714074" y="48087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11" name="Straight Connector 510">
                <a:extLst>
                  <a:ext uri="{FF2B5EF4-FFF2-40B4-BE49-F238E27FC236}">
                    <a16:creationId xmlns:a16="http://schemas.microsoft.com/office/drawing/2014/main" id="{114C9FE9-2E7D-466C-978D-713D0A6624C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480000" flipH="1">
                <a:off x="5748464" y="49484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12" name="Straight Connector 511">
                <a:extLst>
                  <a:ext uri="{FF2B5EF4-FFF2-40B4-BE49-F238E27FC236}">
                    <a16:creationId xmlns:a16="http://schemas.microsoft.com/office/drawing/2014/main" id="{882ACEF4-C446-4969-92B5-8649558C27D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660000" flipH="1">
                <a:off x="5792091" y="507760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13" name="Straight Connector 512">
                <a:extLst>
                  <a:ext uri="{FF2B5EF4-FFF2-40B4-BE49-F238E27FC236}">
                    <a16:creationId xmlns:a16="http://schemas.microsoft.com/office/drawing/2014/main" id="{DDA39D67-86FF-418E-9876-AB14AFD7933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780000" flipH="1">
                <a:off x="5847441" y="52112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14" name="Straight Connector 513">
                <a:extLst>
                  <a:ext uri="{FF2B5EF4-FFF2-40B4-BE49-F238E27FC236}">
                    <a16:creationId xmlns:a16="http://schemas.microsoft.com/office/drawing/2014/main" id="{2D3BF31F-EEDE-4027-BAE2-CD14B138C54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900000" flipH="1">
                <a:off x="5900410" y="53424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15" name="Straight Connector 514">
                <a:extLst>
                  <a:ext uri="{FF2B5EF4-FFF2-40B4-BE49-F238E27FC236}">
                    <a16:creationId xmlns:a16="http://schemas.microsoft.com/office/drawing/2014/main" id="{F37BBBCA-15AD-4E11-813C-E58EE564FDB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020000" flipH="1">
                <a:off x="5955760" y="547369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pic>
        <p:nvPicPr>
          <p:cNvPr id="7" name="Picture 6" descr="A business card with a person dancing&#10;&#10;AI-generated content may be incorrect.">
            <a:extLst>
              <a:ext uri="{FF2B5EF4-FFF2-40B4-BE49-F238E27FC236}">
                <a16:creationId xmlns:a16="http://schemas.microsoft.com/office/drawing/2014/main" id="{62610702-C4BD-0BB1-BCE6-593369872B5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3999" r="5" b="5"/>
          <a:stretch>
            <a:fillRect/>
          </a:stretch>
        </p:blipFill>
        <p:spPr>
          <a:xfrm>
            <a:off x="5959325" y="2806240"/>
            <a:ext cx="2902538" cy="2902537"/>
          </a:xfrm>
          <a:custGeom>
            <a:avLst/>
            <a:gdLst/>
            <a:ahLst/>
            <a:cxnLst/>
            <a:rect l="l" t="t" r="r" b="b"/>
            <a:pathLst>
              <a:path w="2851962" h="2851962">
                <a:moveTo>
                  <a:pt x="1425981" y="0"/>
                </a:moveTo>
                <a:cubicBezTo>
                  <a:pt x="2213529" y="0"/>
                  <a:pt x="2851962" y="638433"/>
                  <a:pt x="2851962" y="1425981"/>
                </a:cubicBezTo>
                <a:cubicBezTo>
                  <a:pt x="2851962" y="2213529"/>
                  <a:pt x="2213529" y="2851962"/>
                  <a:pt x="1425981" y="2851962"/>
                </a:cubicBezTo>
                <a:cubicBezTo>
                  <a:pt x="638433" y="2851962"/>
                  <a:pt x="0" y="2213529"/>
                  <a:pt x="0" y="1425981"/>
                </a:cubicBezTo>
                <a:cubicBezTo>
                  <a:pt x="0" y="638433"/>
                  <a:pt x="638433" y="0"/>
                  <a:pt x="1425981" y="0"/>
                </a:cubicBezTo>
                <a:close/>
              </a:path>
            </a:pathLst>
          </a:custGeom>
        </p:spPr>
      </p:pic>
      <p:pic>
        <p:nvPicPr>
          <p:cNvPr id="9" name="Picture 8" descr="A person in a purple shirt&#10;&#10;AI-generated content may be incorrect.">
            <a:extLst>
              <a:ext uri="{FF2B5EF4-FFF2-40B4-BE49-F238E27FC236}">
                <a16:creationId xmlns:a16="http://schemas.microsoft.com/office/drawing/2014/main" id="{32DDFE0A-8D2F-D41C-8C4A-907C8EF1DF8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4753" r="-3" b="16253"/>
          <a:stretch>
            <a:fillRect/>
          </a:stretch>
        </p:blipFill>
        <p:spPr>
          <a:xfrm>
            <a:off x="8055588" y="-3863"/>
            <a:ext cx="4132754" cy="3445946"/>
          </a:xfrm>
          <a:custGeom>
            <a:avLst/>
            <a:gdLst/>
            <a:ahLst/>
            <a:cxnLst/>
            <a:rect l="l" t="t" r="r" b="b"/>
            <a:pathLst>
              <a:path w="4638368" h="3867534">
                <a:moveTo>
                  <a:pt x="303228" y="0"/>
                </a:moveTo>
                <a:lnTo>
                  <a:pt x="4638368" y="0"/>
                </a:lnTo>
                <a:lnTo>
                  <a:pt x="4638368" y="2952747"/>
                </a:lnTo>
                <a:lnTo>
                  <a:pt x="4585825" y="3013864"/>
                </a:lnTo>
                <a:cubicBezTo>
                  <a:pt x="4103088" y="3538671"/>
                  <a:pt x="3410622" y="3867534"/>
                  <a:pt x="2641346" y="3867534"/>
                </a:cubicBezTo>
                <a:cubicBezTo>
                  <a:pt x="1182571" y="3867534"/>
                  <a:pt x="0" y="2684963"/>
                  <a:pt x="0" y="1226188"/>
                </a:cubicBezTo>
                <a:cubicBezTo>
                  <a:pt x="0" y="815907"/>
                  <a:pt x="93544" y="427475"/>
                  <a:pt x="260466" y="81056"/>
                </a:cubicBezTo>
                <a:close/>
              </a:path>
            </a:pathLst>
          </a:cu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A2A508-3660-D000-2F6D-701C3CAD9C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85800" y="5870575"/>
            <a:ext cx="7827659" cy="3778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pic>
        <p:nvPicPr>
          <p:cNvPr id="8" name="Picture 7" descr="A person in a purple shirt&#10;&#10;AI-generated content may be incorrect.">
            <a:extLst>
              <a:ext uri="{FF2B5EF4-FFF2-40B4-BE49-F238E27FC236}">
                <a16:creationId xmlns:a16="http://schemas.microsoft.com/office/drawing/2014/main" id="{7E7440C1-9376-EEC1-BC5C-E7701A4EB619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32441" r="-3" b="8941"/>
          <a:stretch>
            <a:fillRect/>
          </a:stretch>
        </p:blipFill>
        <p:spPr>
          <a:xfrm>
            <a:off x="8888133" y="4144246"/>
            <a:ext cx="3302966" cy="2717299"/>
          </a:xfrm>
          <a:custGeom>
            <a:avLst/>
            <a:gdLst/>
            <a:ahLst/>
            <a:cxnLst/>
            <a:rect l="l" t="t" r="r" b="b"/>
            <a:pathLst>
              <a:path w="3039855" h="2500842">
                <a:moveTo>
                  <a:pt x="1663658" y="0"/>
                </a:moveTo>
                <a:cubicBezTo>
                  <a:pt x="2180490" y="0"/>
                  <a:pt x="2642278" y="235674"/>
                  <a:pt x="2947417" y="605417"/>
                </a:cubicBezTo>
                <a:lnTo>
                  <a:pt x="3039855" y="729032"/>
                </a:lnTo>
                <a:lnTo>
                  <a:pt x="3039855" y="2500842"/>
                </a:lnTo>
                <a:lnTo>
                  <a:pt x="226952" y="2500842"/>
                </a:lnTo>
                <a:lnTo>
                  <a:pt x="155401" y="2366679"/>
                </a:lnTo>
                <a:cubicBezTo>
                  <a:pt x="55691" y="2153127"/>
                  <a:pt x="0" y="1914896"/>
                  <a:pt x="0" y="1663658"/>
                </a:cubicBezTo>
                <a:cubicBezTo>
                  <a:pt x="0" y="744845"/>
                  <a:pt x="744845" y="0"/>
                  <a:pt x="1663658" y="0"/>
                </a:cubicBezTo>
                <a:close/>
              </a:path>
            </a:pathLst>
          </a:cu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90B173-7CCF-24F0-7573-B7EB46CA54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589660" y="5870575"/>
            <a:ext cx="1600200" cy="3778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D62779FF-8745-44D7-A76E-E66B3F5F3D39}" type="datetime1">
              <a:rPr lang="en-US"/>
              <a:pPr>
                <a:spcAft>
                  <a:spcPts val="600"/>
                </a:spcAft>
              </a:pPr>
              <a:t>11/30/2025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D68EB6-71C9-7E29-8E86-E647F19540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66060" y="5870575"/>
            <a:ext cx="551167" cy="3778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E91CC32-6A6B-4E2E-BBA1-6864F305DA26}" type="slidenum">
              <a:rPr lang="en-US" dirty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835803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6B5BE70-4451-4286-9D79-27C26F755F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176C668-3F88-414B-AAEE-1785E38D5D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6A5E174-5A76-418E-E7C8-F641779D53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48107" y="108510"/>
            <a:ext cx="4210367" cy="2585808"/>
          </a:xfrm>
        </p:spPr>
        <p:txBody>
          <a:bodyPr anchor="ctr">
            <a:normAutofit fontScale="90000"/>
          </a:bodyPr>
          <a:lstStyle/>
          <a:p>
            <a:r>
              <a:rPr lang="en-US" sz="4800" dirty="0">
                <a:ea typeface="+mj-lt"/>
                <a:cs typeface="+mj-lt"/>
              </a:rPr>
              <a:t>Creating the Video   Advertisement</a:t>
            </a:r>
            <a:br>
              <a:rPr lang="en-US" sz="4800" dirty="0">
                <a:ea typeface="+mj-lt"/>
                <a:cs typeface="+mj-lt"/>
              </a:rPr>
            </a:br>
            <a:r>
              <a:rPr lang="en-US" sz="4800" dirty="0">
                <a:ea typeface="+mj-lt"/>
                <a:cs typeface="+mj-lt"/>
              </a:rPr>
              <a:t> </a:t>
            </a:r>
            <a:endParaRPr lang="en-US" sz="4800" dirty="0">
              <a:ea typeface="Calibri Light"/>
              <a:cs typeface="Calibri Light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58C5A54-E70B-4B9B-A7FE-D3A05561BF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297762" cy="6858000"/>
          </a:xfrm>
          <a:custGeom>
            <a:avLst/>
            <a:gdLst>
              <a:gd name="connsiteX0" fmla="*/ 5297762 w 5297762"/>
              <a:gd name="connsiteY0" fmla="*/ 0 h 6858000"/>
              <a:gd name="connsiteX1" fmla="*/ 4654296 w 5297762"/>
              <a:gd name="connsiteY1" fmla="*/ 0 h 6858000"/>
              <a:gd name="connsiteX2" fmla="*/ 4470448 w 5297762"/>
              <a:gd name="connsiteY2" fmla="*/ 0 h 6858000"/>
              <a:gd name="connsiteX3" fmla="*/ 0 w 5297762"/>
              <a:gd name="connsiteY3" fmla="*/ 0 h 6858000"/>
              <a:gd name="connsiteX4" fmla="*/ 0 w 5297762"/>
              <a:gd name="connsiteY4" fmla="*/ 70650 h 6858000"/>
              <a:gd name="connsiteX5" fmla="*/ 13678 w 5297762"/>
              <a:gd name="connsiteY5" fmla="*/ 155673 h 6858000"/>
              <a:gd name="connsiteX6" fmla="*/ 37547 w 5297762"/>
              <a:gd name="connsiteY6" fmla="*/ 310664 h 6858000"/>
              <a:gd name="connsiteX7" fmla="*/ 60911 w 5297762"/>
              <a:gd name="connsiteY7" fmla="*/ 466340 h 6858000"/>
              <a:gd name="connsiteX8" fmla="*/ 80914 w 5297762"/>
              <a:gd name="connsiteY8" fmla="*/ 622703 h 6858000"/>
              <a:gd name="connsiteX9" fmla="*/ 101085 w 5297762"/>
              <a:gd name="connsiteY9" fmla="*/ 778379 h 6858000"/>
              <a:gd name="connsiteX10" fmla="*/ 119911 w 5297762"/>
              <a:gd name="connsiteY10" fmla="*/ 934742 h 6858000"/>
              <a:gd name="connsiteX11" fmla="*/ 136047 w 5297762"/>
              <a:gd name="connsiteY11" fmla="*/ 1089047 h 6858000"/>
              <a:gd name="connsiteX12" fmla="*/ 151343 w 5297762"/>
              <a:gd name="connsiteY12" fmla="*/ 1245409 h 6858000"/>
              <a:gd name="connsiteX13" fmla="*/ 165295 w 5297762"/>
              <a:gd name="connsiteY13" fmla="*/ 1401086 h 6858000"/>
              <a:gd name="connsiteX14" fmla="*/ 177397 w 5297762"/>
              <a:gd name="connsiteY14" fmla="*/ 1554019 h 6858000"/>
              <a:gd name="connsiteX15" fmla="*/ 189500 w 5297762"/>
              <a:gd name="connsiteY15" fmla="*/ 1709010 h 6858000"/>
              <a:gd name="connsiteX16" fmla="*/ 199585 w 5297762"/>
              <a:gd name="connsiteY16" fmla="*/ 1861943 h 6858000"/>
              <a:gd name="connsiteX17" fmla="*/ 207485 w 5297762"/>
              <a:gd name="connsiteY17" fmla="*/ 2014877 h 6858000"/>
              <a:gd name="connsiteX18" fmla="*/ 215722 w 5297762"/>
              <a:gd name="connsiteY18" fmla="*/ 2167124 h 6858000"/>
              <a:gd name="connsiteX19" fmla="*/ 222613 w 5297762"/>
              <a:gd name="connsiteY19" fmla="*/ 2318000 h 6858000"/>
              <a:gd name="connsiteX20" fmla="*/ 227488 w 5297762"/>
              <a:gd name="connsiteY20" fmla="*/ 2467505 h 6858000"/>
              <a:gd name="connsiteX21" fmla="*/ 231690 w 5297762"/>
              <a:gd name="connsiteY21" fmla="*/ 2617009 h 6858000"/>
              <a:gd name="connsiteX22" fmla="*/ 235724 w 5297762"/>
              <a:gd name="connsiteY22" fmla="*/ 2765142 h 6858000"/>
              <a:gd name="connsiteX23" fmla="*/ 237573 w 5297762"/>
              <a:gd name="connsiteY23" fmla="*/ 2911217 h 6858000"/>
              <a:gd name="connsiteX24" fmla="*/ 239590 w 5297762"/>
              <a:gd name="connsiteY24" fmla="*/ 3057293 h 6858000"/>
              <a:gd name="connsiteX25" fmla="*/ 240599 w 5297762"/>
              <a:gd name="connsiteY25" fmla="*/ 3201311 h 6858000"/>
              <a:gd name="connsiteX26" fmla="*/ 239590 w 5297762"/>
              <a:gd name="connsiteY26" fmla="*/ 3343957 h 6858000"/>
              <a:gd name="connsiteX27" fmla="*/ 239590 w 5297762"/>
              <a:gd name="connsiteY27" fmla="*/ 3485232 h 6858000"/>
              <a:gd name="connsiteX28" fmla="*/ 237573 w 5297762"/>
              <a:gd name="connsiteY28" fmla="*/ 3625135 h 6858000"/>
              <a:gd name="connsiteX29" fmla="*/ 234548 w 5297762"/>
              <a:gd name="connsiteY29" fmla="*/ 3762295 h 6858000"/>
              <a:gd name="connsiteX30" fmla="*/ 231690 w 5297762"/>
              <a:gd name="connsiteY30" fmla="*/ 3898083 h 6858000"/>
              <a:gd name="connsiteX31" fmla="*/ 228496 w 5297762"/>
              <a:gd name="connsiteY31" fmla="*/ 4031129 h 6858000"/>
              <a:gd name="connsiteX32" fmla="*/ 223622 w 5297762"/>
              <a:gd name="connsiteY32" fmla="*/ 4163488 h 6858000"/>
              <a:gd name="connsiteX33" fmla="*/ 218411 w 5297762"/>
              <a:gd name="connsiteY33" fmla="*/ 4293789 h 6858000"/>
              <a:gd name="connsiteX34" fmla="*/ 213705 w 5297762"/>
              <a:gd name="connsiteY34" fmla="*/ 4421348 h 6858000"/>
              <a:gd name="connsiteX35" fmla="*/ 200425 w 5297762"/>
              <a:gd name="connsiteY35" fmla="*/ 4670294 h 6858000"/>
              <a:gd name="connsiteX36" fmla="*/ 186306 w 5297762"/>
              <a:gd name="connsiteY36" fmla="*/ 4908952 h 6858000"/>
              <a:gd name="connsiteX37" fmla="*/ 171514 w 5297762"/>
              <a:gd name="connsiteY37" fmla="*/ 5138009 h 6858000"/>
              <a:gd name="connsiteX38" fmla="*/ 155209 w 5297762"/>
              <a:gd name="connsiteY38" fmla="*/ 5354722 h 6858000"/>
              <a:gd name="connsiteX39" fmla="*/ 138232 w 5297762"/>
              <a:gd name="connsiteY39" fmla="*/ 5561834 h 6858000"/>
              <a:gd name="connsiteX40" fmla="*/ 119911 w 5297762"/>
              <a:gd name="connsiteY40" fmla="*/ 5753858 h 6858000"/>
              <a:gd name="connsiteX41" fmla="*/ 101925 w 5297762"/>
              <a:gd name="connsiteY41" fmla="*/ 5934223 h 6858000"/>
              <a:gd name="connsiteX42" fmla="*/ 83940 w 5297762"/>
              <a:gd name="connsiteY42" fmla="*/ 6100187 h 6858000"/>
              <a:gd name="connsiteX43" fmla="*/ 66963 w 5297762"/>
              <a:gd name="connsiteY43" fmla="*/ 6252434 h 6858000"/>
              <a:gd name="connsiteX44" fmla="*/ 50826 w 5297762"/>
              <a:gd name="connsiteY44" fmla="*/ 6387537 h 6858000"/>
              <a:gd name="connsiteX45" fmla="*/ 35530 w 5297762"/>
              <a:gd name="connsiteY45" fmla="*/ 6509609 h 6858000"/>
              <a:gd name="connsiteX46" fmla="*/ 22755 w 5297762"/>
              <a:gd name="connsiteY46" fmla="*/ 6612479 h 6858000"/>
              <a:gd name="connsiteX47" fmla="*/ 10653 w 5297762"/>
              <a:gd name="connsiteY47" fmla="*/ 6698890 h 6858000"/>
              <a:gd name="connsiteX48" fmla="*/ 0 w 5297762"/>
              <a:gd name="connsiteY48" fmla="*/ 6771890 h 6858000"/>
              <a:gd name="connsiteX49" fmla="*/ 0 w 5297762"/>
              <a:gd name="connsiteY49" fmla="*/ 6858000 h 6858000"/>
              <a:gd name="connsiteX50" fmla="*/ 4470448 w 5297762"/>
              <a:gd name="connsiteY50" fmla="*/ 6858000 h 6858000"/>
              <a:gd name="connsiteX51" fmla="*/ 4654296 w 5297762"/>
              <a:gd name="connsiteY51" fmla="*/ 6858000 h 6858000"/>
              <a:gd name="connsiteX52" fmla="*/ 5297762 w 5297762"/>
              <a:gd name="connsiteY5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5297762" h="6858000">
                <a:moveTo>
                  <a:pt x="5297762" y="0"/>
                </a:moveTo>
                <a:lnTo>
                  <a:pt x="4654296" y="0"/>
                </a:lnTo>
                <a:lnTo>
                  <a:pt x="4470448" y="0"/>
                </a:lnTo>
                <a:lnTo>
                  <a:pt x="0" y="0"/>
                </a:lnTo>
                <a:lnTo>
                  <a:pt x="0" y="70650"/>
                </a:lnTo>
                <a:lnTo>
                  <a:pt x="13678" y="155673"/>
                </a:lnTo>
                <a:lnTo>
                  <a:pt x="37547" y="310664"/>
                </a:lnTo>
                <a:lnTo>
                  <a:pt x="60911" y="466340"/>
                </a:lnTo>
                <a:lnTo>
                  <a:pt x="80914" y="622703"/>
                </a:lnTo>
                <a:lnTo>
                  <a:pt x="101085" y="778379"/>
                </a:lnTo>
                <a:lnTo>
                  <a:pt x="119911" y="934742"/>
                </a:lnTo>
                <a:lnTo>
                  <a:pt x="136047" y="1089047"/>
                </a:lnTo>
                <a:lnTo>
                  <a:pt x="151343" y="1245409"/>
                </a:lnTo>
                <a:lnTo>
                  <a:pt x="165295" y="1401086"/>
                </a:lnTo>
                <a:lnTo>
                  <a:pt x="177397" y="1554019"/>
                </a:lnTo>
                <a:lnTo>
                  <a:pt x="189500" y="1709010"/>
                </a:lnTo>
                <a:lnTo>
                  <a:pt x="199585" y="1861943"/>
                </a:lnTo>
                <a:lnTo>
                  <a:pt x="207485" y="2014877"/>
                </a:lnTo>
                <a:lnTo>
                  <a:pt x="215722" y="2167124"/>
                </a:lnTo>
                <a:lnTo>
                  <a:pt x="222613" y="2318000"/>
                </a:lnTo>
                <a:lnTo>
                  <a:pt x="227488" y="2467505"/>
                </a:lnTo>
                <a:lnTo>
                  <a:pt x="231690" y="2617009"/>
                </a:lnTo>
                <a:lnTo>
                  <a:pt x="235724" y="2765142"/>
                </a:lnTo>
                <a:lnTo>
                  <a:pt x="237573" y="2911217"/>
                </a:lnTo>
                <a:lnTo>
                  <a:pt x="239590" y="3057293"/>
                </a:lnTo>
                <a:lnTo>
                  <a:pt x="240599" y="3201311"/>
                </a:lnTo>
                <a:lnTo>
                  <a:pt x="239590" y="3343957"/>
                </a:lnTo>
                <a:lnTo>
                  <a:pt x="239590" y="3485232"/>
                </a:lnTo>
                <a:lnTo>
                  <a:pt x="237573" y="3625135"/>
                </a:lnTo>
                <a:lnTo>
                  <a:pt x="234548" y="3762295"/>
                </a:lnTo>
                <a:lnTo>
                  <a:pt x="231690" y="3898083"/>
                </a:lnTo>
                <a:lnTo>
                  <a:pt x="228496" y="4031129"/>
                </a:lnTo>
                <a:lnTo>
                  <a:pt x="223622" y="4163488"/>
                </a:lnTo>
                <a:lnTo>
                  <a:pt x="218411" y="4293789"/>
                </a:lnTo>
                <a:lnTo>
                  <a:pt x="213705" y="4421348"/>
                </a:lnTo>
                <a:lnTo>
                  <a:pt x="200425" y="4670294"/>
                </a:lnTo>
                <a:lnTo>
                  <a:pt x="186306" y="4908952"/>
                </a:lnTo>
                <a:lnTo>
                  <a:pt x="171514" y="5138009"/>
                </a:lnTo>
                <a:lnTo>
                  <a:pt x="155209" y="5354722"/>
                </a:lnTo>
                <a:lnTo>
                  <a:pt x="138232" y="5561834"/>
                </a:lnTo>
                <a:lnTo>
                  <a:pt x="119911" y="5753858"/>
                </a:lnTo>
                <a:lnTo>
                  <a:pt x="101925" y="5934223"/>
                </a:lnTo>
                <a:lnTo>
                  <a:pt x="83940" y="6100187"/>
                </a:lnTo>
                <a:lnTo>
                  <a:pt x="66963" y="6252434"/>
                </a:lnTo>
                <a:lnTo>
                  <a:pt x="50826" y="6387537"/>
                </a:lnTo>
                <a:lnTo>
                  <a:pt x="35530" y="6509609"/>
                </a:lnTo>
                <a:lnTo>
                  <a:pt x="22755" y="6612479"/>
                </a:lnTo>
                <a:lnTo>
                  <a:pt x="10653" y="6698890"/>
                </a:lnTo>
                <a:lnTo>
                  <a:pt x="0" y="6771890"/>
                </a:lnTo>
                <a:lnTo>
                  <a:pt x="0" y="6858000"/>
                </a:lnTo>
                <a:lnTo>
                  <a:pt x="4470448" y="6858000"/>
                </a:lnTo>
                <a:lnTo>
                  <a:pt x="4654296" y="6858000"/>
                </a:lnTo>
                <a:lnTo>
                  <a:pt x="5297762" y="6858000"/>
                </a:lnTo>
                <a:close/>
              </a:path>
            </a:pathLst>
          </a:custGeom>
          <a:solidFill>
            <a:schemeClr val="bg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C4640E4-EBFC-E3EB-DAF2-A5870D5B0308}"/>
              </a:ext>
            </a:extLst>
          </p:cNvPr>
          <p:cNvSpPr txBox="1"/>
          <p:nvPr/>
        </p:nvSpPr>
        <p:spPr>
          <a:xfrm>
            <a:off x="166666" y="2684461"/>
            <a:ext cx="4703787" cy="440120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dirty="0">
                <a:ea typeface="+mn-lt"/>
                <a:cs typeface="+mn-lt"/>
              </a:rPr>
              <a:t>Video Included:</a:t>
            </a:r>
            <a:endParaRPr lang="en-US" sz="2000" b="1"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 sz="2000" dirty="0">
                <a:ea typeface="+mn-lt"/>
                <a:cs typeface="+mn-lt"/>
              </a:rPr>
              <a:t>Real choreography clips (fun &amp; energy)</a:t>
            </a:r>
            <a:endParaRPr lang="en-US" sz="2000" dirty="0">
              <a:ea typeface="Calibri" panose="020F0502020204030204"/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r>
              <a:rPr lang="en-US" sz="2000" dirty="0">
                <a:ea typeface="+mn-lt"/>
                <a:cs typeface="+mn-lt"/>
              </a:rPr>
              <a:t>Child moments (family-friendly)</a:t>
            </a:r>
            <a:endParaRPr lang="en-US" sz="2000" dirty="0"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 sz="2000" dirty="0">
                <a:ea typeface="+mn-lt"/>
                <a:cs typeface="+mn-lt"/>
              </a:rPr>
              <a:t>Short text overlays (“Move Together", Have fun", "Be yourself")</a:t>
            </a:r>
            <a:endParaRPr lang="en-US" sz="2000" dirty="0">
              <a:ea typeface="Calibri" panose="020F0502020204030204"/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r>
              <a:rPr lang="en-US" sz="2000" dirty="0">
                <a:ea typeface="+mn-lt"/>
                <a:cs typeface="+mn-lt"/>
              </a:rPr>
              <a:t>Upbeat, licensed Zumba-style music</a:t>
            </a:r>
            <a:endParaRPr lang="en-US" sz="2000" dirty="0">
              <a:ea typeface="Calibri" panose="020F0502020204030204"/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r>
              <a:rPr lang="en-US" sz="2000" dirty="0">
                <a:ea typeface="+mn-lt"/>
                <a:cs typeface="+mn-lt"/>
              </a:rPr>
              <a:t>Call to action: “Look at my social media for more details”</a:t>
            </a:r>
            <a:endParaRPr lang="en-US" sz="2000" dirty="0">
              <a:ea typeface="Calibri" panose="020F0502020204030204"/>
              <a:cs typeface="Calibri" panose="020F0502020204030204"/>
            </a:endParaRPr>
          </a:p>
          <a:p>
            <a:r>
              <a:rPr lang="en-US" sz="2000" b="1" dirty="0">
                <a:ea typeface="+mn-lt"/>
                <a:cs typeface="+mn-lt"/>
              </a:rPr>
              <a:t>Based on Insight:</a:t>
            </a:r>
            <a:endParaRPr lang="en-US" sz="2000" b="1"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 sz="2000" dirty="0">
                <a:ea typeface="+mn-lt"/>
                <a:cs typeface="+mn-lt"/>
              </a:rPr>
              <a:t>People wanted to be motivated</a:t>
            </a:r>
            <a:endParaRPr lang="en-US" sz="2000" dirty="0">
              <a:ea typeface="Calibri" panose="020F0502020204030204"/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r>
              <a:rPr lang="en-US" sz="2000" dirty="0">
                <a:ea typeface="+mn-lt"/>
                <a:cs typeface="+mn-lt"/>
              </a:rPr>
              <a:t>Younger audiences prefer video content</a:t>
            </a:r>
            <a:endParaRPr lang="en-US" sz="2000" dirty="0">
              <a:ea typeface="Calibri" panose="020F0502020204030204"/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r>
              <a:rPr lang="en-US" sz="2000" dirty="0">
                <a:ea typeface="+mn-lt"/>
                <a:cs typeface="+mn-lt"/>
              </a:rPr>
              <a:t>Video builds trust and emotional appeal (Solomon et al., 2019)</a:t>
            </a:r>
            <a:endParaRPr lang="en-US" sz="2000" dirty="0">
              <a:ea typeface="Calibri"/>
              <a:cs typeface="Calibri"/>
            </a:endParaRPr>
          </a:p>
          <a:p>
            <a:pPr algn="l"/>
            <a:endParaRPr lang="en-US" sz="2000" dirty="0">
              <a:ea typeface="Calibri"/>
              <a:cs typeface="Calibri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EA6308A-1002-810B-9306-86B330A901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4211" y="555925"/>
            <a:ext cx="5043955" cy="212988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b="1" dirty="0">
                <a:ea typeface="+mn-lt"/>
                <a:cs typeface="+mn-lt"/>
              </a:rPr>
              <a:t>Purpose:</a:t>
            </a:r>
            <a:endParaRPr lang="en-US" sz="24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2000" dirty="0">
                <a:ea typeface="+mn-lt"/>
                <a:cs typeface="+mn-lt"/>
              </a:rPr>
              <a:t>  Communicate </a:t>
            </a:r>
            <a:r>
              <a:rPr lang="en-US" sz="2000" dirty="0" err="1">
                <a:ea typeface="+mn-lt"/>
                <a:cs typeface="+mn-lt"/>
              </a:rPr>
              <a:t>RhythmFit’s</a:t>
            </a:r>
            <a:r>
              <a:rPr lang="en-US" sz="2000" dirty="0">
                <a:ea typeface="+mn-lt"/>
                <a:cs typeface="+mn-lt"/>
              </a:rPr>
              <a:t> brand message:</a:t>
            </a:r>
            <a:br>
              <a:rPr lang="en-US" sz="2000" dirty="0">
                <a:ea typeface="+mn-lt"/>
                <a:cs typeface="+mn-lt"/>
              </a:rPr>
            </a:br>
            <a:r>
              <a:rPr lang="en-US" sz="2000" dirty="0">
                <a:ea typeface="+mn-lt"/>
                <a:cs typeface="+mn-lt"/>
              </a:rPr>
              <a:t> “Fitness that is fun, family-focused, and   accessible for everyone.”</a:t>
            </a:r>
            <a:endParaRPr lang="en-US" sz="2000" dirty="0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82832345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bg1">
                <a:shade val="96000"/>
                <a:satMod val="160000"/>
                <a:lumMod val="100000"/>
              </a:schemeClr>
            </a:gs>
          </a:gsLst>
          <a:lin ang="474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0E174D7-A74C-4845-B4E2-D161F9C68F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12F2985-810C-4ABC-9993-5D7821EE76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chemeClr val="tx1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Online Media 1" title="RythmFit Dance Fitness Studio Advert">
            <a:hlinkClick r:id="" action="ppaction://noaction"/>
            <a:extLst>
              <a:ext uri="{FF2B5EF4-FFF2-40B4-BE49-F238E27FC236}">
                <a16:creationId xmlns:a16="http://schemas.microsoft.com/office/drawing/2014/main" id="{B92950A3-3D2D-3CAC-7C10-20C14F27250C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76258" y="397702"/>
            <a:ext cx="11251027" cy="60625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18547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56F3F1-228F-2C91-5BF9-7157B769A6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228600"/>
            <a:ext cx="10131425" cy="828739"/>
          </a:xfrm>
        </p:spPr>
        <p:txBody>
          <a:bodyPr>
            <a:normAutofit/>
          </a:bodyPr>
          <a:lstStyle/>
          <a:p>
            <a:r>
              <a:rPr lang="en-US" b="1" dirty="0">
                <a:ea typeface="Calibri Light"/>
                <a:cs typeface="Calibri Light"/>
              </a:rPr>
              <a:t>How Research  Shaped this video?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6ECA2C-E96D-84A5-7D66-A6E8E04CCB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3430743"/>
            <a:ext cx="10131425" cy="3189692"/>
          </a:xfrm>
        </p:spPr>
        <p:txBody>
          <a:bodyPr>
            <a:normAutofit/>
          </a:bodyPr>
          <a:lstStyle/>
          <a:p>
            <a:r>
              <a:rPr lang="en-US" sz="2400" dirty="0">
                <a:ea typeface="Calibri"/>
                <a:cs typeface="Calibri"/>
              </a:rPr>
              <a:t>Parents want inclusive, judgement-free environment</a:t>
            </a:r>
          </a:p>
          <a:p>
            <a:pPr>
              <a:buClr>
                <a:srgbClr val="FFFFFF"/>
              </a:buClr>
            </a:pPr>
            <a:r>
              <a:rPr lang="en-US" sz="2400" dirty="0">
                <a:ea typeface="Calibri"/>
                <a:cs typeface="Calibri"/>
              </a:rPr>
              <a:t>Message: " Dance for yourself, joy and confidence"</a:t>
            </a:r>
          </a:p>
          <a:p>
            <a:pPr>
              <a:buClr>
                <a:srgbClr val="FFFFFF"/>
              </a:buClr>
            </a:pPr>
            <a:r>
              <a:rPr lang="en-US" sz="2400" dirty="0">
                <a:ea typeface="Calibri"/>
                <a:cs typeface="Calibri"/>
              </a:rPr>
              <a:t>Video shows diverse bodies and fitness levels having fun together</a:t>
            </a:r>
          </a:p>
          <a:p>
            <a:pPr>
              <a:buClr>
                <a:srgbClr val="FFFFFF"/>
              </a:buClr>
            </a:pPr>
            <a:r>
              <a:rPr lang="en-US" sz="2400" dirty="0">
                <a:ea typeface="Calibri"/>
                <a:cs typeface="Calibri"/>
              </a:rPr>
              <a:t>Kids’ interest: Clip of Zumba Kids</a:t>
            </a:r>
          </a:p>
          <a:p>
            <a:pPr>
              <a:buClr>
                <a:srgbClr val="FFFFFF"/>
              </a:buClr>
            </a:pPr>
            <a:r>
              <a:rPr lang="en-US" sz="2400" dirty="0">
                <a:ea typeface="Calibri"/>
                <a:cs typeface="Calibri"/>
              </a:rPr>
              <a:t>Favorite, motivate music </a:t>
            </a:r>
          </a:p>
          <a:p>
            <a:pPr>
              <a:buClr>
                <a:srgbClr val="FFFFFF"/>
              </a:buClr>
            </a:pPr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62538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108000" b="-10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B2865D-C835-E537-B170-C38741C0FE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19" y="96343"/>
            <a:ext cx="6868679" cy="1362781"/>
          </a:xfrm>
        </p:spPr>
        <p:txBody>
          <a:bodyPr>
            <a:normAutofit fontScale="90000"/>
          </a:bodyPr>
          <a:lstStyle/>
          <a:p>
            <a:r>
              <a:rPr lang="en-US" b="1" dirty="0">
                <a:highlight>
                  <a:srgbClr val="FF00FF"/>
                </a:highlight>
                <a:ea typeface="+mj-lt"/>
                <a:cs typeface="+mj-lt"/>
              </a:rPr>
              <a:t>Reflection: </a:t>
            </a:r>
            <a:br>
              <a:rPr lang="en-US" b="1" dirty="0">
                <a:highlight>
                  <a:srgbClr val="FF00FF"/>
                </a:highlight>
                <a:ea typeface="+mj-lt"/>
                <a:cs typeface="+mj-lt"/>
              </a:rPr>
            </a:br>
            <a:r>
              <a:rPr lang="en-US" b="1" dirty="0">
                <a:highlight>
                  <a:srgbClr val="FF00FF"/>
                </a:highlight>
                <a:ea typeface="+mj-lt"/>
                <a:cs typeface="+mj-lt"/>
              </a:rPr>
              <a:t>What I have learnt and What new skills I developed?</a:t>
            </a:r>
            <a:endParaRPr lang="en-US" b="1">
              <a:highlight>
                <a:srgbClr val="FF00FF"/>
              </a:highlight>
              <a:ea typeface="Calibri Light"/>
              <a:cs typeface="Calibri Light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DA088F8-449C-719E-58D7-743548302CE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80648194"/>
              </p:ext>
            </p:extLst>
          </p:nvPr>
        </p:nvGraphicFramePr>
        <p:xfrm>
          <a:off x="-654489" y="1708858"/>
          <a:ext cx="7390231" cy="47892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66211578"/>
      </p:ext>
    </p:extLst>
  </p:cSld>
  <p:clrMapOvr>
    <a:masterClrMapping/>
  </p:clrMapOvr>
  <p:transition spd="slow">
    <p:push dir="u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48D08E-3EA1-5E85-EB15-FB14FD500E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8800" y="609600"/>
            <a:ext cx="5147730" cy="164198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br>
              <a:rPr lang="en-US"/>
            </a:br>
            <a:r>
              <a:rPr lang="en-US"/>
              <a:t>What Skills I need to  Going Forward?</a:t>
            </a:r>
          </a:p>
          <a:p>
            <a:pPr>
              <a:lnSpc>
                <a:spcPct val="90000"/>
              </a:lnSpc>
            </a:pPr>
            <a:endParaRPr lang="en-US">
              <a:ea typeface="Calibri Light"/>
              <a:cs typeface="Calibri Light"/>
            </a:endParaRPr>
          </a:p>
          <a:p>
            <a:pPr>
              <a:lnSpc>
                <a:spcPct val="90000"/>
              </a:lnSpc>
            </a:pPr>
            <a:endParaRPr lang="en-US">
              <a:ea typeface="Calibri Light"/>
              <a:cs typeface="Calibri Light"/>
            </a:endParaRPr>
          </a:p>
        </p:txBody>
      </p:sp>
      <p:pic>
        <p:nvPicPr>
          <p:cNvPr id="5" name="Picture 4" descr="A hand touching a screen with icons&#10;&#10;AI-generated content may be incorrect.">
            <a:extLst>
              <a:ext uri="{FF2B5EF4-FFF2-40B4-BE49-F238E27FC236}">
                <a16:creationId xmlns:a16="http://schemas.microsoft.com/office/drawing/2014/main" id="{45A3E82A-310B-FD11-3CCF-FE4F5CD5181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8850" r="11816" b="-2"/>
          <a:stretch>
            <a:fillRect/>
          </a:stretch>
        </p:blipFill>
        <p:spPr>
          <a:xfrm>
            <a:off x="21" y="975"/>
            <a:ext cx="6511615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443893-477D-8E92-F4B5-E1FAD07D8B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08800" y="2251587"/>
            <a:ext cx="5147730" cy="3637935"/>
          </a:xfrm>
        </p:spPr>
        <p:txBody>
          <a:bodyPr>
            <a:normAutofit/>
          </a:bodyPr>
          <a:lstStyle/>
          <a:p>
            <a:r>
              <a:rPr lang="en-US">
                <a:ea typeface="+mn-lt"/>
                <a:cs typeface="+mn-lt"/>
              </a:rPr>
              <a:t>Advanced Excel for financial modelling and forecasting</a:t>
            </a:r>
            <a:endParaRPr lang="en-US" dirty="0">
              <a:ea typeface="Calibri" panose="020F0502020204030204"/>
              <a:cs typeface="Calibri" panose="020F0502020204030204"/>
            </a:endParaRPr>
          </a:p>
          <a:p>
            <a:pPr>
              <a:buClr>
                <a:srgbClr val="FFFFFF"/>
              </a:buClr>
            </a:pPr>
            <a:r>
              <a:rPr lang="en-US">
                <a:ea typeface="+mn-lt"/>
                <a:cs typeface="+mn-lt"/>
              </a:rPr>
              <a:t> Drive organic website traffic</a:t>
            </a:r>
            <a:endParaRPr lang="en-US" dirty="0"/>
          </a:p>
          <a:p>
            <a:pPr>
              <a:buClr>
                <a:srgbClr val="FFFFFF"/>
              </a:buClr>
            </a:pPr>
            <a:r>
              <a:rPr lang="en-US">
                <a:ea typeface="+mn-lt"/>
                <a:cs typeface="+mn-lt"/>
              </a:rPr>
              <a:t>Social media advertising (Meta Ads)</a:t>
            </a:r>
          </a:p>
          <a:p>
            <a:pPr>
              <a:buClr>
                <a:srgbClr val="FFFFFF"/>
              </a:buClr>
            </a:pPr>
            <a:r>
              <a:rPr lang="en-US">
                <a:ea typeface="+mn-lt"/>
                <a:cs typeface="+mn-lt"/>
              </a:rPr>
              <a:t>Customer relationship management (CRM) systems</a:t>
            </a:r>
            <a:endParaRPr lang="en-US" dirty="0"/>
          </a:p>
          <a:p>
            <a:pPr>
              <a:buClr>
                <a:srgbClr val="FFFFFF"/>
              </a:buClr>
            </a:pPr>
            <a:r>
              <a:rPr lang="en-US">
                <a:ea typeface="+mn-lt"/>
                <a:cs typeface="+mn-lt"/>
              </a:rPr>
              <a:t>Advanced video editing and animation techniques</a:t>
            </a:r>
            <a:endParaRPr lang="en-US" dirty="0"/>
          </a:p>
          <a:p>
            <a:pPr>
              <a:buClr>
                <a:srgbClr val="FFFFFF"/>
              </a:buClr>
            </a:pPr>
            <a:r>
              <a:rPr lang="en-US">
                <a:ea typeface="+mn-lt"/>
                <a:cs typeface="+mn-lt"/>
              </a:rPr>
              <a:t>Financial planning for studio expansion</a:t>
            </a:r>
            <a:endParaRPr lang="en-GB">
              <a:ea typeface="Calibri"/>
              <a:cs typeface="Calibri"/>
            </a:endParaRPr>
          </a:p>
          <a:p>
            <a:pPr>
              <a:buClr>
                <a:srgbClr val="FFFFFF"/>
              </a:buClr>
            </a:pPr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33694390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9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9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900" decel="100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F427DA-A5AA-F838-D5CB-04A58D9CD0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1330" y="542365"/>
            <a:ext cx="10131425" cy="1456267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  <a:highlight>
                  <a:srgbClr val="C0C0C0"/>
                </a:highlight>
                <a:ea typeface="Calibri Light"/>
                <a:cs typeface="Calibri Light"/>
              </a:rPr>
              <a:t>Research-to-Reality </a:t>
            </a:r>
            <a:r>
              <a:rPr lang="en-US" b="1" dirty="0" err="1">
                <a:solidFill>
                  <a:schemeClr val="bg1"/>
                </a:solidFill>
                <a:highlight>
                  <a:srgbClr val="C0C0C0"/>
                </a:highlight>
                <a:ea typeface="Calibri Light"/>
                <a:cs typeface="Calibri Light"/>
              </a:rPr>
              <a:t>FrameworK</a:t>
            </a:r>
            <a:endParaRPr lang="en-US" b="1" dirty="0" err="1">
              <a:highlight>
                <a:srgbClr val="800080"/>
              </a:highlight>
              <a:ea typeface="Calibri Light"/>
              <a:cs typeface="Calibri Light"/>
            </a:endParaRP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E9F6D0C1-56A8-26A6-A607-D8A4E6FB6E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95524609"/>
              </p:ext>
            </p:extLst>
          </p:nvPr>
        </p:nvGraphicFramePr>
        <p:xfrm>
          <a:off x="685800" y="2406400"/>
          <a:ext cx="10131425" cy="3384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0574875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group of kids jumping in the air&#10;&#10;AI-generated content may be incorrect.">
            <a:extLst>
              <a:ext uri="{FF2B5EF4-FFF2-40B4-BE49-F238E27FC236}">
                <a16:creationId xmlns:a16="http://schemas.microsoft.com/office/drawing/2014/main" id="{68164EBE-C79E-5057-195D-F7E92032FCE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44"/>
          <a:stretch>
            <a:fillRect/>
          </a:stretch>
        </p:blipFill>
        <p:spPr>
          <a:xfrm flipH="1">
            <a:off x="20" y="10"/>
            <a:ext cx="12191980" cy="685799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0C8B7D16-051E-4562-B872-ABF369C457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9" name="Freeform 5">
            <a:extLst>
              <a:ext uri="{FF2B5EF4-FFF2-40B4-BE49-F238E27FC236}">
                <a16:creationId xmlns:a16="http://schemas.microsoft.com/office/drawing/2014/main" id="{ED10CF64-F588-4794-80E9-12CBA17849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516466" y="-18309"/>
            <a:ext cx="11159068" cy="6894618"/>
          </a:xfrm>
          <a:custGeom>
            <a:avLst/>
            <a:gdLst>
              <a:gd name="T0" fmla="*/ 2331 w 2331"/>
              <a:gd name="T1" fmla="*/ 721 h 1440"/>
              <a:gd name="T2" fmla="*/ 2082 w 2331"/>
              <a:gd name="T3" fmla="*/ 0 h 1440"/>
              <a:gd name="T4" fmla="*/ 249 w 2331"/>
              <a:gd name="T5" fmla="*/ 0 h 1440"/>
              <a:gd name="T6" fmla="*/ 0 w 2331"/>
              <a:gd name="T7" fmla="*/ 721 h 1440"/>
              <a:gd name="T8" fmla="*/ 248 w 2331"/>
              <a:gd name="T9" fmla="*/ 1440 h 1440"/>
              <a:gd name="T10" fmla="*/ 2083 w 2331"/>
              <a:gd name="T11" fmla="*/ 1440 h 1440"/>
              <a:gd name="T12" fmla="*/ 2331 w 2331"/>
              <a:gd name="T13" fmla="*/ 721 h 14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331" h="1440">
                <a:moveTo>
                  <a:pt x="2331" y="721"/>
                </a:moveTo>
                <a:cubicBezTo>
                  <a:pt x="2331" y="449"/>
                  <a:pt x="2238" y="198"/>
                  <a:pt x="2082" y="0"/>
                </a:cubicBezTo>
                <a:cubicBezTo>
                  <a:pt x="249" y="0"/>
                  <a:pt x="249" y="0"/>
                  <a:pt x="249" y="0"/>
                </a:cubicBezTo>
                <a:cubicBezTo>
                  <a:pt x="93" y="198"/>
                  <a:pt x="0" y="449"/>
                  <a:pt x="0" y="721"/>
                </a:cubicBezTo>
                <a:cubicBezTo>
                  <a:pt x="0" y="992"/>
                  <a:pt x="92" y="1242"/>
                  <a:pt x="248" y="1440"/>
                </a:cubicBezTo>
                <a:cubicBezTo>
                  <a:pt x="2083" y="1440"/>
                  <a:pt x="2083" y="1440"/>
                  <a:pt x="2083" y="1440"/>
                </a:cubicBezTo>
                <a:cubicBezTo>
                  <a:pt x="2239" y="1242"/>
                  <a:pt x="2331" y="992"/>
                  <a:pt x="2331" y="721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1CCCEF-15CF-17FF-AEC8-17AB956E6F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0067" y="838200"/>
            <a:ext cx="9437159" cy="1227667"/>
          </a:xfrm>
        </p:spPr>
        <p:txBody>
          <a:bodyPr>
            <a:normAutofit/>
          </a:bodyPr>
          <a:lstStyle/>
          <a:p>
            <a:endParaRPr lang="en-US" b="1">
              <a:ea typeface="Calibri Light"/>
              <a:cs typeface="Calibri Light"/>
            </a:endParaRPr>
          </a:p>
          <a:p>
            <a:r>
              <a:rPr lang="en-US"/>
              <a:t>Business Impact Summary</a:t>
            </a:r>
          </a:p>
          <a:p>
            <a:endParaRPr lang="en-US">
              <a:ea typeface="Calibri Light"/>
              <a:cs typeface="Calibri Light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9E3118A-C9A5-A51C-6EC2-E1027D46773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46403801"/>
              </p:ext>
            </p:extLst>
          </p:nvPr>
        </p:nvGraphicFramePr>
        <p:xfrm>
          <a:off x="1380067" y="2006601"/>
          <a:ext cx="9437159" cy="3784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26974190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83000" b="-8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54C85-6D10-0F76-0AD6-BFE46316BD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Calibri Light"/>
                <a:cs typeface="Calibri Light"/>
              </a:rPr>
              <a:t>References </a:t>
            </a:r>
            <a:endParaRPr lang="en-US" dirty="0"/>
          </a:p>
          <a:p>
            <a:endParaRPr lang="en-US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D41ACA-4F4B-9563-B0EA-F5AAA73442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1499811"/>
            <a:ext cx="10131425" cy="5358189"/>
          </a:xfrm>
        </p:spPr>
        <p:txBody>
          <a:bodyPr>
            <a:normAutofit fontScale="92500" lnSpcReduction="20000"/>
          </a:bodyPr>
          <a:lstStyle/>
          <a:p>
            <a:r>
              <a:rPr lang="en-US">
                <a:solidFill>
                  <a:srgbClr val="CBD5E1"/>
                </a:solidFill>
                <a:ea typeface="+mn-lt"/>
                <a:cs typeface="+mn-lt"/>
              </a:rPr>
              <a:t>Author (2025) '</a:t>
            </a:r>
            <a:r>
              <a:rPr lang="en-US" err="1">
                <a:solidFill>
                  <a:srgbClr val="CBD5E1"/>
                </a:solidFill>
                <a:ea typeface="+mn-lt"/>
                <a:cs typeface="+mn-lt"/>
              </a:rPr>
              <a:t>RhythmFit</a:t>
            </a:r>
            <a:r>
              <a:rPr lang="en-US">
                <a:solidFill>
                  <a:srgbClr val="CBD5E1"/>
                </a:solidFill>
                <a:ea typeface="+mn-lt"/>
                <a:cs typeface="+mn-lt"/>
              </a:rPr>
              <a:t> Market Research Questionnaire'. Original survey data collected via Microsoft Forms.</a:t>
            </a:r>
            <a:endParaRPr lang="en-US" dirty="0">
              <a:ea typeface="Calibri"/>
              <a:cs typeface="Calibri"/>
            </a:endParaRPr>
          </a:p>
          <a:p>
            <a:pPr>
              <a:buClr>
                <a:srgbClr val="FFFFFF"/>
              </a:buClr>
            </a:pPr>
            <a:r>
              <a:rPr lang="en-US">
                <a:solidFill>
                  <a:srgbClr val="CBD5E1"/>
                </a:solidFill>
                <a:ea typeface="+mn-lt"/>
                <a:cs typeface="+mn-lt"/>
              </a:rPr>
              <a:t>Author (2025) '</a:t>
            </a:r>
            <a:r>
              <a:rPr lang="en-US" err="1">
                <a:solidFill>
                  <a:srgbClr val="CBD5E1"/>
                </a:solidFill>
                <a:ea typeface="+mn-lt"/>
                <a:cs typeface="+mn-lt"/>
              </a:rPr>
              <a:t>RhythmFit</a:t>
            </a:r>
            <a:r>
              <a:rPr lang="en-US">
                <a:solidFill>
                  <a:srgbClr val="CBD5E1"/>
                </a:solidFill>
                <a:ea typeface="+mn-lt"/>
                <a:cs typeface="+mn-lt"/>
              </a:rPr>
              <a:t> Website Design'. HTML/CSS website created with UX research principles. </a:t>
            </a:r>
            <a:r>
              <a:rPr lang="en-US" dirty="0">
                <a:solidFill>
                  <a:srgbClr val="CBD5E1"/>
                </a:solidFill>
                <a:ea typeface="+mn-lt"/>
                <a:cs typeface="+mn-lt"/>
                <a:hlinkClick r:id="rId3"/>
              </a:rPr>
              <a:t>www.rhythmfit.co.uk</a:t>
            </a:r>
            <a:endParaRPr lang="en-US"/>
          </a:p>
          <a:p>
            <a:pPr>
              <a:buClr>
                <a:srgbClr val="FFFFFF"/>
              </a:buClr>
            </a:pPr>
            <a:r>
              <a:rPr lang="en-US">
                <a:solidFill>
                  <a:srgbClr val="CBD5E1"/>
                </a:solidFill>
                <a:ea typeface="+mn-lt"/>
                <a:cs typeface="+mn-lt"/>
              </a:rPr>
              <a:t>Author (2025) '</a:t>
            </a:r>
            <a:r>
              <a:rPr lang="en-US" err="1">
                <a:solidFill>
                  <a:srgbClr val="CBD5E1"/>
                </a:solidFill>
                <a:ea typeface="+mn-lt"/>
                <a:cs typeface="+mn-lt"/>
              </a:rPr>
              <a:t>RhythmFit</a:t>
            </a:r>
            <a:r>
              <a:rPr lang="en-US">
                <a:solidFill>
                  <a:srgbClr val="CBD5E1"/>
                </a:solidFill>
                <a:ea typeface="+mn-lt"/>
                <a:cs typeface="+mn-lt"/>
              </a:rPr>
              <a:t> Social Media Marketing Materials'. Digital graphics and posts created using Canva.</a:t>
            </a:r>
            <a:endParaRPr lang="en-US"/>
          </a:p>
          <a:p>
            <a:pPr>
              <a:buClr>
                <a:srgbClr val="FFFFFF"/>
              </a:buClr>
            </a:pPr>
            <a:r>
              <a:rPr lang="en-US" dirty="0">
                <a:solidFill>
                  <a:srgbClr val="CBD5E1"/>
                </a:solidFill>
                <a:ea typeface="+mn-lt"/>
                <a:cs typeface="+mn-lt"/>
              </a:rPr>
              <a:t>Author (2025) '</a:t>
            </a:r>
            <a:r>
              <a:rPr lang="en-US" dirty="0" err="1">
                <a:solidFill>
                  <a:srgbClr val="CBD5E1"/>
                </a:solidFill>
                <a:ea typeface="+mn-lt"/>
                <a:cs typeface="+mn-lt"/>
              </a:rPr>
              <a:t>RhythmFit</a:t>
            </a:r>
            <a:r>
              <a:rPr lang="en-US" dirty="0">
                <a:solidFill>
                  <a:srgbClr val="CBD5E1"/>
                </a:solidFill>
                <a:ea typeface="+mn-lt"/>
                <a:cs typeface="+mn-lt"/>
              </a:rPr>
              <a:t> Video Advertisement'. Video production and editing created using </a:t>
            </a:r>
            <a:r>
              <a:rPr lang="en-US" dirty="0" err="1">
                <a:solidFill>
                  <a:srgbClr val="CBD5E1"/>
                </a:solidFill>
                <a:ea typeface="+mn-lt"/>
                <a:cs typeface="+mn-lt"/>
              </a:rPr>
              <a:t>CapCut</a:t>
            </a:r>
            <a:r>
              <a:rPr lang="en-US" dirty="0">
                <a:solidFill>
                  <a:srgbClr val="CBD5E1"/>
                </a:solidFill>
                <a:ea typeface="+mn-lt"/>
                <a:cs typeface="+mn-lt"/>
              </a:rPr>
              <a:t>.</a:t>
            </a:r>
            <a:endParaRPr lang="en-US" dirty="0"/>
          </a:p>
          <a:p>
            <a:pPr>
              <a:buClr>
                <a:srgbClr val="FFFFFF"/>
              </a:buClr>
            </a:pPr>
            <a:r>
              <a:rPr lang="en-US" dirty="0">
                <a:solidFill>
                  <a:srgbClr val="CBD5E1"/>
                </a:solidFill>
                <a:ea typeface="+mn-lt"/>
                <a:cs typeface="+mn-lt"/>
              </a:rPr>
              <a:t>Kotler, P. and Keller, K.L. (2022) </a:t>
            </a:r>
            <a:r>
              <a:rPr lang="en-US" i="1" dirty="0">
                <a:solidFill>
                  <a:srgbClr val="CBD5E1"/>
                </a:solidFill>
                <a:ea typeface="+mn-lt"/>
                <a:cs typeface="+mn-lt"/>
              </a:rPr>
              <a:t>Marketing Management.</a:t>
            </a:r>
            <a:r>
              <a:rPr lang="en-US" dirty="0">
                <a:solidFill>
                  <a:srgbClr val="CBD5E1"/>
                </a:solidFill>
                <a:ea typeface="+mn-lt"/>
                <a:cs typeface="+mn-lt"/>
              </a:rPr>
              <a:t> 16th </a:t>
            </a:r>
            <a:r>
              <a:rPr lang="en-US" dirty="0" err="1">
                <a:solidFill>
                  <a:srgbClr val="CBD5E1"/>
                </a:solidFill>
                <a:ea typeface="+mn-lt"/>
                <a:cs typeface="+mn-lt"/>
              </a:rPr>
              <a:t>edn</a:t>
            </a:r>
            <a:r>
              <a:rPr lang="en-US" dirty="0">
                <a:solidFill>
                  <a:srgbClr val="CBD5E1"/>
                </a:solidFill>
                <a:ea typeface="+mn-lt"/>
                <a:cs typeface="+mn-lt"/>
              </a:rPr>
              <a:t>. Harlow: Pearson.</a:t>
            </a:r>
          </a:p>
          <a:p>
            <a:pPr>
              <a:buClr>
                <a:srgbClr val="FFFFFF"/>
              </a:buClr>
            </a:pPr>
            <a:r>
              <a:rPr lang="en-US" dirty="0">
                <a:solidFill>
                  <a:srgbClr val="CBD5E1"/>
                </a:solidFill>
                <a:ea typeface="+mn-lt"/>
                <a:cs typeface="+mn-lt"/>
              </a:rPr>
              <a:t>Reedy, K. and Parker, J. (eds) (2017) 'Essential Digital Literacy Unpacked'. London: Facet Publishing.</a:t>
            </a:r>
            <a:endParaRPr lang="en-US" dirty="0"/>
          </a:p>
          <a:p>
            <a:pPr>
              <a:buClr>
                <a:srgbClr val="FFFFFF"/>
              </a:buClr>
            </a:pPr>
            <a:r>
              <a:rPr lang="en-US" dirty="0">
                <a:solidFill>
                  <a:srgbClr val="CBD5E1"/>
                </a:solidFill>
                <a:ea typeface="+mn-lt"/>
                <a:cs typeface="+mn-lt"/>
              </a:rPr>
              <a:t>Solomon, M., Marshall, G. and Stuart, E. (2019) </a:t>
            </a:r>
            <a:r>
              <a:rPr lang="en-US" i="1" dirty="0">
                <a:solidFill>
                  <a:srgbClr val="CBD5E1"/>
                </a:solidFill>
                <a:ea typeface="+mn-lt"/>
                <a:cs typeface="+mn-lt"/>
              </a:rPr>
              <a:t>Marketing: Real People, Real Choices.</a:t>
            </a:r>
            <a:r>
              <a:rPr lang="en-US" dirty="0">
                <a:solidFill>
                  <a:srgbClr val="CBD5E1"/>
                </a:solidFill>
                <a:ea typeface="+mn-lt"/>
                <a:cs typeface="+mn-lt"/>
              </a:rPr>
              <a:t> 10th </a:t>
            </a:r>
            <a:r>
              <a:rPr lang="en-US" err="1">
                <a:solidFill>
                  <a:srgbClr val="CBD5E1"/>
                </a:solidFill>
                <a:ea typeface="+mn-lt"/>
                <a:cs typeface="+mn-lt"/>
              </a:rPr>
              <a:t>edn</a:t>
            </a:r>
            <a:r>
              <a:rPr lang="en-US" dirty="0">
                <a:solidFill>
                  <a:srgbClr val="CBD5E1"/>
                </a:solidFill>
                <a:ea typeface="+mn-lt"/>
                <a:cs typeface="+mn-lt"/>
              </a:rPr>
              <a:t>. Harlow: Pearson.</a:t>
            </a:r>
            <a:endParaRPr lang="en-US" dirty="0">
              <a:solidFill>
                <a:srgbClr val="CBD5E1"/>
              </a:solidFill>
              <a:ea typeface="Calibri"/>
              <a:cs typeface="Calibri"/>
            </a:endParaRPr>
          </a:p>
          <a:p>
            <a:pPr>
              <a:buClr>
                <a:srgbClr val="FFFFFF"/>
              </a:buClr>
            </a:pPr>
            <a:r>
              <a:rPr lang="en-US" dirty="0">
                <a:solidFill>
                  <a:srgbClr val="CBD5E1"/>
                </a:solidFill>
                <a:ea typeface="+mn-lt"/>
                <a:cs typeface="+mn-lt"/>
              </a:rPr>
              <a:t>Zumba Fitness, LLC (2024) </a:t>
            </a:r>
            <a:r>
              <a:rPr lang="en-US" i="1" dirty="0">
                <a:solidFill>
                  <a:srgbClr val="CBD5E1"/>
                </a:solidFill>
                <a:ea typeface="+mn-lt"/>
                <a:cs typeface="+mn-lt"/>
              </a:rPr>
              <a:t>Official Zumba Website.</a:t>
            </a:r>
            <a:r>
              <a:rPr lang="en-US" dirty="0">
                <a:solidFill>
                  <a:srgbClr val="CBD5E1"/>
                </a:solidFill>
                <a:ea typeface="+mn-lt"/>
                <a:cs typeface="+mn-lt"/>
              </a:rPr>
              <a:t> Available at: </a:t>
            </a:r>
            <a:r>
              <a:rPr lang="en-US" dirty="0">
                <a:solidFill>
                  <a:srgbClr val="CBD5E1"/>
                </a:solidFill>
                <a:ea typeface="+mn-lt"/>
                <a:cs typeface="+mn-lt"/>
                <a:hlinkClick r:id="rId4"/>
              </a:rPr>
              <a:t>https://www.zumba.com</a:t>
            </a:r>
            <a:r>
              <a:rPr lang="en-US" dirty="0">
                <a:solidFill>
                  <a:srgbClr val="CBD5E1"/>
                </a:solidFill>
                <a:ea typeface="+mn-lt"/>
                <a:cs typeface="+mn-lt"/>
              </a:rPr>
              <a:t> (Accessed 26 November 2025).</a:t>
            </a:r>
            <a:endParaRPr lang="en-US" dirty="0">
              <a:solidFill>
                <a:srgbClr val="CBD5E1"/>
              </a:solidFill>
              <a:ea typeface="Calibri"/>
              <a:cs typeface="Calibri"/>
            </a:endParaRPr>
          </a:p>
          <a:p>
            <a:pPr>
              <a:buClr>
                <a:srgbClr val="FFFFFF"/>
              </a:buClr>
            </a:pPr>
            <a:r>
              <a:rPr lang="en-US" dirty="0">
                <a:solidFill>
                  <a:srgbClr val="CBD5E1"/>
                </a:solidFill>
                <a:ea typeface="+mn-lt"/>
                <a:cs typeface="+mn-lt"/>
              </a:rPr>
              <a:t>Zumba Fitness (2025) </a:t>
            </a:r>
            <a:r>
              <a:rPr lang="en-US" i="1" dirty="0">
                <a:solidFill>
                  <a:srgbClr val="CBD5E1"/>
                </a:solidFill>
                <a:ea typeface="+mn-lt"/>
                <a:cs typeface="+mn-lt"/>
              </a:rPr>
              <a:t>2025 Zumba: SAY IT Campaign ft. </a:t>
            </a:r>
            <a:r>
              <a:rPr lang="en-US" i="1" err="1">
                <a:solidFill>
                  <a:srgbClr val="CBD5E1"/>
                </a:solidFill>
                <a:ea typeface="+mn-lt"/>
                <a:cs typeface="+mn-lt"/>
              </a:rPr>
              <a:t>Redfoo</a:t>
            </a:r>
            <a:r>
              <a:rPr lang="en-US" i="1" dirty="0">
                <a:solidFill>
                  <a:srgbClr val="CBD5E1"/>
                </a:solidFill>
                <a:ea typeface="+mn-lt"/>
                <a:cs typeface="+mn-lt"/>
              </a:rPr>
              <a:t>.</a:t>
            </a:r>
            <a:r>
              <a:rPr lang="en-US" dirty="0">
                <a:solidFill>
                  <a:srgbClr val="CBD5E1"/>
                </a:solidFill>
                <a:ea typeface="+mn-lt"/>
                <a:cs typeface="+mn-lt"/>
              </a:rPr>
              <a:t> YouTube video, 0:31. Available at: </a:t>
            </a:r>
            <a:r>
              <a:rPr lang="en-US" dirty="0">
                <a:solidFill>
                  <a:srgbClr val="CBD5E1"/>
                </a:solidFill>
                <a:ea typeface="+mn-lt"/>
                <a:cs typeface="+mn-lt"/>
                <a:hlinkClick r:id="rId5"/>
              </a:rPr>
              <a:t>https://www.youtube.com</a:t>
            </a:r>
            <a:r>
              <a:rPr lang="en-US" dirty="0">
                <a:solidFill>
                  <a:srgbClr val="CBD5E1"/>
                </a:solidFill>
                <a:ea typeface="+mn-lt"/>
                <a:cs typeface="+mn-lt"/>
              </a:rPr>
              <a:t> (Accessed 28 November 2025).</a:t>
            </a:r>
            <a:endParaRPr lang="en-US" dirty="0">
              <a:solidFill>
                <a:srgbClr val="CBD5E1"/>
              </a:solidFill>
              <a:ea typeface="Calibri"/>
              <a:cs typeface="Calibri"/>
            </a:endParaRPr>
          </a:p>
          <a:p>
            <a:pPr>
              <a:buClr>
                <a:srgbClr val="FFFFFF"/>
              </a:buClr>
            </a:pPr>
            <a:r>
              <a:rPr lang="en-US" dirty="0">
                <a:solidFill>
                  <a:srgbClr val="CBD5E1"/>
                </a:solidFill>
                <a:ea typeface="+mn-lt"/>
                <a:cs typeface="+mn-lt"/>
              </a:rPr>
              <a:t>Quest Pacifica LLC (2025) </a:t>
            </a:r>
            <a:r>
              <a:rPr lang="en-US" i="1" dirty="0">
                <a:solidFill>
                  <a:srgbClr val="CBD5E1"/>
                </a:solidFill>
                <a:ea typeface="+mn-lt"/>
                <a:cs typeface="+mn-lt"/>
              </a:rPr>
              <a:t>Zumba Kids Unite Commercial HD</a:t>
            </a:r>
            <a:r>
              <a:rPr lang="en-US" dirty="0">
                <a:solidFill>
                  <a:srgbClr val="CBD5E1"/>
                </a:solidFill>
                <a:ea typeface="+mn-lt"/>
                <a:cs typeface="+mn-lt"/>
              </a:rPr>
              <a:t>. YouTube video, 5 minutes 26 seconds. Available at: https://www.youtube.com/watch?v=rO-ogkNm5hs (Accessed 28 November 2025).</a:t>
            </a:r>
            <a:endParaRPr lang="en-US" dirty="0">
              <a:solidFill>
                <a:srgbClr val="CBD5E1"/>
              </a:solidFill>
              <a:ea typeface="Calibri"/>
              <a:cs typeface="Calibri"/>
            </a:endParaRPr>
          </a:p>
          <a:p>
            <a:pPr>
              <a:buClr>
                <a:srgbClr val="FFFFFF"/>
              </a:buClr>
            </a:pPr>
            <a:r>
              <a:rPr lang="en-US" dirty="0">
                <a:solidFill>
                  <a:srgbClr val="CBD5E1"/>
                </a:solidFill>
                <a:ea typeface="+mn-lt"/>
                <a:cs typeface="+mn-lt"/>
              </a:rPr>
              <a:t>Zumba (2025) </a:t>
            </a:r>
            <a:r>
              <a:rPr lang="en-US" i="1" dirty="0">
                <a:solidFill>
                  <a:srgbClr val="CBD5E1"/>
                </a:solidFill>
                <a:ea typeface="+mn-lt"/>
                <a:cs typeface="+mn-lt"/>
              </a:rPr>
              <a:t>The Benefits of Zumba + You</a:t>
            </a:r>
            <a:r>
              <a:rPr lang="en-US" dirty="0">
                <a:solidFill>
                  <a:srgbClr val="CBD5E1"/>
                </a:solidFill>
                <a:ea typeface="+mn-lt"/>
                <a:cs typeface="+mn-lt"/>
              </a:rPr>
              <a:t>. YouTube video, uploaded 14 January. Available at: </a:t>
            </a:r>
            <a:r>
              <a:rPr lang="en-US" dirty="0">
                <a:solidFill>
                  <a:srgbClr val="CBD5E1"/>
                </a:solidFill>
                <a:ea typeface="+mn-lt"/>
                <a:cs typeface="+mn-lt"/>
                <a:hlinkClick r:id="rId6"/>
              </a:rPr>
              <a:t>https://www.youtube.com/shorts/b8KGwK_9y3Q</a:t>
            </a:r>
            <a:r>
              <a:rPr lang="en-US" dirty="0">
                <a:solidFill>
                  <a:srgbClr val="CBD5E1"/>
                </a:solidFill>
                <a:ea typeface="+mn-lt"/>
                <a:cs typeface="+mn-lt"/>
              </a:rPr>
              <a:t> (Accessed: 28 November 2025)</a:t>
            </a:r>
            <a:endParaRPr lang="en-US" dirty="0">
              <a:solidFill>
                <a:srgbClr val="CBD5E1"/>
              </a:solidFill>
              <a:ea typeface="Calibri"/>
              <a:cs typeface="Calibri"/>
            </a:endParaRPr>
          </a:p>
          <a:p>
            <a:pPr>
              <a:buClr>
                <a:srgbClr val="FFFFFF"/>
              </a:buClr>
            </a:pPr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279683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CBECFFDC-94DB-4DA3-94FE-22FEDDA8FA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DC895F7-4E59-40FB-87DD-ACE47F94C1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62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16" descr="Different colored question marks">
            <a:extLst>
              <a:ext uri="{FF2B5EF4-FFF2-40B4-BE49-F238E27FC236}">
                <a16:creationId xmlns:a16="http://schemas.microsoft.com/office/drawing/2014/main" id="{A1EE2CA6-6E59-5890-BE49-F7898AB318BF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</a:blip>
          <a:srcRect r="-2" b="-2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1A4C720E-710D-44F8-A8D7-2BAA61E181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51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8" y="893"/>
            <a:ext cx="12188825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6602339-DFC8-5A35-CEDA-310B74F3E4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2399" y="1844524"/>
            <a:ext cx="7197726" cy="242146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8000" dirty="0"/>
              <a:t>Thank You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9A6ABF-7116-147F-3AA1-2CC210A5BA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62399" y="4385732"/>
            <a:ext cx="7197726" cy="140546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r">
              <a:buNone/>
            </a:pPr>
            <a:r>
              <a:rPr lang="en-US" sz="3600" cap="all" dirty="0"/>
              <a:t>Any Questions?</a:t>
            </a:r>
            <a:endParaRPr lang="en-US" sz="3600" cap="all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22403947"/>
      </p:ext>
    </p:extLst>
  </p:cSld>
  <p:clrMapOvr>
    <a:masterClrMapping/>
  </p:clrMapOvr>
  <p:transition spd="slow">
    <p:wheel spokes="1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Celestial</vt:lpstr>
      <vt:lpstr>Transforming Data into Design Decision  Created by  Roksana Gizynska 2422919 Module name: Digital Skills for  Personal and Professional  Growth (BMSW4008)  </vt:lpstr>
      <vt:lpstr>Project Overview </vt:lpstr>
      <vt:lpstr>Market Research Questionnaire </vt:lpstr>
      <vt:lpstr>Key Research Finding </vt:lpstr>
      <vt:lpstr>PowerPoint Presentation</vt:lpstr>
      <vt:lpstr>PowerPoint Presentation</vt:lpstr>
      <vt:lpstr>Marketing Materials Aligned with Insights </vt:lpstr>
      <vt:lpstr>Creating the Video   Advertisement  </vt:lpstr>
      <vt:lpstr>PowerPoint Presentation</vt:lpstr>
      <vt:lpstr>How Research  Shaped this video?</vt:lpstr>
      <vt:lpstr>Reflection:  What I have learnt and What new skills I developed?</vt:lpstr>
      <vt:lpstr> What Skills I need to  Going Forward?  </vt:lpstr>
      <vt:lpstr>Research-to-Reality FrameworK</vt:lpstr>
      <vt:lpstr> Business Impact Summary </vt:lpstr>
      <vt:lpstr>References  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1448</cp:revision>
  <dcterms:created xsi:type="dcterms:W3CDTF">2025-11-30T12:41:25Z</dcterms:created>
  <dcterms:modified xsi:type="dcterms:W3CDTF">2025-12-01T01:33:16Z</dcterms:modified>
</cp:coreProperties>
</file>