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1"/>
  </p:notesMasterIdLst>
  <p:sldIdLst>
    <p:sldId id="256" r:id="rId2"/>
    <p:sldId id="257" r:id="rId3"/>
    <p:sldId id="271" r:id="rId4"/>
    <p:sldId id="270" r:id="rId5"/>
    <p:sldId id="259" r:id="rId6"/>
    <p:sldId id="272" r:id="rId7"/>
    <p:sldId id="273" r:id="rId8"/>
    <p:sldId id="269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568B2B8-5429-4E7C-87F4-8EA303A4A748}">
          <p14:sldIdLst>
            <p14:sldId id="256"/>
            <p14:sldId id="257"/>
            <p14:sldId id="271"/>
            <p14:sldId id="270"/>
            <p14:sldId id="259"/>
            <p14:sldId id="272"/>
            <p14:sldId id="273"/>
            <p14:sldId id="269"/>
            <p14:sldId id="26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4A8B99-854F-408F-9A9F-40AF5A6153CC}" v="88" dt="2022-10-06T21:12:29.0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91" autoAdjust="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banke atoyebi" userId="158a6fb2e68303c4" providerId="LiveId" clId="{064A8B99-854F-408F-9A9F-40AF5A6153CC}"/>
    <pc:docChg chg="undo redo custSel addSld delSld modSld modSection">
      <pc:chgData name="adebanke atoyebi" userId="158a6fb2e68303c4" providerId="LiveId" clId="{064A8B99-854F-408F-9A9F-40AF5A6153CC}" dt="2022-10-06T21:15:16.558" v="348" actId="20577"/>
      <pc:docMkLst>
        <pc:docMk/>
      </pc:docMkLst>
      <pc:sldChg chg="modSp mod">
        <pc:chgData name="adebanke atoyebi" userId="158a6fb2e68303c4" providerId="LiveId" clId="{064A8B99-854F-408F-9A9F-40AF5A6153CC}" dt="2022-10-06T21:15:16.558" v="348" actId="20577"/>
        <pc:sldMkLst>
          <pc:docMk/>
          <pc:sldMk cId="1162506745" sldId="256"/>
        </pc:sldMkLst>
        <pc:spChg chg="mod">
          <ac:chgData name="adebanke atoyebi" userId="158a6fb2e68303c4" providerId="LiveId" clId="{064A8B99-854F-408F-9A9F-40AF5A6153CC}" dt="2022-10-06T21:15:16.558" v="348" actId="20577"/>
          <ac:spMkLst>
            <pc:docMk/>
            <pc:sldMk cId="1162506745" sldId="256"/>
            <ac:spMk id="5" creationId="{13439677-2EB0-9470-7B24-2698AAC5E28C}"/>
          </ac:spMkLst>
        </pc:spChg>
      </pc:sldChg>
      <pc:sldChg chg="addSp delSp modSp mod modTransition modAnim">
        <pc:chgData name="adebanke atoyebi" userId="158a6fb2e68303c4" providerId="LiveId" clId="{064A8B99-854F-408F-9A9F-40AF5A6153CC}" dt="2022-10-05T17:01:26.270" v="297"/>
        <pc:sldMkLst>
          <pc:docMk/>
          <pc:sldMk cId="3038869681" sldId="257"/>
        </pc:sldMkLst>
        <pc:spChg chg="mod">
          <ac:chgData name="adebanke atoyebi" userId="158a6fb2e68303c4" providerId="LiveId" clId="{064A8B99-854F-408F-9A9F-40AF5A6153CC}" dt="2022-10-05T00:16:44.992" v="209" actId="255"/>
          <ac:spMkLst>
            <pc:docMk/>
            <pc:sldMk cId="3038869681" sldId="257"/>
            <ac:spMk id="2" creationId="{9ECE9F2A-D22D-E73C-05DD-ADC5B800B8A5}"/>
          </ac:spMkLst>
        </pc:spChg>
        <pc:spChg chg="mod">
          <ac:chgData name="adebanke atoyebi" userId="158a6fb2e68303c4" providerId="LiveId" clId="{064A8B99-854F-408F-9A9F-40AF5A6153CC}" dt="2022-10-05T00:16:17.443" v="207" actId="2711"/>
          <ac:spMkLst>
            <pc:docMk/>
            <pc:sldMk cId="3038869681" sldId="257"/>
            <ac:spMk id="3" creationId="{664BC1DA-3139-3EDD-70FA-75A8D789EF1B}"/>
          </ac:spMkLst>
        </pc:spChg>
        <pc:picChg chg="add del mod ord">
          <ac:chgData name="adebanke atoyebi" userId="158a6fb2e68303c4" providerId="LiveId" clId="{064A8B99-854F-408F-9A9F-40AF5A6153CC}" dt="2022-10-05T17:01:26.270" v="297"/>
          <ac:picMkLst>
            <pc:docMk/>
            <pc:sldMk cId="3038869681" sldId="257"/>
            <ac:picMk id="6" creationId="{709FDEA2-0ED2-37A2-A2E6-B2A08C5155D3}"/>
          </ac:picMkLst>
        </pc:picChg>
        <pc:picChg chg="add mod">
          <ac:chgData name="adebanke atoyebi" userId="158a6fb2e68303c4" providerId="LiveId" clId="{064A8B99-854F-408F-9A9F-40AF5A6153CC}" dt="2022-10-05T17:01:26.270" v="297"/>
          <ac:picMkLst>
            <pc:docMk/>
            <pc:sldMk cId="3038869681" sldId="257"/>
            <ac:picMk id="8" creationId="{A64D0FD9-531E-3190-ED6C-68941743A6A4}"/>
          </ac:picMkLst>
        </pc:picChg>
        <pc:picChg chg="del">
          <ac:chgData name="adebanke atoyebi" userId="158a6fb2e68303c4" providerId="LiveId" clId="{064A8B99-854F-408F-9A9F-40AF5A6153CC}" dt="2022-10-05T17:00:41.130" v="296"/>
          <ac:picMkLst>
            <pc:docMk/>
            <pc:sldMk cId="3038869681" sldId="257"/>
            <ac:picMk id="23" creationId="{CDC3011F-26B0-4DBD-2338-C9DC8E0B4602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6T20:26:14.016" v="326"/>
        <pc:sldMkLst>
          <pc:docMk/>
          <pc:sldMk cId="43754454" sldId="258"/>
        </pc:sldMkLst>
        <pc:spChg chg="mod">
          <ac:chgData name="adebanke atoyebi" userId="158a6fb2e68303c4" providerId="LiveId" clId="{064A8B99-854F-408F-9A9F-40AF5A6153CC}" dt="2022-10-05T00:19:04.791" v="220" actId="122"/>
          <ac:spMkLst>
            <pc:docMk/>
            <pc:sldMk cId="43754454" sldId="258"/>
            <ac:spMk id="2" creationId="{0BC79803-CB3C-446D-770E-AF2732CD2B53}"/>
          </ac:spMkLst>
        </pc:spChg>
        <pc:spChg chg="mod">
          <ac:chgData name="adebanke atoyebi" userId="158a6fb2e68303c4" providerId="LiveId" clId="{064A8B99-854F-408F-9A9F-40AF5A6153CC}" dt="2022-10-05T00:18:43.458" v="219" actId="14100"/>
          <ac:spMkLst>
            <pc:docMk/>
            <pc:sldMk cId="43754454" sldId="258"/>
            <ac:spMk id="3" creationId="{E9ECF5F4-80A9-2B91-964F-2B7DD5043435}"/>
          </ac:spMkLst>
        </pc:spChg>
        <pc:picChg chg="add del mod">
          <ac:chgData name="adebanke atoyebi" userId="158a6fb2e68303c4" providerId="LiveId" clId="{064A8B99-854F-408F-9A9F-40AF5A6153CC}" dt="2022-10-06T20:26:14.016" v="326"/>
          <ac:picMkLst>
            <pc:docMk/>
            <pc:sldMk cId="43754454" sldId="258"/>
            <ac:picMk id="6" creationId="{25D45037-6DA8-804B-F1F8-CE2982E314A5}"/>
          </ac:picMkLst>
        </pc:picChg>
        <pc:picChg chg="add mod">
          <ac:chgData name="adebanke atoyebi" userId="158a6fb2e68303c4" providerId="LiveId" clId="{064A8B99-854F-408F-9A9F-40AF5A6153CC}" dt="2022-10-06T20:26:14.016" v="326"/>
          <ac:picMkLst>
            <pc:docMk/>
            <pc:sldMk cId="43754454" sldId="258"/>
            <ac:picMk id="7" creationId="{CC94547E-1B66-4B07-D99F-EA62CB6329CB}"/>
          </ac:picMkLst>
        </pc:picChg>
        <pc:picChg chg="del">
          <ac:chgData name="adebanke atoyebi" userId="158a6fb2e68303c4" providerId="LiveId" clId="{064A8B99-854F-408F-9A9F-40AF5A6153CC}" dt="2022-10-06T20:25:01.586" v="325"/>
          <ac:picMkLst>
            <pc:docMk/>
            <pc:sldMk cId="43754454" sldId="258"/>
            <ac:picMk id="15" creationId="{8430C06D-E393-1657-1DFA-1307D4CAE2FE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5T17:08:00.556" v="300"/>
        <pc:sldMkLst>
          <pc:docMk/>
          <pc:sldMk cId="3629791955" sldId="259"/>
        </pc:sldMkLst>
        <pc:spChg chg="mod">
          <ac:chgData name="adebanke atoyebi" userId="158a6fb2e68303c4" providerId="LiveId" clId="{064A8B99-854F-408F-9A9F-40AF5A6153CC}" dt="2022-10-05T00:19:34.572" v="222" actId="255"/>
          <ac:spMkLst>
            <pc:docMk/>
            <pc:sldMk cId="3629791955" sldId="259"/>
            <ac:spMk id="2" creationId="{02901CD6-9A39-C59A-FFA6-618057556B76}"/>
          </ac:spMkLst>
        </pc:spChg>
        <pc:graphicFrameChg chg="mod">
          <ac:chgData name="adebanke atoyebi" userId="158a6fb2e68303c4" providerId="LiveId" clId="{064A8B99-854F-408F-9A9F-40AF5A6153CC}" dt="2022-10-05T00:21:11.619" v="228" actId="2711"/>
          <ac:graphicFrameMkLst>
            <pc:docMk/>
            <pc:sldMk cId="3629791955" sldId="259"/>
            <ac:graphicFrameMk id="5" creationId="{EBC20035-AB39-FD40-B681-F7A5E2231861}"/>
          </ac:graphicFrameMkLst>
        </pc:graphicFrameChg>
        <pc:picChg chg="add del mod">
          <ac:chgData name="adebanke atoyebi" userId="158a6fb2e68303c4" providerId="LiveId" clId="{064A8B99-854F-408F-9A9F-40AF5A6153CC}" dt="2022-10-05T17:08:00.556" v="300"/>
          <ac:picMkLst>
            <pc:docMk/>
            <pc:sldMk cId="3629791955" sldId="259"/>
            <ac:picMk id="6" creationId="{94163221-6625-4F36-E474-2C83893A1075}"/>
          </ac:picMkLst>
        </pc:picChg>
        <pc:picChg chg="add mod">
          <ac:chgData name="adebanke atoyebi" userId="158a6fb2e68303c4" providerId="LiveId" clId="{064A8B99-854F-408F-9A9F-40AF5A6153CC}" dt="2022-10-05T17:08:00.556" v="300"/>
          <ac:picMkLst>
            <pc:docMk/>
            <pc:sldMk cId="3629791955" sldId="259"/>
            <ac:picMk id="7" creationId="{0BCD478A-4615-E574-BD9C-B5FEB0AB5FA1}"/>
          </ac:picMkLst>
        </pc:picChg>
        <pc:picChg chg="del">
          <ac:chgData name="adebanke atoyebi" userId="158a6fb2e68303c4" providerId="LiveId" clId="{064A8B99-854F-408F-9A9F-40AF5A6153CC}" dt="2022-10-05T17:06:47.072" v="299"/>
          <ac:picMkLst>
            <pc:docMk/>
            <pc:sldMk cId="3629791955" sldId="259"/>
            <ac:picMk id="16" creationId="{FDFAE400-4466-35EE-BDCC-800AB0D793FB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5T17:18:05.550" v="305"/>
        <pc:sldMkLst>
          <pc:docMk/>
          <pc:sldMk cId="0" sldId="261"/>
        </pc:sldMkLst>
        <pc:spChg chg="mod">
          <ac:chgData name="adebanke atoyebi" userId="158a6fb2e68303c4" providerId="LiveId" clId="{064A8B99-854F-408F-9A9F-40AF5A6153CC}" dt="2022-10-05T00:21:42.703" v="232" actId="255"/>
          <ac:spMkLst>
            <pc:docMk/>
            <pc:sldMk cId="0" sldId="261"/>
            <ac:spMk id="2" creationId="{00000000-0000-0000-0000-000000000000}"/>
          </ac:spMkLst>
        </pc:spChg>
        <pc:picChg chg="del">
          <ac:chgData name="adebanke atoyebi" userId="158a6fb2e68303c4" providerId="LiveId" clId="{064A8B99-854F-408F-9A9F-40AF5A6153CC}" dt="2022-10-05T17:17:32.925" v="304"/>
          <ac:picMkLst>
            <pc:docMk/>
            <pc:sldMk cId="0" sldId="261"/>
            <ac:picMk id="6" creationId="{A846590E-5315-4269-8CCC-F1198BDEE1E0}"/>
          </ac:picMkLst>
        </pc:picChg>
        <pc:picChg chg="add del mod">
          <ac:chgData name="adebanke atoyebi" userId="158a6fb2e68303c4" providerId="LiveId" clId="{064A8B99-854F-408F-9A9F-40AF5A6153CC}" dt="2022-10-05T17:18:05.550" v="305"/>
          <ac:picMkLst>
            <pc:docMk/>
            <pc:sldMk cId="0" sldId="261"/>
            <ac:picMk id="7" creationId="{7D795359-0C32-FF27-546E-3FC2063B0640}"/>
          </ac:picMkLst>
        </pc:picChg>
        <pc:picChg chg="add mod">
          <ac:chgData name="adebanke atoyebi" userId="158a6fb2e68303c4" providerId="LiveId" clId="{064A8B99-854F-408F-9A9F-40AF5A6153CC}" dt="2022-10-05T17:18:05.550" v="305"/>
          <ac:picMkLst>
            <pc:docMk/>
            <pc:sldMk cId="0" sldId="261"/>
            <ac:picMk id="9" creationId="{76D74E71-84EB-CD16-FF6F-AF2C1C52C159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5T09:17:15.604" v="278"/>
        <pc:sldMkLst>
          <pc:docMk/>
          <pc:sldMk cId="0" sldId="262"/>
        </pc:sldMkLst>
        <pc:spChg chg="mod">
          <ac:chgData name="adebanke atoyebi" userId="158a6fb2e68303c4" providerId="LiveId" clId="{064A8B99-854F-408F-9A9F-40AF5A6153CC}" dt="2022-10-05T00:22:29.189" v="234" actId="255"/>
          <ac:spMkLst>
            <pc:docMk/>
            <pc:sldMk cId="0" sldId="262"/>
            <ac:spMk id="2" creationId="{00000000-0000-0000-0000-000000000000}"/>
          </ac:spMkLst>
        </pc:spChg>
        <pc:picChg chg="add del mod">
          <ac:chgData name="adebanke atoyebi" userId="158a6fb2e68303c4" providerId="LiveId" clId="{064A8B99-854F-408F-9A9F-40AF5A6153CC}" dt="2022-10-05T08:37:21.413" v="268"/>
          <ac:picMkLst>
            <pc:docMk/>
            <pc:sldMk cId="0" sldId="262"/>
            <ac:picMk id="5" creationId="{0AAFFD3F-AC1C-066F-4CDE-4F71193EBF13}"/>
          </ac:picMkLst>
        </pc:picChg>
        <pc:picChg chg="add del mod ord">
          <ac:chgData name="adebanke atoyebi" userId="158a6fb2e68303c4" providerId="LiveId" clId="{064A8B99-854F-408F-9A9F-40AF5A6153CC}" dt="2022-10-05T00:32:47.947" v="250"/>
          <ac:picMkLst>
            <pc:docMk/>
            <pc:sldMk cId="0" sldId="262"/>
            <ac:picMk id="5" creationId="{D6D4580B-3267-EB81-D756-208096FE3F70}"/>
          </ac:picMkLst>
        </pc:picChg>
        <pc:picChg chg="add del mod">
          <ac:chgData name="adebanke atoyebi" userId="158a6fb2e68303c4" providerId="LiveId" clId="{064A8B99-854F-408F-9A9F-40AF5A6153CC}" dt="2022-10-05T00:28:19.899" v="246"/>
          <ac:picMkLst>
            <pc:docMk/>
            <pc:sldMk cId="0" sldId="262"/>
            <ac:picMk id="7" creationId="{2A5BA923-CFE7-26ED-D33B-C5921A4D39B2}"/>
          </ac:picMkLst>
        </pc:picChg>
        <pc:picChg chg="add del mod">
          <ac:chgData name="adebanke atoyebi" userId="158a6fb2e68303c4" providerId="LiveId" clId="{064A8B99-854F-408F-9A9F-40AF5A6153CC}" dt="2022-10-05T00:33:20.174" v="252"/>
          <ac:picMkLst>
            <pc:docMk/>
            <pc:sldMk cId="0" sldId="262"/>
            <ac:picMk id="7" creationId="{49846947-8273-515E-1ED9-AA25E4292236}"/>
          </ac:picMkLst>
        </pc:picChg>
        <pc:picChg chg="del">
          <ac:chgData name="adebanke atoyebi" userId="158a6fb2e68303c4" providerId="LiveId" clId="{064A8B99-854F-408F-9A9F-40AF5A6153CC}" dt="2022-10-05T08:37:05.751" v="267"/>
          <ac:picMkLst>
            <pc:docMk/>
            <pc:sldMk cId="0" sldId="262"/>
            <ac:picMk id="7" creationId="{656A6633-6D24-A223-7857-8CC7584DE1D1}"/>
          </ac:picMkLst>
        </pc:picChg>
        <pc:picChg chg="add del mod">
          <ac:chgData name="adebanke atoyebi" userId="158a6fb2e68303c4" providerId="LiveId" clId="{064A8B99-854F-408F-9A9F-40AF5A6153CC}" dt="2022-10-05T09:14:22.587" v="274"/>
          <ac:picMkLst>
            <pc:docMk/>
            <pc:sldMk cId="0" sldId="262"/>
            <ac:picMk id="9" creationId="{1055C69D-AFEA-4536-4259-9C4C5D89832A}"/>
          </ac:picMkLst>
        </pc:picChg>
        <pc:picChg chg="add del mod">
          <ac:chgData name="adebanke atoyebi" userId="158a6fb2e68303c4" providerId="LiveId" clId="{064A8B99-854F-408F-9A9F-40AF5A6153CC}" dt="2022-10-05T00:30:03.115" v="247"/>
          <ac:picMkLst>
            <pc:docMk/>
            <pc:sldMk cId="0" sldId="262"/>
            <ac:picMk id="10" creationId="{771264B2-BE29-8B87-3CD4-D6C8699A8FB1}"/>
          </ac:picMkLst>
        </pc:picChg>
        <pc:picChg chg="add del mod">
          <ac:chgData name="adebanke atoyebi" userId="158a6fb2e68303c4" providerId="LiveId" clId="{064A8B99-854F-408F-9A9F-40AF5A6153CC}" dt="2022-10-05T00:31:06.256" v="249"/>
          <ac:picMkLst>
            <pc:docMk/>
            <pc:sldMk cId="0" sldId="262"/>
            <ac:picMk id="11" creationId="{279427A7-924F-19DE-8D19-C6AEA85BD753}"/>
          </ac:picMkLst>
        </pc:picChg>
        <pc:picChg chg="add del mod ord">
          <ac:chgData name="adebanke atoyebi" userId="158a6fb2e68303c4" providerId="LiveId" clId="{064A8B99-854F-408F-9A9F-40AF5A6153CC}" dt="2022-10-05T00:35:02.291" v="253"/>
          <ac:picMkLst>
            <pc:docMk/>
            <pc:sldMk cId="0" sldId="262"/>
            <ac:picMk id="12" creationId="{235710EE-C70C-E939-2724-20A0F377C1F8}"/>
          </ac:picMkLst>
        </pc:picChg>
        <pc:picChg chg="add del mod">
          <ac:chgData name="adebanke atoyebi" userId="158a6fb2e68303c4" providerId="LiveId" clId="{064A8B99-854F-408F-9A9F-40AF5A6153CC}" dt="2022-10-05T00:36:33.249" v="255"/>
          <ac:picMkLst>
            <pc:docMk/>
            <pc:sldMk cId="0" sldId="262"/>
            <ac:picMk id="13" creationId="{6B00F042-E0DF-396B-5288-BB069303D22B}"/>
          </ac:picMkLst>
        </pc:picChg>
        <pc:picChg chg="add del mod">
          <ac:chgData name="adebanke atoyebi" userId="158a6fb2e68303c4" providerId="LiveId" clId="{064A8B99-854F-408F-9A9F-40AF5A6153CC}" dt="2022-10-05T09:15:53.555" v="277"/>
          <ac:picMkLst>
            <pc:docMk/>
            <pc:sldMk cId="0" sldId="262"/>
            <ac:picMk id="15" creationId="{CA530CB0-8A00-987D-5028-36E61DE61D5B}"/>
          </ac:picMkLst>
        </pc:picChg>
        <pc:picChg chg="add del mod">
          <ac:chgData name="adebanke atoyebi" userId="158a6fb2e68303c4" providerId="LiveId" clId="{064A8B99-854F-408F-9A9F-40AF5A6153CC}" dt="2022-10-05T09:17:15.604" v="278"/>
          <ac:picMkLst>
            <pc:docMk/>
            <pc:sldMk cId="0" sldId="262"/>
            <ac:picMk id="18" creationId="{00722523-BE40-A516-D86A-B728CDD621C4}"/>
          </ac:picMkLst>
        </pc:picChg>
        <pc:picChg chg="add mod">
          <ac:chgData name="adebanke atoyebi" userId="158a6fb2e68303c4" providerId="LiveId" clId="{064A8B99-854F-408F-9A9F-40AF5A6153CC}" dt="2022-10-05T09:17:15.604" v="278"/>
          <ac:picMkLst>
            <pc:docMk/>
            <pc:sldMk cId="0" sldId="262"/>
            <ac:picMk id="19" creationId="{3200F2E9-2918-13CC-D19D-21383A82C534}"/>
          </ac:picMkLst>
        </pc:picChg>
        <pc:picChg chg="add del mod ord">
          <ac:chgData name="adebanke atoyebi" userId="158a6fb2e68303c4" providerId="LiveId" clId="{064A8B99-854F-408F-9A9F-40AF5A6153CC}" dt="2022-10-05T00:36:37.396" v="256"/>
          <ac:picMkLst>
            <pc:docMk/>
            <pc:sldMk cId="0" sldId="262"/>
            <ac:picMk id="19" creationId="{4834E116-1EF2-A071-22A3-0DA448A3940C}"/>
          </ac:picMkLst>
        </pc:picChg>
        <pc:picChg chg="add del mod">
          <ac:chgData name="adebanke atoyebi" userId="158a6fb2e68303c4" providerId="LiveId" clId="{064A8B99-854F-408F-9A9F-40AF5A6153CC}" dt="2022-10-05T00:38:30.631" v="259"/>
          <ac:picMkLst>
            <pc:docMk/>
            <pc:sldMk cId="0" sldId="262"/>
            <ac:picMk id="23" creationId="{3B689744-E1ED-43EA-4CCE-6E061EB8465C}"/>
          </ac:picMkLst>
        </pc:picChg>
        <pc:picChg chg="add del mod">
          <ac:chgData name="adebanke atoyebi" userId="158a6fb2e68303c4" providerId="LiveId" clId="{064A8B99-854F-408F-9A9F-40AF5A6153CC}" dt="2022-10-05T00:48:06.359" v="260"/>
          <ac:picMkLst>
            <pc:docMk/>
            <pc:sldMk cId="0" sldId="262"/>
            <ac:picMk id="24" creationId="{D383AAF8-47F2-9275-4960-4A0C84591C29}"/>
          </ac:picMkLst>
        </pc:picChg>
        <pc:picChg chg="add del mod">
          <ac:chgData name="adebanke atoyebi" userId="158a6fb2e68303c4" providerId="LiveId" clId="{064A8B99-854F-408F-9A9F-40AF5A6153CC}" dt="2022-10-05T01:04:09.982" v="265"/>
          <ac:picMkLst>
            <pc:docMk/>
            <pc:sldMk cId="0" sldId="262"/>
            <ac:picMk id="30" creationId="{EBFB41A3-11F3-FA87-803A-58C8769F6683}"/>
          </ac:picMkLst>
        </pc:picChg>
      </pc:sldChg>
      <pc:sldChg chg="addSp delSp modSp mod modTransition delAnim modAnim">
        <pc:chgData name="adebanke atoyebi" userId="158a6fb2e68303c4" providerId="LiveId" clId="{064A8B99-854F-408F-9A9F-40AF5A6153CC}" dt="2022-10-05T17:31:15.882" v="311"/>
        <pc:sldMkLst>
          <pc:docMk/>
          <pc:sldMk cId="0" sldId="263"/>
        </pc:sldMkLst>
        <pc:spChg chg="mod">
          <ac:chgData name="adebanke atoyebi" userId="158a6fb2e68303c4" providerId="LiveId" clId="{064A8B99-854F-408F-9A9F-40AF5A6153CC}" dt="2022-10-05T00:22:58.328" v="236" actId="255"/>
          <ac:spMkLst>
            <pc:docMk/>
            <pc:sldMk cId="0" sldId="263"/>
            <ac:spMk id="2" creationId="{00000000-0000-0000-0000-000000000000}"/>
          </ac:spMkLst>
        </pc:spChg>
        <pc:picChg chg="del">
          <ac:chgData name="adebanke atoyebi" userId="158a6fb2e68303c4" providerId="LiveId" clId="{064A8B99-854F-408F-9A9F-40AF5A6153CC}" dt="2022-10-05T08:38:27.535" v="269" actId="478"/>
          <ac:picMkLst>
            <pc:docMk/>
            <pc:sldMk cId="0" sldId="263"/>
            <ac:picMk id="6" creationId="{00F905FB-C723-C8B7-FFFD-5F2AA790CDD4}"/>
          </ac:picMkLst>
        </pc:picChg>
        <pc:picChg chg="add del mod ord">
          <ac:chgData name="adebanke atoyebi" userId="158a6fb2e68303c4" providerId="LiveId" clId="{064A8B99-854F-408F-9A9F-40AF5A6153CC}" dt="2022-10-05T17:28:48.240" v="308"/>
          <ac:picMkLst>
            <pc:docMk/>
            <pc:sldMk cId="0" sldId="263"/>
            <ac:picMk id="6" creationId="{0B49D506-7DCC-0245-DC15-27A4F817BF10}"/>
          </ac:picMkLst>
        </pc:picChg>
        <pc:picChg chg="mod">
          <ac:chgData name="adebanke atoyebi" userId="158a6fb2e68303c4" providerId="LiveId" clId="{064A8B99-854F-408F-9A9F-40AF5A6153CC}" dt="2022-10-05T01:01:21.065" v="262" actId="1076"/>
          <ac:picMkLst>
            <pc:docMk/>
            <pc:sldMk cId="0" sldId="263"/>
            <ac:picMk id="7" creationId="{00000000-0000-0000-0000-000000000000}"/>
          </ac:picMkLst>
        </pc:picChg>
        <pc:picChg chg="add del mod">
          <ac:chgData name="adebanke atoyebi" userId="158a6fb2e68303c4" providerId="LiveId" clId="{064A8B99-854F-408F-9A9F-40AF5A6153CC}" dt="2022-10-05T17:30:33.111" v="310"/>
          <ac:picMkLst>
            <pc:docMk/>
            <pc:sldMk cId="0" sldId="263"/>
            <ac:picMk id="9" creationId="{F14F4571-6690-5504-7F32-97FC5AFF80E1}"/>
          </ac:picMkLst>
        </pc:picChg>
        <pc:picChg chg="add del mod">
          <ac:chgData name="adebanke atoyebi" userId="158a6fb2e68303c4" providerId="LiveId" clId="{064A8B99-854F-408F-9A9F-40AF5A6153CC}" dt="2022-10-05T01:04:00.357" v="264"/>
          <ac:picMkLst>
            <pc:docMk/>
            <pc:sldMk cId="0" sldId="263"/>
            <ac:picMk id="11" creationId="{D880E0EA-791B-B42E-5DBC-B7250D9FA162}"/>
          </ac:picMkLst>
        </pc:picChg>
        <pc:picChg chg="add del mod ord">
          <ac:chgData name="adebanke atoyebi" userId="158a6fb2e68303c4" providerId="LiveId" clId="{064A8B99-854F-408F-9A9F-40AF5A6153CC}" dt="2022-10-05T17:31:15.882" v="311"/>
          <ac:picMkLst>
            <pc:docMk/>
            <pc:sldMk cId="0" sldId="263"/>
            <ac:picMk id="14" creationId="{81D61A98-E149-BCBD-6F2E-A12C787A260C}"/>
          </ac:picMkLst>
        </pc:picChg>
        <pc:picChg chg="add mod">
          <ac:chgData name="adebanke atoyebi" userId="158a6fb2e68303c4" providerId="LiveId" clId="{064A8B99-854F-408F-9A9F-40AF5A6153CC}" dt="2022-10-05T17:31:15.882" v="311"/>
          <ac:picMkLst>
            <pc:docMk/>
            <pc:sldMk cId="0" sldId="263"/>
            <ac:picMk id="15" creationId="{67FDBF35-60AD-3C9C-A5B4-A33D0E3CF6A0}"/>
          </ac:picMkLst>
        </pc:picChg>
        <pc:picChg chg="add del mod">
          <ac:chgData name="adebanke atoyebi" userId="158a6fb2e68303c4" providerId="LiveId" clId="{064A8B99-854F-408F-9A9F-40AF5A6153CC}" dt="2022-10-05T09:19:27.934" v="281"/>
          <ac:picMkLst>
            <pc:docMk/>
            <pc:sldMk cId="0" sldId="263"/>
            <ac:picMk id="17" creationId="{6172B515-A9FD-2B72-9682-ABC0A342B641}"/>
          </ac:picMkLst>
        </pc:picChg>
        <pc:picChg chg="add del mod">
          <ac:chgData name="adebanke atoyebi" userId="158a6fb2e68303c4" providerId="LiveId" clId="{064A8B99-854F-408F-9A9F-40AF5A6153CC}" dt="2022-10-05T17:28:05.487" v="307"/>
          <ac:picMkLst>
            <pc:docMk/>
            <pc:sldMk cId="0" sldId="263"/>
            <ac:picMk id="18" creationId="{D11AE61B-1BF4-3A14-F8DB-1940F38300D4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5T17:38:36.839" v="317"/>
        <pc:sldMkLst>
          <pc:docMk/>
          <pc:sldMk cId="0" sldId="264"/>
        </pc:sldMkLst>
        <pc:spChg chg="mod">
          <ac:chgData name="adebanke atoyebi" userId="158a6fb2e68303c4" providerId="LiveId" clId="{064A8B99-854F-408F-9A9F-40AF5A6153CC}" dt="2022-10-05T00:24:01.777" v="241" actId="27636"/>
          <ac:spMkLst>
            <pc:docMk/>
            <pc:sldMk cId="0" sldId="264"/>
            <ac:spMk id="2" creationId="{00000000-0000-0000-0000-000000000000}"/>
          </ac:spMkLst>
        </pc:spChg>
        <pc:graphicFrameChg chg="mod">
          <ac:chgData name="adebanke atoyebi" userId="158a6fb2e68303c4" providerId="LiveId" clId="{064A8B99-854F-408F-9A9F-40AF5A6153CC}" dt="2022-10-05T00:24:38.314" v="243" actId="2711"/>
          <ac:graphicFrameMkLst>
            <pc:docMk/>
            <pc:sldMk cId="0" sldId="264"/>
            <ac:graphicFrameMk id="8" creationId="{E64A4BB4-A2FD-49EB-AC07-563CDAF84EB3}"/>
          </ac:graphicFrameMkLst>
        </pc:graphicFrameChg>
        <pc:picChg chg="add del mod ord">
          <ac:chgData name="adebanke atoyebi" userId="158a6fb2e68303c4" providerId="LiveId" clId="{064A8B99-854F-408F-9A9F-40AF5A6153CC}" dt="2022-10-05T17:35:09.726" v="314"/>
          <ac:picMkLst>
            <pc:docMk/>
            <pc:sldMk cId="0" sldId="264"/>
            <ac:picMk id="10" creationId="{F1926939-0210-790D-E259-5A13D661A9FB}"/>
          </ac:picMkLst>
        </pc:picChg>
        <pc:picChg chg="add del mod">
          <ac:chgData name="adebanke atoyebi" userId="158a6fb2e68303c4" providerId="LiveId" clId="{064A8B99-854F-408F-9A9F-40AF5A6153CC}" dt="2022-10-05T17:37:32.369" v="316"/>
          <ac:picMkLst>
            <pc:docMk/>
            <pc:sldMk cId="0" sldId="264"/>
            <ac:picMk id="11" creationId="{D6E8A956-0ADB-90B6-D0BA-72EBF5485AA2}"/>
          </ac:picMkLst>
        </pc:picChg>
        <pc:picChg chg="add del mod">
          <ac:chgData name="adebanke atoyebi" userId="158a6fb2e68303c4" providerId="LiveId" clId="{064A8B99-854F-408F-9A9F-40AF5A6153CC}" dt="2022-10-05T09:22:05.485" v="283"/>
          <ac:picMkLst>
            <pc:docMk/>
            <pc:sldMk cId="0" sldId="264"/>
            <ac:picMk id="13" creationId="{4A7FDA4B-18F9-10D2-9D65-6793DDEE78B2}"/>
          </ac:picMkLst>
        </pc:picChg>
        <pc:picChg chg="add del mod ord">
          <ac:chgData name="adebanke atoyebi" userId="158a6fb2e68303c4" providerId="LiveId" clId="{064A8B99-854F-408F-9A9F-40AF5A6153CC}" dt="2022-10-05T17:38:36.839" v="317"/>
          <ac:picMkLst>
            <pc:docMk/>
            <pc:sldMk cId="0" sldId="264"/>
            <ac:picMk id="16" creationId="{A0DABCB2-AF57-137D-D43E-D8F99583263B}"/>
          </ac:picMkLst>
        </pc:picChg>
        <pc:picChg chg="add mod">
          <ac:chgData name="adebanke atoyebi" userId="158a6fb2e68303c4" providerId="LiveId" clId="{064A8B99-854F-408F-9A9F-40AF5A6153CC}" dt="2022-10-05T17:38:36.839" v="317"/>
          <ac:picMkLst>
            <pc:docMk/>
            <pc:sldMk cId="0" sldId="264"/>
            <ac:picMk id="17" creationId="{294E0940-2946-B72F-5C48-44451A54FDFE}"/>
          </ac:picMkLst>
        </pc:picChg>
        <pc:picChg chg="add del mod">
          <ac:chgData name="adebanke atoyebi" userId="158a6fb2e68303c4" providerId="LiveId" clId="{064A8B99-854F-408F-9A9F-40AF5A6153CC}" dt="2022-10-05T09:24:21.450" v="286"/>
          <ac:picMkLst>
            <pc:docMk/>
            <pc:sldMk cId="0" sldId="264"/>
            <ac:picMk id="19" creationId="{5D38C839-957C-8593-E14D-C7D285CCF809}"/>
          </ac:picMkLst>
        </pc:picChg>
        <pc:picChg chg="add del mod">
          <ac:chgData name="adebanke atoyebi" userId="158a6fb2e68303c4" providerId="LiveId" clId="{064A8B99-854F-408F-9A9F-40AF5A6153CC}" dt="2022-10-05T09:25:39.861" v="287"/>
          <ac:picMkLst>
            <pc:docMk/>
            <pc:sldMk cId="0" sldId="264"/>
            <ac:picMk id="23" creationId="{73B63B93-9FEA-91A2-AFCC-97C22ED3E91E}"/>
          </ac:picMkLst>
        </pc:picChg>
        <pc:picChg chg="add del mod">
          <ac:chgData name="adebanke atoyebi" userId="158a6fb2e68303c4" providerId="LiveId" clId="{064A8B99-854F-408F-9A9F-40AF5A6153CC}" dt="2022-10-05T17:34:41.445" v="313"/>
          <ac:picMkLst>
            <pc:docMk/>
            <pc:sldMk cId="0" sldId="264"/>
            <ac:picMk id="24" creationId="{60153FC5-E961-F11A-1A12-BC0F347B2F44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5T17:47:53.693" v="320"/>
        <pc:sldMkLst>
          <pc:docMk/>
          <pc:sldMk cId="0" sldId="265"/>
        </pc:sldMkLst>
        <pc:spChg chg="mod">
          <ac:chgData name="adebanke atoyebi" userId="158a6fb2e68303c4" providerId="LiveId" clId="{064A8B99-854F-408F-9A9F-40AF5A6153CC}" dt="2022-10-04T17:40:23.336" v="21" actId="120"/>
          <ac:spMkLst>
            <pc:docMk/>
            <pc:sldMk cId="0" sldId="265"/>
            <ac:spMk id="2" creationId="{00000000-0000-0000-0000-000000000000}"/>
          </ac:spMkLst>
        </pc:spChg>
        <pc:spChg chg="mod">
          <ac:chgData name="adebanke atoyebi" userId="158a6fb2e68303c4" providerId="LiveId" clId="{064A8B99-854F-408F-9A9F-40AF5A6153CC}" dt="2022-10-04T17:41:31.461" v="27"/>
          <ac:spMkLst>
            <pc:docMk/>
            <pc:sldMk cId="0" sldId="265"/>
            <ac:spMk id="5" creationId="{00000000-0000-0000-0000-000000000000}"/>
          </ac:spMkLst>
        </pc:spChg>
        <pc:picChg chg="add del mod">
          <ac:chgData name="adebanke atoyebi" userId="158a6fb2e68303c4" providerId="LiveId" clId="{064A8B99-854F-408F-9A9F-40AF5A6153CC}" dt="2022-10-05T09:26:41.615" v="290"/>
          <ac:picMkLst>
            <pc:docMk/>
            <pc:sldMk cId="0" sldId="265"/>
            <ac:picMk id="12" creationId="{0A4835C3-AAD9-C7E0-72DD-57D82373ABEB}"/>
          </ac:picMkLst>
        </pc:picChg>
        <pc:picChg chg="add del mod ord">
          <ac:chgData name="adebanke atoyebi" userId="158a6fb2e68303c4" providerId="LiveId" clId="{064A8B99-854F-408F-9A9F-40AF5A6153CC}" dt="2022-10-05T17:47:53.693" v="320"/>
          <ac:picMkLst>
            <pc:docMk/>
            <pc:sldMk cId="0" sldId="265"/>
            <ac:picMk id="12" creationId="{6847BD58-9BA5-F0E2-525D-312C36E5670F}"/>
          </ac:picMkLst>
        </pc:picChg>
        <pc:picChg chg="add mod">
          <ac:chgData name="adebanke atoyebi" userId="158a6fb2e68303c4" providerId="LiveId" clId="{064A8B99-854F-408F-9A9F-40AF5A6153CC}" dt="2022-10-05T17:47:53.693" v="320"/>
          <ac:picMkLst>
            <pc:docMk/>
            <pc:sldMk cId="0" sldId="265"/>
            <ac:picMk id="13" creationId="{F56AA883-4B25-976C-5172-CD6185DC05D4}"/>
          </ac:picMkLst>
        </pc:picChg>
        <pc:picChg chg="add del mod">
          <ac:chgData name="adebanke atoyebi" userId="158a6fb2e68303c4" providerId="LiveId" clId="{064A8B99-854F-408F-9A9F-40AF5A6153CC}" dt="2022-10-05T09:28:13.908" v="291"/>
          <ac:picMkLst>
            <pc:docMk/>
            <pc:sldMk cId="0" sldId="265"/>
            <ac:picMk id="16" creationId="{0DA70662-6A98-235B-C826-EAE6711256AE}"/>
          </ac:picMkLst>
        </pc:picChg>
        <pc:picChg chg="add del mod">
          <ac:chgData name="adebanke atoyebi" userId="158a6fb2e68303c4" providerId="LiveId" clId="{064A8B99-854F-408F-9A9F-40AF5A6153CC}" dt="2022-10-05T17:47:06.856" v="319"/>
          <ac:picMkLst>
            <pc:docMk/>
            <pc:sldMk cId="0" sldId="265"/>
            <ac:picMk id="17" creationId="{0BE7C4B7-2D9C-C47B-B67A-0EEE172795D0}"/>
          </ac:picMkLst>
        </pc:picChg>
      </pc:sldChg>
      <pc:sldChg chg="addSp delSp modSp mod modTransition modAnim">
        <pc:chgData name="adebanke atoyebi" userId="158a6fb2e68303c4" providerId="LiveId" clId="{064A8B99-854F-408F-9A9F-40AF5A6153CC}" dt="2022-10-06T20:35:17.575" v="329"/>
        <pc:sldMkLst>
          <pc:docMk/>
          <pc:sldMk cId="0" sldId="266"/>
        </pc:sldMkLst>
        <pc:picChg chg="add del mod ord">
          <ac:chgData name="adebanke atoyebi" userId="158a6fb2e68303c4" providerId="LiveId" clId="{064A8B99-854F-408F-9A9F-40AF5A6153CC}" dt="2022-10-06T20:35:17.575" v="329"/>
          <ac:picMkLst>
            <pc:docMk/>
            <pc:sldMk cId="0" sldId="266"/>
            <ac:picMk id="6" creationId="{171B436A-AA72-FEA6-6916-474F78F5B904}"/>
          </ac:picMkLst>
        </pc:picChg>
        <pc:picChg chg="add del mod">
          <ac:chgData name="adebanke atoyebi" userId="158a6fb2e68303c4" providerId="LiveId" clId="{064A8B99-854F-408F-9A9F-40AF5A6153CC}" dt="2022-10-05T17:49:55.349" v="323"/>
          <ac:picMkLst>
            <pc:docMk/>
            <pc:sldMk cId="0" sldId="266"/>
            <ac:picMk id="7" creationId="{C19028B1-8B3C-1093-45BE-ACB904D1F04E}"/>
          </ac:picMkLst>
        </pc:picChg>
        <pc:picChg chg="add mod">
          <ac:chgData name="adebanke atoyebi" userId="158a6fb2e68303c4" providerId="LiveId" clId="{064A8B99-854F-408F-9A9F-40AF5A6153CC}" dt="2022-10-06T20:35:17.575" v="329"/>
          <ac:picMkLst>
            <pc:docMk/>
            <pc:sldMk cId="0" sldId="266"/>
            <ac:picMk id="7" creationId="{E720BDA5-A532-2AA7-0626-0F6C53D53F75}"/>
          </ac:picMkLst>
        </pc:picChg>
        <pc:picChg chg="add del mod">
          <ac:chgData name="adebanke atoyebi" userId="158a6fb2e68303c4" providerId="LiveId" clId="{064A8B99-854F-408F-9A9F-40AF5A6153CC}" dt="2022-10-06T20:34:56.521" v="328"/>
          <ac:picMkLst>
            <pc:docMk/>
            <pc:sldMk cId="0" sldId="266"/>
            <ac:picMk id="8" creationId="{D751D3C0-6BD8-C98F-7CC1-457EB7B0DB22}"/>
          </ac:picMkLst>
        </pc:picChg>
        <pc:picChg chg="add del mod">
          <ac:chgData name="adebanke atoyebi" userId="158a6fb2e68303c4" providerId="LiveId" clId="{064A8B99-854F-408F-9A9F-40AF5A6153CC}" dt="2022-10-05T09:29:48.625" v="293"/>
          <ac:picMkLst>
            <pc:docMk/>
            <pc:sldMk cId="0" sldId="266"/>
            <ac:picMk id="10" creationId="{92774504-2E11-5A7F-7414-F00566ACB4CD}"/>
          </ac:picMkLst>
        </pc:picChg>
        <pc:picChg chg="add del mod">
          <ac:chgData name="adebanke atoyebi" userId="158a6fb2e68303c4" providerId="LiveId" clId="{064A8B99-854F-408F-9A9F-40AF5A6153CC}" dt="2022-10-05T17:49:18.243" v="322"/>
          <ac:picMkLst>
            <pc:docMk/>
            <pc:sldMk cId="0" sldId="266"/>
            <ac:picMk id="19" creationId="{ADBFB0C0-B926-1537-B6F3-8BE9D2112DFC}"/>
          </ac:picMkLst>
        </pc:picChg>
      </pc:sldChg>
      <pc:sldChg chg="addSp delSp modSp mod">
        <pc:chgData name="adebanke atoyebi" userId="158a6fb2e68303c4" providerId="LiveId" clId="{064A8B99-854F-408F-9A9F-40AF5A6153CC}" dt="2022-10-06T21:09:10.566" v="332"/>
        <pc:sldMkLst>
          <pc:docMk/>
          <pc:sldMk cId="0" sldId="267"/>
        </pc:sldMkLst>
        <pc:spChg chg="mod">
          <ac:chgData name="adebanke atoyebi" userId="158a6fb2e68303c4" providerId="LiveId" clId="{064A8B99-854F-408F-9A9F-40AF5A6153CC}" dt="2022-10-05T00:10:32.009" v="179" actId="255"/>
          <ac:spMkLst>
            <pc:docMk/>
            <pc:sldMk cId="0" sldId="267"/>
            <ac:spMk id="2" creationId="{00000000-0000-0000-0000-000000000000}"/>
          </ac:spMkLst>
        </pc:spChg>
        <pc:spChg chg="mod">
          <ac:chgData name="adebanke atoyebi" userId="158a6fb2e68303c4" providerId="LiveId" clId="{064A8B99-854F-408F-9A9F-40AF5A6153CC}" dt="2022-10-05T00:13:00.703" v="206" actId="12"/>
          <ac:spMkLst>
            <pc:docMk/>
            <pc:sldMk cId="0" sldId="267"/>
            <ac:spMk id="3" creationId="{00000000-0000-0000-0000-000000000000}"/>
          </ac:spMkLst>
        </pc:spChg>
        <pc:graphicFrameChg chg="add del mod">
          <ac:chgData name="adebanke atoyebi" userId="158a6fb2e68303c4" providerId="LiveId" clId="{064A8B99-854F-408F-9A9F-40AF5A6153CC}" dt="2022-10-05T00:07:50.233" v="146" actId="478"/>
          <ac:graphicFrameMkLst>
            <pc:docMk/>
            <pc:sldMk cId="0" sldId="267"/>
            <ac:graphicFrameMk id="4" creationId="{CBC117DB-32DF-4E7A-F529-924601F4AEC6}"/>
          </ac:graphicFrameMkLst>
        </pc:graphicFrameChg>
        <pc:picChg chg="add mod">
          <ac:chgData name="adebanke atoyebi" userId="158a6fb2e68303c4" providerId="LiveId" clId="{064A8B99-854F-408F-9A9F-40AF5A6153CC}" dt="2022-10-06T21:09:10.566" v="332"/>
          <ac:picMkLst>
            <pc:docMk/>
            <pc:sldMk cId="0" sldId="267"/>
            <ac:picMk id="10" creationId="{2FA6F737-EEFF-299E-4198-EAB988278770}"/>
          </ac:picMkLst>
        </pc:picChg>
      </pc:sldChg>
      <pc:sldChg chg="addSp delSp modSp del mod">
        <pc:chgData name="adebanke atoyebi" userId="158a6fb2e68303c4" providerId="LiveId" clId="{064A8B99-854F-408F-9A9F-40AF5A6153CC}" dt="2022-10-05T00:04:14.821" v="75" actId="2696"/>
        <pc:sldMkLst>
          <pc:docMk/>
          <pc:sldMk cId="0" sldId="268"/>
        </pc:sldMkLst>
        <pc:spChg chg="add del mod">
          <ac:chgData name="adebanke atoyebi" userId="158a6fb2e68303c4" providerId="LiveId" clId="{064A8B99-854F-408F-9A9F-40AF5A6153CC}" dt="2022-10-04T17:50:40.691" v="58"/>
          <ac:spMkLst>
            <pc:docMk/>
            <pc:sldMk cId="0" sldId="268"/>
            <ac:spMk id="4" creationId="{DE0EB87E-BAD9-A1A2-30D2-09A86F82C75F}"/>
          </ac:spMkLst>
        </pc:spChg>
        <pc:spChg chg="mod">
          <ac:chgData name="adebanke atoyebi" userId="158a6fb2e68303c4" providerId="LiveId" clId="{064A8B99-854F-408F-9A9F-40AF5A6153CC}" dt="2022-10-05T00:00:06.338" v="69" actId="27636"/>
          <ac:spMkLst>
            <pc:docMk/>
            <pc:sldMk cId="0" sldId="268"/>
            <ac:spMk id="5" creationId="{00000000-0000-0000-0000-000000000000}"/>
          </ac:spMkLst>
        </pc:spChg>
        <pc:graphicFrameChg chg="add del mod">
          <ac:chgData name="adebanke atoyebi" userId="158a6fb2e68303c4" providerId="LiveId" clId="{064A8B99-854F-408F-9A9F-40AF5A6153CC}" dt="2022-10-04T17:50:40.691" v="58"/>
          <ac:graphicFrameMkLst>
            <pc:docMk/>
            <pc:sldMk cId="0" sldId="268"/>
            <ac:graphicFrameMk id="6" creationId="{868A2F4B-8EEC-A9C8-A583-A0ED20F93416}"/>
          </ac:graphicFrameMkLst>
        </pc:graphicFrameChg>
        <pc:graphicFrameChg chg="del">
          <ac:chgData name="adebanke atoyebi" userId="158a6fb2e68303c4" providerId="LiveId" clId="{064A8B99-854F-408F-9A9F-40AF5A6153CC}" dt="2022-10-04T17:46:50.302" v="36" actId="21"/>
          <ac:graphicFrameMkLst>
            <pc:docMk/>
            <pc:sldMk cId="0" sldId="268"/>
            <ac:graphicFrameMk id="7" creationId="{00000000-0000-0000-0000-000000000000}"/>
          </ac:graphicFrameMkLst>
        </pc:graphicFrameChg>
      </pc:sldChg>
      <pc:sldChg chg="addSp modSp">
        <pc:chgData name="adebanke atoyebi" userId="158a6fb2e68303c4" providerId="LiveId" clId="{064A8B99-854F-408F-9A9F-40AF5A6153CC}" dt="2022-10-06T21:12:29.077" v="333"/>
        <pc:sldMkLst>
          <pc:docMk/>
          <pc:sldMk cId="0" sldId="269"/>
        </pc:sldMkLst>
        <pc:picChg chg="add mod">
          <ac:chgData name="adebanke atoyebi" userId="158a6fb2e68303c4" providerId="LiveId" clId="{064A8B99-854F-408F-9A9F-40AF5A6153CC}" dt="2022-10-06T21:12:29.077" v="333"/>
          <ac:picMkLst>
            <pc:docMk/>
            <pc:sldMk cId="0" sldId="269"/>
            <ac:picMk id="7" creationId="{5F660D6B-4543-EE72-DC54-B58D5F54EE16}"/>
          </ac:picMkLst>
        </pc:picChg>
      </pc:sldChg>
      <pc:sldChg chg="new del">
        <pc:chgData name="adebanke atoyebi" userId="158a6fb2e68303c4" providerId="LiveId" clId="{064A8B99-854F-408F-9A9F-40AF5A6153CC}" dt="2022-10-05T08:55:29.488" v="273" actId="680"/>
        <pc:sldMkLst>
          <pc:docMk/>
          <pc:sldMk cId="3701607567" sldId="270"/>
        </pc:sldMkLst>
      </pc:sldChg>
      <pc:sldChg chg="new del">
        <pc:chgData name="adebanke atoyebi" userId="158a6fb2e68303c4" providerId="LiveId" clId="{064A8B99-854F-408F-9A9F-40AF5A6153CC}" dt="2022-10-06T21:07:07.090" v="331" actId="680"/>
        <pc:sldMkLst>
          <pc:docMk/>
          <pc:sldMk cId="3864001752" sldId="270"/>
        </pc:sldMkLst>
      </pc:sldChg>
      <pc:sldChg chg="new del">
        <pc:chgData name="adebanke atoyebi" userId="158a6fb2e68303c4" providerId="LiveId" clId="{064A8B99-854F-408F-9A9F-40AF5A6153CC}" dt="2022-10-05T17:15:18.577" v="302" actId="680"/>
        <pc:sldMkLst>
          <pc:docMk/>
          <pc:sldMk cId="4017981929" sldId="270"/>
        </pc:sldMkLst>
      </pc:sldChg>
      <pc:sldChg chg="new del">
        <pc:chgData name="adebanke atoyebi" userId="158a6fb2e68303c4" providerId="LiveId" clId="{064A8B99-854F-408F-9A9F-40AF5A6153CC}" dt="2022-10-05T08:55:28.327" v="272" actId="680"/>
        <pc:sldMkLst>
          <pc:docMk/>
          <pc:sldMk cId="261050128" sldId="271"/>
        </pc:sldMkLst>
      </pc:sldChg>
    </pc:docChg>
  </pc:docChgLst>
  <pc:docChgLst>
    <pc:chgData name="adebanke atoyebi" userId="158a6fb2e68303c4" providerId="LiveId" clId="{3AD6711E-9F5E-4123-884C-C19DBF2DF32D}"/>
    <pc:docChg chg="modSld">
      <pc:chgData name="adebanke atoyebi" userId="158a6fb2e68303c4" providerId="LiveId" clId="{3AD6711E-9F5E-4123-884C-C19DBF2DF32D}" dt="2022-10-02T08:08:20.347" v="43" actId="1038"/>
      <pc:docMkLst>
        <pc:docMk/>
      </pc:docMkLst>
      <pc:sldChg chg="addSp delSp modSp mod modTransition modAnim">
        <pc:chgData name="adebanke atoyebi" userId="158a6fb2e68303c4" providerId="LiveId" clId="{3AD6711E-9F5E-4123-884C-C19DBF2DF32D}" dt="2022-10-01T22:29:04.028" v="26"/>
        <pc:sldMkLst>
          <pc:docMk/>
          <pc:sldMk cId="1162506745" sldId="256"/>
        </pc:sldMkLst>
        <pc:spChg chg="mod">
          <ac:chgData name="adebanke atoyebi" userId="158a6fb2e68303c4" providerId="LiveId" clId="{3AD6711E-9F5E-4123-884C-C19DBF2DF32D}" dt="2022-10-01T22:24:20.216" v="19" actId="20577"/>
          <ac:spMkLst>
            <pc:docMk/>
            <pc:sldMk cId="1162506745" sldId="256"/>
            <ac:spMk id="5" creationId="{13439677-2EB0-9470-7B24-2698AAC5E28C}"/>
          </ac:spMkLst>
        </pc:spChg>
        <pc:picChg chg="add del mod">
          <ac:chgData name="adebanke atoyebi" userId="158a6fb2e68303c4" providerId="LiveId" clId="{3AD6711E-9F5E-4123-884C-C19DBF2DF32D}" dt="2022-10-01T22:28:14.894" v="22"/>
          <ac:picMkLst>
            <pc:docMk/>
            <pc:sldMk cId="1162506745" sldId="256"/>
            <ac:picMk id="7" creationId="{3B20A6E5-F863-FF17-3478-514D5E4995C5}"/>
          </ac:picMkLst>
        </pc:picChg>
        <pc:picChg chg="add del mod">
          <ac:chgData name="adebanke atoyebi" userId="158a6fb2e68303c4" providerId="LiveId" clId="{3AD6711E-9F5E-4123-884C-C19DBF2DF32D}" dt="2022-10-01T22:28:27.470" v="23"/>
          <ac:picMkLst>
            <pc:docMk/>
            <pc:sldMk cId="1162506745" sldId="256"/>
            <ac:picMk id="11" creationId="{47A931E3-075C-47EA-E589-FE647957E19C}"/>
          </ac:picMkLst>
        </pc:picChg>
        <pc:picChg chg="add del mod">
          <ac:chgData name="adebanke atoyebi" userId="158a6fb2e68303c4" providerId="LiveId" clId="{3AD6711E-9F5E-4123-884C-C19DBF2DF32D}" dt="2022-10-01T22:28:50.377" v="25"/>
          <ac:picMkLst>
            <pc:docMk/>
            <pc:sldMk cId="1162506745" sldId="256"/>
            <ac:picMk id="12" creationId="{B485F802-3AB9-F382-9D72-FA2CD998AD73}"/>
          </ac:picMkLst>
        </pc:picChg>
        <pc:picChg chg="add del mod ord">
          <ac:chgData name="adebanke atoyebi" userId="158a6fb2e68303c4" providerId="LiveId" clId="{3AD6711E-9F5E-4123-884C-C19DBF2DF32D}" dt="2022-10-01T22:29:04.028" v="26"/>
          <ac:picMkLst>
            <pc:docMk/>
            <pc:sldMk cId="1162506745" sldId="256"/>
            <ac:picMk id="15" creationId="{6740AC0D-7D59-C8E3-E498-342ABA8671EF}"/>
          </ac:picMkLst>
        </pc:picChg>
        <pc:picChg chg="add mod">
          <ac:chgData name="adebanke atoyebi" userId="158a6fb2e68303c4" providerId="LiveId" clId="{3AD6711E-9F5E-4123-884C-C19DBF2DF32D}" dt="2022-10-01T22:29:04.028" v="26"/>
          <ac:picMkLst>
            <pc:docMk/>
            <pc:sldMk cId="1162506745" sldId="256"/>
            <ac:picMk id="16" creationId="{03E63ABB-0F6C-2A48-DA07-600E46D2EF41}"/>
          </ac:picMkLst>
        </pc:picChg>
      </pc:sldChg>
      <pc:sldChg chg="addSp delSp modSp mod modTransition modAnim">
        <pc:chgData name="adebanke atoyebi" userId="158a6fb2e68303c4" providerId="LiveId" clId="{3AD6711E-9F5E-4123-884C-C19DBF2DF32D}" dt="2022-10-02T08:08:20.347" v="43" actId="1038"/>
        <pc:sldMkLst>
          <pc:docMk/>
          <pc:sldMk cId="3038869681" sldId="257"/>
        </pc:sldMkLst>
        <pc:picChg chg="add del mod">
          <ac:chgData name="adebanke atoyebi" userId="158a6fb2e68303c4" providerId="LiveId" clId="{3AD6711E-9F5E-4123-884C-C19DBF2DF32D}" dt="2022-10-01T22:38:21.170" v="29"/>
          <ac:picMkLst>
            <pc:docMk/>
            <pc:sldMk cId="3038869681" sldId="257"/>
            <ac:picMk id="13" creationId="{60D76F5C-2567-BEAB-3924-EA905D07DEB7}"/>
          </ac:picMkLst>
        </pc:picChg>
        <pc:picChg chg="add del mod">
          <ac:chgData name="adebanke atoyebi" userId="158a6fb2e68303c4" providerId="LiveId" clId="{3AD6711E-9F5E-4123-884C-C19DBF2DF32D}" dt="2022-10-01T22:38:26.757" v="30"/>
          <ac:picMkLst>
            <pc:docMk/>
            <pc:sldMk cId="3038869681" sldId="257"/>
            <ac:picMk id="17" creationId="{A27CFC83-2ADF-2A1C-48C4-2EE8485BE8BF}"/>
          </ac:picMkLst>
        </pc:picChg>
        <pc:picChg chg="add del mod">
          <ac:chgData name="adebanke atoyebi" userId="158a6fb2e68303c4" providerId="LiveId" clId="{3AD6711E-9F5E-4123-884C-C19DBF2DF32D}" dt="2022-10-01T22:38:31.935" v="32"/>
          <ac:picMkLst>
            <pc:docMk/>
            <pc:sldMk cId="3038869681" sldId="257"/>
            <ac:picMk id="19" creationId="{466AAE5B-4AE3-B78F-199D-801EBF409550}"/>
          </ac:picMkLst>
        </pc:picChg>
        <pc:picChg chg="add del mod ord">
          <ac:chgData name="adebanke atoyebi" userId="158a6fb2e68303c4" providerId="LiveId" clId="{3AD6711E-9F5E-4123-884C-C19DBF2DF32D}" dt="2022-10-01T22:39:21.415" v="33"/>
          <ac:picMkLst>
            <pc:docMk/>
            <pc:sldMk cId="3038869681" sldId="257"/>
            <ac:picMk id="22" creationId="{9AC6C5E1-CD40-71CB-5824-E65776BBE4B2}"/>
          </ac:picMkLst>
        </pc:picChg>
        <pc:picChg chg="add mod">
          <ac:chgData name="adebanke atoyebi" userId="158a6fb2e68303c4" providerId="LiveId" clId="{3AD6711E-9F5E-4123-884C-C19DBF2DF32D}" dt="2022-10-02T08:08:20.347" v="43" actId="1038"/>
          <ac:picMkLst>
            <pc:docMk/>
            <pc:sldMk cId="3038869681" sldId="257"/>
            <ac:picMk id="23" creationId="{CDC3011F-26B0-4DBD-2338-C9DC8E0B4602}"/>
          </ac:picMkLst>
        </pc:picChg>
      </pc:sldChg>
      <pc:sldChg chg="addSp delSp modSp modTransition modAnim">
        <pc:chgData name="adebanke atoyebi" userId="158a6fb2e68303c4" providerId="LiveId" clId="{3AD6711E-9F5E-4123-884C-C19DBF2DF32D}" dt="2022-10-01T23:08:57.559" v="36"/>
        <pc:sldMkLst>
          <pc:docMk/>
          <pc:sldMk cId="43754454" sldId="258"/>
        </pc:sldMkLst>
        <pc:picChg chg="add del mod">
          <ac:chgData name="adebanke atoyebi" userId="158a6fb2e68303c4" providerId="LiveId" clId="{3AD6711E-9F5E-4123-884C-C19DBF2DF32D}" dt="2022-10-01T23:06:56.641" v="35"/>
          <ac:picMkLst>
            <pc:docMk/>
            <pc:sldMk cId="43754454" sldId="258"/>
            <ac:picMk id="9" creationId="{D9BEEB39-4AF2-34A3-2925-B9FF1B58234D}"/>
          </ac:picMkLst>
        </pc:picChg>
        <pc:picChg chg="add mod">
          <ac:chgData name="adebanke atoyebi" userId="158a6fb2e68303c4" providerId="LiveId" clId="{3AD6711E-9F5E-4123-884C-C19DBF2DF32D}" dt="2022-10-01T23:08:57.559" v="36"/>
          <ac:picMkLst>
            <pc:docMk/>
            <pc:sldMk cId="43754454" sldId="258"/>
            <ac:picMk id="15" creationId="{8430C06D-E393-1657-1DFA-1307D4CAE2FE}"/>
          </ac:picMkLst>
        </pc:picChg>
      </pc:sldChg>
      <pc:sldChg chg="addSp delSp modSp modTransition modAnim">
        <pc:chgData name="adebanke atoyebi" userId="158a6fb2e68303c4" providerId="LiveId" clId="{3AD6711E-9F5E-4123-884C-C19DBF2DF32D}" dt="2022-10-01T23:20:30.998" v="39"/>
        <pc:sldMkLst>
          <pc:docMk/>
          <pc:sldMk cId="3629791955" sldId="259"/>
        </pc:sldMkLst>
        <pc:picChg chg="add del mod">
          <ac:chgData name="adebanke atoyebi" userId="158a6fb2e68303c4" providerId="LiveId" clId="{3AD6711E-9F5E-4123-884C-C19DBF2DF32D}" dt="2022-10-01T23:11:37.724" v="38"/>
          <ac:picMkLst>
            <pc:docMk/>
            <pc:sldMk cId="3629791955" sldId="259"/>
            <ac:picMk id="10" creationId="{540AD58D-4C43-7B21-E998-BD048539A337}"/>
          </ac:picMkLst>
        </pc:picChg>
        <pc:picChg chg="add mod">
          <ac:chgData name="adebanke atoyebi" userId="158a6fb2e68303c4" providerId="LiveId" clId="{3AD6711E-9F5E-4123-884C-C19DBF2DF32D}" dt="2022-10-01T23:20:30.998" v="39"/>
          <ac:picMkLst>
            <pc:docMk/>
            <pc:sldMk cId="3629791955" sldId="259"/>
            <ac:picMk id="16" creationId="{FDFAE400-4466-35EE-BDCC-800AB0D793FB}"/>
          </ac:picMkLst>
        </pc:picChg>
      </pc:sldChg>
      <pc:sldChg chg="addSp modSp">
        <pc:chgData name="adebanke atoyebi" userId="158a6fb2e68303c4" providerId="LiveId" clId="{3AD6711E-9F5E-4123-884C-C19DBF2DF32D}" dt="2022-10-01T23:28:27.925" v="40"/>
        <pc:sldMkLst>
          <pc:docMk/>
          <pc:sldMk cId="0" sldId="261"/>
        </pc:sldMkLst>
        <pc:picChg chg="add mod">
          <ac:chgData name="adebanke atoyebi" userId="158a6fb2e68303c4" providerId="LiveId" clId="{3AD6711E-9F5E-4123-884C-C19DBF2DF32D}" dt="2022-10-01T23:28:27.925" v="40"/>
          <ac:picMkLst>
            <pc:docMk/>
            <pc:sldMk cId="0" sldId="261"/>
            <ac:picMk id="6" creationId="{A846590E-5315-4269-8CCC-F1198BDEE1E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3B7C78-DB31-4210-910F-BD9B8AF459C3}" type="doc">
      <dgm:prSet loTypeId="urn:microsoft.com/office/officeart/2005/8/layout/chevron2" loCatId="list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2415A429-1EF7-404C-926F-323B25343492}">
      <dgm:prSet phldrT="[Text]"/>
      <dgm:spPr/>
      <dgm:t>
        <a:bodyPr/>
        <a:lstStyle/>
        <a:p>
          <a:r>
            <a:rPr lang="en-US" b="1" dirty="0"/>
            <a:t>What</a:t>
          </a:r>
          <a:endParaRPr lang="en-GB" b="1" dirty="0"/>
        </a:p>
      </dgm:t>
    </dgm:pt>
    <dgm:pt modelId="{D1695044-DBEE-47FB-B1DB-BD02B0ADE04A}" type="parTrans" cxnId="{DF5A9397-649E-408C-B41D-9444C9B72950}">
      <dgm:prSet/>
      <dgm:spPr/>
      <dgm:t>
        <a:bodyPr/>
        <a:lstStyle/>
        <a:p>
          <a:endParaRPr lang="en-GB"/>
        </a:p>
      </dgm:t>
    </dgm:pt>
    <dgm:pt modelId="{5C5B5165-E502-41E6-8875-6EAA77969CD3}" type="sibTrans" cxnId="{DF5A9397-649E-408C-B41D-9444C9B72950}">
      <dgm:prSet/>
      <dgm:spPr/>
      <dgm:t>
        <a:bodyPr/>
        <a:lstStyle/>
        <a:p>
          <a:endParaRPr lang="en-GB"/>
        </a:p>
      </dgm:t>
    </dgm:pt>
    <dgm:pt modelId="{3BFE1814-67CB-43DB-AA5F-EE08AE1926C6}">
      <dgm:prSet phldrT="[Text]"/>
      <dgm:spPr/>
      <dgm:t>
        <a:bodyPr/>
        <a:lstStyle/>
        <a:p>
          <a:r>
            <a:rPr lang="en-GB" dirty="0"/>
            <a:t>In-store sales have declined by 30% within the last</a:t>
          </a:r>
          <a:r>
            <a:rPr lang="en-GB" b="1" dirty="0"/>
            <a:t> </a:t>
          </a:r>
          <a:r>
            <a:rPr lang="en-GB" dirty="0"/>
            <a:t>12 months.</a:t>
          </a:r>
        </a:p>
      </dgm:t>
    </dgm:pt>
    <dgm:pt modelId="{6D121A27-2239-4D18-B59C-D121B8BE08E3}" type="parTrans" cxnId="{8E057C9A-AE0E-440B-95B0-EFE4176D3330}">
      <dgm:prSet/>
      <dgm:spPr/>
      <dgm:t>
        <a:bodyPr/>
        <a:lstStyle/>
        <a:p>
          <a:endParaRPr lang="en-GB"/>
        </a:p>
      </dgm:t>
    </dgm:pt>
    <dgm:pt modelId="{707AA0B6-7C63-4F79-9F79-438E8C26BFCF}" type="sibTrans" cxnId="{8E057C9A-AE0E-440B-95B0-EFE4176D3330}">
      <dgm:prSet/>
      <dgm:spPr/>
      <dgm:t>
        <a:bodyPr/>
        <a:lstStyle/>
        <a:p>
          <a:endParaRPr lang="en-GB"/>
        </a:p>
      </dgm:t>
    </dgm:pt>
    <dgm:pt modelId="{32AA00BA-21A8-45F1-82F5-5732EE33BA41}">
      <dgm:prSet phldrT="[Text]"/>
      <dgm:spPr/>
      <dgm:t>
        <a:bodyPr/>
        <a:lstStyle/>
        <a:p>
          <a:r>
            <a:rPr lang="en-GB" dirty="0"/>
            <a:t>Slight increase in its online sale but not enough to compensate overall loss. </a:t>
          </a:r>
        </a:p>
      </dgm:t>
    </dgm:pt>
    <dgm:pt modelId="{948B9A1F-B288-4167-B7B3-24FD564A51A1}" type="parTrans" cxnId="{520FE2D6-4A11-47F4-B844-A80FA0D2F33A}">
      <dgm:prSet/>
      <dgm:spPr/>
      <dgm:t>
        <a:bodyPr/>
        <a:lstStyle/>
        <a:p>
          <a:endParaRPr lang="en-GB"/>
        </a:p>
      </dgm:t>
    </dgm:pt>
    <dgm:pt modelId="{0C3E5356-FEEB-473D-A41C-A033BCC74671}" type="sibTrans" cxnId="{520FE2D6-4A11-47F4-B844-A80FA0D2F33A}">
      <dgm:prSet/>
      <dgm:spPr/>
      <dgm:t>
        <a:bodyPr/>
        <a:lstStyle/>
        <a:p>
          <a:endParaRPr lang="en-GB"/>
        </a:p>
      </dgm:t>
    </dgm:pt>
    <dgm:pt modelId="{DB32114D-C74D-4172-B42C-4A959DC6C1C2}">
      <dgm:prSet phldrT="[Text]"/>
      <dgm:spPr/>
      <dgm:t>
        <a:bodyPr/>
        <a:lstStyle/>
        <a:p>
          <a:r>
            <a:rPr lang="en-US" b="1" dirty="0"/>
            <a:t>When</a:t>
          </a:r>
          <a:endParaRPr lang="en-GB" b="1" dirty="0"/>
        </a:p>
      </dgm:t>
    </dgm:pt>
    <dgm:pt modelId="{3F28A8B0-050F-4D1A-8D85-32B29C57D0DB}" type="parTrans" cxnId="{4FF36804-9188-4AD8-B976-EEEA61E1AB56}">
      <dgm:prSet/>
      <dgm:spPr/>
      <dgm:t>
        <a:bodyPr/>
        <a:lstStyle/>
        <a:p>
          <a:endParaRPr lang="en-GB"/>
        </a:p>
      </dgm:t>
    </dgm:pt>
    <dgm:pt modelId="{2BB9AF21-2A37-42D3-AF64-C3576B4AC94D}" type="sibTrans" cxnId="{4FF36804-9188-4AD8-B976-EEEA61E1AB56}">
      <dgm:prSet/>
      <dgm:spPr/>
      <dgm:t>
        <a:bodyPr/>
        <a:lstStyle/>
        <a:p>
          <a:endParaRPr lang="en-GB"/>
        </a:p>
      </dgm:t>
    </dgm:pt>
    <dgm:pt modelId="{7CE10DA4-7640-4458-8D30-99C0706977FA}">
      <dgm:prSet/>
      <dgm:spPr/>
      <dgm:t>
        <a:bodyPr/>
        <a:lstStyle/>
        <a:p>
          <a:r>
            <a:rPr lang="en-US" b="1" dirty="0"/>
            <a:t>Why</a:t>
          </a:r>
          <a:endParaRPr lang="en-GB" b="1" dirty="0"/>
        </a:p>
      </dgm:t>
    </dgm:pt>
    <dgm:pt modelId="{49F352BF-407A-4280-8761-5A38C195D54C}" type="parTrans" cxnId="{563829BB-7AE8-4EED-AFB5-2F7041E27B27}">
      <dgm:prSet/>
      <dgm:spPr/>
      <dgm:t>
        <a:bodyPr/>
        <a:lstStyle/>
        <a:p>
          <a:endParaRPr lang="en-GB"/>
        </a:p>
      </dgm:t>
    </dgm:pt>
    <dgm:pt modelId="{D96F3BB3-7714-41C1-8D5F-3BE52E2107B4}" type="sibTrans" cxnId="{563829BB-7AE8-4EED-AFB5-2F7041E27B27}">
      <dgm:prSet/>
      <dgm:spPr/>
      <dgm:t>
        <a:bodyPr/>
        <a:lstStyle/>
        <a:p>
          <a:endParaRPr lang="en-GB"/>
        </a:p>
      </dgm:t>
    </dgm:pt>
    <dgm:pt modelId="{41BBA062-D304-4CE9-B7D2-077327D84FF5}">
      <dgm:prSet/>
      <dgm:spPr/>
      <dgm:t>
        <a:bodyPr/>
        <a:lstStyle/>
        <a:p>
          <a:r>
            <a:rPr lang="en-US" b="1" dirty="0"/>
            <a:t>Where</a:t>
          </a:r>
          <a:endParaRPr lang="en-GB" b="1" dirty="0"/>
        </a:p>
      </dgm:t>
    </dgm:pt>
    <dgm:pt modelId="{A52293A6-35A5-4515-9041-34A25BA13EED}" type="parTrans" cxnId="{F07D5163-485E-4B08-AC58-B26C74513229}">
      <dgm:prSet/>
      <dgm:spPr/>
      <dgm:t>
        <a:bodyPr/>
        <a:lstStyle/>
        <a:p>
          <a:endParaRPr lang="en-GB"/>
        </a:p>
      </dgm:t>
    </dgm:pt>
    <dgm:pt modelId="{0ED8756A-D106-4658-90C4-188A941EEE68}" type="sibTrans" cxnId="{F07D5163-485E-4B08-AC58-B26C74513229}">
      <dgm:prSet/>
      <dgm:spPr/>
      <dgm:t>
        <a:bodyPr/>
        <a:lstStyle/>
        <a:p>
          <a:endParaRPr lang="en-GB"/>
        </a:p>
      </dgm:t>
    </dgm:pt>
    <dgm:pt modelId="{3B24154F-D31A-4A83-8F03-311136F10553}">
      <dgm:prSet phldrT="[Text]"/>
      <dgm:spPr/>
      <dgm:t>
        <a:bodyPr/>
        <a:lstStyle/>
        <a:p>
          <a:r>
            <a:rPr lang="en-GB" dirty="0"/>
            <a:t>Decline attributed to rising costs, stronger competition, and changes in shopping habits.</a:t>
          </a:r>
        </a:p>
      </dgm:t>
    </dgm:pt>
    <dgm:pt modelId="{014E9951-412B-4178-8CE4-1FFAD6911340}" type="parTrans" cxnId="{76A577B9-D985-4087-874A-A7368059BFCB}">
      <dgm:prSet/>
      <dgm:spPr/>
      <dgm:t>
        <a:bodyPr/>
        <a:lstStyle/>
        <a:p>
          <a:endParaRPr lang="en-GB"/>
        </a:p>
      </dgm:t>
    </dgm:pt>
    <dgm:pt modelId="{9E07827C-108F-468A-92F7-7404EDE88C1C}" type="sibTrans" cxnId="{76A577B9-D985-4087-874A-A7368059BFCB}">
      <dgm:prSet/>
      <dgm:spPr/>
      <dgm:t>
        <a:bodyPr/>
        <a:lstStyle/>
        <a:p>
          <a:endParaRPr lang="en-GB"/>
        </a:p>
      </dgm:t>
    </dgm:pt>
    <dgm:pt modelId="{2BA44616-19B5-47AD-B61F-C6F249814951}">
      <dgm:prSet/>
      <dgm:spPr/>
      <dgm:t>
        <a:bodyPr/>
        <a:lstStyle/>
        <a:p>
          <a:r>
            <a:rPr lang="en-GB" dirty="0"/>
            <a:t>Significant reduction in foot traffic; Increase competition from online retailers; </a:t>
          </a:r>
          <a:r>
            <a:rPr lang="en-US" dirty="0"/>
            <a:t>Inflation; </a:t>
          </a:r>
          <a:endParaRPr lang="en-GB" dirty="0"/>
        </a:p>
      </dgm:t>
    </dgm:pt>
    <dgm:pt modelId="{EC6C4EAF-BD41-4C9A-97F9-C895FF4E14DD}" type="parTrans" cxnId="{04DC4822-73F3-4310-9388-2DA5B35E3F1A}">
      <dgm:prSet/>
      <dgm:spPr/>
      <dgm:t>
        <a:bodyPr/>
        <a:lstStyle/>
        <a:p>
          <a:endParaRPr lang="en-GB"/>
        </a:p>
      </dgm:t>
    </dgm:pt>
    <dgm:pt modelId="{D51A4C1B-359D-4B4F-B562-47F777456090}" type="sibTrans" cxnId="{04DC4822-73F3-4310-9388-2DA5B35E3F1A}">
      <dgm:prSet/>
      <dgm:spPr/>
      <dgm:t>
        <a:bodyPr/>
        <a:lstStyle/>
        <a:p>
          <a:endParaRPr lang="en-GB"/>
        </a:p>
      </dgm:t>
    </dgm:pt>
    <dgm:pt modelId="{DD04031D-E480-4D03-8689-4D674B9E4658}">
      <dgm:prSet/>
      <dgm:spPr/>
      <dgm:t>
        <a:bodyPr/>
        <a:lstStyle/>
        <a:p>
          <a:r>
            <a:rPr lang="en-US" dirty="0"/>
            <a:t>Poor online engagement; </a:t>
          </a:r>
          <a:r>
            <a:rPr lang="en-GB" dirty="0"/>
            <a:t>Lack of subscription and loyalty programs for customers; </a:t>
          </a:r>
        </a:p>
      </dgm:t>
    </dgm:pt>
    <dgm:pt modelId="{7A9CF3CB-7B91-4867-A8BA-733208F9E0F6}" type="parTrans" cxnId="{7DD396B2-4C2C-4604-8261-165B62A18FCE}">
      <dgm:prSet/>
      <dgm:spPr/>
      <dgm:t>
        <a:bodyPr/>
        <a:lstStyle/>
        <a:p>
          <a:endParaRPr lang="en-GB"/>
        </a:p>
      </dgm:t>
    </dgm:pt>
    <dgm:pt modelId="{5B2155A8-CE20-4460-A80B-D85CB5AD6547}" type="sibTrans" cxnId="{7DD396B2-4C2C-4604-8261-165B62A18FCE}">
      <dgm:prSet/>
      <dgm:spPr/>
      <dgm:t>
        <a:bodyPr/>
        <a:lstStyle/>
        <a:p>
          <a:endParaRPr lang="en-GB"/>
        </a:p>
      </dgm:t>
    </dgm:pt>
    <dgm:pt modelId="{B92E2897-6849-4A37-90B0-7646AED4C148}">
      <dgm:prSet/>
      <dgm:spPr/>
      <dgm:t>
        <a:bodyPr/>
        <a:lstStyle/>
        <a:p>
          <a:r>
            <a:rPr lang="en-US" dirty="0"/>
            <a:t>Poor marketing activity </a:t>
          </a:r>
          <a:endParaRPr lang="en-GB" dirty="0"/>
        </a:p>
      </dgm:t>
    </dgm:pt>
    <dgm:pt modelId="{008EE942-BF8F-448C-BDB3-FC508B925029}" type="parTrans" cxnId="{C04A5B1F-8B81-4ACE-9868-0C4E2E5CB0C6}">
      <dgm:prSet/>
      <dgm:spPr/>
      <dgm:t>
        <a:bodyPr/>
        <a:lstStyle/>
        <a:p>
          <a:endParaRPr lang="en-GB"/>
        </a:p>
      </dgm:t>
    </dgm:pt>
    <dgm:pt modelId="{B10B1607-2AD7-49B1-AF80-99514D8862B1}" type="sibTrans" cxnId="{C04A5B1F-8B81-4ACE-9868-0C4E2E5CB0C6}">
      <dgm:prSet/>
      <dgm:spPr/>
      <dgm:t>
        <a:bodyPr/>
        <a:lstStyle/>
        <a:p>
          <a:endParaRPr lang="en-GB"/>
        </a:p>
      </dgm:t>
    </dgm:pt>
    <dgm:pt modelId="{671D49C8-43FC-492E-89C7-4835DF49720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The issue of poor sales is most evident at the firm’s Norwich storefront.</a:t>
          </a:r>
        </a:p>
      </dgm:t>
    </dgm:pt>
    <dgm:pt modelId="{370A71AF-2504-4E10-AC0B-A8C4A1F84C24}" type="parTrans" cxnId="{8EBE4E68-EB40-432D-B461-61D776779E12}">
      <dgm:prSet/>
      <dgm:spPr/>
      <dgm:t>
        <a:bodyPr/>
        <a:lstStyle/>
        <a:p>
          <a:endParaRPr lang="en-GB"/>
        </a:p>
      </dgm:t>
    </dgm:pt>
    <dgm:pt modelId="{80216AAE-AB29-41A6-96EA-583055BF2A6D}" type="sibTrans" cxnId="{8EBE4E68-EB40-432D-B461-61D776779E12}">
      <dgm:prSet/>
      <dgm:spPr/>
      <dgm:t>
        <a:bodyPr/>
        <a:lstStyle/>
        <a:p>
          <a:endParaRPr lang="en-GB"/>
        </a:p>
      </dgm:t>
    </dgm:pt>
    <dgm:pt modelId="{4E31CB79-E227-4172-B53F-07DB2CFDD52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The problem also extends online as the company has poorer digital visibility when compare to its major competitors. </a:t>
          </a:r>
        </a:p>
      </dgm:t>
    </dgm:pt>
    <dgm:pt modelId="{C3218BE1-9363-498A-B319-EAA552E1B580}" type="parTrans" cxnId="{2437DF69-0CFB-47C4-9589-54F981C93762}">
      <dgm:prSet/>
      <dgm:spPr/>
      <dgm:t>
        <a:bodyPr/>
        <a:lstStyle/>
        <a:p>
          <a:endParaRPr lang="en-GB"/>
        </a:p>
      </dgm:t>
    </dgm:pt>
    <dgm:pt modelId="{26D3881C-6AAA-4B5A-9BA5-08877016335C}" type="sibTrans" cxnId="{2437DF69-0CFB-47C4-9589-54F981C93762}">
      <dgm:prSet/>
      <dgm:spPr/>
      <dgm:t>
        <a:bodyPr/>
        <a:lstStyle/>
        <a:p>
          <a:endParaRPr lang="en-GB"/>
        </a:p>
      </dgm:t>
    </dgm:pt>
    <dgm:pt modelId="{D416E955-4A0F-4DA2-8EC5-E2680C17432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The problem escalated last year.</a:t>
          </a:r>
        </a:p>
      </dgm:t>
    </dgm:pt>
    <dgm:pt modelId="{9D3DB2DA-44FE-4488-BD69-3C7AAB6D65DB}" type="parTrans" cxnId="{D00E2600-28A7-40C2-BDBB-00F9B1999829}">
      <dgm:prSet/>
      <dgm:spPr/>
      <dgm:t>
        <a:bodyPr/>
        <a:lstStyle/>
        <a:p>
          <a:endParaRPr lang="en-GB"/>
        </a:p>
      </dgm:t>
    </dgm:pt>
    <dgm:pt modelId="{51E7C8CF-C422-426F-B6C5-8BC6B410758C}" type="sibTrans" cxnId="{D00E2600-28A7-40C2-BDBB-00F9B1999829}">
      <dgm:prSet/>
      <dgm:spPr/>
      <dgm:t>
        <a:bodyPr/>
        <a:lstStyle/>
        <a:p>
          <a:endParaRPr lang="en-GB"/>
        </a:p>
      </dgm:t>
    </dgm:pt>
    <dgm:pt modelId="{20345CAA-5AF2-4814-A907-98A32435337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This coincided with post-pandemic era which is characterised by changes in consumer behaviour and broader economic instability (Das et al., 2022). </a:t>
          </a:r>
        </a:p>
      </dgm:t>
    </dgm:pt>
    <dgm:pt modelId="{7B21AAA3-9DCB-4462-8471-99CCFEEC804F}" type="parTrans" cxnId="{A2A75453-F5A1-4F06-91C5-C1E70BA0094F}">
      <dgm:prSet/>
      <dgm:spPr/>
      <dgm:t>
        <a:bodyPr/>
        <a:lstStyle/>
        <a:p>
          <a:endParaRPr lang="en-GB"/>
        </a:p>
      </dgm:t>
    </dgm:pt>
    <dgm:pt modelId="{A3DFE51C-99C9-4940-9A36-C4EB853D2085}" type="sibTrans" cxnId="{A2A75453-F5A1-4F06-91C5-C1E70BA0094F}">
      <dgm:prSet/>
      <dgm:spPr/>
      <dgm:t>
        <a:bodyPr/>
        <a:lstStyle/>
        <a:p>
          <a:endParaRPr lang="en-GB"/>
        </a:p>
      </dgm:t>
    </dgm:pt>
    <dgm:pt modelId="{B56039EA-FEAE-4684-AAC4-00AE59FC0428}" type="pres">
      <dgm:prSet presAssocID="{3B3B7C78-DB31-4210-910F-BD9B8AF459C3}" presName="linearFlow" presStyleCnt="0">
        <dgm:presLayoutVars>
          <dgm:dir/>
          <dgm:animLvl val="lvl"/>
          <dgm:resizeHandles val="exact"/>
        </dgm:presLayoutVars>
      </dgm:prSet>
      <dgm:spPr/>
    </dgm:pt>
    <dgm:pt modelId="{02D18B9B-041F-4ECC-9D55-C6704AFECDB2}" type="pres">
      <dgm:prSet presAssocID="{2415A429-1EF7-404C-926F-323B25343492}" presName="composite" presStyleCnt="0"/>
      <dgm:spPr/>
    </dgm:pt>
    <dgm:pt modelId="{DCFCAA25-7B0D-4D20-8A84-B223E3806929}" type="pres">
      <dgm:prSet presAssocID="{2415A429-1EF7-404C-926F-323B25343492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AC15B97B-A43C-4612-92ED-18E2F36300FC}" type="pres">
      <dgm:prSet presAssocID="{2415A429-1EF7-404C-926F-323B25343492}" presName="descendantText" presStyleLbl="alignAcc1" presStyleIdx="0" presStyleCnt="4" custLinFactNeighborX="0">
        <dgm:presLayoutVars>
          <dgm:bulletEnabled val="1"/>
        </dgm:presLayoutVars>
      </dgm:prSet>
      <dgm:spPr/>
    </dgm:pt>
    <dgm:pt modelId="{0E0DF248-9574-4A9B-908E-8F2A2A1F627A}" type="pres">
      <dgm:prSet presAssocID="{5C5B5165-E502-41E6-8875-6EAA77969CD3}" presName="sp" presStyleCnt="0"/>
      <dgm:spPr/>
    </dgm:pt>
    <dgm:pt modelId="{FB484013-6DA4-428E-BD85-FD0E7B5C1F9F}" type="pres">
      <dgm:prSet presAssocID="{7CE10DA4-7640-4458-8D30-99C0706977FA}" presName="composite" presStyleCnt="0"/>
      <dgm:spPr/>
    </dgm:pt>
    <dgm:pt modelId="{A410F892-5DF6-4A0D-AFF0-663D7F0462F1}" type="pres">
      <dgm:prSet presAssocID="{7CE10DA4-7640-4458-8D30-99C0706977FA}" presName="parentText" presStyleLbl="alignNode1" presStyleIdx="1" presStyleCnt="4" custLinFactNeighborY="0">
        <dgm:presLayoutVars>
          <dgm:chMax val="1"/>
          <dgm:bulletEnabled val="1"/>
        </dgm:presLayoutVars>
      </dgm:prSet>
      <dgm:spPr/>
    </dgm:pt>
    <dgm:pt modelId="{C5EBF8B7-3703-4E6A-B23B-6ED73AE23CC8}" type="pres">
      <dgm:prSet presAssocID="{7CE10DA4-7640-4458-8D30-99C0706977FA}" presName="descendantText" presStyleLbl="alignAcc1" presStyleIdx="1" presStyleCnt="4" custLinFactNeighborX="0">
        <dgm:presLayoutVars>
          <dgm:bulletEnabled val="1"/>
        </dgm:presLayoutVars>
      </dgm:prSet>
      <dgm:spPr/>
    </dgm:pt>
    <dgm:pt modelId="{86B3EA44-D22C-4C79-8229-5D4DD300F907}" type="pres">
      <dgm:prSet presAssocID="{D96F3BB3-7714-41C1-8D5F-3BE52E2107B4}" presName="sp" presStyleCnt="0"/>
      <dgm:spPr/>
    </dgm:pt>
    <dgm:pt modelId="{BC0C5220-A94F-40D8-AE43-922C42F3898B}" type="pres">
      <dgm:prSet presAssocID="{41BBA062-D304-4CE9-B7D2-077327D84FF5}" presName="composite" presStyleCnt="0"/>
      <dgm:spPr/>
    </dgm:pt>
    <dgm:pt modelId="{E76C5722-8525-418A-8C6C-92FD8F2D1C79}" type="pres">
      <dgm:prSet presAssocID="{41BBA062-D304-4CE9-B7D2-077327D84FF5}" presName="parentText" presStyleLbl="alignNode1" presStyleIdx="2" presStyleCnt="4" custLinFactNeighborY="0">
        <dgm:presLayoutVars>
          <dgm:chMax val="1"/>
          <dgm:bulletEnabled val="1"/>
        </dgm:presLayoutVars>
      </dgm:prSet>
      <dgm:spPr/>
    </dgm:pt>
    <dgm:pt modelId="{43481AC4-B209-420C-82C2-C50272854A55}" type="pres">
      <dgm:prSet presAssocID="{41BBA062-D304-4CE9-B7D2-077327D84FF5}" presName="descendantText" presStyleLbl="alignAcc1" presStyleIdx="2" presStyleCnt="4" custLinFactNeighborX="0" custLinFactNeighborY="0">
        <dgm:presLayoutVars>
          <dgm:bulletEnabled val="1"/>
        </dgm:presLayoutVars>
      </dgm:prSet>
      <dgm:spPr/>
    </dgm:pt>
    <dgm:pt modelId="{6290E8FF-45E9-424C-9EB6-513775B0CE64}" type="pres">
      <dgm:prSet presAssocID="{0ED8756A-D106-4658-90C4-188A941EEE68}" presName="sp" presStyleCnt="0"/>
      <dgm:spPr/>
    </dgm:pt>
    <dgm:pt modelId="{522738C1-87B4-4FA5-85E4-06F018396843}" type="pres">
      <dgm:prSet presAssocID="{DB32114D-C74D-4172-B42C-4A959DC6C1C2}" presName="composite" presStyleCnt="0"/>
      <dgm:spPr/>
    </dgm:pt>
    <dgm:pt modelId="{DC3919E4-987C-4F1C-AA39-C4524831BB79}" type="pres">
      <dgm:prSet presAssocID="{DB32114D-C74D-4172-B42C-4A959DC6C1C2}" presName="parentText" presStyleLbl="alignNode1" presStyleIdx="3" presStyleCnt="4" custLinFactNeighborY="0">
        <dgm:presLayoutVars>
          <dgm:chMax val="1"/>
          <dgm:bulletEnabled val="1"/>
        </dgm:presLayoutVars>
      </dgm:prSet>
      <dgm:spPr/>
    </dgm:pt>
    <dgm:pt modelId="{77FE81C9-D2F2-4F97-AD70-56B1FA62A438}" type="pres">
      <dgm:prSet presAssocID="{DB32114D-C74D-4172-B42C-4A959DC6C1C2}" presName="descendantText" presStyleLbl="alignAcc1" presStyleIdx="3" presStyleCnt="4" custLinFactNeighborY="0">
        <dgm:presLayoutVars>
          <dgm:bulletEnabled val="1"/>
        </dgm:presLayoutVars>
      </dgm:prSet>
      <dgm:spPr/>
    </dgm:pt>
  </dgm:ptLst>
  <dgm:cxnLst>
    <dgm:cxn modelId="{D00E2600-28A7-40C2-BDBB-00F9B1999829}" srcId="{DB32114D-C74D-4172-B42C-4A959DC6C1C2}" destId="{D416E955-4A0F-4DA2-8EC5-E2680C17432C}" srcOrd="0" destOrd="0" parTransId="{9D3DB2DA-44FE-4488-BD69-3C7AAB6D65DB}" sibTransId="{51E7C8CF-C422-426F-B6C5-8BC6B410758C}"/>
    <dgm:cxn modelId="{4FF36804-9188-4AD8-B976-EEEA61E1AB56}" srcId="{3B3B7C78-DB31-4210-910F-BD9B8AF459C3}" destId="{DB32114D-C74D-4172-B42C-4A959DC6C1C2}" srcOrd="3" destOrd="0" parTransId="{3F28A8B0-050F-4D1A-8D85-32B29C57D0DB}" sibTransId="{2BB9AF21-2A37-42D3-AF64-C3576B4AC94D}"/>
    <dgm:cxn modelId="{DC9F111B-48AD-47D3-877F-ADC39FA82F34}" type="presOf" srcId="{2415A429-1EF7-404C-926F-323B25343492}" destId="{DCFCAA25-7B0D-4D20-8A84-B223E3806929}" srcOrd="0" destOrd="0" presId="urn:microsoft.com/office/officeart/2005/8/layout/chevron2"/>
    <dgm:cxn modelId="{C04A5B1F-8B81-4ACE-9868-0C4E2E5CB0C6}" srcId="{7CE10DA4-7640-4458-8D30-99C0706977FA}" destId="{B92E2897-6849-4A37-90B0-7646AED4C148}" srcOrd="2" destOrd="0" parTransId="{008EE942-BF8F-448C-BDB3-FC508B925029}" sibTransId="{B10B1607-2AD7-49B1-AF80-99514D8862B1}"/>
    <dgm:cxn modelId="{04DC4822-73F3-4310-9388-2DA5B35E3F1A}" srcId="{7CE10DA4-7640-4458-8D30-99C0706977FA}" destId="{2BA44616-19B5-47AD-B61F-C6F249814951}" srcOrd="0" destOrd="0" parTransId="{EC6C4EAF-BD41-4C9A-97F9-C895FF4E14DD}" sibTransId="{D51A4C1B-359D-4B4F-B562-47F777456090}"/>
    <dgm:cxn modelId="{FE80312B-360D-43EA-8569-7572B50C87DD}" type="presOf" srcId="{DD04031D-E480-4D03-8689-4D674B9E4658}" destId="{C5EBF8B7-3703-4E6A-B23B-6ED73AE23CC8}" srcOrd="0" destOrd="1" presId="urn:microsoft.com/office/officeart/2005/8/layout/chevron2"/>
    <dgm:cxn modelId="{D4B28F2C-FB72-469F-96E9-1A75470E2F3C}" type="presOf" srcId="{3BFE1814-67CB-43DB-AA5F-EE08AE1926C6}" destId="{AC15B97B-A43C-4612-92ED-18E2F36300FC}" srcOrd="0" destOrd="0" presId="urn:microsoft.com/office/officeart/2005/8/layout/chevron2"/>
    <dgm:cxn modelId="{76D84B38-F3BC-46A5-B078-DE5712F3709E}" type="presOf" srcId="{DB32114D-C74D-4172-B42C-4A959DC6C1C2}" destId="{DC3919E4-987C-4F1C-AA39-C4524831BB79}" srcOrd="0" destOrd="0" presId="urn:microsoft.com/office/officeart/2005/8/layout/chevron2"/>
    <dgm:cxn modelId="{F07D5163-485E-4B08-AC58-B26C74513229}" srcId="{3B3B7C78-DB31-4210-910F-BD9B8AF459C3}" destId="{41BBA062-D304-4CE9-B7D2-077327D84FF5}" srcOrd="2" destOrd="0" parTransId="{A52293A6-35A5-4515-9041-34A25BA13EED}" sibTransId="{0ED8756A-D106-4658-90C4-188A941EEE68}"/>
    <dgm:cxn modelId="{8EBE4E68-EB40-432D-B461-61D776779E12}" srcId="{41BBA062-D304-4CE9-B7D2-077327D84FF5}" destId="{671D49C8-43FC-492E-89C7-4835DF49720D}" srcOrd="0" destOrd="0" parTransId="{370A71AF-2504-4E10-AC0B-A8C4A1F84C24}" sibTransId="{80216AAE-AB29-41A6-96EA-583055BF2A6D}"/>
    <dgm:cxn modelId="{2437DF69-0CFB-47C4-9589-54F981C93762}" srcId="{41BBA062-D304-4CE9-B7D2-077327D84FF5}" destId="{4E31CB79-E227-4172-B53F-07DB2CFDD52F}" srcOrd="1" destOrd="0" parTransId="{C3218BE1-9363-498A-B319-EAA552E1B580}" sibTransId="{26D3881C-6AAA-4B5A-9BA5-08877016335C}"/>
    <dgm:cxn modelId="{97CA254E-3530-4951-8C46-4F5C37801059}" type="presOf" srcId="{3B3B7C78-DB31-4210-910F-BD9B8AF459C3}" destId="{B56039EA-FEAE-4684-AAC4-00AE59FC0428}" srcOrd="0" destOrd="0" presId="urn:microsoft.com/office/officeart/2005/8/layout/chevron2"/>
    <dgm:cxn modelId="{ED25336E-4888-4FF4-94A8-5C0DB52B8F58}" type="presOf" srcId="{7CE10DA4-7640-4458-8D30-99C0706977FA}" destId="{A410F892-5DF6-4A0D-AFF0-663D7F0462F1}" srcOrd="0" destOrd="0" presId="urn:microsoft.com/office/officeart/2005/8/layout/chevron2"/>
    <dgm:cxn modelId="{50D33D50-B7ED-4BF1-B965-8B8926BB198D}" type="presOf" srcId="{B92E2897-6849-4A37-90B0-7646AED4C148}" destId="{C5EBF8B7-3703-4E6A-B23B-6ED73AE23CC8}" srcOrd="0" destOrd="2" presId="urn:microsoft.com/office/officeart/2005/8/layout/chevron2"/>
    <dgm:cxn modelId="{A2A75453-F5A1-4F06-91C5-C1E70BA0094F}" srcId="{DB32114D-C74D-4172-B42C-4A959DC6C1C2}" destId="{20345CAA-5AF2-4814-A907-98A324353379}" srcOrd="1" destOrd="0" parTransId="{7B21AAA3-9DCB-4462-8471-99CCFEEC804F}" sibTransId="{A3DFE51C-99C9-4940-9A36-C4EB853D2085}"/>
    <dgm:cxn modelId="{B9E9BA53-74CB-4B16-93B8-CAF7DA86F19D}" type="presOf" srcId="{4E31CB79-E227-4172-B53F-07DB2CFDD52F}" destId="{43481AC4-B209-420C-82C2-C50272854A55}" srcOrd="0" destOrd="1" presId="urn:microsoft.com/office/officeart/2005/8/layout/chevron2"/>
    <dgm:cxn modelId="{3822058E-5470-4782-BAD2-4D0BA864211F}" type="presOf" srcId="{20345CAA-5AF2-4814-A907-98A324353379}" destId="{77FE81C9-D2F2-4F97-AD70-56B1FA62A438}" srcOrd="0" destOrd="1" presId="urn:microsoft.com/office/officeart/2005/8/layout/chevron2"/>
    <dgm:cxn modelId="{435B6797-B948-47D7-A01D-674EB49DABE0}" type="presOf" srcId="{671D49C8-43FC-492E-89C7-4835DF49720D}" destId="{43481AC4-B209-420C-82C2-C50272854A55}" srcOrd="0" destOrd="0" presId="urn:microsoft.com/office/officeart/2005/8/layout/chevron2"/>
    <dgm:cxn modelId="{DF5A9397-649E-408C-B41D-9444C9B72950}" srcId="{3B3B7C78-DB31-4210-910F-BD9B8AF459C3}" destId="{2415A429-1EF7-404C-926F-323B25343492}" srcOrd="0" destOrd="0" parTransId="{D1695044-DBEE-47FB-B1DB-BD02B0ADE04A}" sibTransId="{5C5B5165-E502-41E6-8875-6EAA77969CD3}"/>
    <dgm:cxn modelId="{8E057C9A-AE0E-440B-95B0-EFE4176D3330}" srcId="{2415A429-1EF7-404C-926F-323B25343492}" destId="{3BFE1814-67CB-43DB-AA5F-EE08AE1926C6}" srcOrd="0" destOrd="0" parTransId="{6D121A27-2239-4D18-B59C-D121B8BE08E3}" sibTransId="{707AA0B6-7C63-4F79-9F79-438E8C26BFCF}"/>
    <dgm:cxn modelId="{3606C5B1-D5AC-4D70-8F91-18EF8432C34C}" type="presOf" srcId="{41BBA062-D304-4CE9-B7D2-077327D84FF5}" destId="{E76C5722-8525-418A-8C6C-92FD8F2D1C79}" srcOrd="0" destOrd="0" presId="urn:microsoft.com/office/officeart/2005/8/layout/chevron2"/>
    <dgm:cxn modelId="{7DD396B2-4C2C-4604-8261-165B62A18FCE}" srcId="{7CE10DA4-7640-4458-8D30-99C0706977FA}" destId="{DD04031D-E480-4D03-8689-4D674B9E4658}" srcOrd="1" destOrd="0" parTransId="{7A9CF3CB-7B91-4867-A8BA-733208F9E0F6}" sibTransId="{5B2155A8-CE20-4460-A80B-D85CB5AD6547}"/>
    <dgm:cxn modelId="{76A577B9-D985-4087-874A-A7368059BFCB}" srcId="{2415A429-1EF7-404C-926F-323B25343492}" destId="{3B24154F-D31A-4A83-8F03-311136F10553}" srcOrd="2" destOrd="0" parTransId="{014E9951-412B-4178-8CE4-1FFAD6911340}" sibTransId="{9E07827C-108F-468A-92F7-7404EDE88C1C}"/>
    <dgm:cxn modelId="{563829BB-7AE8-4EED-AFB5-2F7041E27B27}" srcId="{3B3B7C78-DB31-4210-910F-BD9B8AF459C3}" destId="{7CE10DA4-7640-4458-8D30-99C0706977FA}" srcOrd="1" destOrd="0" parTransId="{49F352BF-407A-4280-8761-5A38C195D54C}" sibTransId="{D96F3BB3-7714-41C1-8D5F-3BE52E2107B4}"/>
    <dgm:cxn modelId="{520FE2D6-4A11-47F4-B844-A80FA0D2F33A}" srcId="{2415A429-1EF7-404C-926F-323B25343492}" destId="{32AA00BA-21A8-45F1-82F5-5732EE33BA41}" srcOrd="1" destOrd="0" parTransId="{948B9A1F-B288-4167-B7B3-24FD564A51A1}" sibTransId="{0C3E5356-FEEB-473D-A41C-A033BCC74671}"/>
    <dgm:cxn modelId="{F88889DC-671B-443A-B7A5-614BAB7A8490}" type="presOf" srcId="{2BA44616-19B5-47AD-B61F-C6F249814951}" destId="{C5EBF8B7-3703-4E6A-B23B-6ED73AE23CC8}" srcOrd="0" destOrd="0" presId="urn:microsoft.com/office/officeart/2005/8/layout/chevron2"/>
    <dgm:cxn modelId="{609A31E2-94A0-4190-B991-A3690F963D1D}" type="presOf" srcId="{3B24154F-D31A-4A83-8F03-311136F10553}" destId="{AC15B97B-A43C-4612-92ED-18E2F36300FC}" srcOrd="0" destOrd="2" presId="urn:microsoft.com/office/officeart/2005/8/layout/chevron2"/>
    <dgm:cxn modelId="{AA0A08E8-76F6-4AD6-9A78-3AB8865EE726}" type="presOf" srcId="{32AA00BA-21A8-45F1-82F5-5732EE33BA41}" destId="{AC15B97B-A43C-4612-92ED-18E2F36300FC}" srcOrd="0" destOrd="1" presId="urn:microsoft.com/office/officeart/2005/8/layout/chevron2"/>
    <dgm:cxn modelId="{E290FCFC-6EFD-40CF-8DD3-72087115C923}" type="presOf" srcId="{D416E955-4A0F-4DA2-8EC5-E2680C17432C}" destId="{77FE81C9-D2F2-4F97-AD70-56B1FA62A438}" srcOrd="0" destOrd="0" presId="urn:microsoft.com/office/officeart/2005/8/layout/chevron2"/>
    <dgm:cxn modelId="{A0859B51-F161-47B6-8361-99EF239BA47D}" type="presParOf" srcId="{B56039EA-FEAE-4684-AAC4-00AE59FC0428}" destId="{02D18B9B-041F-4ECC-9D55-C6704AFECDB2}" srcOrd="0" destOrd="0" presId="urn:microsoft.com/office/officeart/2005/8/layout/chevron2"/>
    <dgm:cxn modelId="{67ADBD15-045D-45E0-8D56-325BAEF71D4A}" type="presParOf" srcId="{02D18B9B-041F-4ECC-9D55-C6704AFECDB2}" destId="{DCFCAA25-7B0D-4D20-8A84-B223E3806929}" srcOrd="0" destOrd="0" presId="urn:microsoft.com/office/officeart/2005/8/layout/chevron2"/>
    <dgm:cxn modelId="{68FB556A-0E9F-44BD-AF0F-20BBBF4016F7}" type="presParOf" srcId="{02D18B9B-041F-4ECC-9D55-C6704AFECDB2}" destId="{AC15B97B-A43C-4612-92ED-18E2F36300FC}" srcOrd="1" destOrd="0" presId="urn:microsoft.com/office/officeart/2005/8/layout/chevron2"/>
    <dgm:cxn modelId="{C7341F9B-01BF-4BD0-80C8-9EEB81C08F4D}" type="presParOf" srcId="{B56039EA-FEAE-4684-AAC4-00AE59FC0428}" destId="{0E0DF248-9574-4A9B-908E-8F2A2A1F627A}" srcOrd="1" destOrd="0" presId="urn:microsoft.com/office/officeart/2005/8/layout/chevron2"/>
    <dgm:cxn modelId="{ECD7B766-9CBA-4394-B9ED-F3AE3FAA04F4}" type="presParOf" srcId="{B56039EA-FEAE-4684-AAC4-00AE59FC0428}" destId="{FB484013-6DA4-428E-BD85-FD0E7B5C1F9F}" srcOrd="2" destOrd="0" presId="urn:microsoft.com/office/officeart/2005/8/layout/chevron2"/>
    <dgm:cxn modelId="{C1AA0B14-EC25-40BE-84B9-A25689A0DF01}" type="presParOf" srcId="{FB484013-6DA4-428E-BD85-FD0E7B5C1F9F}" destId="{A410F892-5DF6-4A0D-AFF0-663D7F0462F1}" srcOrd="0" destOrd="0" presId="urn:microsoft.com/office/officeart/2005/8/layout/chevron2"/>
    <dgm:cxn modelId="{D8076031-D15C-411B-A6B2-617C3F9E2FDF}" type="presParOf" srcId="{FB484013-6DA4-428E-BD85-FD0E7B5C1F9F}" destId="{C5EBF8B7-3703-4E6A-B23B-6ED73AE23CC8}" srcOrd="1" destOrd="0" presId="urn:microsoft.com/office/officeart/2005/8/layout/chevron2"/>
    <dgm:cxn modelId="{FDCE434A-0E01-4AD6-A9CC-B8AAF8C57021}" type="presParOf" srcId="{B56039EA-FEAE-4684-AAC4-00AE59FC0428}" destId="{86B3EA44-D22C-4C79-8229-5D4DD300F907}" srcOrd="3" destOrd="0" presId="urn:microsoft.com/office/officeart/2005/8/layout/chevron2"/>
    <dgm:cxn modelId="{820E2468-AFDD-47A8-B146-1550AD02C7C3}" type="presParOf" srcId="{B56039EA-FEAE-4684-AAC4-00AE59FC0428}" destId="{BC0C5220-A94F-40D8-AE43-922C42F3898B}" srcOrd="4" destOrd="0" presId="urn:microsoft.com/office/officeart/2005/8/layout/chevron2"/>
    <dgm:cxn modelId="{531C3620-C80A-49F6-BE52-DFFD94C2F727}" type="presParOf" srcId="{BC0C5220-A94F-40D8-AE43-922C42F3898B}" destId="{E76C5722-8525-418A-8C6C-92FD8F2D1C79}" srcOrd="0" destOrd="0" presId="urn:microsoft.com/office/officeart/2005/8/layout/chevron2"/>
    <dgm:cxn modelId="{5930739B-4BD3-432B-8BA5-65207E3C19FE}" type="presParOf" srcId="{BC0C5220-A94F-40D8-AE43-922C42F3898B}" destId="{43481AC4-B209-420C-82C2-C50272854A55}" srcOrd="1" destOrd="0" presId="urn:microsoft.com/office/officeart/2005/8/layout/chevron2"/>
    <dgm:cxn modelId="{CAAD6790-BB6F-4572-8302-C0A52F16B5E1}" type="presParOf" srcId="{B56039EA-FEAE-4684-AAC4-00AE59FC0428}" destId="{6290E8FF-45E9-424C-9EB6-513775B0CE64}" srcOrd="5" destOrd="0" presId="urn:microsoft.com/office/officeart/2005/8/layout/chevron2"/>
    <dgm:cxn modelId="{FD732D45-221B-41C0-A299-2B439E58CA01}" type="presParOf" srcId="{B56039EA-FEAE-4684-AAC4-00AE59FC0428}" destId="{522738C1-87B4-4FA5-85E4-06F018396843}" srcOrd="6" destOrd="0" presId="urn:microsoft.com/office/officeart/2005/8/layout/chevron2"/>
    <dgm:cxn modelId="{21C0EC00-23DC-4BF5-A1D1-838B0FC4ED4D}" type="presParOf" srcId="{522738C1-87B4-4FA5-85E4-06F018396843}" destId="{DC3919E4-987C-4F1C-AA39-C4524831BB79}" srcOrd="0" destOrd="0" presId="urn:microsoft.com/office/officeart/2005/8/layout/chevron2"/>
    <dgm:cxn modelId="{1F455115-40D6-4F1E-9941-6D55C7986752}" type="presParOf" srcId="{522738C1-87B4-4FA5-85E4-06F018396843}" destId="{77FE81C9-D2F2-4F97-AD70-56B1FA62A43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3B7C78-DB31-4210-910F-BD9B8AF459C3}" type="doc">
      <dgm:prSet loTypeId="urn:microsoft.com/office/officeart/2005/8/layout/chevron2" loCatId="list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2415A429-1EF7-404C-926F-323B25343492}">
      <dgm:prSet phldrT="[Text]"/>
      <dgm:spPr/>
      <dgm:t>
        <a:bodyPr/>
        <a:lstStyle/>
        <a:p>
          <a:r>
            <a:rPr lang="en-US" b="1" dirty="0"/>
            <a:t>Who</a:t>
          </a:r>
          <a:endParaRPr lang="en-GB" b="1" dirty="0"/>
        </a:p>
      </dgm:t>
    </dgm:pt>
    <dgm:pt modelId="{D1695044-DBEE-47FB-B1DB-BD02B0ADE04A}" type="parTrans" cxnId="{DF5A9397-649E-408C-B41D-9444C9B72950}">
      <dgm:prSet/>
      <dgm:spPr/>
      <dgm:t>
        <a:bodyPr/>
        <a:lstStyle/>
        <a:p>
          <a:endParaRPr lang="en-GB"/>
        </a:p>
      </dgm:t>
    </dgm:pt>
    <dgm:pt modelId="{5C5B5165-E502-41E6-8875-6EAA77969CD3}" type="sibTrans" cxnId="{DF5A9397-649E-408C-B41D-9444C9B72950}">
      <dgm:prSet/>
      <dgm:spPr/>
      <dgm:t>
        <a:bodyPr/>
        <a:lstStyle/>
        <a:p>
          <a:endParaRPr lang="en-GB"/>
        </a:p>
      </dgm:t>
    </dgm:pt>
    <dgm:pt modelId="{3BFE1814-67CB-43DB-AA5F-EE08AE1926C6}">
      <dgm:prSet phldrT="[Text]"/>
      <dgm:spPr/>
      <dgm:t>
        <a:bodyPr/>
        <a:lstStyle/>
        <a:p>
          <a:r>
            <a:rPr lang="en-GB" dirty="0"/>
            <a:t>Owners (Liam and Priya Patel) - responsible for strategic decisions.</a:t>
          </a:r>
        </a:p>
      </dgm:t>
    </dgm:pt>
    <dgm:pt modelId="{6D121A27-2239-4D18-B59C-D121B8BE08E3}" type="parTrans" cxnId="{8E057C9A-AE0E-440B-95B0-EFE4176D3330}">
      <dgm:prSet/>
      <dgm:spPr/>
      <dgm:t>
        <a:bodyPr/>
        <a:lstStyle/>
        <a:p>
          <a:endParaRPr lang="en-GB"/>
        </a:p>
      </dgm:t>
    </dgm:pt>
    <dgm:pt modelId="{707AA0B6-7C63-4F79-9F79-438E8C26BFCF}" type="sibTrans" cxnId="{8E057C9A-AE0E-440B-95B0-EFE4176D3330}">
      <dgm:prSet/>
      <dgm:spPr/>
      <dgm:t>
        <a:bodyPr/>
        <a:lstStyle/>
        <a:p>
          <a:endParaRPr lang="en-GB"/>
        </a:p>
      </dgm:t>
    </dgm:pt>
    <dgm:pt modelId="{7CE10DA4-7640-4458-8D30-99C0706977FA}">
      <dgm:prSet/>
      <dgm:spPr/>
      <dgm:t>
        <a:bodyPr/>
        <a:lstStyle/>
        <a:p>
          <a:r>
            <a:rPr lang="en-US" b="1" dirty="0"/>
            <a:t>How</a:t>
          </a:r>
          <a:endParaRPr lang="en-GB" b="1" dirty="0"/>
        </a:p>
      </dgm:t>
    </dgm:pt>
    <dgm:pt modelId="{49F352BF-407A-4280-8761-5A38C195D54C}" type="parTrans" cxnId="{563829BB-7AE8-4EED-AFB5-2F7041E27B27}">
      <dgm:prSet/>
      <dgm:spPr/>
      <dgm:t>
        <a:bodyPr/>
        <a:lstStyle/>
        <a:p>
          <a:endParaRPr lang="en-GB"/>
        </a:p>
      </dgm:t>
    </dgm:pt>
    <dgm:pt modelId="{D96F3BB3-7714-41C1-8D5F-3BE52E2107B4}" type="sibTrans" cxnId="{563829BB-7AE8-4EED-AFB5-2F7041E27B27}">
      <dgm:prSet/>
      <dgm:spPr/>
      <dgm:t>
        <a:bodyPr/>
        <a:lstStyle/>
        <a:p>
          <a:endParaRPr lang="en-GB"/>
        </a:p>
      </dgm:t>
    </dgm:pt>
    <dgm:pt modelId="{41BBA062-D304-4CE9-B7D2-077327D84FF5}">
      <dgm:prSet/>
      <dgm:spPr/>
      <dgm:t>
        <a:bodyPr/>
        <a:lstStyle/>
        <a:p>
          <a:r>
            <a:rPr lang="en-US" b="1" dirty="0"/>
            <a:t>How Much </a:t>
          </a:r>
          <a:endParaRPr lang="en-GB" b="1" dirty="0"/>
        </a:p>
      </dgm:t>
    </dgm:pt>
    <dgm:pt modelId="{A52293A6-35A5-4515-9041-34A25BA13EED}" type="parTrans" cxnId="{F07D5163-485E-4B08-AC58-B26C74513229}">
      <dgm:prSet/>
      <dgm:spPr/>
      <dgm:t>
        <a:bodyPr/>
        <a:lstStyle/>
        <a:p>
          <a:endParaRPr lang="en-GB"/>
        </a:p>
      </dgm:t>
    </dgm:pt>
    <dgm:pt modelId="{0ED8756A-D106-4658-90C4-188A941EEE68}" type="sibTrans" cxnId="{F07D5163-485E-4B08-AC58-B26C74513229}">
      <dgm:prSet/>
      <dgm:spPr/>
      <dgm:t>
        <a:bodyPr/>
        <a:lstStyle/>
        <a:p>
          <a:endParaRPr lang="en-GB"/>
        </a:p>
      </dgm:t>
    </dgm:pt>
    <dgm:pt modelId="{FE1DC230-51D6-4E21-A17C-29EDEC9328F2}">
      <dgm:prSet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 dirty="0"/>
            <a:t> Customers - show increased preference for digital engagement and delivery options.</a:t>
          </a:r>
        </a:p>
      </dgm:t>
    </dgm:pt>
    <dgm:pt modelId="{CADEE0D4-7599-4FF6-BE0E-1F4037898096}" type="parTrans" cxnId="{13553C35-1478-40C8-A347-7829646E7B48}">
      <dgm:prSet/>
      <dgm:spPr/>
      <dgm:t>
        <a:bodyPr/>
        <a:lstStyle/>
        <a:p>
          <a:endParaRPr lang="en-GB"/>
        </a:p>
      </dgm:t>
    </dgm:pt>
    <dgm:pt modelId="{0E4835FE-FC74-40AB-959A-035E4189BDD4}" type="sibTrans" cxnId="{13553C35-1478-40C8-A347-7829646E7B48}">
      <dgm:prSet/>
      <dgm:spPr/>
      <dgm:t>
        <a:bodyPr/>
        <a:lstStyle/>
        <a:p>
          <a:endParaRPr lang="en-GB"/>
        </a:p>
      </dgm:t>
    </dgm:pt>
    <dgm:pt modelId="{1113FDE9-89F1-4B54-A095-E790EC300BE1}">
      <dgm:prSet/>
      <dgm:spPr/>
      <dgm:t>
        <a:bodyPr/>
        <a:lstStyle/>
        <a:p>
          <a:r>
            <a:rPr lang="en-GB" dirty="0"/>
            <a:t> Employees – deals with the issue of operational uncertainty, which could be attributed to lower revenue</a:t>
          </a:r>
        </a:p>
      </dgm:t>
    </dgm:pt>
    <dgm:pt modelId="{1779EB63-75DF-4200-B752-41DC834DFF7E}" type="parTrans" cxnId="{D6660D2C-AD3F-448D-931F-7DEDC51F14BE}">
      <dgm:prSet/>
      <dgm:spPr/>
      <dgm:t>
        <a:bodyPr/>
        <a:lstStyle/>
        <a:p>
          <a:endParaRPr lang="en-GB"/>
        </a:p>
      </dgm:t>
    </dgm:pt>
    <dgm:pt modelId="{1241C8A5-4892-4572-86E7-817DEB972ECF}" type="sibTrans" cxnId="{D6660D2C-AD3F-448D-931F-7DEDC51F14BE}">
      <dgm:prSet/>
      <dgm:spPr/>
      <dgm:t>
        <a:bodyPr/>
        <a:lstStyle/>
        <a:p>
          <a:endParaRPr lang="en-GB"/>
        </a:p>
      </dgm:t>
    </dgm:pt>
    <dgm:pt modelId="{28DE41D1-AB9F-4FFE-95AA-966B38C5E288}">
      <dgm:prSet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 dirty="0"/>
            <a:t> Suppliers -deal with the issue of sustainability commitments and rising costs.</a:t>
          </a:r>
        </a:p>
      </dgm:t>
    </dgm:pt>
    <dgm:pt modelId="{D5F37DE8-0B45-4319-B742-F69B43B89CDB}" type="parTrans" cxnId="{EAB69C2F-3B03-4C53-A3EF-03980329C2B1}">
      <dgm:prSet/>
      <dgm:spPr/>
    </dgm:pt>
    <dgm:pt modelId="{6E0436AA-9F96-460F-801A-3C80BCBBC511}" type="sibTrans" cxnId="{EAB69C2F-3B03-4C53-A3EF-03980329C2B1}">
      <dgm:prSet/>
      <dgm:spPr/>
    </dgm:pt>
    <dgm:pt modelId="{F80E872C-54E7-48A6-AC6A-FB157F15D19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Green Haven Florists relies on in-store interaction and local reputation.</a:t>
          </a:r>
        </a:p>
      </dgm:t>
    </dgm:pt>
    <dgm:pt modelId="{0A8CEDB2-870E-4E4E-A14C-E808F38EF227}" type="parTrans" cxnId="{403E870C-E937-49EF-B64C-0395B84E10C7}">
      <dgm:prSet/>
      <dgm:spPr/>
    </dgm:pt>
    <dgm:pt modelId="{F4F928A1-F9FF-45F9-B86B-9051926CF074}" type="sibTrans" cxnId="{403E870C-E937-49EF-B64C-0395B84E10C7}">
      <dgm:prSet/>
      <dgm:spPr/>
    </dgm:pt>
    <dgm:pt modelId="{240B9DFE-D191-43A9-804C-4D8B56FFF12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 However, exponential rise in digital technology means this strategy is now misaligned with market realities.</a:t>
          </a:r>
        </a:p>
      </dgm:t>
    </dgm:pt>
    <dgm:pt modelId="{052DAF19-390A-4805-A0A1-2AF27CCD43B9}" type="parTrans" cxnId="{35E9C76A-CD8B-4402-9E23-5E9895748CB1}">
      <dgm:prSet/>
      <dgm:spPr/>
    </dgm:pt>
    <dgm:pt modelId="{21C1CD5A-5E99-4348-B09C-5B7B50DD1122}" type="sibTrans" cxnId="{35E9C76A-CD8B-4402-9E23-5E9895748CB1}">
      <dgm:prSet/>
      <dgm:spPr/>
    </dgm:pt>
    <dgm:pt modelId="{B3B91C37-B015-4161-BA33-F4EAA468924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A 30% decline in sales  represents a significant strain on the company’s financial inflow. </a:t>
          </a:r>
        </a:p>
      </dgm:t>
    </dgm:pt>
    <dgm:pt modelId="{DA23A5A6-49B0-4626-9C01-E8B8F06FC25F}" type="parTrans" cxnId="{607D47FB-01C0-43BE-ABC8-20B196331E75}">
      <dgm:prSet/>
      <dgm:spPr/>
    </dgm:pt>
    <dgm:pt modelId="{D1906E33-6374-4EEA-B745-C48CBDF4992D}" type="sibTrans" cxnId="{607D47FB-01C0-43BE-ABC8-20B196331E75}">
      <dgm:prSet/>
      <dgm:spPr/>
    </dgm:pt>
    <dgm:pt modelId="{67EED898-3037-48FF-A57F-87D68E5DE907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Issues of rising operational costs. </a:t>
          </a:r>
        </a:p>
      </dgm:t>
    </dgm:pt>
    <dgm:pt modelId="{920170B4-12A5-4326-BF8C-88FBDBB693A4}" type="parTrans" cxnId="{9C546B88-241E-49C5-BB2B-12B4FAA2E7D6}">
      <dgm:prSet/>
      <dgm:spPr/>
    </dgm:pt>
    <dgm:pt modelId="{5762982B-CC27-4ED3-8369-4F3C6E452B39}" type="sibTrans" cxnId="{9C546B88-241E-49C5-BB2B-12B4FAA2E7D6}">
      <dgm:prSet/>
      <dgm:spPr/>
    </dgm:pt>
    <dgm:pt modelId="{2AA00FCE-FA3D-48E2-A097-16C654A9B1E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These factors collectively threatened the company’s long-term viability (</a:t>
          </a:r>
          <a:r>
            <a:rPr lang="en-GB" dirty="0" err="1"/>
            <a:t>Sinaga</a:t>
          </a:r>
          <a:r>
            <a:rPr lang="en-GB" dirty="0"/>
            <a:t> and </a:t>
          </a:r>
          <a:r>
            <a:rPr lang="en-GB" dirty="0" err="1"/>
            <a:t>Hermawan</a:t>
          </a:r>
          <a:r>
            <a:rPr lang="en-GB" dirty="0"/>
            <a:t>, 2023).   </a:t>
          </a:r>
        </a:p>
      </dgm:t>
    </dgm:pt>
    <dgm:pt modelId="{EFB321BE-7112-4295-8A25-A14E09D1AA97}" type="parTrans" cxnId="{643DBADE-6D2B-41F1-92A9-6A93E0F5A6D6}">
      <dgm:prSet/>
      <dgm:spPr/>
    </dgm:pt>
    <dgm:pt modelId="{3907D8CE-7199-4850-9415-E8B345440CDB}" type="sibTrans" cxnId="{643DBADE-6D2B-41F1-92A9-6A93E0F5A6D6}">
      <dgm:prSet/>
      <dgm:spPr/>
    </dgm:pt>
    <dgm:pt modelId="{9B2F5F52-8A0D-424A-AB09-2FA84AD0681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/>
            <a:t>The inability of the firms to quickly adapt to current e-commerce and digital marketing trend has impacted negatively on its competitiveness (</a:t>
          </a:r>
          <a:r>
            <a:rPr lang="en-GB" dirty="0" err="1"/>
            <a:t>Bacca</a:t>
          </a:r>
          <a:r>
            <a:rPr lang="en-GB" dirty="0"/>
            <a:t>-Acosta et al., 2023). </a:t>
          </a:r>
        </a:p>
      </dgm:t>
    </dgm:pt>
    <dgm:pt modelId="{CCC481F5-DE01-4521-B06F-2529D3F1DA51}" type="parTrans" cxnId="{99968FFE-D3E1-4B9E-9FD9-1AC850DC898F}">
      <dgm:prSet/>
      <dgm:spPr/>
    </dgm:pt>
    <dgm:pt modelId="{B4AFE5A4-C24F-4CDC-90A6-6044A47DFED8}" type="sibTrans" cxnId="{99968FFE-D3E1-4B9E-9FD9-1AC850DC898F}">
      <dgm:prSet/>
      <dgm:spPr/>
    </dgm:pt>
    <dgm:pt modelId="{B56039EA-FEAE-4684-AAC4-00AE59FC0428}" type="pres">
      <dgm:prSet presAssocID="{3B3B7C78-DB31-4210-910F-BD9B8AF459C3}" presName="linearFlow" presStyleCnt="0">
        <dgm:presLayoutVars>
          <dgm:dir/>
          <dgm:animLvl val="lvl"/>
          <dgm:resizeHandles val="exact"/>
        </dgm:presLayoutVars>
      </dgm:prSet>
      <dgm:spPr/>
    </dgm:pt>
    <dgm:pt modelId="{02D18B9B-041F-4ECC-9D55-C6704AFECDB2}" type="pres">
      <dgm:prSet presAssocID="{2415A429-1EF7-404C-926F-323B25343492}" presName="composite" presStyleCnt="0"/>
      <dgm:spPr/>
    </dgm:pt>
    <dgm:pt modelId="{DCFCAA25-7B0D-4D20-8A84-B223E3806929}" type="pres">
      <dgm:prSet presAssocID="{2415A429-1EF7-404C-926F-323B25343492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AC15B97B-A43C-4612-92ED-18E2F36300FC}" type="pres">
      <dgm:prSet presAssocID="{2415A429-1EF7-404C-926F-323B25343492}" presName="descendantText" presStyleLbl="alignAcc1" presStyleIdx="0" presStyleCnt="3" custLinFactNeighborX="0">
        <dgm:presLayoutVars>
          <dgm:bulletEnabled val="1"/>
        </dgm:presLayoutVars>
      </dgm:prSet>
      <dgm:spPr/>
    </dgm:pt>
    <dgm:pt modelId="{0E0DF248-9574-4A9B-908E-8F2A2A1F627A}" type="pres">
      <dgm:prSet presAssocID="{5C5B5165-E502-41E6-8875-6EAA77969CD3}" presName="sp" presStyleCnt="0"/>
      <dgm:spPr/>
    </dgm:pt>
    <dgm:pt modelId="{FB484013-6DA4-428E-BD85-FD0E7B5C1F9F}" type="pres">
      <dgm:prSet presAssocID="{7CE10DA4-7640-4458-8D30-99C0706977FA}" presName="composite" presStyleCnt="0"/>
      <dgm:spPr/>
    </dgm:pt>
    <dgm:pt modelId="{A410F892-5DF6-4A0D-AFF0-663D7F0462F1}" type="pres">
      <dgm:prSet presAssocID="{7CE10DA4-7640-4458-8D30-99C0706977FA}" presName="parentText" presStyleLbl="alignNode1" presStyleIdx="1" presStyleCnt="3" custLinFactNeighborY="0">
        <dgm:presLayoutVars>
          <dgm:chMax val="1"/>
          <dgm:bulletEnabled val="1"/>
        </dgm:presLayoutVars>
      </dgm:prSet>
      <dgm:spPr/>
    </dgm:pt>
    <dgm:pt modelId="{C5EBF8B7-3703-4E6A-B23B-6ED73AE23CC8}" type="pres">
      <dgm:prSet presAssocID="{7CE10DA4-7640-4458-8D30-99C0706977FA}" presName="descendantText" presStyleLbl="alignAcc1" presStyleIdx="1" presStyleCnt="3" custLinFactNeighborX="16553" custLinFactNeighborY="13950">
        <dgm:presLayoutVars>
          <dgm:bulletEnabled val="1"/>
        </dgm:presLayoutVars>
      </dgm:prSet>
      <dgm:spPr/>
    </dgm:pt>
    <dgm:pt modelId="{86B3EA44-D22C-4C79-8229-5D4DD300F907}" type="pres">
      <dgm:prSet presAssocID="{D96F3BB3-7714-41C1-8D5F-3BE52E2107B4}" presName="sp" presStyleCnt="0"/>
      <dgm:spPr/>
    </dgm:pt>
    <dgm:pt modelId="{BC0C5220-A94F-40D8-AE43-922C42F3898B}" type="pres">
      <dgm:prSet presAssocID="{41BBA062-D304-4CE9-B7D2-077327D84FF5}" presName="composite" presStyleCnt="0"/>
      <dgm:spPr/>
    </dgm:pt>
    <dgm:pt modelId="{E76C5722-8525-418A-8C6C-92FD8F2D1C79}" type="pres">
      <dgm:prSet presAssocID="{41BBA062-D304-4CE9-B7D2-077327D84FF5}" presName="parentText" presStyleLbl="alignNode1" presStyleIdx="2" presStyleCnt="3" custLinFactNeighborY="0">
        <dgm:presLayoutVars>
          <dgm:chMax val="1"/>
          <dgm:bulletEnabled val="1"/>
        </dgm:presLayoutVars>
      </dgm:prSet>
      <dgm:spPr/>
    </dgm:pt>
    <dgm:pt modelId="{43481AC4-B209-420C-82C2-C50272854A55}" type="pres">
      <dgm:prSet presAssocID="{41BBA062-D304-4CE9-B7D2-077327D84FF5}" presName="descendantText" presStyleLbl="alignAcc1" presStyleIdx="2" presStyleCnt="3" custLinFactNeighborX="0">
        <dgm:presLayoutVars>
          <dgm:bulletEnabled val="1"/>
        </dgm:presLayoutVars>
      </dgm:prSet>
      <dgm:spPr/>
    </dgm:pt>
  </dgm:ptLst>
  <dgm:cxnLst>
    <dgm:cxn modelId="{403E870C-E937-49EF-B64C-0395B84E10C7}" srcId="{7CE10DA4-7640-4458-8D30-99C0706977FA}" destId="{F80E872C-54E7-48A6-AC6A-FB157F15D197}" srcOrd="0" destOrd="0" parTransId="{0A8CEDB2-870E-4E4E-A14C-E808F38EF227}" sibTransId="{F4F928A1-F9FF-45F9-B86B-9051926CF074}"/>
    <dgm:cxn modelId="{1D207C18-D0AA-4FFB-9F54-008263289750}" type="presOf" srcId="{240B9DFE-D191-43A9-804C-4D8B56FFF125}" destId="{C5EBF8B7-3703-4E6A-B23B-6ED73AE23CC8}" srcOrd="0" destOrd="1" presId="urn:microsoft.com/office/officeart/2005/8/layout/chevron2"/>
    <dgm:cxn modelId="{DC9F111B-48AD-47D3-877F-ADC39FA82F34}" type="presOf" srcId="{2415A429-1EF7-404C-926F-323B25343492}" destId="{DCFCAA25-7B0D-4D20-8A84-B223E3806929}" srcOrd="0" destOrd="0" presId="urn:microsoft.com/office/officeart/2005/8/layout/chevron2"/>
    <dgm:cxn modelId="{07D94D28-ACBB-44F3-904E-4C43E44974CC}" type="presOf" srcId="{B3B91C37-B015-4161-BA33-F4EAA4689247}" destId="{43481AC4-B209-420C-82C2-C50272854A55}" srcOrd="0" destOrd="0" presId="urn:microsoft.com/office/officeart/2005/8/layout/chevron2"/>
    <dgm:cxn modelId="{D6660D2C-AD3F-448D-931F-7DEDC51F14BE}" srcId="{2415A429-1EF7-404C-926F-323B25343492}" destId="{1113FDE9-89F1-4B54-A095-E790EC300BE1}" srcOrd="3" destOrd="0" parTransId="{1779EB63-75DF-4200-B752-41DC834DFF7E}" sibTransId="{1241C8A5-4892-4572-86E7-817DEB972ECF}"/>
    <dgm:cxn modelId="{D4B28F2C-FB72-469F-96E9-1A75470E2F3C}" type="presOf" srcId="{3BFE1814-67CB-43DB-AA5F-EE08AE1926C6}" destId="{AC15B97B-A43C-4612-92ED-18E2F36300FC}" srcOrd="0" destOrd="0" presId="urn:microsoft.com/office/officeart/2005/8/layout/chevron2"/>
    <dgm:cxn modelId="{EAB69C2F-3B03-4C53-A3EF-03980329C2B1}" srcId="{2415A429-1EF7-404C-926F-323B25343492}" destId="{28DE41D1-AB9F-4FFE-95AA-966B38C5E288}" srcOrd="2" destOrd="0" parTransId="{D5F37DE8-0B45-4319-B742-F69B43B89CDB}" sibTransId="{6E0436AA-9F96-460F-801A-3C80BCBBC511}"/>
    <dgm:cxn modelId="{13553C35-1478-40C8-A347-7829646E7B48}" srcId="{2415A429-1EF7-404C-926F-323B25343492}" destId="{FE1DC230-51D6-4E21-A17C-29EDEC9328F2}" srcOrd="1" destOrd="0" parTransId="{CADEE0D4-7599-4FF6-BE0E-1F4037898096}" sibTransId="{0E4835FE-FC74-40AB-959A-035E4189BDD4}"/>
    <dgm:cxn modelId="{F07D5163-485E-4B08-AC58-B26C74513229}" srcId="{3B3B7C78-DB31-4210-910F-BD9B8AF459C3}" destId="{41BBA062-D304-4CE9-B7D2-077327D84FF5}" srcOrd="2" destOrd="0" parTransId="{A52293A6-35A5-4515-9041-34A25BA13EED}" sibTransId="{0ED8756A-D106-4658-90C4-188A941EEE68}"/>
    <dgm:cxn modelId="{35E9C76A-CD8B-4402-9E23-5E9895748CB1}" srcId="{7CE10DA4-7640-4458-8D30-99C0706977FA}" destId="{240B9DFE-D191-43A9-804C-4D8B56FFF125}" srcOrd="1" destOrd="0" parTransId="{052DAF19-390A-4805-A0A1-2AF27CCD43B9}" sibTransId="{21C1CD5A-5E99-4348-B09C-5B7B50DD1122}"/>
    <dgm:cxn modelId="{97CA254E-3530-4951-8C46-4F5C37801059}" type="presOf" srcId="{3B3B7C78-DB31-4210-910F-BD9B8AF459C3}" destId="{B56039EA-FEAE-4684-AAC4-00AE59FC0428}" srcOrd="0" destOrd="0" presId="urn:microsoft.com/office/officeart/2005/8/layout/chevron2"/>
    <dgm:cxn modelId="{ED25336E-4888-4FF4-94A8-5C0DB52B8F58}" type="presOf" srcId="{7CE10DA4-7640-4458-8D30-99C0706977FA}" destId="{A410F892-5DF6-4A0D-AFF0-663D7F0462F1}" srcOrd="0" destOrd="0" presId="urn:microsoft.com/office/officeart/2005/8/layout/chevron2"/>
    <dgm:cxn modelId="{DDFB5A59-A11F-4074-8FAD-55BE3486F30B}" type="presOf" srcId="{1113FDE9-89F1-4B54-A095-E790EC300BE1}" destId="{AC15B97B-A43C-4612-92ED-18E2F36300FC}" srcOrd="0" destOrd="3" presId="urn:microsoft.com/office/officeart/2005/8/layout/chevron2"/>
    <dgm:cxn modelId="{9C546B88-241E-49C5-BB2B-12B4FAA2E7D6}" srcId="{41BBA062-D304-4CE9-B7D2-077327D84FF5}" destId="{67EED898-3037-48FF-A57F-87D68E5DE907}" srcOrd="1" destOrd="0" parTransId="{920170B4-12A5-4326-BF8C-88FBDBB693A4}" sibTransId="{5762982B-CC27-4ED3-8369-4F3C6E452B39}"/>
    <dgm:cxn modelId="{8B458D90-70D8-477D-87C7-A160B5F5B661}" type="presOf" srcId="{FE1DC230-51D6-4E21-A17C-29EDEC9328F2}" destId="{AC15B97B-A43C-4612-92ED-18E2F36300FC}" srcOrd="0" destOrd="1" presId="urn:microsoft.com/office/officeart/2005/8/layout/chevron2"/>
    <dgm:cxn modelId="{DF5A9397-649E-408C-B41D-9444C9B72950}" srcId="{3B3B7C78-DB31-4210-910F-BD9B8AF459C3}" destId="{2415A429-1EF7-404C-926F-323B25343492}" srcOrd="0" destOrd="0" parTransId="{D1695044-DBEE-47FB-B1DB-BD02B0ADE04A}" sibTransId="{5C5B5165-E502-41E6-8875-6EAA77969CD3}"/>
    <dgm:cxn modelId="{2C797B9A-1B89-436F-A6FA-E715F2C1660E}" type="presOf" srcId="{67EED898-3037-48FF-A57F-87D68E5DE907}" destId="{43481AC4-B209-420C-82C2-C50272854A55}" srcOrd="0" destOrd="1" presId="urn:microsoft.com/office/officeart/2005/8/layout/chevron2"/>
    <dgm:cxn modelId="{8E057C9A-AE0E-440B-95B0-EFE4176D3330}" srcId="{2415A429-1EF7-404C-926F-323B25343492}" destId="{3BFE1814-67CB-43DB-AA5F-EE08AE1926C6}" srcOrd="0" destOrd="0" parTransId="{6D121A27-2239-4D18-B59C-D121B8BE08E3}" sibTransId="{707AA0B6-7C63-4F79-9F79-438E8C26BFCF}"/>
    <dgm:cxn modelId="{59F5DBA3-B6FD-4E0B-B57B-01C448DED4B4}" type="presOf" srcId="{2AA00FCE-FA3D-48E2-A097-16C654A9B1EE}" destId="{43481AC4-B209-420C-82C2-C50272854A55}" srcOrd="0" destOrd="2" presId="urn:microsoft.com/office/officeart/2005/8/layout/chevron2"/>
    <dgm:cxn modelId="{3606C5B1-D5AC-4D70-8F91-18EF8432C34C}" type="presOf" srcId="{41BBA062-D304-4CE9-B7D2-077327D84FF5}" destId="{E76C5722-8525-418A-8C6C-92FD8F2D1C79}" srcOrd="0" destOrd="0" presId="urn:microsoft.com/office/officeart/2005/8/layout/chevron2"/>
    <dgm:cxn modelId="{23B522B8-B791-4631-94B7-A34312F4B8C7}" type="presOf" srcId="{28DE41D1-AB9F-4FFE-95AA-966B38C5E288}" destId="{AC15B97B-A43C-4612-92ED-18E2F36300FC}" srcOrd="0" destOrd="2" presId="urn:microsoft.com/office/officeart/2005/8/layout/chevron2"/>
    <dgm:cxn modelId="{563829BB-7AE8-4EED-AFB5-2F7041E27B27}" srcId="{3B3B7C78-DB31-4210-910F-BD9B8AF459C3}" destId="{7CE10DA4-7640-4458-8D30-99C0706977FA}" srcOrd="1" destOrd="0" parTransId="{49F352BF-407A-4280-8761-5A38C195D54C}" sibTransId="{D96F3BB3-7714-41C1-8D5F-3BE52E2107B4}"/>
    <dgm:cxn modelId="{C122AEC3-DF1D-4E41-8F88-FFD91DE673F9}" type="presOf" srcId="{F80E872C-54E7-48A6-AC6A-FB157F15D197}" destId="{C5EBF8B7-3703-4E6A-B23B-6ED73AE23CC8}" srcOrd="0" destOrd="0" presId="urn:microsoft.com/office/officeart/2005/8/layout/chevron2"/>
    <dgm:cxn modelId="{643DBADE-6D2B-41F1-92A9-6A93E0F5A6D6}" srcId="{41BBA062-D304-4CE9-B7D2-077327D84FF5}" destId="{2AA00FCE-FA3D-48E2-A097-16C654A9B1EE}" srcOrd="2" destOrd="0" parTransId="{EFB321BE-7112-4295-8A25-A14E09D1AA97}" sibTransId="{3907D8CE-7199-4850-9415-E8B345440CDB}"/>
    <dgm:cxn modelId="{F4F043EE-AC2D-4ECE-8D8C-918A85602591}" type="presOf" srcId="{9B2F5F52-8A0D-424A-AB09-2FA84AD0681F}" destId="{C5EBF8B7-3703-4E6A-B23B-6ED73AE23CC8}" srcOrd="0" destOrd="2" presId="urn:microsoft.com/office/officeart/2005/8/layout/chevron2"/>
    <dgm:cxn modelId="{607D47FB-01C0-43BE-ABC8-20B196331E75}" srcId="{41BBA062-D304-4CE9-B7D2-077327D84FF5}" destId="{B3B91C37-B015-4161-BA33-F4EAA4689247}" srcOrd="0" destOrd="0" parTransId="{DA23A5A6-49B0-4626-9C01-E8B8F06FC25F}" sibTransId="{D1906E33-6374-4EEA-B745-C48CBDF4992D}"/>
    <dgm:cxn modelId="{99968FFE-D3E1-4B9E-9FD9-1AC850DC898F}" srcId="{7CE10DA4-7640-4458-8D30-99C0706977FA}" destId="{9B2F5F52-8A0D-424A-AB09-2FA84AD0681F}" srcOrd="2" destOrd="0" parTransId="{CCC481F5-DE01-4521-B06F-2529D3F1DA51}" sibTransId="{B4AFE5A4-C24F-4CDC-90A6-6044A47DFED8}"/>
    <dgm:cxn modelId="{A0859B51-F161-47B6-8361-99EF239BA47D}" type="presParOf" srcId="{B56039EA-FEAE-4684-AAC4-00AE59FC0428}" destId="{02D18B9B-041F-4ECC-9D55-C6704AFECDB2}" srcOrd="0" destOrd="0" presId="urn:microsoft.com/office/officeart/2005/8/layout/chevron2"/>
    <dgm:cxn modelId="{67ADBD15-045D-45E0-8D56-325BAEF71D4A}" type="presParOf" srcId="{02D18B9B-041F-4ECC-9D55-C6704AFECDB2}" destId="{DCFCAA25-7B0D-4D20-8A84-B223E3806929}" srcOrd="0" destOrd="0" presId="urn:microsoft.com/office/officeart/2005/8/layout/chevron2"/>
    <dgm:cxn modelId="{68FB556A-0E9F-44BD-AF0F-20BBBF4016F7}" type="presParOf" srcId="{02D18B9B-041F-4ECC-9D55-C6704AFECDB2}" destId="{AC15B97B-A43C-4612-92ED-18E2F36300FC}" srcOrd="1" destOrd="0" presId="urn:microsoft.com/office/officeart/2005/8/layout/chevron2"/>
    <dgm:cxn modelId="{C7341F9B-01BF-4BD0-80C8-9EEB81C08F4D}" type="presParOf" srcId="{B56039EA-FEAE-4684-AAC4-00AE59FC0428}" destId="{0E0DF248-9574-4A9B-908E-8F2A2A1F627A}" srcOrd="1" destOrd="0" presId="urn:microsoft.com/office/officeart/2005/8/layout/chevron2"/>
    <dgm:cxn modelId="{ECD7B766-9CBA-4394-B9ED-F3AE3FAA04F4}" type="presParOf" srcId="{B56039EA-FEAE-4684-AAC4-00AE59FC0428}" destId="{FB484013-6DA4-428E-BD85-FD0E7B5C1F9F}" srcOrd="2" destOrd="0" presId="urn:microsoft.com/office/officeart/2005/8/layout/chevron2"/>
    <dgm:cxn modelId="{C1AA0B14-EC25-40BE-84B9-A25689A0DF01}" type="presParOf" srcId="{FB484013-6DA4-428E-BD85-FD0E7B5C1F9F}" destId="{A410F892-5DF6-4A0D-AFF0-663D7F0462F1}" srcOrd="0" destOrd="0" presId="urn:microsoft.com/office/officeart/2005/8/layout/chevron2"/>
    <dgm:cxn modelId="{D8076031-D15C-411B-A6B2-617C3F9E2FDF}" type="presParOf" srcId="{FB484013-6DA4-428E-BD85-FD0E7B5C1F9F}" destId="{C5EBF8B7-3703-4E6A-B23B-6ED73AE23CC8}" srcOrd="1" destOrd="0" presId="urn:microsoft.com/office/officeart/2005/8/layout/chevron2"/>
    <dgm:cxn modelId="{FDCE434A-0E01-4AD6-A9CC-B8AAF8C57021}" type="presParOf" srcId="{B56039EA-FEAE-4684-AAC4-00AE59FC0428}" destId="{86B3EA44-D22C-4C79-8229-5D4DD300F907}" srcOrd="3" destOrd="0" presId="urn:microsoft.com/office/officeart/2005/8/layout/chevron2"/>
    <dgm:cxn modelId="{820E2468-AFDD-47A8-B146-1550AD02C7C3}" type="presParOf" srcId="{B56039EA-FEAE-4684-AAC4-00AE59FC0428}" destId="{BC0C5220-A94F-40D8-AE43-922C42F3898B}" srcOrd="4" destOrd="0" presId="urn:microsoft.com/office/officeart/2005/8/layout/chevron2"/>
    <dgm:cxn modelId="{531C3620-C80A-49F6-BE52-DFFD94C2F727}" type="presParOf" srcId="{BC0C5220-A94F-40D8-AE43-922C42F3898B}" destId="{E76C5722-8525-418A-8C6C-92FD8F2D1C79}" srcOrd="0" destOrd="0" presId="urn:microsoft.com/office/officeart/2005/8/layout/chevron2"/>
    <dgm:cxn modelId="{5930739B-4BD3-432B-8BA5-65207E3C19FE}" type="presParOf" srcId="{BC0C5220-A94F-40D8-AE43-922C42F3898B}" destId="{43481AC4-B209-420C-82C2-C50272854A5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C8AFAA-006F-4CDD-BA11-53C40CF2B5F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1A4552B-F1CC-428E-9D19-B560C66FFE90}">
      <dgm:prSet/>
      <dgm:spPr/>
      <dgm:t>
        <a:bodyPr/>
        <a:lstStyle/>
        <a:p>
          <a:r>
            <a:rPr lang="en-GB" dirty="0"/>
            <a:t>The analysis of Green Haven Florists through the </a:t>
          </a:r>
          <a:r>
            <a:rPr lang="en-GB" b="1" dirty="0"/>
            <a:t>5W2H</a:t>
          </a:r>
          <a:r>
            <a:rPr lang="en-GB" dirty="0"/>
            <a:t>, </a:t>
          </a:r>
          <a:r>
            <a:rPr lang="en-GB" b="1" dirty="0"/>
            <a:t>PESTEL</a:t>
          </a:r>
          <a:r>
            <a:rPr lang="en-GB" dirty="0"/>
            <a:t>, and </a:t>
          </a:r>
          <a:r>
            <a:rPr lang="en-GB" b="1" dirty="0"/>
            <a:t>Ishikawa</a:t>
          </a:r>
          <a:r>
            <a:rPr lang="en-GB" dirty="0"/>
            <a:t> frameworks reveals that the company need to change its strategy so as to remain competitive in the market. </a:t>
          </a:r>
          <a:endParaRPr lang="en-US" dirty="0"/>
        </a:p>
      </dgm:t>
    </dgm:pt>
    <dgm:pt modelId="{AB784B68-16B1-4AF5-9A4C-0D1FE25A8319}" type="parTrans" cxnId="{E3627C98-951A-44B1-B590-60544BD193F6}">
      <dgm:prSet/>
      <dgm:spPr/>
      <dgm:t>
        <a:bodyPr/>
        <a:lstStyle/>
        <a:p>
          <a:endParaRPr lang="en-US"/>
        </a:p>
      </dgm:t>
    </dgm:pt>
    <dgm:pt modelId="{3F09EC85-C0B6-43E1-B12B-F064C7CBF162}" type="sibTrans" cxnId="{E3627C98-951A-44B1-B590-60544BD193F6}">
      <dgm:prSet/>
      <dgm:spPr/>
      <dgm:t>
        <a:bodyPr/>
        <a:lstStyle/>
        <a:p>
          <a:endParaRPr lang="en-US"/>
        </a:p>
      </dgm:t>
    </dgm:pt>
    <dgm:pt modelId="{08032B6B-7B92-4C9B-9B42-47F570C04A90}">
      <dgm:prSet/>
      <dgm:spPr/>
      <dgm:t>
        <a:bodyPr/>
        <a:lstStyle/>
        <a:p>
          <a:r>
            <a:rPr lang="en-GB" dirty="0"/>
            <a:t>The issue can be addressed by prioritising </a:t>
          </a:r>
          <a:r>
            <a:rPr lang="en-GB" b="0" dirty="0"/>
            <a:t>digital transformation</a:t>
          </a:r>
          <a:r>
            <a:rPr lang="en-GB" dirty="0"/>
            <a:t>. What this implies is that Green Haven Florists need to invest more on a modern, mobile-optimised e-commerce platform. </a:t>
          </a:r>
          <a:endParaRPr lang="en-US" dirty="0"/>
        </a:p>
      </dgm:t>
    </dgm:pt>
    <dgm:pt modelId="{33BDBEB3-CE5B-46B0-8815-CA5AD7365A65}" type="parTrans" cxnId="{BB626E36-9328-448F-9D85-5FADFCC8A563}">
      <dgm:prSet/>
      <dgm:spPr/>
      <dgm:t>
        <a:bodyPr/>
        <a:lstStyle/>
        <a:p>
          <a:endParaRPr lang="en-US"/>
        </a:p>
      </dgm:t>
    </dgm:pt>
    <dgm:pt modelId="{810808D7-CAEF-41FC-9340-A03EC126FCF5}" type="sibTrans" cxnId="{BB626E36-9328-448F-9D85-5FADFCC8A563}">
      <dgm:prSet/>
      <dgm:spPr/>
      <dgm:t>
        <a:bodyPr/>
        <a:lstStyle/>
        <a:p>
          <a:endParaRPr lang="en-US"/>
        </a:p>
      </dgm:t>
    </dgm:pt>
    <dgm:pt modelId="{4D4BF1CE-0C3D-424C-900D-55AF9EFB5837}">
      <dgm:prSet/>
      <dgm:spPr/>
      <dgm:t>
        <a:bodyPr/>
        <a:lstStyle/>
        <a:p>
          <a:r>
            <a:rPr lang="en-GB" dirty="0"/>
            <a:t>The firm should also consider partnering with local suppliers.  This will help minimise costs and ensure successful fulfilment of its sustainability commitment. </a:t>
          </a:r>
          <a:endParaRPr lang="en-US" dirty="0"/>
        </a:p>
      </dgm:t>
    </dgm:pt>
    <dgm:pt modelId="{04EA1D7B-2230-4AC0-8CDF-5BA51B9D43BD}" type="parTrans" cxnId="{E8734D7E-F51E-42F5-AD5E-B738D7C3A08B}">
      <dgm:prSet/>
      <dgm:spPr/>
      <dgm:t>
        <a:bodyPr/>
        <a:lstStyle/>
        <a:p>
          <a:endParaRPr lang="en-US"/>
        </a:p>
      </dgm:t>
    </dgm:pt>
    <dgm:pt modelId="{2938AE1F-AD9F-4FC4-BE20-EF8ACD62F63D}" type="sibTrans" cxnId="{E8734D7E-F51E-42F5-AD5E-B738D7C3A08B}">
      <dgm:prSet/>
      <dgm:spPr/>
      <dgm:t>
        <a:bodyPr/>
        <a:lstStyle/>
        <a:p>
          <a:endParaRPr lang="en-US"/>
        </a:p>
      </dgm:t>
    </dgm:pt>
    <dgm:pt modelId="{D47F18F8-784C-4326-BC20-3D2A1A72EFCF}" type="pres">
      <dgm:prSet presAssocID="{C4C8AFAA-006F-4CDD-BA11-53C40CF2B5F1}" presName="linear" presStyleCnt="0">
        <dgm:presLayoutVars>
          <dgm:animLvl val="lvl"/>
          <dgm:resizeHandles val="exact"/>
        </dgm:presLayoutVars>
      </dgm:prSet>
      <dgm:spPr/>
    </dgm:pt>
    <dgm:pt modelId="{D12D825A-C06E-445A-9C85-F46DFFB1365D}" type="pres">
      <dgm:prSet presAssocID="{21A4552B-F1CC-428E-9D19-B560C66FFE9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EA81D39-E021-424A-B49E-7F26216C3AB7}" type="pres">
      <dgm:prSet presAssocID="{3F09EC85-C0B6-43E1-B12B-F064C7CBF162}" presName="spacer" presStyleCnt="0"/>
      <dgm:spPr/>
    </dgm:pt>
    <dgm:pt modelId="{915470D5-4C2F-47C7-9540-D38E8BA13A8B}" type="pres">
      <dgm:prSet presAssocID="{08032B6B-7B92-4C9B-9B42-47F570C04A9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D654C54-06D1-46EB-9B40-8FC63CDF6837}" type="pres">
      <dgm:prSet presAssocID="{810808D7-CAEF-41FC-9340-A03EC126FCF5}" presName="spacer" presStyleCnt="0"/>
      <dgm:spPr/>
    </dgm:pt>
    <dgm:pt modelId="{E29ED392-0C60-4992-BC33-3F4330DE3327}" type="pres">
      <dgm:prSet presAssocID="{4D4BF1CE-0C3D-424C-900D-55AF9EFB583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D362301-CB75-43FE-8E5D-214F9BBDC2C0}" type="presOf" srcId="{21A4552B-F1CC-428E-9D19-B560C66FFE90}" destId="{D12D825A-C06E-445A-9C85-F46DFFB1365D}" srcOrd="0" destOrd="0" presId="urn:microsoft.com/office/officeart/2005/8/layout/vList2"/>
    <dgm:cxn modelId="{BB626E36-9328-448F-9D85-5FADFCC8A563}" srcId="{C4C8AFAA-006F-4CDD-BA11-53C40CF2B5F1}" destId="{08032B6B-7B92-4C9B-9B42-47F570C04A90}" srcOrd="1" destOrd="0" parTransId="{33BDBEB3-CE5B-46B0-8815-CA5AD7365A65}" sibTransId="{810808D7-CAEF-41FC-9340-A03EC126FCF5}"/>
    <dgm:cxn modelId="{73A3F041-3744-44A4-A350-D9068BBA538D}" type="presOf" srcId="{08032B6B-7B92-4C9B-9B42-47F570C04A90}" destId="{915470D5-4C2F-47C7-9540-D38E8BA13A8B}" srcOrd="0" destOrd="0" presId="urn:microsoft.com/office/officeart/2005/8/layout/vList2"/>
    <dgm:cxn modelId="{1DE11371-D67C-40D1-8A81-D42F8996BC3A}" type="presOf" srcId="{4D4BF1CE-0C3D-424C-900D-55AF9EFB5837}" destId="{E29ED392-0C60-4992-BC33-3F4330DE3327}" srcOrd="0" destOrd="0" presId="urn:microsoft.com/office/officeart/2005/8/layout/vList2"/>
    <dgm:cxn modelId="{5E9BF571-AFC4-469A-9766-2E07D5359624}" type="presOf" srcId="{C4C8AFAA-006F-4CDD-BA11-53C40CF2B5F1}" destId="{D47F18F8-784C-4326-BC20-3D2A1A72EFCF}" srcOrd="0" destOrd="0" presId="urn:microsoft.com/office/officeart/2005/8/layout/vList2"/>
    <dgm:cxn modelId="{E8734D7E-F51E-42F5-AD5E-B738D7C3A08B}" srcId="{C4C8AFAA-006F-4CDD-BA11-53C40CF2B5F1}" destId="{4D4BF1CE-0C3D-424C-900D-55AF9EFB5837}" srcOrd="2" destOrd="0" parTransId="{04EA1D7B-2230-4AC0-8CDF-5BA51B9D43BD}" sibTransId="{2938AE1F-AD9F-4FC4-BE20-EF8ACD62F63D}"/>
    <dgm:cxn modelId="{E3627C98-951A-44B1-B590-60544BD193F6}" srcId="{C4C8AFAA-006F-4CDD-BA11-53C40CF2B5F1}" destId="{21A4552B-F1CC-428E-9D19-B560C66FFE90}" srcOrd="0" destOrd="0" parTransId="{AB784B68-16B1-4AF5-9A4C-0D1FE25A8319}" sibTransId="{3F09EC85-C0B6-43E1-B12B-F064C7CBF162}"/>
    <dgm:cxn modelId="{45DD4830-50BB-4BF0-B990-53DBC253FE4E}" type="presParOf" srcId="{D47F18F8-784C-4326-BC20-3D2A1A72EFCF}" destId="{D12D825A-C06E-445A-9C85-F46DFFB1365D}" srcOrd="0" destOrd="0" presId="urn:microsoft.com/office/officeart/2005/8/layout/vList2"/>
    <dgm:cxn modelId="{123405FF-CCFF-47D8-A3C4-ED5E0DEE4D9C}" type="presParOf" srcId="{D47F18F8-784C-4326-BC20-3D2A1A72EFCF}" destId="{4EA81D39-E021-424A-B49E-7F26216C3AB7}" srcOrd="1" destOrd="0" presId="urn:microsoft.com/office/officeart/2005/8/layout/vList2"/>
    <dgm:cxn modelId="{366C0491-4B47-4EB4-B4E1-782900F923C0}" type="presParOf" srcId="{D47F18F8-784C-4326-BC20-3D2A1A72EFCF}" destId="{915470D5-4C2F-47C7-9540-D38E8BA13A8B}" srcOrd="2" destOrd="0" presId="urn:microsoft.com/office/officeart/2005/8/layout/vList2"/>
    <dgm:cxn modelId="{EB80F066-CA66-427C-BEC9-D246333E888F}" type="presParOf" srcId="{D47F18F8-784C-4326-BC20-3D2A1A72EFCF}" destId="{5D654C54-06D1-46EB-9B40-8FC63CDF6837}" srcOrd="3" destOrd="0" presId="urn:microsoft.com/office/officeart/2005/8/layout/vList2"/>
    <dgm:cxn modelId="{8B5BDC82-2997-4298-A30E-245DCA029F55}" type="presParOf" srcId="{D47F18F8-784C-4326-BC20-3D2A1A72EFCF}" destId="{E29ED392-0C60-4992-BC33-3F4330DE332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FCAA25-7B0D-4D20-8A84-B223E3806929}">
      <dsp:nvSpPr>
        <dsp:cNvPr id="0" name=""/>
        <dsp:cNvSpPr/>
      </dsp:nvSpPr>
      <dsp:spPr>
        <a:xfrm rot="5400000">
          <a:off x="-198856" y="199208"/>
          <a:ext cx="1325709" cy="927996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What</a:t>
          </a:r>
          <a:endParaRPr lang="en-GB" sz="2500" b="1" kern="1200" dirty="0"/>
        </a:p>
      </dsp:txBody>
      <dsp:txXfrm rot="-5400000">
        <a:off x="1" y="464349"/>
        <a:ext cx="927996" cy="397713"/>
      </dsp:txXfrm>
    </dsp:sp>
    <dsp:sp modelId="{AC15B97B-A43C-4612-92ED-18E2F36300FC}">
      <dsp:nvSpPr>
        <dsp:cNvPr id="0" name=""/>
        <dsp:cNvSpPr/>
      </dsp:nvSpPr>
      <dsp:spPr>
        <a:xfrm rot="5400000">
          <a:off x="5744174" y="-4815825"/>
          <a:ext cx="861711" cy="104940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In-store sales have declined by 30% within the last</a:t>
          </a:r>
          <a:r>
            <a:rPr lang="en-GB" sz="1600" b="1" kern="1200" dirty="0"/>
            <a:t> </a:t>
          </a:r>
          <a:r>
            <a:rPr lang="en-GB" sz="1600" kern="1200" dirty="0"/>
            <a:t>12 months.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Slight increase in its online sale but not enough to compensate overall loss.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Decline attributed to rising costs, stronger competition, and changes in shopping habits.</a:t>
          </a:r>
        </a:p>
      </dsp:txBody>
      <dsp:txXfrm rot="-5400000">
        <a:off x="927997" y="42417"/>
        <a:ext cx="10452001" cy="777581"/>
      </dsp:txXfrm>
    </dsp:sp>
    <dsp:sp modelId="{A410F892-5DF6-4A0D-AFF0-663D7F0462F1}">
      <dsp:nvSpPr>
        <dsp:cNvPr id="0" name=""/>
        <dsp:cNvSpPr/>
      </dsp:nvSpPr>
      <dsp:spPr>
        <a:xfrm rot="5400000">
          <a:off x="-198856" y="1378966"/>
          <a:ext cx="1325709" cy="927996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Why</a:t>
          </a:r>
          <a:endParaRPr lang="en-GB" sz="2500" b="1" kern="1200" dirty="0"/>
        </a:p>
      </dsp:txBody>
      <dsp:txXfrm rot="-5400000">
        <a:off x="1" y="1644107"/>
        <a:ext cx="927996" cy="397713"/>
      </dsp:txXfrm>
    </dsp:sp>
    <dsp:sp modelId="{C5EBF8B7-3703-4E6A-B23B-6ED73AE23CC8}">
      <dsp:nvSpPr>
        <dsp:cNvPr id="0" name=""/>
        <dsp:cNvSpPr/>
      </dsp:nvSpPr>
      <dsp:spPr>
        <a:xfrm rot="5400000">
          <a:off x="5744174" y="-3636067"/>
          <a:ext cx="861711" cy="104940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Significant reduction in foot traffic; Increase competition from online retailers; </a:t>
          </a:r>
          <a:r>
            <a:rPr lang="en-US" sz="1600" kern="1200" dirty="0"/>
            <a:t>Inflation; 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Poor online engagement; </a:t>
          </a:r>
          <a:r>
            <a:rPr lang="en-GB" sz="1600" kern="1200" dirty="0"/>
            <a:t>Lack of subscription and loyalty programs for customers;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Poor marketing activity </a:t>
          </a:r>
          <a:endParaRPr lang="en-GB" sz="1600" kern="1200" dirty="0"/>
        </a:p>
      </dsp:txBody>
      <dsp:txXfrm rot="-5400000">
        <a:off x="927997" y="1222175"/>
        <a:ext cx="10452001" cy="777581"/>
      </dsp:txXfrm>
    </dsp:sp>
    <dsp:sp modelId="{E76C5722-8525-418A-8C6C-92FD8F2D1C79}">
      <dsp:nvSpPr>
        <dsp:cNvPr id="0" name=""/>
        <dsp:cNvSpPr/>
      </dsp:nvSpPr>
      <dsp:spPr>
        <a:xfrm rot="5400000">
          <a:off x="-198856" y="2558724"/>
          <a:ext cx="1325709" cy="927996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Where</a:t>
          </a:r>
          <a:endParaRPr lang="en-GB" sz="2500" b="1" kern="1200" dirty="0"/>
        </a:p>
      </dsp:txBody>
      <dsp:txXfrm rot="-5400000">
        <a:off x="1" y="2823865"/>
        <a:ext cx="927996" cy="397713"/>
      </dsp:txXfrm>
    </dsp:sp>
    <dsp:sp modelId="{43481AC4-B209-420C-82C2-C50272854A55}">
      <dsp:nvSpPr>
        <dsp:cNvPr id="0" name=""/>
        <dsp:cNvSpPr/>
      </dsp:nvSpPr>
      <dsp:spPr>
        <a:xfrm rot="5400000">
          <a:off x="5744174" y="-2456309"/>
          <a:ext cx="861711" cy="104940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The issue of poor sales is most evident at the firm’s Norwich storefront.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The problem also extends online as the company has poorer digital visibility when compare to its major competitors. </a:t>
          </a:r>
        </a:p>
      </dsp:txBody>
      <dsp:txXfrm rot="-5400000">
        <a:off x="927997" y="2401933"/>
        <a:ext cx="10452001" cy="777581"/>
      </dsp:txXfrm>
    </dsp:sp>
    <dsp:sp modelId="{DC3919E4-987C-4F1C-AA39-C4524831BB79}">
      <dsp:nvSpPr>
        <dsp:cNvPr id="0" name=""/>
        <dsp:cNvSpPr/>
      </dsp:nvSpPr>
      <dsp:spPr>
        <a:xfrm rot="5400000">
          <a:off x="-198856" y="3738481"/>
          <a:ext cx="1325709" cy="927996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When</a:t>
          </a:r>
          <a:endParaRPr lang="en-GB" sz="2500" b="1" kern="1200" dirty="0"/>
        </a:p>
      </dsp:txBody>
      <dsp:txXfrm rot="-5400000">
        <a:off x="1" y="4003622"/>
        <a:ext cx="927996" cy="397713"/>
      </dsp:txXfrm>
    </dsp:sp>
    <dsp:sp modelId="{77FE81C9-D2F2-4F97-AD70-56B1FA62A438}">
      <dsp:nvSpPr>
        <dsp:cNvPr id="0" name=""/>
        <dsp:cNvSpPr/>
      </dsp:nvSpPr>
      <dsp:spPr>
        <a:xfrm rot="5400000">
          <a:off x="5744174" y="-1276552"/>
          <a:ext cx="861711" cy="1049406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The problem escalated last year.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This coincided with post-pandemic era which is characterised by changes in consumer behaviour and broader economic instability (Das et al., 2022). </a:t>
          </a:r>
        </a:p>
      </dsp:txBody>
      <dsp:txXfrm rot="-5400000">
        <a:off x="927997" y="3581690"/>
        <a:ext cx="10452001" cy="7775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FCAA25-7B0D-4D20-8A84-B223E3806929}">
      <dsp:nvSpPr>
        <dsp:cNvPr id="0" name=""/>
        <dsp:cNvSpPr/>
      </dsp:nvSpPr>
      <dsp:spPr>
        <a:xfrm rot="5400000">
          <a:off x="-262290" y="264735"/>
          <a:ext cx="1748606" cy="1224024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Who</a:t>
          </a:r>
          <a:endParaRPr lang="en-GB" sz="2000" b="1" kern="1200" dirty="0"/>
        </a:p>
      </dsp:txBody>
      <dsp:txXfrm rot="-5400000">
        <a:off x="1" y="614456"/>
        <a:ext cx="1224024" cy="524582"/>
      </dsp:txXfrm>
    </dsp:sp>
    <dsp:sp modelId="{AC15B97B-A43C-4612-92ED-18E2F36300FC}">
      <dsp:nvSpPr>
        <dsp:cNvPr id="0" name=""/>
        <dsp:cNvSpPr/>
      </dsp:nvSpPr>
      <dsp:spPr>
        <a:xfrm rot="5400000">
          <a:off x="5754746" y="-4528278"/>
          <a:ext cx="1136594" cy="101980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Owners (Liam and Priya Patel) - responsible for strategic decisions.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1600" kern="1200" dirty="0"/>
            <a:t> Customers - show increased preference for digital engagement and delivery options.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1600" kern="1200" dirty="0"/>
            <a:t> Suppliers -deal with the issue of sustainability commitments and rising costs.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 Employees – deals with the issue of operational uncertainty, which could be attributed to lower revenue</a:t>
          </a:r>
        </a:p>
      </dsp:txBody>
      <dsp:txXfrm rot="-5400000">
        <a:off x="1224024" y="57928"/>
        <a:ext cx="10142554" cy="1025626"/>
      </dsp:txXfrm>
    </dsp:sp>
    <dsp:sp modelId="{A410F892-5DF6-4A0D-AFF0-663D7F0462F1}">
      <dsp:nvSpPr>
        <dsp:cNvPr id="0" name=""/>
        <dsp:cNvSpPr/>
      </dsp:nvSpPr>
      <dsp:spPr>
        <a:xfrm rot="5400000">
          <a:off x="-262290" y="1820831"/>
          <a:ext cx="1748606" cy="1224024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How</a:t>
          </a:r>
          <a:endParaRPr lang="en-GB" sz="2000" b="1" kern="1200" dirty="0"/>
        </a:p>
      </dsp:txBody>
      <dsp:txXfrm rot="-5400000">
        <a:off x="1" y="2170552"/>
        <a:ext cx="1224024" cy="524582"/>
      </dsp:txXfrm>
    </dsp:sp>
    <dsp:sp modelId="{C5EBF8B7-3703-4E6A-B23B-6ED73AE23CC8}">
      <dsp:nvSpPr>
        <dsp:cNvPr id="0" name=""/>
        <dsp:cNvSpPr/>
      </dsp:nvSpPr>
      <dsp:spPr>
        <a:xfrm rot="5400000">
          <a:off x="5754746" y="-2813627"/>
          <a:ext cx="1136594" cy="101980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Green Haven Florists relies on in-store interaction and local reputation.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 However, exponential rise in digital technology means this strategy is now misaligned with market realities.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The inability of the firms to quickly adapt to current e-commerce and digital marketing trend has impacted negatively on its competitiveness (</a:t>
          </a:r>
          <a:r>
            <a:rPr lang="en-GB" sz="1600" kern="1200" dirty="0" err="1"/>
            <a:t>Bacca</a:t>
          </a:r>
          <a:r>
            <a:rPr lang="en-GB" sz="1600" kern="1200" dirty="0"/>
            <a:t>-Acosta et al., 2023). </a:t>
          </a:r>
        </a:p>
      </dsp:txBody>
      <dsp:txXfrm rot="-5400000">
        <a:off x="1224024" y="1772579"/>
        <a:ext cx="10142554" cy="1025626"/>
      </dsp:txXfrm>
    </dsp:sp>
    <dsp:sp modelId="{E76C5722-8525-418A-8C6C-92FD8F2D1C79}">
      <dsp:nvSpPr>
        <dsp:cNvPr id="0" name=""/>
        <dsp:cNvSpPr/>
      </dsp:nvSpPr>
      <dsp:spPr>
        <a:xfrm rot="5400000">
          <a:off x="-262290" y="3376927"/>
          <a:ext cx="1748606" cy="1224024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How Much </a:t>
          </a:r>
          <a:endParaRPr lang="en-GB" sz="2000" b="1" kern="1200" dirty="0"/>
        </a:p>
      </dsp:txBody>
      <dsp:txXfrm rot="-5400000">
        <a:off x="1" y="3726648"/>
        <a:ext cx="1224024" cy="524582"/>
      </dsp:txXfrm>
    </dsp:sp>
    <dsp:sp modelId="{43481AC4-B209-420C-82C2-C50272854A55}">
      <dsp:nvSpPr>
        <dsp:cNvPr id="0" name=""/>
        <dsp:cNvSpPr/>
      </dsp:nvSpPr>
      <dsp:spPr>
        <a:xfrm rot="5400000">
          <a:off x="5754746" y="-1416085"/>
          <a:ext cx="1136594" cy="101980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A 30% decline in sales  represents a significant strain on the company’s financial inflow.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Issues of rising operational costs.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1600" kern="1200" dirty="0"/>
            <a:t>These factors collectively threatened the company’s long-term viability (</a:t>
          </a:r>
          <a:r>
            <a:rPr lang="en-GB" sz="1600" kern="1200" dirty="0" err="1"/>
            <a:t>Sinaga</a:t>
          </a:r>
          <a:r>
            <a:rPr lang="en-GB" sz="1600" kern="1200" dirty="0"/>
            <a:t> and </a:t>
          </a:r>
          <a:r>
            <a:rPr lang="en-GB" sz="1600" kern="1200" dirty="0" err="1"/>
            <a:t>Hermawan</a:t>
          </a:r>
          <a:r>
            <a:rPr lang="en-GB" sz="1600" kern="1200" dirty="0"/>
            <a:t>, 2023).   </a:t>
          </a:r>
        </a:p>
      </dsp:txBody>
      <dsp:txXfrm rot="-5400000">
        <a:off x="1224024" y="3170121"/>
        <a:ext cx="10142554" cy="10256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2D825A-C06E-445A-9C85-F46DFFB1365D}">
      <dsp:nvSpPr>
        <dsp:cNvPr id="0" name=""/>
        <dsp:cNvSpPr/>
      </dsp:nvSpPr>
      <dsp:spPr>
        <a:xfrm>
          <a:off x="0" y="135502"/>
          <a:ext cx="6838950" cy="1784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analysis of Green Haven Florists through the </a:t>
          </a:r>
          <a:r>
            <a:rPr lang="en-GB" sz="2500" b="1" kern="1200" dirty="0"/>
            <a:t>5W2H</a:t>
          </a:r>
          <a:r>
            <a:rPr lang="en-GB" sz="2500" kern="1200" dirty="0"/>
            <a:t>, </a:t>
          </a:r>
          <a:r>
            <a:rPr lang="en-GB" sz="2500" b="1" kern="1200" dirty="0"/>
            <a:t>PESTEL</a:t>
          </a:r>
          <a:r>
            <a:rPr lang="en-GB" sz="2500" kern="1200" dirty="0"/>
            <a:t>, and </a:t>
          </a:r>
          <a:r>
            <a:rPr lang="en-GB" sz="2500" b="1" kern="1200" dirty="0"/>
            <a:t>Ishikawa</a:t>
          </a:r>
          <a:r>
            <a:rPr lang="en-GB" sz="2500" kern="1200" dirty="0"/>
            <a:t> frameworks reveals that the company need to change its strategy so as to remain competitive in the market. </a:t>
          </a:r>
          <a:endParaRPr lang="en-US" sz="2500" kern="1200" dirty="0"/>
        </a:p>
      </dsp:txBody>
      <dsp:txXfrm>
        <a:off x="87100" y="222602"/>
        <a:ext cx="6664750" cy="1610050"/>
      </dsp:txXfrm>
    </dsp:sp>
    <dsp:sp modelId="{915470D5-4C2F-47C7-9540-D38E8BA13A8B}">
      <dsp:nvSpPr>
        <dsp:cNvPr id="0" name=""/>
        <dsp:cNvSpPr/>
      </dsp:nvSpPr>
      <dsp:spPr>
        <a:xfrm>
          <a:off x="0" y="1991752"/>
          <a:ext cx="6838950" cy="178425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issue can be addressed by prioritising </a:t>
          </a:r>
          <a:r>
            <a:rPr lang="en-GB" sz="2500" b="0" kern="1200" dirty="0"/>
            <a:t>digital transformation</a:t>
          </a:r>
          <a:r>
            <a:rPr lang="en-GB" sz="2500" kern="1200" dirty="0"/>
            <a:t>. What this implies is that Green Haven Florists need to invest more on a modern, mobile-optimised e-commerce platform. </a:t>
          </a:r>
          <a:endParaRPr lang="en-US" sz="2500" kern="1200" dirty="0"/>
        </a:p>
      </dsp:txBody>
      <dsp:txXfrm>
        <a:off x="87100" y="2078852"/>
        <a:ext cx="6664750" cy="1610050"/>
      </dsp:txXfrm>
    </dsp:sp>
    <dsp:sp modelId="{E29ED392-0C60-4992-BC33-3F4330DE3327}">
      <dsp:nvSpPr>
        <dsp:cNvPr id="0" name=""/>
        <dsp:cNvSpPr/>
      </dsp:nvSpPr>
      <dsp:spPr>
        <a:xfrm>
          <a:off x="0" y="3848002"/>
          <a:ext cx="6838950" cy="178425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firm should also consider partnering with local suppliers.  This will help minimise costs and ensure successful fulfilment of its sustainability commitment. </a:t>
          </a:r>
          <a:endParaRPr lang="en-US" sz="2500" kern="1200" dirty="0"/>
        </a:p>
      </dsp:txBody>
      <dsp:txXfrm>
        <a:off x="87100" y="3935102"/>
        <a:ext cx="6664750" cy="1610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3EAE6B-A11A-4190-A904-705587F9397A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C1BE9-BE6E-44E5-BE0B-B9DE8195E24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882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C1BE9-BE6E-44E5-BE0B-B9DE8195E24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666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C1BE9-BE6E-44E5-BE0B-B9DE8195E24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9762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C1BE9-BE6E-44E5-BE0B-B9DE8195E24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63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C1BE9-BE6E-44E5-BE0B-B9DE8195E24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0976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C1BE9-BE6E-44E5-BE0B-B9DE8195E24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103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BC1BE9-BE6E-44E5-BE0B-B9DE8195E24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950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302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03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273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891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364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168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72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596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155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594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33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B10EB-0755-4330-AE92-C49F804DF4C0}" type="datetimeFigureOut">
              <a:rPr lang="en-US" smtClean="0"/>
              <a:pPr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A99AB3-93FB-4291-BEBF-4EF8055D67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648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hyperlink" Target="https://doi.org/10.1111/ijcs.1278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eforum.org/" TargetMode="External"/><Relationship Id="rId4" Type="http://schemas.openxmlformats.org/officeDocument/2006/relationships/hyperlink" Target="https://ico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5432D-BE9F-AAFC-4A51-91C582E63D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784" y="719528"/>
            <a:ext cx="11062741" cy="4063487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000" b="1" dirty="0"/>
              <a:t>Problem Solving and Decision Making: The Case of Green Haven Florists</a:t>
            </a:r>
            <a:endParaRPr lang="en-US" sz="5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50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0383"/>
    </mc:Choice>
    <mc:Fallback xmlns="">
      <p:transition spd="slow" advTm="1038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E9F2A-D22D-E73C-05DD-ADC5B800B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3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BC1DA-3139-3EDD-70FA-75A8D789E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strive to: </a:t>
            </a:r>
          </a:p>
          <a:p>
            <a:pPr lvl="2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the nature and scope of the problems that currently affect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pPr lvl="2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the root causes responsible for the firm’s decline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process will involve the use of:</a:t>
            </a:r>
          </a:p>
          <a:p>
            <a:pPr lvl="2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5W2H method</a:t>
            </a:r>
          </a:p>
          <a:p>
            <a:pPr lvl="2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PESTEL analysis, and</a:t>
            </a:r>
          </a:p>
          <a:p>
            <a:pPr lvl="2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Cause-and-effect (Ishikawa) analysis. 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tools will help clarify how the business’ operations, competitiveness, and profitability are currently influenced by internal and external factors. 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DDC8B3-9963-8E0B-B18A-4C7DEA74A53A}"/>
              </a:ext>
            </a:extLst>
          </p:cNvPr>
          <p:cNvSpPr txBox="1"/>
          <p:nvPr/>
        </p:nvSpPr>
        <p:spPr>
          <a:xfrm>
            <a:off x="8471138" y="1804059"/>
            <a:ext cx="3243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86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83"/>
    </mc:Choice>
    <mc:Fallback xmlns="">
      <p:transition spd="slow" advTm="41383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79803-CB3C-446D-770E-AF2732CD2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45" y="452718"/>
            <a:ext cx="11829731" cy="1400530"/>
          </a:xfrm>
        </p:spPr>
        <p:txBody>
          <a:bodyPr anchor="ctr">
            <a:normAutofit/>
          </a:bodyPr>
          <a:lstStyle/>
          <a:p>
            <a:pPr algn="ctr"/>
            <a:r>
              <a:rPr lang="en-US" sz="3000" b="1" dirty="0">
                <a:solidFill>
                  <a:srgbClr val="FFFFFF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The Nature and Scope of the Problem (5W2H Method)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94A7DF7-3A7B-45EC-8B00-41C89ABE5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782113"/>
              </p:ext>
            </p:extLst>
          </p:nvPr>
        </p:nvGraphicFramePr>
        <p:xfrm>
          <a:off x="450850" y="2151063"/>
          <a:ext cx="11422063" cy="4865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9782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98"/>
    </mc:Choice>
    <mc:Fallback xmlns="">
      <p:transition spd="slow" advTm="6869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79803-CB3C-446D-770E-AF2732CD2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45" y="452718"/>
            <a:ext cx="11829731" cy="1400530"/>
          </a:xfrm>
        </p:spPr>
        <p:txBody>
          <a:bodyPr anchor="ctr">
            <a:normAutofit/>
          </a:bodyPr>
          <a:lstStyle/>
          <a:p>
            <a:pPr algn="ctr"/>
            <a:r>
              <a:rPr lang="en-US" sz="3000" b="1" dirty="0">
                <a:solidFill>
                  <a:srgbClr val="FFFFFF"/>
                </a:solidFill>
                <a:latin typeface="Biome" panose="020B0503030204020804" pitchFamily="34" charset="0"/>
                <a:cs typeface="Biome" panose="020B0503030204020804" pitchFamily="34" charset="0"/>
              </a:rPr>
              <a:t>The Nature and Scope of the Problem (5W2H Method)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94A7DF7-3A7B-45EC-8B00-41C89ABE5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8399810"/>
              </p:ext>
            </p:extLst>
          </p:nvPr>
        </p:nvGraphicFramePr>
        <p:xfrm>
          <a:off x="450850" y="2151063"/>
          <a:ext cx="11422063" cy="4865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4202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98"/>
    </mc:Choice>
    <mc:Fallback xmlns="">
      <p:transition spd="slow" advTm="6869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02EE5B5-87DD-41AB-9DC0-C3D36D380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369" y="157296"/>
            <a:ext cx="10861261" cy="588291"/>
          </a:xfrm>
        </p:spPr>
        <p:txBody>
          <a:bodyPr>
            <a:normAutofit fontScale="90000"/>
          </a:bodyPr>
          <a:lstStyle/>
          <a:p>
            <a:r>
              <a:rPr lang="en-GB" sz="3000" b="1" dirty="0"/>
              <a:t>External Factors Impacting the Business (PESTEL Analysis)</a:t>
            </a:r>
            <a:br>
              <a:rPr lang="en-GB" sz="3000" dirty="0"/>
            </a:br>
            <a:endParaRPr lang="en-GB" sz="3000" dirty="0"/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DA44E5C3-8E66-425F-BDD2-269309DE33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8212921"/>
              </p:ext>
            </p:extLst>
          </p:nvPr>
        </p:nvGraphicFramePr>
        <p:xfrm>
          <a:off x="171159" y="745587"/>
          <a:ext cx="11849682" cy="5634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4947">
                  <a:extLst>
                    <a:ext uri="{9D8B030D-6E8A-4147-A177-3AD203B41FA5}">
                      <a16:colId xmlns:a16="http://schemas.microsoft.com/office/drawing/2014/main" val="1436937053"/>
                    </a:ext>
                  </a:extLst>
                </a:gridCol>
                <a:gridCol w="1974947">
                  <a:extLst>
                    <a:ext uri="{9D8B030D-6E8A-4147-A177-3AD203B41FA5}">
                      <a16:colId xmlns:a16="http://schemas.microsoft.com/office/drawing/2014/main" val="836466672"/>
                    </a:ext>
                  </a:extLst>
                </a:gridCol>
                <a:gridCol w="1974947">
                  <a:extLst>
                    <a:ext uri="{9D8B030D-6E8A-4147-A177-3AD203B41FA5}">
                      <a16:colId xmlns:a16="http://schemas.microsoft.com/office/drawing/2014/main" val="2142212406"/>
                    </a:ext>
                  </a:extLst>
                </a:gridCol>
                <a:gridCol w="1974947">
                  <a:extLst>
                    <a:ext uri="{9D8B030D-6E8A-4147-A177-3AD203B41FA5}">
                      <a16:colId xmlns:a16="http://schemas.microsoft.com/office/drawing/2014/main" val="1907817409"/>
                    </a:ext>
                  </a:extLst>
                </a:gridCol>
                <a:gridCol w="1974947">
                  <a:extLst>
                    <a:ext uri="{9D8B030D-6E8A-4147-A177-3AD203B41FA5}">
                      <a16:colId xmlns:a16="http://schemas.microsoft.com/office/drawing/2014/main" val="1599484587"/>
                    </a:ext>
                  </a:extLst>
                </a:gridCol>
                <a:gridCol w="1974947">
                  <a:extLst>
                    <a:ext uri="{9D8B030D-6E8A-4147-A177-3AD203B41FA5}">
                      <a16:colId xmlns:a16="http://schemas.microsoft.com/office/drawing/2014/main" val="1678177723"/>
                    </a:ext>
                  </a:extLst>
                </a:gridCol>
              </a:tblGrid>
              <a:tr h="851146">
                <a:tc>
                  <a:txBody>
                    <a:bodyPr/>
                    <a:lstStyle/>
                    <a:p>
                      <a:r>
                        <a:rPr lang="en-US" sz="1500" dirty="0"/>
                        <a:t>Political Factors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Economic Factors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Social Factors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Technological Factors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Environmental Factors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Legal Factors 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770123"/>
                  </a:ext>
                </a:extLst>
              </a:tr>
              <a:tr h="4782965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-Post-Brexit trade policies result to customs delays and increased tariffs (Department for Business and Trade, 2023).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sz="15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Recent local government initiatives like High Street Rental Auctions can review high streets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-High inflation and interest rates in the country can reduce disposal income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5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-High wage and energy costs can reduce the firm’s profits.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-Customers’ increased Preference for convenience and online shopping with flexible payment options and same day delivery.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-Data analytics, social media marketing, and e-commerce platform allow firms  to engage more effectively with customers (Kotler et al., 2022).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5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-Green Haven Florists is lacking behind in ecommerce as it has outdated website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5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-Its limited social media presence hinders its ability to compete effectively.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500" dirty="0"/>
                        <a:t>-</a:t>
                      </a: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Climate change disrupts flower production and transport reliability (World Economic Forum, 2023).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5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-Sustainable packaging and local sourcing are more expensive than conventional alternatives, reducing profit margins.</a:t>
                      </a:r>
                    </a:p>
                    <a:p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-Compliance with UK’s employment</a:t>
                      </a:r>
                      <a:r>
                        <a:rPr lang="en-GB" sz="15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laws, waste management standards, and data protection regulations (Information Commissioner’s Office, 2023).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5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-The increase in regulation means that Green Haven Florists has to deal with bigger administrative burdens. </a:t>
                      </a:r>
                    </a:p>
                    <a:p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4758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979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801"/>
    </mc:Choice>
    <mc:Fallback xmlns="">
      <p:transition spd="slow" advTm="6980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02EE5B5-87DD-41AB-9DC0-C3D36D380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369" y="157296"/>
            <a:ext cx="10861261" cy="588291"/>
          </a:xfrm>
        </p:spPr>
        <p:txBody>
          <a:bodyPr/>
          <a:lstStyle/>
          <a:p>
            <a:r>
              <a:rPr lang="en-GB" sz="3000" b="1" dirty="0"/>
              <a:t>Cause-and-Effect (Ishikawa) Analysis</a:t>
            </a:r>
            <a:endParaRPr lang="en-GB" sz="3000" dirty="0"/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DA44E5C3-8E66-425F-BDD2-269309DE33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8739232"/>
              </p:ext>
            </p:extLst>
          </p:nvPr>
        </p:nvGraphicFramePr>
        <p:xfrm>
          <a:off x="253217" y="1069145"/>
          <a:ext cx="11767626" cy="53141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1271">
                  <a:extLst>
                    <a:ext uri="{9D8B030D-6E8A-4147-A177-3AD203B41FA5}">
                      <a16:colId xmlns:a16="http://schemas.microsoft.com/office/drawing/2014/main" val="1436937053"/>
                    </a:ext>
                  </a:extLst>
                </a:gridCol>
                <a:gridCol w="1961271">
                  <a:extLst>
                    <a:ext uri="{9D8B030D-6E8A-4147-A177-3AD203B41FA5}">
                      <a16:colId xmlns:a16="http://schemas.microsoft.com/office/drawing/2014/main" val="836466672"/>
                    </a:ext>
                  </a:extLst>
                </a:gridCol>
                <a:gridCol w="1961271">
                  <a:extLst>
                    <a:ext uri="{9D8B030D-6E8A-4147-A177-3AD203B41FA5}">
                      <a16:colId xmlns:a16="http://schemas.microsoft.com/office/drawing/2014/main" val="2142212406"/>
                    </a:ext>
                  </a:extLst>
                </a:gridCol>
                <a:gridCol w="1961271">
                  <a:extLst>
                    <a:ext uri="{9D8B030D-6E8A-4147-A177-3AD203B41FA5}">
                      <a16:colId xmlns:a16="http://schemas.microsoft.com/office/drawing/2014/main" val="1907817409"/>
                    </a:ext>
                  </a:extLst>
                </a:gridCol>
                <a:gridCol w="1961271">
                  <a:extLst>
                    <a:ext uri="{9D8B030D-6E8A-4147-A177-3AD203B41FA5}">
                      <a16:colId xmlns:a16="http://schemas.microsoft.com/office/drawing/2014/main" val="1599484587"/>
                    </a:ext>
                  </a:extLst>
                </a:gridCol>
                <a:gridCol w="1961271">
                  <a:extLst>
                    <a:ext uri="{9D8B030D-6E8A-4147-A177-3AD203B41FA5}">
                      <a16:colId xmlns:a16="http://schemas.microsoft.com/office/drawing/2014/main" val="1678177723"/>
                    </a:ext>
                  </a:extLst>
                </a:gridCol>
              </a:tblGrid>
              <a:tr h="787565">
                <a:tc>
                  <a:txBody>
                    <a:bodyPr/>
                    <a:lstStyle/>
                    <a:p>
                      <a:r>
                        <a:rPr lang="en-US" sz="1500" dirty="0"/>
                        <a:t>People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Processes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Technology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Market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Materials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Environment 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770123"/>
                  </a:ext>
                </a:extLst>
              </a:tr>
              <a:tr h="4526605"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-Low online engagement due to owners’ lack of  digital marketing expertise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-Owners’ overdependence on traditional sales methods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-Potential staff demotivation due to financial strain and uncertain business direction.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sz="1500" b="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-Inefficient order management systems and manual inventory control.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-Failure to make efficient use of ecommerce platform. 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-Lack of customer loyalty programs , which could have encourage customers retention</a:t>
                      </a:r>
                      <a:endParaRPr lang="en-GB" sz="15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-Its website lacks up-to-date navigation and functionality tools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-The firm failed to integrate ecommerce tools into its website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-Inadequate use of analytics tools which makes it difficult for the company to track customers preferences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5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-Florists that have stronger online presence and wider distribution network pose significant competition in the market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-Customers now prefer convenient online shopping.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-Low spontaneous purchases due to significant decline in high street traffic</a:t>
                      </a:r>
                      <a:endParaRPr lang="en-GB" sz="15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-High cost of importation due to disrupted supply chain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-The prices of eco-friendly packages are on the increase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-Poor cost flexibility due to lack of supplier diversity</a:t>
                      </a:r>
                      <a:endParaRPr lang="en-GB" sz="15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-Higher inflation and lower consumer spending.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-Risk of poor quality flower and availability due to environmental fluctuations.</a:t>
                      </a:r>
                    </a:p>
                    <a:p>
                      <a:pPr lvl="0"/>
                      <a:endParaRPr lang="en-GB" sz="1500" b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GB" sz="15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-Compliance demands associated with eco-friendly operations.</a:t>
                      </a:r>
                    </a:p>
                    <a:p>
                      <a:endParaRPr lang="en-GB" sz="15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4758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8184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801"/>
    </mc:Choice>
    <mc:Fallback xmlns="">
      <p:transition spd="slow" advTm="6980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0ABCE-745B-49D2-B099-649F7C519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991" y="61424"/>
            <a:ext cx="4305886" cy="619613"/>
          </a:xfrm>
        </p:spPr>
        <p:txBody>
          <a:bodyPr>
            <a:normAutofit/>
          </a:bodyPr>
          <a:lstStyle/>
          <a:p>
            <a:pPr algn="ctr"/>
            <a:r>
              <a:rPr lang="en-US" sz="3000" b="1" dirty="0"/>
              <a:t>Fishbone Diagram</a:t>
            </a:r>
            <a:endParaRPr lang="en-GB" sz="3000" b="1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2DB189A-177E-420A-B497-771C0B9991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108" y="681038"/>
            <a:ext cx="9495691" cy="6015037"/>
          </a:xfrm>
        </p:spPr>
      </p:pic>
    </p:spTree>
    <p:extLst>
      <p:ext uri="{BB962C8B-B14F-4D97-AF65-F5344CB8AC3E}">
        <p14:creationId xmlns:p14="http://schemas.microsoft.com/office/powerpoint/2010/main" val="950785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 b="1" dirty="0"/>
              <a:t>Conclusion</a:t>
            </a:r>
            <a:r>
              <a:rPr lang="en-GB" sz="3200" b="1" dirty="0">
                <a:solidFill>
                  <a:srgbClr val="EBEBEB"/>
                </a:solidFill>
              </a:rPr>
              <a:t> </a:t>
            </a:r>
            <a:endParaRPr lang="en-GB" sz="3200" dirty="0">
              <a:solidFill>
                <a:srgbClr val="EBEBEB"/>
              </a:solidFill>
            </a:endParaRP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19C15563-7E69-1C8F-3CC9-A9682AD2ED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79103"/>
              </p:ext>
            </p:extLst>
          </p:nvPr>
        </p:nvGraphicFramePr>
        <p:xfrm>
          <a:off x="5048250" y="731520"/>
          <a:ext cx="6838950" cy="576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3061"/>
    </mc:Choice>
    <mc:Fallback xmlns="">
      <p:transition spd="slow" advTm="4306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B85DA-9B49-3098-A903-55F5857A4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534" y="277091"/>
            <a:ext cx="8596668" cy="775854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E3276-1D21-AC22-6C63-B59B7BF89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233055"/>
            <a:ext cx="11126739" cy="480830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dirty="0" err="1"/>
              <a:t>Bacca</a:t>
            </a:r>
            <a:r>
              <a:rPr lang="en-GB" dirty="0"/>
              <a:t>-Acosta, J., Gómez-</a:t>
            </a:r>
            <a:r>
              <a:rPr lang="en-GB" dirty="0" err="1"/>
              <a:t>Caicedo</a:t>
            </a:r>
            <a:r>
              <a:rPr lang="en-GB" dirty="0"/>
              <a:t>, M. I., Gaitán-Angulo, M., </a:t>
            </a:r>
            <a:r>
              <a:rPr lang="en-GB" dirty="0" err="1"/>
              <a:t>Robayo-Acuña</a:t>
            </a:r>
            <a:r>
              <a:rPr lang="en-GB" dirty="0"/>
              <a:t>, P., </a:t>
            </a:r>
            <a:r>
              <a:rPr lang="en-GB" dirty="0" err="1"/>
              <a:t>Ariza</a:t>
            </a:r>
            <a:r>
              <a:rPr lang="en-GB" dirty="0"/>
              <a:t>-Salazar, J., Mercado Suárez, Á. L., &amp; </a:t>
            </a:r>
            <a:r>
              <a:rPr lang="en-GB" dirty="0" err="1"/>
              <a:t>Alarcón</a:t>
            </a:r>
            <a:r>
              <a:rPr lang="en-GB" dirty="0"/>
              <a:t> </a:t>
            </a:r>
            <a:r>
              <a:rPr lang="en-GB" dirty="0" err="1"/>
              <a:t>Villamil</a:t>
            </a:r>
            <a:r>
              <a:rPr lang="en-GB" dirty="0"/>
              <a:t>, N. O. (2023). The impact of digital technologies on business competitiveness: a comparison between Latin America and Europe. </a:t>
            </a:r>
            <a:r>
              <a:rPr lang="en-GB" i="1" dirty="0"/>
              <a:t>Competitiveness Review: An International Business Journal</a:t>
            </a:r>
            <a:r>
              <a:rPr lang="en-GB" dirty="0"/>
              <a:t>, </a:t>
            </a:r>
            <a:r>
              <a:rPr lang="en-GB" i="1" dirty="0"/>
              <a:t>33</a:t>
            </a:r>
            <a:r>
              <a:rPr lang="en-GB" dirty="0"/>
              <a:t>(7), 22-46.</a:t>
            </a:r>
          </a:p>
          <a:p>
            <a:r>
              <a:rPr lang="en-GB" dirty="0"/>
              <a:t>Das, D., Sarkar, A., &amp; </a:t>
            </a:r>
            <a:r>
              <a:rPr lang="en-GB" dirty="0" err="1"/>
              <a:t>Debroy</a:t>
            </a:r>
            <a:r>
              <a:rPr lang="en-GB" dirty="0"/>
              <a:t>, A. (2022). Impact of COVID-19 on changing consumer behaviour: Lessons from an emerging economy. </a:t>
            </a:r>
            <a:r>
              <a:rPr lang="en-GB" i="1" dirty="0"/>
              <a:t>International journal of consumer studies</a:t>
            </a:r>
            <a:r>
              <a:rPr lang="en-GB" dirty="0"/>
              <a:t>, </a:t>
            </a:r>
            <a:r>
              <a:rPr lang="en-GB" i="1" dirty="0"/>
              <a:t>46</a:t>
            </a:r>
            <a:r>
              <a:rPr lang="en-GB" dirty="0"/>
              <a:t>(3), 692–715. </a:t>
            </a:r>
            <a:r>
              <a:rPr lang="en-GB" u="sng" dirty="0">
                <a:hlinkClick r:id="rId2"/>
              </a:rPr>
              <a:t>https://doi.org/10.1111/ijcs.12786</a:t>
            </a:r>
            <a:endParaRPr lang="en-GB" dirty="0"/>
          </a:p>
          <a:p>
            <a:r>
              <a:rPr lang="en-GB" dirty="0"/>
              <a:t>Department for Business and Trade. (2023). </a:t>
            </a:r>
            <a:r>
              <a:rPr lang="en-GB" i="1" dirty="0"/>
              <a:t>UK trade and import guidance post-Brexit</a:t>
            </a:r>
            <a:r>
              <a:rPr lang="en-GB" dirty="0"/>
              <a:t>. [Online]. Available at  </a:t>
            </a:r>
            <a:r>
              <a:rPr lang="en-GB" u="sng" dirty="0">
                <a:hlinkClick r:id="rId3"/>
              </a:rPr>
              <a:t>https://www.gov.uk/</a:t>
            </a:r>
            <a:r>
              <a:rPr lang="en-GB" dirty="0"/>
              <a:t> [Accessed 9 November 2025]</a:t>
            </a:r>
          </a:p>
          <a:p>
            <a:r>
              <a:rPr lang="en-GB" dirty="0"/>
              <a:t>Information Commissioner’s Office. (2023). </a:t>
            </a:r>
            <a:r>
              <a:rPr lang="en-GB" i="1" dirty="0"/>
              <a:t>Guide to the UK General Data Protection Regulation (UK GDPR)</a:t>
            </a:r>
            <a:r>
              <a:rPr lang="en-GB" dirty="0"/>
              <a:t>. [Online] Available at </a:t>
            </a:r>
            <a:r>
              <a:rPr lang="en-GB" u="sng" dirty="0">
                <a:hlinkClick r:id="rId4"/>
              </a:rPr>
              <a:t>https://ico.org.uk/</a:t>
            </a:r>
            <a:r>
              <a:rPr lang="en-GB" dirty="0"/>
              <a:t> Accessed 9 November 2025]</a:t>
            </a:r>
          </a:p>
          <a:p>
            <a:r>
              <a:rPr lang="en-GB" dirty="0"/>
              <a:t>Kotler, P., Keller, K. L., &amp; </a:t>
            </a:r>
            <a:r>
              <a:rPr lang="en-GB" dirty="0" err="1"/>
              <a:t>Chernev</a:t>
            </a:r>
            <a:r>
              <a:rPr lang="en-GB" dirty="0"/>
              <a:t>, A. (2022). </a:t>
            </a:r>
            <a:r>
              <a:rPr lang="en-GB" i="1" dirty="0"/>
              <a:t>Marketing management</a:t>
            </a:r>
            <a:r>
              <a:rPr lang="en-GB" dirty="0"/>
              <a:t> (16th ed.). Pearson Education.</a:t>
            </a:r>
          </a:p>
          <a:p>
            <a:r>
              <a:rPr lang="en-GB" dirty="0" err="1"/>
              <a:t>Sinaga</a:t>
            </a:r>
            <a:r>
              <a:rPr lang="en-GB" dirty="0"/>
              <a:t>, Y. D., &amp; </a:t>
            </a:r>
            <a:r>
              <a:rPr lang="en-GB" dirty="0" err="1"/>
              <a:t>Hermawan</a:t>
            </a:r>
            <a:r>
              <a:rPr lang="en-GB" dirty="0"/>
              <a:t>, A. A. (2023). Increasing the company's profitability and cost efficiency through the implementation of Activity-Based Management, Value Chain, and PESTEL. </a:t>
            </a:r>
            <a:r>
              <a:rPr lang="en-GB" i="1" dirty="0" err="1"/>
              <a:t>Akurasi</a:t>
            </a:r>
            <a:r>
              <a:rPr lang="en-GB" i="1" dirty="0"/>
              <a:t>: </a:t>
            </a:r>
            <a:r>
              <a:rPr lang="en-GB" i="1" dirty="0" err="1"/>
              <a:t>Jurnal</a:t>
            </a:r>
            <a:r>
              <a:rPr lang="en-GB" i="1" dirty="0"/>
              <a:t> </a:t>
            </a:r>
            <a:r>
              <a:rPr lang="en-GB" i="1" dirty="0" err="1"/>
              <a:t>Studi</a:t>
            </a:r>
            <a:r>
              <a:rPr lang="en-GB" i="1" dirty="0"/>
              <a:t> </a:t>
            </a:r>
            <a:r>
              <a:rPr lang="en-GB" i="1" dirty="0" err="1"/>
              <a:t>Akuntansi</a:t>
            </a:r>
            <a:r>
              <a:rPr lang="en-GB" i="1" dirty="0"/>
              <a:t> dan </a:t>
            </a:r>
            <a:r>
              <a:rPr lang="en-GB" i="1" dirty="0" err="1"/>
              <a:t>Keuangan</a:t>
            </a:r>
            <a:r>
              <a:rPr lang="en-GB" dirty="0"/>
              <a:t>, </a:t>
            </a:r>
            <a:r>
              <a:rPr lang="en-GB" i="1" dirty="0"/>
              <a:t>6</a:t>
            </a:r>
            <a:r>
              <a:rPr lang="en-GB" dirty="0"/>
              <a:t>(2), 287-309.</a:t>
            </a:r>
          </a:p>
          <a:p>
            <a:r>
              <a:rPr lang="en-GB" dirty="0"/>
              <a:t>World Economic Forum. (2023). </a:t>
            </a:r>
            <a:r>
              <a:rPr lang="en-GB" i="1" dirty="0"/>
              <a:t>Global risks report 2023</a:t>
            </a:r>
            <a:r>
              <a:rPr lang="en-GB" dirty="0"/>
              <a:t>. [Online] Available at  </a:t>
            </a:r>
            <a:r>
              <a:rPr lang="en-GB" u="sng" dirty="0">
                <a:hlinkClick r:id="rId5"/>
              </a:rPr>
              <a:t>https://www.weforum.org/</a:t>
            </a:r>
            <a:r>
              <a:rPr lang="en-GB" dirty="0"/>
              <a:t> Accessed 9 November 2025]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2747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1298</TotalTime>
  <Words>940</Words>
  <Application>Microsoft Office PowerPoint</Application>
  <PresentationFormat>Widescreen</PresentationFormat>
  <Paragraphs>123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Aptos Display</vt:lpstr>
      <vt:lpstr>Arial</vt:lpstr>
      <vt:lpstr>Biome</vt:lpstr>
      <vt:lpstr>Calibri</vt:lpstr>
      <vt:lpstr>Courier New</vt:lpstr>
      <vt:lpstr>Symbol</vt:lpstr>
      <vt:lpstr>Office Theme</vt:lpstr>
      <vt:lpstr>Problem Solving and Decision Making: The Case of Green Haven Florists</vt:lpstr>
      <vt:lpstr>Introduction</vt:lpstr>
      <vt:lpstr>The Nature and Scope of the Problem (5W2H Method)</vt:lpstr>
      <vt:lpstr>The Nature and Scope of the Problem (5W2H Method)</vt:lpstr>
      <vt:lpstr>External Factors Impacting the Business (PESTEL Analysis) </vt:lpstr>
      <vt:lpstr>Cause-and-Effect (Ishikawa) Analysis</vt:lpstr>
      <vt:lpstr>Fishbone Diagram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Making: The Case of Green Haven Florists</dc:title>
  <dc:creator/>
  <cp:revision>166</cp:revision>
  <dcterms:created xsi:type="dcterms:W3CDTF">2022-07-28T11:54:18Z</dcterms:created>
  <dcterms:modified xsi:type="dcterms:W3CDTF">2025-11-10T03:21:05Z</dcterms:modified>
</cp:coreProperties>
</file>