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49" r:id="rId2"/>
    <p:sldMasterId id="2147483650" r:id="rId3"/>
  </p:sldMasterIdLst>
  <p:notesMasterIdLst>
    <p:notesMasterId r:id="rId16"/>
  </p:notesMasterIdLst>
  <p:handoutMasterIdLst>
    <p:handoutMasterId r:id="rId17"/>
  </p:handoutMasterIdLst>
  <p:sldIdLst>
    <p:sldId id="257" r:id="rId4"/>
    <p:sldId id="258" r:id="rId5"/>
    <p:sldId id="259" r:id="rId6"/>
    <p:sldId id="260" r:id="rId7"/>
    <p:sldId id="261" r:id="rId8"/>
    <p:sldId id="262" r:id="rId9"/>
    <p:sldId id="263" r:id="rId10"/>
    <p:sldId id="264" r:id="rId11"/>
    <p:sldId id="265" r:id="rId12"/>
    <p:sldId id="266" r:id="rId13"/>
    <p:sldId id="267" r:id="rId14"/>
    <p:sldId id="268" r:id="rId15"/>
  </p:sldIdLst>
  <p:sldSz cx="9144000" cy="5143500" type="screen16x9"/>
  <p:notesSz cx="6858000" cy="9144000"/>
  <p:defaultTex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anose="020B0604020202020204"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宋体" panose="02010600030101010101" pitchFamily="2" charset="-122"/>
        <a:cs typeface="+mn-cs"/>
      </a:defRPr>
    </a:lvl9pPr>
  </p:defaultTextStyle>
  <p:extLst>
    <p:ext uri="{EFAFB233-063F-42B5-8137-9DF3F51BA10A}">
      <p15:sldGuideLst xmlns:p15="http://schemas.microsoft.com/office/powerpoint/2012/main">
        <p15:guide id="1" orient="horz" pos="1638">
          <p15:clr>
            <a:srgbClr val="A4A3A4"/>
          </p15:clr>
        </p15:guide>
        <p15:guide id="2" pos="286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rgbClr val="000000"/>
        </a:fontRef>
        <a:srgbClr val="000000"/>
      </a:tcTxStyle>
      <a:tcStyle>
        <a:tcBdr>
          <a:left>
            <a:ln w="12700" cmpd="sng">
              <a:solidFill>
                <a:srgbClr val="000000"/>
              </a:solidFill>
            </a:ln>
          </a:left>
          <a:right>
            <a:ln w="12700" cmpd="sng">
              <a:solidFill>
                <a:srgbClr val="000000"/>
              </a:solidFill>
            </a:ln>
          </a:right>
          <a:top>
            <a:ln w="12700" cmpd="sng">
              <a:solidFill>
                <a:srgbClr val="000000"/>
              </a:solidFill>
            </a:ln>
          </a:top>
          <a:bottom>
            <a:ln w="12700" cmpd="sng">
              <a:solidFill>
                <a:srgbClr val="000000"/>
              </a:solidFill>
            </a:ln>
          </a:bottom>
          <a:insideH>
            <a:ln w="12700" cmpd="sng">
              <a:solidFill>
                <a:srgbClr val="000000"/>
              </a:solidFill>
            </a:ln>
          </a:insideH>
          <a:insideV>
            <a:ln w="12700" cmpd="sng">
              <a:solidFill>
                <a:srgbClr val="000000"/>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showGuides="1">
      <p:cViewPr varScale="1">
        <p:scale>
          <a:sx n="87" d="100"/>
          <a:sy n="87" d="100"/>
        </p:scale>
        <p:origin x="906" y="60"/>
      </p:cViewPr>
      <p:guideLst>
        <p:guide orient="horz" pos="1638"/>
        <p:guide pos="2861"/>
      </p:guideLst>
    </p:cSldViewPr>
  </p:slideViewPr>
  <p:notesTextViewPr>
    <p:cViewPr>
      <p:scale>
        <a:sx n="1" d="1"/>
        <a:sy n="1" d="1"/>
      </p:scale>
      <p:origin x="0" y="0"/>
    </p:cViewPr>
  </p:notesTextViewPr>
  <p:gridSpacing cx="71999" cy="71999"/>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836"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1048837"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2022/3/11</a:t>
            </a:fld>
            <a:endParaRPr lang="zh-CN" altLang="en-US"/>
          </a:p>
        </p:txBody>
      </p:sp>
      <p:sp>
        <p:nvSpPr>
          <p:cNvPr id="1048838"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1048839"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830"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ea typeface="Calibri" panose="020F0502020204030204" charset="0"/>
              </a:defRPr>
            </a:lvl1pPr>
          </a:lstStyle>
          <a:p>
            <a:endParaRPr lang="zh-CN" altLang="en-US"/>
          </a:p>
        </p:txBody>
      </p:sp>
      <p:sp>
        <p:nvSpPr>
          <p:cNvPr id="1048831"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ea typeface="Calibri" panose="020F0502020204030204" charset="0"/>
              </a:defRPr>
            </a:lvl1pPr>
          </a:lstStyle>
          <a:p>
            <a:fld id="{D2A48B96-639E-45A3-A0BA-2464DFDB1FAA}" type="datetimeFigureOut">
              <a:rPr lang="zh-CN" altLang="en-US" smtClean="0"/>
              <a:t>2022/3/11</a:t>
            </a:fld>
            <a:endParaRPr lang="zh-CN" altLang="en-US"/>
          </a:p>
        </p:txBody>
      </p:sp>
      <p:sp>
        <p:nvSpPr>
          <p:cNvPr id="1048832"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1048833"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834"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ea typeface="Calibri" panose="020F0502020204030204" charset="0"/>
              </a:defRPr>
            </a:lvl1pPr>
          </a:lstStyle>
          <a:p>
            <a:endParaRPr lang="zh-CN" altLang="en-US"/>
          </a:p>
        </p:txBody>
      </p:sp>
      <p:sp>
        <p:nvSpPr>
          <p:cNvPr id="1048835"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ea typeface="Calibri" panose="020F0502020204030204" charset="0"/>
              </a:defRPr>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Calibri" panose="020F0502020204030204" charset="0"/>
        <a:cs typeface="+mn-cs"/>
      </a:defRPr>
    </a:lvl1pPr>
    <a:lvl2pPr marL="457200" algn="l" defTabSz="914400" rtl="0" eaLnBrk="1" latinLnBrk="0" hangingPunct="1">
      <a:defRPr sz="1200" kern="1200">
        <a:solidFill>
          <a:schemeClr val="tx1"/>
        </a:solidFill>
        <a:latin typeface="+mn-lt"/>
        <a:ea typeface="Calibri" panose="020F0502020204030204" charset="0"/>
        <a:cs typeface="+mn-cs"/>
      </a:defRPr>
    </a:lvl2pPr>
    <a:lvl3pPr marL="914400" algn="l" defTabSz="914400" rtl="0" eaLnBrk="1" latinLnBrk="0" hangingPunct="1">
      <a:defRPr sz="1200" kern="1200">
        <a:solidFill>
          <a:schemeClr val="tx1"/>
        </a:solidFill>
        <a:latin typeface="+mn-lt"/>
        <a:ea typeface="Calibri" panose="020F0502020204030204" charset="0"/>
        <a:cs typeface="+mn-cs"/>
      </a:defRPr>
    </a:lvl3pPr>
    <a:lvl4pPr marL="1371600" algn="l" defTabSz="914400" rtl="0" eaLnBrk="1" latinLnBrk="0" hangingPunct="1">
      <a:defRPr sz="1200" kern="1200">
        <a:solidFill>
          <a:schemeClr val="tx1"/>
        </a:solidFill>
        <a:latin typeface="+mn-lt"/>
        <a:ea typeface="Calibri" panose="020F0502020204030204" charset="0"/>
        <a:cs typeface="+mn-cs"/>
      </a:defRPr>
    </a:lvl4pPr>
    <a:lvl5pPr marL="1828800" algn="l" defTabSz="914400" rtl="0" eaLnBrk="1" latinLnBrk="0" hangingPunct="1">
      <a:defRPr sz="1200" kern="1200">
        <a:solidFill>
          <a:schemeClr val="tx1"/>
        </a:solidFill>
        <a:latin typeface="+mn-lt"/>
        <a:ea typeface="Calibri" panose="020F0502020204030204"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6" name="Notes Placeholder 1048615"/>
          <p:cNvSpPr>
            <a:spLocks noGrp="1"/>
          </p:cNvSpPr>
          <p:nvPr>
            <p:ph type="body"/>
          </p:nvPr>
        </p:nvSpPr>
        <p:spPr/>
        <p:txBody>
          <a:bodyPr/>
          <a:lstStyle/>
          <a:p>
            <a:r>
              <a:rPr lang="zh-CN" altLang="en-US" dirty="0"/>
              <a:t>Kandemir and Şahin (2017), define absenteeism as a behaviour whereby an employee habitually or frequently fails to report on duty or remain at work  as scheduled. It is worth pointing out that absenteeism does not involve pre-arranged absences from duty like holidays or days-off.
Staff absenteeism is a big problem facing Mid Cheshire Hospitals NHS Foundation Trust. In this presentation, I am going to discuss the possible causes of absenteeism, impacts on employees and the hospital, and evaluate different solutions based on a Grid analysis.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9" name="Notes Placeholder 1048618"/>
          <p:cNvSpPr>
            <a:spLocks noGrp="1"/>
          </p:cNvSpPr>
          <p:nvPr>
            <p:ph type="body"/>
          </p:nvPr>
        </p:nvSpPr>
        <p:spPr/>
        <p:txBody>
          <a:bodyPr/>
          <a:lstStyle/>
          <a:p>
            <a:r>
              <a:rPr lang="zh-CN" altLang="en-US" dirty="0"/>
              <a:t>Absenteeism is strongly impacts employees themselves. Mbombi et al. (2018) argue that absenteeism is a burden for healthcare workers who remain on duty as they are forced to do the work scheduled for themselves and for the staff who do not report.
Unexplained and frequent absenteeism can lead to dismissal or pay cut. Further, employees may be less productive because they are supposed to 'catch up' with colleagues upon returning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2" name="Notes Placeholder 1048621"/>
          <p:cNvSpPr>
            <a:spLocks noGrp="1"/>
          </p:cNvSpPr>
          <p:nvPr>
            <p:ph type="body"/>
          </p:nvPr>
        </p:nvSpPr>
        <p:spPr/>
        <p:txBody>
          <a:bodyPr/>
          <a:lstStyle/>
          <a:p>
            <a:r>
              <a:rPr lang="zh-CN" altLang="en-US" dirty="0"/>
              <a:t>Absenteeism have significant effects on the operation of the hospital. Understaffing caused by absenteeism negatively impacts service delivery. Fewer nurses, for instance, may not provide quality healthcare services to each patient, because increased workload also results in decline in morale, and contribute to work-related stress among the remaining staff, which consequently lead to low productivity (Kandemir and Şahin, 2017) The need to hire staff to replace those who are absent for so long maybe costly for the hospital (Johnson, 2020). Generally, when the hospital fails to offer quality healthcare to patients, it is likely to suffer bad reputation.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8" name="Notes Placeholder 1048627"/>
          <p:cNvSpPr>
            <a:spLocks noGrp="1"/>
          </p:cNvSpPr>
          <p:nvPr>
            <p:ph type="body"/>
          </p:nvPr>
        </p:nvSpPr>
        <p:spPr/>
        <p:txBody>
          <a:bodyPr/>
          <a:lstStyle/>
          <a:p>
            <a:r>
              <a:rPr lang="zh-CN" altLang="en-US" dirty="0"/>
              <a:t>To evaluate the possible causes of absenteeism in hospitals, it is paramount to also assess the macro-environmental factors contributing to the problem. A PESTLE analysis is the right tool to identify the political, economic, social, technological, legal, and environmental factors (Yusop, 2018). 
In this case, political factors such as insecurity or political instability in the country potentially discourages some employees from reporting for work due to security reasons.
Economic factors may include issues such as igh inflation and high taxation. High cost of living forces employees who feel underpaid to  frequently stay back to look for odd and contractual jobs to supplement their salaries.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4" name="Notes Placeholder 1048633"/>
          <p:cNvSpPr>
            <a:spLocks noGrp="1"/>
          </p:cNvSpPr>
          <p:nvPr>
            <p:ph type="body"/>
          </p:nvPr>
        </p:nvSpPr>
        <p:spPr/>
        <p:txBody>
          <a:bodyPr/>
          <a:lstStyle/>
          <a:p>
            <a:r>
              <a:rPr lang="zh-CN" altLang="en-US"/>
              <a:t>Social factors such as age and marital status may define attendance. As employees get older, for instance, they are more likely to get sick. They are likely to have frequent medical appointments which keeps them out of work.
For married staff, issues such as attending for a sick child or spouse, would force them not to report for work. Those who are not married tend to have fewer responsiblities, thus more likely to report for work as scheduled.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0" name="Notes Placeholder 1048639"/>
          <p:cNvSpPr>
            <a:spLocks noGrp="1"/>
          </p:cNvSpPr>
          <p:nvPr>
            <p:ph type="body"/>
          </p:nvPr>
        </p:nvSpPr>
        <p:spPr/>
        <p:txBody>
          <a:bodyPr/>
          <a:lstStyle/>
          <a:p>
            <a:r>
              <a:rPr lang="zh-CN" altLang="en-US"/>
              <a:t>Trade unions can mobilize their members, for example nurses to to participate in industrial action. They may stage walkouts, failing to report to their respective workplaces until their demands are fulfilled. Workers can strike to protest low pay, untenable working conditions or unfair salary structures.
Environmental factors including floods, storms, and landslides can destroy infrastructure making it hard for workers to commute to work</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64" name="Notes Placeholder 1048663"/>
          <p:cNvSpPr>
            <a:spLocks noGrp="1"/>
          </p:cNvSpPr>
          <p:nvPr>
            <p:ph type="body"/>
          </p:nvPr>
        </p:nvSpPr>
        <p:spPr/>
        <p:txBody>
          <a:bodyPr/>
          <a:lstStyle/>
          <a:p>
            <a:r>
              <a:rPr lang="zh-CN" altLang="en-US" dirty="0"/>
              <a:t>Bullying and harassment at work: Problems with colleagues is one of the major causes of absence. Thinking of harassment at work discourages employees and it is a major reason why they quit and look for another employer (Johnson, 2020). Unsupportive boss may demoralize workers, contributing to absence.
Mental health issues and have become a health burden in the UK, and more absences are linked to depression, stress, and anxiety (Stewart, 2021).
High workload and long shifts leads to burnout as employees get tired physically and psychologically. An employee may decide not to turn up because of the tiresome work, especially when they feel they are underpaid.
Lack of childcare, hospital appointment, and personal responsibility are common reasons for absenteeism. Also, absence as a result of physical injuries or illness compels workers to seek time off work to recover (Kocakulah et al., 2016).
External factors such as heavy rainfall causing floods, landslides, among other calamities, and employee strikes may also contribute to absenteeism as they find it extremely difficult to report for work</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1" name="Notes Placeholder 1048610"/>
          <p:cNvSpPr>
            <a:spLocks noGrp="1"/>
          </p:cNvSpPr>
          <p:nvPr>
            <p:ph type="body"/>
          </p:nvPr>
        </p:nvSpPr>
        <p:spPr/>
        <p:txBody>
          <a:bodyPr/>
          <a:lstStyle/>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r>
              <a:rPr lang="zh-CN" altLang="en-US" dirty="0"/>
              <a:t>There are different approaches that Mid Cheshire Hospitals NHS Foundation Trust can improve staff morale and proactively reduce absenteeism. These include the following: 
Establishing a clear attendance policy: The policy explains how a staff members should report their absence, and how repeated absences will be tracked and consequences (Johnson, 2020). With these structures in place, employees will be committed to their work.
Offering employees flexible working hours. This provides staff with an opportunity to accomplish other responsibilities besides work. In turn, this lowers stress, boost morale, demonstrate that the employer can adapt to the needs of staff (Kocakulah et al., 2016)
Providing psychological support: The management needs to make time to support they workers through any difficulties they are facing. Those with mental health or personal problems should receive counselling, so that they recover and return to work (Majeed and Asanati, 2020) 
Encouraging teamwork allows workers to collaborate, sharing personal and work experiences. This reduces the likelihood of harassment and bullying which may yield absenteeism.
Providing better pay, reward and recognition for good attendance: Offering incentives such as attending special staff events, earning paid time off, and providing opportunities for promotion to employees performing well. Offering feedback and praising employees boosts their morale and encouraging them to perform better (Johnson, 2020).</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5" name="Notes Placeholder 1048604"/>
          <p:cNvSpPr>
            <a:spLocks noGrp="1"/>
          </p:cNvSpPr>
          <p:nvPr>
            <p:ph type="body"/>
          </p:nvPr>
        </p:nvSpPr>
        <p:spPr/>
        <p:txBody>
          <a:bodyPr/>
          <a:lstStyle/>
          <a:p>
            <a:r>
              <a:rPr lang="zh-CN" altLang="en-US" dirty="0"/>
              <a:t>The Grid analysis is very important in decision-making. To tackle the problem of absenteeism, there are various alternative  approaches and their effectiveness is determined by three parameters, namely: 
The choice for every factor is scored with values ranging from 0 (poor)  to </a:t>
            </a:r>
            <a:r>
              <a:rPr lang="en-GB" altLang="zh-CN" dirty="0"/>
              <a:t>3</a:t>
            </a:r>
            <a:r>
              <a:rPr lang="zh-CN" altLang="en-US" dirty="0"/>
              <a:t> (very good).  Every score is them multiplied by the weight of  the respective factor. The solution earning the highest score  is considered the best alternative.
In this case, providing </a:t>
            </a:r>
            <a:r>
              <a:rPr lang="en-GB" altLang="zh-CN" dirty="0"/>
              <a:t>the</a:t>
            </a:r>
            <a:r>
              <a:rPr lang="zh-CN" altLang="en-US" dirty="0"/>
              <a:t> </a:t>
            </a:r>
            <a:r>
              <a:rPr lang="en-GB" altLang="zh-CN" dirty="0"/>
              <a:t>implementation</a:t>
            </a:r>
            <a:r>
              <a:rPr lang="zh-CN" altLang="en-US" dirty="0"/>
              <a:t> </a:t>
            </a:r>
            <a:r>
              <a:rPr lang="en-GB" altLang="zh-CN" dirty="0"/>
              <a:t>of</a:t>
            </a:r>
            <a:r>
              <a:rPr lang="zh-CN" altLang="en-US" dirty="0"/>
              <a:t> </a:t>
            </a:r>
            <a:r>
              <a:rPr lang="en-GB" altLang="zh-CN" dirty="0"/>
              <a:t>the</a:t>
            </a:r>
            <a:r>
              <a:rPr lang="zh-CN" altLang="en-US" dirty="0"/>
              <a:t> </a:t>
            </a:r>
            <a:r>
              <a:rPr lang="en-GB" altLang="zh-CN" dirty="0"/>
              <a:t>attendance</a:t>
            </a:r>
            <a:r>
              <a:rPr lang="zh-CN" altLang="en-US" dirty="0"/>
              <a:t> </a:t>
            </a:r>
            <a:r>
              <a:rPr lang="en-GB" altLang="zh-CN" dirty="0"/>
              <a:t>policy</a:t>
            </a:r>
            <a:r>
              <a:rPr lang="zh-CN" altLang="en-US" dirty="0"/>
              <a:t> scored highest with a </a:t>
            </a:r>
            <a:r>
              <a:rPr lang="en-GB" altLang="zh-CN" dirty="0"/>
              <a:t>33</a:t>
            </a:r>
            <a:r>
              <a:rPr lang="zh-CN" altLang="en-US" dirty="0"/>
              <a:t> mark followed by fostering a culture of teamwork wthin a score of </a:t>
            </a:r>
            <a:r>
              <a:rPr lang="en-GB" altLang="zh-CN" dirty="0"/>
              <a:t>27</a:t>
            </a:r>
            <a:r>
              <a:rPr lang="zh-CN" altLang="en-US" dirty="0"/>
              <a:t>.
It is true that </a:t>
            </a:r>
            <a:r>
              <a:rPr lang="en-GB" altLang="zh-CN" dirty="0"/>
              <a:t>the implementation of the attendance policy is </a:t>
            </a:r>
            <a:r>
              <a:rPr lang="en-GB" altLang="zh-CN" dirty="0" err="1"/>
              <a:t>important.Providing</a:t>
            </a:r>
            <a:r>
              <a:rPr lang="en-GB" altLang="zh-CN" dirty="0"/>
              <a:t> to the employees attending rules  create a meaningful importance for punctuality and presence at work . The employees will understand better that their presence is more important than other responsibilities and they avoid voluntary absences</a:t>
            </a:r>
            <a:r>
              <a:rPr lang="zh-CN" altLang="en-US" dirty="0"/>
              <a: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581" name="标题 1"/>
          <p:cNvSpPr>
            <a:spLocks noGrp="1"/>
          </p:cNvSpPr>
          <p:nvPr>
            <p:ph type="ctrTitle"/>
          </p:nvPr>
        </p:nvSpPr>
        <p:spPr>
          <a:xfrm>
            <a:off x="1143002" y="841921"/>
            <a:ext cx="6858010" cy="1791016"/>
          </a:xfrm>
        </p:spPr>
        <p:txBody>
          <a:bodyPr anchor="b"/>
          <a:lstStyle>
            <a:lvl1pPr algn="ctr">
              <a:defRPr sz="3375"/>
            </a:lvl1pPr>
          </a:lstStyle>
          <a:p>
            <a:pPr fontAlgn="base"/>
            <a:r>
              <a:rPr lang="zh-CN" altLang="en-US" sz="3375" strike="noStrike" noProof="1"/>
              <a:t>单击此处编辑母版标题样式</a:t>
            </a:r>
            <a:endParaRPr lang="zh-CN" altLang="en-US" strike="noStrike" noProof="1"/>
          </a:p>
        </p:txBody>
      </p:sp>
      <p:sp>
        <p:nvSpPr>
          <p:cNvPr id="1048582" name="副标题 2"/>
          <p:cNvSpPr>
            <a:spLocks noGrp="1"/>
          </p:cNvSpPr>
          <p:nvPr>
            <p:ph type="subTitle" idx="1"/>
          </p:nvPr>
        </p:nvSpPr>
        <p:spPr>
          <a:xfrm>
            <a:off x="1143002" y="2702005"/>
            <a:ext cx="6858010" cy="1242041"/>
          </a:xfrm>
        </p:spPr>
        <p:txBody>
          <a:bodyPr/>
          <a:lstStyle>
            <a:lvl1pPr marL="0" indent="0" algn="ctr">
              <a:buNone/>
              <a:defRPr sz="1350"/>
            </a:lvl1pPr>
            <a:lvl2pPr marL="257175" indent="0" algn="ctr">
              <a:buNone/>
              <a:defRPr sz="1125"/>
            </a:lvl2pPr>
            <a:lvl3pPr marL="514350" indent="0" algn="ctr">
              <a:buNone/>
              <a:defRPr sz="1015"/>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860" indent="0" algn="ctr">
              <a:buNone/>
              <a:defRPr sz="900"/>
            </a:lvl8pPr>
            <a:lvl9pPr marL="2058035" indent="0" algn="ctr">
              <a:buNone/>
              <a:defRPr sz="900"/>
            </a:lvl9pPr>
          </a:lstStyle>
          <a:p>
            <a:pPr fontAlgn="base"/>
            <a:r>
              <a:rPr lang="zh-CN" altLang="en-US" sz="1350" strike="noStrike" noProof="1"/>
              <a:t>单击此处编辑母版副标题样式</a:t>
            </a:r>
            <a:endParaRPr lang="zh-CN" altLang="en-US" strike="noStrike" noProof="1"/>
          </a:p>
        </p:txBody>
      </p:sp>
      <p:sp>
        <p:nvSpPr>
          <p:cNvPr id="1048583" name="日期占位符 3"/>
          <p:cNvSpPr>
            <a:spLocks noGrp="1"/>
          </p:cNvSpPr>
          <p:nvPr>
            <p:ph type="dt" sz="half" idx="10"/>
          </p:nvPr>
        </p:nvSpPr>
        <p:spPr/>
        <p:txBody>
          <a:bodyPr/>
          <a:lstStyle/>
          <a:p>
            <a:pPr lvl="0" fontAlgn="base"/>
            <a:endParaRPr lang="zh-CN" altLang="en-US" strike="noStrike" noProof="1"/>
          </a:p>
        </p:txBody>
      </p:sp>
      <p:sp>
        <p:nvSpPr>
          <p:cNvPr id="1048584" name="页脚占位符 4"/>
          <p:cNvSpPr>
            <a:spLocks noGrp="1"/>
          </p:cNvSpPr>
          <p:nvPr>
            <p:ph type="ftr" sz="quarter" idx="11"/>
          </p:nvPr>
        </p:nvSpPr>
        <p:spPr/>
        <p:txBody>
          <a:bodyPr/>
          <a:lstStyle/>
          <a:p>
            <a:pPr lvl="0" fontAlgn="base"/>
            <a:endParaRPr lang="zh-CN" strike="noStrike" noProof="1"/>
          </a:p>
        </p:txBody>
      </p:sp>
      <p:sp>
        <p:nvSpPr>
          <p:cNvPr id="1048585"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723" name="标题 1"/>
          <p:cNvSpPr>
            <a:spLocks noGrp="1"/>
          </p:cNvSpPr>
          <p:nvPr>
            <p:ph type="title"/>
          </p:nvPr>
        </p:nvSpPr>
        <p:spPr/>
        <p:txBody>
          <a:bodyPr/>
          <a:lstStyle/>
          <a:p>
            <a:pPr fontAlgn="base"/>
            <a:r>
              <a:rPr lang="zh-CN" altLang="en-US" strike="noStrike" noProof="1"/>
              <a:t>单击此处编辑母版标题样式</a:t>
            </a:r>
          </a:p>
        </p:txBody>
      </p:sp>
      <p:sp>
        <p:nvSpPr>
          <p:cNvPr id="1048724" name="内容占位符 2"/>
          <p:cNvSpPr>
            <a:spLocks noGrp="1"/>
          </p:cNvSpPr>
          <p:nvPr>
            <p:ph idx="1"/>
          </p:nvPr>
        </p:nvSpPr>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725" name="日期占位符 3"/>
          <p:cNvSpPr>
            <a:spLocks noGrp="1"/>
          </p:cNvSpPr>
          <p:nvPr>
            <p:ph type="dt" sz="half" idx="10"/>
          </p:nvPr>
        </p:nvSpPr>
        <p:spPr/>
        <p:txBody>
          <a:bodyPr/>
          <a:lstStyle/>
          <a:p>
            <a:pPr lvl="0" fontAlgn="base"/>
            <a:endParaRPr lang="zh-CN" altLang="en-US" strike="noStrike" noProof="1"/>
          </a:p>
        </p:txBody>
      </p:sp>
      <p:sp>
        <p:nvSpPr>
          <p:cNvPr id="1048726" name="页脚占位符 4"/>
          <p:cNvSpPr>
            <a:spLocks noGrp="1"/>
          </p:cNvSpPr>
          <p:nvPr>
            <p:ph type="ftr" sz="quarter" idx="11"/>
          </p:nvPr>
        </p:nvSpPr>
        <p:spPr/>
        <p:txBody>
          <a:bodyPr/>
          <a:lstStyle/>
          <a:p>
            <a:pPr lvl="0" fontAlgn="base"/>
            <a:endParaRPr lang="zh-CN" strike="noStrike" noProof="1"/>
          </a:p>
        </p:txBody>
      </p:sp>
      <p:sp>
        <p:nvSpPr>
          <p:cNvPr id="1048727"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title">
    <p:spTree>
      <p:nvGrpSpPr>
        <p:cNvPr id="1" name=""/>
        <p:cNvGrpSpPr/>
        <p:nvPr/>
      </p:nvGrpSpPr>
      <p:grpSpPr>
        <a:xfrm>
          <a:off x="0" y="0"/>
          <a:ext cx="0" cy="0"/>
          <a:chOff x="0" y="0"/>
          <a:chExt cx="0" cy="0"/>
        </a:xfrm>
      </p:grpSpPr>
      <p:sp>
        <p:nvSpPr>
          <p:cNvPr id="1048739" name="标题 1"/>
          <p:cNvSpPr>
            <a:spLocks noGrp="1"/>
          </p:cNvSpPr>
          <p:nvPr>
            <p:ph type="title"/>
          </p:nvPr>
        </p:nvSpPr>
        <p:spPr>
          <a:xfrm>
            <a:off x="623888" y="1282530"/>
            <a:ext cx="7886712" cy="2139930"/>
          </a:xfrm>
        </p:spPr>
        <p:txBody>
          <a:bodyPr anchor="b"/>
          <a:lstStyle>
            <a:lvl1pPr>
              <a:defRPr sz="3375"/>
            </a:lvl1pPr>
          </a:lstStyle>
          <a:p>
            <a:pPr fontAlgn="base"/>
            <a:r>
              <a:rPr lang="zh-CN" altLang="en-US" sz="3375" strike="noStrike" noProof="1"/>
              <a:t>单击此处编辑母版标题样式</a:t>
            </a:r>
            <a:endParaRPr lang="zh-CN" altLang="en-US" strike="noStrike" noProof="1"/>
          </a:p>
        </p:txBody>
      </p:sp>
      <p:sp>
        <p:nvSpPr>
          <p:cNvPr id="1048740" name="文本占位符 2"/>
          <p:cNvSpPr>
            <a:spLocks noGrp="1"/>
          </p:cNvSpPr>
          <p:nvPr>
            <p:ph type="body" idx="1"/>
          </p:nvPr>
        </p:nvSpPr>
        <p:spPr>
          <a:xfrm>
            <a:off x="623888" y="3442705"/>
            <a:ext cx="7886712" cy="1125339"/>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5">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860" indent="0">
              <a:buNone/>
              <a:defRPr sz="900">
                <a:solidFill>
                  <a:schemeClr val="tx1">
                    <a:tint val="75000"/>
                  </a:schemeClr>
                </a:solidFill>
              </a:defRPr>
            </a:lvl8pPr>
            <a:lvl9pPr marL="2058035" indent="0">
              <a:buNone/>
              <a:defRPr sz="900">
                <a:solidFill>
                  <a:schemeClr val="tx1">
                    <a:tint val="75000"/>
                  </a:schemeClr>
                </a:solidFill>
              </a:defRPr>
            </a:lvl9pPr>
          </a:lstStyle>
          <a:p>
            <a:pPr lvl="0" fontAlgn="base"/>
            <a:r>
              <a:rPr lang="zh-CN" altLang="en-US" sz="1350" strike="noStrike" noProof="1"/>
              <a:t>单击此处编辑母版文本样式</a:t>
            </a:r>
            <a:endParaRPr lang="zh-CN" altLang="en-US" strike="noStrike" noProof="1"/>
          </a:p>
        </p:txBody>
      </p:sp>
      <p:sp>
        <p:nvSpPr>
          <p:cNvPr id="1048741" name="日期占位符 3"/>
          <p:cNvSpPr>
            <a:spLocks noGrp="1"/>
          </p:cNvSpPr>
          <p:nvPr>
            <p:ph type="dt" sz="half" idx="10"/>
          </p:nvPr>
        </p:nvSpPr>
        <p:spPr/>
        <p:txBody>
          <a:bodyPr/>
          <a:lstStyle/>
          <a:p>
            <a:pPr lvl="0" fontAlgn="base"/>
            <a:endParaRPr lang="zh-CN" altLang="en-US" strike="noStrike" noProof="1"/>
          </a:p>
        </p:txBody>
      </p:sp>
      <p:sp>
        <p:nvSpPr>
          <p:cNvPr id="1048742" name="页脚占位符 4"/>
          <p:cNvSpPr>
            <a:spLocks noGrp="1"/>
          </p:cNvSpPr>
          <p:nvPr>
            <p:ph type="ftr" sz="quarter" idx="11"/>
          </p:nvPr>
        </p:nvSpPr>
        <p:spPr/>
        <p:txBody>
          <a:bodyPr/>
          <a:lstStyle/>
          <a:p>
            <a:pPr lvl="0" fontAlgn="base"/>
            <a:endParaRPr lang="zh-CN" strike="noStrike" noProof="1"/>
          </a:p>
        </p:txBody>
      </p:sp>
      <p:sp>
        <p:nvSpPr>
          <p:cNvPr id="1048743"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column content">
    <p:spTree>
      <p:nvGrpSpPr>
        <p:cNvPr id="1" name=""/>
        <p:cNvGrpSpPr/>
        <p:nvPr/>
      </p:nvGrpSpPr>
      <p:grpSpPr>
        <a:xfrm>
          <a:off x="0" y="0"/>
          <a:ext cx="0" cy="0"/>
          <a:chOff x="0" y="0"/>
          <a:chExt cx="0" cy="0"/>
        </a:xfrm>
      </p:grpSpPr>
      <p:sp>
        <p:nvSpPr>
          <p:cNvPr id="1048744" name="标题 1"/>
          <p:cNvSpPr>
            <a:spLocks noGrp="1"/>
          </p:cNvSpPr>
          <p:nvPr>
            <p:ph type="title"/>
          </p:nvPr>
        </p:nvSpPr>
        <p:spPr/>
        <p:txBody>
          <a:bodyPr/>
          <a:lstStyle/>
          <a:p>
            <a:pPr fontAlgn="base"/>
            <a:r>
              <a:rPr lang="zh-CN" altLang="en-US" strike="noStrike" noProof="1"/>
              <a:t>单击此处编辑母版标题样式</a:t>
            </a:r>
          </a:p>
        </p:txBody>
      </p:sp>
      <p:sp>
        <p:nvSpPr>
          <p:cNvPr id="1048745" name="内容占位符 2"/>
          <p:cNvSpPr>
            <a:spLocks noGrp="1"/>
          </p:cNvSpPr>
          <p:nvPr>
            <p:ph sz="half" idx="1"/>
          </p:nvPr>
        </p:nvSpPr>
        <p:spPr>
          <a:xfrm>
            <a:off x="457201" y="1200362"/>
            <a:ext cx="4032510" cy="3395071"/>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746" name="内容占位符 3"/>
          <p:cNvSpPr>
            <a:spLocks noGrp="1"/>
          </p:cNvSpPr>
          <p:nvPr>
            <p:ph sz="half" idx="2"/>
          </p:nvPr>
        </p:nvSpPr>
        <p:spPr>
          <a:xfrm>
            <a:off x="4654303" y="1200362"/>
            <a:ext cx="4032510" cy="3395071"/>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747" name="日期占位符 4"/>
          <p:cNvSpPr>
            <a:spLocks noGrp="1"/>
          </p:cNvSpPr>
          <p:nvPr>
            <p:ph type="dt" sz="half" idx="10"/>
          </p:nvPr>
        </p:nvSpPr>
        <p:spPr/>
        <p:txBody>
          <a:bodyPr/>
          <a:lstStyle/>
          <a:p>
            <a:pPr lvl="0" fontAlgn="base"/>
            <a:endParaRPr lang="zh-CN" altLang="en-US" strike="noStrike" noProof="1"/>
          </a:p>
        </p:txBody>
      </p:sp>
      <p:sp>
        <p:nvSpPr>
          <p:cNvPr id="1048748" name="页脚占位符 5"/>
          <p:cNvSpPr>
            <a:spLocks noGrp="1"/>
          </p:cNvSpPr>
          <p:nvPr>
            <p:ph type="ftr" sz="quarter" idx="11"/>
          </p:nvPr>
        </p:nvSpPr>
        <p:spPr/>
        <p:txBody>
          <a:bodyPr/>
          <a:lstStyle/>
          <a:p>
            <a:pPr lvl="0" fontAlgn="base"/>
            <a:endParaRPr lang="zh-CN" strike="noStrike" noProof="1"/>
          </a:p>
        </p:txBody>
      </p:sp>
      <p:sp>
        <p:nvSpPr>
          <p:cNvPr id="1048749"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750" name="标题 1"/>
          <p:cNvSpPr>
            <a:spLocks noGrp="1"/>
          </p:cNvSpPr>
          <p:nvPr>
            <p:ph type="title"/>
          </p:nvPr>
        </p:nvSpPr>
        <p:spPr>
          <a:xfrm>
            <a:off x="629842" y="273892"/>
            <a:ext cx="7886712" cy="994348"/>
          </a:xfrm>
        </p:spPr>
        <p:txBody>
          <a:bodyPr/>
          <a:lstStyle/>
          <a:p>
            <a:pPr fontAlgn="base"/>
            <a:r>
              <a:rPr lang="zh-CN" altLang="en-US" strike="noStrike" noProof="1"/>
              <a:t>单击此处编辑母版标题样式</a:t>
            </a:r>
          </a:p>
        </p:txBody>
      </p:sp>
      <p:sp>
        <p:nvSpPr>
          <p:cNvPr id="1048751" name="文本占位符 2"/>
          <p:cNvSpPr>
            <a:spLocks noGrp="1"/>
          </p:cNvSpPr>
          <p:nvPr>
            <p:ph type="body" idx="1"/>
          </p:nvPr>
        </p:nvSpPr>
        <p:spPr>
          <a:xfrm>
            <a:off x="890082" y="1334064"/>
            <a:ext cx="3655186" cy="618043"/>
          </a:xfrm>
        </p:spPr>
        <p:txBody>
          <a:bodyPr anchor="ctr" anchorCtr="0"/>
          <a:lstStyle>
            <a:lvl1pPr marL="0" indent="0">
              <a:buNone/>
              <a:defRPr sz="1575"/>
            </a:lvl1pPr>
            <a:lvl2pPr marL="257175" indent="0">
              <a:buNone/>
              <a:defRPr sz="1350"/>
            </a:lvl2pPr>
            <a:lvl3pPr marL="514350" indent="0">
              <a:buNone/>
              <a:defRPr sz="1125"/>
            </a:lvl3pPr>
            <a:lvl4pPr marL="771525" indent="0">
              <a:buNone/>
              <a:defRPr sz="1015"/>
            </a:lvl4pPr>
            <a:lvl5pPr marL="1028700" indent="0">
              <a:buNone/>
              <a:defRPr sz="1015"/>
            </a:lvl5pPr>
            <a:lvl6pPr marL="1285875" indent="0">
              <a:buNone/>
              <a:defRPr sz="1015"/>
            </a:lvl6pPr>
            <a:lvl7pPr marL="1543050" indent="0">
              <a:buNone/>
              <a:defRPr sz="1015"/>
            </a:lvl7pPr>
            <a:lvl8pPr marL="1800860" indent="0">
              <a:buNone/>
              <a:defRPr sz="1015"/>
            </a:lvl8pPr>
            <a:lvl9pPr marL="2058035" indent="0">
              <a:buNone/>
              <a:defRPr sz="1015"/>
            </a:lvl9pPr>
          </a:lstStyle>
          <a:p>
            <a:pPr lvl="0" fontAlgn="base"/>
            <a:r>
              <a:rPr lang="zh-CN" altLang="en-US" sz="1575" strike="noStrike" noProof="1"/>
              <a:t>单击此处编辑母版文本样式</a:t>
            </a:r>
            <a:endParaRPr lang="zh-CN" altLang="en-US" strike="noStrike" noProof="1"/>
          </a:p>
        </p:txBody>
      </p:sp>
      <p:sp>
        <p:nvSpPr>
          <p:cNvPr id="1048752" name="内容占位符 3"/>
          <p:cNvSpPr>
            <a:spLocks noGrp="1"/>
          </p:cNvSpPr>
          <p:nvPr>
            <p:ph sz="half" idx="2"/>
          </p:nvPr>
        </p:nvSpPr>
        <p:spPr>
          <a:xfrm>
            <a:off x="890082" y="1999387"/>
            <a:ext cx="3655186" cy="2643680"/>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753" name="文本占位符 4"/>
          <p:cNvSpPr>
            <a:spLocks noGrp="1"/>
          </p:cNvSpPr>
          <p:nvPr>
            <p:ph type="body" sz="quarter" idx="3"/>
          </p:nvPr>
        </p:nvSpPr>
        <p:spPr>
          <a:xfrm>
            <a:off x="4692711" y="1334064"/>
            <a:ext cx="3673187" cy="618043"/>
          </a:xfrm>
        </p:spPr>
        <p:txBody>
          <a:bodyPr anchor="ctr" anchorCtr="0"/>
          <a:lstStyle>
            <a:lvl1pPr marL="0" indent="0">
              <a:buNone/>
              <a:defRPr sz="1575"/>
            </a:lvl1pPr>
            <a:lvl2pPr marL="257175" indent="0">
              <a:buNone/>
              <a:defRPr sz="1350"/>
            </a:lvl2pPr>
            <a:lvl3pPr marL="514350" indent="0">
              <a:buNone/>
              <a:defRPr sz="1125"/>
            </a:lvl3pPr>
            <a:lvl4pPr marL="771525" indent="0">
              <a:buNone/>
              <a:defRPr sz="1015"/>
            </a:lvl4pPr>
            <a:lvl5pPr marL="1028700" indent="0">
              <a:buNone/>
              <a:defRPr sz="1015"/>
            </a:lvl5pPr>
            <a:lvl6pPr marL="1285875" indent="0">
              <a:buNone/>
              <a:defRPr sz="1015"/>
            </a:lvl6pPr>
            <a:lvl7pPr marL="1543050" indent="0">
              <a:buNone/>
              <a:defRPr sz="1015"/>
            </a:lvl7pPr>
            <a:lvl8pPr marL="1800860" indent="0">
              <a:buNone/>
              <a:defRPr sz="1015"/>
            </a:lvl8pPr>
            <a:lvl9pPr marL="2058035" indent="0">
              <a:buNone/>
              <a:defRPr sz="1015"/>
            </a:lvl9pPr>
          </a:lstStyle>
          <a:p>
            <a:pPr lvl="0" fontAlgn="base"/>
            <a:r>
              <a:rPr lang="zh-CN" altLang="en-US" sz="1575" strike="noStrike" noProof="1"/>
              <a:t>单击此处编辑母版文本样式</a:t>
            </a:r>
            <a:endParaRPr lang="zh-CN" altLang="en-US" strike="noStrike" noProof="1"/>
          </a:p>
        </p:txBody>
      </p:sp>
      <p:sp>
        <p:nvSpPr>
          <p:cNvPr id="1048754" name="内容占位符 5"/>
          <p:cNvSpPr>
            <a:spLocks noGrp="1"/>
          </p:cNvSpPr>
          <p:nvPr>
            <p:ph sz="quarter" idx="4"/>
          </p:nvPr>
        </p:nvSpPr>
        <p:spPr>
          <a:xfrm>
            <a:off x="4692711" y="1999387"/>
            <a:ext cx="3673187" cy="2643680"/>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755" name="日期占位符 6"/>
          <p:cNvSpPr>
            <a:spLocks noGrp="1"/>
          </p:cNvSpPr>
          <p:nvPr>
            <p:ph type="dt" sz="half" idx="10"/>
          </p:nvPr>
        </p:nvSpPr>
        <p:spPr/>
        <p:txBody>
          <a:bodyPr/>
          <a:lstStyle/>
          <a:p>
            <a:pPr lvl="0" fontAlgn="base"/>
            <a:endParaRPr lang="zh-CN" altLang="en-US" strike="noStrike" noProof="1"/>
          </a:p>
        </p:txBody>
      </p:sp>
      <p:sp>
        <p:nvSpPr>
          <p:cNvPr id="1048756" name="页脚占位符 7"/>
          <p:cNvSpPr>
            <a:spLocks noGrp="1"/>
          </p:cNvSpPr>
          <p:nvPr>
            <p:ph type="ftr" sz="quarter" idx="11"/>
          </p:nvPr>
        </p:nvSpPr>
        <p:spPr/>
        <p:txBody>
          <a:bodyPr/>
          <a:lstStyle/>
          <a:p>
            <a:pPr lvl="0" fontAlgn="base"/>
            <a:endParaRPr lang="zh-CN" strike="noStrike" noProof="1"/>
          </a:p>
        </p:txBody>
      </p:sp>
      <p:sp>
        <p:nvSpPr>
          <p:cNvPr id="1048757" name="灯片编号占位符 8"/>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06" name="标题 1"/>
          <p:cNvSpPr>
            <a:spLocks noGrp="1"/>
          </p:cNvSpPr>
          <p:nvPr>
            <p:ph type="title"/>
          </p:nvPr>
        </p:nvSpPr>
        <p:spPr/>
        <p:txBody>
          <a:bodyPr/>
          <a:lstStyle/>
          <a:p>
            <a:pPr fontAlgn="base"/>
            <a:r>
              <a:rPr lang="zh-CN" altLang="en-US" strike="noStrike" noProof="1"/>
              <a:t>单击此处编辑母版标题样式</a:t>
            </a:r>
          </a:p>
        </p:txBody>
      </p:sp>
      <p:sp>
        <p:nvSpPr>
          <p:cNvPr id="1048607" name="日期占位符 2"/>
          <p:cNvSpPr>
            <a:spLocks noGrp="1"/>
          </p:cNvSpPr>
          <p:nvPr>
            <p:ph type="dt" sz="half" idx="10"/>
          </p:nvPr>
        </p:nvSpPr>
        <p:spPr/>
        <p:txBody>
          <a:bodyPr/>
          <a:lstStyle/>
          <a:p>
            <a:pPr lvl="0" fontAlgn="base"/>
            <a:endParaRPr lang="zh-CN" altLang="en-US" strike="noStrike" noProof="1"/>
          </a:p>
        </p:txBody>
      </p:sp>
      <p:sp>
        <p:nvSpPr>
          <p:cNvPr id="1048608" name="页脚占位符 3"/>
          <p:cNvSpPr>
            <a:spLocks noGrp="1"/>
          </p:cNvSpPr>
          <p:nvPr>
            <p:ph type="ftr" sz="quarter" idx="11"/>
          </p:nvPr>
        </p:nvSpPr>
        <p:spPr/>
        <p:txBody>
          <a:bodyPr/>
          <a:lstStyle/>
          <a:p>
            <a:pPr lvl="0" fontAlgn="base"/>
            <a:endParaRPr lang="zh-CN" strike="noStrike" noProof="1"/>
          </a:p>
        </p:txBody>
      </p:sp>
      <p:sp>
        <p:nvSpPr>
          <p:cNvPr id="1048609" name="灯片编号占位符 4"/>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758" name="日期占位符 1"/>
          <p:cNvSpPr>
            <a:spLocks noGrp="1"/>
          </p:cNvSpPr>
          <p:nvPr>
            <p:ph type="dt" sz="half" idx="10"/>
          </p:nvPr>
        </p:nvSpPr>
        <p:spPr/>
        <p:txBody>
          <a:bodyPr/>
          <a:lstStyle/>
          <a:p>
            <a:pPr lvl="0" fontAlgn="base"/>
            <a:endParaRPr lang="zh-CN" altLang="en-US" strike="noStrike" noProof="1"/>
          </a:p>
        </p:txBody>
      </p:sp>
      <p:sp>
        <p:nvSpPr>
          <p:cNvPr id="1048759" name="页脚占位符 2"/>
          <p:cNvSpPr>
            <a:spLocks noGrp="1"/>
          </p:cNvSpPr>
          <p:nvPr>
            <p:ph type="ftr" sz="quarter" idx="11"/>
          </p:nvPr>
        </p:nvSpPr>
        <p:spPr/>
        <p:txBody>
          <a:bodyPr/>
          <a:lstStyle/>
          <a:p>
            <a:pPr lvl="0" fontAlgn="base"/>
            <a:endParaRPr lang="zh-CN" strike="noStrike" noProof="1"/>
          </a:p>
        </p:txBody>
      </p:sp>
      <p:sp>
        <p:nvSpPr>
          <p:cNvPr id="1048760" name="灯片编号占位符 3"/>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and title">
    <p:spTree>
      <p:nvGrpSpPr>
        <p:cNvPr id="1" name=""/>
        <p:cNvGrpSpPr/>
        <p:nvPr/>
      </p:nvGrpSpPr>
      <p:grpSpPr>
        <a:xfrm>
          <a:off x="0" y="0"/>
          <a:ext cx="0" cy="0"/>
          <a:chOff x="0" y="0"/>
          <a:chExt cx="0" cy="0"/>
        </a:xfrm>
      </p:grpSpPr>
      <p:sp>
        <p:nvSpPr>
          <p:cNvPr id="1048761" name="标题 1"/>
          <p:cNvSpPr>
            <a:spLocks noGrp="1"/>
          </p:cNvSpPr>
          <p:nvPr>
            <p:ph type="title"/>
          </p:nvPr>
        </p:nvSpPr>
        <p:spPr>
          <a:xfrm>
            <a:off x="629842" y="342961"/>
            <a:ext cx="2949182" cy="1200362"/>
          </a:xfrm>
        </p:spPr>
        <p:txBody>
          <a:bodyPr anchor="b"/>
          <a:lstStyle>
            <a:lvl1pPr>
              <a:defRPr sz="1800"/>
            </a:lvl1pPr>
          </a:lstStyle>
          <a:p>
            <a:pPr fontAlgn="base"/>
            <a:r>
              <a:rPr lang="zh-CN" altLang="en-US" strike="noStrike" noProof="1"/>
              <a:t>单击此处编辑母版标题样式</a:t>
            </a:r>
          </a:p>
        </p:txBody>
      </p:sp>
      <p:sp>
        <p:nvSpPr>
          <p:cNvPr id="1048762" name="内容占位符 2"/>
          <p:cNvSpPr>
            <a:spLocks noGrp="1"/>
          </p:cNvSpPr>
          <p:nvPr>
            <p:ph idx="1"/>
          </p:nvPr>
        </p:nvSpPr>
        <p:spPr>
          <a:xfrm>
            <a:off x="3887397" y="740699"/>
            <a:ext cx="4629157" cy="3655864"/>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fontAlgn="base"/>
            <a:r>
              <a:rPr lang="zh-CN" altLang="en-US" strike="noStrike" noProof="1"/>
              <a:t>单击此处编辑母版文本样式</a:t>
            </a:r>
          </a:p>
          <a:p>
            <a:pPr lvl="1" fontAlgn="base"/>
            <a:r>
              <a:rPr lang="zh-CN" altLang="en-US" sz="1575" strike="noStrike" noProof="1"/>
              <a:t>第二级</a:t>
            </a:r>
            <a:endParaRPr lang="zh-CN" altLang="en-US" strike="noStrike" noProof="1"/>
          </a:p>
          <a:p>
            <a:pPr lvl="2" fontAlgn="base"/>
            <a:r>
              <a:rPr lang="zh-CN" altLang="en-US" sz="1350" strike="noStrike" noProof="1"/>
              <a:t>第三级</a:t>
            </a:r>
            <a:endParaRPr lang="zh-CN" altLang="en-US" strike="noStrike" noProof="1"/>
          </a:p>
          <a:p>
            <a:pPr lvl="3" fontAlgn="base"/>
            <a:r>
              <a:rPr lang="zh-CN" altLang="en-US" sz="1125" strike="noStrike" noProof="1"/>
              <a:t>第四级</a:t>
            </a:r>
            <a:endParaRPr lang="zh-CN" altLang="en-US" strike="noStrike" noProof="1"/>
          </a:p>
          <a:p>
            <a:pPr lvl="4" fontAlgn="base"/>
            <a:r>
              <a:rPr lang="zh-CN" altLang="en-US" sz="1125" strike="noStrike" noProof="1"/>
              <a:t>第五级</a:t>
            </a:r>
            <a:endParaRPr lang="zh-CN" altLang="en-US" strike="noStrike" noProof="1"/>
          </a:p>
        </p:txBody>
      </p:sp>
      <p:sp>
        <p:nvSpPr>
          <p:cNvPr id="1048763" name="文本占位符 3"/>
          <p:cNvSpPr>
            <a:spLocks noGrp="1"/>
          </p:cNvSpPr>
          <p:nvPr>
            <p:ph type="body" sz="half" idx="2"/>
          </p:nvPr>
        </p:nvSpPr>
        <p:spPr>
          <a:xfrm>
            <a:off x="629842" y="1543322"/>
            <a:ext cx="2949182" cy="2859196"/>
          </a:xfrm>
        </p:spPr>
        <p:txBody>
          <a:bodyPr/>
          <a:lstStyle>
            <a:lvl1pPr marL="0" indent="0">
              <a:buNone/>
              <a:defRPr sz="900"/>
            </a:lvl1pPr>
            <a:lvl2pPr marL="257175" indent="0">
              <a:buNone/>
              <a:defRPr sz="790"/>
            </a:lvl2pPr>
            <a:lvl3pPr marL="514350" indent="0">
              <a:buNone/>
              <a:defRPr sz="675"/>
            </a:lvl3pPr>
            <a:lvl4pPr marL="771525" indent="0">
              <a:buNone/>
              <a:defRPr sz="565"/>
            </a:lvl4pPr>
            <a:lvl5pPr marL="1028700" indent="0">
              <a:buNone/>
              <a:defRPr sz="565"/>
            </a:lvl5pPr>
            <a:lvl6pPr marL="1285875" indent="0">
              <a:buNone/>
              <a:defRPr sz="565"/>
            </a:lvl6pPr>
            <a:lvl7pPr marL="1543050" indent="0">
              <a:buNone/>
              <a:defRPr sz="565"/>
            </a:lvl7pPr>
            <a:lvl8pPr marL="1800860" indent="0">
              <a:buNone/>
              <a:defRPr sz="565"/>
            </a:lvl8pPr>
            <a:lvl9pPr marL="2058035" indent="0">
              <a:buNone/>
              <a:defRPr sz="565"/>
            </a:lvl9pPr>
          </a:lstStyle>
          <a:p>
            <a:pPr lvl="0" fontAlgn="base"/>
            <a:r>
              <a:rPr lang="zh-CN" altLang="en-US" strike="noStrike" noProof="1"/>
              <a:t>单击此处编辑母版文本样式</a:t>
            </a:r>
          </a:p>
        </p:txBody>
      </p:sp>
      <p:sp>
        <p:nvSpPr>
          <p:cNvPr id="1048764" name="日期占位符 4"/>
          <p:cNvSpPr>
            <a:spLocks noGrp="1"/>
          </p:cNvSpPr>
          <p:nvPr>
            <p:ph type="dt" sz="half" idx="10"/>
          </p:nvPr>
        </p:nvSpPr>
        <p:spPr/>
        <p:txBody>
          <a:bodyPr/>
          <a:lstStyle/>
          <a:p>
            <a:pPr lvl="0" fontAlgn="base"/>
            <a:endParaRPr lang="zh-CN" altLang="en-US" strike="noStrike" noProof="1"/>
          </a:p>
        </p:txBody>
      </p:sp>
      <p:sp>
        <p:nvSpPr>
          <p:cNvPr id="1048765" name="页脚占位符 5"/>
          <p:cNvSpPr>
            <a:spLocks noGrp="1"/>
          </p:cNvSpPr>
          <p:nvPr>
            <p:ph type="ftr" sz="quarter" idx="11"/>
          </p:nvPr>
        </p:nvSpPr>
        <p:spPr/>
        <p:txBody>
          <a:bodyPr/>
          <a:lstStyle/>
          <a:p>
            <a:pPr lvl="0" fontAlgn="base"/>
            <a:endParaRPr lang="zh-CN" strike="noStrike" noProof="1"/>
          </a:p>
        </p:txBody>
      </p:sp>
      <p:sp>
        <p:nvSpPr>
          <p:cNvPr id="1048766"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and title">
    <p:spTree>
      <p:nvGrpSpPr>
        <p:cNvPr id="1" name=""/>
        <p:cNvGrpSpPr/>
        <p:nvPr/>
      </p:nvGrpSpPr>
      <p:grpSpPr>
        <a:xfrm>
          <a:off x="0" y="0"/>
          <a:ext cx="0" cy="0"/>
          <a:chOff x="0" y="0"/>
          <a:chExt cx="0" cy="0"/>
        </a:xfrm>
      </p:grpSpPr>
      <p:sp>
        <p:nvSpPr>
          <p:cNvPr id="1048728" name="标题 1"/>
          <p:cNvSpPr>
            <a:spLocks noGrp="1"/>
          </p:cNvSpPr>
          <p:nvPr>
            <p:ph type="title"/>
          </p:nvPr>
        </p:nvSpPr>
        <p:spPr>
          <a:xfrm>
            <a:off x="629842" y="342961"/>
            <a:ext cx="3124016" cy="1200362"/>
          </a:xfrm>
        </p:spPr>
        <p:txBody>
          <a:bodyPr anchor="b"/>
          <a:lstStyle>
            <a:lvl1pPr>
              <a:defRPr sz="1800"/>
            </a:lvl1pPr>
          </a:lstStyle>
          <a:p>
            <a:pPr fontAlgn="base"/>
            <a:r>
              <a:rPr lang="zh-CN" altLang="en-US" strike="noStrike" noProof="1"/>
              <a:t>单击此处编辑母版标题样式</a:t>
            </a:r>
          </a:p>
        </p:txBody>
      </p:sp>
      <p:sp>
        <p:nvSpPr>
          <p:cNvPr id="1048729" name="图片占位符 2"/>
          <p:cNvSpPr>
            <a:spLocks noGrp="1"/>
          </p:cNvSpPr>
          <p:nvPr>
            <p:ph type="pic" idx="1"/>
          </p:nvPr>
        </p:nvSpPr>
        <p:spPr>
          <a:xfrm>
            <a:off x="3887397" y="342961"/>
            <a:ext cx="4629157" cy="4053603"/>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860" indent="0">
              <a:buNone/>
              <a:defRPr sz="1125"/>
            </a:lvl8pPr>
            <a:lvl9pPr marL="2058035" indent="0">
              <a:buNone/>
              <a:defRPr sz="1125"/>
            </a:lvl9pPr>
          </a:lstStyle>
          <a:p>
            <a:pPr fontAlgn="base"/>
            <a:endParaRPr lang="zh-CN" altLang="en-US" strike="noStrike" noProof="1"/>
          </a:p>
        </p:txBody>
      </p:sp>
      <p:sp>
        <p:nvSpPr>
          <p:cNvPr id="1048730" name="文本占位符 3"/>
          <p:cNvSpPr>
            <a:spLocks noGrp="1"/>
          </p:cNvSpPr>
          <p:nvPr>
            <p:ph type="body" sz="half" idx="2"/>
          </p:nvPr>
        </p:nvSpPr>
        <p:spPr>
          <a:xfrm>
            <a:off x="629842" y="1543322"/>
            <a:ext cx="3124016" cy="2859196"/>
          </a:xfrm>
        </p:spPr>
        <p:txBody>
          <a:bodyPr/>
          <a:lstStyle>
            <a:lvl1pPr marL="0" indent="0">
              <a:buNone/>
              <a:defRPr sz="1125"/>
            </a:lvl1pPr>
            <a:lvl2pPr marL="257175" indent="0">
              <a:buNone/>
              <a:defRPr sz="1015"/>
            </a:lvl2pPr>
            <a:lvl3pPr marL="514350" indent="0">
              <a:buNone/>
              <a:defRPr sz="900"/>
            </a:lvl3pPr>
            <a:lvl4pPr marL="771525" indent="0">
              <a:buNone/>
              <a:defRPr sz="790"/>
            </a:lvl4pPr>
            <a:lvl5pPr marL="1028700" indent="0">
              <a:buNone/>
              <a:defRPr sz="790"/>
            </a:lvl5pPr>
            <a:lvl6pPr marL="1285875" indent="0">
              <a:buNone/>
              <a:defRPr sz="790"/>
            </a:lvl6pPr>
            <a:lvl7pPr marL="1543050" indent="0">
              <a:buNone/>
              <a:defRPr sz="790"/>
            </a:lvl7pPr>
            <a:lvl8pPr marL="1800860" indent="0">
              <a:buNone/>
              <a:defRPr sz="790"/>
            </a:lvl8pPr>
            <a:lvl9pPr marL="2058035" indent="0">
              <a:buNone/>
              <a:defRPr sz="790"/>
            </a:lvl9pPr>
          </a:lstStyle>
          <a:p>
            <a:pPr lvl="0" fontAlgn="base"/>
            <a:r>
              <a:rPr lang="zh-CN" altLang="en-US" sz="1125" strike="noStrike" noProof="1"/>
              <a:t>单击此处编辑母版文本样式</a:t>
            </a:r>
            <a:endParaRPr lang="zh-CN" altLang="en-US" strike="noStrike" noProof="1"/>
          </a:p>
        </p:txBody>
      </p:sp>
      <p:sp>
        <p:nvSpPr>
          <p:cNvPr id="1048731" name="日期占位符 4"/>
          <p:cNvSpPr>
            <a:spLocks noGrp="1"/>
          </p:cNvSpPr>
          <p:nvPr>
            <p:ph type="dt" sz="half" idx="10"/>
          </p:nvPr>
        </p:nvSpPr>
        <p:spPr/>
        <p:txBody>
          <a:bodyPr/>
          <a:lstStyle/>
          <a:p>
            <a:pPr lvl="0" fontAlgn="base"/>
            <a:endParaRPr lang="zh-CN" altLang="en-US" strike="noStrike" noProof="1"/>
          </a:p>
        </p:txBody>
      </p:sp>
      <p:sp>
        <p:nvSpPr>
          <p:cNvPr id="1048732" name="页脚占位符 5"/>
          <p:cNvSpPr>
            <a:spLocks noGrp="1"/>
          </p:cNvSpPr>
          <p:nvPr>
            <p:ph type="ftr" sz="quarter" idx="11"/>
          </p:nvPr>
        </p:nvSpPr>
        <p:spPr/>
        <p:txBody>
          <a:bodyPr/>
          <a:lstStyle/>
          <a:p>
            <a:pPr lvl="0" fontAlgn="base"/>
            <a:endParaRPr lang="zh-CN" strike="noStrike" noProof="1"/>
          </a:p>
        </p:txBody>
      </p:sp>
      <p:sp>
        <p:nvSpPr>
          <p:cNvPr id="1048733"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734" name="标题 1"/>
          <p:cNvSpPr>
            <a:spLocks noGrp="1"/>
          </p:cNvSpPr>
          <p:nvPr>
            <p:ph type="title"/>
          </p:nvPr>
        </p:nvSpPr>
        <p:spPr/>
        <p:txBody>
          <a:bodyPr/>
          <a:lstStyle/>
          <a:p>
            <a:pPr fontAlgn="base"/>
            <a:r>
              <a:rPr lang="zh-CN" altLang="en-US" strike="noStrike" noProof="1"/>
              <a:t>单击此处编辑母版标题样式</a:t>
            </a:r>
          </a:p>
        </p:txBody>
      </p:sp>
      <p:sp>
        <p:nvSpPr>
          <p:cNvPr id="1048735" name="竖排文字占位符 2"/>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736" name="日期占位符 3"/>
          <p:cNvSpPr>
            <a:spLocks noGrp="1"/>
          </p:cNvSpPr>
          <p:nvPr>
            <p:ph type="dt" sz="half" idx="10"/>
          </p:nvPr>
        </p:nvSpPr>
        <p:spPr/>
        <p:txBody>
          <a:bodyPr/>
          <a:lstStyle/>
          <a:p>
            <a:pPr lvl="0" fontAlgn="base"/>
            <a:endParaRPr lang="zh-CN" altLang="en-US" strike="noStrike" noProof="1"/>
          </a:p>
        </p:txBody>
      </p:sp>
      <p:sp>
        <p:nvSpPr>
          <p:cNvPr id="1048737" name="页脚占位符 4"/>
          <p:cNvSpPr>
            <a:spLocks noGrp="1"/>
          </p:cNvSpPr>
          <p:nvPr>
            <p:ph type="ftr" sz="quarter" idx="11"/>
          </p:nvPr>
        </p:nvSpPr>
        <p:spPr/>
        <p:txBody>
          <a:bodyPr/>
          <a:lstStyle/>
          <a:p>
            <a:pPr lvl="0" fontAlgn="base"/>
            <a:endParaRPr lang="zh-CN" strike="noStrike" noProof="1"/>
          </a:p>
        </p:txBody>
      </p:sp>
      <p:sp>
        <p:nvSpPr>
          <p:cNvPr id="1048738"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version">
    <p:spTree>
      <p:nvGrpSpPr>
        <p:cNvPr id="1" name=""/>
        <p:cNvGrpSpPr/>
        <p:nvPr/>
      </p:nvGrpSpPr>
      <p:grpSpPr>
        <a:xfrm>
          <a:off x="0" y="0"/>
          <a:ext cx="0" cy="0"/>
          <a:chOff x="0" y="0"/>
          <a:chExt cx="0" cy="0"/>
        </a:xfrm>
      </p:grpSpPr>
      <p:sp>
        <p:nvSpPr>
          <p:cNvPr id="1048718" name="竖排标题 1"/>
          <p:cNvSpPr>
            <a:spLocks noGrp="1"/>
          </p:cNvSpPr>
          <p:nvPr>
            <p:ph type="title" orient="vert"/>
          </p:nvPr>
        </p:nvSpPr>
        <p:spPr>
          <a:xfrm>
            <a:off x="6629410" y="206015"/>
            <a:ext cx="2057403" cy="4389418"/>
          </a:xfrm>
        </p:spPr>
        <p:txBody>
          <a:bodyPr vert="eaVert"/>
          <a:lstStyle/>
          <a:p>
            <a:pPr fontAlgn="base"/>
            <a:r>
              <a:rPr lang="zh-CN" altLang="en-US" strike="noStrike" noProof="1"/>
              <a:t>单击此处编辑母版标题样式</a:t>
            </a:r>
          </a:p>
        </p:txBody>
      </p:sp>
      <p:sp>
        <p:nvSpPr>
          <p:cNvPr id="1048719" name="竖排文字占位符 2"/>
          <p:cNvSpPr>
            <a:spLocks noGrp="1"/>
          </p:cNvSpPr>
          <p:nvPr>
            <p:ph type="body" orient="vert" idx="1"/>
          </p:nvPr>
        </p:nvSpPr>
        <p:spPr>
          <a:xfrm>
            <a:off x="457201" y="206015"/>
            <a:ext cx="6052939" cy="4389418"/>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720" name="日期占位符 3"/>
          <p:cNvSpPr>
            <a:spLocks noGrp="1"/>
          </p:cNvSpPr>
          <p:nvPr>
            <p:ph type="dt" sz="half" idx="10"/>
          </p:nvPr>
        </p:nvSpPr>
        <p:spPr/>
        <p:txBody>
          <a:bodyPr/>
          <a:lstStyle/>
          <a:p>
            <a:pPr lvl="0" fontAlgn="base"/>
            <a:endParaRPr lang="zh-CN" altLang="en-US" strike="noStrike" noProof="1"/>
          </a:p>
        </p:txBody>
      </p:sp>
      <p:sp>
        <p:nvSpPr>
          <p:cNvPr id="1048721" name="页脚占位符 4"/>
          <p:cNvSpPr>
            <a:spLocks noGrp="1"/>
          </p:cNvSpPr>
          <p:nvPr>
            <p:ph type="ftr" sz="quarter" idx="11"/>
          </p:nvPr>
        </p:nvSpPr>
        <p:spPr/>
        <p:txBody>
          <a:bodyPr/>
          <a:lstStyle/>
          <a:p>
            <a:pPr lvl="0" fontAlgn="base"/>
            <a:endParaRPr lang="zh-CN" strike="noStrike" noProof="1"/>
          </a:p>
        </p:txBody>
      </p:sp>
      <p:sp>
        <p:nvSpPr>
          <p:cNvPr id="1048722"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1048594" name="标题 1"/>
          <p:cNvSpPr>
            <a:spLocks noGrp="1"/>
          </p:cNvSpPr>
          <p:nvPr>
            <p:ph type="ctrTitle"/>
          </p:nvPr>
        </p:nvSpPr>
        <p:spPr>
          <a:xfrm>
            <a:off x="1143002" y="841921"/>
            <a:ext cx="6858010" cy="1791016"/>
          </a:xfrm>
        </p:spPr>
        <p:txBody>
          <a:bodyPr anchor="b"/>
          <a:lstStyle>
            <a:lvl1pPr algn="ctr">
              <a:defRPr sz="3375"/>
            </a:lvl1pPr>
          </a:lstStyle>
          <a:p>
            <a:pPr fontAlgn="base"/>
            <a:r>
              <a:rPr lang="zh-CN" altLang="en-US" sz="3375" strike="noStrike" noProof="1"/>
              <a:t>单击此处编辑母版标题样式</a:t>
            </a:r>
            <a:endParaRPr lang="zh-CN" altLang="en-US" strike="noStrike" noProof="1"/>
          </a:p>
        </p:txBody>
      </p:sp>
      <p:sp>
        <p:nvSpPr>
          <p:cNvPr id="1048595" name="副标题 2"/>
          <p:cNvSpPr>
            <a:spLocks noGrp="1"/>
          </p:cNvSpPr>
          <p:nvPr>
            <p:ph type="subTitle" idx="1"/>
          </p:nvPr>
        </p:nvSpPr>
        <p:spPr>
          <a:xfrm>
            <a:off x="1143002" y="2702005"/>
            <a:ext cx="6858010" cy="1242041"/>
          </a:xfrm>
        </p:spPr>
        <p:txBody>
          <a:bodyPr/>
          <a:lstStyle>
            <a:lvl1pPr marL="0" indent="0" algn="ctr">
              <a:buNone/>
              <a:defRPr sz="1350"/>
            </a:lvl1pPr>
            <a:lvl2pPr marL="257175" indent="0" algn="ctr">
              <a:buNone/>
              <a:defRPr sz="1125"/>
            </a:lvl2pPr>
            <a:lvl3pPr marL="514350" indent="0" algn="ctr">
              <a:buNone/>
              <a:defRPr sz="1015"/>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860" indent="0" algn="ctr">
              <a:buNone/>
              <a:defRPr sz="900"/>
            </a:lvl8pPr>
            <a:lvl9pPr marL="2058035" indent="0" algn="ctr">
              <a:buNone/>
              <a:defRPr sz="900"/>
            </a:lvl9pPr>
          </a:lstStyle>
          <a:p>
            <a:pPr fontAlgn="base"/>
            <a:r>
              <a:rPr lang="zh-CN" altLang="en-US" sz="1350" strike="noStrike" noProof="1"/>
              <a:t>单击此处编辑母版副标题样式</a:t>
            </a:r>
            <a:endParaRPr lang="zh-CN" altLang="en-US" strike="noStrike" noProof="1"/>
          </a:p>
        </p:txBody>
      </p:sp>
      <p:sp>
        <p:nvSpPr>
          <p:cNvPr id="1048596" name="日期占位符 3"/>
          <p:cNvSpPr>
            <a:spLocks noGrp="1"/>
          </p:cNvSpPr>
          <p:nvPr>
            <p:ph type="dt" sz="half" idx="10"/>
          </p:nvPr>
        </p:nvSpPr>
        <p:spPr/>
        <p:txBody>
          <a:bodyPr/>
          <a:lstStyle/>
          <a:p>
            <a:pPr lvl="0" fontAlgn="base"/>
            <a:endParaRPr lang="zh-CN" altLang="en-US" strike="noStrike" noProof="1"/>
          </a:p>
        </p:txBody>
      </p:sp>
      <p:sp>
        <p:nvSpPr>
          <p:cNvPr id="1048597" name="页脚占位符 4"/>
          <p:cNvSpPr>
            <a:spLocks noGrp="1"/>
          </p:cNvSpPr>
          <p:nvPr>
            <p:ph type="ftr" sz="quarter" idx="11"/>
          </p:nvPr>
        </p:nvSpPr>
        <p:spPr/>
        <p:txBody>
          <a:bodyPr/>
          <a:lstStyle/>
          <a:p>
            <a:pPr lvl="0" fontAlgn="base"/>
            <a:endParaRPr lang="zh-CN" strike="noStrike" noProof="1"/>
          </a:p>
        </p:txBody>
      </p:sp>
      <p:sp>
        <p:nvSpPr>
          <p:cNvPr id="1048598"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1048668" name="标题 1"/>
          <p:cNvSpPr>
            <a:spLocks noGrp="1"/>
          </p:cNvSpPr>
          <p:nvPr>
            <p:ph type="title"/>
          </p:nvPr>
        </p:nvSpPr>
        <p:spPr/>
        <p:txBody>
          <a:bodyPr/>
          <a:lstStyle/>
          <a:p>
            <a:pPr fontAlgn="base"/>
            <a:r>
              <a:rPr lang="zh-CN" altLang="en-US" strike="noStrike" noProof="1"/>
              <a:t>单击此处编辑母版标题样式</a:t>
            </a:r>
          </a:p>
        </p:txBody>
      </p:sp>
      <p:sp>
        <p:nvSpPr>
          <p:cNvPr id="1048669" name="内容占位符 2"/>
          <p:cNvSpPr>
            <a:spLocks noGrp="1"/>
          </p:cNvSpPr>
          <p:nvPr>
            <p:ph idx="1"/>
          </p:nvPr>
        </p:nvSpPr>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670" name="日期占位符 3"/>
          <p:cNvSpPr>
            <a:spLocks noGrp="1"/>
          </p:cNvSpPr>
          <p:nvPr>
            <p:ph type="dt" sz="half" idx="10"/>
          </p:nvPr>
        </p:nvSpPr>
        <p:spPr/>
        <p:txBody>
          <a:bodyPr/>
          <a:lstStyle/>
          <a:p>
            <a:pPr lvl="0" fontAlgn="base"/>
            <a:endParaRPr lang="zh-CN" altLang="en-US" strike="noStrike" noProof="1"/>
          </a:p>
        </p:txBody>
      </p:sp>
      <p:sp>
        <p:nvSpPr>
          <p:cNvPr id="1048671" name="页脚占位符 4"/>
          <p:cNvSpPr>
            <a:spLocks noGrp="1"/>
          </p:cNvSpPr>
          <p:nvPr>
            <p:ph type="ftr" sz="quarter" idx="11"/>
          </p:nvPr>
        </p:nvSpPr>
        <p:spPr/>
        <p:txBody>
          <a:bodyPr/>
          <a:lstStyle/>
          <a:p>
            <a:pPr lvl="0" fontAlgn="base"/>
            <a:endParaRPr lang="zh-CN" strike="noStrike" noProof="1"/>
          </a:p>
        </p:txBody>
      </p:sp>
      <p:sp>
        <p:nvSpPr>
          <p:cNvPr id="1048672"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1048695" name="标题 1"/>
          <p:cNvSpPr>
            <a:spLocks noGrp="1"/>
          </p:cNvSpPr>
          <p:nvPr>
            <p:ph type="title"/>
          </p:nvPr>
        </p:nvSpPr>
        <p:spPr>
          <a:xfrm>
            <a:off x="623888" y="1282530"/>
            <a:ext cx="7886712" cy="2139930"/>
          </a:xfrm>
        </p:spPr>
        <p:txBody>
          <a:bodyPr anchor="b"/>
          <a:lstStyle>
            <a:lvl1pPr>
              <a:defRPr sz="3375"/>
            </a:lvl1pPr>
          </a:lstStyle>
          <a:p>
            <a:pPr fontAlgn="base"/>
            <a:r>
              <a:rPr lang="zh-CN" altLang="en-US" sz="3375" strike="noStrike" noProof="1"/>
              <a:t>单击此处编辑母版标题样式</a:t>
            </a:r>
            <a:endParaRPr lang="zh-CN" altLang="en-US" strike="noStrike" noProof="1"/>
          </a:p>
        </p:txBody>
      </p:sp>
      <p:sp>
        <p:nvSpPr>
          <p:cNvPr id="1048696" name="文本占位符 2"/>
          <p:cNvSpPr>
            <a:spLocks noGrp="1"/>
          </p:cNvSpPr>
          <p:nvPr>
            <p:ph type="body" idx="1"/>
          </p:nvPr>
        </p:nvSpPr>
        <p:spPr>
          <a:xfrm>
            <a:off x="623888" y="3442705"/>
            <a:ext cx="7886712" cy="1125339"/>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5">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860" indent="0">
              <a:buNone/>
              <a:defRPr sz="900">
                <a:solidFill>
                  <a:schemeClr val="tx1">
                    <a:tint val="75000"/>
                  </a:schemeClr>
                </a:solidFill>
              </a:defRPr>
            </a:lvl8pPr>
            <a:lvl9pPr marL="2058035" indent="0">
              <a:buNone/>
              <a:defRPr sz="900">
                <a:solidFill>
                  <a:schemeClr val="tx1">
                    <a:tint val="75000"/>
                  </a:schemeClr>
                </a:solidFill>
              </a:defRPr>
            </a:lvl9pPr>
          </a:lstStyle>
          <a:p>
            <a:pPr lvl="0" fontAlgn="base"/>
            <a:r>
              <a:rPr lang="zh-CN" altLang="en-US" sz="1350" strike="noStrike" noProof="1"/>
              <a:t>单击此处编辑母版文本样式</a:t>
            </a:r>
            <a:endParaRPr lang="zh-CN" altLang="en-US" strike="noStrike" noProof="1"/>
          </a:p>
        </p:txBody>
      </p:sp>
      <p:sp>
        <p:nvSpPr>
          <p:cNvPr id="1048697" name="日期占位符 3"/>
          <p:cNvSpPr>
            <a:spLocks noGrp="1"/>
          </p:cNvSpPr>
          <p:nvPr>
            <p:ph type="dt" sz="half" idx="10"/>
          </p:nvPr>
        </p:nvSpPr>
        <p:spPr/>
        <p:txBody>
          <a:bodyPr/>
          <a:lstStyle/>
          <a:p>
            <a:pPr lvl="0" fontAlgn="base"/>
            <a:endParaRPr lang="zh-CN" altLang="en-US" strike="noStrike" noProof="1"/>
          </a:p>
        </p:txBody>
      </p:sp>
      <p:sp>
        <p:nvSpPr>
          <p:cNvPr id="1048698" name="页脚占位符 4"/>
          <p:cNvSpPr>
            <a:spLocks noGrp="1"/>
          </p:cNvSpPr>
          <p:nvPr>
            <p:ph type="ftr" sz="quarter" idx="11"/>
          </p:nvPr>
        </p:nvSpPr>
        <p:spPr/>
        <p:txBody>
          <a:bodyPr/>
          <a:lstStyle/>
          <a:p>
            <a:pPr lvl="0" fontAlgn="base"/>
            <a:endParaRPr lang="zh-CN" strike="noStrike" noProof="1"/>
          </a:p>
        </p:txBody>
      </p:sp>
      <p:sp>
        <p:nvSpPr>
          <p:cNvPr id="1048699"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1048689" name="标题 1"/>
          <p:cNvSpPr>
            <a:spLocks noGrp="1"/>
          </p:cNvSpPr>
          <p:nvPr>
            <p:ph type="title"/>
          </p:nvPr>
        </p:nvSpPr>
        <p:spPr/>
        <p:txBody>
          <a:bodyPr/>
          <a:lstStyle/>
          <a:p>
            <a:pPr fontAlgn="base"/>
            <a:r>
              <a:rPr lang="zh-CN" altLang="en-US" strike="noStrike" noProof="1"/>
              <a:t>单击此处编辑母版标题样式</a:t>
            </a:r>
          </a:p>
        </p:txBody>
      </p:sp>
      <p:sp>
        <p:nvSpPr>
          <p:cNvPr id="1048690" name="内容占位符 2"/>
          <p:cNvSpPr>
            <a:spLocks noGrp="1"/>
          </p:cNvSpPr>
          <p:nvPr>
            <p:ph sz="half" idx="1"/>
          </p:nvPr>
        </p:nvSpPr>
        <p:spPr>
          <a:xfrm>
            <a:off x="457201" y="1200362"/>
            <a:ext cx="4032510" cy="3395071"/>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691" name="内容占位符 3"/>
          <p:cNvSpPr>
            <a:spLocks noGrp="1"/>
          </p:cNvSpPr>
          <p:nvPr>
            <p:ph sz="half" idx="2"/>
          </p:nvPr>
        </p:nvSpPr>
        <p:spPr>
          <a:xfrm>
            <a:off x="4654303" y="1200362"/>
            <a:ext cx="4032510" cy="3395071"/>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692" name="日期占位符 4"/>
          <p:cNvSpPr>
            <a:spLocks noGrp="1"/>
          </p:cNvSpPr>
          <p:nvPr>
            <p:ph type="dt" sz="half" idx="10"/>
          </p:nvPr>
        </p:nvSpPr>
        <p:spPr/>
        <p:txBody>
          <a:bodyPr/>
          <a:lstStyle/>
          <a:p>
            <a:pPr lvl="0" fontAlgn="base"/>
            <a:endParaRPr lang="zh-CN" altLang="en-US" strike="noStrike" noProof="1"/>
          </a:p>
        </p:txBody>
      </p:sp>
      <p:sp>
        <p:nvSpPr>
          <p:cNvPr id="1048693" name="页脚占位符 5"/>
          <p:cNvSpPr>
            <a:spLocks noGrp="1"/>
          </p:cNvSpPr>
          <p:nvPr>
            <p:ph type="ftr" sz="quarter" idx="11"/>
          </p:nvPr>
        </p:nvSpPr>
        <p:spPr/>
        <p:txBody>
          <a:bodyPr/>
          <a:lstStyle/>
          <a:p>
            <a:pPr lvl="0" fontAlgn="base"/>
            <a:endParaRPr lang="zh-CN" strike="noStrike" noProof="1"/>
          </a:p>
        </p:txBody>
      </p:sp>
      <p:sp>
        <p:nvSpPr>
          <p:cNvPr id="1048694"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1048710" name="标题 1"/>
          <p:cNvSpPr>
            <a:spLocks noGrp="1"/>
          </p:cNvSpPr>
          <p:nvPr>
            <p:ph type="title"/>
          </p:nvPr>
        </p:nvSpPr>
        <p:spPr>
          <a:xfrm>
            <a:off x="629842" y="273892"/>
            <a:ext cx="7886712" cy="994348"/>
          </a:xfrm>
        </p:spPr>
        <p:txBody>
          <a:bodyPr/>
          <a:lstStyle/>
          <a:p>
            <a:pPr fontAlgn="base"/>
            <a:r>
              <a:rPr lang="zh-CN" altLang="en-US" strike="noStrike" noProof="1"/>
              <a:t>单击此处编辑母版标题样式</a:t>
            </a:r>
          </a:p>
        </p:txBody>
      </p:sp>
      <p:sp>
        <p:nvSpPr>
          <p:cNvPr id="1048711" name="文本占位符 2"/>
          <p:cNvSpPr>
            <a:spLocks noGrp="1"/>
          </p:cNvSpPr>
          <p:nvPr>
            <p:ph type="body" idx="1"/>
          </p:nvPr>
        </p:nvSpPr>
        <p:spPr>
          <a:xfrm>
            <a:off x="890082" y="1334064"/>
            <a:ext cx="3655186" cy="618043"/>
          </a:xfrm>
        </p:spPr>
        <p:txBody>
          <a:bodyPr anchor="ctr" anchorCtr="0"/>
          <a:lstStyle>
            <a:lvl1pPr marL="0" indent="0">
              <a:buNone/>
              <a:defRPr sz="1575"/>
            </a:lvl1pPr>
            <a:lvl2pPr marL="257175" indent="0">
              <a:buNone/>
              <a:defRPr sz="1350"/>
            </a:lvl2pPr>
            <a:lvl3pPr marL="514350" indent="0">
              <a:buNone/>
              <a:defRPr sz="1125"/>
            </a:lvl3pPr>
            <a:lvl4pPr marL="771525" indent="0">
              <a:buNone/>
              <a:defRPr sz="1015"/>
            </a:lvl4pPr>
            <a:lvl5pPr marL="1028700" indent="0">
              <a:buNone/>
              <a:defRPr sz="1015"/>
            </a:lvl5pPr>
            <a:lvl6pPr marL="1285875" indent="0">
              <a:buNone/>
              <a:defRPr sz="1015"/>
            </a:lvl6pPr>
            <a:lvl7pPr marL="1543050" indent="0">
              <a:buNone/>
              <a:defRPr sz="1015"/>
            </a:lvl7pPr>
            <a:lvl8pPr marL="1800860" indent="0">
              <a:buNone/>
              <a:defRPr sz="1015"/>
            </a:lvl8pPr>
            <a:lvl9pPr marL="2058035" indent="0">
              <a:buNone/>
              <a:defRPr sz="1015"/>
            </a:lvl9pPr>
          </a:lstStyle>
          <a:p>
            <a:pPr lvl="0" fontAlgn="base"/>
            <a:r>
              <a:rPr lang="zh-CN" altLang="en-US" sz="1575" strike="noStrike" noProof="1"/>
              <a:t>单击此处编辑母版文本样式</a:t>
            </a:r>
            <a:endParaRPr lang="zh-CN" altLang="en-US" strike="noStrike" noProof="1"/>
          </a:p>
        </p:txBody>
      </p:sp>
      <p:sp>
        <p:nvSpPr>
          <p:cNvPr id="1048712" name="内容占位符 3"/>
          <p:cNvSpPr>
            <a:spLocks noGrp="1"/>
          </p:cNvSpPr>
          <p:nvPr>
            <p:ph sz="half" idx="2"/>
          </p:nvPr>
        </p:nvSpPr>
        <p:spPr>
          <a:xfrm>
            <a:off x="890082" y="1999387"/>
            <a:ext cx="3655186" cy="2643680"/>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713" name="文本占位符 4"/>
          <p:cNvSpPr>
            <a:spLocks noGrp="1"/>
          </p:cNvSpPr>
          <p:nvPr>
            <p:ph type="body" sz="quarter" idx="3"/>
          </p:nvPr>
        </p:nvSpPr>
        <p:spPr>
          <a:xfrm>
            <a:off x="4692711" y="1334064"/>
            <a:ext cx="3673187" cy="618043"/>
          </a:xfrm>
        </p:spPr>
        <p:txBody>
          <a:bodyPr anchor="ctr" anchorCtr="0"/>
          <a:lstStyle>
            <a:lvl1pPr marL="0" indent="0">
              <a:buNone/>
              <a:defRPr sz="1575"/>
            </a:lvl1pPr>
            <a:lvl2pPr marL="257175" indent="0">
              <a:buNone/>
              <a:defRPr sz="1350"/>
            </a:lvl2pPr>
            <a:lvl3pPr marL="514350" indent="0">
              <a:buNone/>
              <a:defRPr sz="1125"/>
            </a:lvl3pPr>
            <a:lvl4pPr marL="771525" indent="0">
              <a:buNone/>
              <a:defRPr sz="1015"/>
            </a:lvl4pPr>
            <a:lvl5pPr marL="1028700" indent="0">
              <a:buNone/>
              <a:defRPr sz="1015"/>
            </a:lvl5pPr>
            <a:lvl6pPr marL="1285875" indent="0">
              <a:buNone/>
              <a:defRPr sz="1015"/>
            </a:lvl6pPr>
            <a:lvl7pPr marL="1543050" indent="0">
              <a:buNone/>
              <a:defRPr sz="1015"/>
            </a:lvl7pPr>
            <a:lvl8pPr marL="1800860" indent="0">
              <a:buNone/>
              <a:defRPr sz="1015"/>
            </a:lvl8pPr>
            <a:lvl9pPr marL="2058035" indent="0">
              <a:buNone/>
              <a:defRPr sz="1015"/>
            </a:lvl9pPr>
          </a:lstStyle>
          <a:p>
            <a:pPr lvl="0" fontAlgn="base"/>
            <a:r>
              <a:rPr lang="zh-CN" altLang="en-US" sz="1575" strike="noStrike" noProof="1"/>
              <a:t>单击此处编辑母版文本样式</a:t>
            </a:r>
            <a:endParaRPr lang="zh-CN" altLang="en-US" strike="noStrike" noProof="1"/>
          </a:p>
        </p:txBody>
      </p:sp>
      <p:sp>
        <p:nvSpPr>
          <p:cNvPr id="1048714" name="内容占位符 5"/>
          <p:cNvSpPr>
            <a:spLocks noGrp="1"/>
          </p:cNvSpPr>
          <p:nvPr>
            <p:ph sz="quarter" idx="4"/>
          </p:nvPr>
        </p:nvSpPr>
        <p:spPr>
          <a:xfrm>
            <a:off x="4692711" y="1999387"/>
            <a:ext cx="3673187" cy="2643680"/>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715" name="日期占位符 6"/>
          <p:cNvSpPr>
            <a:spLocks noGrp="1"/>
          </p:cNvSpPr>
          <p:nvPr>
            <p:ph type="dt" sz="half" idx="10"/>
          </p:nvPr>
        </p:nvSpPr>
        <p:spPr/>
        <p:txBody>
          <a:bodyPr/>
          <a:lstStyle/>
          <a:p>
            <a:pPr lvl="0" fontAlgn="base"/>
            <a:endParaRPr lang="zh-CN" altLang="en-US" strike="noStrike" noProof="1"/>
          </a:p>
        </p:txBody>
      </p:sp>
      <p:sp>
        <p:nvSpPr>
          <p:cNvPr id="1048716" name="页脚占位符 7"/>
          <p:cNvSpPr>
            <a:spLocks noGrp="1"/>
          </p:cNvSpPr>
          <p:nvPr>
            <p:ph type="ftr" sz="quarter" idx="11"/>
          </p:nvPr>
        </p:nvSpPr>
        <p:spPr/>
        <p:txBody>
          <a:bodyPr/>
          <a:lstStyle/>
          <a:p>
            <a:pPr lvl="0" fontAlgn="base"/>
            <a:endParaRPr lang="zh-CN" strike="noStrike" noProof="1"/>
          </a:p>
        </p:txBody>
      </p:sp>
      <p:sp>
        <p:nvSpPr>
          <p:cNvPr id="1048717" name="灯片编号占位符 8"/>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1048706" name="标题 1"/>
          <p:cNvSpPr>
            <a:spLocks noGrp="1"/>
          </p:cNvSpPr>
          <p:nvPr>
            <p:ph type="title"/>
          </p:nvPr>
        </p:nvSpPr>
        <p:spPr/>
        <p:txBody>
          <a:bodyPr/>
          <a:lstStyle/>
          <a:p>
            <a:pPr fontAlgn="base"/>
            <a:r>
              <a:rPr lang="zh-CN" altLang="en-US" strike="noStrike" noProof="1"/>
              <a:t>单击此处编辑母版标题样式</a:t>
            </a:r>
          </a:p>
        </p:txBody>
      </p:sp>
      <p:sp>
        <p:nvSpPr>
          <p:cNvPr id="1048707" name="日期占位符 2"/>
          <p:cNvSpPr>
            <a:spLocks noGrp="1"/>
          </p:cNvSpPr>
          <p:nvPr>
            <p:ph type="dt" sz="half" idx="10"/>
          </p:nvPr>
        </p:nvSpPr>
        <p:spPr/>
        <p:txBody>
          <a:bodyPr/>
          <a:lstStyle/>
          <a:p>
            <a:pPr lvl="0" fontAlgn="base"/>
            <a:endParaRPr lang="zh-CN" altLang="en-US" strike="noStrike" noProof="1"/>
          </a:p>
        </p:txBody>
      </p:sp>
      <p:sp>
        <p:nvSpPr>
          <p:cNvPr id="1048708" name="页脚占位符 3"/>
          <p:cNvSpPr>
            <a:spLocks noGrp="1"/>
          </p:cNvSpPr>
          <p:nvPr>
            <p:ph type="ftr" sz="quarter" idx="11"/>
          </p:nvPr>
        </p:nvSpPr>
        <p:spPr/>
        <p:txBody>
          <a:bodyPr/>
          <a:lstStyle/>
          <a:p>
            <a:pPr lvl="0" fontAlgn="base"/>
            <a:endParaRPr lang="zh-CN" strike="noStrike" noProof="1"/>
          </a:p>
        </p:txBody>
      </p:sp>
      <p:sp>
        <p:nvSpPr>
          <p:cNvPr id="1048709" name="灯片编号占位符 4"/>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1048665" name="日期占位符 1"/>
          <p:cNvSpPr>
            <a:spLocks noGrp="1"/>
          </p:cNvSpPr>
          <p:nvPr>
            <p:ph type="dt" sz="half" idx="10"/>
          </p:nvPr>
        </p:nvSpPr>
        <p:spPr/>
        <p:txBody>
          <a:bodyPr/>
          <a:lstStyle/>
          <a:p>
            <a:pPr lvl="0" fontAlgn="base"/>
            <a:endParaRPr lang="zh-CN" altLang="en-US" strike="noStrike" noProof="1"/>
          </a:p>
        </p:txBody>
      </p:sp>
      <p:sp>
        <p:nvSpPr>
          <p:cNvPr id="1048666" name="页脚占位符 2"/>
          <p:cNvSpPr>
            <a:spLocks noGrp="1"/>
          </p:cNvSpPr>
          <p:nvPr>
            <p:ph type="ftr" sz="quarter" idx="11"/>
          </p:nvPr>
        </p:nvSpPr>
        <p:spPr/>
        <p:txBody>
          <a:bodyPr/>
          <a:lstStyle/>
          <a:p>
            <a:pPr lvl="0" fontAlgn="base"/>
            <a:endParaRPr lang="zh-CN" strike="noStrike" noProof="1"/>
          </a:p>
        </p:txBody>
      </p:sp>
      <p:sp>
        <p:nvSpPr>
          <p:cNvPr id="1048667" name="灯片编号占位符 3"/>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1048700" name="标题 1"/>
          <p:cNvSpPr>
            <a:spLocks noGrp="1"/>
          </p:cNvSpPr>
          <p:nvPr>
            <p:ph type="title"/>
          </p:nvPr>
        </p:nvSpPr>
        <p:spPr>
          <a:xfrm>
            <a:off x="629842" y="342961"/>
            <a:ext cx="2949182" cy="1200362"/>
          </a:xfrm>
        </p:spPr>
        <p:txBody>
          <a:bodyPr anchor="b"/>
          <a:lstStyle>
            <a:lvl1pPr>
              <a:defRPr sz="1800"/>
            </a:lvl1pPr>
          </a:lstStyle>
          <a:p>
            <a:pPr fontAlgn="base"/>
            <a:r>
              <a:rPr lang="zh-CN" altLang="en-US" strike="noStrike" noProof="1"/>
              <a:t>单击此处编辑母版标题样式</a:t>
            </a:r>
          </a:p>
        </p:txBody>
      </p:sp>
      <p:sp>
        <p:nvSpPr>
          <p:cNvPr id="1048701" name="内容占位符 2"/>
          <p:cNvSpPr>
            <a:spLocks noGrp="1"/>
          </p:cNvSpPr>
          <p:nvPr>
            <p:ph idx="1"/>
          </p:nvPr>
        </p:nvSpPr>
        <p:spPr>
          <a:xfrm>
            <a:off x="3887397" y="740699"/>
            <a:ext cx="4629157" cy="3655864"/>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fontAlgn="base"/>
            <a:r>
              <a:rPr lang="zh-CN" altLang="en-US" strike="noStrike" noProof="1"/>
              <a:t>单击此处编辑母版文本样式</a:t>
            </a:r>
          </a:p>
          <a:p>
            <a:pPr lvl="1" fontAlgn="base"/>
            <a:r>
              <a:rPr lang="zh-CN" altLang="en-US" sz="1575" strike="noStrike" noProof="1"/>
              <a:t>第二级</a:t>
            </a:r>
            <a:endParaRPr lang="zh-CN" altLang="en-US" strike="noStrike" noProof="1"/>
          </a:p>
          <a:p>
            <a:pPr lvl="2" fontAlgn="base"/>
            <a:r>
              <a:rPr lang="zh-CN" altLang="en-US" sz="1350" strike="noStrike" noProof="1"/>
              <a:t>第三级</a:t>
            </a:r>
            <a:endParaRPr lang="zh-CN" altLang="en-US" strike="noStrike" noProof="1"/>
          </a:p>
          <a:p>
            <a:pPr lvl="3" fontAlgn="base"/>
            <a:r>
              <a:rPr lang="zh-CN" altLang="en-US" sz="1125" strike="noStrike" noProof="1"/>
              <a:t>第四级</a:t>
            </a:r>
            <a:endParaRPr lang="zh-CN" altLang="en-US" strike="noStrike" noProof="1"/>
          </a:p>
          <a:p>
            <a:pPr lvl="4" fontAlgn="base"/>
            <a:r>
              <a:rPr lang="zh-CN" altLang="en-US" sz="1125" strike="noStrike" noProof="1"/>
              <a:t>第五级</a:t>
            </a:r>
            <a:endParaRPr lang="zh-CN" altLang="en-US" strike="noStrike" noProof="1"/>
          </a:p>
        </p:txBody>
      </p:sp>
      <p:sp>
        <p:nvSpPr>
          <p:cNvPr id="1048702" name="文本占位符 3"/>
          <p:cNvSpPr>
            <a:spLocks noGrp="1"/>
          </p:cNvSpPr>
          <p:nvPr>
            <p:ph type="body" sz="half" idx="2"/>
          </p:nvPr>
        </p:nvSpPr>
        <p:spPr>
          <a:xfrm>
            <a:off x="629842" y="1543322"/>
            <a:ext cx="2949182" cy="2859196"/>
          </a:xfrm>
        </p:spPr>
        <p:txBody>
          <a:bodyPr/>
          <a:lstStyle>
            <a:lvl1pPr marL="0" indent="0">
              <a:buNone/>
              <a:defRPr sz="900"/>
            </a:lvl1pPr>
            <a:lvl2pPr marL="257175" indent="0">
              <a:buNone/>
              <a:defRPr sz="790"/>
            </a:lvl2pPr>
            <a:lvl3pPr marL="514350" indent="0">
              <a:buNone/>
              <a:defRPr sz="675"/>
            </a:lvl3pPr>
            <a:lvl4pPr marL="771525" indent="0">
              <a:buNone/>
              <a:defRPr sz="565"/>
            </a:lvl4pPr>
            <a:lvl5pPr marL="1028700" indent="0">
              <a:buNone/>
              <a:defRPr sz="565"/>
            </a:lvl5pPr>
            <a:lvl6pPr marL="1285875" indent="0">
              <a:buNone/>
              <a:defRPr sz="565"/>
            </a:lvl6pPr>
            <a:lvl7pPr marL="1543050" indent="0">
              <a:buNone/>
              <a:defRPr sz="565"/>
            </a:lvl7pPr>
            <a:lvl8pPr marL="1800860" indent="0">
              <a:buNone/>
              <a:defRPr sz="565"/>
            </a:lvl8pPr>
            <a:lvl9pPr marL="2058035" indent="0">
              <a:buNone/>
              <a:defRPr sz="565"/>
            </a:lvl9pPr>
          </a:lstStyle>
          <a:p>
            <a:pPr lvl="0" fontAlgn="base"/>
            <a:r>
              <a:rPr lang="zh-CN" altLang="en-US" strike="noStrike" noProof="1"/>
              <a:t>单击此处编辑母版文本样式</a:t>
            </a:r>
          </a:p>
        </p:txBody>
      </p:sp>
      <p:sp>
        <p:nvSpPr>
          <p:cNvPr id="1048703" name="日期占位符 4"/>
          <p:cNvSpPr>
            <a:spLocks noGrp="1"/>
          </p:cNvSpPr>
          <p:nvPr>
            <p:ph type="dt" sz="half" idx="10"/>
          </p:nvPr>
        </p:nvSpPr>
        <p:spPr/>
        <p:txBody>
          <a:bodyPr/>
          <a:lstStyle/>
          <a:p>
            <a:pPr lvl="0" fontAlgn="base"/>
            <a:endParaRPr lang="zh-CN" altLang="en-US" strike="noStrike" noProof="1"/>
          </a:p>
        </p:txBody>
      </p:sp>
      <p:sp>
        <p:nvSpPr>
          <p:cNvPr id="1048704" name="页脚占位符 5"/>
          <p:cNvSpPr>
            <a:spLocks noGrp="1"/>
          </p:cNvSpPr>
          <p:nvPr>
            <p:ph type="ftr" sz="quarter" idx="11"/>
          </p:nvPr>
        </p:nvSpPr>
        <p:spPr/>
        <p:txBody>
          <a:bodyPr/>
          <a:lstStyle/>
          <a:p>
            <a:pPr lvl="0" fontAlgn="base"/>
            <a:endParaRPr lang="zh-CN" strike="noStrike" noProof="1"/>
          </a:p>
        </p:txBody>
      </p:sp>
      <p:sp>
        <p:nvSpPr>
          <p:cNvPr id="1048705"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1048673" name="标题 1"/>
          <p:cNvSpPr>
            <a:spLocks noGrp="1"/>
          </p:cNvSpPr>
          <p:nvPr>
            <p:ph type="title"/>
          </p:nvPr>
        </p:nvSpPr>
        <p:spPr>
          <a:xfrm>
            <a:off x="629842" y="342961"/>
            <a:ext cx="3124016" cy="1200362"/>
          </a:xfrm>
        </p:spPr>
        <p:txBody>
          <a:bodyPr anchor="b"/>
          <a:lstStyle>
            <a:lvl1pPr>
              <a:defRPr sz="1800"/>
            </a:lvl1pPr>
          </a:lstStyle>
          <a:p>
            <a:pPr fontAlgn="base"/>
            <a:r>
              <a:rPr lang="zh-CN" altLang="en-US" strike="noStrike" noProof="1"/>
              <a:t>单击此处编辑母版标题样式</a:t>
            </a:r>
          </a:p>
        </p:txBody>
      </p:sp>
      <p:sp>
        <p:nvSpPr>
          <p:cNvPr id="1048674" name="图片占位符 2"/>
          <p:cNvSpPr>
            <a:spLocks noGrp="1"/>
          </p:cNvSpPr>
          <p:nvPr>
            <p:ph type="pic" idx="1"/>
          </p:nvPr>
        </p:nvSpPr>
        <p:spPr>
          <a:xfrm>
            <a:off x="3887397" y="342961"/>
            <a:ext cx="4629157" cy="4053603"/>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860" indent="0">
              <a:buNone/>
              <a:defRPr sz="1125"/>
            </a:lvl8pPr>
            <a:lvl9pPr marL="2058035" indent="0">
              <a:buNone/>
              <a:defRPr sz="1125"/>
            </a:lvl9pPr>
          </a:lstStyle>
          <a:p>
            <a:pPr fontAlgn="base"/>
            <a:endParaRPr lang="zh-CN" altLang="en-US" strike="noStrike" noProof="1"/>
          </a:p>
        </p:txBody>
      </p:sp>
      <p:sp>
        <p:nvSpPr>
          <p:cNvPr id="1048675" name="文本占位符 3"/>
          <p:cNvSpPr>
            <a:spLocks noGrp="1"/>
          </p:cNvSpPr>
          <p:nvPr>
            <p:ph type="body" sz="half" idx="2"/>
          </p:nvPr>
        </p:nvSpPr>
        <p:spPr>
          <a:xfrm>
            <a:off x="629842" y="1543322"/>
            <a:ext cx="3124016" cy="2859196"/>
          </a:xfrm>
        </p:spPr>
        <p:txBody>
          <a:bodyPr/>
          <a:lstStyle>
            <a:lvl1pPr marL="0" indent="0">
              <a:buNone/>
              <a:defRPr sz="1125"/>
            </a:lvl1pPr>
            <a:lvl2pPr marL="257175" indent="0">
              <a:buNone/>
              <a:defRPr sz="1015"/>
            </a:lvl2pPr>
            <a:lvl3pPr marL="514350" indent="0">
              <a:buNone/>
              <a:defRPr sz="900"/>
            </a:lvl3pPr>
            <a:lvl4pPr marL="771525" indent="0">
              <a:buNone/>
              <a:defRPr sz="790"/>
            </a:lvl4pPr>
            <a:lvl5pPr marL="1028700" indent="0">
              <a:buNone/>
              <a:defRPr sz="790"/>
            </a:lvl5pPr>
            <a:lvl6pPr marL="1285875" indent="0">
              <a:buNone/>
              <a:defRPr sz="790"/>
            </a:lvl6pPr>
            <a:lvl7pPr marL="1543050" indent="0">
              <a:buNone/>
              <a:defRPr sz="790"/>
            </a:lvl7pPr>
            <a:lvl8pPr marL="1800860" indent="0">
              <a:buNone/>
              <a:defRPr sz="790"/>
            </a:lvl8pPr>
            <a:lvl9pPr marL="2058035" indent="0">
              <a:buNone/>
              <a:defRPr sz="790"/>
            </a:lvl9pPr>
          </a:lstStyle>
          <a:p>
            <a:pPr lvl="0" fontAlgn="base"/>
            <a:r>
              <a:rPr lang="zh-CN" altLang="en-US" sz="1125" strike="noStrike" noProof="1"/>
              <a:t>单击此处编辑母版文本样式</a:t>
            </a:r>
            <a:endParaRPr lang="zh-CN" altLang="en-US" strike="noStrike" noProof="1"/>
          </a:p>
        </p:txBody>
      </p:sp>
      <p:sp>
        <p:nvSpPr>
          <p:cNvPr id="1048676" name="日期占位符 4"/>
          <p:cNvSpPr>
            <a:spLocks noGrp="1"/>
          </p:cNvSpPr>
          <p:nvPr>
            <p:ph type="dt" sz="half" idx="10"/>
          </p:nvPr>
        </p:nvSpPr>
        <p:spPr/>
        <p:txBody>
          <a:bodyPr/>
          <a:lstStyle/>
          <a:p>
            <a:pPr lvl="0" fontAlgn="base"/>
            <a:endParaRPr lang="zh-CN" altLang="en-US" strike="noStrike" noProof="1"/>
          </a:p>
        </p:txBody>
      </p:sp>
      <p:sp>
        <p:nvSpPr>
          <p:cNvPr id="1048677" name="页脚占位符 5"/>
          <p:cNvSpPr>
            <a:spLocks noGrp="1"/>
          </p:cNvSpPr>
          <p:nvPr>
            <p:ph type="ftr" sz="quarter" idx="11"/>
          </p:nvPr>
        </p:nvSpPr>
        <p:spPr/>
        <p:txBody>
          <a:bodyPr/>
          <a:lstStyle/>
          <a:p>
            <a:pPr lvl="0" fontAlgn="base"/>
            <a:endParaRPr lang="zh-CN" strike="noStrike" noProof="1"/>
          </a:p>
        </p:txBody>
      </p:sp>
      <p:sp>
        <p:nvSpPr>
          <p:cNvPr id="1048678"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1048679" name="标题 1"/>
          <p:cNvSpPr>
            <a:spLocks noGrp="1"/>
          </p:cNvSpPr>
          <p:nvPr>
            <p:ph type="title"/>
          </p:nvPr>
        </p:nvSpPr>
        <p:spPr/>
        <p:txBody>
          <a:bodyPr/>
          <a:lstStyle/>
          <a:p>
            <a:pPr fontAlgn="base"/>
            <a:r>
              <a:rPr lang="zh-CN" altLang="en-US" strike="noStrike" noProof="1"/>
              <a:t>单击此处编辑母版标题样式</a:t>
            </a:r>
          </a:p>
        </p:txBody>
      </p:sp>
      <p:sp>
        <p:nvSpPr>
          <p:cNvPr id="1048680" name="竖排文字占位符 2"/>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681" name="日期占位符 3"/>
          <p:cNvSpPr>
            <a:spLocks noGrp="1"/>
          </p:cNvSpPr>
          <p:nvPr>
            <p:ph type="dt" sz="half" idx="10"/>
          </p:nvPr>
        </p:nvSpPr>
        <p:spPr/>
        <p:txBody>
          <a:bodyPr/>
          <a:lstStyle/>
          <a:p>
            <a:pPr lvl="0" fontAlgn="base"/>
            <a:endParaRPr lang="zh-CN" altLang="en-US" strike="noStrike" noProof="1"/>
          </a:p>
        </p:txBody>
      </p:sp>
      <p:sp>
        <p:nvSpPr>
          <p:cNvPr id="1048682" name="页脚占位符 4"/>
          <p:cNvSpPr>
            <a:spLocks noGrp="1"/>
          </p:cNvSpPr>
          <p:nvPr>
            <p:ph type="ftr" sz="quarter" idx="11"/>
          </p:nvPr>
        </p:nvSpPr>
        <p:spPr/>
        <p:txBody>
          <a:bodyPr/>
          <a:lstStyle/>
          <a:p>
            <a:pPr lvl="0" fontAlgn="base"/>
            <a:endParaRPr lang="zh-CN" strike="noStrike" noProof="1"/>
          </a:p>
        </p:txBody>
      </p:sp>
      <p:sp>
        <p:nvSpPr>
          <p:cNvPr id="1048683"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1048684" name="竖排标题 1"/>
          <p:cNvSpPr>
            <a:spLocks noGrp="1"/>
          </p:cNvSpPr>
          <p:nvPr>
            <p:ph type="title" orient="vert"/>
          </p:nvPr>
        </p:nvSpPr>
        <p:spPr>
          <a:xfrm>
            <a:off x="6629410" y="206015"/>
            <a:ext cx="2057403" cy="4389418"/>
          </a:xfrm>
        </p:spPr>
        <p:txBody>
          <a:bodyPr vert="eaVert"/>
          <a:lstStyle/>
          <a:p>
            <a:pPr fontAlgn="base"/>
            <a:r>
              <a:rPr lang="zh-CN" altLang="en-US" strike="noStrike" noProof="1"/>
              <a:t>单击此处编辑母版标题样式</a:t>
            </a:r>
          </a:p>
        </p:txBody>
      </p:sp>
      <p:sp>
        <p:nvSpPr>
          <p:cNvPr id="1048685" name="竖排文字占位符 2"/>
          <p:cNvSpPr>
            <a:spLocks noGrp="1"/>
          </p:cNvSpPr>
          <p:nvPr>
            <p:ph type="body" orient="vert" idx="1"/>
          </p:nvPr>
        </p:nvSpPr>
        <p:spPr>
          <a:xfrm>
            <a:off x="457201" y="206015"/>
            <a:ext cx="6052939" cy="4389418"/>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686" name="日期占位符 3"/>
          <p:cNvSpPr>
            <a:spLocks noGrp="1"/>
          </p:cNvSpPr>
          <p:nvPr>
            <p:ph type="dt" sz="half" idx="10"/>
          </p:nvPr>
        </p:nvSpPr>
        <p:spPr/>
        <p:txBody>
          <a:bodyPr/>
          <a:lstStyle/>
          <a:p>
            <a:pPr lvl="0" fontAlgn="base"/>
            <a:endParaRPr lang="zh-CN" altLang="en-US" strike="noStrike" noProof="1"/>
          </a:p>
        </p:txBody>
      </p:sp>
      <p:sp>
        <p:nvSpPr>
          <p:cNvPr id="1048687" name="页脚占位符 4"/>
          <p:cNvSpPr>
            <a:spLocks noGrp="1"/>
          </p:cNvSpPr>
          <p:nvPr>
            <p:ph type="ftr" sz="quarter" idx="11"/>
          </p:nvPr>
        </p:nvSpPr>
        <p:spPr/>
        <p:txBody>
          <a:bodyPr/>
          <a:lstStyle/>
          <a:p>
            <a:pPr lvl="0" fontAlgn="base"/>
            <a:endParaRPr lang="zh-CN" strike="noStrike" noProof="1"/>
          </a:p>
        </p:txBody>
      </p:sp>
      <p:sp>
        <p:nvSpPr>
          <p:cNvPr id="1048688"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1048793" name="标题 1"/>
          <p:cNvSpPr>
            <a:spLocks noGrp="1"/>
          </p:cNvSpPr>
          <p:nvPr>
            <p:ph type="ctrTitle"/>
          </p:nvPr>
        </p:nvSpPr>
        <p:spPr>
          <a:xfrm>
            <a:off x="1143002" y="841921"/>
            <a:ext cx="6858010" cy="1791016"/>
          </a:xfrm>
        </p:spPr>
        <p:txBody>
          <a:bodyPr anchor="b"/>
          <a:lstStyle>
            <a:lvl1pPr algn="ctr">
              <a:defRPr sz="3375"/>
            </a:lvl1pPr>
          </a:lstStyle>
          <a:p>
            <a:pPr fontAlgn="base"/>
            <a:r>
              <a:rPr lang="zh-CN" altLang="en-US" sz="3375" strike="noStrike" noProof="1"/>
              <a:t>单击此处编辑母版标题样式</a:t>
            </a:r>
            <a:endParaRPr lang="zh-CN" altLang="en-US" strike="noStrike" noProof="1"/>
          </a:p>
        </p:txBody>
      </p:sp>
      <p:sp>
        <p:nvSpPr>
          <p:cNvPr id="1048794" name="副标题 2"/>
          <p:cNvSpPr>
            <a:spLocks noGrp="1"/>
          </p:cNvSpPr>
          <p:nvPr>
            <p:ph type="subTitle" idx="1"/>
          </p:nvPr>
        </p:nvSpPr>
        <p:spPr>
          <a:xfrm>
            <a:off x="1143002" y="2702005"/>
            <a:ext cx="6858010" cy="1242041"/>
          </a:xfrm>
        </p:spPr>
        <p:txBody>
          <a:bodyPr/>
          <a:lstStyle>
            <a:lvl1pPr marL="0" indent="0" algn="ctr">
              <a:buNone/>
              <a:defRPr sz="1350"/>
            </a:lvl1pPr>
            <a:lvl2pPr marL="257175" indent="0" algn="ctr">
              <a:buNone/>
              <a:defRPr sz="1125"/>
            </a:lvl2pPr>
            <a:lvl3pPr marL="514350" indent="0" algn="ctr">
              <a:buNone/>
              <a:defRPr sz="1015"/>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860" indent="0" algn="ctr">
              <a:buNone/>
              <a:defRPr sz="900"/>
            </a:lvl8pPr>
            <a:lvl9pPr marL="2058035" indent="0" algn="ctr">
              <a:buNone/>
              <a:defRPr sz="900"/>
            </a:lvl9pPr>
          </a:lstStyle>
          <a:p>
            <a:pPr fontAlgn="base"/>
            <a:r>
              <a:rPr lang="zh-CN" altLang="en-US" sz="1350" strike="noStrike" noProof="1"/>
              <a:t>单击此处编辑母版副标题样式</a:t>
            </a:r>
            <a:endParaRPr lang="zh-CN" altLang="en-US" strike="noStrike" noProof="1"/>
          </a:p>
        </p:txBody>
      </p:sp>
      <p:sp>
        <p:nvSpPr>
          <p:cNvPr id="1048795" name="日期占位符 3"/>
          <p:cNvSpPr>
            <a:spLocks noGrp="1"/>
          </p:cNvSpPr>
          <p:nvPr>
            <p:ph type="dt" sz="half" idx="10"/>
          </p:nvPr>
        </p:nvSpPr>
        <p:spPr/>
        <p:txBody>
          <a:bodyPr/>
          <a:lstStyle/>
          <a:p>
            <a:pPr lvl="0" fontAlgn="base"/>
            <a:endParaRPr lang="zh-CN" altLang="en-US" strike="noStrike" noProof="1"/>
          </a:p>
        </p:txBody>
      </p:sp>
      <p:sp>
        <p:nvSpPr>
          <p:cNvPr id="1048796" name="页脚占位符 4"/>
          <p:cNvSpPr>
            <a:spLocks noGrp="1"/>
          </p:cNvSpPr>
          <p:nvPr>
            <p:ph type="ftr" sz="quarter" idx="11"/>
          </p:nvPr>
        </p:nvSpPr>
        <p:spPr/>
        <p:txBody>
          <a:bodyPr/>
          <a:lstStyle/>
          <a:p>
            <a:pPr lvl="0" fontAlgn="base"/>
            <a:endParaRPr lang="zh-CN" strike="noStrike" noProof="1"/>
          </a:p>
        </p:txBody>
      </p:sp>
      <p:sp>
        <p:nvSpPr>
          <p:cNvPr id="1048797"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1048778" name="标题 1"/>
          <p:cNvSpPr>
            <a:spLocks noGrp="1"/>
          </p:cNvSpPr>
          <p:nvPr>
            <p:ph type="title"/>
          </p:nvPr>
        </p:nvSpPr>
        <p:spPr/>
        <p:txBody>
          <a:bodyPr/>
          <a:lstStyle/>
          <a:p>
            <a:pPr fontAlgn="base"/>
            <a:r>
              <a:rPr lang="zh-CN" altLang="en-US" strike="noStrike" noProof="1"/>
              <a:t>单击此处编辑母版标题样式</a:t>
            </a:r>
          </a:p>
        </p:txBody>
      </p:sp>
      <p:sp>
        <p:nvSpPr>
          <p:cNvPr id="1048779" name="内容占位符 2"/>
          <p:cNvSpPr>
            <a:spLocks noGrp="1"/>
          </p:cNvSpPr>
          <p:nvPr>
            <p:ph idx="1"/>
          </p:nvPr>
        </p:nvSpPr>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780" name="日期占位符 3"/>
          <p:cNvSpPr>
            <a:spLocks noGrp="1"/>
          </p:cNvSpPr>
          <p:nvPr>
            <p:ph type="dt" sz="half" idx="10"/>
          </p:nvPr>
        </p:nvSpPr>
        <p:spPr/>
        <p:txBody>
          <a:bodyPr/>
          <a:lstStyle/>
          <a:p>
            <a:pPr lvl="0" fontAlgn="base"/>
            <a:endParaRPr lang="zh-CN" altLang="en-US" strike="noStrike" noProof="1"/>
          </a:p>
        </p:txBody>
      </p:sp>
      <p:sp>
        <p:nvSpPr>
          <p:cNvPr id="1048781" name="页脚占位符 4"/>
          <p:cNvSpPr>
            <a:spLocks noGrp="1"/>
          </p:cNvSpPr>
          <p:nvPr>
            <p:ph type="ftr" sz="quarter" idx="11"/>
          </p:nvPr>
        </p:nvSpPr>
        <p:spPr/>
        <p:txBody>
          <a:bodyPr/>
          <a:lstStyle/>
          <a:p>
            <a:pPr lvl="0" fontAlgn="base"/>
            <a:endParaRPr lang="zh-CN" strike="noStrike" noProof="1"/>
          </a:p>
        </p:txBody>
      </p:sp>
      <p:sp>
        <p:nvSpPr>
          <p:cNvPr id="1048782"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1048783" name="标题 1"/>
          <p:cNvSpPr>
            <a:spLocks noGrp="1"/>
          </p:cNvSpPr>
          <p:nvPr>
            <p:ph type="title"/>
          </p:nvPr>
        </p:nvSpPr>
        <p:spPr>
          <a:xfrm>
            <a:off x="623888" y="1282530"/>
            <a:ext cx="7886712" cy="2139930"/>
          </a:xfrm>
        </p:spPr>
        <p:txBody>
          <a:bodyPr anchor="b"/>
          <a:lstStyle>
            <a:lvl1pPr>
              <a:defRPr sz="3375"/>
            </a:lvl1pPr>
          </a:lstStyle>
          <a:p>
            <a:pPr fontAlgn="base"/>
            <a:r>
              <a:rPr lang="zh-CN" altLang="en-US" sz="3375" strike="noStrike" noProof="1"/>
              <a:t>单击此处编辑母版标题样式</a:t>
            </a:r>
            <a:endParaRPr lang="zh-CN" altLang="en-US" strike="noStrike" noProof="1"/>
          </a:p>
        </p:txBody>
      </p:sp>
      <p:sp>
        <p:nvSpPr>
          <p:cNvPr id="1048784" name="文本占位符 2"/>
          <p:cNvSpPr>
            <a:spLocks noGrp="1"/>
          </p:cNvSpPr>
          <p:nvPr>
            <p:ph type="body" idx="1"/>
          </p:nvPr>
        </p:nvSpPr>
        <p:spPr>
          <a:xfrm>
            <a:off x="623888" y="3442705"/>
            <a:ext cx="7886712" cy="1125339"/>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5">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860" indent="0">
              <a:buNone/>
              <a:defRPr sz="900">
                <a:solidFill>
                  <a:schemeClr val="tx1">
                    <a:tint val="75000"/>
                  </a:schemeClr>
                </a:solidFill>
              </a:defRPr>
            </a:lvl8pPr>
            <a:lvl9pPr marL="2058035" indent="0">
              <a:buNone/>
              <a:defRPr sz="900">
                <a:solidFill>
                  <a:schemeClr val="tx1">
                    <a:tint val="75000"/>
                  </a:schemeClr>
                </a:solidFill>
              </a:defRPr>
            </a:lvl9pPr>
          </a:lstStyle>
          <a:p>
            <a:pPr lvl="0" fontAlgn="base"/>
            <a:r>
              <a:rPr lang="zh-CN" altLang="en-US" sz="1350" strike="noStrike" noProof="1"/>
              <a:t>单击此处编辑母版文本样式</a:t>
            </a:r>
            <a:endParaRPr lang="zh-CN" altLang="en-US" strike="noStrike" noProof="1"/>
          </a:p>
        </p:txBody>
      </p:sp>
      <p:sp>
        <p:nvSpPr>
          <p:cNvPr id="1048785" name="日期占位符 3"/>
          <p:cNvSpPr>
            <a:spLocks noGrp="1"/>
          </p:cNvSpPr>
          <p:nvPr>
            <p:ph type="dt" sz="half" idx="10"/>
          </p:nvPr>
        </p:nvSpPr>
        <p:spPr/>
        <p:txBody>
          <a:bodyPr/>
          <a:lstStyle/>
          <a:p>
            <a:pPr lvl="0" fontAlgn="base"/>
            <a:endParaRPr lang="zh-CN" altLang="en-US" strike="noStrike" noProof="1"/>
          </a:p>
        </p:txBody>
      </p:sp>
      <p:sp>
        <p:nvSpPr>
          <p:cNvPr id="1048786" name="页脚占位符 4"/>
          <p:cNvSpPr>
            <a:spLocks noGrp="1"/>
          </p:cNvSpPr>
          <p:nvPr>
            <p:ph type="ftr" sz="quarter" idx="11"/>
          </p:nvPr>
        </p:nvSpPr>
        <p:spPr/>
        <p:txBody>
          <a:bodyPr/>
          <a:lstStyle/>
          <a:p>
            <a:pPr lvl="0" fontAlgn="base"/>
            <a:endParaRPr lang="zh-CN" strike="noStrike" noProof="1"/>
          </a:p>
        </p:txBody>
      </p:sp>
      <p:sp>
        <p:nvSpPr>
          <p:cNvPr id="1048787"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1048811" name="标题 1"/>
          <p:cNvSpPr>
            <a:spLocks noGrp="1"/>
          </p:cNvSpPr>
          <p:nvPr>
            <p:ph type="title"/>
          </p:nvPr>
        </p:nvSpPr>
        <p:spPr/>
        <p:txBody>
          <a:bodyPr/>
          <a:lstStyle/>
          <a:p>
            <a:pPr fontAlgn="base"/>
            <a:r>
              <a:rPr lang="zh-CN" altLang="en-US" strike="noStrike" noProof="1"/>
              <a:t>单击此处编辑母版标题样式</a:t>
            </a:r>
          </a:p>
        </p:txBody>
      </p:sp>
      <p:sp>
        <p:nvSpPr>
          <p:cNvPr id="1048812" name="内容占位符 2"/>
          <p:cNvSpPr>
            <a:spLocks noGrp="1"/>
          </p:cNvSpPr>
          <p:nvPr>
            <p:ph sz="half" idx="1"/>
          </p:nvPr>
        </p:nvSpPr>
        <p:spPr>
          <a:xfrm>
            <a:off x="457201" y="1200362"/>
            <a:ext cx="4032510" cy="3395071"/>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813" name="内容占位符 3"/>
          <p:cNvSpPr>
            <a:spLocks noGrp="1"/>
          </p:cNvSpPr>
          <p:nvPr>
            <p:ph sz="half" idx="2"/>
          </p:nvPr>
        </p:nvSpPr>
        <p:spPr>
          <a:xfrm>
            <a:off x="4654303" y="1200362"/>
            <a:ext cx="4032510" cy="3395071"/>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814" name="日期占位符 4"/>
          <p:cNvSpPr>
            <a:spLocks noGrp="1"/>
          </p:cNvSpPr>
          <p:nvPr>
            <p:ph type="dt" sz="half" idx="10"/>
          </p:nvPr>
        </p:nvSpPr>
        <p:spPr/>
        <p:txBody>
          <a:bodyPr/>
          <a:lstStyle/>
          <a:p>
            <a:pPr lvl="0" fontAlgn="base"/>
            <a:endParaRPr lang="zh-CN" altLang="en-US" strike="noStrike" noProof="1"/>
          </a:p>
        </p:txBody>
      </p:sp>
      <p:sp>
        <p:nvSpPr>
          <p:cNvPr id="1048815" name="页脚占位符 5"/>
          <p:cNvSpPr>
            <a:spLocks noGrp="1"/>
          </p:cNvSpPr>
          <p:nvPr>
            <p:ph type="ftr" sz="quarter" idx="11"/>
          </p:nvPr>
        </p:nvSpPr>
        <p:spPr/>
        <p:txBody>
          <a:bodyPr/>
          <a:lstStyle/>
          <a:p>
            <a:pPr lvl="0" fontAlgn="base"/>
            <a:endParaRPr lang="zh-CN" strike="noStrike" noProof="1"/>
          </a:p>
        </p:txBody>
      </p:sp>
      <p:sp>
        <p:nvSpPr>
          <p:cNvPr id="1048816"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1048798" name="标题 1"/>
          <p:cNvSpPr>
            <a:spLocks noGrp="1"/>
          </p:cNvSpPr>
          <p:nvPr>
            <p:ph type="title"/>
          </p:nvPr>
        </p:nvSpPr>
        <p:spPr>
          <a:xfrm>
            <a:off x="629842" y="273892"/>
            <a:ext cx="7886712" cy="994348"/>
          </a:xfrm>
        </p:spPr>
        <p:txBody>
          <a:bodyPr/>
          <a:lstStyle/>
          <a:p>
            <a:pPr fontAlgn="base"/>
            <a:r>
              <a:rPr lang="zh-CN" altLang="en-US" strike="noStrike" noProof="1"/>
              <a:t>单击此处编辑母版标题样式</a:t>
            </a:r>
          </a:p>
        </p:txBody>
      </p:sp>
      <p:sp>
        <p:nvSpPr>
          <p:cNvPr id="1048799" name="文本占位符 2"/>
          <p:cNvSpPr>
            <a:spLocks noGrp="1"/>
          </p:cNvSpPr>
          <p:nvPr>
            <p:ph type="body" idx="1"/>
          </p:nvPr>
        </p:nvSpPr>
        <p:spPr>
          <a:xfrm>
            <a:off x="890082" y="1334064"/>
            <a:ext cx="3655186" cy="618043"/>
          </a:xfrm>
        </p:spPr>
        <p:txBody>
          <a:bodyPr anchor="ctr" anchorCtr="0"/>
          <a:lstStyle>
            <a:lvl1pPr marL="0" indent="0">
              <a:buNone/>
              <a:defRPr sz="1575"/>
            </a:lvl1pPr>
            <a:lvl2pPr marL="257175" indent="0">
              <a:buNone/>
              <a:defRPr sz="1350"/>
            </a:lvl2pPr>
            <a:lvl3pPr marL="514350" indent="0">
              <a:buNone/>
              <a:defRPr sz="1125"/>
            </a:lvl3pPr>
            <a:lvl4pPr marL="771525" indent="0">
              <a:buNone/>
              <a:defRPr sz="1015"/>
            </a:lvl4pPr>
            <a:lvl5pPr marL="1028700" indent="0">
              <a:buNone/>
              <a:defRPr sz="1015"/>
            </a:lvl5pPr>
            <a:lvl6pPr marL="1285875" indent="0">
              <a:buNone/>
              <a:defRPr sz="1015"/>
            </a:lvl6pPr>
            <a:lvl7pPr marL="1543050" indent="0">
              <a:buNone/>
              <a:defRPr sz="1015"/>
            </a:lvl7pPr>
            <a:lvl8pPr marL="1800860" indent="0">
              <a:buNone/>
              <a:defRPr sz="1015"/>
            </a:lvl8pPr>
            <a:lvl9pPr marL="2058035" indent="0">
              <a:buNone/>
              <a:defRPr sz="1015"/>
            </a:lvl9pPr>
          </a:lstStyle>
          <a:p>
            <a:pPr lvl="0" fontAlgn="base"/>
            <a:r>
              <a:rPr lang="zh-CN" altLang="en-US" sz="1575" strike="noStrike" noProof="1"/>
              <a:t>单击此处编辑母版文本样式</a:t>
            </a:r>
            <a:endParaRPr lang="zh-CN" altLang="en-US" strike="noStrike" noProof="1"/>
          </a:p>
        </p:txBody>
      </p:sp>
      <p:sp>
        <p:nvSpPr>
          <p:cNvPr id="1048800" name="内容占位符 3"/>
          <p:cNvSpPr>
            <a:spLocks noGrp="1"/>
          </p:cNvSpPr>
          <p:nvPr>
            <p:ph sz="half" idx="2"/>
          </p:nvPr>
        </p:nvSpPr>
        <p:spPr>
          <a:xfrm>
            <a:off x="890082" y="1999387"/>
            <a:ext cx="3655186" cy="2643680"/>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801" name="文本占位符 4"/>
          <p:cNvSpPr>
            <a:spLocks noGrp="1"/>
          </p:cNvSpPr>
          <p:nvPr>
            <p:ph type="body" sz="quarter" idx="3"/>
          </p:nvPr>
        </p:nvSpPr>
        <p:spPr>
          <a:xfrm>
            <a:off x="4692711" y="1334064"/>
            <a:ext cx="3673187" cy="618043"/>
          </a:xfrm>
        </p:spPr>
        <p:txBody>
          <a:bodyPr anchor="ctr" anchorCtr="0"/>
          <a:lstStyle>
            <a:lvl1pPr marL="0" indent="0">
              <a:buNone/>
              <a:defRPr sz="1575"/>
            </a:lvl1pPr>
            <a:lvl2pPr marL="257175" indent="0">
              <a:buNone/>
              <a:defRPr sz="1350"/>
            </a:lvl2pPr>
            <a:lvl3pPr marL="514350" indent="0">
              <a:buNone/>
              <a:defRPr sz="1125"/>
            </a:lvl3pPr>
            <a:lvl4pPr marL="771525" indent="0">
              <a:buNone/>
              <a:defRPr sz="1015"/>
            </a:lvl4pPr>
            <a:lvl5pPr marL="1028700" indent="0">
              <a:buNone/>
              <a:defRPr sz="1015"/>
            </a:lvl5pPr>
            <a:lvl6pPr marL="1285875" indent="0">
              <a:buNone/>
              <a:defRPr sz="1015"/>
            </a:lvl6pPr>
            <a:lvl7pPr marL="1543050" indent="0">
              <a:buNone/>
              <a:defRPr sz="1015"/>
            </a:lvl7pPr>
            <a:lvl8pPr marL="1800860" indent="0">
              <a:buNone/>
              <a:defRPr sz="1015"/>
            </a:lvl8pPr>
            <a:lvl9pPr marL="2058035" indent="0">
              <a:buNone/>
              <a:defRPr sz="1015"/>
            </a:lvl9pPr>
          </a:lstStyle>
          <a:p>
            <a:pPr lvl="0" fontAlgn="base"/>
            <a:r>
              <a:rPr lang="zh-CN" altLang="en-US" sz="1575" strike="noStrike" noProof="1"/>
              <a:t>单击此处编辑母版文本样式</a:t>
            </a:r>
            <a:endParaRPr lang="zh-CN" altLang="en-US" strike="noStrike" noProof="1"/>
          </a:p>
        </p:txBody>
      </p:sp>
      <p:sp>
        <p:nvSpPr>
          <p:cNvPr id="1048802" name="内容占位符 5"/>
          <p:cNvSpPr>
            <a:spLocks noGrp="1"/>
          </p:cNvSpPr>
          <p:nvPr>
            <p:ph sz="quarter" idx="4"/>
          </p:nvPr>
        </p:nvSpPr>
        <p:spPr>
          <a:xfrm>
            <a:off x="4692711" y="1999387"/>
            <a:ext cx="3673187" cy="2643680"/>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803" name="日期占位符 6"/>
          <p:cNvSpPr>
            <a:spLocks noGrp="1"/>
          </p:cNvSpPr>
          <p:nvPr>
            <p:ph type="dt" sz="half" idx="10"/>
          </p:nvPr>
        </p:nvSpPr>
        <p:spPr/>
        <p:txBody>
          <a:bodyPr/>
          <a:lstStyle/>
          <a:p>
            <a:pPr lvl="0" fontAlgn="base"/>
            <a:endParaRPr lang="zh-CN" altLang="en-US" strike="noStrike" noProof="1"/>
          </a:p>
        </p:txBody>
      </p:sp>
      <p:sp>
        <p:nvSpPr>
          <p:cNvPr id="1048804" name="页脚占位符 7"/>
          <p:cNvSpPr>
            <a:spLocks noGrp="1"/>
          </p:cNvSpPr>
          <p:nvPr>
            <p:ph type="ftr" sz="quarter" idx="11"/>
          </p:nvPr>
        </p:nvSpPr>
        <p:spPr/>
        <p:txBody>
          <a:bodyPr/>
          <a:lstStyle/>
          <a:p>
            <a:pPr lvl="0" fontAlgn="base"/>
            <a:endParaRPr lang="zh-CN" strike="noStrike" noProof="1"/>
          </a:p>
        </p:txBody>
      </p:sp>
      <p:sp>
        <p:nvSpPr>
          <p:cNvPr id="1048805" name="灯片编号占位符 8"/>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1048817" name="标题 1"/>
          <p:cNvSpPr>
            <a:spLocks noGrp="1"/>
          </p:cNvSpPr>
          <p:nvPr>
            <p:ph type="title"/>
          </p:nvPr>
        </p:nvSpPr>
        <p:spPr/>
        <p:txBody>
          <a:bodyPr/>
          <a:lstStyle/>
          <a:p>
            <a:pPr fontAlgn="base"/>
            <a:r>
              <a:rPr lang="zh-CN" altLang="en-US" strike="noStrike" noProof="1"/>
              <a:t>单击此处编辑母版标题样式</a:t>
            </a:r>
          </a:p>
        </p:txBody>
      </p:sp>
      <p:sp>
        <p:nvSpPr>
          <p:cNvPr id="1048818" name="日期占位符 2"/>
          <p:cNvSpPr>
            <a:spLocks noGrp="1"/>
          </p:cNvSpPr>
          <p:nvPr>
            <p:ph type="dt" sz="half" idx="10"/>
          </p:nvPr>
        </p:nvSpPr>
        <p:spPr/>
        <p:txBody>
          <a:bodyPr/>
          <a:lstStyle/>
          <a:p>
            <a:pPr lvl="0" fontAlgn="base"/>
            <a:endParaRPr lang="zh-CN" altLang="en-US" strike="noStrike" noProof="1"/>
          </a:p>
        </p:txBody>
      </p:sp>
      <p:sp>
        <p:nvSpPr>
          <p:cNvPr id="1048819" name="页脚占位符 3"/>
          <p:cNvSpPr>
            <a:spLocks noGrp="1"/>
          </p:cNvSpPr>
          <p:nvPr>
            <p:ph type="ftr" sz="quarter" idx="11"/>
          </p:nvPr>
        </p:nvSpPr>
        <p:spPr/>
        <p:txBody>
          <a:bodyPr/>
          <a:lstStyle/>
          <a:p>
            <a:pPr lvl="0" fontAlgn="base"/>
            <a:endParaRPr lang="zh-CN" strike="noStrike" noProof="1"/>
          </a:p>
        </p:txBody>
      </p:sp>
      <p:sp>
        <p:nvSpPr>
          <p:cNvPr id="1048820" name="灯片编号占位符 4"/>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1048821" name="日期占位符 1"/>
          <p:cNvSpPr>
            <a:spLocks noGrp="1"/>
          </p:cNvSpPr>
          <p:nvPr>
            <p:ph type="dt" sz="half" idx="10"/>
          </p:nvPr>
        </p:nvSpPr>
        <p:spPr/>
        <p:txBody>
          <a:bodyPr/>
          <a:lstStyle/>
          <a:p>
            <a:pPr lvl="0" fontAlgn="base"/>
            <a:endParaRPr lang="zh-CN" altLang="en-US" strike="noStrike" noProof="1"/>
          </a:p>
        </p:txBody>
      </p:sp>
      <p:sp>
        <p:nvSpPr>
          <p:cNvPr id="1048822" name="页脚占位符 2"/>
          <p:cNvSpPr>
            <a:spLocks noGrp="1"/>
          </p:cNvSpPr>
          <p:nvPr>
            <p:ph type="ftr" sz="quarter" idx="11"/>
          </p:nvPr>
        </p:nvSpPr>
        <p:spPr/>
        <p:txBody>
          <a:bodyPr/>
          <a:lstStyle/>
          <a:p>
            <a:pPr lvl="0" fontAlgn="base"/>
            <a:endParaRPr lang="zh-CN" strike="noStrike" noProof="1"/>
          </a:p>
        </p:txBody>
      </p:sp>
      <p:sp>
        <p:nvSpPr>
          <p:cNvPr id="1048823" name="灯片编号占位符 3"/>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1048824" name="标题 1"/>
          <p:cNvSpPr>
            <a:spLocks noGrp="1"/>
          </p:cNvSpPr>
          <p:nvPr>
            <p:ph type="title"/>
          </p:nvPr>
        </p:nvSpPr>
        <p:spPr>
          <a:xfrm>
            <a:off x="629842" y="342961"/>
            <a:ext cx="2949182" cy="1200362"/>
          </a:xfrm>
        </p:spPr>
        <p:txBody>
          <a:bodyPr anchor="b"/>
          <a:lstStyle>
            <a:lvl1pPr>
              <a:defRPr sz="1800"/>
            </a:lvl1pPr>
          </a:lstStyle>
          <a:p>
            <a:pPr fontAlgn="base"/>
            <a:r>
              <a:rPr lang="zh-CN" altLang="en-US" strike="noStrike" noProof="1"/>
              <a:t>单击此处编辑母版标题样式</a:t>
            </a:r>
          </a:p>
        </p:txBody>
      </p:sp>
      <p:sp>
        <p:nvSpPr>
          <p:cNvPr id="1048825" name="内容占位符 2"/>
          <p:cNvSpPr>
            <a:spLocks noGrp="1"/>
          </p:cNvSpPr>
          <p:nvPr>
            <p:ph idx="1"/>
          </p:nvPr>
        </p:nvSpPr>
        <p:spPr>
          <a:xfrm>
            <a:off x="3887397" y="740699"/>
            <a:ext cx="4629157" cy="3655864"/>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fontAlgn="base"/>
            <a:r>
              <a:rPr lang="zh-CN" altLang="en-US" strike="noStrike" noProof="1"/>
              <a:t>单击此处编辑母版文本样式</a:t>
            </a:r>
          </a:p>
          <a:p>
            <a:pPr lvl="1" fontAlgn="base"/>
            <a:r>
              <a:rPr lang="zh-CN" altLang="en-US" sz="1575" strike="noStrike" noProof="1"/>
              <a:t>第二级</a:t>
            </a:r>
            <a:endParaRPr lang="zh-CN" altLang="en-US" strike="noStrike" noProof="1"/>
          </a:p>
          <a:p>
            <a:pPr lvl="2" fontAlgn="base"/>
            <a:r>
              <a:rPr lang="zh-CN" altLang="en-US" sz="1350" strike="noStrike" noProof="1"/>
              <a:t>第三级</a:t>
            </a:r>
            <a:endParaRPr lang="zh-CN" altLang="en-US" strike="noStrike" noProof="1"/>
          </a:p>
          <a:p>
            <a:pPr lvl="3" fontAlgn="base"/>
            <a:r>
              <a:rPr lang="zh-CN" altLang="en-US" sz="1125" strike="noStrike" noProof="1"/>
              <a:t>第四级</a:t>
            </a:r>
            <a:endParaRPr lang="zh-CN" altLang="en-US" strike="noStrike" noProof="1"/>
          </a:p>
          <a:p>
            <a:pPr lvl="4" fontAlgn="base"/>
            <a:r>
              <a:rPr lang="zh-CN" altLang="en-US" sz="1125" strike="noStrike" noProof="1"/>
              <a:t>第五级</a:t>
            </a:r>
            <a:endParaRPr lang="zh-CN" altLang="en-US" strike="noStrike" noProof="1"/>
          </a:p>
        </p:txBody>
      </p:sp>
      <p:sp>
        <p:nvSpPr>
          <p:cNvPr id="1048826" name="文本占位符 3"/>
          <p:cNvSpPr>
            <a:spLocks noGrp="1"/>
          </p:cNvSpPr>
          <p:nvPr>
            <p:ph type="body" sz="half" idx="2"/>
          </p:nvPr>
        </p:nvSpPr>
        <p:spPr>
          <a:xfrm>
            <a:off x="629842" y="1543322"/>
            <a:ext cx="2949182" cy="2859196"/>
          </a:xfrm>
        </p:spPr>
        <p:txBody>
          <a:bodyPr/>
          <a:lstStyle>
            <a:lvl1pPr marL="0" indent="0">
              <a:buNone/>
              <a:defRPr sz="900"/>
            </a:lvl1pPr>
            <a:lvl2pPr marL="257175" indent="0">
              <a:buNone/>
              <a:defRPr sz="790"/>
            </a:lvl2pPr>
            <a:lvl3pPr marL="514350" indent="0">
              <a:buNone/>
              <a:defRPr sz="675"/>
            </a:lvl3pPr>
            <a:lvl4pPr marL="771525" indent="0">
              <a:buNone/>
              <a:defRPr sz="565"/>
            </a:lvl4pPr>
            <a:lvl5pPr marL="1028700" indent="0">
              <a:buNone/>
              <a:defRPr sz="565"/>
            </a:lvl5pPr>
            <a:lvl6pPr marL="1285875" indent="0">
              <a:buNone/>
              <a:defRPr sz="565"/>
            </a:lvl6pPr>
            <a:lvl7pPr marL="1543050" indent="0">
              <a:buNone/>
              <a:defRPr sz="565"/>
            </a:lvl7pPr>
            <a:lvl8pPr marL="1800860" indent="0">
              <a:buNone/>
              <a:defRPr sz="565"/>
            </a:lvl8pPr>
            <a:lvl9pPr marL="2058035" indent="0">
              <a:buNone/>
              <a:defRPr sz="565"/>
            </a:lvl9pPr>
          </a:lstStyle>
          <a:p>
            <a:pPr lvl="0" fontAlgn="base"/>
            <a:r>
              <a:rPr lang="zh-CN" altLang="en-US" strike="noStrike" noProof="1"/>
              <a:t>单击此处编辑母版文本样式</a:t>
            </a:r>
          </a:p>
        </p:txBody>
      </p:sp>
      <p:sp>
        <p:nvSpPr>
          <p:cNvPr id="1048827" name="日期占位符 4"/>
          <p:cNvSpPr>
            <a:spLocks noGrp="1"/>
          </p:cNvSpPr>
          <p:nvPr>
            <p:ph type="dt" sz="half" idx="10"/>
          </p:nvPr>
        </p:nvSpPr>
        <p:spPr/>
        <p:txBody>
          <a:bodyPr/>
          <a:lstStyle/>
          <a:p>
            <a:pPr lvl="0" fontAlgn="base"/>
            <a:endParaRPr lang="zh-CN" altLang="en-US" strike="noStrike" noProof="1"/>
          </a:p>
        </p:txBody>
      </p:sp>
      <p:sp>
        <p:nvSpPr>
          <p:cNvPr id="1048828" name="页脚占位符 5"/>
          <p:cNvSpPr>
            <a:spLocks noGrp="1"/>
          </p:cNvSpPr>
          <p:nvPr>
            <p:ph type="ftr" sz="quarter" idx="11"/>
          </p:nvPr>
        </p:nvSpPr>
        <p:spPr/>
        <p:txBody>
          <a:bodyPr/>
          <a:lstStyle/>
          <a:p>
            <a:pPr lvl="0" fontAlgn="base"/>
            <a:endParaRPr lang="zh-CN" strike="noStrike" noProof="1"/>
          </a:p>
        </p:txBody>
      </p:sp>
      <p:sp>
        <p:nvSpPr>
          <p:cNvPr id="1048829"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1048772" name="标题 1"/>
          <p:cNvSpPr>
            <a:spLocks noGrp="1"/>
          </p:cNvSpPr>
          <p:nvPr>
            <p:ph type="title"/>
          </p:nvPr>
        </p:nvSpPr>
        <p:spPr>
          <a:xfrm>
            <a:off x="629842" y="342961"/>
            <a:ext cx="3124016" cy="1200362"/>
          </a:xfrm>
        </p:spPr>
        <p:txBody>
          <a:bodyPr anchor="b"/>
          <a:lstStyle>
            <a:lvl1pPr>
              <a:defRPr sz="1800"/>
            </a:lvl1pPr>
          </a:lstStyle>
          <a:p>
            <a:pPr fontAlgn="base"/>
            <a:r>
              <a:rPr lang="zh-CN" altLang="en-US" strike="noStrike" noProof="1"/>
              <a:t>单击此处编辑母版标题样式</a:t>
            </a:r>
          </a:p>
        </p:txBody>
      </p:sp>
      <p:sp>
        <p:nvSpPr>
          <p:cNvPr id="1048773" name="图片占位符 2"/>
          <p:cNvSpPr>
            <a:spLocks noGrp="1"/>
          </p:cNvSpPr>
          <p:nvPr>
            <p:ph type="pic" idx="1"/>
          </p:nvPr>
        </p:nvSpPr>
        <p:spPr>
          <a:xfrm>
            <a:off x="3887397" y="342961"/>
            <a:ext cx="4629157" cy="4053603"/>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860" indent="0">
              <a:buNone/>
              <a:defRPr sz="1125"/>
            </a:lvl8pPr>
            <a:lvl9pPr marL="2058035" indent="0">
              <a:buNone/>
              <a:defRPr sz="1125"/>
            </a:lvl9pPr>
          </a:lstStyle>
          <a:p>
            <a:pPr fontAlgn="base"/>
            <a:endParaRPr lang="zh-CN" altLang="en-US" strike="noStrike" noProof="1"/>
          </a:p>
        </p:txBody>
      </p:sp>
      <p:sp>
        <p:nvSpPr>
          <p:cNvPr id="1048774" name="文本占位符 3"/>
          <p:cNvSpPr>
            <a:spLocks noGrp="1"/>
          </p:cNvSpPr>
          <p:nvPr>
            <p:ph type="body" sz="half" idx="2"/>
          </p:nvPr>
        </p:nvSpPr>
        <p:spPr>
          <a:xfrm>
            <a:off x="629842" y="1543322"/>
            <a:ext cx="3124016" cy="2859196"/>
          </a:xfrm>
        </p:spPr>
        <p:txBody>
          <a:bodyPr/>
          <a:lstStyle>
            <a:lvl1pPr marL="0" indent="0">
              <a:buNone/>
              <a:defRPr sz="1125"/>
            </a:lvl1pPr>
            <a:lvl2pPr marL="257175" indent="0">
              <a:buNone/>
              <a:defRPr sz="1015"/>
            </a:lvl2pPr>
            <a:lvl3pPr marL="514350" indent="0">
              <a:buNone/>
              <a:defRPr sz="900"/>
            </a:lvl3pPr>
            <a:lvl4pPr marL="771525" indent="0">
              <a:buNone/>
              <a:defRPr sz="790"/>
            </a:lvl4pPr>
            <a:lvl5pPr marL="1028700" indent="0">
              <a:buNone/>
              <a:defRPr sz="790"/>
            </a:lvl5pPr>
            <a:lvl6pPr marL="1285875" indent="0">
              <a:buNone/>
              <a:defRPr sz="790"/>
            </a:lvl6pPr>
            <a:lvl7pPr marL="1543050" indent="0">
              <a:buNone/>
              <a:defRPr sz="790"/>
            </a:lvl7pPr>
            <a:lvl8pPr marL="1800860" indent="0">
              <a:buNone/>
              <a:defRPr sz="790"/>
            </a:lvl8pPr>
            <a:lvl9pPr marL="2058035" indent="0">
              <a:buNone/>
              <a:defRPr sz="790"/>
            </a:lvl9pPr>
          </a:lstStyle>
          <a:p>
            <a:pPr lvl="0" fontAlgn="base"/>
            <a:r>
              <a:rPr lang="zh-CN" altLang="en-US" sz="1125" strike="noStrike" noProof="1"/>
              <a:t>单击此处编辑母版文本样式</a:t>
            </a:r>
            <a:endParaRPr lang="zh-CN" altLang="en-US" strike="noStrike" noProof="1"/>
          </a:p>
        </p:txBody>
      </p:sp>
      <p:sp>
        <p:nvSpPr>
          <p:cNvPr id="1048775" name="日期占位符 4"/>
          <p:cNvSpPr>
            <a:spLocks noGrp="1"/>
          </p:cNvSpPr>
          <p:nvPr>
            <p:ph type="dt" sz="half" idx="10"/>
          </p:nvPr>
        </p:nvSpPr>
        <p:spPr/>
        <p:txBody>
          <a:bodyPr/>
          <a:lstStyle/>
          <a:p>
            <a:pPr lvl="0" fontAlgn="base"/>
            <a:endParaRPr lang="zh-CN" altLang="en-US" strike="noStrike" noProof="1"/>
          </a:p>
        </p:txBody>
      </p:sp>
      <p:sp>
        <p:nvSpPr>
          <p:cNvPr id="1048776" name="页脚占位符 5"/>
          <p:cNvSpPr>
            <a:spLocks noGrp="1"/>
          </p:cNvSpPr>
          <p:nvPr>
            <p:ph type="ftr" sz="quarter" idx="11"/>
          </p:nvPr>
        </p:nvSpPr>
        <p:spPr/>
        <p:txBody>
          <a:bodyPr/>
          <a:lstStyle/>
          <a:p>
            <a:pPr lvl="0" fontAlgn="base"/>
            <a:endParaRPr lang="zh-CN" strike="noStrike" noProof="1"/>
          </a:p>
        </p:txBody>
      </p:sp>
      <p:sp>
        <p:nvSpPr>
          <p:cNvPr id="1048777"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1048788" name="标题 1"/>
          <p:cNvSpPr>
            <a:spLocks noGrp="1"/>
          </p:cNvSpPr>
          <p:nvPr>
            <p:ph type="title"/>
          </p:nvPr>
        </p:nvSpPr>
        <p:spPr/>
        <p:txBody>
          <a:bodyPr/>
          <a:lstStyle/>
          <a:p>
            <a:pPr fontAlgn="base"/>
            <a:r>
              <a:rPr lang="zh-CN" altLang="en-US" strike="noStrike" noProof="1"/>
              <a:t>单击此处编辑母版标题样式</a:t>
            </a:r>
          </a:p>
        </p:txBody>
      </p:sp>
      <p:sp>
        <p:nvSpPr>
          <p:cNvPr id="1048789" name="竖排文字占位符 2"/>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790" name="日期占位符 3"/>
          <p:cNvSpPr>
            <a:spLocks noGrp="1"/>
          </p:cNvSpPr>
          <p:nvPr>
            <p:ph type="dt" sz="half" idx="10"/>
          </p:nvPr>
        </p:nvSpPr>
        <p:spPr/>
        <p:txBody>
          <a:bodyPr/>
          <a:lstStyle/>
          <a:p>
            <a:pPr lvl="0" fontAlgn="base"/>
            <a:endParaRPr lang="zh-CN" altLang="en-US" strike="noStrike" noProof="1"/>
          </a:p>
        </p:txBody>
      </p:sp>
      <p:sp>
        <p:nvSpPr>
          <p:cNvPr id="1048791" name="页脚占位符 4"/>
          <p:cNvSpPr>
            <a:spLocks noGrp="1"/>
          </p:cNvSpPr>
          <p:nvPr>
            <p:ph type="ftr" sz="quarter" idx="11"/>
          </p:nvPr>
        </p:nvSpPr>
        <p:spPr/>
        <p:txBody>
          <a:bodyPr/>
          <a:lstStyle/>
          <a:p>
            <a:pPr lvl="0" fontAlgn="base"/>
            <a:endParaRPr lang="zh-CN" strike="noStrike" noProof="1"/>
          </a:p>
        </p:txBody>
      </p:sp>
      <p:sp>
        <p:nvSpPr>
          <p:cNvPr id="1048792"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1048806" name="竖排标题 1"/>
          <p:cNvSpPr>
            <a:spLocks noGrp="1"/>
          </p:cNvSpPr>
          <p:nvPr>
            <p:ph type="title" orient="vert"/>
          </p:nvPr>
        </p:nvSpPr>
        <p:spPr>
          <a:xfrm>
            <a:off x="6629410" y="206015"/>
            <a:ext cx="2057403" cy="4389418"/>
          </a:xfrm>
        </p:spPr>
        <p:txBody>
          <a:bodyPr vert="eaVert"/>
          <a:lstStyle/>
          <a:p>
            <a:pPr fontAlgn="base"/>
            <a:r>
              <a:rPr lang="zh-CN" altLang="en-US" strike="noStrike" noProof="1"/>
              <a:t>单击此处编辑母版标题样式</a:t>
            </a:r>
          </a:p>
        </p:txBody>
      </p:sp>
      <p:sp>
        <p:nvSpPr>
          <p:cNvPr id="1048807" name="竖排文字占位符 2"/>
          <p:cNvSpPr>
            <a:spLocks noGrp="1"/>
          </p:cNvSpPr>
          <p:nvPr>
            <p:ph type="body" orient="vert" idx="1"/>
          </p:nvPr>
        </p:nvSpPr>
        <p:spPr>
          <a:xfrm>
            <a:off x="457201" y="206015"/>
            <a:ext cx="6052939" cy="4389418"/>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048808" name="日期占位符 3"/>
          <p:cNvSpPr>
            <a:spLocks noGrp="1"/>
          </p:cNvSpPr>
          <p:nvPr>
            <p:ph type="dt" sz="half" idx="10"/>
          </p:nvPr>
        </p:nvSpPr>
        <p:spPr/>
        <p:txBody>
          <a:bodyPr/>
          <a:lstStyle/>
          <a:p>
            <a:pPr lvl="0" fontAlgn="base"/>
            <a:endParaRPr lang="zh-CN" altLang="en-US" strike="noStrike" noProof="1"/>
          </a:p>
        </p:txBody>
      </p:sp>
      <p:sp>
        <p:nvSpPr>
          <p:cNvPr id="1048809" name="页脚占位符 4"/>
          <p:cNvSpPr>
            <a:spLocks noGrp="1"/>
          </p:cNvSpPr>
          <p:nvPr>
            <p:ph type="ftr" sz="quarter" idx="11"/>
          </p:nvPr>
        </p:nvSpPr>
        <p:spPr/>
        <p:txBody>
          <a:bodyPr/>
          <a:lstStyle/>
          <a:p>
            <a:pPr lvl="0" fontAlgn="base"/>
            <a:endParaRPr lang="zh-CN" strike="noStrike" noProof="1"/>
          </a:p>
        </p:txBody>
      </p:sp>
      <p:sp>
        <p:nvSpPr>
          <p:cNvPr id="1048810"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cs typeface="+mn-ea"/>
              </a:rPr>
              <a:t>‹#›</a:t>
            </a:fld>
            <a:endParaRPr lang="zh-CN" strike="noStrike" noProof="1"/>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576" name="标题 1025"/>
          <p:cNvSpPr>
            <a:spLocks noGrp="1"/>
          </p:cNvSpPr>
          <p:nvPr>
            <p:ph type="title"/>
          </p:nvPr>
        </p:nvSpPr>
        <p:spPr>
          <a:xfrm>
            <a:off x="457200" y="206375"/>
            <a:ext cx="8229600" cy="857250"/>
          </a:xfrm>
          <a:prstGeom prst="rect">
            <a:avLst/>
          </a:prstGeom>
          <a:noFill/>
          <a:ln w="9525">
            <a:noFill/>
          </a:ln>
        </p:spPr>
        <p:txBody>
          <a:bodyPr anchor="ctr"/>
          <a:lstStyle/>
          <a:p>
            <a:pPr lvl="0"/>
            <a:r>
              <a:rPr lang="zh-CN" altLang="en-US"/>
              <a:t>单击此处编辑母版标题样式</a:t>
            </a:r>
          </a:p>
        </p:txBody>
      </p:sp>
      <p:sp>
        <p:nvSpPr>
          <p:cNvPr id="1048577" name="文本占位符 1026"/>
          <p:cNvSpPr>
            <a:spLocks noGrp="1"/>
          </p:cNvSpPr>
          <p:nvPr>
            <p:ph type="body"/>
          </p:nvPr>
        </p:nvSpPr>
        <p:spPr>
          <a:xfrm>
            <a:off x="457200" y="1200150"/>
            <a:ext cx="8229600" cy="3395663"/>
          </a:xfrm>
          <a:prstGeom prst="rect">
            <a:avLst/>
          </a:prstGeom>
          <a:noFill/>
          <a:ln w="9525">
            <a:noFill/>
          </a:ln>
        </p:spPr>
        <p:txBody>
          <a:bodyPr anchor="t"/>
          <a:lstStyle/>
          <a:p>
            <a:pPr lvl="0" indent="-257175"/>
            <a:r>
              <a:rPr lang="zh-CN" altLang="en-US"/>
              <a:t>单击此处编辑母版文本样式</a:t>
            </a:r>
          </a:p>
          <a:p>
            <a:pPr lvl="1" indent="-214630"/>
            <a:r>
              <a:rPr lang="zh-CN" altLang="en-US"/>
              <a:t>第二级</a:t>
            </a:r>
          </a:p>
          <a:p>
            <a:pPr lvl="2" indent="-171450"/>
            <a:r>
              <a:rPr lang="zh-CN" altLang="en-US"/>
              <a:t>第三级</a:t>
            </a:r>
          </a:p>
          <a:p>
            <a:pPr lvl="3" indent="-171450"/>
            <a:r>
              <a:rPr lang="zh-CN" altLang="en-US"/>
              <a:t>第四级</a:t>
            </a:r>
          </a:p>
          <a:p>
            <a:pPr lvl="4" indent="-171450"/>
            <a:r>
              <a:rPr lang="zh-CN" altLang="en-US"/>
              <a:t>第五级</a:t>
            </a:r>
          </a:p>
        </p:txBody>
      </p:sp>
      <p:sp>
        <p:nvSpPr>
          <p:cNvPr id="1048578" name="日期占位符 1027"/>
          <p:cNvSpPr>
            <a:spLocks noGrp="1"/>
          </p:cNvSpPr>
          <p:nvPr>
            <p:ph type="dt" sz="half" idx="2"/>
          </p:nvPr>
        </p:nvSpPr>
        <p:spPr>
          <a:xfrm>
            <a:off x="457200" y="4684713"/>
            <a:ext cx="2133600" cy="357188"/>
          </a:xfrm>
          <a:prstGeom prst="rect">
            <a:avLst/>
          </a:prstGeom>
          <a:noFill/>
          <a:ln w="9525">
            <a:noFill/>
            <a:miter/>
          </a:ln>
        </p:spPr>
        <p:txBody>
          <a:bodyPr/>
          <a:lstStyle>
            <a:lvl1pPr>
              <a:defRPr sz="1050">
                <a:ea typeface="Calibri" panose="020F0502020204030204" charset="0"/>
              </a:defRPr>
            </a:lvl1pPr>
          </a:lstStyle>
          <a:p>
            <a:pPr lvl="0" fontAlgn="base"/>
            <a:endParaRPr lang="zh-CN" altLang="en-US" strike="noStrike" noProof="1"/>
          </a:p>
        </p:txBody>
      </p:sp>
      <p:sp>
        <p:nvSpPr>
          <p:cNvPr id="1048579" name="页脚占位符 1028"/>
          <p:cNvSpPr>
            <a:spLocks noGrp="1"/>
          </p:cNvSpPr>
          <p:nvPr>
            <p:ph type="ftr" sz="quarter" idx="3"/>
          </p:nvPr>
        </p:nvSpPr>
        <p:spPr>
          <a:xfrm>
            <a:off x="3124200" y="4684713"/>
            <a:ext cx="2895600" cy="357188"/>
          </a:xfrm>
          <a:prstGeom prst="rect">
            <a:avLst/>
          </a:prstGeom>
          <a:noFill/>
          <a:ln w="9525">
            <a:noFill/>
            <a:miter/>
          </a:ln>
        </p:spPr>
        <p:txBody>
          <a:bodyPr/>
          <a:lstStyle>
            <a:lvl1pPr algn="ctr">
              <a:defRPr sz="1050">
                <a:ea typeface="Calibri" panose="020F0502020204030204" charset="0"/>
              </a:defRPr>
            </a:lvl1pPr>
          </a:lstStyle>
          <a:p>
            <a:pPr lvl="0" fontAlgn="base"/>
            <a:endParaRPr lang="zh-CN" strike="noStrike" noProof="1"/>
          </a:p>
        </p:txBody>
      </p:sp>
      <p:sp>
        <p:nvSpPr>
          <p:cNvPr id="1048580" name="灯片编号占位符 1029"/>
          <p:cNvSpPr>
            <a:spLocks noGrp="1"/>
          </p:cNvSpPr>
          <p:nvPr>
            <p:ph type="sldNum" sz="quarter" idx="4"/>
          </p:nvPr>
        </p:nvSpPr>
        <p:spPr>
          <a:xfrm>
            <a:off x="6553200" y="4684713"/>
            <a:ext cx="2133600" cy="357188"/>
          </a:xfrm>
          <a:prstGeom prst="rect">
            <a:avLst/>
          </a:prstGeom>
          <a:noFill/>
          <a:ln w="9525">
            <a:noFill/>
            <a:miter/>
          </a:ln>
        </p:spPr>
        <p:txBody>
          <a:bodyPr/>
          <a:lstStyle>
            <a:lvl1pPr algn="r">
              <a:defRPr sz="1050">
                <a:ea typeface="Calibri" panose="020F0502020204030204" charset="0"/>
                <a:cs typeface="Calibri" panose="020F0502020204030204" charset="0"/>
              </a:defRPr>
            </a:lvl1p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dt="0"/>
  <p:txStyles>
    <p:titleStyle>
      <a:lvl1pPr marL="0" lvl="0" indent="0" algn="ctr" defTabSz="685800" eaLnBrk="1" fontAlgn="base" latinLnBrk="0" hangingPunct="1">
        <a:spcBef>
          <a:spcPct val="0"/>
        </a:spcBef>
        <a:spcAft>
          <a:spcPct val="0"/>
        </a:spcAft>
        <a:buClr>
          <a:srgbClr val="000000"/>
        </a:buClr>
        <a:buNone/>
        <a:defRPr sz="3300" b="0" i="0" u="none" kern="1200" baseline="0">
          <a:solidFill>
            <a:schemeClr val="tx2"/>
          </a:solidFill>
          <a:latin typeface="+mj-lt"/>
          <a:ea typeface="Calibri" panose="020F0502020204030204" charset="0"/>
          <a:cs typeface="+mj-cs"/>
        </a:defRPr>
      </a:lvl1pPr>
    </p:titleStyle>
    <p:bodyStyle>
      <a:lvl1pPr marL="257175" lvl="0" indent="-256540" algn="l" defTabSz="685800" eaLnBrk="1" fontAlgn="base" latinLnBrk="0" hangingPunct="1">
        <a:spcBef>
          <a:spcPct val="15000"/>
        </a:spcBef>
        <a:spcAft>
          <a:spcPct val="0"/>
        </a:spcAft>
        <a:buChar char="•"/>
        <a:defRPr sz="2400" b="0" i="0" u="none" kern="1200" baseline="0">
          <a:solidFill>
            <a:schemeClr val="tx1"/>
          </a:solidFill>
          <a:latin typeface="+mn-lt"/>
          <a:ea typeface="Calibri" panose="020F0502020204030204" charset="0"/>
          <a:cs typeface="+mn-cs"/>
        </a:defRPr>
      </a:lvl1pPr>
      <a:lvl2pPr marL="557530" lvl="1" indent="-213995" algn="l" defTabSz="685800" eaLnBrk="1" fontAlgn="base" latinLnBrk="0" hangingPunct="1">
        <a:spcBef>
          <a:spcPct val="15000"/>
        </a:spcBef>
        <a:spcAft>
          <a:spcPct val="0"/>
        </a:spcAft>
        <a:buChar char="–"/>
        <a:defRPr sz="2100" b="0" i="0" u="none" kern="1200" baseline="0">
          <a:solidFill>
            <a:schemeClr val="tx1"/>
          </a:solidFill>
          <a:latin typeface="+mn-lt"/>
          <a:ea typeface="Calibri" panose="020F0502020204030204" charset="0"/>
          <a:cs typeface="+mn-cs"/>
        </a:defRPr>
      </a:lvl2pPr>
      <a:lvl3pPr marL="857250" lvl="2" indent="-170815" algn="l" defTabSz="685800" eaLnBrk="1" fontAlgn="base" latinLnBrk="0" hangingPunct="1">
        <a:spcBef>
          <a:spcPct val="15000"/>
        </a:spcBef>
        <a:spcAft>
          <a:spcPct val="0"/>
        </a:spcAft>
        <a:buChar char="•"/>
        <a:defRPr sz="1800" b="0" i="0" u="none" kern="1200" baseline="0">
          <a:solidFill>
            <a:schemeClr val="tx1"/>
          </a:solidFill>
          <a:latin typeface="+mn-lt"/>
          <a:ea typeface="Calibri" panose="020F0502020204030204" charset="0"/>
          <a:cs typeface="+mn-cs"/>
        </a:defRPr>
      </a:lvl3pPr>
      <a:lvl4pPr marL="1200150" lvl="3" indent="-170815" algn="l" defTabSz="685800" eaLnBrk="1" fontAlgn="base" latinLnBrk="0" hangingPunct="1">
        <a:spcBef>
          <a:spcPct val="15000"/>
        </a:spcBef>
        <a:spcAft>
          <a:spcPct val="0"/>
        </a:spcAft>
        <a:buChar char="–"/>
        <a:defRPr sz="1500" b="0" i="0" u="none" kern="1200" baseline="0">
          <a:solidFill>
            <a:schemeClr val="tx1"/>
          </a:solidFill>
          <a:latin typeface="+mn-lt"/>
          <a:ea typeface="Calibri" panose="020F0502020204030204" charset="0"/>
          <a:cs typeface="+mn-cs"/>
        </a:defRPr>
      </a:lvl4pPr>
      <a:lvl5pPr marL="1543050" lvl="4" indent="-170815" algn="l" defTabSz="685800" eaLnBrk="1" fontAlgn="base" latinLnBrk="0" hangingPunct="1">
        <a:spcBef>
          <a:spcPct val="15000"/>
        </a:spcBef>
        <a:spcAft>
          <a:spcPct val="0"/>
        </a:spcAft>
        <a:buChar char="»"/>
        <a:defRPr sz="1500" b="0" i="0" u="none" kern="1200" baseline="0">
          <a:solidFill>
            <a:schemeClr val="tx1"/>
          </a:solidFill>
          <a:latin typeface="+mn-lt"/>
          <a:ea typeface="Calibri" panose="020F0502020204030204" charset="0"/>
          <a:cs typeface="+mn-cs"/>
        </a:defRPr>
      </a:lvl5pPr>
      <a:lvl6pPr marL="1886585" lvl="5"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6pPr>
      <a:lvl7pPr marL="2229485" lvl="6"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7pPr>
      <a:lvl8pPr marL="2572385" lvl="7"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8pPr>
      <a:lvl9pPr marL="2915285" lvl="8"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9pPr>
    </p:bodyStyle>
    <p:otherStyle>
      <a:lvl1pPr marL="0" lvl="0" indent="0" algn="l" defTabSz="685800" eaLnBrk="1" fontAlgn="base" latinLnBrk="0" hangingPunct="1">
        <a:spcBef>
          <a:spcPct val="0"/>
        </a:spcBef>
        <a:spcAft>
          <a:spcPct val="0"/>
        </a:spcAft>
        <a:buNone/>
        <a:defRPr sz="1350" b="0" i="0" u="none" kern="1200" baseline="0">
          <a:solidFill>
            <a:schemeClr val="tx1"/>
          </a:solidFill>
          <a:latin typeface="+mn-lt"/>
          <a:ea typeface="+mn-ea"/>
          <a:cs typeface="+mn-cs"/>
        </a:defRPr>
      </a:lvl1pPr>
      <a:lvl2pPr marL="342900" lvl="1"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2pPr>
      <a:lvl3pPr marL="685800" lvl="2"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3pPr>
      <a:lvl4pPr marL="1028700" lvl="3"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4pPr>
      <a:lvl5pPr marL="1371600" lvl="4"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5pPr>
      <a:lvl6pPr marL="1714500" lvl="5"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6pPr>
      <a:lvl7pPr marL="2058035" lvl="6"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7pPr>
      <a:lvl8pPr marL="2400935" lvl="7"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8pPr>
      <a:lvl9pPr marL="2743835" lvl="8"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589" name="标题 1025"/>
          <p:cNvSpPr>
            <a:spLocks noGrp="1"/>
          </p:cNvSpPr>
          <p:nvPr>
            <p:ph type="title"/>
          </p:nvPr>
        </p:nvSpPr>
        <p:spPr>
          <a:xfrm>
            <a:off x="457200" y="206375"/>
            <a:ext cx="8229600" cy="857250"/>
          </a:xfrm>
          <a:prstGeom prst="rect">
            <a:avLst/>
          </a:prstGeom>
          <a:noFill/>
          <a:ln w="9525">
            <a:noFill/>
          </a:ln>
        </p:spPr>
        <p:txBody>
          <a:bodyPr anchor="ctr"/>
          <a:lstStyle/>
          <a:p>
            <a:pPr lvl="0"/>
            <a:r>
              <a:rPr lang="zh-CN" altLang="en-US"/>
              <a:t>单击此处编辑母版标题样式</a:t>
            </a:r>
          </a:p>
        </p:txBody>
      </p:sp>
      <p:sp>
        <p:nvSpPr>
          <p:cNvPr id="1048590" name="文本占位符 1026"/>
          <p:cNvSpPr>
            <a:spLocks noGrp="1"/>
          </p:cNvSpPr>
          <p:nvPr>
            <p:ph type="body"/>
          </p:nvPr>
        </p:nvSpPr>
        <p:spPr>
          <a:xfrm>
            <a:off x="457200" y="1200150"/>
            <a:ext cx="8229600" cy="3395663"/>
          </a:xfrm>
          <a:prstGeom prst="rect">
            <a:avLst/>
          </a:prstGeom>
          <a:noFill/>
          <a:ln w="9525">
            <a:noFill/>
          </a:ln>
        </p:spPr>
        <p:txBody>
          <a:bodyPr anchor="t"/>
          <a:lstStyle/>
          <a:p>
            <a:pPr lvl="0" indent="-257175"/>
            <a:r>
              <a:rPr lang="zh-CN" altLang="en-US"/>
              <a:t>单击此处编辑母版文本样式</a:t>
            </a:r>
          </a:p>
          <a:p>
            <a:pPr lvl="1" indent="-214630"/>
            <a:r>
              <a:rPr lang="zh-CN" altLang="en-US"/>
              <a:t>第二级</a:t>
            </a:r>
          </a:p>
          <a:p>
            <a:pPr lvl="2" indent="-171450"/>
            <a:r>
              <a:rPr lang="zh-CN" altLang="en-US"/>
              <a:t>第三级</a:t>
            </a:r>
          </a:p>
          <a:p>
            <a:pPr lvl="3" indent="-171450"/>
            <a:r>
              <a:rPr lang="zh-CN" altLang="en-US"/>
              <a:t>第四级</a:t>
            </a:r>
          </a:p>
          <a:p>
            <a:pPr lvl="4" indent="-171450"/>
            <a:r>
              <a:rPr lang="zh-CN" altLang="en-US"/>
              <a:t>第五级</a:t>
            </a:r>
          </a:p>
        </p:txBody>
      </p:sp>
      <p:sp>
        <p:nvSpPr>
          <p:cNvPr id="1048591" name="日期占位符 1027"/>
          <p:cNvSpPr>
            <a:spLocks noGrp="1"/>
          </p:cNvSpPr>
          <p:nvPr>
            <p:ph type="dt" sz="half" idx="2"/>
          </p:nvPr>
        </p:nvSpPr>
        <p:spPr>
          <a:xfrm>
            <a:off x="457200" y="4684713"/>
            <a:ext cx="2133600" cy="357188"/>
          </a:xfrm>
          <a:prstGeom prst="rect">
            <a:avLst/>
          </a:prstGeom>
          <a:noFill/>
          <a:ln w="9525">
            <a:noFill/>
            <a:miter/>
          </a:ln>
        </p:spPr>
        <p:txBody>
          <a:bodyPr/>
          <a:lstStyle>
            <a:lvl1pPr>
              <a:defRPr sz="1050">
                <a:ea typeface="Calibri" panose="020F0502020204030204" charset="0"/>
              </a:defRPr>
            </a:lvl1pPr>
          </a:lstStyle>
          <a:p>
            <a:pPr lvl="0" fontAlgn="base"/>
            <a:endParaRPr lang="zh-CN" altLang="en-US" strike="noStrike" noProof="1"/>
          </a:p>
        </p:txBody>
      </p:sp>
      <p:sp>
        <p:nvSpPr>
          <p:cNvPr id="1048592" name="页脚占位符 1028"/>
          <p:cNvSpPr>
            <a:spLocks noGrp="1"/>
          </p:cNvSpPr>
          <p:nvPr>
            <p:ph type="ftr" sz="quarter" idx="3"/>
          </p:nvPr>
        </p:nvSpPr>
        <p:spPr>
          <a:xfrm>
            <a:off x="3124200" y="4684713"/>
            <a:ext cx="2895600" cy="357188"/>
          </a:xfrm>
          <a:prstGeom prst="rect">
            <a:avLst/>
          </a:prstGeom>
          <a:noFill/>
          <a:ln w="9525">
            <a:noFill/>
            <a:miter/>
          </a:ln>
        </p:spPr>
        <p:txBody>
          <a:bodyPr/>
          <a:lstStyle>
            <a:lvl1pPr algn="ctr">
              <a:defRPr sz="1050">
                <a:ea typeface="Calibri" panose="020F0502020204030204" charset="0"/>
              </a:defRPr>
            </a:lvl1pPr>
          </a:lstStyle>
          <a:p>
            <a:pPr lvl="0" fontAlgn="base"/>
            <a:endParaRPr lang="zh-CN" strike="noStrike" noProof="1"/>
          </a:p>
        </p:txBody>
      </p:sp>
      <p:sp>
        <p:nvSpPr>
          <p:cNvPr id="1048593" name="灯片编号占位符 1029"/>
          <p:cNvSpPr>
            <a:spLocks noGrp="1"/>
          </p:cNvSpPr>
          <p:nvPr>
            <p:ph type="sldNum" sz="quarter" idx="4"/>
          </p:nvPr>
        </p:nvSpPr>
        <p:spPr>
          <a:xfrm>
            <a:off x="6553200" y="4684713"/>
            <a:ext cx="2133600" cy="357188"/>
          </a:xfrm>
          <a:prstGeom prst="rect">
            <a:avLst/>
          </a:prstGeom>
          <a:noFill/>
          <a:ln w="9525">
            <a:noFill/>
            <a:miter/>
          </a:ln>
        </p:spPr>
        <p:txBody>
          <a:bodyPr/>
          <a:lstStyle>
            <a:lvl1pPr algn="r">
              <a:defRPr sz="1050">
                <a:ea typeface="Calibri" panose="020F0502020204030204" charset="0"/>
                <a:cs typeface="Calibri" panose="020F0502020204030204" charset="0"/>
              </a:defRPr>
            </a:lvl1p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dt="0"/>
  <p:txStyles>
    <p:titleStyle>
      <a:lvl1pPr marL="0" lvl="0" indent="0" algn="ctr" defTabSz="685800" eaLnBrk="1" fontAlgn="base" latinLnBrk="0" hangingPunct="1">
        <a:spcBef>
          <a:spcPct val="0"/>
        </a:spcBef>
        <a:spcAft>
          <a:spcPct val="0"/>
        </a:spcAft>
        <a:buClr>
          <a:srgbClr val="000000"/>
        </a:buClr>
        <a:buNone/>
        <a:defRPr sz="3300" b="0" i="0" u="none" kern="1200" baseline="0">
          <a:solidFill>
            <a:schemeClr val="tx2"/>
          </a:solidFill>
          <a:latin typeface="+mj-lt"/>
          <a:ea typeface="Calibri" panose="020F0502020204030204" charset="0"/>
          <a:cs typeface="+mj-cs"/>
        </a:defRPr>
      </a:lvl1pPr>
    </p:titleStyle>
    <p:bodyStyle>
      <a:lvl1pPr marL="257175" lvl="0" indent="-256540" algn="l" defTabSz="685800" eaLnBrk="1" fontAlgn="base" latinLnBrk="0" hangingPunct="1">
        <a:spcBef>
          <a:spcPct val="15000"/>
        </a:spcBef>
        <a:spcAft>
          <a:spcPct val="0"/>
        </a:spcAft>
        <a:buChar char="•"/>
        <a:defRPr sz="2400" b="0" i="0" u="none" kern="1200" baseline="0">
          <a:solidFill>
            <a:schemeClr val="tx1"/>
          </a:solidFill>
          <a:latin typeface="+mn-lt"/>
          <a:ea typeface="Calibri" panose="020F0502020204030204" charset="0"/>
          <a:cs typeface="+mn-cs"/>
        </a:defRPr>
      </a:lvl1pPr>
      <a:lvl2pPr marL="557530" lvl="1" indent="-213995" algn="l" defTabSz="685800" eaLnBrk="1" fontAlgn="base" latinLnBrk="0" hangingPunct="1">
        <a:spcBef>
          <a:spcPct val="15000"/>
        </a:spcBef>
        <a:spcAft>
          <a:spcPct val="0"/>
        </a:spcAft>
        <a:buChar char="–"/>
        <a:defRPr sz="2100" b="0" i="0" u="none" kern="1200" baseline="0">
          <a:solidFill>
            <a:schemeClr val="tx1"/>
          </a:solidFill>
          <a:latin typeface="+mn-lt"/>
          <a:ea typeface="Calibri" panose="020F0502020204030204" charset="0"/>
          <a:cs typeface="+mn-cs"/>
        </a:defRPr>
      </a:lvl2pPr>
      <a:lvl3pPr marL="857250" lvl="2" indent="-170815" algn="l" defTabSz="685800" eaLnBrk="1" fontAlgn="base" latinLnBrk="0" hangingPunct="1">
        <a:spcBef>
          <a:spcPct val="15000"/>
        </a:spcBef>
        <a:spcAft>
          <a:spcPct val="0"/>
        </a:spcAft>
        <a:buChar char="•"/>
        <a:defRPr sz="1800" b="0" i="0" u="none" kern="1200" baseline="0">
          <a:solidFill>
            <a:schemeClr val="tx1"/>
          </a:solidFill>
          <a:latin typeface="+mn-lt"/>
          <a:ea typeface="Calibri" panose="020F0502020204030204" charset="0"/>
          <a:cs typeface="+mn-cs"/>
        </a:defRPr>
      </a:lvl3pPr>
      <a:lvl4pPr marL="1200150" lvl="3" indent="-170815" algn="l" defTabSz="685800" eaLnBrk="1" fontAlgn="base" latinLnBrk="0" hangingPunct="1">
        <a:spcBef>
          <a:spcPct val="15000"/>
        </a:spcBef>
        <a:spcAft>
          <a:spcPct val="0"/>
        </a:spcAft>
        <a:buChar char="–"/>
        <a:defRPr sz="1500" b="0" i="0" u="none" kern="1200" baseline="0">
          <a:solidFill>
            <a:schemeClr val="tx1"/>
          </a:solidFill>
          <a:latin typeface="+mn-lt"/>
          <a:ea typeface="Calibri" panose="020F0502020204030204" charset="0"/>
          <a:cs typeface="+mn-cs"/>
        </a:defRPr>
      </a:lvl4pPr>
      <a:lvl5pPr marL="1543050" lvl="4" indent="-170815" algn="l" defTabSz="685800" eaLnBrk="1" fontAlgn="base" latinLnBrk="0" hangingPunct="1">
        <a:spcBef>
          <a:spcPct val="15000"/>
        </a:spcBef>
        <a:spcAft>
          <a:spcPct val="0"/>
        </a:spcAft>
        <a:buChar char="»"/>
        <a:defRPr sz="1500" b="0" i="0" u="none" kern="1200" baseline="0">
          <a:solidFill>
            <a:schemeClr val="tx1"/>
          </a:solidFill>
          <a:latin typeface="+mn-lt"/>
          <a:ea typeface="Calibri" panose="020F0502020204030204" charset="0"/>
          <a:cs typeface="+mn-cs"/>
        </a:defRPr>
      </a:lvl5pPr>
      <a:lvl6pPr marL="1886585" lvl="5"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6pPr>
      <a:lvl7pPr marL="2229485" lvl="6"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7pPr>
      <a:lvl8pPr marL="2572385" lvl="7"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8pPr>
      <a:lvl9pPr marL="2915285" lvl="8"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9pPr>
    </p:bodyStyle>
    <p:otherStyle>
      <a:lvl1pPr marL="0" lvl="0" indent="0" algn="l" defTabSz="685800" eaLnBrk="1" fontAlgn="base" latinLnBrk="0" hangingPunct="1">
        <a:spcBef>
          <a:spcPct val="0"/>
        </a:spcBef>
        <a:spcAft>
          <a:spcPct val="0"/>
        </a:spcAft>
        <a:buNone/>
        <a:defRPr sz="1350" b="0" i="0" u="none" kern="1200" baseline="0">
          <a:solidFill>
            <a:schemeClr val="tx1"/>
          </a:solidFill>
          <a:latin typeface="+mn-lt"/>
          <a:ea typeface="+mn-ea"/>
          <a:cs typeface="+mn-cs"/>
        </a:defRPr>
      </a:lvl1pPr>
      <a:lvl2pPr marL="342900" lvl="1"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2pPr>
      <a:lvl3pPr marL="685800" lvl="2"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3pPr>
      <a:lvl4pPr marL="1028700" lvl="3"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4pPr>
      <a:lvl5pPr marL="1371600" lvl="4"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5pPr>
      <a:lvl6pPr marL="1714500" lvl="5"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6pPr>
      <a:lvl7pPr marL="2058035" lvl="6"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7pPr>
      <a:lvl8pPr marL="2400935" lvl="7"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8pPr>
      <a:lvl9pPr marL="2743835" lvl="8"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767" name="标题 1025"/>
          <p:cNvSpPr>
            <a:spLocks noGrp="1"/>
          </p:cNvSpPr>
          <p:nvPr>
            <p:ph type="title"/>
          </p:nvPr>
        </p:nvSpPr>
        <p:spPr>
          <a:xfrm>
            <a:off x="457200" y="206375"/>
            <a:ext cx="8229600" cy="857250"/>
          </a:xfrm>
          <a:prstGeom prst="rect">
            <a:avLst/>
          </a:prstGeom>
          <a:noFill/>
          <a:ln w="9525">
            <a:noFill/>
          </a:ln>
        </p:spPr>
        <p:txBody>
          <a:bodyPr anchor="ctr"/>
          <a:lstStyle/>
          <a:p>
            <a:pPr lvl="0"/>
            <a:r>
              <a:rPr lang="zh-CN" altLang="en-US"/>
              <a:t>单击此处编辑母版标题样式</a:t>
            </a:r>
          </a:p>
        </p:txBody>
      </p:sp>
      <p:sp>
        <p:nvSpPr>
          <p:cNvPr id="1048768" name="文本占位符 1026"/>
          <p:cNvSpPr>
            <a:spLocks noGrp="1"/>
          </p:cNvSpPr>
          <p:nvPr>
            <p:ph type="body"/>
          </p:nvPr>
        </p:nvSpPr>
        <p:spPr>
          <a:xfrm>
            <a:off x="457200" y="1200150"/>
            <a:ext cx="8229600" cy="3395663"/>
          </a:xfrm>
          <a:prstGeom prst="rect">
            <a:avLst/>
          </a:prstGeom>
          <a:noFill/>
          <a:ln w="9525">
            <a:noFill/>
          </a:ln>
        </p:spPr>
        <p:txBody>
          <a:bodyPr anchor="t"/>
          <a:lstStyle/>
          <a:p>
            <a:pPr lvl="0" indent="-257175"/>
            <a:r>
              <a:rPr lang="zh-CN" altLang="en-US"/>
              <a:t>单击此处编辑母版文本样式</a:t>
            </a:r>
          </a:p>
          <a:p>
            <a:pPr lvl="1" indent="-214630"/>
            <a:r>
              <a:rPr lang="zh-CN" altLang="en-US"/>
              <a:t>第二级</a:t>
            </a:r>
          </a:p>
          <a:p>
            <a:pPr lvl="2" indent="-171450"/>
            <a:r>
              <a:rPr lang="zh-CN" altLang="en-US"/>
              <a:t>第三级</a:t>
            </a:r>
          </a:p>
          <a:p>
            <a:pPr lvl="3" indent="-171450"/>
            <a:r>
              <a:rPr lang="zh-CN" altLang="en-US"/>
              <a:t>第四级</a:t>
            </a:r>
          </a:p>
          <a:p>
            <a:pPr lvl="4" indent="-171450"/>
            <a:r>
              <a:rPr lang="zh-CN" altLang="en-US"/>
              <a:t>第五级</a:t>
            </a:r>
          </a:p>
        </p:txBody>
      </p:sp>
      <p:sp>
        <p:nvSpPr>
          <p:cNvPr id="1048769" name="日期占位符 1027"/>
          <p:cNvSpPr>
            <a:spLocks noGrp="1"/>
          </p:cNvSpPr>
          <p:nvPr>
            <p:ph type="dt" sz="half" idx="2"/>
          </p:nvPr>
        </p:nvSpPr>
        <p:spPr>
          <a:xfrm>
            <a:off x="457200" y="4684713"/>
            <a:ext cx="2133600" cy="357188"/>
          </a:xfrm>
          <a:prstGeom prst="rect">
            <a:avLst/>
          </a:prstGeom>
          <a:noFill/>
          <a:ln w="9525">
            <a:noFill/>
            <a:miter/>
          </a:ln>
        </p:spPr>
        <p:txBody>
          <a:bodyPr/>
          <a:lstStyle>
            <a:lvl1pPr>
              <a:defRPr sz="1050">
                <a:ea typeface="Calibri" panose="020F0502020204030204" charset="0"/>
              </a:defRPr>
            </a:lvl1pPr>
          </a:lstStyle>
          <a:p>
            <a:pPr lvl="0" fontAlgn="base"/>
            <a:endParaRPr lang="zh-CN" altLang="en-US" strike="noStrike" noProof="1"/>
          </a:p>
        </p:txBody>
      </p:sp>
      <p:sp>
        <p:nvSpPr>
          <p:cNvPr id="1048770" name="页脚占位符 1028"/>
          <p:cNvSpPr>
            <a:spLocks noGrp="1"/>
          </p:cNvSpPr>
          <p:nvPr>
            <p:ph type="ftr" sz="quarter" idx="3"/>
          </p:nvPr>
        </p:nvSpPr>
        <p:spPr>
          <a:xfrm>
            <a:off x="3124200" y="4684713"/>
            <a:ext cx="2895600" cy="357188"/>
          </a:xfrm>
          <a:prstGeom prst="rect">
            <a:avLst/>
          </a:prstGeom>
          <a:noFill/>
          <a:ln w="9525">
            <a:noFill/>
            <a:miter/>
          </a:ln>
        </p:spPr>
        <p:txBody>
          <a:bodyPr/>
          <a:lstStyle>
            <a:lvl1pPr algn="ctr">
              <a:defRPr sz="1050">
                <a:ea typeface="Calibri" panose="020F0502020204030204" charset="0"/>
              </a:defRPr>
            </a:lvl1pPr>
          </a:lstStyle>
          <a:p>
            <a:pPr lvl="0" fontAlgn="base"/>
            <a:endParaRPr lang="zh-CN" strike="noStrike" noProof="1"/>
          </a:p>
        </p:txBody>
      </p:sp>
      <p:sp>
        <p:nvSpPr>
          <p:cNvPr id="1048771" name="灯片编号占位符 1029"/>
          <p:cNvSpPr>
            <a:spLocks noGrp="1"/>
          </p:cNvSpPr>
          <p:nvPr>
            <p:ph type="sldNum" sz="quarter" idx="4"/>
          </p:nvPr>
        </p:nvSpPr>
        <p:spPr>
          <a:xfrm>
            <a:off x="6553200" y="4684713"/>
            <a:ext cx="2133600" cy="357188"/>
          </a:xfrm>
          <a:prstGeom prst="rect">
            <a:avLst/>
          </a:prstGeom>
          <a:noFill/>
          <a:ln w="9525">
            <a:noFill/>
            <a:miter/>
          </a:ln>
        </p:spPr>
        <p:txBody>
          <a:bodyPr/>
          <a:lstStyle>
            <a:lvl1pPr algn="r">
              <a:defRPr sz="1050">
                <a:ea typeface="Calibri" panose="020F0502020204030204" charset="0"/>
                <a:cs typeface="Calibri" panose="020F0502020204030204" charset="0"/>
              </a:defRPr>
            </a:lvl1p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dt="0"/>
  <p:txStyles>
    <p:titleStyle>
      <a:lvl1pPr marL="0" lvl="0" indent="0" algn="ctr" defTabSz="685800" eaLnBrk="1" fontAlgn="base" latinLnBrk="0" hangingPunct="1">
        <a:spcBef>
          <a:spcPct val="0"/>
        </a:spcBef>
        <a:spcAft>
          <a:spcPct val="0"/>
        </a:spcAft>
        <a:buClr>
          <a:srgbClr val="000000"/>
        </a:buClr>
        <a:buNone/>
        <a:defRPr sz="3300" b="0" i="0" u="none" kern="1200" baseline="0">
          <a:solidFill>
            <a:schemeClr val="tx2"/>
          </a:solidFill>
          <a:latin typeface="+mj-lt"/>
          <a:ea typeface="Calibri" panose="020F0502020204030204" charset="0"/>
          <a:cs typeface="+mj-cs"/>
        </a:defRPr>
      </a:lvl1pPr>
    </p:titleStyle>
    <p:bodyStyle>
      <a:lvl1pPr marL="257175" lvl="0" indent="-256540" algn="l" defTabSz="685800" eaLnBrk="1" fontAlgn="base" latinLnBrk="0" hangingPunct="1">
        <a:spcBef>
          <a:spcPct val="15000"/>
        </a:spcBef>
        <a:spcAft>
          <a:spcPct val="0"/>
        </a:spcAft>
        <a:buChar char="•"/>
        <a:defRPr sz="2400" b="0" i="0" u="none" kern="1200" baseline="0">
          <a:solidFill>
            <a:schemeClr val="tx1"/>
          </a:solidFill>
          <a:latin typeface="+mn-lt"/>
          <a:ea typeface="Calibri" panose="020F0502020204030204" charset="0"/>
          <a:cs typeface="+mn-cs"/>
        </a:defRPr>
      </a:lvl1pPr>
      <a:lvl2pPr marL="557530" lvl="1" indent="-213995" algn="l" defTabSz="685800" eaLnBrk="1" fontAlgn="base" latinLnBrk="0" hangingPunct="1">
        <a:spcBef>
          <a:spcPct val="15000"/>
        </a:spcBef>
        <a:spcAft>
          <a:spcPct val="0"/>
        </a:spcAft>
        <a:buChar char="–"/>
        <a:defRPr sz="2100" b="0" i="0" u="none" kern="1200" baseline="0">
          <a:solidFill>
            <a:schemeClr val="tx1"/>
          </a:solidFill>
          <a:latin typeface="+mn-lt"/>
          <a:ea typeface="Calibri" panose="020F0502020204030204" charset="0"/>
          <a:cs typeface="+mn-cs"/>
        </a:defRPr>
      </a:lvl2pPr>
      <a:lvl3pPr marL="857250" lvl="2" indent="-170815" algn="l" defTabSz="685800" eaLnBrk="1" fontAlgn="base" latinLnBrk="0" hangingPunct="1">
        <a:spcBef>
          <a:spcPct val="15000"/>
        </a:spcBef>
        <a:spcAft>
          <a:spcPct val="0"/>
        </a:spcAft>
        <a:buChar char="•"/>
        <a:defRPr sz="1800" b="0" i="0" u="none" kern="1200" baseline="0">
          <a:solidFill>
            <a:schemeClr val="tx1"/>
          </a:solidFill>
          <a:latin typeface="+mn-lt"/>
          <a:ea typeface="Calibri" panose="020F0502020204030204" charset="0"/>
          <a:cs typeface="+mn-cs"/>
        </a:defRPr>
      </a:lvl3pPr>
      <a:lvl4pPr marL="1200150" lvl="3" indent="-170815" algn="l" defTabSz="685800" eaLnBrk="1" fontAlgn="base" latinLnBrk="0" hangingPunct="1">
        <a:spcBef>
          <a:spcPct val="15000"/>
        </a:spcBef>
        <a:spcAft>
          <a:spcPct val="0"/>
        </a:spcAft>
        <a:buChar char="–"/>
        <a:defRPr sz="1500" b="0" i="0" u="none" kern="1200" baseline="0">
          <a:solidFill>
            <a:schemeClr val="tx1"/>
          </a:solidFill>
          <a:latin typeface="+mn-lt"/>
          <a:ea typeface="Calibri" panose="020F0502020204030204" charset="0"/>
          <a:cs typeface="+mn-cs"/>
        </a:defRPr>
      </a:lvl4pPr>
      <a:lvl5pPr marL="1543050" lvl="4" indent="-170815" algn="l" defTabSz="685800" eaLnBrk="1" fontAlgn="base" latinLnBrk="0" hangingPunct="1">
        <a:spcBef>
          <a:spcPct val="15000"/>
        </a:spcBef>
        <a:spcAft>
          <a:spcPct val="0"/>
        </a:spcAft>
        <a:buChar char="»"/>
        <a:defRPr sz="1500" b="0" i="0" u="none" kern="1200" baseline="0">
          <a:solidFill>
            <a:schemeClr val="tx1"/>
          </a:solidFill>
          <a:latin typeface="+mn-lt"/>
          <a:ea typeface="Calibri" panose="020F0502020204030204" charset="0"/>
          <a:cs typeface="+mn-cs"/>
        </a:defRPr>
      </a:lvl5pPr>
      <a:lvl6pPr marL="1886585" lvl="5"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6pPr>
      <a:lvl7pPr marL="2229485" lvl="6"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7pPr>
      <a:lvl8pPr marL="2572385" lvl="7"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8pPr>
      <a:lvl9pPr marL="2915285" lvl="8"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9pPr>
    </p:bodyStyle>
    <p:otherStyle>
      <a:lvl1pPr marL="0" lvl="0" indent="0" algn="l" defTabSz="685800" eaLnBrk="1" fontAlgn="base" latinLnBrk="0" hangingPunct="1">
        <a:spcBef>
          <a:spcPct val="0"/>
        </a:spcBef>
        <a:spcAft>
          <a:spcPct val="0"/>
        </a:spcAft>
        <a:buNone/>
        <a:defRPr sz="1350" b="0" i="0" u="none" kern="1200" baseline="0">
          <a:solidFill>
            <a:schemeClr val="tx1"/>
          </a:solidFill>
          <a:latin typeface="+mn-lt"/>
          <a:ea typeface="+mn-ea"/>
          <a:cs typeface="+mn-cs"/>
        </a:defRPr>
      </a:lvl1pPr>
      <a:lvl2pPr marL="342900" lvl="1"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2pPr>
      <a:lvl3pPr marL="685800" lvl="2"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3pPr>
      <a:lvl4pPr marL="1028700" lvl="3"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4pPr>
      <a:lvl5pPr marL="1371600" lvl="4"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5pPr>
      <a:lvl6pPr marL="1714500" lvl="5"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6pPr>
      <a:lvl7pPr marL="2058035" lvl="6"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7pPr>
      <a:lvl8pPr marL="2400935" lvl="7"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8pPr>
      <a:lvl9pPr marL="2743835" lvl="8"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8" Type="http://schemas.openxmlformats.org/officeDocument/2006/relationships/hyperlink" Target="https://www.researchgate.net/profile/elaheh-yadegaridehkordi/publication/341190360_comrap_2018/links/5eb2ec0b45851523bd4708f1/comrap-2018.pdf%23page=43" TargetMode="External"/><Relationship Id="rId3" Type="http://schemas.openxmlformats.org/officeDocument/2006/relationships/hyperlink" Target="https://cpdonline.co.uk/knowledge-base/business/reducing-absenteeism-in-the-workplace/" TargetMode="External"/><Relationship Id="rId7" Type="http://schemas.openxmlformats.org/officeDocument/2006/relationships/hyperlink" Target="https://www.statista.com/statistics/1133968/causes-of-long-term-absence-in-the-uk/" TargetMode="External"/><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hyperlink" Target="https://www.saviom.com/blog/how-to-reduce-absenteeism-workplace/" TargetMode="External"/><Relationship Id="rId5" Type="http://schemas.openxmlformats.org/officeDocument/2006/relationships/hyperlink" Target="https://www.bmj.com/content/368/bmj.m850.full" TargetMode="External"/><Relationship Id="rId4" Type="http://schemas.openxmlformats.org/officeDocument/2006/relationships/hyperlink" Target="https://www.clutejournals.com/index.php/iber/article/view/96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2" name="TextBox 1048611"/>
          <p:cNvSpPr txBox="1"/>
          <p:nvPr/>
        </p:nvSpPr>
        <p:spPr>
          <a:xfrm>
            <a:off x="457200" y="206375"/>
            <a:ext cx="8229600" cy="857250"/>
          </a:xfrm>
          <a:prstGeom prst="rect">
            <a:avLst/>
          </a:prstGeom>
          <a:noFill/>
          <a:ln w="9525">
            <a:noFill/>
          </a:ln>
        </p:spPr>
        <p:txBody>
          <a:bodyPr rtlCol="0" anchor="ctr">
            <a:normAutofit/>
          </a:bodyPr>
          <a:lstStyle/>
          <a:p>
            <a:pPr algn="ctr" defTabSz="685800">
              <a:lnSpc>
                <a:spcPct val="90000"/>
              </a:lnSpc>
              <a:spcAft>
                <a:spcPts val="600"/>
              </a:spcAft>
              <a:buClr>
                <a:srgbClr val="000000"/>
              </a:buClr>
            </a:pPr>
            <a:r>
              <a:rPr lang="zh-CN" altLang="en-US" sz="2100" b="0" i="0" u="none" kern="1200" baseline="0" noProof="1">
                <a:solidFill>
                  <a:schemeClr val="tx2"/>
                </a:solidFill>
                <a:effectLst>
                  <a:outerShdw blurRad="38100" dist="38100" dir="2700000" algn="br" rotWithShape="0">
                    <a:srgbClr val="000000"/>
                  </a:outerShdw>
                </a:effectLst>
                <a:latin typeface="+mj-lt"/>
                <a:ea typeface="Calibri" panose="020F0502020204030204" charset="0"/>
                <a:cs typeface="+mj-cs"/>
              </a:rPr>
              <a:t>An Analysis of the Impacts, Causes, and Solutions to Staff Absenteeism at Mid Cheshire Hospitals NHS Foundation Trust:  </a:t>
            </a:r>
          </a:p>
        </p:txBody>
      </p:sp>
      <p:pic>
        <p:nvPicPr>
          <p:cNvPr id="2097156" name="Picture 2097155"/>
          <p:cNvPicPr>
            <a:picLocks/>
          </p:cNvPicPr>
          <p:nvPr/>
        </p:nvPicPr>
        <p:blipFill>
          <a:blip r:embed="rId2"/>
          <a:stretch>
            <a:fillRect/>
          </a:stretch>
        </p:blipFill>
        <p:spPr>
          <a:xfrm>
            <a:off x="126695" y="2877742"/>
            <a:ext cx="4032510" cy="2265758"/>
          </a:xfrm>
          <a:prstGeom prst="rect">
            <a:avLst/>
          </a:prstGeom>
          <a:noFill/>
        </p:spPr>
      </p:pic>
      <p:sp>
        <p:nvSpPr>
          <p:cNvPr id="1048613" name="TextBox 1048612"/>
          <p:cNvSpPr txBox="1"/>
          <p:nvPr/>
        </p:nvSpPr>
        <p:spPr>
          <a:xfrm>
            <a:off x="4263529" y="1410160"/>
            <a:ext cx="4671488" cy="3754750"/>
          </a:xfrm>
          <a:prstGeom prst="rect">
            <a:avLst/>
          </a:prstGeom>
          <a:noFill/>
          <a:ln w="9525">
            <a:noFill/>
          </a:ln>
        </p:spPr>
        <p:txBody>
          <a:bodyPr rtlCol="0" anchor="t">
            <a:normAutofit/>
          </a:bodyPr>
          <a:lstStyle/>
          <a:p>
            <a:pPr defTabSz="685800">
              <a:spcBef>
                <a:spcPct val="15000"/>
              </a:spcBef>
            </a:pPr>
            <a:r>
              <a:rPr lang="en-GB" altLang="zh-CN" sz="2400" noProof="1">
                <a:latin typeface="+mn-lt"/>
              </a:rPr>
              <a:t>Problem solving and Decision making BMSW-4004</a:t>
            </a:r>
          </a:p>
          <a:p>
            <a:pPr defTabSz="685800">
              <a:spcBef>
                <a:spcPct val="15000"/>
              </a:spcBef>
            </a:pPr>
            <a:r>
              <a:rPr lang="zh-CN" altLang="en-US" sz="2400" noProof="1">
                <a:latin typeface="+mn-lt"/>
              </a:rPr>
              <a:t>Student Name:Ion-Sotir Gugoi</a:t>
            </a:r>
          </a:p>
          <a:p>
            <a:pPr defTabSz="685800">
              <a:spcBef>
                <a:spcPct val="15000"/>
              </a:spcBef>
            </a:pPr>
            <a:r>
              <a:rPr lang="zh-CN" altLang="en-US" sz="2400" noProof="1">
                <a:latin typeface="+mn-lt"/>
              </a:rPr>
              <a:t>Student Number:2113008 </a:t>
            </a:r>
          </a:p>
          <a:p>
            <a:pPr defTabSz="685800">
              <a:spcBef>
                <a:spcPct val="15000"/>
              </a:spcBef>
            </a:pPr>
            <a:r>
              <a:rPr lang="zh-CN" altLang="en-US" sz="2400" noProof="1">
                <a:latin typeface="+mn-lt"/>
              </a:rPr>
              <a:t>Lecturer name:</a:t>
            </a:r>
            <a:r>
              <a:rPr lang="en-GB" altLang="zh-CN" sz="2400" noProof="1">
                <a:latin typeface="+mn-lt"/>
              </a:rPr>
              <a:t>Md.</a:t>
            </a:r>
            <a:r>
              <a:rPr lang="zh-CN" altLang="en-US" sz="2400" noProof="1">
                <a:latin typeface="+mn-lt"/>
              </a:rPr>
              <a:t>Nazmul Hassan  </a:t>
            </a:r>
          </a:p>
        </p:txBody>
      </p:sp>
      <p:pic>
        <p:nvPicPr>
          <p:cNvPr id="3" name="Picture 2" descr="A person wearing a black shirt&#10;&#10;Description automatically generated with medium confidence">
            <a:extLst>
              <a:ext uri="{FF2B5EF4-FFF2-40B4-BE49-F238E27FC236}">
                <a16:creationId xmlns:a16="http://schemas.microsoft.com/office/drawing/2014/main" id="{97111BE1-95F2-4CE9-B8F2-587D95052E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3265" y="1236782"/>
            <a:ext cx="1219370" cy="1629002"/>
          </a:xfrm>
          <a:prstGeom prst="rect">
            <a:avLst/>
          </a:prstGeom>
        </p:spPr>
      </p:pic>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1048614" name="TextBox 1048613"/>
          <p:cNvSpPr txBox="1"/>
          <p:nvPr/>
        </p:nvSpPr>
        <p:spPr>
          <a:xfrm>
            <a:off x="0" y="1393576"/>
            <a:ext cx="8750338" cy="3046988"/>
          </a:xfrm>
          <a:prstGeom prst="rect">
            <a:avLst/>
          </a:prstGeom>
        </p:spPr>
        <p:txBody>
          <a:bodyPr wrap="square" rtlCol="0">
            <a:spAutoFit/>
          </a:bodyPr>
          <a:lstStyle/>
          <a:p>
            <a:pPr marL="457200" indent="-457200">
              <a:buFont typeface="Wingdings" charset="2"/>
              <a:buChar char="u"/>
            </a:pPr>
            <a:r>
              <a:rPr lang="en-US" sz="2400" dirty="0">
                <a:solidFill>
                  <a:srgbClr val="000000"/>
                </a:solidFill>
              </a:rPr>
              <a:t>Absenteeism - Habitual or frequent lack of attendance (does not entail authorized absences) (</a:t>
            </a:r>
            <a:r>
              <a:rPr lang="en-US" sz="2400" dirty="0" err="1">
                <a:solidFill>
                  <a:srgbClr val="000000"/>
                </a:solidFill>
              </a:rPr>
              <a:t>Kandemir</a:t>
            </a:r>
            <a:r>
              <a:rPr lang="en-US" sz="2400" dirty="0">
                <a:solidFill>
                  <a:srgbClr val="000000"/>
                </a:solidFill>
              </a:rPr>
              <a:t> and </a:t>
            </a:r>
            <a:r>
              <a:rPr lang="en-US" sz="2400" dirty="0" err="1">
                <a:solidFill>
                  <a:srgbClr val="000000"/>
                </a:solidFill>
              </a:rPr>
              <a:t>Şahin</a:t>
            </a:r>
            <a:r>
              <a:rPr lang="en-US" sz="2400" dirty="0">
                <a:solidFill>
                  <a:srgbClr val="000000"/>
                </a:solidFill>
              </a:rPr>
              <a:t>, 2017). Absenteeism is a major human resources problem facing many organizations.</a:t>
            </a:r>
          </a:p>
          <a:p>
            <a:pPr marL="457200" indent="-457200">
              <a:buFont typeface="Wingdings" charset="2"/>
              <a:buChar char="u"/>
            </a:pPr>
            <a:r>
              <a:rPr lang="en-US" sz="2400" dirty="0">
                <a:solidFill>
                  <a:srgbClr val="000000"/>
                </a:solidFill>
              </a:rPr>
              <a:t>In this presentation, I am going to discuss the causes of absenteeism among employees at </a:t>
            </a:r>
            <a:r>
              <a:rPr lang="en-US" sz="2400" dirty="0">
                <a:solidFill>
                  <a:srgbClr val="02A5E3"/>
                </a:solidFill>
                <a:effectLst>
                  <a:outerShdw blurRad="38100" dist="38100" dir="2700000" algn="br" rotWithShape="0">
                    <a:srgbClr val="000000"/>
                  </a:outerShdw>
                </a:effectLst>
              </a:rPr>
              <a:t>Mid Cheshire Hospitals NHS Foundation Trust, i</a:t>
            </a:r>
            <a:r>
              <a:rPr lang="en-US" sz="2400" dirty="0">
                <a:solidFill>
                  <a:srgbClr val="000000"/>
                </a:solidFill>
              </a:rPr>
              <a:t>mpacts, and evaluate the solutions using a Grid analysis.   </a:t>
            </a:r>
          </a:p>
        </p:txBody>
      </p:sp>
      <p:sp>
        <p:nvSpPr>
          <p:cNvPr id="1048615" name="TextBox 1048614"/>
          <p:cNvSpPr txBox="1"/>
          <p:nvPr/>
        </p:nvSpPr>
        <p:spPr>
          <a:xfrm>
            <a:off x="3590194" y="402887"/>
            <a:ext cx="4000000" cy="574040"/>
          </a:xfrm>
          <a:prstGeom prst="rect">
            <a:avLst/>
          </a:prstGeom>
        </p:spPr>
        <p:txBody>
          <a:bodyPr wrap="square" rtlCol="0">
            <a:spAutoFit/>
          </a:bodyPr>
          <a:lstStyle/>
          <a:p>
            <a:pPr algn="ctr"/>
            <a:r>
              <a:rPr lang="en-US" sz="3200" b="1">
                <a:solidFill>
                  <a:srgbClr val="02A5E3"/>
                </a:solidFill>
                <a:effectLst>
                  <a:outerShdw blurRad="38100" dist="38100" dir="2700000" algn="br" rotWithShape="0">
                    <a:srgbClr val="000000"/>
                  </a:outerShdw>
                </a:effectLst>
              </a:rPr>
              <a:t>Introduction</a:t>
            </a:r>
          </a:p>
        </p:txBody>
      </p:sp>
      <p:pic>
        <p:nvPicPr>
          <p:cNvPr id="2097157" name="Picture 2097156"/>
          <p:cNvPicPr>
            <a:picLocks/>
          </p:cNvPicPr>
          <p:nvPr/>
        </p:nvPicPr>
        <p:blipFill>
          <a:blip r:embed="rId4"/>
          <a:stretch>
            <a:fillRect/>
          </a:stretch>
        </p:blipFill>
        <p:spPr>
          <a:xfrm>
            <a:off x="129110" y="62903"/>
            <a:ext cx="3675351" cy="1330673"/>
          </a:xfrm>
          <a:prstGeom prst="rect">
            <a:avLst/>
          </a:prstGeom>
        </p:spPr>
      </p:pic>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1048617" name="TextBox 1048616"/>
          <p:cNvSpPr txBox="1"/>
          <p:nvPr/>
        </p:nvSpPr>
        <p:spPr>
          <a:xfrm>
            <a:off x="955330" y="166111"/>
            <a:ext cx="6847705" cy="1056640"/>
          </a:xfrm>
          <a:prstGeom prst="rect">
            <a:avLst/>
          </a:prstGeom>
        </p:spPr>
        <p:txBody>
          <a:bodyPr wrap="square" rtlCol="0">
            <a:spAutoFit/>
          </a:bodyPr>
          <a:lstStyle/>
          <a:p>
            <a:pPr algn="ctr"/>
            <a:r>
              <a:rPr lang="en-US" sz="3200" b="1">
                <a:solidFill>
                  <a:srgbClr val="02A5E3"/>
                </a:solidFill>
                <a:effectLst>
                  <a:outerShdw blurRad="38100" dist="38100" dir="2700000" algn="br" rotWithShape="0">
                    <a:srgbClr val="000000"/>
                  </a:outerShdw>
                </a:effectLst>
              </a:rPr>
              <a:t>Impacts of Absenteeism on employees</a:t>
            </a:r>
          </a:p>
        </p:txBody>
      </p:sp>
      <p:sp>
        <p:nvSpPr>
          <p:cNvPr id="1048618" name="TextBox 1048617"/>
          <p:cNvSpPr txBox="1"/>
          <p:nvPr/>
        </p:nvSpPr>
        <p:spPr>
          <a:xfrm>
            <a:off x="523790" y="1429426"/>
            <a:ext cx="7279244" cy="1938992"/>
          </a:xfrm>
          <a:prstGeom prst="rect">
            <a:avLst/>
          </a:prstGeom>
        </p:spPr>
        <p:txBody>
          <a:bodyPr wrap="square" rtlCol="0">
            <a:spAutoFit/>
          </a:bodyPr>
          <a:lstStyle/>
          <a:p>
            <a:pPr marL="457200" indent="-457200">
              <a:buFont typeface="Wingdings" charset="2"/>
              <a:buChar char="u"/>
            </a:pPr>
            <a:r>
              <a:rPr lang="en-US" sz="2400" dirty="0">
                <a:solidFill>
                  <a:srgbClr val="000000"/>
                </a:solidFill>
              </a:rPr>
              <a:t>Loss of pay for their time-off.</a:t>
            </a:r>
          </a:p>
          <a:p>
            <a:pPr marL="457200" indent="-457200">
              <a:buFont typeface="Wingdings" charset="2"/>
              <a:buChar char="u"/>
            </a:pPr>
            <a:r>
              <a:rPr lang="en-US" sz="2400" dirty="0">
                <a:solidFill>
                  <a:srgbClr val="000000"/>
                </a:solidFill>
              </a:rPr>
              <a:t>High possibility of being dismissed.</a:t>
            </a:r>
          </a:p>
          <a:p>
            <a:pPr marL="457200" indent="-457200">
              <a:buFont typeface="Wingdings" charset="2"/>
              <a:buChar char="u"/>
            </a:pPr>
            <a:r>
              <a:rPr lang="en-US" sz="2400" dirty="0">
                <a:solidFill>
                  <a:srgbClr val="000000"/>
                </a:solidFill>
              </a:rPr>
              <a:t>Reduced productivity</a:t>
            </a:r>
          </a:p>
          <a:p>
            <a:pPr marL="457200" indent="-457200">
              <a:buFont typeface="Wingdings" charset="2"/>
              <a:buChar char="u"/>
            </a:pPr>
            <a:r>
              <a:rPr lang="en-US" sz="2400" dirty="0">
                <a:solidFill>
                  <a:srgbClr val="000000"/>
                </a:solidFill>
              </a:rPr>
              <a:t>Work overload for remaining co-workers (</a:t>
            </a:r>
            <a:r>
              <a:rPr lang="en-US" sz="2400" dirty="0" err="1">
                <a:solidFill>
                  <a:srgbClr val="000000"/>
                </a:solidFill>
              </a:rPr>
              <a:t>Mbombi</a:t>
            </a:r>
            <a:r>
              <a:rPr lang="en-US" sz="2400" dirty="0">
                <a:solidFill>
                  <a:srgbClr val="000000"/>
                </a:solidFill>
              </a:rPr>
              <a:t> et al., 2018)</a:t>
            </a:r>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Title 1048619"/>
          <p:cNvSpPr>
            <a:spLocks noGrp="1"/>
          </p:cNvSpPr>
          <p:nvPr>
            <p:ph type="title"/>
          </p:nvPr>
        </p:nvSpPr>
        <p:spPr>
          <a:xfrm>
            <a:off x="568037" y="635000"/>
            <a:ext cx="8229600" cy="857250"/>
          </a:xfrm>
        </p:spPr>
        <p:txBody>
          <a:bodyPr/>
          <a:lstStyle/>
          <a:p>
            <a:r>
              <a:rPr lang="en-US" sz="3200" b="1" dirty="0">
                <a:solidFill>
                  <a:srgbClr val="02A5E3"/>
                </a:solidFill>
                <a:effectLst>
                  <a:outerShdw blurRad="38100" dist="38100" dir="2700000" algn="br" rotWithShape="0">
                    <a:srgbClr val="000000"/>
                  </a:outerShdw>
                </a:effectLst>
              </a:rPr>
              <a:t>Impact of Absenteeism on the organization</a:t>
            </a:r>
          </a:p>
        </p:txBody>
      </p:sp>
      <p:sp>
        <p:nvSpPr>
          <p:cNvPr id="1048621" name="TextBox 1048620"/>
          <p:cNvSpPr txBox="1"/>
          <p:nvPr/>
        </p:nvSpPr>
        <p:spPr>
          <a:xfrm>
            <a:off x="865051" y="1771996"/>
            <a:ext cx="7413897" cy="1938992"/>
          </a:xfrm>
          <a:prstGeom prst="rect">
            <a:avLst/>
          </a:prstGeom>
        </p:spPr>
        <p:txBody>
          <a:bodyPr wrap="square" rtlCol="0">
            <a:spAutoFit/>
          </a:bodyPr>
          <a:lstStyle/>
          <a:p>
            <a:pPr marL="457200" indent="-457200">
              <a:buFont typeface="Wingdings" charset="2"/>
              <a:buChar char="u"/>
            </a:pPr>
            <a:r>
              <a:rPr lang="en-US" sz="2400" dirty="0">
                <a:solidFill>
                  <a:srgbClr val="000000"/>
                </a:solidFill>
              </a:rPr>
              <a:t>High </a:t>
            </a:r>
            <a:r>
              <a:rPr lang="en-US" sz="2400" dirty="0" err="1">
                <a:solidFill>
                  <a:srgbClr val="000000"/>
                </a:solidFill>
              </a:rPr>
              <a:t>labour</a:t>
            </a:r>
            <a:r>
              <a:rPr lang="en-US" sz="2400" dirty="0">
                <a:solidFill>
                  <a:srgbClr val="000000"/>
                </a:solidFill>
              </a:rPr>
              <a:t> costs if the hospital needs to recruit replacement temporary workers.</a:t>
            </a:r>
          </a:p>
          <a:p>
            <a:pPr marL="457200" indent="-457200">
              <a:buFont typeface="Wingdings" charset="2"/>
              <a:buChar char="u"/>
            </a:pPr>
            <a:r>
              <a:rPr lang="en-US" sz="2400" dirty="0">
                <a:solidFill>
                  <a:srgbClr val="000000"/>
                </a:solidFill>
              </a:rPr>
              <a:t>Understaffing can contribute to poor  health services delivery (</a:t>
            </a:r>
            <a:r>
              <a:rPr lang="en-US" sz="2400" dirty="0" err="1">
                <a:solidFill>
                  <a:srgbClr val="000000"/>
                </a:solidFill>
              </a:rPr>
              <a:t>Kandemir</a:t>
            </a:r>
            <a:r>
              <a:rPr lang="en-US" sz="2400" dirty="0">
                <a:solidFill>
                  <a:srgbClr val="000000"/>
                </a:solidFill>
              </a:rPr>
              <a:t> and </a:t>
            </a:r>
            <a:r>
              <a:rPr lang="en-US" sz="2400" dirty="0" err="1">
                <a:solidFill>
                  <a:srgbClr val="000000"/>
                </a:solidFill>
              </a:rPr>
              <a:t>Şahin</a:t>
            </a:r>
            <a:r>
              <a:rPr lang="en-US" sz="2400" dirty="0">
                <a:solidFill>
                  <a:srgbClr val="000000"/>
                </a:solidFill>
              </a:rPr>
              <a:t>, 2017)</a:t>
            </a:r>
          </a:p>
          <a:p>
            <a:pPr marL="457200" indent="-457200">
              <a:buFont typeface="Wingdings" charset="2"/>
              <a:buChar char="u"/>
            </a:pPr>
            <a:r>
              <a:rPr lang="en-US" sz="2400" dirty="0">
                <a:solidFill>
                  <a:srgbClr val="000000"/>
                </a:solidFill>
              </a:rPr>
              <a:t>Hospital may suffer bad reputation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1048623" name="TextBox 1048622"/>
          <p:cNvSpPr txBox="1"/>
          <p:nvPr/>
        </p:nvSpPr>
        <p:spPr>
          <a:xfrm>
            <a:off x="1813330" y="0"/>
            <a:ext cx="5938823" cy="1056640"/>
          </a:xfrm>
          <a:prstGeom prst="rect">
            <a:avLst/>
          </a:prstGeom>
        </p:spPr>
        <p:txBody>
          <a:bodyPr wrap="square" rtlCol="0">
            <a:spAutoFit/>
          </a:bodyPr>
          <a:lstStyle/>
          <a:p>
            <a:pPr algn="ctr"/>
            <a:r>
              <a:rPr lang="en-US" sz="3200" b="1">
                <a:solidFill>
                  <a:srgbClr val="02A5E3"/>
                </a:solidFill>
                <a:effectLst>
                  <a:outerShdw blurRad="38100" dist="38100" dir="2700000" algn="br" rotWithShape="0">
                    <a:srgbClr val="000000"/>
                  </a:outerShdw>
                </a:effectLst>
              </a:rPr>
              <a:t>A PESTLE Analysis of the causes of Absenteeism</a:t>
            </a:r>
          </a:p>
        </p:txBody>
      </p:sp>
      <p:sp>
        <p:nvSpPr>
          <p:cNvPr id="1048624" name="TextBox 1048623"/>
          <p:cNvSpPr txBox="1"/>
          <p:nvPr/>
        </p:nvSpPr>
        <p:spPr>
          <a:xfrm>
            <a:off x="0" y="1199425"/>
            <a:ext cx="4000000" cy="510540"/>
          </a:xfrm>
          <a:prstGeom prst="rect">
            <a:avLst/>
          </a:prstGeom>
        </p:spPr>
        <p:txBody>
          <a:bodyPr wrap="square" rtlCol="0">
            <a:spAutoFit/>
          </a:bodyPr>
          <a:lstStyle/>
          <a:p>
            <a:r>
              <a:rPr lang="en-US" sz="2800" b="1">
                <a:solidFill>
                  <a:srgbClr val="000000"/>
                </a:solidFill>
              </a:rPr>
              <a:t>Political factors</a:t>
            </a:r>
          </a:p>
        </p:txBody>
      </p:sp>
      <p:sp>
        <p:nvSpPr>
          <p:cNvPr id="1048625" name="TextBox 1048624"/>
          <p:cNvSpPr txBox="1"/>
          <p:nvPr/>
        </p:nvSpPr>
        <p:spPr>
          <a:xfrm>
            <a:off x="4572000" y="1199425"/>
            <a:ext cx="4000000" cy="510540"/>
          </a:xfrm>
          <a:prstGeom prst="rect">
            <a:avLst/>
          </a:prstGeom>
        </p:spPr>
        <p:txBody>
          <a:bodyPr wrap="square" rtlCol="0">
            <a:spAutoFit/>
          </a:bodyPr>
          <a:lstStyle/>
          <a:p>
            <a:r>
              <a:rPr lang="en-US" sz="2800" b="1">
                <a:solidFill>
                  <a:srgbClr val="000000"/>
                </a:solidFill>
              </a:rPr>
              <a:t>Economic factors</a:t>
            </a:r>
          </a:p>
        </p:txBody>
      </p:sp>
      <p:sp>
        <p:nvSpPr>
          <p:cNvPr id="1048626" name="TextBox 1048625"/>
          <p:cNvSpPr txBox="1"/>
          <p:nvPr/>
        </p:nvSpPr>
        <p:spPr>
          <a:xfrm>
            <a:off x="0" y="1852750"/>
            <a:ext cx="4012970" cy="1569660"/>
          </a:xfrm>
          <a:prstGeom prst="rect">
            <a:avLst/>
          </a:prstGeom>
        </p:spPr>
        <p:txBody>
          <a:bodyPr wrap="square" rtlCol="0">
            <a:spAutoFit/>
          </a:bodyPr>
          <a:lstStyle/>
          <a:p>
            <a:pPr marL="457200" indent="-457200">
              <a:buFont typeface="Wingdings" charset="2"/>
              <a:buChar char="u"/>
            </a:pPr>
            <a:r>
              <a:rPr lang="en-US" sz="2400" dirty="0">
                <a:solidFill>
                  <a:srgbClr val="000000"/>
                </a:solidFill>
              </a:rPr>
              <a:t>Insecurity: limits the ability of staff to safely commute to work</a:t>
            </a:r>
          </a:p>
          <a:p>
            <a:r>
              <a:rPr lang="en-US" sz="2400" dirty="0">
                <a:solidFill>
                  <a:srgbClr val="000000"/>
                </a:solidFill>
              </a:rPr>
              <a:t> </a:t>
            </a:r>
          </a:p>
        </p:txBody>
      </p:sp>
      <p:sp>
        <p:nvSpPr>
          <p:cNvPr id="1048627" name="TextBox 1048626"/>
          <p:cNvSpPr txBox="1"/>
          <p:nvPr/>
        </p:nvSpPr>
        <p:spPr>
          <a:xfrm>
            <a:off x="4285999" y="1709965"/>
            <a:ext cx="4687442" cy="1569660"/>
          </a:xfrm>
          <a:prstGeom prst="rect">
            <a:avLst/>
          </a:prstGeom>
        </p:spPr>
        <p:txBody>
          <a:bodyPr wrap="square" rtlCol="0">
            <a:spAutoFit/>
          </a:bodyPr>
          <a:lstStyle/>
          <a:p>
            <a:pPr marL="457200" indent="-457200">
              <a:buFont typeface="Wingdings" charset="2"/>
              <a:buChar char="u"/>
            </a:pPr>
            <a:r>
              <a:rPr lang="en-US" sz="2400" dirty="0">
                <a:solidFill>
                  <a:srgbClr val="000000"/>
                </a:solidFill>
              </a:rPr>
              <a:t>Inflation and </a:t>
            </a:r>
            <a:r>
              <a:rPr lang="en-US" sz="2400" dirty="0" err="1">
                <a:solidFill>
                  <a:srgbClr val="000000"/>
                </a:solidFill>
              </a:rPr>
              <a:t>unfavourable</a:t>
            </a:r>
            <a:r>
              <a:rPr lang="en-US" sz="2400" dirty="0">
                <a:solidFill>
                  <a:srgbClr val="000000"/>
                </a:solidFill>
              </a:rPr>
              <a:t> taxation policy: High cost of living and poor pay discourages some workers. </a:t>
            </a:r>
          </a:p>
        </p:txBody>
      </p:sp>
      <p:cxnSp>
        <p:nvCxnSpPr>
          <p:cNvPr id="3145728" name="Straight Connector 3145727"/>
          <p:cNvCxnSpPr>
            <a:cxnSpLocks/>
          </p:cNvCxnSpPr>
          <p:nvPr/>
        </p:nvCxnSpPr>
        <p:spPr>
          <a:xfrm>
            <a:off x="4008265" y="1111530"/>
            <a:ext cx="18296" cy="4108702"/>
          </a:xfrm>
          <a:prstGeom prst="line">
            <a:avLst/>
          </a:prstGeom>
          <a:solidFill>
            <a:srgbClr val="FFFFFF"/>
          </a:solidFill>
          <a:ln w="63500">
            <a:solidFill>
              <a:srgbClr val="C0C0C0"/>
            </a:solidFill>
          </a:ln>
        </p:spPr>
      </p:cxn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9" name="Title 1048628"/>
          <p:cNvSpPr>
            <a:spLocks noGrp="1"/>
          </p:cNvSpPr>
          <p:nvPr>
            <p:ph type="title"/>
          </p:nvPr>
        </p:nvSpPr>
        <p:spPr>
          <a:xfrm>
            <a:off x="457200" y="206375"/>
            <a:ext cx="8229600" cy="282251"/>
          </a:xfrm>
        </p:spPr>
        <p:txBody>
          <a:bodyPr/>
          <a:lstStyle/>
          <a:p>
            <a:r>
              <a:rPr lang="en-US" sz="3200" b="1">
                <a:solidFill>
                  <a:srgbClr val="02A5E3"/>
                </a:solidFill>
                <a:effectLst>
                  <a:outerShdw blurRad="38100" dist="38100" dir="2700000" algn="br" rotWithShape="0">
                    <a:srgbClr val="000000"/>
                  </a:outerShdw>
                </a:effectLst>
              </a:rPr>
              <a:t>PESTLE analysis Cont'</a:t>
            </a:r>
          </a:p>
        </p:txBody>
      </p:sp>
      <p:sp>
        <p:nvSpPr>
          <p:cNvPr id="1048630" name="TextBox 1048629"/>
          <p:cNvSpPr txBox="1"/>
          <p:nvPr/>
        </p:nvSpPr>
        <p:spPr>
          <a:xfrm>
            <a:off x="0" y="1063625"/>
            <a:ext cx="4000000" cy="510540"/>
          </a:xfrm>
          <a:prstGeom prst="rect">
            <a:avLst/>
          </a:prstGeom>
        </p:spPr>
        <p:txBody>
          <a:bodyPr wrap="square" rtlCol="0">
            <a:spAutoFit/>
          </a:bodyPr>
          <a:lstStyle/>
          <a:p>
            <a:r>
              <a:rPr lang="en-US" sz="2800" b="1">
                <a:solidFill>
                  <a:srgbClr val="000000"/>
                </a:solidFill>
              </a:rPr>
              <a:t>Social factors</a:t>
            </a:r>
          </a:p>
        </p:txBody>
      </p:sp>
      <p:sp>
        <p:nvSpPr>
          <p:cNvPr id="1048631" name="TextBox 1048630"/>
          <p:cNvSpPr txBox="1"/>
          <p:nvPr/>
        </p:nvSpPr>
        <p:spPr>
          <a:xfrm>
            <a:off x="5144000" y="1063625"/>
            <a:ext cx="4000000" cy="510540"/>
          </a:xfrm>
          <a:prstGeom prst="rect">
            <a:avLst/>
          </a:prstGeom>
        </p:spPr>
        <p:txBody>
          <a:bodyPr wrap="square" rtlCol="0">
            <a:spAutoFit/>
          </a:bodyPr>
          <a:lstStyle/>
          <a:p>
            <a:r>
              <a:rPr lang="en-US" sz="2800" b="1">
                <a:solidFill>
                  <a:srgbClr val="000000"/>
                </a:solidFill>
              </a:rPr>
              <a:t>Technological Factors</a:t>
            </a:r>
          </a:p>
        </p:txBody>
      </p:sp>
      <p:sp>
        <p:nvSpPr>
          <p:cNvPr id="1048632" name="TextBox 1048631"/>
          <p:cNvSpPr txBox="1"/>
          <p:nvPr/>
        </p:nvSpPr>
        <p:spPr>
          <a:xfrm>
            <a:off x="0" y="1574164"/>
            <a:ext cx="4596649" cy="1938992"/>
          </a:xfrm>
          <a:prstGeom prst="rect">
            <a:avLst/>
          </a:prstGeom>
        </p:spPr>
        <p:txBody>
          <a:bodyPr wrap="square" rtlCol="0">
            <a:spAutoFit/>
          </a:bodyPr>
          <a:lstStyle/>
          <a:p>
            <a:r>
              <a:rPr lang="en-US" sz="2400" dirty="0">
                <a:solidFill>
                  <a:srgbClr val="000000"/>
                </a:solidFill>
              </a:rPr>
              <a:t>Absenteeism likely reported by</a:t>
            </a:r>
          </a:p>
          <a:p>
            <a:pPr marL="457200" indent="-457200">
              <a:buFont typeface="Wingdings" charset="2"/>
              <a:buChar char="ü"/>
            </a:pPr>
            <a:r>
              <a:rPr lang="en-US" sz="2400" dirty="0">
                <a:solidFill>
                  <a:srgbClr val="000000"/>
                </a:solidFill>
              </a:rPr>
              <a:t>ageing workforce - likely to get sicker</a:t>
            </a:r>
          </a:p>
          <a:p>
            <a:pPr marL="457200" indent="-457200">
              <a:buFont typeface="Wingdings" charset="2"/>
              <a:buChar char="ü"/>
            </a:pPr>
            <a:r>
              <a:rPr lang="en-US" sz="2400" dirty="0">
                <a:solidFill>
                  <a:srgbClr val="000000"/>
                </a:solidFill>
              </a:rPr>
              <a:t>Married staff - increasing </a:t>
            </a:r>
            <a:r>
              <a:rPr lang="en-US" sz="2400" dirty="0" err="1">
                <a:solidFill>
                  <a:srgbClr val="000000"/>
                </a:solidFill>
              </a:rPr>
              <a:t>responsiblities</a:t>
            </a:r>
            <a:endParaRPr lang="en-US" sz="2400" dirty="0">
              <a:solidFill>
                <a:srgbClr val="000000"/>
              </a:solidFill>
            </a:endParaRPr>
          </a:p>
        </p:txBody>
      </p:sp>
      <p:cxnSp>
        <p:nvCxnSpPr>
          <p:cNvPr id="3145729" name="Straight Connector 3145728"/>
          <p:cNvCxnSpPr>
            <a:cxnSpLocks/>
          </p:cNvCxnSpPr>
          <p:nvPr/>
        </p:nvCxnSpPr>
        <p:spPr>
          <a:xfrm flipH="1">
            <a:off x="4791834" y="657919"/>
            <a:ext cx="7639" cy="4728488"/>
          </a:xfrm>
          <a:prstGeom prst="line">
            <a:avLst/>
          </a:prstGeom>
          <a:solidFill>
            <a:srgbClr val="FFFFFF"/>
          </a:solidFill>
          <a:ln w="63500">
            <a:solidFill>
              <a:srgbClr val="C0C0C0"/>
            </a:solidFill>
          </a:ln>
        </p:spPr>
      </p:cxnSp>
      <p:sp>
        <p:nvSpPr>
          <p:cNvPr id="1048633" name="TextBox 1048632"/>
          <p:cNvSpPr txBox="1"/>
          <p:nvPr/>
        </p:nvSpPr>
        <p:spPr>
          <a:xfrm>
            <a:off x="4828575" y="1748866"/>
            <a:ext cx="4325166" cy="1938992"/>
          </a:xfrm>
          <a:prstGeom prst="rect">
            <a:avLst/>
          </a:prstGeom>
        </p:spPr>
        <p:txBody>
          <a:bodyPr wrap="square" rtlCol="0">
            <a:spAutoFit/>
          </a:bodyPr>
          <a:lstStyle/>
          <a:p>
            <a:pPr marL="457200" indent="-457200">
              <a:buFont typeface="Wingdings" charset="2"/>
              <a:buChar char="u"/>
            </a:pPr>
            <a:r>
              <a:rPr lang="en-US" sz="2400" dirty="0">
                <a:solidFill>
                  <a:srgbClr val="000000"/>
                </a:solidFill>
              </a:rPr>
              <a:t>Technology improves work efficiency and quality of care,</a:t>
            </a:r>
          </a:p>
          <a:p>
            <a:pPr marL="457200" indent="-457200">
              <a:buFont typeface="Wingdings" charset="2"/>
              <a:buChar char="u"/>
            </a:pPr>
            <a:r>
              <a:rPr lang="en-US" sz="2400" dirty="0">
                <a:solidFill>
                  <a:srgbClr val="000000"/>
                </a:solidFill>
              </a:rPr>
              <a:t>It's little implications on Absenteeism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1048635" name="TextBox 1048634"/>
          <p:cNvSpPr txBox="1"/>
          <p:nvPr/>
        </p:nvSpPr>
        <p:spPr>
          <a:xfrm>
            <a:off x="0" y="803317"/>
            <a:ext cx="4000000" cy="510540"/>
          </a:xfrm>
          <a:prstGeom prst="rect">
            <a:avLst/>
          </a:prstGeom>
        </p:spPr>
        <p:txBody>
          <a:bodyPr wrap="square" rtlCol="0">
            <a:spAutoFit/>
          </a:bodyPr>
          <a:lstStyle/>
          <a:p>
            <a:r>
              <a:rPr lang="en-US" sz="2800" b="1">
                <a:solidFill>
                  <a:srgbClr val="000000"/>
                </a:solidFill>
              </a:rPr>
              <a:t>Legal factors </a:t>
            </a:r>
          </a:p>
        </p:txBody>
      </p:sp>
      <p:sp>
        <p:nvSpPr>
          <p:cNvPr id="1048636" name="TextBox 1048635"/>
          <p:cNvSpPr txBox="1"/>
          <p:nvPr/>
        </p:nvSpPr>
        <p:spPr>
          <a:xfrm>
            <a:off x="5144000" y="803316"/>
            <a:ext cx="4000000" cy="510540"/>
          </a:xfrm>
          <a:prstGeom prst="rect">
            <a:avLst/>
          </a:prstGeom>
        </p:spPr>
        <p:txBody>
          <a:bodyPr wrap="square" rtlCol="0">
            <a:spAutoFit/>
          </a:bodyPr>
          <a:lstStyle/>
          <a:p>
            <a:r>
              <a:rPr lang="en-US" sz="2800" b="1">
                <a:solidFill>
                  <a:srgbClr val="000000"/>
                </a:solidFill>
              </a:rPr>
              <a:t>Environmental factors</a:t>
            </a:r>
          </a:p>
        </p:txBody>
      </p:sp>
      <p:sp>
        <p:nvSpPr>
          <p:cNvPr id="1048637" name="TextBox 1048636"/>
          <p:cNvSpPr txBox="1"/>
          <p:nvPr/>
        </p:nvSpPr>
        <p:spPr>
          <a:xfrm>
            <a:off x="2169910" y="0"/>
            <a:ext cx="5037250" cy="574040"/>
          </a:xfrm>
          <a:prstGeom prst="rect">
            <a:avLst/>
          </a:prstGeom>
        </p:spPr>
        <p:txBody>
          <a:bodyPr wrap="square" rtlCol="0">
            <a:spAutoFit/>
          </a:bodyPr>
          <a:lstStyle/>
          <a:p>
            <a:r>
              <a:rPr lang="en-US" sz="3200" b="1">
                <a:solidFill>
                  <a:srgbClr val="02A5E3"/>
                </a:solidFill>
                <a:effectLst>
                  <a:outerShdw blurRad="38100" dist="38100" dir="2700000" algn="br" rotWithShape="0">
                    <a:srgbClr val="000000"/>
                  </a:outerShdw>
                </a:effectLst>
              </a:rPr>
              <a:t>PESTLE analysis Cont'</a:t>
            </a:r>
          </a:p>
        </p:txBody>
      </p:sp>
      <p:sp>
        <p:nvSpPr>
          <p:cNvPr id="1048638" name="TextBox 1048637"/>
          <p:cNvSpPr txBox="1"/>
          <p:nvPr/>
        </p:nvSpPr>
        <p:spPr>
          <a:xfrm>
            <a:off x="4572000" y="1687830"/>
            <a:ext cx="4453971" cy="1200329"/>
          </a:xfrm>
          <a:prstGeom prst="rect">
            <a:avLst/>
          </a:prstGeom>
        </p:spPr>
        <p:txBody>
          <a:bodyPr wrap="square" rtlCol="0">
            <a:spAutoFit/>
          </a:bodyPr>
          <a:lstStyle/>
          <a:p>
            <a:pPr marL="457200" indent="-457200">
              <a:buFont typeface="Wingdings" charset="2"/>
              <a:buChar char="u"/>
            </a:pPr>
            <a:r>
              <a:rPr lang="en-US" sz="2400" dirty="0">
                <a:solidFill>
                  <a:srgbClr val="000000"/>
                </a:solidFill>
              </a:rPr>
              <a:t>Extreme weather conditions - excessive rainfall causing floods and wind damage</a:t>
            </a:r>
          </a:p>
        </p:txBody>
      </p:sp>
      <p:sp>
        <p:nvSpPr>
          <p:cNvPr id="1048639" name="TextBox 1048638"/>
          <p:cNvSpPr txBox="1"/>
          <p:nvPr/>
        </p:nvSpPr>
        <p:spPr>
          <a:xfrm>
            <a:off x="0" y="1687829"/>
            <a:ext cx="4000000" cy="1200329"/>
          </a:xfrm>
          <a:prstGeom prst="rect">
            <a:avLst/>
          </a:prstGeom>
        </p:spPr>
        <p:txBody>
          <a:bodyPr wrap="square" rtlCol="0">
            <a:spAutoFit/>
          </a:bodyPr>
          <a:lstStyle/>
          <a:p>
            <a:pPr marL="457200" indent="-457200">
              <a:buFont typeface="Wingdings" charset="2"/>
              <a:buChar char="u"/>
            </a:pPr>
            <a:r>
              <a:rPr lang="en-US" sz="2400" dirty="0">
                <a:solidFill>
                  <a:srgbClr val="000000"/>
                </a:solidFill>
              </a:rPr>
              <a:t>Strikes called on by </a:t>
            </a:r>
            <a:r>
              <a:rPr lang="en-US" sz="2400" dirty="0" err="1">
                <a:solidFill>
                  <a:srgbClr val="000000"/>
                </a:solidFill>
              </a:rPr>
              <a:t>labour</a:t>
            </a:r>
            <a:r>
              <a:rPr lang="en-US" sz="2400" dirty="0">
                <a:solidFill>
                  <a:srgbClr val="000000"/>
                </a:solidFill>
              </a:rPr>
              <a:t> unions - workers stay away from work </a:t>
            </a:r>
          </a:p>
        </p:txBody>
      </p:sp>
      <p:cxnSp>
        <p:nvCxnSpPr>
          <p:cNvPr id="3145730" name="Straight Connector 3145729"/>
          <p:cNvCxnSpPr>
            <a:cxnSpLocks/>
          </p:cNvCxnSpPr>
          <p:nvPr/>
        </p:nvCxnSpPr>
        <p:spPr>
          <a:xfrm flipH="1">
            <a:off x="4182650" y="523756"/>
            <a:ext cx="33146" cy="4939318"/>
          </a:xfrm>
          <a:prstGeom prst="line">
            <a:avLst/>
          </a:prstGeom>
          <a:solidFill>
            <a:srgbClr val="FFFFFF"/>
          </a:solidFill>
          <a:ln w="63500">
            <a:solidFill>
              <a:srgbClr val="C0C0C0"/>
            </a:solidFill>
          </a:ln>
        </p:spPr>
      </p:cxn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1048641" name="椭圆 13"/>
          <p:cNvSpPr/>
          <p:nvPr/>
        </p:nvSpPr>
        <p:spPr>
          <a:xfrm>
            <a:off x="4514850" y="1420813"/>
            <a:ext cx="165100" cy="171450"/>
          </a:xfrm>
          <a:prstGeom prst="ellipse">
            <a:avLst/>
          </a:prstGeom>
          <a:solidFill>
            <a:srgbClr val="F2F2F2"/>
          </a:solidFill>
          <a:ln w="9525">
            <a:noFill/>
          </a:ln>
        </p:spPr>
        <p:txBody>
          <a:bodyPr wrap="square" lIns="67969" tIns="33983" rIns="67969" bIns="33983" anchor="ctr"/>
          <a:lstStyle/>
          <a:p>
            <a:pPr lvl="0" algn="ctr" fontAlgn="base"/>
            <a:endParaRPr lang="en-US" altLang="x-none" sz="1255" b="1" strike="noStrike" noProof="1">
              <a:solidFill>
                <a:srgbClr val="FFFFFF"/>
              </a:solidFill>
              <a:latin typeface="Calibri" panose="020F0502020204030204" charset="0"/>
              <a:ea typeface="Calibri" panose="020F0502020204030204" charset="0"/>
            </a:endParaRPr>
          </a:p>
        </p:txBody>
      </p:sp>
      <p:sp>
        <p:nvSpPr>
          <p:cNvPr id="1048642" name="椭圆 3"/>
          <p:cNvSpPr/>
          <p:nvPr/>
        </p:nvSpPr>
        <p:spPr>
          <a:xfrm flipH="1">
            <a:off x="4514850" y="2527300"/>
            <a:ext cx="168275" cy="166688"/>
          </a:xfrm>
          <a:prstGeom prst="ellipse">
            <a:avLst/>
          </a:prstGeom>
          <a:solidFill>
            <a:srgbClr val="F2F2F2"/>
          </a:solidFill>
          <a:ln w="9525">
            <a:noFill/>
          </a:ln>
        </p:spPr>
        <p:txBody>
          <a:bodyPr wrap="square" lIns="67969" tIns="33983" rIns="67969" bIns="33983" anchor="ctr"/>
          <a:lstStyle/>
          <a:p>
            <a:pPr lvl="0" algn="ctr" fontAlgn="base"/>
            <a:endParaRPr lang="en-US" altLang="x-none" sz="1255" b="1" strike="noStrike" noProof="1">
              <a:solidFill>
                <a:srgbClr val="FFFFFF"/>
              </a:solidFill>
              <a:latin typeface="Calibri" panose="020F0502020204030204" charset="0"/>
              <a:ea typeface="Calibri" panose="020F0502020204030204" charset="0"/>
            </a:endParaRPr>
          </a:p>
        </p:txBody>
      </p:sp>
      <p:sp>
        <p:nvSpPr>
          <p:cNvPr id="1048643" name="椭圆 18"/>
          <p:cNvSpPr/>
          <p:nvPr/>
        </p:nvSpPr>
        <p:spPr>
          <a:xfrm>
            <a:off x="4514850" y="3638550"/>
            <a:ext cx="165100" cy="171450"/>
          </a:xfrm>
          <a:prstGeom prst="ellipse">
            <a:avLst/>
          </a:prstGeom>
          <a:solidFill>
            <a:srgbClr val="F2F2F2"/>
          </a:solidFill>
          <a:ln w="9525">
            <a:noFill/>
          </a:ln>
        </p:spPr>
        <p:txBody>
          <a:bodyPr wrap="square" lIns="67969" tIns="33983" rIns="67969" bIns="33983" anchor="ctr"/>
          <a:lstStyle/>
          <a:p>
            <a:pPr lvl="0" algn="ctr" fontAlgn="base"/>
            <a:endParaRPr lang="en-US" altLang="x-none" sz="1255" b="1" strike="noStrike" noProof="1">
              <a:solidFill>
                <a:srgbClr val="FFFFFF"/>
              </a:solidFill>
              <a:latin typeface="Calibri" panose="020F0502020204030204" charset="0"/>
              <a:ea typeface="Calibri" panose="020F0502020204030204" charset="0"/>
            </a:endParaRPr>
          </a:p>
        </p:txBody>
      </p:sp>
      <p:sp>
        <p:nvSpPr>
          <p:cNvPr id="1048644" name="TextBox 1048643"/>
          <p:cNvSpPr txBox="1"/>
          <p:nvPr/>
        </p:nvSpPr>
        <p:spPr>
          <a:xfrm>
            <a:off x="952348" y="-150064"/>
            <a:ext cx="7125002" cy="1056640"/>
          </a:xfrm>
          <a:prstGeom prst="rect">
            <a:avLst/>
          </a:prstGeom>
        </p:spPr>
        <p:txBody>
          <a:bodyPr wrap="square" rtlCol="0">
            <a:spAutoFit/>
          </a:bodyPr>
          <a:lstStyle/>
          <a:p>
            <a:pPr algn="ctr"/>
            <a:r>
              <a:rPr lang="en-US" sz="3200" b="1">
                <a:solidFill>
                  <a:srgbClr val="02A5E3"/>
                </a:solidFill>
                <a:effectLst>
                  <a:outerShdw blurRad="38100" dist="38100" dir="2700000" algn="br" rotWithShape="0">
                    <a:srgbClr val="000000"/>
                  </a:outerShdw>
                </a:effectLst>
              </a:rPr>
              <a:t>Fishbone Diagram Illustrating the Causes of staff Absenteeism</a:t>
            </a:r>
          </a:p>
        </p:txBody>
      </p:sp>
      <p:cxnSp>
        <p:nvCxnSpPr>
          <p:cNvPr id="3145731" name="Straight Arrow Connector 3145730"/>
          <p:cNvCxnSpPr>
            <a:cxnSpLocks/>
          </p:cNvCxnSpPr>
          <p:nvPr/>
        </p:nvCxnSpPr>
        <p:spPr>
          <a:xfrm flipV="1">
            <a:off x="428369" y="3118359"/>
            <a:ext cx="6883810" cy="12054"/>
          </a:xfrm>
          <a:prstGeom prst="straightConnector1">
            <a:avLst/>
          </a:prstGeom>
          <a:solidFill>
            <a:srgbClr val="FFFFFF"/>
          </a:solidFill>
          <a:ln w="38100">
            <a:solidFill>
              <a:srgbClr val="666666"/>
            </a:solidFill>
            <a:tailEnd type="triangle" w="lg" len="lg"/>
          </a:ln>
        </p:spPr>
      </p:cxnSp>
      <p:cxnSp>
        <p:nvCxnSpPr>
          <p:cNvPr id="3145732" name="Straight Arrow Connector 3145731"/>
          <p:cNvCxnSpPr>
            <a:cxnSpLocks/>
          </p:cNvCxnSpPr>
          <p:nvPr/>
        </p:nvCxnSpPr>
        <p:spPr>
          <a:xfrm flipH="1">
            <a:off x="4904796" y="3153135"/>
            <a:ext cx="1308476" cy="1508780"/>
          </a:xfrm>
          <a:prstGeom prst="straightConnector1">
            <a:avLst/>
          </a:prstGeom>
          <a:solidFill>
            <a:srgbClr val="FFFFFF"/>
          </a:solidFill>
          <a:ln w="25400">
            <a:solidFill>
              <a:srgbClr val="666666"/>
            </a:solidFill>
            <a:tailEnd type="triangle" w="lg" len="lg"/>
          </a:ln>
        </p:spPr>
      </p:cxnSp>
      <p:cxnSp>
        <p:nvCxnSpPr>
          <p:cNvPr id="3145733" name="Straight Arrow Connector 3145732"/>
          <p:cNvCxnSpPr>
            <a:cxnSpLocks/>
          </p:cNvCxnSpPr>
          <p:nvPr/>
        </p:nvCxnSpPr>
        <p:spPr>
          <a:xfrm flipH="1">
            <a:off x="2012344" y="3175859"/>
            <a:ext cx="1308476" cy="1508780"/>
          </a:xfrm>
          <a:prstGeom prst="straightConnector1">
            <a:avLst/>
          </a:prstGeom>
          <a:solidFill>
            <a:srgbClr val="FFFFFF"/>
          </a:solidFill>
          <a:ln w="25400">
            <a:solidFill>
              <a:srgbClr val="666666"/>
            </a:solidFill>
            <a:tailEnd type="triangle" w="lg" len="lg"/>
          </a:ln>
        </p:spPr>
      </p:cxnSp>
      <p:cxnSp>
        <p:nvCxnSpPr>
          <p:cNvPr id="3145734" name="Straight Arrow Connector 3145733"/>
          <p:cNvCxnSpPr>
            <a:cxnSpLocks/>
          </p:cNvCxnSpPr>
          <p:nvPr/>
        </p:nvCxnSpPr>
        <p:spPr>
          <a:xfrm flipH="1" flipV="1">
            <a:off x="5855231" y="1882166"/>
            <a:ext cx="912527" cy="1218924"/>
          </a:xfrm>
          <a:prstGeom prst="straightConnector1">
            <a:avLst/>
          </a:prstGeom>
          <a:solidFill>
            <a:srgbClr val="FFFFFF"/>
          </a:solidFill>
          <a:ln w="25400">
            <a:solidFill>
              <a:srgbClr val="666666"/>
            </a:solidFill>
            <a:tailEnd type="triangle" w="lg" len="lg"/>
          </a:ln>
        </p:spPr>
      </p:cxnSp>
      <p:cxnSp>
        <p:nvCxnSpPr>
          <p:cNvPr id="3145735" name="Straight Arrow Connector 3145734"/>
          <p:cNvCxnSpPr>
            <a:cxnSpLocks/>
          </p:cNvCxnSpPr>
          <p:nvPr/>
        </p:nvCxnSpPr>
        <p:spPr>
          <a:xfrm flipH="1" flipV="1">
            <a:off x="2742479" y="1764505"/>
            <a:ext cx="977380" cy="1410589"/>
          </a:xfrm>
          <a:prstGeom prst="straightConnector1">
            <a:avLst/>
          </a:prstGeom>
          <a:solidFill>
            <a:srgbClr val="FFFFFF"/>
          </a:solidFill>
          <a:ln w="25400">
            <a:solidFill>
              <a:srgbClr val="666666"/>
            </a:solidFill>
            <a:tailEnd type="triangle" w="lg" len="lg"/>
          </a:ln>
        </p:spPr>
      </p:cxnSp>
      <p:cxnSp>
        <p:nvCxnSpPr>
          <p:cNvPr id="3145736" name="Straight Connector 3145735"/>
          <p:cNvCxnSpPr>
            <a:cxnSpLocks/>
          </p:cNvCxnSpPr>
          <p:nvPr/>
        </p:nvCxnSpPr>
        <p:spPr>
          <a:xfrm flipH="1">
            <a:off x="4857658" y="3756412"/>
            <a:ext cx="893594" cy="58576"/>
          </a:xfrm>
          <a:prstGeom prst="line">
            <a:avLst/>
          </a:prstGeom>
          <a:solidFill>
            <a:srgbClr val="FFFFFF"/>
          </a:solidFill>
          <a:ln w="25400">
            <a:solidFill>
              <a:srgbClr val="666666"/>
            </a:solidFill>
          </a:ln>
        </p:spPr>
      </p:cxnSp>
      <p:cxnSp>
        <p:nvCxnSpPr>
          <p:cNvPr id="3145737" name="Straight Connector 3145736"/>
          <p:cNvCxnSpPr>
            <a:cxnSpLocks/>
          </p:cNvCxnSpPr>
          <p:nvPr/>
        </p:nvCxnSpPr>
        <p:spPr>
          <a:xfrm>
            <a:off x="5368230" y="2106500"/>
            <a:ext cx="718822" cy="133256"/>
          </a:xfrm>
          <a:prstGeom prst="line">
            <a:avLst/>
          </a:prstGeom>
          <a:solidFill>
            <a:srgbClr val="FFFFFF"/>
          </a:solidFill>
          <a:ln w="25400">
            <a:solidFill>
              <a:srgbClr val="666666"/>
            </a:solidFill>
          </a:ln>
        </p:spPr>
      </p:cxnSp>
      <p:cxnSp>
        <p:nvCxnSpPr>
          <p:cNvPr id="3145738" name="Straight Connector 3145737"/>
          <p:cNvCxnSpPr>
            <a:cxnSpLocks/>
          </p:cNvCxnSpPr>
          <p:nvPr/>
        </p:nvCxnSpPr>
        <p:spPr>
          <a:xfrm flipV="1">
            <a:off x="2184510" y="3563489"/>
            <a:ext cx="880771" cy="10557"/>
          </a:xfrm>
          <a:prstGeom prst="line">
            <a:avLst/>
          </a:prstGeom>
          <a:solidFill>
            <a:srgbClr val="FFFFFF"/>
          </a:solidFill>
          <a:ln w="25400">
            <a:solidFill>
              <a:srgbClr val="666666"/>
            </a:solidFill>
          </a:ln>
        </p:spPr>
      </p:cxnSp>
      <p:cxnSp>
        <p:nvCxnSpPr>
          <p:cNvPr id="3145739" name="Straight Connector 3145738"/>
          <p:cNvCxnSpPr>
            <a:cxnSpLocks/>
          </p:cNvCxnSpPr>
          <p:nvPr/>
        </p:nvCxnSpPr>
        <p:spPr>
          <a:xfrm>
            <a:off x="2088947" y="1883682"/>
            <a:ext cx="952082" cy="306771"/>
          </a:xfrm>
          <a:prstGeom prst="line">
            <a:avLst/>
          </a:prstGeom>
          <a:solidFill>
            <a:srgbClr val="FFFFFF"/>
          </a:solidFill>
          <a:ln w="25400">
            <a:solidFill>
              <a:srgbClr val="666666"/>
            </a:solidFill>
          </a:ln>
        </p:spPr>
      </p:cxnSp>
      <p:sp>
        <p:nvSpPr>
          <p:cNvPr id="1048645" name="TextBox 1048644"/>
          <p:cNvSpPr txBox="1"/>
          <p:nvPr/>
        </p:nvSpPr>
        <p:spPr>
          <a:xfrm>
            <a:off x="1368229" y="2538280"/>
            <a:ext cx="4000000" cy="332741"/>
          </a:xfrm>
          <a:prstGeom prst="rect">
            <a:avLst/>
          </a:prstGeom>
        </p:spPr>
        <p:txBody>
          <a:bodyPr wrap="square" rtlCol="0">
            <a:spAutoFit/>
          </a:bodyPr>
          <a:lstStyle/>
          <a:p>
            <a:r>
              <a:rPr lang="en-US" sz="1600">
                <a:solidFill>
                  <a:srgbClr val="000000"/>
                </a:solidFill>
              </a:rPr>
              <a:t>Chronic</a:t>
            </a:r>
          </a:p>
        </p:txBody>
      </p:sp>
      <p:sp>
        <p:nvSpPr>
          <p:cNvPr id="1048646" name="TextBox 1048645"/>
          <p:cNvSpPr txBox="1"/>
          <p:nvPr/>
        </p:nvSpPr>
        <p:spPr>
          <a:xfrm>
            <a:off x="445190" y="1551171"/>
            <a:ext cx="4152210" cy="358140"/>
          </a:xfrm>
          <a:prstGeom prst="rect">
            <a:avLst/>
          </a:prstGeom>
        </p:spPr>
        <p:txBody>
          <a:bodyPr wrap="square" rtlCol="0">
            <a:spAutoFit/>
          </a:bodyPr>
          <a:lstStyle/>
          <a:p>
            <a:r>
              <a:rPr lang="en-US" sz="1800">
                <a:solidFill>
                  <a:srgbClr val="000000"/>
                </a:solidFill>
              </a:rPr>
              <a:t>Physical injuries</a:t>
            </a:r>
          </a:p>
        </p:txBody>
      </p:sp>
      <p:sp>
        <p:nvSpPr>
          <p:cNvPr id="1048647" name="TextBox 1048646"/>
          <p:cNvSpPr txBox="1"/>
          <p:nvPr/>
        </p:nvSpPr>
        <p:spPr>
          <a:xfrm rot="2203820">
            <a:off x="2643328" y="5038917"/>
            <a:ext cx="4309910" cy="358140"/>
          </a:xfrm>
          <a:prstGeom prst="rect">
            <a:avLst/>
          </a:prstGeom>
        </p:spPr>
        <p:txBody>
          <a:bodyPr wrap="square" rtlCol="0">
            <a:spAutoFit/>
          </a:bodyPr>
          <a:lstStyle/>
          <a:p>
            <a:r>
              <a:rPr lang="en-US" sz="1800">
                <a:solidFill>
                  <a:srgbClr val="000000"/>
                </a:solidFill>
              </a:rPr>
              <a:t>Bullying</a:t>
            </a:r>
          </a:p>
        </p:txBody>
      </p:sp>
      <p:sp>
        <p:nvSpPr>
          <p:cNvPr id="1048648" name="TextBox 1048647"/>
          <p:cNvSpPr txBox="1"/>
          <p:nvPr/>
        </p:nvSpPr>
        <p:spPr>
          <a:xfrm rot="1153786">
            <a:off x="2236408" y="4809154"/>
            <a:ext cx="2635803" cy="358140"/>
          </a:xfrm>
          <a:prstGeom prst="rect">
            <a:avLst/>
          </a:prstGeom>
        </p:spPr>
        <p:txBody>
          <a:bodyPr wrap="square" rtlCol="0">
            <a:spAutoFit/>
          </a:bodyPr>
          <a:lstStyle/>
          <a:p>
            <a:r>
              <a:rPr lang="en-US" sz="1800">
                <a:solidFill>
                  <a:srgbClr val="000000"/>
                </a:solidFill>
              </a:rPr>
              <a:t>Harassment</a:t>
            </a:r>
          </a:p>
        </p:txBody>
      </p:sp>
      <p:sp>
        <p:nvSpPr>
          <p:cNvPr id="1048649" name="TextBox 1048648"/>
          <p:cNvSpPr txBox="1"/>
          <p:nvPr/>
        </p:nvSpPr>
        <p:spPr>
          <a:xfrm>
            <a:off x="2184510" y="1009959"/>
            <a:ext cx="2106765" cy="701039"/>
          </a:xfrm>
          <a:prstGeom prst="rect">
            <a:avLst/>
          </a:prstGeom>
        </p:spPr>
        <p:txBody>
          <a:bodyPr wrap="square" rtlCol="0">
            <a:spAutoFit/>
          </a:bodyPr>
          <a:lstStyle/>
          <a:p>
            <a:r>
              <a:rPr lang="en-US" sz="2000">
                <a:solidFill>
                  <a:srgbClr val="000000"/>
                </a:solidFill>
              </a:rPr>
              <a:t>Individual factors</a:t>
            </a:r>
          </a:p>
        </p:txBody>
      </p:sp>
      <p:cxnSp>
        <p:nvCxnSpPr>
          <p:cNvPr id="3145740" name="Straight Connector 3145739"/>
          <p:cNvCxnSpPr>
            <a:cxnSpLocks/>
          </p:cNvCxnSpPr>
          <p:nvPr/>
        </p:nvCxnSpPr>
        <p:spPr>
          <a:xfrm>
            <a:off x="2254073" y="2688912"/>
            <a:ext cx="1363682" cy="260226"/>
          </a:xfrm>
          <a:prstGeom prst="line">
            <a:avLst/>
          </a:prstGeom>
          <a:solidFill>
            <a:srgbClr val="FFFFFF"/>
          </a:solidFill>
          <a:ln w="25400">
            <a:solidFill>
              <a:srgbClr val="666666"/>
            </a:solidFill>
          </a:ln>
        </p:spPr>
      </p:cxnSp>
      <p:sp>
        <p:nvSpPr>
          <p:cNvPr id="1048650" name="TextBox 1048649"/>
          <p:cNvSpPr txBox="1"/>
          <p:nvPr/>
        </p:nvSpPr>
        <p:spPr>
          <a:xfrm>
            <a:off x="4087052" y="4684639"/>
            <a:ext cx="4000000" cy="396240"/>
          </a:xfrm>
          <a:prstGeom prst="rect">
            <a:avLst/>
          </a:prstGeom>
        </p:spPr>
        <p:txBody>
          <a:bodyPr wrap="square" rtlCol="0">
            <a:spAutoFit/>
          </a:bodyPr>
          <a:lstStyle/>
          <a:p>
            <a:r>
              <a:rPr lang="en-US" sz="2000">
                <a:solidFill>
                  <a:srgbClr val="000000"/>
                </a:solidFill>
              </a:rPr>
              <a:t>External factors</a:t>
            </a:r>
          </a:p>
        </p:txBody>
      </p:sp>
      <p:sp>
        <p:nvSpPr>
          <p:cNvPr id="1048651" name="TextBox 1048650"/>
          <p:cNvSpPr txBox="1"/>
          <p:nvPr/>
        </p:nvSpPr>
        <p:spPr>
          <a:xfrm rot="19358152">
            <a:off x="2933921" y="852311"/>
            <a:ext cx="3209833" cy="332742"/>
          </a:xfrm>
          <a:prstGeom prst="rect">
            <a:avLst/>
          </a:prstGeom>
        </p:spPr>
        <p:txBody>
          <a:bodyPr wrap="square" rtlCol="0">
            <a:spAutoFit/>
          </a:bodyPr>
          <a:lstStyle/>
          <a:p>
            <a:r>
              <a:rPr lang="en-US" sz="1600">
                <a:solidFill>
                  <a:srgbClr val="000000"/>
                </a:solidFill>
              </a:rPr>
              <a:t>Childcare</a:t>
            </a:r>
          </a:p>
        </p:txBody>
      </p:sp>
      <p:sp>
        <p:nvSpPr>
          <p:cNvPr id="1048652" name="TextBox 1048651"/>
          <p:cNvSpPr txBox="1"/>
          <p:nvPr/>
        </p:nvSpPr>
        <p:spPr>
          <a:xfrm>
            <a:off x="742479" y="4570339"/>
            <a:ext cx="2178484" cy="701039"/>
          </a:xfrm>
          <a:prstGeom prst="rect">
            <a:avLst/>
          </a:prstGeom>
        </p:spPr>
        <p:txBody>
          <a:bodyPr wrap="square" rtlCol="0">
            <a:spAutoFit/>
          </a:bodyPr>
          <a:lstStyle/>
          <a:p>
            <a:r>
              <a:rPr lang="en-US" sz="2000">
                <a:solidFill>
                  <a:srgbClr val="000000"/>
                </a:solidFill>
              </a:rPr>
              <a:t>Work-related stress</a:t>
            </a:r>
          </a:p>
        </p:txBody>
      </p:sp>
      <p:sp>
        <p:nvSpPr>
          <p:cNvPr id="1048653" name="TextBox 1048652"/>
          <p:cNvSpPr txBox="1"/>
          <p:nvPr/>
        </p:nvSpPr>
        <p:spPr>
          <a:xfrm>
            <a:off x="564987" y="3326176"/>
            <a:ext cx="4000000" cy="332740"/>
          </a:xfrm>
          <a:prstGeom prst="rect">
            <a:avLst/>
          </a:prstGeom>
        </p:spPr>
        <p:txBody>
          <a:bodyPr wrap="square" rtlCol="0">
            <a:spAutoFit/>
          </a:bodyPr>
          <a:lstStyle/>
          <a:p>
            <a:r>
              <a:rPr lang="en-US" sz="1600">
                <a:solidFill>
                  <a:srgbClr val="000000"/>
                </a:solidFill>
              </a:rPr>
              <a:t>Heavy workload</a:t>
            </a:r>
          </a:p>
        </p:txBody>
      </p:sp>
      <p:cxnSp>
        <p:nvCxnSpPr>
          <p:cNvPr id="3145741" name="Straight Connector 3145740"/>
          <p:cNvCxnSpPr>
            <a:cxnSpLocks/>
          </p:cNvCxnSpPr>
          <p:nvPr/>
        </p:nvCxnSpPr>
        <p:spPr>
          <a:xfrm flipV="1">
            <a:off x="1814587" y="3981378"/>
            <a:ext cx="884380" cy="6460"/>
          </a:xfrm>
          <a:prstGeom prst="line">
            <a:avLst/>
          </a:prstGeom>
          <a:solidFill>
            <a:srgbClr val="FFFFFF"/>
          </a:solidFill>
          <a:ln w="25400">
            <a:solidFill>
              <a:srgbClr val="666666"/>
            </a:solidFill>
          </a:ln>
        </p:spPr>
      </p:cxnSp>
      <p:sp>
        <p:nvSpPr>
          <p:cNvPr id="1048654" name="TextBox 1048653"/>
          <p:cNvSpPr txBox="1"/>
          <p:nvPr/>
        </p:nvSpPr>
        <p:spPr>
          <a:xfrm>
            <a:off x="654940" y="3735128"/>
            <a:ext cx="2535014" cy="332740"/>
          </a:xfrm>
          <a:prstGeom prst="rect">
            <a:avLst/>
          </a:prstGeom>
        </p:spPr>
        <p:txBody>
          <a:bodyPr wrap="square" rtlCol="0">
            <a:spAutoFit/>
          </a:bodyPr>
          <a:lstStyle/>
          <a:p>
            <a:r>
              <a:rPr lang="en-US" sz="1600">
                <a:solidFill>
                  <a:srgbClr val="000000"/>
                </a:solidFill>
              </a:rPr>
              <a:t>Long shifts</a:t>
            </a:r>
          </a:p>
        </p:txBody>
      </p:sp>
      <p:cxnSp>
        <p:nvCxnSpPr>
          <p:cNvPr id="3145742" name="Straight Connector 3145741"/>
          <p:cNvCxnSpPr>
            <a:cxnSpLocks/>
          </p:cNvCxnSpPr>
          <p:nvPr/>
        </p:nvCxnSpPr>
        <p:spPr>
          <a:xfrm flipH="1" flipV="1">
            <a:off x="3065280" y="3555608"/>
            <a:ext cx="79617" cy="487484"/>
          </a:xfrm>
          <a:prstGeom prst="line">
            <a:avLst/>
          </a:prstGeom>
          <a:solidFill>
            <a:srgbClr val="FFFFFF"/>
          </a:solidFill>
          <a:ln w="25400">
            <a:solidFill>
              <a:srgbClr val="666666"/>
            </a:solidFill>
          </a:ln>
        </p:spPr>
      </p:cxnSp>
      <p:cxnSp>
        <p:nvCxnSpPr>
          <p:cNvPr id="3145743" name="Straight Connector 3145742"/>
          <p:cNvCxnSpPr>
            <a:cxnSpLocks/>
          </p:cNvCxnSpPr>
          <p:nvPr/>
        </p:nvCxnSpPr>
        <p:spPr>
          <a:xfrm flipH="1" flipV="1">
            <a:off x="2566853" y="4112313"/>
            <a:ext cx="145178" cy="539960"/>
          </a:xfrm>
          <a:prstGeom prst="line">
            <a:avLst/>
          </a:prstGeom>
          <a:solidFill>
            <a:srgbClr val="FFFFFF"/>
          </a:solidFill>
          <a:ln w="25400">
            <a:solidFill>
              <a:srgbClr val="666666"/>
            </a:solidFill>
          </a:ln>
        </p:spPr>
      </p:cxnSp>
      <p:sp>
        <p:nvSpPr>
          <p:cNvPr id="1048655" name="TextBox 1048654"/>
          <p:cNvSpPr txBox="1"/>
          <p:nvPr/>
        </p:nvSpPr>
        <p:spPr>
          <a:xfrm>
            <a:off x="5304454" y="1519362"/>
            <a:ext cx="1919890" cy="332740"/>
          </a:xfrm>
          <a:prstGeom prst="rect">
            <a:avLst/>
          </a:prstGeom>
        </p:spPr>
        <p:txBody>
          <a:bodyPr wrap="square" rtlCol="0">
            <a:spAutoFit/>
          </a:bodyPr>
          <a:lstStyle/>
          <a:p>
            <a:r>
              <a:rPr lang="en-US" sz="1600">
                <a:solidFill>
                  <a:srgbClr val="000000"/>
                </a:solidFill>
              </a:rPr>
              <a:t>Deviance</a:t>
            </a:r>
          </a:p>
        </p:txBody>
      </p:sp>
      <p:sp>
        <p:nvSpPr>
          <p:cNvPr id="1048656" name="TextBox 1048655"/>
          <p:cNvSpPr txBox="1"/>
          <p:nvPr/>
        </p:nvSpPr>
        <p:spPr>
          <a:xfrm>
            <a:off x="4396706" y="1874963"/>
            <a:ext cx="1470728" cy="574040"/>
          </a:xfrm>
          <a:prstGeom prst="rect">
            <a:avLst/>
          </a:prstGeom>
        </p:spPr>
        <p:txBody>
          <a:bodyPr wrap="square" rtlCol="0">
            <a:spAutoFit/>
          </a:bodyPr>
          <a:lstStyle/>
          <a:p>
            <a:r>
              <a:rPr lang="en-US" sz="1600">
                <a:solidFill>
                  <a:srgbClr val="000000"/>
                </a:solidFill>
              </a:rPr>
              <a:t>Lack of autonomy</a:t>
            </a:r>
          </a:p>
        </p:txBody>
      </p:sp>
      <p:sp>
        <p:nvSpPr>
          <p:cNvPr id="1048657" name="TextBox 1048656"/>
          <p:cNvSpPr txBox="1"/>
          <p:nvPr/>
        </p:nvSpPr>
        <p:spPr>
          <a:xfrm>
            <a:off x="4467149" y="2464891"/>
            <a:ext cx="1802162" cy="574040"/>
          </a:xfrm>
          <a:prstGeom prst="rect">
            <a:avLst/>
          </a:prstGeom>
        </p:spPr>
        <p:txBody>
          <a:bodyPr wrap="square" rtlCol="0">
            <a:spAutoFit/>
          </a:bodyPr>
          <a:lstStyle/>
          <a:p>
            <a:r>
              <a:rPr lang="en-US" sz="1600">
                <a:solidFill>
                  <a:srgbClr val="000000"/>
                </a:solidFill>
              </a:rPr>
              <a:t>Unsupportive boss</a:t>
            </a:r>
          </a:p>
        </p:txBody>
      </p:sp>
      <p:sp>
        <p:nvSpPr>
          <p:cNvPr id="1048658" name="TextBox 1048657"/>
          <p:cNvSpPr txBox="1"/>
          <p:nvPr/>
        </p:nvSpPr>
        <p:spPr>
          <a:xfrm>
            <a:off x="6525236" y="1499372"/>
            <a:ext cx="1882229" cy="815340"/>
          </a:xfrm>
          <a:prstGeom prst="rect">
            <a:avLst/>
          </a:prstGeom>
        </p:spPr>
        <p:txBody>
          <a:bodyPr wrap="square" rtlCol="0">
            <a:spAutoFit/>
          </a:bodyPr>
          <a:lstStyle/>
          <a:p>
            <a:r>
              <a:rPr lang="en-US" sz="1600">
                <a:solidFill>
                  <a:srgbClr val="000000"/>
                </a:solidFill>
              </a:rPr>
              <a:t>Negative attitudes toward the hospital</a:t>
            </a:r>
          </a:p>
        </p:txBody>
      </p:sp>
      <p:cxnSp>
        <p:nvCxnSpPr>
          <p:cNvPr id="3145744" name="Straight Connector 3145743"/>
          <p:cNvCxnSpPr>
            <a:cxnSpLocks/>
          </p:cNvCxnSpPr>
          <p:nvPr/>
        </p:nvCxnSpPr>
        <p:spPr>
          <a:xfrm flipV="1">
            <a:off x="6689576" y="2343668"/>
            <a:ext cx="92269" cy="643826"/>
          </a:xfrm>
          <a:prstGeom prst="line">
            <a:avLst/>
          </a:prstGeom>
          <a:solidFill>
            <a:srgbClr val="FFFFFF"/>
          </a:solidFill>
          <a:ln w="25400">
            <a:solidFill>
              <a:srgbClr val="666666"/>
            </a:solidFill>
          </a:ln>
        </p:spPr>
      </p:cxnSp>
      <p:sp>
        <p:nvSpPr>
          <p:cNvPr id="1048659" name="TextBox 1048658"/>
          <p:cNvSpPr txBox="1"/>
          <p:nvPr/>
        </p:nvSpPr>
        <p:spPr>
          <a:xfrm>
            <a:off x="7144000" y="2665593"/>
            <a:ext cx="2639988" cy="802640"/>
          </a:xfrm>
          <a:prstGeom prst="rect">
            <a:avLst/>
          </a:prstGeom>
        </p:spPr>
        <p:txBody>
          <a:bodyPr wrap="square" rtlCol="0">
            <a:spAutoFit/>
          </a:bodyPr>
          <a:lstStyle/>
          <a:p>
            <a:r>
              <a:rPr lang="en-US" sz="2400" b="1">
                <a:solidFill>
                  <a:srgbClr val="02A5E3"/>
                </a:solidFill>
              </a:rPr>
              <a:t>Staff Absenteeism</a:t>
            </a:r>
          </a:p>
        </p:txBody>
      </p:sp>
      <p:sp>
        <p:nvSpPr>
          <p:cNvPr id="1048660" name="TextBox 1048659"/>
          <p:cNvSpPr txBox="1"/>
          <p:nvPr/>
        </p:nvSpPr>
        <p:spPr>
          <a:xfrm rot="19227554">
            <a:off x="3016487" y="930711"/>
            <a:ext cx="4000000" cy="332740"/>
          </a:xfrm>
          <a:prstGeom prst="rect">
            <a:avLst/>
          </a:prstGeom>
        </p:spPr>
        <p:txBody>
          <a:bodyPr wrap="square" rtlCol="0">
            <a:spAutoFit/>
          </a:bodyPr>
          <a:lstStyle/>
          <a:p>
            <a:r>
              <a:rPr lang="en-US" sz="1600">
                <a:solidFill>
                  <a:srgbClr val="000000"/>
                </a:solidFill>
              </a:rPr>
              <a:t>Feeling underpaid</a:t>
            </a:r>
          </a:p>
        </p:txBody>
      </p:sp>
      <p:cxnSp>
        <p:nvCxnSpPr>
          <p:cNvPr id="3145745" name="Straight Connector 3145744"/>
          <p:cNvCxnSpPr>
            <a:cxnSpLocks/>
          </p:cNvCxnSpPr>
          <p:nvPr/>
        </p:nvCxnSpPr>
        <p:spPr>
          <a:xfrm flipH="1" flipV="1">
            <a:off x="5670065" y="2712441"/>
            <a:ext cx="774253" cy="60355"/>
          </a:xfrm>
          <a:prstGeom prst="line">
            <a:avLst/>
          </a:prstGeom>
          <a:solidFill>
            <a:srgbClr val="FFFFFF"/>
          </a:solidFill>
          <a:ln w="25400">
            <a:solidFill>
              <a:srgbClr val="666666"/>
            </a:solidFill>
          </a:ln>
        </p:spPr>
      </p:cxnSp>
      <p:sp>
        <p:nvSpPr>
          <p:cNvPr id="1048661" name="TextBox 1048660"/>
          <p:cNvSpPr txBox="1"/>
          <p:nvPr/>
        </p:nvSpPr>
        <p:spPr>
          <a:xfrm>
            <a:off x="654941" y="2082832"/>
            <a:ext cx="1601836" cy="574040"/>
          </a:xfrm>
          <a:prstGeom prst="rect">
            <a:avLst/>
          </a:prstGeom>
        </p:spPr>
        <p:txBody>
          <a:bodyPr wrap="square" rtlCol="0">
            <a:spAutoFit/>
          </a:bodyPr>
          <a:lstStyle/>
          <a:p>
            <a:r>
              <a:rPr lang="en-US" sz="1600">
                <a:solidFill>
                  <a:srgbClr val="000000"/>
                </a:solidFill>
              </a:rPr>
              <a:t>Mental health issues</a:t>
            </a:r>
          </a:p>
        </p:txBody>
      </p:sp>
      <p:cxnSp>
        <p:nvCxnSpPr>
          <p:cNvPr id="3145746" name="Straight Connector 3145745"/>
          <p:cNvCxnSpPr>
            <a:cxnSpLocks/>
          </p:cNvCxnSpPr>
          <p:nvPr/>
        </p:nvCxnSpPr>
        <p:spPr>
          <a:xfrm>
            <a:off x="2034310" y="2261901"/>
            <a:ext cx="1255648" cy="328926"/>
          </a:xfrm>
          <a:prstGeom prst="line">
            <a:avLst/>
          </a:prstGeom>
          <a:solidFill>
            <a:srgbClr val="FFFFFF"/>
          </a:solidFill>
          <a:ln w="25400">
            <a:solidFill>
              <a:srgbClr val="666666"/>
            </a:solidFill>
          </a:ln>
        </p:spPr>
      </p:cxnSp>
      <p:cxnSp>
        <p:nvCxnSpPr>
          <p:cNvPr id="3145747" name="Straight Connector 3145746"/>
          <p:cNvCxnSpPr>
            <a:cxnSpLocks/>
          </p:cNvCxnSpPr>
          <p:nvPr/>
        </p:nvCxnSpPr>
        <p:spPr>
          <a:xfrm flipH="1">
            <a:off x="3442358" y="2414300"/>
            <a:ext cx="132207" cy="328927"/>
          </a:xfrm>
          <a:prstGeom prst="line">
            <a:avLst/>
          </a:prstGeom>
          <a:solidFill>
            <a:srgbClr val="FFFFFF"/>
          </a:solidFill>
          <a:ln w="25400">
            <a:solidFill>
              <a:srgbClr val="666666"/>
            </a:solidFill>
          </a:ln>
        </p:spPr>
      </p:cxnSp>
      <p:cxnSp>
        <p:nvCxnSpPr>
          <p:cNvPr id="3145748" name="Straight Connector 3145747"/>
          <p:cNvCxnSpPr>
            <a:cxnSpLocks/>
          </p:cNvCxnSpPr>
          <p:nvPr/>
        </p:nvCxnSpPr>
        <p:spPr>
          <a:xfrm flipH="1">
            <a:off x="3114842" y="2017567"/>
            <a:ext cx="197057" cy="277505"/>
          </a:xfrm>
          <a:prstGeom prst="line">
            <a:avLst/>
          </a:prstGeom>
          <a:solidFill>
            <a:srgbClr val="FFFFFF"/>
          </a:solidFill>
          <a:ln w="25400">
            <a:solidFill>
              <a:srgbClr val="666666"/>
            </a:solidFill>
          </a:ln>
        </p:spPr>
      </p:cxnSp>
      <p:sp>
        <p:nvSpPr>
          <p:cNvPr id="1048662" name="TextBox 1048661"/>
          <p:cNvSpPr txBox="1"/>
          <p:nvPr/>
        </p:nvSpPr>
        <p:spPr>
          <a:xfrm>
            <a:off x="4046405" y="3485865"/>
            <a:ext cx="1238640" cy="574039"/>
          </a:xfrm>
          <a:prstGeom prst="rect">
            <a:avLst/>
          </a:prstGeom>
        </p:spPr>
        <p:txBody>
          <a:bodyPr wrap="square" rtlCol="0">
            <a:spAutoFit/>
          </a:bodyPr>
          <a:lstStyle/>
          <a:p>
            <a:r>
              <a:rPr lang="en-US" sz="1600">
                <a:solidFill>
                  <a:srgbClr val="000000"/>
                </a:solidFill>
              </a:rPr>
              <a:t>Natural calamities</a:t>
            </a:r>
          </a:p>
        </p:txBody>
      </p:sp>
      <p:sp>
        <p:nvSpPr>
          <p:cNvPr id="1048663" name="TextBox 1048662"/>
          <p:cNvSpPr txBox="1"/>
          <p:nvPr/>
        </p:nvSpPr>
        <p:spPr>
          <a:xfrm>
            <a:off x="5727641" y="4123870"/>
            <a:ext cx="4000000" cy="332740"/>
          </a:xfrm>
          <a:prstGeom prst="rect">
            <a:avLst/>
          </a:prstGeom>
        </p:spPr>
        <p:txBody>
          <a:bodyPr wrap="square" rtlCol="0">
            <a:spAutoFit/>
          </a:bodyPr>
          <a:lstStyle/>
          <a:p>
            <a:r>
              <a:rPr lang="en-US" sz="1600">
                <a:solidFill>
                  <a:srgbClr val="000000"/>
                </a:solidFill>
              </a:rPr>
              <a:t>Strike</a:t>
            </a:r>
          </a:p>
        </p:txBody>
      </p:sp>
      <p:cxnSp>
        <p:nvCxnSpPr>
          <p:cNvPr id="3145749" name="Straight Connector 3145748"/>
          <p:cNvCxnSpPr>
            <a:cxnSpLocks/>
          </p:cNvCxnSpPr>
          <p:nvPr/>
        </p:nvCxnSpPr>
        <p:spPr>
          <a:xfrm flipH="1" flipV="1">
            <a:off x="5536902" y="3947809"/>
            <a:ext cx="294512" cy="277875"/>
          </a:xfrm>
          <a:prstGeom prst="line">
            <a:avLst/>
          </a:prstGeom>
          <a:solidFill>
            <a:srgbClr val="FFFFFF"/>
          </a:solidFill>
          <a:ln w="25400">
            <a:solidFill>
              <a:srgbClr val="666666"/>
            </a:solidFill>
          </a:ln>
        </p:spPr>
      </p:cxn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21" presetClass="entr" presetSubtype="1" fill="hold" grpId="0" nodeType="afterEffect">
                                  <p:stCondLst>
                                    <p:cond delay="0"/>
                                  </p:stCondLst>
                                  <p:childTnLst>
                                    <p:set>
                                      <p:cBhvr>
                                        <p:cTn id="6" dur="1" fill="hold">
                                          <p:stCondLst>
                                            <p:cond delay="0"/>
                                          </p:stCondLst>
                                        </p:cTn>
                                        <p:tgtEl>
                                          <p:spTgt spid="1048641"/>
                                        </p:tgtEl>
                                        <p:attrNameLst>
                                          <p:attrName>style.visibility</p:attrName>
                                        </p:attrNameLst>
                                      </p:cBhvr>
                                      <p:to>
                                        <p:strVal val="visible"/>
                                      </p:to>
                                    </p:set>
                                    <p:animEffect transition="in" filter="wheel(1)">
                                      <p:cBhvr>
                                        <p:cTn id="7" dur="1000"/>
                                        <p:tgtEl>
                                          <p:spTgt spid="1048641"/>
                                        </p:tgtEl>
                                      </p:cBhvr>
                                    </p:animEffect>
                                  </p:childTnLst>
                                </p:cTn>
                              </p:par>
                            </p:childTnLst>
                          </p:cTn>
                        </p:par>
                        <p:par>
                          <p:cTn id="8" fill="hold">
                            <p:stCondLst>
                              <p:cond delay="3000"/>
                            </p:stCondLst>
                            <p:childTnLst>
                              <p:par>
                                <p:cTn id="9" presetID="21" presetClass="entr" presetSubtype="1" fill="hold" grpId="0" nodeType="afterEffect">
                                  <p:stCondLst>
                                    <p:cond delay="0"/>
                                  </p:stCondLst>
                                  <p:childTnLst>
                                    <p:set>
                                      <p:cBhvr>
                                        <p:cTn id="10" dur="1" fill="hold">
                                          <p:stCondLst>
                                            <p:cond delay="0"/>
                                          </p:stCondLst>
                                        </p:cTn>
                                        <p:tgtEl>
                                          <p:spTgt spid="1048642"/>
                                        </p:tgtEl>
                                        <p:attrNameLst>
                                          <p:attrName>style.visibility</p:attrName>
                                        </p:attrNameLst>
                                      </p:cBhvr>
                                      <p:to>
                                        <p:strVal val="visible"/>
                                      </p:to>
                                    </p:set>
                                    <p:animEffect transition="in" filter="wheel(1)">
                                      <p:cBhvr>
                                        <p:cTn id="11" dur="1000"/>
                                        <p:tgtEl>
                                          <p:spTgt spid="1048642"/>
                                        </p:tgtEl>
                                      </p:cBhvr>
                                    </p:animEffect>
                                  </p:childTnLst>
                                </p:cTn>
                              </p:par>
                            </p:childTnLst>
                          </p:cTn>
                        </p:par>
                        <p:par>
                          <p:cTn id="12" fill="hold">
                            <p:stCondLst>
                              <p:cond delay="5500"/>
                            </p:stCondLst>
                            <p:childTnLst>
                              <p:par>
                                <p:cTn id="13" presetID="21" presetClass="entr" presetSubtype="1" fill="hold" grpId="0" nodeType="afterEffect">
                                  <p:stCondLst>
                                    <p:cond delay="0"/>
                                  </p:stCondLst>
                                  <p:childTnLst>
                                    <p:set>
                                      <p:cBhvr>
                                        <p:cTn id="14" dur="1" fill="hold">
                                          <p:stCondLst>
                                            <p:cond delay="0"/>
                                          </p:stCondLst>
                                        </p:cTn>
                                        <p:tgtEl>
                                          <p:spTgt spid="1048643"/>
                                        </p:tgtEl>
                                        <p:attrNameLst>
                                          <p:attrName>style.visibility</p:attrName>
                                        </p:attrNameLst>
                                      </p:cBhvr>
                                      <p:to>
                                        <p:strVal val="visible"/>
                                      </p:to>
                                    </p:set>
                                    <p:animEffect transition="in" filter="wheel(1)">
                                      <p:cBhvr>
                                        <p:cTn id="15" dur="1000"/>
                                        <p:tgtEl>
                                          <p:spTgt spid="10486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41" grpId="0" bldLvl="0" animBg="1"/>
      <p:bldP spid="1048642" grpId="0" bldLvl="0" animBg="1"/>
      <p:bldP spid="1048643"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Title 1048609"/>
          <p:cNvSpPr>
            <a:spLocks noGrp="1"/>
          </p:cNvSpPr>
          <p:nvPr>
            <p:ph type="title"/>
          </p:nvPr>
        </p:nvSpPr>
        <p:spPr>
          <a:xfrm>
            <a:off x="457199" y="0"/>
            <a:ext cx="8229600" cy="1056640"/>
          </a:xfrm>
          <a:prstGeom prst="rect">
            <a:avLst/>
          </a:prstGeom>
        </p:spPr>
        <p:txBody>
          <a:bodyPr wrap="square" rtlCol="0">
            <a:spAutoFit/>
          </a:bodyPr>
          <a:lstStyle/>
          <a:p>
            <a:pPr algn="ctr"/>
            <a:r>
              <a:rPr lang="en-US" sz="3200" b="1">
                <a:solidFill>
                  <a:srgbClr val="02A5E3"/>
                </a:solidFill>
                <a:effectLst>
                  <a:outerShdw blurRad="38100" dist="38100" dir="2700000" algn="br" rotWithShape="0">
                    <a:srgbClr val="000000"/>
                  </a:outerShdw>
                </a:effectLst>
              </a:rPr>
              <a:t>Solutions to Staff Absenteeism: GRID analysis </a:t>
            </a:r>
          </a:p>
        </p:txBody>
      </p:sp>
      <p:graphicFrame>
        <p:nvGraphicFramePr>
          <p:cNvPr id="4194304" name="Table 4194303"/>
          <p:cNvGraphicFramePr>
            <a:graphicFrameLocks/>
          </p:cNvGraphicFramePr>
          <p:nvPr>
            <p:extLst>
              <p:ext uri="{D42A27DB-BD31-4B8C-83A1-F6EECF244321}">
                <p14:modId xmlns:p14="http://schemas.microsoft.com/office/powerpoint/2010/main" val="2030624970"/>
              </p:ext>
            </p:extLst>
          </p:nvPr>
        </p:nvGraphicFramePr>
        <p:xfrm>
          <a:off x="181590" y="1056638"/>
          <a:ext cx="8803585" cy="4061484"/>
        </p:xfrm>
        <a:graphic>
          <a:graphicData uri="http://schemas.openxmlformats.org/drawingml/2006/table">
            <a:tbl>
              <a:tblPr firstRow="1" bandRow="1">
                <a:tableStyleId>{5940675A-B579-460E-94D1-54222C63F5DA}</a:tableStyleId>
              </a:tblPr>
              <a:tblGrid>
                <a:gridCol w="1760717">
                  <a:extLst>
                    <a:ext uri="{9D8B030D-6E8A-4147-A177-3AD203B41FA5}">
                      <a16:colId xmlns:a16="http://schemas.microsoft.com/office/drawing/2014/main" val="20000"/>
                    </a:ext>
                  </a:extLst>
                </a:gridCol>
                <a:gridCol w="1760717">
                  <a:extLst>
                    <a:ext uri="{9D8B030D-6E8A-4147-A177-3AD203B41FA5}">
                      <a16:colId xmlns:a16="http://schemas.microsoft.com/office/drawing/2014/main" val="20001"/>
                    </a:ext>
                  </a:extLst>
                </a:gridCol>
                <a:gridCol w="1760717">
                  <a:extLst>
                    <a:ext uri="{9D8B030D-6E8A-4147-A177-3AD203B41FA5}">
                      <a16:colId xmlns:a16="http://schemas.microsoft.com/office/drawing/2014/main" val="20002"/>
                    </a:ext>
                  </a:extLst>
                </a:gridCol>
                <a:gridCol w="1760717">
                  <a:extLst>
                    <a:ext uri="{9D8B030D-6E8A-4147-A177-3AD203B41FA5}">
                      <a16:colId xmlns:a16="http://schemas.microsoft.com/office/drawing/2014/main" val="20003"/>
                    </a:ext>
                  </a:extLst>
                </a:gridCol>
                <a:gridCol w="1760717">
                  <a:extLst>
                    <a:ext uri="{9D8B030D-6E8A-4147-A177-3AD203B41FA5}">
                      <a16:colId xmlns:a16="http://schemas.microsoft.com/office/drawing/2014/main" val="20004"/>
                    </a:ext>
                  </a:extLst>
                </a:gridCol>
              </a:tblGrid>
              <a:tr h="570234">
                <a:tc>
                  <a:txBody>
                    <a:bodyPr/>
                    <a:lstStyle/>
                    <a:p>
                      <a:r>
                        <a:rPr lang="en-US" altLang="en-US" sz="1200"/>
                        <a:t>Factors </a:t>
                      </a:r>
                    </a:p>
                  </a:txBody>
                  <a:tcPr/>
                </a:tc>
                <a:tc>
                  <a:txBody>
                    <a:bodyPr/>
                    <a:lstStyle/>
                    <a:p>
                      <a:r>
                        <a:rPr lang="en-US" altLang="en-US" sz="1200"/>
                        <a:t>Motivated and committed staff</a:t>
                      </a:r>
                    </a:p>
                  </a:txBody>
                  <a:tcPr/>
                </a:tc>
                <a:tc>
                  <a:txBody>
                    <a:bodyPr/>
                    <a:lstStyle/>
                    <a:p>
                      <a:r>
                        <a:rPr lang="en-US" altLang="en-US" sz="1200"/>
                        <a:t>Staff  have positive attitude</a:t>
                      </a:r>
                    </a:p>
                  </a:txBody>
                  <a:tcPr/>
                </a:tc>
                <a:tc>
                  <a:txBody>
                    <a:bodyPr/>
                    <a:lstStyle/>
                    <a:p>
                      <a:r>
                        <a:rPr lang="en-US" altLang="en-US" sz="1200"/>
                        <a:t>Good attendance</a:t>
                      </a:r>
                    </a:p>
                  </a:txBody>
                  <a:tcPr/>
                </a:tc>
                <a:tc>
                  <a:txBody>
                    <a:bodyPr/>
                    <a:lstStyle/>
                    <a:p>
                      <a:r>
                        <a:rPr lang="en-US" altLang="en-US" sz="1200"/>
                        <a:t>Total</a:t>
                      </a:r>
                    </a:p>
                  </a:txBody>
                  <a:tcPr/>
                </a:tc>
                <a:extLst>
                  <a:ext uri="{0D108BD9-81ED-4DB2-BD59-A6C34878D82A}">
                    <a16:rowId xmlns:a16="http://schemas.microsoft.com/office/drawing/2014/main" val="10000"/>
                  </a:ext>
                </a:extLst>
              </a:tr>
              <a:tr h="570234">
                <a:tc>
                  <a:txBody>
                    <a:bodyPr/>
                    <a:lstStyle/>
                    <a:p>
                      <a:r>
                        <a:rPr lang="en-US" altLang="en-US" sz="1200"/>
                        <a:t>Weight</a:t>
                      </a:r>
                    </a:p>
                  </a:txBody>
                  <a:tcPr/>
                </a:tc>
                <a:tc>
                  <a:txBody>
                    <a:bodyPr/>
                    <a:lstStyle/>
                    <a:p>
                      <a:r>
                        <a:rPr lang="en-US" altLang="en-US" sz="1200"/>
                        <a:t>4</a:t>
                      </a:r>
                    </a:p>
                  </a:txBody>
                  <a:tcPr/>
                </a:tc>
                <a:tc>
                  <a:txBody>
                    <a:bodyPr/>
                    <a:lstStyle/>
                    <a:p>
                      <a:r>
                        <a:rPr lang="en-US" altLang="en-US" sz="1200"/>
                        <a:t>3</a:t>
                      </a:r>
                    </a:p>
                  </a:txBody>
                  <a:tcPr/>
                </a:tc>
                <a:tc>
                  <a:txBody>
                    <a:bodyPr/>
                    <a:lstStyle/>
                    <a:p>
                      <a:r>
                        <a:rPr lang="en-US" altLang="en-US" sz="1200"/>
                        <a:t>5</a:t>
                      </a:r>
                    </a:p>
                  </a:txBody>
                  <a:tcPr/>
                </a:tc>
                <a:tc>
                  <a:txBody>
                    <a:bodyPr/>
                    <a:lstStyle/>
                    <a:p>
                      <a:endParaRPr lang="en-US" altLang="en-US" sz="1200"/>
                    </a:p>
                  </a:txBody>
                  <a:tcPr/>
                </a:tc>
                <a:extLst>
                  <a:ext uri="{0D108BD9-81ED-4DB2-BD59-A6C34878D82A}">
                    <a16:rowId xmlns:a16="http://schemas.microsoft.com/office/drawing/2014/main" val="10001"/>
                  </a:ext>
                </a:extLst>
              </a:tr>
              <a:tr h="570234">
                <a:tc>
                  <a:txBody>
                    <a:bodyPr/>
                    <a:lstStyle/>
                    <a:p>
                      <a:r>
                        <a:rPr lang="en-US" altLang="en-US" sz="1200"/>
                        <a:t>Offering flexible work schedules</a:t>
                      </a:r>
                    </a:p>
                  </a:txBody>
                  <a:tcPr/>
                </a:tc>
                <a:tc>
                  <a:txBody>
                    <a:bodyPr/>
                    <a:lstStyle/>
                    <a:p>
                      <a:r>
                        <a:rPr lang="en-US" altLang="en-US" sz="1200" dirty="0"/>
                        <a:t>1x4=4</a:t>
                      </a:r>
                    </a:p>
                  </a:txBody>
                  <a:tcPr/>
                </a:tc>
                <a:tc>
                  <a:txBody>
                    <a:bodyPr/>
                    <a:lstStyle/>
                    <a:p>
                      <a:r>
                        <a:rPr lang="en-US" altLang="en-US" sz="1200" dirty="0"/>
                        <a:t>3x3=9</a:t>
                      </a:r>
                    </a:p>
                  </a:txBody>
                  <a:tcPr/>
                </a:tc>
                <a:tc>
                  <a:txBody>
                    <a:bodyPr/>
                    <a:lstStyle/>
                    <a:p>
                      <a:r>
                        <a:rPr lang="en-US" altLang="en-US" sz="1200" dirty="0"/>
                        <a:t>2x5=10</a:t>
                      </a:r>
                    </a:p>
                  </a:txBody>
                  <a:tcPr/>
                </a:tc>
                <a:tc>
                  <a:txBody>
                    <a:bodyPr/>
                    <a:lstStyle/>
                    <a:p>
                      <a:r>
                        <a:rPr lang="en-US" altLang="en-US" sz="1200" dirty="0"/>
                        <a:t>23</a:t>
                      </a:r>
                    </a:p>
                  </a:txBody>
                  <a:tcPr/>
                </a:tc>
                <a:extLst>
                  <a:ext uri="{0D108BD9-81ED-4DB2-BD59-A6C34878D82A}">
                    <a16:rowId xmlns:a16="http://schemas.microsoft.com/office/drawing/2014/main" val="10002"/>
                  </a:ext>
                </a:extLst>
              </a:tr>
              <a:tr h="624840">
                <a:tc>
                  <a:txBody>
                    <a:bodyPr/>
                    <a:lstStyle/>
                    <a:p>
                      <a:r>
                        <a:rPr lang="en-US" altLang="en-US" sz="1200"/>
                        <a:t>Providing balance, rewards, and recognition</a:t>
                      </a:r>
                    </a:p>
                  </a:txBody>
                  <a:tcPr/>
                </a:tc>
                <a:tc>
                  <a:txBody>
                    <a:bodyPr/>
                    <a:lstStyle/>
                    <a:p>
                      <a:r>
                        <a:rPr lang="en-US" altLang="en-US" sz="1200" dirty="0"/>
                        <a:t>3x4=12</a:t>
                      </a:r>
                    </a:p>
                  </a:txBody>
                  <a:tcPr/>
                </a:tc>
                <a:tc>
                  <a:txBody>
                    <a:bodyPr/>
                    <a:lstStyle/>
                    <a:p>
                      <a:r>
                        <a:rPr lang="en-US" altLang="en-US" sz="1200" dirty="0"/>
                        <a:t>3x3=9</a:t>
                      </a:r>
                    </a:p>
                  </a:txBody>
                  <a:tcPr/>
                </a:tc>
                <a:tc>
                  <a:txBody>
                    <a:bodyPr/>
                    <a:lstStyle/>
                    <a:p>
                      <a:r>
                        <a:rPr lang="en-US" altLang="en-US" sz="1200" dirty="0"/>
                        <a:t>1x5=5</a:t>
                      </a:r>
                    </a:p>
                  </a:txBody>
                  <a:tcPr/>
                </a:tc>
                <a:tc>
                  <a:txBody>
                    <a:bodyPr/>
                    <a:lstStyle/>
                    <a:p>
                      <a:r>
                        <a:rPr lang="en-US" altLang="en-US" sz="1200" dirty="0"/>
                        <a:t>26</a:t>
                      </a:r>
                    </a:p>
                  </a:txBody>
                  <a:tcPr/>
                </a:tc>
                <a:extLst>
                  <a:ext uri="{0D108BD9-81ED-4DB2-BD59-A6C34878D82A}">
                    <a16:rowId xmlns:a16="http://schemas.microsoft.com/office/drawing/2014/main" val="10003"/>
                  </a:ext>
                </a:extLst>
              </a:tr>
              <a:tr h="570234">
                <a:tc>
                  <a:txBody>
                    <a:bodyPr/>
                    <a:lstStyle/>
                    <a:p>
                      <a:r>
                        <a:rPr lang="en-US" altLang="en-US" sz="1200"/>
                        <a:t>Mental health support programs</a:t>
                      </a:r>
                    </a:p>
                  </a:txBody>
                  <a:tcPr/>
                </a:tc>
                <a:tc>
                  <a:txBody>
                    <a:bodyPr/>
                    <a:lstStyle/>
                    <a:p>
                      <a:r>
                        <a:rPr lang="en-US" altLang="en-US" sz="1200" dirty="0"/>
                        <a:t>1x4=4</a:t>
                      </a:r>
                    </a:p>
                  </a:txBody>
                  <a:tcPr/>
                </a:tc>
                <a:tc>
                  <a:txBody>
                    <a:bodyPr/>
                    <a:lstStyle/>
                    <a:p>
                      <a:r>
                        <a:rPr lang="en-US" altLang="en-US" sz="1200" dirty="0"/>
                        <a:t>1x3=3</a:t>
                      </a:r>
                    </a:p>
                  </a:txBody>
                  <a:tcPr/>
                </a:tc>
                <a:tc>
                  <a:txBody>
                    <a:bodyPr/>
                    <a:lstStyle/>
                    <a:p>
                      <a:r>
                        <a:rPr lang="en-US" altLang="en-US" sz="1200" dirty="0"/>
                        <a:t>2x5=10</a:t>
                      </a:r>
                    </a:p>
                  </a:txBody>
                  <a:tcPr/>
                </a:tc>
                <a:tc>
                  <a:txBody>
                    <a:bodyPr/>
                    <a:lstStyle/>
                    <a:p>
                      <a:r>
                        <a:rPr lang="en-US" altLang="en-US" sz="1200" dirty="0"/>
                        <a:t>17</a:t>
                      </a:r>
                    </a:p>
                  </a:txBody>
                  <a:tcPr/>
                </a:tc>
                <a:extLst>
                  <a:ext uri="{0D108BD9-81ED-4DB2-BD59-A6C34878D82A}">
                    <a16:rowId xmlns:a16="http://schemas.microsoft.com/office/drawing/2014/main" val="10004"/>
                  </a:ext>
                </a:extLst>
              </a:tr>
              <a:tr h="570234">
                <a:tc>
                  <a:txBody>
                    <a:bodyPr/>
                    <a:lstStyle/>
                    <a:p>
                      <a:r>
                        <a:rPr lang="en-US" altLang="en-US" sz="1200"/>
                        <a:t>Foster a culture of teamwork</a:t>
                      </a:r>
                    </a:p>
                  </a:txBody>
                  <a:tcPr/>
                </a:tc>
                <a:tc>
                  <a:txBody>
                    <a:bodyPr/>
                    <a:lstStyle/>
                    <a:p>
                      <a:r>
                        <a:rPr lang="en-US" altLang="en-US" sz="1200" dirty="0"/>
                        <a:t>2x4=8</a:t>
                      </a:r>
                    </a:p>
                  </a:txBody>
                  <a:tcPr/>
                </a:tc>
                <a:tc>
                  <a:txBody>
                    <a:bodyPr/>
                    <a:lstStyle/>
                    <a:p>
                      <a:r>
                        <a:rPr lang="en-US" altLang="en-US" sz="1200" dirty="0"/>
                        <a:t>3x3=9</a:t>
                      </a:r>
                    </a:p>
                  </a:txBody>
                  <a:tcPr/>
                </a:tc>
                <a:tc>
                  <a:txBody>
                    <a:bodyPr/>
                    <a:lstStyle/>
                    <a:p>
                      <a:r>
                        <a:rPr lang="en-US" altLang="en-US" sz="1200" dirty="0"/>
                        <a:t>2x5=10</a:t>
                      </a:r>
                    </a:p>
                  </a:txBody>
                  <a:tcPr/>
                </a:tc>
                <a:tc>
                  <a:txBody>
                    <a:bodyPr/>
                    <a:lstStyle/>
                    <a:p>
                      <a:r>
                        <a:rPr lang="en-US" altLang="en-US" sz="1200" dirty="0"/>
                        <a:t>27</a:t>
                      </a:r>
                    </a:p>
                  </a:txBody>
                  <a:tcPr/>
                </a:tc>
                <a:extLst>
                  <a:ext uri="{0D108BD9-81ED-4DB2-BD59-A6C34878D82A}">
                    <a16:rowId xmlns:a16="http://schemas.microsoft.com/office/drawing/2014/main" val="10005"/>
                  </a:ext>
                </a:extLst>
              </a:tr>
              <a:tr h="570234">
                <a:tc>
                  <a:txBody>
                    <a:bodyPr/>
                    <a:lstStyle/>
                    <a:p>
                      <a:r>
                        <a:rPr lang="en-US" altLang="en-US" sz="1200"/>
                        <a:t>Implement attendance policy</a:t>
                      </a:r>
                    </a:p>
                  </a:txBody>
                  <a:tcPr/>
                </a:tc>
                <a:tc>
                  <a:txBody>
                    <a:bodyPr/>
                    <a:lstStyle/>
                    <a:p>
                      <a:r>
                        <a:rPr lang="en-US" altLang="en-US" sz="1200"/>
                        <a:t>3x4=12</a:t>
                      </a:r>
                    </a:p>
                  </a:txBody>
                  <a:tcPr/>
                </a:tc>
                <a:tc>
                  <a:txBody>
                    <a:bodyPr/>
                    <a:lstStyle/>
                    <a:p>
                      <a:r>
                        <a:rPr lang="en-US" altLang="en-US" sz="1200" dirty="0"/>
                        <a:t>2x3=6</a:t>
                      </a:r>
                    </a:p>
                  </a:txBody>
                  <a:tcPr/>
                </a:tc>
                <a:tc>
                  <a:txBody>
                    <a:bodyPr/>
                    <a:lstStyle/>
                    <a:p>
                      <a:r>
                        <a:rPr lang="en-US" altLang="en-US" sz="1200"/>
                        <a:t>3x5=15</a:t>
                      </a:r>
                    </a:p>
                  </a:txBody>
                  <a:tcPr/>
                </a:tc>
                <a:tc>
                  <a:txBody>
                    <a:bodyPr/>
                    <a:lstStyle/>
                    <a:p>
                      <a:r>
                        <a:rPr lang="en-US" altLang="en-US" sz="1200" dirty="0"/>
                        <a:t>33</a:t>
                      </a:r>
                    </a:p>
                  </a:txBody>
                  <a:tcPr/>
                </a:tc>
                <a:extLst>
                  <a:ext uri="{0D108BD9-81ED-4DB2-BD59-A6C34878D82A}">
                    <a16:rowId xmlns:a16="http://schemas.microsoft.com/office/drawing/2014/main" val="10006"/>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1048601" name="TextBox 1048600"/>
          <p:cNvSpPr txBox="1"/>
          <p:nvPr/>
        </p:nvSpPr>
        <p:spPr>
          <a:xfrm>
            <a:off x="847499" y="0"/>
            <a:ext cx="7279518" cy="1539240"/>
          </a:xfrm>
          <a:prstGeom prst="rect">
            <a:avLst/>
          </a:prstGeom>
        </p:spPr>
        <p:txBody>
          <a:bodyPr wrap="square" rtlCol="0">
            <a:spAutoFit/>
          </a:bodyPr>
          <a:lstStyle/>
          <a:p>
            <a:pPr algn="ctr"/>
            <a:r>
              <a:rPr lang="en-US" sz="3200" b="1" dirty="0">
                <a:solidFill>
                  <a:srgbClr val="02A5E3"/>
                </a:solidFill>
                <a:effectLst>
                  <a:outerShdw blurRad="38100" dist="38100" dir="2700000" algn="br" rotWithShape="0">
                    <a:srgbClr val="000000"/>
                  </a:outerShdw>
                </a:effectLst>
              </a:rPr>
              <a:t>The most suitable solution to Absenteeism based on the Grid analysis</a:t>
            </a:r>
          </a:p>
        </p:txBody>
      </p:sp>
      <p:pic>
        <p:nvPicPr>
          <p:cNvPr id="2097152" name="Picture 2097151"/>
          <p:cNvPicPr>
            <a:picLocks/>
          </p:cNvPicPr>
          <p:nvPr/>
        </p:nvPicPr>
        <p:blipFill>
          <a:blip r:embed="rId4"/>
          <a:stretch>
            <a:fillRect/>
          </a:stretch>
        </p:blipFill>
        <p:spPr>
          <a:xfrm flipH="1">
            <a:off x="61927" y="3275064"/>
            <a:ext cx="3782216" cy="1775505"/>
          </a:xfrm>
          <a:prstGeom prst="rect">
            <a:avLst/>
          </a:prstGeom>
        </p:spPr>
      </p:pic>
      <p:sp>
        <p:nvSpPr>
          <p:cNvPr id="1048602" name="TextBox 1048601"/>
          <p:cNvSpPr txBox="1"/>
          <p:nvPr/>
        </p:nvSpPr>
        <p:spPr>
          <a:xfrm>
            <a:off x="1094859" y="3499381"/>
            <a:ext cx="3441192" cy="1200329"/>
          </a:xfrm>
          <a:prstGeom prst="rect">
            <a:avLst/>
          </a:prstGeom>
        </p:spPr>
        <p:txBody>
          <a:bodyPr wrap="square" rtlCol="0">
            <a:spAutoFit/>
          </a:bodyPr>
          <a:lstStyle/>
          <a:p>
            <a:r>
              <a:rPr lang="en-US" sz="2400" dirty="0">
                <a:solidFill>
                  <a:srgbClr val="FFFFFF"/>
                </a:solidFill>
                <a:effectLst>
                  <a:outerShdw blurRad="38100" dist="38100" dir="2700000" algn="br" rotWithShape="0">
                    <a:srgbClr val="000000"/>
                  </a:outerShdw>
                </a:effectLst>
              </a:rPr>
              <a:t> Providing balance, rewards, and recognition</a:t>
            </a:r>
          </a:p>
        </p:txBody>
      </p:sp>
      <p:pic>
        <p:nvPicPr>
          <p:cNvPr id="2097153" name="Picture 2097152"/>
          <p:cNvPicPr>
            <a:picLocks/>
          </p:cNvPicPr>
          <p:nvPr/>
        </p:nvPicPr>
        <p:blipFill>
          <a:blip r:embed="rId5"/>
          <a:stretch>
            <a:fillRect/>
          </a:stretch>
        </p:blipFill>
        <p:spPr>
          <a:xfrm>
            <a:off x="4808005" y="1453070"/>
            <a:ext cx="3405180" cy="1796005"/>
          </a:xfrm>
          <a:prstGeom prst="rect">
            <a:avLst/>
          </a:prstGeom>
        </p:spPr>
      </p:pic>
      <p:sp>
        <p:nvSpPr>
          <p:cNvPr id="1048603" name="TextBox 1048602"/>
          <p:cNvSpPr txBox="1"/>
          <p:nvPr/>
        </p:nvSpPr>
        <p:spPr>
          <a:xfrm>
            <a:off x="4808005" y="1740753"/>
            <a:ext cx="3728909" cy="830997"/>
          </a:xfrm>
          <a:prstGeom prst="rect">
            <a:avLst/>
          </a:prstGeom>
        </p:spPr>
        <p:txBody>
          <a:bodyPr wrap="square" rtlCol="0">
            <a:spAutoFit/>
          </a:bodyPr>
          <a:lstStyle/>
          <a:p>
            <a:r>
              <a:rPr lang="en-US" sz="2400" dirty="0">
                <a:solidFill>
                  <a:srgbClr val="FFFFFF"/>
                </a:solidFill>
                <a:effectLst>
                  <a:outerShdw blurRad="38100" dist="38100" dir="2700000" algn="br" rotWithShape="0">
                    <a:srgbClr val="000000"/>
                  </a:outerShdw>
                </a:effectLst>
              </a:rPr>
              <a:t>Fostering a culture of teamwork</a:t>
            </a:r>
          </a:p>
        </p:txBody>
      </p:sp>
      <p:pic>
        <p:nvPicPr>
          <p:cNvPr id="2097154" name="Picture 2097153"/>
          <p:cNvPicPr>
            <a:picLocks/>
          </p:cNvPicPr>
          <p:nvPr/>
        </p:nvPicPr>
        <p:blipFill>
          <a:blip r:embed="rId6"/>
          <a:stretch>
            <a:fillRect/>
          </a:stretch>
        </p:blipFill>
        <p:spPr>
          <a:xfrm>
            <a:off x="4846188" y="3264899"/>
            <a:ext cx="3388113" cy="1796005"/>
          </a:xfrm>
          <a:prstGeom prst="rect">
            <a:avLst/>
          </a:prstGeom>
        </p:spPr>
      </p:pic>
      <p:sp>
        <p:nvSpPr>
          <p:cNvPr id="1048604" name="TextBox 1048603"/>
          <p:cNvSpPr txBox="1"/>
          <p:nvPr/>
        </p:nvSpPr>
        <p:spPr>
          <a:xfrm>
            <a:off x="5066526" y="3499381"/>
            <a:ext cx="3690726" cy="802640"/>
          </a:xfrm>
          <a:prstGeom prst="rect">
            <a:avLst/>
          </a:prstGeom>
        </p:spPr>
        <p:txBody>
          <a:bodyPr wrap="square" rtlCol="0">
            <a:spAutoFit/>
          </a:bodyPr>
          <a:lstStyle/>
          <a:p>
            <a:r>
              <a:rPr lang="en-US" sz="2400" dirty="0">
                <a:solidFill>
                  <a:srgbClr val="FFFFFF"/>
                </a:solidFill>
                <a:effectLst>
                  <a:outerShdw blurRad="38100" dist="38100" dir="2700000" algn="br" rotWithShape="0">
                    <a:srgbClr val="000000"/>
                  </a:outerShdw>
                </a:effectLst>
              </a:rPr>
              <a:t>Flexible scheduling/Support programs</a:t>
            </a:r>
          </a:p>
        </p:txBody>
      </p:sp>
      <p:pic>
        <p:nvPicPr>
          <p:cNvPr id="2097155" name="Picture 2097154"/>
          <p:cNvPicPr>
            <a:picLocks/>
          </p:cNvPicPr>
          <p:nvPr/>
        </p:nvPicPr>
        <p:blipFill>
          <a:blip r:embed="rId7"/>
          <a:stretch>
            <a:fillRect/>
          </a:stretch>
        </p:blipFill>
        <p:spPr>
          <a:xfrm>
            <a:off x="189970" y="1494835"/>
            <a:ext cx="3654173" cy="1695453"/>
          </a:xfrm>
          <a:prstGeom prst="rect">
            <a:avLst/>
          </a:prstGeom>
        </p:spPr>
      </p:pic>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0">
          <a:blip r:embed="rId2"/>
          <a:stretch>
            <a:fillRect/>
          </a:stretch>
        </a:blipFill>
        <a:effectLst/>
      </p:bgPr>
    </p:bg>
    <p:spTree>
      <p:nvGrpSpPr>
        <p:cNvPr id="1" name=""/>
        <p:cNvGrpSpPr/>
        <p:nvPr/>
      </p:nvGrpSpPr>
      <p:grpSpPr>
        <a:xfrm>
          <a:off x="0" y="0"/>
          <a:ext cx="0" cy="0"/>
          <a:chOff x="0" y="0"/>
          <a:chExt cx="0" cy="0"/>
        </a:xfrm>
      </p:grpSpPr>
      <p:sp>
        <p:nvSpPr>
          <p:cNvPr id="1048599" name="TextBox 1048598"/>
          <p:cNvSpPr txBox="1"/>
          <p:nvPr/>
        </p:nvSpPr>
        <p:spPr>
          <a:xfrm>
            <a:off x="1884555" y="0"/>
            <a:ext cx="4000000" cy="574039"/>
          </a:xfrm>
          <a:prstGeom prst="rect">
            <a:avLst/>
          </a:prstGeom>
        </p:spPr>
        <p:txBody>
          <a:bodyPr wrap="square" rtlCol="0">
            <a:spAutoFit/>
          </a:bodyPr>
          <a:lstStyle/>
          <a:p>
            <a:pPr algn="ctr"/>
            <a:r>
              <a:rPr lang="en-US" sz="3200" b="1">
                <a:solidFill>
                  <a:srgbClr val="02A5E3"/>
                </a:solidFill>
                <a:effectLst>
                  <a:outerShdw blurRad="38100" dist="38100" dir="2700000" algn="br" rotWithShape="0">
                    <a:srgbClr val="000000"/>
                  </a:outerShdw>
                </a:effectLst>
              </a:rPr>
              <a:t>Conclusion</a:t>
            </a:r>
          </a:p>
        </p:txBody>
      </p:sp>
      <p:sp>
        <p:nvSpPr>
          <p:cNvPr id="1048600" name="TextBox 1048599"/>
          <p:cNvSpPr txBox="1"/>
          <p:nvPr/>
        </p:nvSpPr>
        <p:spPr>
          <a:xfrm>
            <a:off x="0" y="505045"/>
            <a:ext cx="9059505" cy="5016758"/>
          </a:xfrm>
          <a:prstGeom prst="rect">
            <a:avLst/>
          </a:prstGeom>
        </p:spPr>
        <p:txBody>
          <a:bodyPr wrap="square" rtlCol="0">
            <a:spAutoFit/>
          </a:bodyPr>
          <a:lstStyle/>
          <a:p>
            <a:pPr marL="342900" indent="-342900">
              <a:buFont typeface="Wingdings" charset="2"/>
              <a:buChar char="u"/>
            </a:pPr>
            <a:r>
              <a:rPr lang="en-US" sz="2000" dirty="0">
                <a:solidFill>
                  <a:srgbClr val="000000"/>
                </a:solidFill>
              </a:rPr>
              <a:t>Absente</a:t>
            </a:r>
            <a:r>
              <a:rPr lang="en-US" sz="2000" b="0" dirty="0">
                <a:solidFill>
                  <a:srgbClr val="36363D"/>
                </a:solidFill>
                <a:effectLst/>
              </a:rPr>
              <a:t>eism a big problem facing Mid Cheshire Hospitals NHS Foundation Trust  </a:t>
            </a:r>
          </a:p>
          <a:p>
            <a:pPr marL="0" indent="0">
              <a:buNone/>
            </a:pPr>
            <a:r>
              <a:rPr lang="en-US" sz="2000" dirty="0">
                <a:solidFill>
                  <a:srgbClr val="000000"/>
                </a:solidFill>
              </a:rPr>
              <a:t>Impacts: </a:t>
            </a:r>
          </a:p>
          <a:p>
            <a:pPr marL="342900" indent="-342900">
              <a:buFont typeface="Wingdings" charset="2"/>
              <a:buChar char="u"/>
            </a:pPr>
            <a:r>
              <a:rPr lang="en-US" sz="2000" dirty="0">
                <a:solidFill>
                  <a:srgbClr val="000000"/>
                </a:solidFill>
              </a:rPr>
              <a:t>employees at risk of dismissal; loss of pay, less productive</a:t>
            </a:r>
          </a:p>
          <a:p>
            <a:pPr marL="342900" indent="-342900">
              <a:buFont typeface="Wingdings" charset="2"/>
              <a:buChar char="u"/>
            </a:pPr>
            <a:r>
              <a:rPr lang="en-US" sz="2000" dirty="0">
                <a:solidFill>
                  <a:srgbClr val="000000"/>
                </a:solidFill>
              </a:rPr>
              <a:t>Hospital at risk of offering low quality healthcare services, incurs more expenses, may suffer bad reputation</a:t>
            </a:r>
          </a:p>
          <a:p>
            <a:pPr marL="342900" indent="-342900">
              <a:buFont typeface="Wingdings" charset="2"/>
              <a:buChar char="u"/>
            </a:pPr>
            <a:endParaRPr lang="en-US" sz="2000" dirty="0">
              <a:solidFill>
                <a:srgbClr val="000000"/>
              </a:solidFill>
            </a:endParaRPr>
          </a:p>
          <a:p>
            <a:pPr marL="0" indent="0">
              <a:buNone/>
            </a:pPr>
            <a:r>
              <a:rPr lang="en-US" sz="2000" dirty="0">
                <a:solidFill>
                  <a:srgbClr val="000000"/>
                </a:solidFill>
              </a:rPr>
              <a:t>Causes: </a:t>
            </a:r>
          </a:p>
          <a:p>
            <a:pPr marL="342900" indent="-342900">
              <a:buFont typeface="Wingdings" charset="2"/>
              <a:buChar char="u"/>
            </a:pPr>
            <a:r>
              <a:rPr lang="en-US" sz="2000" dirty="0">
                <a:solidFill>
                  <a:srgbClr val="000000"/>
                </a:solidFill>
              </a:rPr>
              <a:t>Higher workload, bullying, illness, unsupportive management,  Feeling underpaid, family </a:t>
            </a:r>
            <a:r>
              <a:rPr lang="en-US" sz="2000" dirty="0" err="1">
                <a:solidFill>
                  <a:srgbClr val="000000"/>
                </a:solidFill>
              </a:rPr>
              <a:t>responsiblities</a:t>
            </a:r>
            <a:r>
              <a:rPr lang="en-US" sz="2000" dirty="0">
                <a:solidFill>
                  <a:srgbClr val="000000"/>
                </a:solidFill>
              </a:rPr>
              <a:t>, strikes, natural calamities</a:t>
            </a:r>
          </a:p>
          <a:p>
            <a:pPr marL="342900" indent="-342900">
              <a:buFont typeface="Wingdings" charset="2"/>
              <a:buChar char="u"/>
            </a:pPr>
            <a:endParaRPr lang="en-US" sz="2000" dirty="0">
              <a:solidFill>
                <a:srgbClr val="000000"/>
              </a:solidFill>
            </a:endParaRPr>
          </a:p>
          <a:p>
            <a:pPr marL="0" indent="0">
              <a:buNone/>
            </a:pPr>
            <a:r>
              <a:rPr lang="en-US" sz="2000" dirty="0">
                <a:solidFill>
                  <a:srgbClr val="000000"/>
                </a:solidFill>
              </a:rPr>
              <a:t>Solutions:</a:t>
            </a:r>
          </a:p>
          <a:p>
            <a:r>
              <a:rPr lang="en-US" sz="2000" dirty="0">
                <a:solidFill>
                  <a:srgbClr val="000000"/>
                </a:solidFill>
              </a:rPr>
              <a:t>  Attendance policy</a:t>
            </a:r>
          </a:p>
          <a:p>
            <a:r>
              <a:rPr lang="en-US" sz="2000" dirty="0">
                <a:solidFill>
                  <a:srgbClr val="000000"/>
                </a:solidFill>
              </a:rPr>
              <a:t>  Facilitate a culture of teamwork</a:t>
            </a:r>
          </a:p>
          <a:p>
            <a:r>
              <a:rPr lang="en-US" sz="2000" dirty="0">
                <a:solidFill>
                  <a:srgbClr val="000000"/>
                </a:solidFill>
              </a:rPr>
              <a:t>  Providing balance , rewards and recognition</a:t>
            </a:r>
          </a:p>
          <a:p>
            <a:endParaRPr lang="en-US" sz="2000" dirty="0">
              <a:solidFill>
                <a:srgbClr val="000000"/>
              </a:solidFill>
            </a:endParaRPr>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0">
          <a:blip r:embed="rId2"/>
          <a:stretch>
            <a:fillRect/>
          </a:stretch>
        </a:blipFill>
        <a:effectLst/>
      </p:bgPr>
    </p:bg>
    <p:spTree>
      <p:nvGrpSpPr>
        <p:cNvPr id="1" name=""/>
        <p:cNvGrpSpPr/>
        <p:nvPr/>
      </p:nvGrpSpPr>
      <p:grpSpPr>
        <a:xfrm>
          <a:off x="0" y="0"/>
          <a:ext cx="0" cy="0"/>
          <a:chOff x="0" y="0"/>
          <a:chExt cx="0" cy="0"/>
        </a:xfrm>
      </p:grpSpPr>
      <p:sp>
        <p:nvSpPr>
          <p:cNvPr id="1048586" name="等腰三角形 14"/>
          <p:cNvSpPr/>
          <p:nvPr/>
        </p:nvSpPr>
        <p:spPr>
          <a:xfrm rot="5400000">
            <a:off x="4897371" y="1066880"/>
            <a:ext cx="166524" cy="144187"/>
          </a:xfrm>
          <a:prstGeom prst="triangle">
            <a:avLst>
              <a:gd name="adj" fmla="val 50000"/>
            </a:avLst>
          </a:prstGeom>
          <a:solidFill>
            <a:srgbClr val="FFC000"/>
          </a:solidFill>
          <a:ln w="9525">
            <a:noFill/>
            <a:miter/>
          </a:ln>
        </p:spPr>
        <p:txBody>
          <a:bodyPr anchor="ctr"/>
          <a:lstStyle/>
          <a:p>
            <a:pPr lvl="0" algn="ctr" fontAlgn="base">
              <a:lnSpc>
                <a:spcPct val="150000"/>
              </a:lnSpc>
            </a:pPr>
            <a:endParaRPr sz="1875" strike="noStrike" noProof="1">
              <a:solidFill>
                <a:srgbClr val="FFFFFF"/>
              </a:solidFill>
              <a:latin typeface="Calibri" panose="020F0502020204030204" charset="0"/>
              <a:ea typeface="Calibri" panose="020F0502020204030204" charset="0"/>
              <a:sym typeface="微软雅黑" panose="020B0503020204020204" charset="-122"/>
            </a:endParaRPr>
          </a:p>
        </p:txBody>
      </p:sp>
      <p:sp>
        <p:nvSpPr>
          <p:cNvPr id="1048587" name="TextBox 1048586"/>
          <p:cNvSpPr txBox="1"/>
          <p:nvPr/>
        </p:nvSpPr>
        <p:spPr>
          <a:xfrm>
            <a:off x="2567887" y="0"/>
            <a:ext cx="4000000" cy="574039"/>
          </a:xfrm>
          <a:prstGeom prst="rect">
            <a:avLst/>
          </a:prstGeom>
        </p:spPr>
        <p:txBody>
          <a:bodyPr wrap="square" rtlCol="0">
            <a:spAutoFit/>
          </a:bodyPr>
          <a:lstStyle/>
          <a:p>
            <a:pPr algn="ctr"/>
            <a:r>
              <a:rPr lang="en-US" sz="3200" b="1">
                <a:solidFill>
                  <a:srgbClr val="02A5E3"/>
                </a:solidFill>
                <a:effectLst>
                  <a:outerShdw blurRad="38100" dist="38100" dir="2700000" algn="br" rotWithShape="0">
                    <a:srgbClr val="000000"/>
                  </a:outerShdw>
                </a:effectLst>
              </a:rPr>
              <a:t>References</a:t>
            </a:r>
          </a:p>
        </p:txBody>
      </p:sp>
      <p:sp>
        <p:nvSpPr>
          <p:cNvPr id="1048588" name="TextBox 1048587"/>
          <p:cNvSpPr txBox="1"/>
          <p:nvPr/>
        </p:nvSpPr>
        <p:spPr>
          <a:xfrm>
            <a:off x="8226" y="574039"/>
            <a:ext cx="9135774" cy="4917440"/>
          </a:xfrm>
          <a:prstGeom prst="rect">
            <a:avLst/>
          </a:prstGeom>
        </p:spPr>
        <p:txBody>
          <a:bodyPr wrap="square" rtlCol="0">
            <a:spAutoFit/>
          </a:bodyPr>
          <a:lstStyle/>
          <a:p>
            <a:r>
              <a:rPr lang="en-US" sz="1400" dirty="0">
                <a:solidFill>
                  <a:srgbClr val="000000"/>
                </a:solidFill>
              </a:rPr>
              <a:t>Johnson E. 2020. Reducing absenteeism in the workplace [Online] Available at: </a:t>
            </a:r>
            <a:r>
              <a:rPr lang="en-US" sz="1400" dirty="0">
                <a:solidFill>
                  <a:srgbClr val="000000"/>
                </a:solidFill>
                <a:hlinkClick r:id="rId3"/>
              </a:rPr>
              <a:t>https://cpdonline.co.uk/knowledge-base/business/reducing-absenteeism-in-the-workplace/</a:t>
            </a:r>
            <a:r>
              <a:rPr lang="en-US" sz="1400" dirty="0">
                <a:solidFill>
                  <a:srgbClr val="000000"/>
                </a:solidFill>
              </a:rPr>
              <a:t>(Accessed March 3, 2022).</a:t>
            </a:r>
          </a:p>
          <a:p>
            <a:r>
              <a:rPr lang="en-US" sz="1400" dirty="0" err="1">
                <a:solidFill>
                  <a:srgbClr val="000000"/>
                </a:solidFill>
              </a:rPr>
              <a:t>Kandemir</a:t>
            </a:r>
            <a:r>
              <a:rPr lang="en-US" sz="1400" dirty="0">
                <a:solidFill>
                  <a:srgbClr val="000000"/>
                </a:solidFill>
              </a:rPr>
              <a:t>, A. and </a:t>
            </a:r>
            <a:r>
              <a:rPr lang="en-US" sz="1400" dirty="0" err="1">
                <a:solidFill>
                  <a:srgbClr val="000000"/>
                </a:solidFill>
              </a:rPr>
              <a:t>Şahin</a:t>
            </a:r>
            <a:r>
              <a:rPr lang="en-US" sz="1400" dirty="0">
                <a:solidFill>
                  <a:srgbClr val="000000"/>
                </a:solidFill>
              </a:rPr>
              <a:t>, B., 2017. The level and cost burden of absenteeism among health care professionals. Journal of Business, Volume 5, No.2, pp.1-23. </a:t>
            </a:r>
          </a:p>
          <a:p>
            <a:r>
              <a:rPr lang="en-US" sz="1400" dirty="0" err="1">
                <a:solidFill>
                  <a:srgbClr val="000000"/>
                </a:solidFill>
              </a:rPr>
              <a:t>Kocakulah</a:t>
            </a:r>
            <a:r>
              <a:rPr lang="en-US" sz="1400" dirty="0">
                <a:solidFill>
                  <a:srgbClr val="000000"/>
                </a:solidFill>
              </a:rPr>
              <a:t>, M.C., Kelley, A.G., Mitchell, K.M. and Ruggieri, M.P., 2016. Absenteeism problems and costs: causes, effects and cures. International Business &amp; Economics Research Journal (IBER), 15(3), pp.89-96. Available at: </a:t>
            </a:r>
            <a:r>
              <a:rPr lang="en-US" sz="1400" dirty="0">
                <a:solidFill>
                  <a:srgbClr val="000000"/>
                </a:solidFill>
                <a:hlinkClick r:id="rId4"/>
              </a:rPr>
              <a:t>https://www.clutejournals.com/index.php/IBER/article/view/9673</a:t>
            </a:r>
            <a:endParaRPr lang="en-US" sz="1400" dirty="0">
              <a:solidFill>
                <a:srgbClr val="000000"/>
              </a:solidFill>
            </a:endParaRPr>
          </a:p>
          <a:p>
            <a:r>
              <a:rPr lang="en-US" sz="1400" dirty="0">
                <a:solidFill>
                  <a:srgbClr val="000000"/>
                </a:solidFill>
              </a:rPr>
              <a:t>(Accessed 28 February, 2022)</a:t>
            </a:r>
          </a:p>
          <a:p>
            <a:r>
              <a:rPr lang="en-US" sz="1400" dirty="0">
                <a:solidFill>
                  <a:srgbClr val="000000"/>
                </a:solidFill>
              </a:rPr>
              <a:t>Majeed, A. and </a:t>
            </a:r>
            <a:r>
              <a:rPr lang="en-US" sz="1400" dirty="0" err="1">
                <a:solidFill>
                  <a:srgbClr val="000000"/>
                </a:solidFill>
              </a:rPr>
              <a:t>Asanati</a:t>
            </a:r>
            <a:r>
              <a:rPr lang="en-US" sz="1400" dirty="0">
                <a:solidFill>
                  <a:srgbClr val="000000"/>
                </a:solidFill>
              </a:rPr>
              <a:t>, K., 2020. Improving workplace health in the NHS. </a:t>
            </a:r>
            <a:r>
              <a:rPr lang="en-US" sz="1400" dirty="0" err="1">
                <a:solidFill>
                  <a:srgbClr val="000000"/>
                </a:solidFill>
              </a:rPr>
              <a:t>bmj</a:t>
            </a:r>
            <a:r>
              <a:rPr lang="en-US" sz="1400" dirty="0">
                <a:solidFill>
                  <a:srgbClr val="000000"/>
                </a:solidFill>
              </a:rPr>
              <a:t>, 368. Available at: </a:t>
            </a:r>
            <a:r>
              <a:rPr lang="en-US" sz="1400" dirty="0">
                <a:solidFill>
                  <a:srgbClr val="000000"/>
                </a:solidFill>
                <a:hlinkClick r:id="rId5"/>
              </a:rPr>
              <a:t>https://www.bmj.com/content/368/bmj.m850.full</a:t>
            </a:r>
            <a:r>
              <a:rPr lang="en-US" sz="1400" dirty="0">
                <a:solidFill>
                  <a:srgbClr val="000000"/>
                </a:solidFill>
              </a:rPr>
              <a:t> (Accessed March 1, 2022).</a:t>
            </a:r>
          </a:p>
          <a:p>
            <a:r>
              <a:rPr lang="en-US" sz="1400" dirty="0" err="1">
                <a:solidFill>
                  <a:srgbClr val="000000"/>
                </a:solidFill>
              </a:rPr>
              <a:t>Mansinghka</a:t>
            </a:r>
            <a:r>
              <a:rPr lang="en-US" sz="1400" dirty="0">
                <a:solidFill>
                  <a:srgbClr val="000000"/>
                </a:solidFill>
              </a:rPr>
              <a:t> and Mohan,. 2021. How to Reduce Absenteeism in the Workplace [online] Available at: </a:t>
            </a:r>
            <a:r>
              <a:rPr lang="en-US" sz="1400" dirty="0">
                <a:solidFill>
                  <a:srgbClr val="000000"/>
                </a:solidFill>
                <a:hlinkClick r:id="rId6"/>
              </a:rPr>
              <a:t>https://www.saviom.com/blog/how-to-reduce-absenteeism-workplace/</a:t>
            </a:r>
            <a:r>
              <a:rPr lang="en-US" sz="1400" dirty="0">
                <a:solidFill>
                  <a:srgbClr val="000000"/>
                </a:solidFill>
              </a:rPr>
              <a:t>(Accessed 1 March, 2022)</a:t>
            </a:r>
          </a:p>
          <a:p>
            <a:r>
              <a:rPr lang="en-US" sz="1400" dirty="0">
                <a:solidFill>
                  <a:srgbClr val="000000"/>
                </a:solidFill>
              </a:rPr>
              <a:t> </a:t>
            </a:r>
            <a:r>
              <a:rPr lang="en-US" sz="1400" dirty="0" err="1">
                <a:solidFill>
                  <a:srgbClr val="000000"/>
                </a:solidFill>
              </a:rPr>
              <a:t>Mbombi</a:t>
            </a:r>
            <a:r>
              <a:rPr lang="en-US" sz="1400" dirty="0">
                <a:solidFill>
                  <a:srgbClr val="000000"/>
                </a:solidFill>
              </a:rPr>
              <a:t>, M.O., </a:t>
            </a:r>
            <a:r>
              <a:rPr lang="en-US" sz="1400" dirty="0" err="1">
                <a:solidFill>
                  <a:srgbClr val="000000"/>
                </a:solidFill>
              </a:rPr>
              <a:t>Mothiba</a:t>
            </a:r>
            <a:r>
              <a:rPr lang="en-US" sz="1400" dirty="0">
                <a:solidFill>
                  <a:srgbClr val="000000"/>
                </a:solidFill>
              </a:rPr>
              <a:t>, T.M., Malema, R.N. and </a:t>
            </a:r>
            <a:r>
              <a:rPr lang="en-US" sz="1400" dirty="0" err="1">
                <a:solidFill>
                  <a:srgbClr val="000000"/>
                </a:solidFill>
              </a:rPr>
              <a:t>Malatji</a:t>
            </a:r>
            <a:r>
              <a:rPr lang="en-US" sz="1400" dirty="0">
                <a:solidFill>
                  <a:srgbClr val="000000"/>
                </a:solidFill>
              </a:rPr>
              <a:t>, M., 2018. The effects of absenteeism on nurses remaining on duty at a tertiary hospital of Limpopo province. </a:t>
            </a:r>
            <a:r>
              <a:rPr lang="en-US" sz="1400" dirty="0" err="1">
                <a:solidFill>
                  <a:srgbClr val="000000"/>
                </a:solidFill>
              </a:rPr>
              <a:t>Curationis</a:t>
            </a:r>
            <a:r>
              <a:rPr lang="en-US" sz="1400" dirty="0">
                <a:solidFill>
                  <a:srgbClr val="000000"/>
                </a:solidFill>
              </a:rPr>
              <a:t>, Vol. 41, No1, pp.1-5. </a:t>
            </a:r>
          </a:p>
          <a:p>
            <a:r>
              <a:rPr lang="en-US" sz="1400" dirty="0">
                <a:solidFill>
                  <a:srgbClr val="000000"/>
                </a:solidFill>
              </a:rPr>
              <a:t>Stewart, C. 2021. Causes of long-term absences from work in the United Kingdom in 2020 [Online] Available at: </a:t>
            </a:r>
            <a:r>
              <a:rPr lang="en-US" sz="1400" dirty="0">
                <a:solidFill>
                  <a:srgbClr val="000000"/>
                </a:solidFill>
                <a:hlinkClick r:id="rId7"/>
              </a:rPr>
              <a:t>https://www.statista.com/statistics/1133968/causes-of-long-term-absence-in-the-uk/</a:t>
            </a:r>
            <a:endParaRPr lang="en-US" sz="1400" dirty="0">
              <a:solidFill>
                <a:srgbClr val="000000"/>
              </a:solidFill>
            </a:endParaRPr>
          </a:p>
          <a:p>
            <a:r>
              <a:rPr lang="en-US" sz="1400" dirty="0">
                <a:solidFill>
                  <a:srgbClr val="000000"/>
                </a:solidFill>
              </a:rPr>
              <a:t>(Accessed March 3, 2022)</a:t>
            </a:r>
          </a:p>
          <a:p>
            <a:r>
              <a:rPr lang="en-US" sz="1400" dirty="0" err="1">
                <a:solidFill>
                  <a:srgbClr val="000000"/>
                </a:solidFill>
              </a:rPr>
              <a:t>Yusop</a:t>
            </a:r>
            <a:r>
              <a:rPr lang="en-US" sz="1400" dirty="0">
                <a:solidFill>
                  <a:srgbClr val="000000"/>
                </a:solidFill>
              </a:rPr>
              <a:t>, Z.B.M., 2018. PESTEL analysis. COMRAP 2018, p.34. Available at: </a:t>
            </a:r>
            <a:r>
              <a:rPr lang="en-US" sz="1400" dirty="0">
                <a:solidFill>
                  <a:srgbClr val="000000"/>
                </a:solidFill>
                <a:hlinkClick r:id="rId8"/>
              </a:rPr>
              <a:t>https://www.researchgate.net/profile/Elaheh-Yadegaridehkordi/publication/341190360_COMRAP_2018/links/5eb2ec0b45851523bd4708f1/COMRAP-2018.pdf#page=43</a:t>
            </a:r>
            <a:r>
              <a:rPr lang="en-US" sz="1400" dirty="0">
                <a:solidFill>
                  <a:srgbClr val="000000"/>
                </a:solidFill>
              </a:rPr>
              <a:t> (Accessed March 1, 2022)</a:t>
            </a:r>
          </a:p>
        </p:txBody>
      </p:sp>
    </p:spTree>
  </p:cSld>
  <p:clrMapOvr>
    <a:masterClrMapping/>
  </p:clrMapOvr>
  <p:transition>
    <p:fade/>
  </p:transition>
</p:sld>
</file>

<file path=ppt/theme/theme1.xml><?xml version="1.0" encoding="utf-8"?>
<a:theme xmlns:a="http://schemas.openxmlformats.org/drawingml/2006/main" name="Default design templat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Calibri"/>
        <a:cs typeface=""/>
      </a:majorFont>
      <a:minorFont>
        <a:latin typeface="Arial"/>
        <a:ea typeface="Calibri"/>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Calibri"/>
        <a:cs typeface=""/>
      </a:majorFont>
      <a:minorFont>
        <a:latin typeface="Arial"/>
        <a:ea typeface="Calibri"/>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8_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Calibri"/>
        <a:cs typeface=""/>
      </a:majorFont>
      <a:minorFont>
        <a:latin typeface="Arial"/>
        <a:ea typeface="Calibri"/>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Calibri"/>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Calibri"/>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Calibri"/>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Calibri"/>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340</TotalTime>
  <Words>6554</Words>
  <Application>Microsoft Office PowerPoint</Application>
  <PresentationFormat>On-screen Show (16:9)</PresentationFormat>
  <Paragraphs>315</Paragraphs>
  <Slides>12</Slides>
  <Notes>9</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12</vt:i4>
      </vt:variant>
    </vt:vector>
  </HeadingPairs>
  <TitlesOfParts>
    <vt:vector size="18" baseType="lpstr">
      <vt:lpstr>Arial</vt:lpstr>
      <vt:lpstr>Calibri</vt:lpstr>
      <vt:lpstr>Wingdings</vt:lpstr>
      <vt:lpstr>Default design template</vt:lpstr>
      <vt:lpstr>1_默认设计模板</vt:lpstr>
      <vt:lpstr>8_默认设计模板</vt:lpstr>
      <vt:lpstr>PowerPoint Presentation</vt:lpstr>
      <vt:lpstr>PowerPoint Presentation</vt:lpstr>
      <vt:lpstr>PowerPoint Presentation</vt:lpstr>
      <vt:lpstr>Impact of Absenteeism on the organization</vt:lpstr>
      <vt:lpstr>PowerPoint Presentation</vt:lpstr>
      <vt:lpstr>PESTLE analysis Cont'</vt:lpstr>
      <vt:lpstr>PowerPoint Presentation</vt:lpstr>
      <vt:lpstr>PowerPoint Presentation</vt:lpstr>
      <vt:lpstr>Solutions to Staff Absenteeism: GRID analysis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Windows User</dc:creator>
  <cp:lastModifiedBy>Ion Gugoi</cp:lastModifiedBy>
  <cp:revision>6</cp:revision>
  <dcterms:created xsi:type="dcterms:W3CDTF">2016-03-07T20:37:00Z</dcterms:created>
  <dcterms:modified xsi:type="dcterms:W3CDTF">2022-03-11T12:56:10Z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2052-11.1.0.8806</vt:lpwstr>
  </property>
  <property fmtid="{D5CDD505-2E9C-101B-9397-08002B2CF9AE}" pid="3" name="ICV">
    <vt:lpwstr>5a94f85e6c9f4b11b3ffc2b76471986e</vt:lpwstr>
  </property>
</Properties>
</file>