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5" r:id="rId9"/>
    <p:sldId id="266" r:id="rId10"/>
    <p:sldId id="267" r:id="rId11"/>
    <p:sldId id="268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1002" y="-4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0536-5494-41B3-9813-78CCF85728BE}" type="datetimeFigureOut">
              <a:rPr lang="en-GB" smtClean="0"/>
              <a:pPr/>
              <a:t>24/03/2015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a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FE5839D-5D63-4F93-BCF5-9A1CDA663AB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0536-5494-41B3-9813-78CCF85728BE}" type="datetimeFigureOut">
              <a:rPr lang="en-GB" smtClean="0"/>
              <a:pPr/>
              <a:t>24/03/2015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2FE5839D-5D63-4F93-BCF5-9A1CDA663AB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Rectangle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0536-5494-41B3-9813-78CCF85728BE}" type="datetimeFigureOut">
              <a:rPr lang="en-GB" smtClean="0"/>
              <a:pPr/>
              <a:t>24/03/2015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FE5839D-5D63-4F93-BCF5-9A1CDA663AB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CEF90536-5494-41B3-9813-78CCF85728BE}" type="datetimeFigureOut">
              <a:rPr lang="en-GB" smtClean="0"/>
              <a:pPr/>
              <a:t>24/03/2015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E5839D-5D63-4F93-BCF5-9A1CDA663AB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Content Placeholder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2" name="Content Placeholder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0536-5494-41B3-9813-78CCF85728BE}" type="datetimeFigureOut">
              <a:rPr lang="en-GB" smtClean="0"/>
              <a:pPr/>
              <a:t>24/03/2015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en-GB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Content Placeholder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6" name="Content Placeholder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5" name="Ova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a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2FE5839D-5D63-4F93-BCF5-9A1CDA663AB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3" name="Title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0536-5494-41B3-9813-78CCF85728BE}" type="datetimeFigureOut">
              <a:rPr lang="en-GB" smtClean="0"/>
              <a:pPr/>
              <a:t>24/03/2015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2FE5839D-5D63-4F93-BCF5-9A1CDA663AB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0536-5494-41B3-9813-78CCF85728BE}" type="datetimeFigureOut">
              <a:rPr lang="en-GB" smtClean="0"/>
              <a:pPr/>
              <a:t>24/03/2015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FE5839D-5D63-4F93-BCF5-9A1CDA663AB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Rectangle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Content Placeholder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FE5839D-5D63-4F93-BCF5-9A1CDA663AB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0536-5494-41B3-9813-78CCF85728BE}" type="datetimeFigureOut">
              <a:rPr lang="en-GB" smtClean="0"/>
              <a:pPr/>
              <a:t>24/03/2015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traight Connector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a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a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2FE5839D-5D63-4F93-BCF5-9A1CDA663AB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CEF90536-5494-41B3-9813-78CCF85728BE}" type="datetimeFigureOut">
              <a:rPr lang="en-GB" smtClean="0"/>
              <a:pPr/>
              <a:t>24/03/2015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0536-5494-41B3-9813-78CCF85728BE}" type="datetimeFigureOut">
              <a:rPr lang="en-GB" smtClean="0"/>
              <a:pPr/>
              <a:t>24/03/2015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E5839D-5D63-4F93-BCF5-9A1CDA663AB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2FE5839D-5D63-4F93-BCF5-9A1CDA663AB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0536-5494-41B3-9813-78CCF85728BE}" type="datetimeFigureOut">
              <a:rPr lang="en-GB" smtClean="0"/>
              <a:pPr/>
              <a:t>24/03/2015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CEF90536-5494-41B3-9813-78CCF85728BE}" type="datetimeFigureOut">
              <a:rPr lang="en-GB" smtClean="0"/>
              <a:pPr/>
              <a:t>24/03/2015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a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FE5839D-5D63-4F93-BCF5-9A1CDA663AB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Taking Stock and self-reflection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Classics Project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Time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700808"/>
            <a:ext cx="8503920" cy="4608512"/>
          </a:xfrm>
        </p:spPr>
        <p:txBody>
          <a:bodyPr>
            <a:normAutofit/>
          </a:bodyPr>
          <a:lstStyle/>
          <a:p>
            <a:r>
              <a:rPr lang="en-GB" dirty="0" smtClean="0"/>
              <a:t>You are about </a:t>
            </a:r>
            <a:r>
              <a:rPr lang="en-GB" dirty="0"/>
              <a:t>6</a:t>
            </a:r>
            <a:r>
              <a:rPr lang="en-GB" dirty="0" smtClean="0"/>
              <a:t> weeks away from the deadline.</a:t>
            </a:r>
          </a:p>
          <a:p>
            <a:endParaRPr lang="en-GB" sz="1400" dirty="0" smtClean="0"/>
          </a:p>
          <a:p>
            <a:r>
              <a:rPr lang="en-GB" dirty="0" smtClean="0"/>
              <a:t>6 weeks is not a long time but you are not quite at the point where you are under extreme pressure.</a:t>
            </a:r>
          </a:p>
          <a:p>
            <a:endParaRPr lang="en-GB" sz="1400" dirty="0" smtClean="0"/>
          </a:p>
          <a:p>
            <a:r>
              <a:rPr lang="en-GB" dirty="0" smtClean="0"/>
              <a:t>I.E. this is the best time to take stock and decide your action plan</a:t>
            </a:r>
          </a:p>
          <a:p>
            <a:pPr lvl="1"/>
            <a:r>
              <a:rPr lang="en-GB" dirty="0" smtClean="0"/>
              <a:t>You still have enough time to read, think and consider on your topic</a:t>
            </a:r>
          </a:p>
          <a:p>
            <a:pPr lvl="1"/>
            <a:r>
              <a:rPr lang="en-GB" dirty="0" smtClean="0"/>
              <a:t>And there is still enough time for you to start writing.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Creating an action plan and Reflection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179512" y="1556792"/>
            <a:ext cx="8784976" cy="2448272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Reflect on work done.</a:t>
            </a:r>
          </a:p>
          <a:p>
            <a:endParaRPr lang="en-GB" sz="600" dirty="0" smtClean="0"/>
          </a:p>
          <a:p>
            <a:r>
              <a:rPr lang="en-GB" dirty="0" smtClean="0"/>
              <a:t>Reflect on work that should have been done.</a:t>
            </a:r>
          </a:p>
          <a:p>
            <a:endParaRPr lang="en-GB" sz="500" dirty="0" smtClean="0"/>
          </a:p>
          <a:p>
            <a:r>
              <a:rPr lang="en-GB" dirty="0" smtClean="0"/>
              <a:t>Reflect on work to be done.</a:t>
            </a:r>
          </a:p>
          <a:p>
            <a:endParaRPr lang="en-GB" sz="500" dirty="0" smtClean="0"/>
          </a:p>
          <a:p>
            <a:r>
              <a:rPr lang="en-GB" dirty="0" smtClean="0"/>
              <a:t>Create a clear plan of action as to what you need to do and when.</a:t>
            </a: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6652" y="3941370"/>
            <a:ext cx="6579096" cy="28509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Reflection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23528" y="1700808"/>
            <a:ext cx="8503920" cy="2808312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Reflection is an opportunity not a punishment.</a:t>
            </a:r>
          </a:p>
          <a:p>
            <a:endParaRPr lang="en-GB" sz="500" dirty="0" smtClean="0"/>
          </a:p>
          <a:p>
            <a:r>
              <a:rPr lang="en-GB" dirty="0" smtClean="0"/>
              <a:t>Guilt is not reflection. Neither is panic.</a:t>
            </a:r>
          </a:p>
          <a:p>
            <a:endParaRPr lang="en-GB" sz="500" dirty="0" smtClean="0"/>
          </a:p>
          <a:p>
            <a:r>
              <a:rPr lang="en-GB" dirty="0" smtClean="0"/>
              <a:t>Two types of reflection</a:t>
            </a:r>
          </a:p>
          <a:p>
            <a:pPr lvl="1"/>
            <a:r>
              <a:rPr lang="en-GB" b="1" dirty="0" smtClean="0"/>
              <a:t>During event </a:t>
            </a:r>
            <a:r>
              <a:rPr lang="en-GB" b="1" dirty="0" smtClean="0">
                <a:sym typeface="Wingdings" pitchFamily="2" charset="2"/>
              </a:rPr>
              <a:t> to help you improve before final result</a:t>
            </a:r>
            <a:endParaRPr lang="en-GB" b="1" dirty="0" smtClean="0"/>
          </a:p>
          <a:p>
            <a:pPr lvl="1"/>
            <a:r>
              <a:rPr lang="en-GB" dirty="0" smtClean="0"/>
              <a:t>After event </a:t>
            </a:r>
            <a:r>
              <a:rPr lang="en-GB" dirty="0" smtClean="0">
                <a:sym typeface="Wingdings" pitchFamily="2" charset="2"/>
              </a:rPr>
              <a:t> to help you improve your results in the future.</a:t>
            </a:r>
            <a:endParaRPr lang="en-GB" dirty="0" smtClean="0"/>
          </a:p>
          <a:p>
            <a:endParaRPr lang="en-GB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4293096"/>
            <a:ext cx="5715000" cy="2476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reflective cycle</a:t>
            </a:r>
            <a:endParaRPr lang="en-GB" dirty="0"/>
          </a:p>
        </p:txBody>
      </p:sp>
      <p:pic>
        <p:nvPicPr>
          <p:cNvPr id="1026" name="Picture 2" descr="http://www.brookes.ac.uk/services/upgrade/images/gibbs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1124744"/>
            <a:ext cx="6882118" cy="553628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reflective cycle – in action</a:t>
            </a:r>
            <a:endParaRPr lang="en-GB" dirty="0"/>
          </a:p>
        </p:txBody>
      </p:sp>
      <p:pic>
        <p:nvPicPr>
          <p:cNvPr id="1026" name="Picture 2" descr="http://www.brookes.ac.uk/services/upgrade/images/gibbs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1321717"/>
            <a:ext cx="6882118" cy="5536283"/>
          </a:xfrm>
          <a:prstGeom prst="rect">
            <a:avLst/>
          </a:prstGeom>
          <a:noFill/>
        </p:spPr>
      </p:pic>
      <p:sp>
        <p:nvSpPr>
          <p:cNvPr id="7" name="Rectangle 6"/>
          <p:cNvSpPr/>
          <p:nvPr/>
        </p:nvSpPr>
        <p:spPr>
          <a:xfrm>
            <a:off x="1475656" y="2852936"/>
            <a:ext cx="1944216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smtClean="0">
                <a:solidFill>
                  <a:srgbClr val="FF0000"/>
                </a:solidFill>
              </a:rPr>
              <a:t>What to do for a successful result?</a:t>
            </a:r>
            <a:endParaRPr lang="en-GB" sz="1600" dirty="0">
              <a:solidFill>
                <a:srgbClr val="FF0000"/>
              </a:solidFill>
            </a:endParaRPr>
          </a:p>
        </p:txBody>
      </p:sp>
      <p:sp>
        <p:nvSpPr>
          <p:cNvPr id="8" name="Multiply 7"/>
          <p:cNvSpPr/>
          <p:nvPr/>
        </p:nvSpPr>
        <p:spPr>
          <a:xfrm>
            <a:off x="1763688" y="4797152"/>
            <a:ext cx="914400" cy="914400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Description = what have you done already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628800"/>
            <a:ext cx="8503920" cy="3384376"/>
          </a:xfrm>
        </p:spPr>
        <p:txBody>
          <a:bodyPr>
            <a:normAutofit/>
          </a:bodyPr>
          <a:lstStyle/>
          <a:p>
            <a:r>
              <a:rPr lang="en-GB" dirty="0" smtClean="0"/>
              <a:t>Ancient sources and evidence.</a:t>
            </a:r>
          </a:p>
          <a:p>
            <a:endParaRPr lang="en-GB" sz="500" dirty="0" smtClean="0"/>
          </a:p>
          <a:p>
            <a:r>
              <a:rPr lang="en-GB" dirty="0" smtClean="0"/>
              <a:t>Modern scholarship.</a:t>
            </a:r>
          </a:p>
          <a:p>
            <a:endParaRPr lang="en-GB" sz="500" dirty="0" smtClean="0"/>
          </a:p>
          <a:p>
            <a:r>
              <a:rPr lang="en-GB" dirty="0" smtClean="0"/>
              <a:t>Rethinking of research plan previously submitted.</a:t>
            </a:r>
          </a:p>
          <a:p>
            <a:endParaRPr lang="en-GB" sz="500" dirty="0" smtClean="0"/>
          </a:p>
          <a:p>
            <a:r>
              <a:rPr lang="en-GB" dirty="0" smtClean="0"/>
              <a:t>Changes to plan and to focus of Project.</a:t>
            </a:r>
            <a:endParaRPr lang="en-GB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3933056"/>
            <a:ext cx="6192688" cy="26834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968152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Feeling and Evaluation = objectively at what stage are you?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782272"/>
          </a:xfrm>
        </p:spPr>
        <p:txBody>
          <a:bodyPr>
            <a:normAutofit/>
          </a:bodyPr>
          <a:lstStyle/>
          <a:p>
            <a:r>
              <a:rPr lang="en-GB" dirty="0"/>
              <a:t>Are you on time and on plan?</a:t>
            </a:r>
          </a:p>
          <a:p>
            <a:endParaRPr lang="en-GB" sz="1000" dirty="0" smtClean="0"/>
          </a:p>
          <a:p>
            <a:r>
              <a:rPr lang="en-GB" dirty="0" smtClean="0"/>
              <a:t>Do </a:t>
            </a:r>
            <a:r>
              <a:rPr lang="en-GB" dirty="0"/>
              <a:t>you feel you have done the work that you should have done?</a:t>
            </a:r>
          </a:p>
          <a:p>
            <a:endParaRPr lang="en-GB" sz="1000" dirty="0" smtClean="0"/>
          </a:p>
          <a:p>
            <a:r>
              <a:rPr lang="en-GB" dirty="0" smtClean="0"/>
              <a:t>Is your reading complete/near complete/ not complete?</a:t>
            </a:r>
          </a:p>
          <a:p>
            <a:endParaRPr lang="en-GB" sz="1000" dirty="0" smtClean="0"/>
          </a:p>
          <a:p>
            <a:r>
              <a:rPr lang="en-GB" dirty="0" smtClean="0"/>
              <a:t>Are you close to making an argument?</a:t>
            </a:r>
          </a:p>
          <a:p>
            <a:endParaRPr lang="en-GB" sz="1000" dirty="0" smtClean="0"/>
          </a:p>
          <a:p>
            <a:r>
              <a:rPr lang="en-GB" dirty="0" smtClean="0"/>
              <a:t>Have you considered possible pitfalls?</a:t>
            </a:r>
          </a:p>
          <a:p>
            <a:endParaRPr lang="en-GB" sz="1000" dirty="0" smtClean="0"/>
          </a:p>
          <a:p>
            <a:r>
              <a:rPr lang="en-GB" dirty="0" smtClean="0"/>
              <a:t>Have you started writing?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Analysis = what do you need to do?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628800"/>
            <a:ext cx="8518720" cy="4896544"/>
          </a:xfrm>
        </p:spPr>
        <p:txBody>
          <a:bodyPr>
            <a:normAutofit/>
          </a:bodyPr>
          <a:lstStyle/>
          <a:p>
            <a:r>
              <a:rPr lang="en-GB" dirty="0" smtClean="0"/>
              <a:t>Reading? Ancient or modern…</a:t>
            </a:r>
          </a:p>
          <a:p>
            <a:endParaRPr lang="en-GB" sz="1400" dirty="0" smtClean="0"/>
          </a:p>
          <a:p>
            <a:r>
              <a:rPr lang="en-GB" dirty="0" smtClean="0"/>
              <a:t>Consideration of argument</a:t>
            </a:r>
          </a:p>
          <a:p>
            <a:endParaRPr lang="en-GB" sz="1400" dirty="0" smtClean="0"/>
          </a:p>
          <a:p>
            <a:r>
              <a:rPr lang="en-GB" dirty="0" smtClean="0"/>
              <a:t>Possible problems with debates, sources, types of evidence</a:t>
            </a:r>
          </a:p>
          <a:p>
            <a:endParaRPr lang="en-GB" sz="1400" dirty="0" smtClean="0"/>
          </a:p>
          <a:p>
            <a:r>
              <a:rPr lang="en-GB" dirty="0" smtClean="0"/>
              <a:t>Write.</a:t>
            </a:r>
          </a:p>
          <a:p>
            <a:endParaRPr lang="en-GB" sz="1400" dirty="0" smtClean="0"/>
          </a:p>
          <a:p>
            <a:r>
              <a:rPr lang="en-GB" dirty="0" smtClean="0"/>
              <a:t>Ask for advice.</a:t>
            </a:r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3743032"/>
            <a:ext cx="5678345" cy="259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Action Plan = how do you organise the remainder of your time and with what aims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700808"/>
            <a:ext cx="8503920" cy="4680520"/>
          </a:xfrm>
        </p:spPr>
        <p:txBody>
          <a:bodyPr>
            <a:normAutofit/>
          </a:bodyPr>
          <a:lstStyle/>
          <a:p>
            <a:r>
              <a:rPr lang="en-GB" dirty="0" smtClean="0"/>
              <a:t>What needs to be done urgently?</a:t>
            </a:r>
          </a:p>
          <a:p>
            <a:endParaRPr lang="en-GB" sz="1000" dirty="0" smtClean="0"/>
          </a:p>
          <a:p>
            <a:r>
              <a:rPr lang="en-GB" dirty="0" smtClean="0"/>
              <a:t>What would you like to do but is not essential to your project?</a:t>
            </a:r>
          </a:p>
          <a:p>
            <a:endParaRPr lang="en-GB" sz="1000" dirty="0" smtClean="0"/>
          </a:p>
          <a:p>
            <a:r>
              <a:rPr lang="en-GB" dirty="0" smtClean="0"/>
              <a:t>How much time do you need to:</a:t>
            </a:r>
          </a:p>
          <a:p>
            <a:pPr lvl="1"/>
            <a:r>
              <a:rPr lang="en-GB" dirty="0" smtClean="0"/>
              <a:t>Complete reading</a:t>
            </a:r>
          </a:p>
          <a:p>
            <a:pPr lvl="1"/>
            <a:r>
              <a:rPr lang="en-GB" dirty="0" smtClean="0"/>
              <a:t>Consider/reconsider the argument</a:t>
            </a:r>
          </a:p>
          <a:p>
            <a:pPr lvl="1"/>
            <a:r>
              <a:rPr lang="en-GB" dirty="0" smtClean="0"/>
              <a:t>Write a full draft</a:t>
            </a:r>
          </a:p>
          <a:p>
            <a:endParaRPr lang="en-GB" sz="1000" dirty="0" smtClean="0"/>
          </a:p>
          <a:p>
            <a:r>
              <a:rPr lang="en-GB" dirty="0" smtClean="0"/>
              <a:t>What resources do you need? And how do you get them?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For the lecture tomorrow…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772816"/>
            <a:ext cx="8503920" cy="4326232"/>
          </a:xfrm>
        </p:spPr>
        <p:txBody>
          <a:bodyPr/>
          <a:lstStyle/>
          <a:p>
            <a:r>
              <a:rPr lang="en-GB" b="1" dirty="0"/>
              <a:t>Prepare a 2-5 minute group presentation on you work so far and the main arguments of your </a:t>
            </a:r>
            <a:r>
              <a:rPr lang="en-GB" b="1" dirty="0" smtClean="0"/>
              <a:t>research so that you can discuss it in your groups. Also consider what you have left to do.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650987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vic">
  <a:themeElements>
    <a:clrScheme name="Civic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Civic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Civic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344</TotalTime>
  <Words>420</Words>
  <Application>Microsoft Office PowerPoint</Application>
  <PresentationFormat>On-screen Show (4:3)</PresentationFormat>
  <Paragraphs>72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Civic</vt:lpstr>
      <vt:lpstr>Classics Project</vt:lpstr>
      <vt:lpstr>Time </vt:lpstr>
      <vt:lpstr>Creating an action plan and Reflection</vt:lpstr>
      <vt:lpstr>Reflection</vt:lpstr>
      <vt:lpstr>The reflective cycle</vt:lpstr>
      <vt:lpstr>The reflective cycle – in action</vt:lpstr>
      <vt:lpstr>Description = what have you done already</vt:lpstr>
      <vt:lpstr>Feeling and Evaluation = objectively at what stage are you?</vt:lpstr>
      <vt:lpstr>Analysis = what do you need to do?</vt:lpstr>
      <vt:lpstr>Action Plan = how do you organise the remainder of your time and with what aims</vt:lpstr>
      <vt:lpstr>For the lecture tomorrow…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Errietta Bissa</dc:creator>
  <cp:lastModifiedBy>UCS</cp:lastModifiedBy>
  <cp:revision>43</cp:revision>
  <dcterms:created xsi:type="dcterms:W3CDTF">2012-03-20T09:10:46Z</dcterms:created>
  <dcterms:modified xsi:type="dcterms:W3CDTF">2015-03-24T10:08:05Z</dcterms:modified>
</cp:coreProperties>
</file>