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theme/theme6.xml" ContentType="application/vnd.openxmlformats-officedocument.theme+xml"/>
  <Override PartName="/ppt/slideLayouts/slideLayout8.xml" ContentType="application/vnd.openxmlformats-officedocument.presentationml.slideLayout+xml"/>
  <Override PartName="/ppt/theme/theme7.xml" ContentType="application/vnd.openxmlformats-officedocument.theme+xml"/>
  <Override PartName="/ppt/slideLayouts/slideLayout9.xml" ContentType="application/vnd.openxmlformats-officedocument.presentationml.slideLayout+xml"/>
  <Override PartName="/ppt/theme/theme8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9.xml" ContentType="application/vnd.openxmlformats-officedocument.theme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10.xml" ContentType="application/vnd.openxmlformats-officedocument.theme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11.xml" ContentType="application/vnd.openxmlformats-officedocument.theme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12.xml" ContentType="application/vnd.openxmlformats-officedocument.theme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theme/theme13.xml" ContentType="application/vnd.openxmlformats-officedocument.theme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theme/theme14.xml" ContentType="application/vnd.openxmlformats-officedocument.theme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theme/theme15.xml" ContentType="application/vnd.openxmlformats-officedocument.theme+xml"/>
  <Override PartName="/ppt/theme/theme16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2" r:id="rId4"/>
    <p:sldMasterId id="2147483663" r:id="rId5"/>
    <p:sldMasterId id="2147483666" r:id="rId6"/>
    <p:sldMasterId id="2147483668" r:id="rId7"/>
    <p:sldMasterId id="2147483669" r:id="rId8"/>
    <p:sldMasterId id="2147483672" r:id="rId9"/>
    <p:sldMasterId id="2147483674" r:id="rId10"/>
    <p:sldMasterId id="2147483676" r:id="rId11"/>
    <p:sldMasterId id="2147483680" r:id="rId12"/>
    <p:sldMasterId id="2147483692" r:id="rId13"/>
    <p:sldMasterId id="2147483704" r:id="rId14"/>
    <p:sldMasterId id="2147483724" r:id="rId15"/>
    <p:sldMasterId id="2147483712" r:id="rId16"/>
    <p:sldMasterId id="2147483728" r:id="rId17"/>
    <p:sldMasterId id="2147483740" r:id="rId18"/>
  </p:sldMasterIdLst>
  <p:notesMasterIdLst>
    <p:notesMasterId r:id="rId58"/>
  </p:notesMasterIdLst>
  <p:sldIdLst>
    <p:sldId id="257" r:id="rId19"/>
    <p:sldId id="618" r:id="rId20"/>
    <p:sldId id="1203" r:id="rId21"/>
    <p:sldId id="1505" r:id="rId22"/>
    <p:sldId id="1506" r:id="rId23"/>
    <p:sldId id="1507" r:id="rId24"/>
    <p:sldId id="1520" r:id="rId25"/>
    <p:sldId id="1521" r:id="rId26"/>
    <p:sldId id="1472" r:id="rId27"/>
    <p:sldId id="258" r:id="rId28"/>
    <p:sldId id="259" r:id="rId29"/>
    <p:sldId id="1473" r:id="rId30"/>
    <p:sldId id="1474" r:id="rId31"/>
    <p:sldId id="1467" r:id="rId32"/>
    <p:sldId id="1475" r:id="rId33"/>
    <p:sldId id="1476" r:id="rId34"/>
    <p:sldId id="1496" r:id="rId35"/>
    <p:sldId id="266" r:id="rId36"/>
    <p:sldId id="1210" r:id="rId37"/>
    <p:sldId id="262" r:id="rId38"/>
    <p:sldId id="263" r:id="rId39"/>
    <p:sldId id="1522" r:id="rId40"/>
    <p:sldId id="1512" r:id="rId41"/>
    <p:sldId id="1523" r:id="rId42"/>
    <p:sldId id="264" r:id="rId43"/>
    <p:sldId id="1524" r:id="rId44"/>
    <p:sldId id="1525" r:id="rId45"/>
    <p:sldId id="1526" r:id="rId46"/>
    <p:sldId id="265" r:id="rId47"/>
    <p:sldId id="1518" r:id="rId48"/>
    <p:sldId id="1527" r:id="rId49"/>
    <p:sldId id="1529" r:id="rId50"/>
    <p:sldId id="1530" r:id="rId51"/>
    <p:sldId id="1531" r:id="rId52"/>
    <p:sldId id="1532" r:id="rId53"/>
    <p:sldId id="267" r:id="rId54"/>
    <p:sldId id="1533" r:id="rId55"/>
    <p:sldId id="1465" r:id="rId56"/>
    <p:sldId id="1462" r:id="rId5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8E810F0-44FA-48CC-84E2-03736A913548}" v="666" dt="2025-05-03T22:22:55.32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2205" autoAdjust="0"/>
    <p:restoredTop sz="88575" autoAdjust="0"/>
  </p:normalViewPr>
  <p:slideViewPr>
    <p:cSldViewPr snapToGrid="0" snapToObjects="1">
      <p:cViewPr varScale="1">
        <p:scale>
          <a:sx n="73" d="100"/>
          <a:sy n="73" d="100"/>
        </p:scale>
        <p:origin x="643" y="6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0.xml"/><Relationship Id="rId18" Type="http://schemas.openxmlformats.org/officeDocument/2006/relationships/slideMaster" Target="slideMasters/slideMaster15.xml"/><Relationship Id="rId26" Type="http://schemas.openxmlformats.org/officeDocument/2006/relationships/slide" Target="slides/slide8.xml"/><Relationship Id="rId39" Type="http://schemas.openxmlformats.org/officeDocument/2006/relationships/slide" Target="slides/slide21.xml"/><Relationship Id="rId21" Type="http://schemas.openxmlformats.org/officeDocument/2006/relationships/slide" Target="slides/slide3.xml"/><Relationship Id="rId34" Type="http://schemas.openxmlformats.org/officeDocument/2006/relationships/slide" Target="slides/slide16.xml"/><Relationship Id="rId42" Type="http://schemas.openxmlformats.org/officeDocument/2006/relationships/slide" Target="slides/slide24.xml"/><Relationship Id="rId47" Type="http://schemas.openxmlformats.org/officeDocument/2006/relationships/slide" Target="slides/slide29.xml"/><Relationship Id="rId50" Type="http://schemas.openxmlformats.org/officeDocument/2006/relationships/slide" Target="slides/slide32.xml"/><Relationship Id="rId55" Type="http://schemas.openxmlformats.org/officeDocument/2006/relationships/slide" Target="slides/slide37.xml"/><Relationship Id="rId63" Type="http://schemas.microsoft.com/office/2016/11/relationships/changesInfo" Target="changesInfos/changesInfo1.xml"/><Relationship Id="rId7" Type="http://schemas.openxmlformats.org/officeDocument/2006/relationships/slideMaster" Target="slideMasters/slideMaster4.xml"/><Relationship Id="rId2" Type="http://schemas.openxmlformats.org/officeDocument/2006/relationships/customXml" Target="../customXml/item2.xml"/><Relationship Id="rId16" Type="http://schemas.openxmlformats.org/officeDocument/2006/relationships/slideMaster" Target="slideMasters/slideMaster13.xml"/><Relationship Id="rId29" Type="http://schemas.openxmlformats.org/officeDocument/2006/relationships/slide" Target="slides/slide11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6.xml"/><Relationship Id="rId32" Type="http://schemas.openxmlformats.org/officeDocument/2006/relationships/slide" Target="slides/slide14.xml"/><Relationship Id="rId37" Type="http://schemas.openxmlformats.org/officeDocument/2006/relationships/slide" Target="slides/slide19.xml"/><Relationship Id="rId40" Type="http://schemas.openxmlformats.org/officeDocument/2006/relationships/slide" Target="slides/slide22.xml"/><Relationship Id="rId45" Type="http://schemas.openxmlformats.org/officeDocument/2006/relationships/slide" Target="slides/slide27.xml"/><Relationship Id="rId53" Type="http://schemas.openxmlformats.org/officeDocument/2006/relationships/slide" Target="slides/slide35.xml"/><Relationship Id="rId58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61" Type="http://schemas.openxmlformats.org/officeDocument/2006/relationships/theme" Target="theme/theme1.xml"/><Relationship Id="rId19" Type="http://schemas.openxmlformats.org/officeDocument/2006/relationships/slide" Target="slides/slide1.xml"/><Relationship Id="rId14" Type="http://schemas.openxmlformats.org/officeDocument/2006/relationships/slideMaster" Target="slideMasters/slideMaster11.xml"/><Relationship Id="rId22" Type="http://schemas.openxmlformats.org/officeDocument/2006/relationships/slide" Target="slides/slide4.xml"/><Relationship Id="rId27" Type="http://schemas.openxmlformats.org/officeDocument/2006/relationships/slide" Target="slides/slide9.xml"/><Relationship Id="rId30" Type="http://schemas.openxmlformats.org/officeDocument/2006/relationships/slide" Target="slides/slide12.xml"/><Relationship Id="rId35" Type="http://schemas.openxmlformats.org/officeDocument/2006/relationships/slide" Target="slides/slide17.xml"/><Relationship Id="rId43" Type="http://schemas.openxmlformats.org/officeDocument/2006/relationships/slide" Target="slides/slide25.xml"/><Relationship Id="rId48" Type="http://schemas.openxmlformats.org/officeDocument/2006/relationships/slide" Target="slides/slide30.xml"/><Relationship Id="rId56" Type="http://schemas.openxmlformats.org/officeDocument/2006/relationships/slide" Target="slides/slide38.xml"/><Relationship Id="rId64" Type="http://schemas.microsoft.com/office/2015/10/relationships/revisionInfo" Target="revisionInfo.xml"/><Relationship Id="rId8" Type="http://schemas.openxmlformats.org/officeDocument/2006/relationships/slideMaster" Target="slideMasters/slideMaster5.xml"/><Relationship Id="rId51" Type="http://schemas.openxmlformats.org/officeDocument/2006/relationships/slide" Target="slides/slide33.xml"/><Relationship Id="rId3" Type="http://schemas.openxmlformats.org/officeDocument/2006/relationships/customXml" Target="../customXml/item3.xml"/><Relationship Id="rId12" Type="http://schemas.openxmlformats.org/officeDocument/2006/relationships/slideMaster" Target="slideMasters/slideMaster9.xml"/><Relationship Id="rId17" Type="http://schemas.openxmlformats.org/officeDocument/2006/relationships/slideMaster" Target="slideMasters/slideMaster14.xml"/><Relationship Id="rId25" Type="http://schemas.openxmlformats.org/officeDocument/2006/relationships/slide" Target="slides/slide7.xml"/><Relationship Id="rId33" Type="http://schemas.openxmlformats.org/officeDocument/2006/relationships/slide" Target="slides/slide15.xml"/><Relationship Id="rId38" Type="http://schemas.openxmlformats.org/officeDocument/2006/relationships/slide" Target="slides/slide20.xml"/><Relationship Id="rId46" Type="http://schemas.openxmlformats.org/officeDocument/2006/relationships/slide" Target="slides/slide28.xml"/><Relationship Id="rId59" Type="http://schemas.openxmlformats.org/officeDocument/2006/relationships/presProps" Target="presProps.xml"/><Relationship Id="rId20" Type="http://schemas.openxmlformats.org/officeDocument/2006/relationships/slide" Target="slides/slide2.xml"/><Relationship Id="rId41" Type="http://schemas.openxmlformats.org/officeDocument/2006/relationships/slide" Target="slides/slide23.xml"/><Relationship Id="rId54" Type="http://schemas.openxmlformats.org/officeDocument/2006/relationships/slide" Target="slides/slide36.xml"/><Relationship Id="rId62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5" Type="http://schemas.openxmlformats.org/officeDocument/2006/relationships/slideMaster" Target="slideMasters/slideMaster12.xml"/><Relationship Id="rId23" Type="http://schemas.openxmlformats.org/officeDocument/2006/relationships/slide" Target="slides/slide5.xml"/><Relationship Id="rId28" Type="http://schemas.openxmlformats.org/officeDocument/2006/relationships/slide" Target="slides/slide10.xml"/><Relationship Id="rId36" Type="http://schemas.openxmlformats.org/officeDocument/2006/relationships/slide" Target="slides/slide18.xml"/><Relationship Id="rId49" Type="http://schemas.openxmlformats.org/officeDocument/2006/relationships/slide" Target="slides/slide31.xml"/><Relationship Id="rId57" Type="http://schemas.openxmlformats.org/officeDocument/2006/relationships/slide" Target="slides/slide39.xml"/><Relationship Id="rId10" Type="http://schemas.openxmlformats.org/officeDocument/2006/relationships/slideMaster" Target="slideMasters/slideMaster7.xml"/><Relationship Id="rId31" Type="http://schemas.openxmlformats.org/officeDocument/2006/relationships/slide" Target="slides/slide13.xml"/><Relationship Id="rId44" Type="http://schemas.openxmlformats.org/officeDocument/2006/relationships/slide" Target="slides/slide26.xml"/><Relationship Id="rId52" Type="http://schemas.openxmlformats.org/officeDocument/2006/relationships/slide" Target="slides/slide34.xml"/><Relationship Id="rId6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eil Dyer" userId="f48cccbf-306c-476d-ac12-27135fb93a1f" providerId="ADAL" clId="{E8E810F0-44FA-48CC-84E2-03736A913548}"/>
    <pc:docChg chg="undo redo custSel addSld delSld modSld sldOrd">
      <pc:chgData name="Neil Dyer" userId="f48cccbf-306c-476d-ac12-27135fb93a1f" providerId="ADAL" clId="{E8E810F0-44FA-48CC-84E2-03736A913548}" dt="2025-05-03T22:25:10.658" v="3939" actId="47"/>
      <pc:docMkLst>
        <pc:docMk/>
      </pc:docMkLst>
      <pc:sldChg chg="modSp mod">
        <pc:chgData name="Neil Dyer" userId="f48cccbf-306c-476d-ac12-27135fb93a1f" providerId="ADAL" clId="{E8E810F0-44FA-48CC-84E2-03736A913548}" dt="2025-05-01T21:01:43.347" v="2" actId="20577"/>
        <pc:sldMkLst>
          <pc:docMk/>
          <pc:sldMk cId="1370600217" sldId="257"/>
        </pc:sldMkLst>
        <pc:spChg chg="mod">
          <ac:chgData name="Neil Dyer" userId="f48cccbf-306c-476d-ac12-27135fb93a1f" providerId="ADAL" clId="{E8E810F0-44FA-48CC-84E2-03736A913548}" dt="2025-05-01T21:01:43.347" v="2" actId="20577"/>
          <ac:spMkLst>
            <pc:docMk/>
            <pc:sldMk cId="1370600217" sldId="257"/>
            <ac:spMk id="2" creationId="{A6E9004F-BFD6-4ADC-A0B5-89A9E2C7C48E}"/>
          </ac:spMkLst>
        </pc:spChg>
      </pc:sldChg>
      <pc:sldChg chg="addSp delSp modSp add del mod">
        <pc:chgData name="Neil Dyer" userId="f48cccbf-306c-476d-ac12-27135fb93a1f" providerId="ADAL" clId="{E8E810F0-44FA-48CC-84E2-03736A913548}" dt="2025-05-03T20:09:01.269" v="1990" actId="2696"/>
        <pc:sldMkLst>
          <pc:docMk/>
          <pc:sldMk cId="0" sldId="258"/>
        </pc:sldMkLst>
        <pc:spChg chg="mod">
          <ac:chgData name="Neil Dyer" userId="f48cccbf-306c-476d-ac12-27135fb93a1f" providerId="ADAL" clId="{E8E810F0-44FA-48CC-84E2-03736A913548}" dt="2025-05-03T19:54:16.585" v="1432" actId="14100"/>
          <ac:spMkLst>
            <pc:docMk/>
            <pc:sldMk cId="0" sldId="258"/>
            <ac:spMk id="2" creationId="{00000000-0000-0000-0000-000000000000}"/>
          </ac:spMkLst>
        </pc:spChg>
        <pc:spChg chg="del">
          <ac:chgData name="Neil Dyer" userId="f48cccbf-306c-476d-ac12-27135fb93a1f" providerId="ADAL" clId="{E8E810F0-44FA-48CC-84E2-03736A913548}" dt="2025-05-03T19:54:06.485" v="1429" actId="26606"/>
          <ac:spMkLst>
            <pc:docMk/>
            <pc:sldMk cId="0" sldId="258"/>
            <ac:spMk id="3" creationId="{00000000-0000-0000-0000-000000000000}"/>
          </ac:spMkLst>
        </pc:spChg>
        <pc:graphicFrameChg chg="add mod">
          <ac:chgData name="Neil Dyer" userId="f48cccbf-306c-476d-ac12-27135fb93a1f" providerId="ADAL" clId="{E8E810F0-44FA-48CC-84E2-03736A913548}" dt="2025-05-03T19:55:00.522" v="1440" actId="1076"/>
          <ac:graphicFrameMkLst>
            <pc:docMk/>
            <pc:sldMk cId="0" sldId="258"/>
            <ac:graphicFrameMk id="5" creationId="{F506CC6E-95C4-18AD-2D4F-C456D8A3B355}"/>
          </ac:graphicFrameMkLst>
        </pc:graphicFrameChg>
      </pc:sldChg>
      <pc:sldChg chg="add ord">
        <pc:chgData name="Neil Dyer" userId="f48cccbf-306c-476d-ac12-27135fb93a1f" providerId="ADAL" clId="{E8E810F0-44FA-48CC-84E2-03736A913548}" dt="2025-05-03T20:11:25.576" v="2006"/>
        <pc:sldMkLst>
          <pc:docMk/>
          <pc:sldMk cId="3736689993" sldId="258"/>
        </pc:sldMkLst>
      </pc:sldChg>
      <pc:sldChg chg="addSp delSp modSp add del mod modClrScheme chgLayout">
        <pc:chgData name="Neil Dyer" userId="f48cccbf-306c-476d-ac12-27135fb93a1f" providerId="ADAL" clId="{E8E810F0-44FA-48CC-84E2-03736A913548}" dt="2025-05-03T20:09:01.269" v="1990" actId="2696"/>
        <pc:sldMkLst>
          <pc:docMk/>
          <pc:sldMk cId="0" sldId="259"/>
        </pc:sldMkLst>
        <pc:spChg chg="mod">
          <ac:chgData name="Neil Dyer" userId="f48cccbf-306c-476d-ac12-27135fb93a1f" providerId="ADAL" clId="{E8E810F0-44FA-48CC-84E2-03736A913548}" dt="2025-05-03T19:53:38.530" v="1425" actId="207"/>
          <ac:spMkLst>
            <pc:docMk/>
            <pc:sldMk cId="0" sldId="259"/>
            <ac:spMk id="2" creationId="{00000000-0000-0000-0000-000000000000}"/>
          </ac:spMkLst>
        </pc:spChg>
        <pc:spChg chg="del">
          <ac:chgData name="Neil Dyer" userId="f48cccbf-306c-476d-ac12-27135fb93a1f" providerId="ADAL" clId="{E8E810F0-44FA-48CC-84E2-03736A913548}" dt="2025-05-03T19:52:33.661" v="1399" actId="26606"/>
          <ac:spMkLst>
            <pc:docMk/>
            <pc:sldMk cId="0" sldId="259"/>
            <ac:spMk id="3" creationId="{00000000-0000-0000-0000-000000000000}"/>
          </ac:spMkLst>
        </pc:spChg>
        <pc:spChg chg="add del mod">
          <ac:chgData name="Neil Dyer" userId="f48cccbf-306c-476d-ac12-27135fb93a1f" providerId="ADAL" clId="{E8E810F0-44FA-48CC-84E2-03736A913548}" dt="2025-05-03T19:52:54.665" v="1405" actId="478"/>
          <ac:spMkLst>
            <pc:docMk/>
            <pc:sldMk cId="0" sldId="259"/>
            <ac:spMk id="9" creationId="{DBFE9844-DE35-4322-C24A-AAEF06569A26}"/>
          </ac:spMkLst>
        </pc:spChg>
        <pc:graphicFrameChg chg="add mod">
          <ac:chgData name="Neil Dyer" userId="f48cccbf-306c-476d-ac12-27135fb93a1f" providerId="ADAL" clId="{E8E810F0-44FA-48CC-84E2-03736A913548}" dt="2025-05-03T19:53:16.990" v="1415" actId="14100"/>
          <ac:graphicFrameMkLst>
            <pc:docMk/>
            <pc:sldMk cId="0" sldId="259"/>
            <ac:graphicFrameMk id="5" creationId="{551BBE46-5201-0277-A1F4-0797CBE01AF3}"/>
          </ac:graphicFrameMkLst>
        </pc:graphicFrameChg>
      </pc:sldChg>
      <pc:sldChg chg="add">
        <pc:chgData name="Neil Dyer" userId="f48cccbf-306c-476d-ac12-27135fb93a1f" providerId="ADAL" clId="{E8E810F0-44FA-48CC-84E2-03736A913548}" dt="2025-05-03T20:09:07.385" v="1991"/>
        <pc:sldMkLst>
          <pc:docMk/>
          <pc:sldMk cId="2287297250" sldId="259"/>
        </pc:sldMkLst>
      </pc:sldChg>
      <pc:sldChg chg="modSp add del mod">
        <pc:chgData name="Neil Dyer" userId="f48cccbf-306c-476d-ac12-27135fb93a1f" providerId="ADAL" clId="{E8E810F0-44FA-48CC-84E2-03736A913548}" dt="2025-05-03T20:05:20.146" v="1989" actId="47"/>
        <pc:sldMkLst>
          <pc:docMk/>
          <pc:sldMk cId="0" sldId="260"/>
        </pc:sldMkLst>
        <pc:spChg chg="mod">
          <ac:chgData name="Neil Dyer" userId="f48cccbf-306c-476d-ac12-27135fb93a1f" providerId="ADAL" clId="{E8E810F0-44FA-48CC-84E2-03736A913548}" dt="2025-05-03T20:00:51.688" v="1905" actId="20577"/>
          <ac:spMkLst>
            <pc:docMk/>
            <pc:sldMk cId="0" sldId="260"/>
            <ac:spMk id="3" creationId="{00000000-0000-0000-0000-000000000000}"/>
          </ac:spMkLst>
        </pc:spChg>
      </pc:sldChg>
      <pc:sldChg chg="addSp modSp add del mod">
        <pc:chgData name="Neil Dyer" userId="f48cccbf-306c-476d-ac12-27135fb93a1f" providerId="ADAL" clId="{E8E810F0-44FA-48CC-84E2-03736A913548}" dt="2025-05-03T20:25:53.976" v="2422" actId="47"/>
        <pc:sldMkLst>
          <pc:docMk/>
          <pc:sldMk cId="0" sldId="261"/>
        </pc:sldMkLst>
        <pc:spChg chg="mod">
          <ac:chgData name="Neil Dyer" userId="f48cccbf-306c-476d-ac12-27135fb93a1f" providerId="ADAL" clId="{E8E810F0-44FA-48CC-84E2-03736A913548}" dt="2025-05-03T20:25:18.693" v="2420"/>
          <ac:spMkLst>
            <pc:docMk/>
            <pc:sldMk cId="0" sldId="261"/>
            <ac:spMk id="2" creationId="{00000000-0000-0000-0000-000000000000}"/>
          </ac:spMkLst>
        </pc:spChg>
        <pc:spChg chg="mod">
          <ac:chgData name="Neil Dyer" userId="f48cccbf-306c-476d-ac12-27135fb93a1f" providerId="ADAL" clId="{E8E810F0-44FA-48CC-84E2-03736A913548}" dt="2025-05-03T20:25:25.164" v="2421" actId="1076"/>
          <ac:spMkLst>
            <pc:docMk/>
            <pc:sldMk cId="0" sldId="261"/>
            <ac:spMk id="3" creationId="{00000000-0000-0000-0000-000000000000}"/>
          </ac:spMkLst>
        </pc:spChg>
        <pc:spChg chg="add mod">
          <ac:chgData name="Neil Dyer" userId="f48cccbf-306c-476d-ac12-27135fb93a1f" providerId="ADAL" clId="{E8E810F0-44FA-48CC-84E2-03736A913548}" dt="2025-05-03T20:24:43.920" v="2407" actId="20577"/>
          <ac:spMkLst>
            <pc:docMk/>
            <pc:sldMk cId="0" sldId="261"/>
            <ac:spMk id="4" creationId="{6FBF77D3-05A2-CBE7-0D25-CC6DB5C33545}"/>
          </ac:spMkLst>
        </pc:spChg>
      </pc:sldChg>
      <pc:sldChg chg="add del">
        <pc:chgData name="Neil Dyer" userId="f48cccbf-306c-476d-ac12-27135fb93a1f" providerId="ADAL" clId="{E8E810F0-44FA-48CC-84E2-03736A913548}" dt="2025-05-01T21:02:23.514" v="5" actId="47"/>
        <pc:sldMkLst>
          <pc:docMk/>
          <pc:sldMk cId="1868542845" sldId="261"/>
        </pc:sldMkLst>
      </pc:sldChg>
      <pc:sldChg chg="modSp add mod">
        <pc:chgData name="Neil Dyer" userId="f48cccbf-306c-476d-ac12-27135fb93a1f" providerId="ADAL" clId="{E8E810F0-44FA-48CC-84E2-03736A913548}" dt="2025-05-03T20:46:52.116" v="2843" actId="113"/>
        <pc:sldMkLst>
          <pc:docMk/>
          <pc:sldMk cId="0" sldId="262"/>
        </pc:sldMkLst>
        <pc:spChg chg="mod">
          <ac:chgData name="Neil Dyer" userId="f48cccbf-306c-476d-ac12-27135fb93a1f" providerId="ADAL" clId="{E8E810F0-44FA-48CC-84E2-03736A913548}" dt="2025-05-03T20:30:15.879" v="2726" actId="14100"/>
          <ac:spMkLst>
            <pc:docMk/>
            <pc:sldMk cId="0" sldId="262"/>
            <ac:spMk id="2" creationId="{00000000-0000-0000-0000-000000000000}"/>
          </ac:spMkLst>
        </pc:spChg>
        <pc:spChg chg="mod">
          <ac:chgData name="Neil Dyer" userId="f48cccbf-306c-476d-ac12-27135fb93a1f" providerId="ADAL" clId="{E8E810F0-44FA-48CC-84E2-03736A913548}" dt="2025-05-03T20:46:52.116" v="2843" actId="113"/>
          <ac:spMkLst>
            <pc:docMk/>
            <pc:sldMk cId="0" sldId="262"/>
            <ac:spMk id="3" creationId="{00000000-0000-0000-0000-000000000000}"/>
          </ac:spMkLst>
        </pc:spChg>
      </pc:sldChg>
      <pc:sldChg chg="addSp delSp modSp add mod modAnim">
        <pc:chgData name="Neil Dyer" userId="f48cccbf-306c-476d-ac12-27135fb93a1f" providerId="ADAL" clId="{E8E810F0-44FA-48CC-84E2-03736A913548}" dt="2025-05-03T20:32:16.622" v="2749" actId="1076"/>
        <pc:sldMkLst>
          <pc:docMk/>
          <pc:sldMk cId="0" sldId="263"/>
        </pc:sldMkLst>
        <pc:spChg chg="mod">
          <ac:chgData name="Neil Dyer" userId="f48cccbf-306c-476d-ac12-27135fb93a1f" providerId="ADAL" clId="{E8E810F0-44FA-48CC-84E2-03736A913548}" dt="2025-05-03T20:31:12.394" v="2745" actId="14100"/>
          <ac:spMkLst>
            <pc:docMk/>
            <pc:sldMk cId="0" sldId="263"/>
            <ac:spMk id="2" creationId="{00000000-0000-0000-0000-000000000000}"/>
          </ac:spMkLst>
        </pc:spChg>
        <pc:spChg chg="del">
          <ac:chgData name="Neil Dyer" userId="f48cccbf-306c-476d-ac12-27135fb93a1f" providerId="ADAL" clId="{E8E810F0-44FA-48CC-84E2-03736A913548}" dt="2025-05-03T20:32:12.094" v="2746" actId="478"/>
          <ac:spMkLst>
            <pc:docMk/>
            <pc:sldMk cId="0" sldId="263"/>
            <ac:spMk id="3" creationId="{00000000-0000-0000-0000-000000000000}"/>
          </ac:spMkLst>
        </pc:spChg>
        <pc:spChg chg="add del mod">
          <ac:chgData name="Neil Dyer" userId="f48cccbf-306c-476d-ac12-27135fb93a1f" providerId="ADAL" clId="{E8E810F0-44FA-48CC-84E2-03736A913548}" dt="2025-05-03T20:32:13.295" v="2747" actId="478"/>
          <ac:spMkLst>
            <pc:docMk/>
            <pc:sldMk cId="0" sldId="263"/>
            <ac:spMk id="5" creationId="{88F2C940-8DB8-CD2F-F44E-C891336801FA}"/>
          </ac:spMkLst>
        </pc:spChg>
        <pc:picChg chg="add mod">
          <ac:chgData name="Neil Dyer" userId="f48cccbf-306c-476d-ac12-27135fb93a1f" providerId="ADAL" clId="{E8E810F0-44FA-48CC-84E2-03736A913548}" dt="2025-05-03T20:32:16.622" v="2749" actId="1076"/>
          <ac:picMkLst>
            <pc:docMk/>
            <pc:sldMk cId="0" sldId="263"/>
            <ac:picMk id="6" creationId="{F6C77E01-63CB-7D70-06C0-5919C3F8341C}"/>
          </ac:picMkLst>
        </pc:picChg>
      </pc:sldChg>
      <pc:sldChg chg="addSp delSp modSp add mod ord">
        <pc:chgData name="Neil Dyer" userId="f48cccbf-306c-476d-ac12-27135fb93a1f" providerId="ADAL" clId="{E8E810F0-44FA-48CC-84E2-03736A913548}" dt="2025-05-03T20:54:17.727" v="2956" actId="1035"/>
        <pc:sldMkLst>
          <pc:docMk/>
          <pc:sldMk cId="0" sldId="264"/>
        </pc:sldMkLst>
        <pc:spChg chg="mod">
          <ac:chgData name="Neil Dyer" userId="f48cccbf-306c-476d-ac12-27135fb93a1f" providerId="ADAL" clId="{E8E810F0-44FA-48CC-84E2-03736A913548}" dt="2025-05-03T20:47:18.007" v="2847" actId="27636"/>
          <ac:spMkLst>
            <pc:docMk/>
            <pc:sldMk cId="0" sldId="264"/>
            <ac:spMk id="2" creationId="{00000000-0000-0000-0000-000000000000}"/>
          </ac:spMkLst>
        </pc:spChg>
        <pc:spChg chg="mod">
          <ac:chgData name="Neil Dyer" userId="f48cccbf-306c-476d-ac12-27135fb93a1f" providerId="ADAL" clId="{E8E810F0-44FA-48CC-84E2-03736A913548}" dt="2025-05-03T20:54:17.727" v="2956" actId="1035"/>
          <ac:spMkLst>
            <pc:docMk/>
            <pc:sldMk cId="0" sldId="264"/>
            <ac:spMk id="3" creationId="{00000000-0000-0000-0000-000000000000}"/>
          </ac:spMkLst>
        </pc:spChg>
        <pc:spChg chg="add">
          <ac:chgData name="Neil Dyer" userId="f48cccbf-306c-476d-ac12-27135fb93a1f" providerId="ADAL" clId="{E8E810F0-44FA-48CC-84E2-03736A913548}" dt="2025-05-03T20:53:02.597" v="2919"/>
          <ac:spMkLst>
            <pc:docMk/>
            <pc:sldMk cId="0" sldId="264"/>
            <ac:spMk id="5" creationId="{9CCB13B0-48EB-89F9-FB93-3F5F57F60FB4}"/>
          </ac:spMkLst>
        </pc:spChg>
        <pc:spChg chg="add">
          <ac:chgData name="Neil Dyer" userId="f48cccbf-306c-476d-ac12-27135fb93a1f" providerId="ADAL" clId="{E8E810F0-44FA-48CC-84E2-03736A913548}" dt="2025-05-03T20:53:02.597" v="2919"/>
          <ac:spMkLst>
            <pc:docMk/>
            <pc:sldMk cId="0" sldId="264"/>
            <ac:spMk id="6" creationId="{A31726EF-B673-15FF-BCF8-0939897847EE}"/>
          </ac:spMkLst>
        </pc:spChg>
        <pc:spChg chg="add">
          <ac:chgData name="Neil Dyer" userId="f48cccbf-306c-476d-ac12-27135fb93a1f" providerId="ADAL" clId="{E8E810F0-44FA-48CC-84E2-03736A913548}" dt="2025-05-03T20:53:02.597" v="2919"/>
          <ac:spMkLst>
            <pc:docMk/>
            <pc:sldMk cId="0" sldId="264"/>
            <ac:spMk id="7" creationId="{65473FF6-8BB1-A761-DA17-D3CDCAFF7686}"/>
          </ac:spMkLst>
        </pc:spChg>
        <pc:picChg chg="add del mod">
          <ac:chgData name="Neil Dyer" userId="f48cccbf-306c-476d-ac12-27135fb93a1f" providerId="ADAL" clId="{E8E810F0-44FA-48CC-84E2-03736A913548}" dt="2025-05-03T20:52:43.605" v="2918" actId="478"/>
          <ac:picMkLst>
            <pc:docMk/>
            <pc:sldMk cId="0" sldId="264"/>
            <ac:picMk id="4" creationId="{D414EC88-02FA-9FF7-A22E-43D3220073E4}"/>
          </ac:picMkLst>
        </pc:picChg>
      </pc:sldChg>
      <pc:sldChg chg="addSp delSp modSp add mod">
        <pc:chgData name="Neil Dyer" userId="f48cccbf-306c-476d-ac12-27135fb93a1f" providerId="ADAL" clId="{E8E810F0-44FA-48CC-84E2-03736A913548}" dt="2025-05-03T21:40:03.471" v="3474" actId="948"/>
        <pc:sldMkLst>
          <pc:docMk/>
          <pc:sldMk cId="0" sldId="265"/>
        </pc:sldMkLst>
        <pc:spChg chg="del">
          <ac:chgData name="Neil Dyer" userId="f48cccbf-306c-476d-ac12-27135fb93a1f" providerId="ADAL" clId="{E8E810F0-44FA-48CC-84E2-03736A913548}" dt="2025-05-03T21:07:59.347" v="3378" actId="478"/>
          <ac:spMkLst>
            <pc:docMk/>
            <pc:sldMk cId="0" sldId="265"/>
            <ac:spMk id="2" creationId="{00000000-0000-0000-0000-000000000000}"/>
          </ac:spMkLst>
        </pc:spChg>
        <pc:spChg chg="mod">
          <ac:chgData name="Neil Dyer" userId="f48cccbf-306c-476d-ac12-27135fb93a1f" providerId="ADAL" clId="{E8E810F0-44FA-48CC-84E2-03736A913548}" dt="2025-05-03T21:40:03.471" v="3474" actId="948"/>
          <ac:spMkLst>
            <pc:docMk/>
            <pc:sldMk cId="0" sldId="265"/>
            <ac:spMk id="3" creationId="{00000000-0000-0000-0000-000000000000}"/>
          </ac:spMkLst>
        </pc:spChg>
        <pc:spChg chg="add del mod">
          <ac:chgData name="Neil Dyer" userId="f48cccbf-306c-476d-ac12-27135fb93a1f" providerId="ADAL" clId="{E8E810F0-44FA-48CC-84E2-03736A913548}" dt="2025-05-03T21:08:02.827" v="3380" actId="478"/>
          <ac:spMkLst>
            <pc:docMk/>
            <pc:sldMk cId="0" sldId="265"/>
            <ac:spMk id="5" creationId="{C3389A6A-0B4A-9F20-0312-6ADD9110846E}"/>
          </ac:spMkLst>
        </pc:spChg>
        <pc:spChg chg="add mod">
          <ac:chgData name="Neil Dyer" userId="f48cccbf-306c-476d-ac12-27135fb93a1f" providerId="ADAL" clId="{E8E810F0-44FA-48CC-84E2-03736A913548}" dt="2025-05-03T21:07:59.746" v="3379"/>
          <ac:spMkLst>
            <pc:docMk/>
            <pc:sldMk cId="0" sldId="265"/>
            <ac:spMk id="6" creationId="{F2D89B75-B7E2-324D-BB54-42E5D316D1F6}"/>
          </ac:spMkLst>
        </pc:spChg>
      </pc:sldChg>
      <pc:sldChg chg="add del">
        <pc:chgData name="Neil Dyer" userId="f48cccbf-306c-476d-ac12-27135fb93a1f" providerId="ADAL" clId="{E8E810F0-44FA-48CC-84E2-03736A913548}" dt="2025-05-03T20:09:55.300" v="1992" actId="2696"/>
        <pc:sldMkLst>
          <pc:docMk/>
          <pc:sldMk cId="0" sldId="266"/>
        </pc:sldMkLst>
      </pc:sldChg>
      <pc:sldChg chg="addSp modSp add mod ord modClrScheme chgLayout">
        <pc:chgData name="Neil Dyer" userId="f48cccbf-306c-476d-ac12-27135fb93a1f" providerId="ADAL" clId="{E8E810F0-44FA-48CC-84E2-03736A913548}" dt="2025-05-03T20:21:10.314" v="2265" actId="1035"/>
        <pc:sldMkLst>
          <pc:docMk/>
          <pc:sldMk cId="75299810" sldId="266"/>
        </pc:sldMkLst>
        <pc:spChg chg="mod">
          <ac:chgData name="Neil Dyer" userId="f48cccbf-306c-476d-ac12-27135fb93a1f" providerId="ADAL" clId="{E8E810F0-44FA-48CC-84E2-03736A913548}" dt="2025-05-03T20:16:10.243" v="2103" actId="14100"/>
          <ac:spMkLst>
            <pc:docMk/>
            <pc:sldMk cId="75299810" sldId="266"/>
            <ac:spMk id="2" creationId="{00000000-0000-0000-0000-000000000000}"/>
          </ac:spMkLst>
        </pc:spChg>
        <pc:spChg chg="mod">
          <ac:chgData name="Neil Dyer" userId="f48cccbf-306c-476d-ac12-27135fb93a1f" providerId="ADAL" clId="{E8E810F0-44FA-48CC-84E2-03736A913548}" dt="2025-05-03T20:21:10.314" v="2265" actId="1035"/>
          <ac:spMkLst>
            <pc:docMk/>
            <pc:sldMk cId="75299810" sldId="266"/>
            <ac:spMk id="3" creationId="{00000000-0000-0000-0000-000000000000}"/>
          </ac:spMkLst>
        </pc:spChg>
        <pc:spChg chg="add mod">
          <ac:chgData name="Neil Dyer" userId="f48cccbf-306c-476d-ac12-27135fb93a1f" providerId="ADAL" clId="{E8E810F0-44FA-48CC-84E2-03736A913548}" dt="2025-05-03T20:15:14.939" v="2056" actId="26606"/>
          <ac:spMkLst>
            <pc:docMk/>
            <pc:sldMk cId="75299810" sldId="266"/>
            <ac:spMk id="6" creationId="{25E348C0-22DE-21FF-1C93-5640282824FC}"/>
          </ac:spMkLst>
        </pc:spChg>
        <pc:picChg chg="add mod modCrop">
          <ac:chgData name="Neil Dyer" userId="f48cccbf-306c-476d-ac12-27135fb93a1f" providerId="ADAL" clId="{E8E810F0-44FA-48CC-84E2-03736A913548}" dt="2025-05-03T20:17:19.686" v="2130" actId="1076"/>
          <ac:picMkLst>
            <pc:docMk/>
            <pc:sldMk cId="75299810" sldId="266"/>
            <ac:picMk id="5" creationId="{B7F9864E-F6FD-267E-374C-540C8E2AF9BE}"/>
          </ac:picMkLst>
        </pc:picChg>
      </pc:sldChg>
      <pc:sldChg chg="addSp delSp modSp add mod">
        <pc:chgData name="Neil Dyer" userId="f48cccbf-306c-476d-ac12-27135fb93a1f" providerId="ADAL" clId="{E8E810F0-44FA-48CC-84E2-03736A913548}" dt="2025-05-03T22:24:53.695" v="3938"/>
        <pc:sldMkLst>
          <pc:docMk/>
          <pc:sldMk cId="0" sldId="267"/>
        </pc:sldMkLst>
        <pc:spChg chg="del mod">
          <ac:chgData name="Neil Dyer" userId="f48cccbf-306c-476d-ac12-27135fb93a1f" providerId="ADAL" clId="{E8E810F0-44FA-48CC-84E2-03736A913548}" dt="2025-05-03T22:22:54.500" v="3865" actId="478"/>
          <ac:spMkLst>
            <pc:docMk/>
            <pc:sldMk cId="0" sldId="267"/>
            <ac:spMk id="2" creationId="{00000000-0000-0000-0000-000000000000}"/>
          </ac:spMkLst>
        </pc:spChg>
        <pc:spChg chg="mod">
          <ac:chgData name="Neil Dyer" userId="f48cccbf-306c-476d-ac12-27135fb93a1f" providerId="ADAL" clId="{E8E810F0-44FA-48CC-84E2-03736A913548}" dt="2025-05-03T22:24:53.695" v="3938"/>
          <ac:spMkLst>
            <pc:docMk/>
            <pc:sldMk cId="0" sldId="267"/>
            <ac:spMk id="3" creationId="{00000000-0000-0000-0000-000000000000}"/>
          </ac:spMkLst>
        </pc:spChg>
        <pc:spChg chg="add mod">
          <ac:chgData name="Neil Dyer" userId="f48cccbf-306c-476d-ac12-27135fb93a1f" providerId="ADAL" clId="{E8E810F0-44FA-48CC-84E2-03736A913548}" dt="2025-05-03T22:23:18.687" v="3918" actId="20577"/>
          <ac:spMkLst>
            <pc:docMk/>
            <pc:sldMk cId="0" sldId="267"/>
            <ac:spMk id="4" creationId="{62D31CA0-194B-FEEF-B0CC-EEAC451C74AA}"/>
          </ac:spMkLst>
        </pc:spChg>
      </pc:sldChg>
      <pc:sldChg chg="add">
        <pc:chgData name="Neil Dyer" userId="f48cccbf-306c-476d-ac12-27135fb93a1f" providerId="ADAL" clId="{E8E810F0-44FA-48CC-84E2-03736A913548}" dt="2025-05-02T20:04:34.643" v="1127"/>
        <pc:sldMkLst>
          <pc:docMk/>
          <pc:sldMk cId="0" sldId="268"/>
        </pc:sldMkLst>
      </pc:sldChg>
      <pc:sldChg chg="add del">
        <pc:chgData name="Neil Dyer" userId="f48cccbf-306c-476d-ac12-27135fb93a1f" providerId="ADAL" clId="{E8E810F0-44FA-48CC-84E2-03736A913548}" dt="2025-05-03T22:25:10.658" v="3939" actId="47"/>
        <pc:sldMkLst>
          <pc:docMk/>
          <pc:sldMk cId="0" sldId="269"/>
        </pc:sldMkLst>
      </pc:sldChg>
      <pc:sldChg chg="add del">
        <pc:chgData name="Neil Dyer" userId="f48cccbf-306c-476d-ac12-27135fb93a1f" providerId="ADAL" clId="{E8E810F0-44FA-48CC-84E2-03736A913548}" dt="2025-05-01T21:02:23.514" v="5" actId="47"/>
        <pc:sldMkLst>
          <pc:docMk/>
          <pc:sldMk cId="2505130229" sldId="269"/>
        </pc:sldMkLst>
      </pc:sldChg>
      <pc:sldChg chg="add del">
        <pc:chgData name="Neil Dyer" userId="f48cccbf-306c-476d-ac12-27135fb93a1f" providerId="ADAL" clId="{E8E810F0-44FA-48CC-84E2-03736A913548}" dt="2025-05-01T21:02:23.514" v="5" actId="47"/>
        <pc:sldMkLst>
          <pc:docMk/>
          <pc:sldMk cId="2023297997" sldId="366"/>
        </pc:sldMkLst>
      </pc:sldChg>
      <pc:sldChg chg="add del">
        <pc:chgData name="Neil Dyer" userId="f48cccbf-306c-476d-ac12-27135fb93a1f" providerId="ADAL" clId="{E8E810F0-44FA-48CC-84E2-03736A913548}" dt="2025-05-01T21:02:23.514" v="5" actId="47"/>
        <pc:sldMkLst>
          <pc:docMk/>
          <pc:sldMk cId="1435855162" sldId="368"/>
        </pc:sldMkLst>
      </pc:sldChg>
      <pc:sldChg chg="add del">
        <pc:chgData name="Neil Dyer" userId="f48cccbf-306c-476d-ac12-27135fb93a1f" providerId="ADAL" clId="{E8E810F0-44FA-48CC-84E2-03736A913548}" dt="2025-05-01T21:02:23.514" v="5" actId="47"/>
        <pc:sldMkLst>
          <pc:docMk/>
          <pc:sldMk cId="2174553817" sldId="369"/>
        </pc:sldMkLst>
      </pc:sldChg>
      <pc:sldChg chg="add del">
        <pc:chgData name="Neil Dyer" userId="f48cccbf-306c-476d-ac12-27135fb93a1f" providerId="ADAL" clId="{E8E810F0-44FA-48CC-84E2-03736A913548}" dt="2025-05-01T21:02:23.514" v="5" actId="47"/>
        <pc:sldMkLst>
          <pc:docMk/>
          <pc:sldMk cId="3425468884" sldId="370"/>
        </pc:sldMkLst>
      </pc:sldChg>
      <pc:sldChg chg="add del">
        <pc:chgData name="Neil Dyer" userId="f48cccbf-306c-476d-ac12-27135fb93a1f" providerId="ADAL" clId="{E8E810F0-44FA-48CC-84E2-03736A913548}" dt="2025-05-01T21:02:23.514" v="5" actId="47"/>
        <pc:sldMkLst>
          <pc:docMk/>
          <pc:sldMk cId="323411490" sldId="371"/>
        </pc:sldMkLst>
      </pc:sldChg>
      <pc:sldChg chg="add del">
        <pc:chgData name="Neil Dyer" userId="f48cccbf-306c-476d-ac12-27135fb93a1f" providerId="ADAL" clId="{E8E810F0-44FA-48CC-84E2-03736A913548}" dt="2025-05-01T21:02:23.514" v="5" actId="47"/>
        <pc:sldMkLst>
          <pc:docMk/>
          <pc:sldMk cId="1994640358" sldId="372"/>
        </pc:sldMkLst>
      </pc:sldChg>
      <pc:sldChg chg="add del">
        <pc:chgData name="Neil Dyer" userId="f48cccbf-306c-476d-ac12-27135fb93a1f" providerId="ADAL" clId="{E8E810F0-44FA-48CC-84E2-03736A913548}" dt="2025-05-01T21:02:23.514" v="5" actId="47"/>
        <pc:sldMkLst>
          <pc:docMk/>
          <pc:sldMk cId="1064623583" sldId="373"/>
        </pc:sldMkLst>
      </pc:sldChg>
      <pc:sldChg chg="add del">
        <pc:chgData name="Neil Dyer" userId="f48cccbf-306c-476d-ac12-27135fb93a1f" providerId="ADAL" clId="{E8E810F0-44FA-48CC-84E2-03736A913548}" dt="2025-05-01T21:02:23.514" v="5" actId="47"/>
        <pc:sldMkLst>
          <pc:docMk/>
          <pc:sldMk cId="2655563953" sldId="377"/>
        </pc:sldMkLst>
      </pc:sldChg>
      <pc:sldChg chg="add del">
        <pc:chgData name="Neil Dyer" userId="f48cccbf-306c-476d-ac12-27135fb93a1f" providerId="ADAL" clId="{E8E810F0-44FA-48CC-84E2-03736A913548}" dt="2025-05-01T21:02:23.514" v="5" actId="47"/>
        <pc:sldMkLst>
          <pc:docMk/>
          <pc:sldMk cId="4193253640" sldId="379"/>
        </pc:sldMkLst>
      </pc:sldChg>
      <pc:sldChg chg="add del">
        <pc:chgData name="Neil Dyer" userId="f48cccbf-306c-476d-ac12-27135fb93a1f" providerId="ADAL" clId="{E8E810F0-44FA-48CC-84E2-03736A913548}" dt="2025-05-01T21:02:23.514" v="5" actId="47"/>
        <pc:sldMkLst>
          <pc:docMk/>
          <pc:sldMk cId="3976743134" sldId="383"/>
        </pc:sldMkLst>
      </pc:sldChg>
      <pc:sldChg chg="add del">
        <pc:chgData name="Neil Dyer" userId="f48cccbf-306c-476d-ac12-27135fb93a1f" providerId="ADAL" clId="{E8E810F0-44FA-48CC-84E2-03736A913548}" dt="2025-05-01T21:02:23.514" v="5" actId="47"/>
        <pc:sldMkLst>
          <pc:docMk/>
          <pc:sldMk cId="2461479609" sldId="387"/>
        </pc:sldMkLst>
      </pc:sldChg>
      <pc:sldChg chg="add del">
        <pc:chgData name="Neil Dyer" userId="f48cccbf-306c-476d-ac12-27135fb93a1f" providerId="ADAL" clId="{E8E810F0-44FA-48CC-84E2-03736A913548}" dt="2025-05-01T21:02:23.514" v="5" actId="47"/>
        <pc:sldMkLst>
          <pc:docMk/>
          <pc:sldMk cId="2177345594" sldId="388"/>
        </pc:sldMkLst>
      </pc:sldChg>
      <pc:sldChg chg="add del">
        <pc:chgData name="Neil Dyer" userId="f48cccbf-306c-476d-ac12-27135fb93a1f" providerId="ADAL" clId="{E8E810F0-44FA-48CC-84E2-03736A913548}" dt="2025-05-01T21:02:23.514" v="5" actId="47"/>
        <pc:sldMkLst>
          <pc:docMk/>
          <pc:sldMk cId="2502053346" sldId="389"/>
        </pc:sldMkLst>
      </pc:sldChg>
      <pc:sldChg chg="add del">
        <pc:chgData name="Neil Dyer" userId="f48cccbf-306c-476d-ac12-27135fb93a1f" providerId="ADAL" clId="{E8E810F0-44FA-48CC-84E2-03736A913548}" dt="2025-05-01T21:02:23.514" v="5" actId="47"/>
        <pc:sldMkLst>
          <pc:docMk/>
          <pc:sldMk cId="2997699216" sldId="390"/>
        </pc:sldMkLst>
      </pc:sldChg>
      <pc:sldChg chg="add del">
        <pc:chgData name="Neil Dyer" userId="f48cccbf-306c-476d-ac12-27135fb93a1f" providerId="ADAL" clId="{E8E810F0-44FA-48CC-84E2-03736A913548}" dt="2025-05-01T21:02:23.514" v="5" actId="47"/>
        <pc:sldMkLst>
          <pc:docMk/>
          <pc:sldMk cId="2571545561" sldId="392"/>
        </pc:sldMkLst>
      </pc:sldChg>
      <pc:sldChg chg="add del">
        <pc:chgData name="Neil Dyer" userId="f48cccbf-306c-476d-ac12-27135fb93a1f" providerId="ADAL" clId="{E8E810F0-44FA-48CC-84E2-03736A913548}" dt="2025-05-01T21:02:23.514" v="5" actId="47"/>
        <pc:sldMkLst>
          <pc:docMk/>
          <pc:sldMk cId="2676948279" sldId="394"/>
        </pc:sldMkLst>
      </pc:sldChg>
      <pc:sldChg chg="add del">
        <pc:chgData name="Neil Dyer" userId="f48cccbf-306c-476d-ac12-27135fb93a1f" providerId="ADAL" clId="{E8E810F0-44FA-48CC-84E2-03736A913548}" dt="2025-05-01T21:02:23.514" v="5" actId="47"/>
        <pc:sldMkLst>
          <pc:docMk/>
          <pc:sldMk cId="3885975019" sldId="402"/>
        </pc:sldMkLst>
      </pc:sldChg>
      <pc:sldChg chg="add del">
        <pc:chgData name="Neil Dyer" userId="f48cccbf-306c-476d-ac12-27135fb93a1f" providerId="ADAL" clId="{E8E810F0-44FA-48CC-84E2-03736A913548}" dt="2025-05-01T21:02:23.514" v="5" actId="47"/>
        <pc:sldMkLst>
          <pc:docMk/>
          <pc:sldMk cId="2808516956" sldId="404"/>
        </pc:sldMkLst>
      </pc:sldChg>
      <pc:sldChg chg="add del">
        <pc:chgData name="Neil Dyer" userId="f48cccbf-306c-476d-ac12-27135fb93a1f" providerId="ADAL" clId="{E8E810F0-44FA-48CC-84E2-03736A913548}" dt="2025-05-01T21:02:23.514" v="5" actId="47"/>
        <pc:sldMkLst>
          <pc:docMk/>
          <pc:sldMk cId="4004544447" sldId="406"/>
        </pc:sldMkLst>
      </pc:sldChg>
      <pc:sldChg chg="add del">
        <pc:chgData name="Neil Dyer" userId="f48cccbf-306c-476d-ac12-27135fb93a1f" providerId="ADAL" clId="{E8E810F0-44FA-48CC-84E2-03736A913548}" dt="2025-05-01T21:02:23.514" v="5" actId="47"/>
        <pc:sldMkLst>
          <pc:docMk/>
          <pc:sldMk cId="2232459584" sldId="410"/>
        </pc:sldMkLst>
      </pc:sldChg>
      <pc:sldChg chg="add del">
        <pc:chgData name="Neil Dyer" userId="f48cccbf-306c-476d-ac12-27135fb93a1f" providerId="ADAL" clId="{E8E810F0-44FA-48CC-84E2-03736A913548}" dt="2025-05-01T21:02:23.514" v="5" actId="47"/>
        <pc:sldMkLst>
          <pc:docMk/>
          <pc:sldMk cId="148442779" sldId="413"/>
        </pc:sldMkLst>
      </pc:sldChg>
      <pc:sldChg chg="add del">
        <pc:chgData name="Neil Dyer" userId="f48cccbf-306c-476d-ac12-27135fb93a1f" providerId="ADAL" clId="{E8E810F0-44FA-48CC-84E2-03736A913548}" dt="2025-05-02T20:09:33.356" v="1150" actId="2696"/>
        <pc:sldMkLst>
          <pc:docMk/>
          <pc:sldMk cId="4043562178" sldId="701"/>
        </pc:sldMkLst>
      </pc:sldChg>
      <pc:sldChg chg="add del">
        <pc:chgData name="Neil Dyer" userId="f48cccbf-306c-476d-ac12-27135fb93a1f" providerId="ADAL" clId="{E8E810F0-44FA-48CC-84E2-03736A913548}" dt="2025-05-02T20:09:33.356" v="1150" actId="2696"/>
        <pc:sldMkLst>
          <pc:docMk/>
          <pc:sldMk cId="2921366328" sldId="713"/>
        </pc:sldMkLst>
      </pc:sldChg>
      <pc:sldChg chg="add del">
        <pc:chgData name="Neil Dyer" userId="f48cccbf-306c-476d-ac12-27135fb93a1f" providerId="ADAL" clId="{E8E810F0-44FA-48CC-84E2-03736A913548}" dt="2025-05-02T20:09:33.356" v="1150" actId="2696"/>
        <pc:sldMkLst>
          <pc:docMk/>
          <pc:sldMk cId="3994499152" sldId="714"/>
        </pc:sldMkLst>
      </pc:sldChg>
      <pc:sldChg chg="add del">
        <pc:chgData name="Neil Dyer" userId="f48cccbf-306c-476d-ac12-27135fb93a1f" providerId="ADAL" clId="{E8E810F0-44FA-48CC-84E2-03736A913548}" dt="2025-05-02T20:09:33.356" v="1150" actId="2696"/>
        <pc:sldMkLst>
          <pc:docMk/>
          <pc:sldMk cId="3685215062" sldId="715"/>
        </pc:sldMkLst>
      </pc:sldChg>
      <pc:sldChg chg="add del">
        <pc:chgData name="Neil Dyer" userId="f48cccbf-306c-476d-ac12-27135fb93a1f" providerId="ADAL" clId="{E8E810F0-44FA-48CC-84E2-03736A913548}" dt="2025-05-02T20:09:33.356" v="1150" actId="2696"/>
        <pc:sldMkLst>
          <pc:docMk/>
          <pc:sldMk cId="3510106185" sldId="716"/>
        </pc:sldMkLst>
      </pc:sldChg>
      <pc:sldChg chg="modSp add del mod">
        <pc:chgData name="Neil Dyer" userId="f48cccbf-306c-476d-ac12-27135fb93a1f" providerId="ADAL" clId="{E8E810F0-44FA-48CC-84E2-03736A913548}" dt="2025-05-03T19:49:19.675" v="1393" actId="1035"/>
        <pc:sldMkLst>
          <pc:docMk/>
          <pc:sldMk cId="799133928" sldId="1203"/>
        </pc:sldMkLst>
        <pc:spChg chg="mod">
          <ac:chgData name="Neil Dyer" userId="f48cccbf-306c-476d-ac12-27135fb93a1f" providerId="ADAL" clId="{E8E810F0-44FA-48CC-84E2-03736A913548}" dt="2025-05-03T19:49:19.675" v="1393" actId="1035"/>
          <ac:spMkLst>
            <pc:docMk/>
            <pc:sldMk cId="799133928" sldId="1203"/>
            <ac:spMk id="2" creationId="{D0770D87-9513-295D-2099-6B02FE6DF8EA}"/>
          </ac:spMkLst>
        </pc:spChg>
      </pc:sldChg>
      <pc:sldChg chg="add">
        <pc:chgData name="Neil Dyer" userId="f48cccbf-306c-476d-ac12-27135fb93a1f" providerId="ADAL" clId="{E8E810F0-44FA-48CC-84E2-03736A913548}" dt="2025-05-03T20:10:30.996" v="1994"/>
        <pc:sldMkLst>
          <pc:docMk/>
          <pc:sldMk cId="1686949443" sldId="1210"/>
        </pc:sldMkLst>
      </pc:sldChg>
      <pc:sldChg chg="add del">
        <pc:chgData name="Neil Dyer" userId="f48cccbf-306c-476d-ac12-27135fb93a1f" providerId="ADAL" clId="{E8E810F0-44FA-48CC-84E2-03736A913548}" dt="2025-05-02T21:01:05.394" v="1366" actId="47"/>
        <pc:sldMkLst>
          <pc:docMk/>
          <pc:sldMk cId="114927457" sldId="1460"/>
        </pc:sldMkLst>
      </pc:sldChg>
      <pc:sldChg chg="modSp add del mod">
        <pc:chgData name="Neil Dyer" userId="f48cccbf-306c-476d-ac12-27135fb93a1f" providerId="ADAL" clId="{E8E810F0-44FA-48CC-84E2-03736A913548}" dt="2025-05-02T21:01:16.083" v="1384" actId="20577"/>
        <pc:sldMkLst>
          <pc:docMk/>
          <pc:sldMk cId="1765579024" sldId="1462"/>
        </pc:sldMkLst>
        <pc:spChg chg="mod">
          <ac:chgData name="Neil Dyer" userId="f48cccbf-306c-476d-ac12-27135fb93a1f" providerId="ADAL" clId="{E8E810F0-44FA-48CC-84E2-03736A913548}" dt="2025-05-02T21:01:16.083" v="1384" actId="20577"/>
          <ac:spMkLst>
            <pc:docMk/>
            <pc:sldMk cId="1765579024" sldId="1462"/>
            <ac:spMk id="2" creationId="{A6E9004F-BFD6-4ADC-A0B5-89A9E2C7C48E}"/>
          </ac:spMkLst>
        </pc:spChg>
      </pc:sldChg>
      <pc:sldChg chg="addSp delSp modSp add del mod">
        <pc:chgData name="Neil Dyer" userId="f48cccbf-306c-476d-ac12-27135fb93a1f" providerId="ADAL" clId="{E8E810F0-44FA-48CC-84E2-03736A913548}" dt="2025-05-02T19:59:40.478" v="1101" actId="47"/>
        <pc:sldMkLst>
          <pc:docMk/>
          <pc:sldMk cId="4157210152" sldId="1463"/>
        </pc:sldMkLst>
      </pc:sldChg>
      <pc:sldChg chg="add del">
        <pc:chgData name="Neil Dyer" userId="f48cccbf-306c-476d-ac12-27135fb93a1f" providerId="ADAL" clId="{E8E810F0-44FA-48CC-84E2-03736A913548}" dt="2025-05-02T21:01:22.052" v="1385" actId="47"/>
        <pc:sldMkLst>
          <pc:docMk/>
          <pc:sldMk cId="3564660497" sldId="1464"/>
        </pc:sldMkLst>
      </pc:sldChg>
      <pc:sldChg chg="add del">
        <pc:chgData name="Neil Dyer" userId="f48cccbf-306c-476d-ac12-27135fb93a1f" providerId="ADAL" clId="{E8E810F0-44FA-48CC-84E2-03736A913548}" dt="2025-05-01T21:02:12.005" v="4" actId="47"/>
        <pc:sldMkLst>
          <pc:docMk/>
          <pc:sldMk cId="2368310263" sldId="1465"/>
        </pc:sldMkLst>
      </pc:sldChg>
      <pc:sldChg chg="add del">
        <pc:chgData name="Neil Dyer" userId="f48cccbf-306c-476d-ac12-27135fb93a1f" providerId="ADAL" clId="{E8E810F0-44FA-48CC-84E2-03736A913548}" dt="2025-05-03T20:19:44.563" v="2231" actId="47"/>
        <pc:sldMkLst>
          <pc:docMk/>
          <pc:sldMk cId="489561127" sldId="1466"/>
        </pc:sldMkLst>
      </pc:sldChg>
      <pc:sldChg chg="addSp modSp add del mod ord setBg">
        <pc:chgData name="Neil Dyer" userId="f48cccbf-306c-476d-ac12-27135fb93a1f" providerId="ADAL" clId="{E8E810F0-44FA-48CC-84E2-03736A913548}" dt="2025-05-03T20:09:55.300" v="1992" actId="2696"/>
        <pc:sldMkLst>
          <pc:docMk/>
          <pc:sldMk cId="1283030551" sldId="1466"/>
        </pc:sldMkLst>
      </pc:sldChg>
      <pc:sldChg chg="delSp add del setBg delDesignElem">
        <pc:chgData name="Neil Dyer" userId="f48cccbf-306c-476d-ac12-27135fb93a1f" providerId="ADAL" clId="{E8E810F0-44FA-48CC-84E2-03736A913548}" dt="2025-05-01T21:03:33.280" v="94" actId="47"/>
        <pc:sldMkLst>
          <pc:docMk/>
          <pc:sldMk cId="4257055478" sldId="1466"/>
        </pc:sldMkLst>
      </pc:sldChg>
      <pc:sldChg chg="delSp add del setBg delDesignElem">
        <pc:chgData name="Neil Dyer" userId="f48cccbf-306c-476d-ac12-27135fb93a1f" providerId="ADAL" clId="{E8E810F0-44FA-48CC-84E2-03736A913548}" dt="2025-05-01T21:03:33.280" v="94" actId="47"/>
        <pc:sldMkLst>
          <pc:docMk/>
          <pc:sldMk cId="897700031" sldId="1467"/>
        </pc:sldMkLst>
      </pc:sldChg>
      <pc:sldChg chg="addSp modSp add del mod ord setBg">
        <pc:chgData name="Neil Dyer" userId="f48cccbf-306c-476d-ac12-27135fb93a1f" providerId="ADAL" clId="{E8E810F0-44FA-48CC-84E2-03736A913548}" dt="2025-05-03T20:09:55.300" v="1992" actId="2696"/>
        <pc:sldMkLst>
          <pc:docMk/>
          <pc:sldMk cId="2292495650" sldId="1467"/>
        </pc:sldMkLst>
      </pc:sldChg>
      <pc:sldChg chg="add">
        <pc:chgData name="Neil Dyer" userId="f48cccbf-306c-476d-ac12-27135fb93a1f" providerId="ADAL" clId="{E8E810F0-44FA-48CC-84E2-03736A913548}" dt="2025-05-03T20:10:08.306" v="1993"/>
        <pc:sldMkLst>
          <pc:docMk/>
          <pc:sldMk cId="4236303589" sldId="1467"/>
        </pc:sldMkLst>
      </pc:sldChg>
      <pc:sldChg chg="addSp modSp add del mod setBg">
        <pc:chgData name="Neil Dyer" userId="f48cccbf-306c-476d-ac12-27135fb93a1f" providerId="ADAL" clId="{E8E810F0-44FA-48CC-84E2-03736A913548}" dt="2025-05-02T19:55:53.259" v="909" actId="47"/>
        <pc:sldMkLst>
          <pc:docMk/>
          <pc:sldMk cId="633936307" sldId="1468"/>
        </pc:sldMkLst>
      </pc:sldChg>
      <pc:sldChg chg="delSp add del setBg delDesignElem">
        <pc:chgData name="Neil Dyer" userId="f48cccbf-306c-476d-ac12-27135fb93a1f" providerId="ADAL" clId="{E8E810F0-44FA-48CC-84E2-03736A913548}" dt="2025-05-01T21:03:33.280" v="94" actId="47"/>
        <pc:sldMkLst>
          <pc:docMk/>
          <pc:sldMk cId="3524950764" sldId="1468"/>
        </pc:sldMkLst>
      </pc:sldChg>
      <pc:sldChg chg="delSp add del setBg delDesignElem">
        <pc:chgData name="Neil Dyer" userId="f48cccbf-306c-476d-ac12-27135fb93a1f" providerId="ADAL" clId="{E8E810F0-44FA-48CC-84E2-03736A913548}" dt="2025-05-01T21:03:33.280" v="94" actId="47"/>
        <pc:sldMkLst>
          <pc:docMk/>
          <pc:sldMk cId="253188662" sldId="1469"/>
        </pc:sldMkLst>
      </pc:sldChg>
      <pc:sldChg chg="addSp modSp add del mod setBg">
        <pc:chgData name="Neil Dyer" userId="f48cccbf-306c-476d-ac12-27135fb93a1f" providerId="ADAL" clId="{E8E810F0-44FA-48CC-84E2-03736A913548}" dt="2025-05-02T19:55:53.259" v="909" actId="47"/>
        <pc:sldMkLst>
          <pc:docMk/>
          <pc:sldMk cId="3009853793" sldId="1469"/>
        </pc:sldMkLst>
      </pc:sldChg>
      <pc:sldChg chg="addSp modSp add del mod setBg">
        <pc:chgData name="Neil Dyer" userId="f48cccbf-306c-476d-ac12-27135fb93a1f" providerId="ADAL" clId="{E8E810F0-44FA-48CC-84E2-03736A913548}" dt="2025-05-02T19:55:53.259" v="909" actId="47"/>
        <pc:sldMkLst>
          <pc:docMk/>
          <pc:sldMk cId="203618154" sldId="1470"/>
        </pc:sldMkLst>
      </pc:sldChg>
      <pc:sldChg chg="delSp add del setBg delDesignElem">
        <pc:chgData name="Neil Dyer" userId="f48cccbf-306c-476d-ac12-27135fb93a1f" providerId="ADAL" clId="{E8E810F0-44FA-48CC-84E2-03736A913548}" dt="2025-05-01T21:03:33.280" v="94" actId="47"/>
        <pc:sldMkLst>
          <pc:docMk/>
          <pc:sldMk cId="955091541" sldId="1470"/>
        </pc:sldMkLst>
      </pc:sldChg>
      <pc:sldChg chg="delSp add del setBg delDesignElem">
        <pc:chgData name="Neil Dyer" userId="f48cccbf-306c-476d-ac12-27135fb93a1f" providerId="ADAL" clId="{E8E810F0-44FA-48CC-84E2-03736A913548}" dt="2025-05-01T21:03:33.280" v="94" actId="47"/>
        <pc:sldMkLst>
          <pc:docMk/>
          <pc:sldMk cId="974912151" sldId="1471"/>
        </pc:sldMkLst>
      </pc:sldChg>
      <pc:sldChg chg="addSp modSp add del mod setBg">
        <pc:chgData name="Neil Dyer" userId="f48cccbf-306c-476d-ac12-27135fb93a1f" providerId="ADAL" clId="{E8E810F0-44FA-48CC-84E2-03736A913548}" dt="2025-05-02T20:13:39.121" v="1157" actId="47"/>
        <pc:sldMkLst>
          <pc:docMk/>
          <pc:sldMk cId="2877634741" sldId="1471"/>
        </pc:sldMkLst>
      </pc:sldChg>
      <pc:sldChg chg="delSp add del setBg delDesignElem">
        <pc:chgData name="Neil Dyer" userId="f48cccbf-306c-476d-ac12-27135fb93a1f" providerId="ADAL" clId="{E8E810F0-44FA-48CC-84E2-03736A913548}" dt="2025-05-01T21:03:33.280" v="94" actId="47"/>
        <pc:sldMkLst>
          <pc:docMk/>
          <pc:sldMk cId="1482000204" sldId="1472"/>
        </pc:sldMkLst>
      </pc:sldChg>
      <pc:sldChg chg="addSp modSp add mod ord setBg">
        <pc:chgData name="Neil Dyer" userId="f48cccbf-306c-476d-ac12-27135fb93a1f" providerId="ADAL" clId="{E8E810F0-44FA-48CC-84E2-03736A913548}" dt="2025-05-02T20:13:22.559" v="1156"/>
        <pc:sldMkLst>
          <pc:docMk/>
          <pc:sldMk cId="3468814751" sldId="1472"/>
        </pc:sldMkLst>
        <pc:picChg chg="add mod">
          <ac:chgData name="Neil Dyer" userId="f48cccbf-306c-476d-ac12-27135fb93a1f" providerId="ADAL" clId="{E8E810F0-44FA-48CC-84E2-03736A913548}" dt="2025-05-01T21:16:59.285" v="159" actId="1076"/>
          <ac:picMkLst>
            <pc:docMk/>
            <pc:sldMk cId="3468814751" sldId="1472"/>
            <ac:picMk id="3" creationId="{7BF40795-A27C-8C89-811B-FA8FBC45223F}"/>
          </ac:picMkLst>
        </pc:picChg>
      </pc:sldChg>
      <pc:sldChg chg="delSp add del setBg delDesignElem">
        <pc:chgData name="Neil Dyer" userId="f48cccbf-306c-476d-ac12-27135fb93a1f" providerId="ADAL" clId="{E8E810F0-44FA-48CC-84E2-03736A913548}" dt="2025-05-01T21:03:33.280" v="94" actId="47"/>
        <pc:sldMkLst>
          <pc:docMk/>
          <pc:sldMk cId="47505205" sldId="1473"/>
        </pc:sldMkLst>
      </pc:sldChg>
      <pc:sldChg chg="addSp modSp add mod ord">
        <pc:chgData name="Neil Dyer" userId="f48cccbf-306c-476d-ac12-27135fb93a1f" providerId="ADAL" clId="{E8E810F0-44FA-48CC-84E2-03736A913548}" dt="2025-05-03T20:20:56.742" v="2246" actId="20577"/>
        <pc:sldMkLst>
          <pc:docMk/>
          <pc:sldMk cId="1213662496" sldId="1473"/>
        </pc:sldMkLst>
        <pc:spChg chg="add mod">
          <ac:chgData name="Neil Dyer" userId="f48cccbf-306c-476d-ac12-27135fb93a1f" providerId="ADAL" clId="{E8E810F0-44FA-48CC-84E2-03736A913548}" dt="2025-05-03T20:20:56.742" v="2246" actId="20577"/>
          <ac:spMkLst>
            <pc:docMk/>
            <pc:sldMk cId="1213662496" sldId="1473"/>
            <ac:spMk id="2" creationId="{372A5941-0882-C213-4E13-B3231DED1657}"/>
          </ac:spMkLst>
        </pc:spChg>
        <pc:picChg chg="mod">
          <ac:chgData name="Neil Dyer" userId="f48cccbf-306c-476d-ac12-27135fb93a1f" providerId="ADAL" clId="{E8E810F0-44FA-48CC-84E2-03736A913548}" dt="2025-05-03T20:19:28.370" v="2229" actId="1076"/>
          <ac:picMkLst>
            <pc:docMk/>
            <pc:sldMk cId="1213662496" sldId="1473"/>
            <ac:picMk id="3" creationId="{7FF846B2-E8C3-B0FF-BA7A-B9AF66C73A2D}"/>
          </ac:picMkLst>
        </pc:picChg>
      </pc:sldChg>
      <pc:sldChg chg="addSp modSp add del mod setBg">
        <pc:chgData name="Neil Dyer" userId="f48cccbf-306c-476d-ac12-27135fb93a1f" providerId="ADAL" clId="{E8E810F0-44FA-48CC-84E2-03736A913548}" dt="2025-05-02T20:13:57.558" v="1162" actId="2696"/>
        <pc:sldMkLst>
          <pc:docMk/>
          <pc:sldMk cId="2223882587" sldId="1473"/>
        </pc:sldMkLst>
      </pc:sldChg>
      <pc:sldChg chg="add del">
        <pc:chgData name="Neil Dyer" userId="f48cccbf-306c-476d-ac12-27135fb93a1f" providerId="ADAL" clId="{E8E810F0-44FA-48CC-84E2-03736A913548}" dt="2025-05-03T20:09:55.300" v="1992" actId="2696"/>
        <pc:sldMkLst>
          <pc:docMk/>
          <pc:sldMk cId="2251592815" sldId="1473"/>
        </pc:sldMkLst>
      </pc:sldChg>
      <pc:sldChg chg="modSp add mod">
        <pc:chgData name="Neil Dyer" userId="f48cccbf-306c-476d-ac12-27135fb93a1f" providerId="ADAL" clId="{E8E810F0-44FA-48CC-84E2-03736A913548}" dt="2025-05-03T20:20:10.075" v="2235" actId="14100"/>
        <pc:sldMkLst>
          <pc:docMk/>
          <pc:sldMk cId="584494208" sldId="1474"/>
        </pc:sldMkLst>
        <pc:picChg chg="mod">
          <ac:chgData name="Neil Dyer" userId="f48cccbf-306c-476d-ac12-27135fb93a1f" providerId="ADAL" clId="{E8E810F0-44FA-48CC-84E2-03736A913548}" dt="2025-05-03T20:20:10.075" v="2235" actId="14100"/>
          <ac:picMkLst>
            <pc:docMk/>
            <pc:sldMk cId="584494208" sldId="1474"/>
            <ac:picMk id="3" creationId="{23D5240C-8339-3CE0-0C91-B8E98D966D95}"/>
          </ac:picMkLst>
        </pc:picChg>
      </pc:sldChg>
      <pc:sldChg chg="add del">
        <pc:chgData name="Neil Dyer" userId="f48cccbf-306c-476d-ac12-27135fb93a1f" providerId="ADAL" clId="{E8E810F0-44FA-48CC-84E2-03736A913548}" dt="2025-05-03T20:09:55.300" v="1992" actId="2696"/>
        <pc:sldMkLst>
          <pc:docMk/>
          <pc:sldMk cId="1187882411" sldId="1474"/>
        </pc:sldMkLst>
      </pc:sldChg>
      <pc:sldChg chg="delSp add del setBg delDesignElem">
        <pc:chgData name="Neil Dyer" userId="f48cccbf-306c-476d-ac12-27135fb93a1f" providerId="ADAL" clId="{E8E810F0-44FA-48CC-84E2-03736A913548}" dt="2025-05-01T21:03:33.280" v="94" actId="47"/>
        <pc:sldMkLst>
          <pc:docMk/>
          <pc:sldMk cId="2658177412" sldId="1474"/>
        </pc:sldMkLst>
      </pc:sldChg>
      <pc:sldChg chg="addSp modSp add del mod setBg">
        <pc:chgData name="Neil Dyer" userId="f48cccbf-306c-476d-ac12-27135fb93a1f" providerId="ADAL" clId="{E8E810F0-44FA-48CC-84E2-03736A913548}" dt="2025-05-02T20:13:57.558" v="1162" actId="2696"/>
        <pc:sldMkLst>
          <pc:docMk/>
          <pc:sldMk cId="3017559167" sldId="1474"/>
        </pc:sldMkLst>
      </pc:sldChg>
      <pc:sldChg chg="add">
        <pc:chgData name="Neil Dyer" userId="f48cccbf-306c-476d-ac12-27135fb93a1f" providerId="ADAL" clId="{E8E810F0-44FA-48CC-84E2-03736A913548}" dt="2025-05-03T20:10:08.306" v="1993"/>
        <pc:sldMkLst>
          <pc:docMk/>
          <pc:sldMk cId="105995270" sldId="1475"/>
        </pc:sldMkLst>
      </pc:sldChg>
      <pc:sldChg chg="addSp modSp add del mod setBg">
        <pc:chgData name="Neil Dyer" userId="f48cccbf-306c-476d-ac12-27135fb93a1f" providerId="ADAL" clId="{E8E810F0-44FA-48CC-84E2-03736A913548}" dt="2025-05-02T20:13:57.558" v="1162" actId="2696"/>
        <pc:sldMkLst>
          <pc:docMk/>
          <pc:sldMk cId="631365860" sldId="1475"/>
        </pc:sldMkLst>
      </pc:sldChg>
      <pc:sldChg chg="delSp add del setBg delDesignElem">
        <pc:chgData name="Neil Dyer" userId="f48cccbf-306c-476d-ac12-27135fb93a1f" providerId="ADAL" clId="{E8E810F0-44FA-48CC-84E2-03736A913548}" dt="2025-05-01T21:03:33.280" v="94" actId="47"/>
        <pc:sldMkLst>
          <pc:docMk/>
          <pc:sldMk cId="2277702520" sldId="1475"/>
        </pc:sldMkLst>
      </pc:sldChg>
      <pc:sldChg chg="add del">
        <pc:chgData name="Neil Dyer" userId="f48cccbf-306c-476d-ac12-27135fb93a1f" providerId="ADAL" clId="{E8E810F0-44FA-48CC-84E2-03736A913548}" dt="2025-05-03T20:09:55.300" v="1992" actId="2696"/>
        <pc:sldMkLst>
          <pc:docMk/>
          <pc:sldMk cId="3343041164" sldId="1475"/>
        </pc:sldMkLst>
      </pc:sldChg>
      <pc:sldChg chg="addSp modSp add del mod setBg">
        <pc:chgData name="Neil Dyer" userId="f48cccbf-306c-476d-ac12-27135fb93a1f" providerId="ADAL" clId="{E8E810F0-44FA-48CC-84E2-03736A913548}" dt="2025-05-02T20:13:57.558" v="1162" actId="2696"/>
        <pc:sldMkLst>
          <pc:docMk/>
          <pc:sldMk cId="1604104602" sldId="1476"/>
        </pc:sldMkLst>
      </pc:sldChg>
      <pc:sldChg chg="add del">
        <pc:chgData name="Neil Dyer" userId="f48cccbf-306c-476d-ac12-27135fb93a1f" providerId="ADAL" clId="{E8E810F0-44FA-48CC-84E2-03736A913548}" dt="2025-05-03T20:09:55.300" v="1992" actId="2696"/>
        <pc:sldMkLst>
          <pc:docMk/>
          <pc:sldMk cId="1828813960" sldId="1476"/>
        </pc:sldMkLst>
      </pc:sldChg>
      <pc:sldChg chg="delSp add del setBg delDesignElem">
        <pc:chgData name="Neil Dyer" userId="f48cccbf-306c-476d-ac12-27135fb93a1f" providerId="ADAL" clId="{E8E810F0-44FA-48CC-84E2-03736A913548}" dt="2025-05-01T21:03:33.280" v="94" actId="47"/>
        <pc:sldMkLst>
          <pc:docMk/>
          <pc:sldMk cId="1922447275" sldId="1476"/>
        </pc:sldMkLst>
      </pc:sldChg>
      <pc:sldChg chg="add">
        <pc:chgData name="Neil Dyer" userId="f48cccbf-306c-476d-ac12-27135fb93a1f" providerId="ADAL" clId="{E8E810F0-44FA-48CC-84E2-03736A913548}" dt="2025-05-03T20:10:08.306" v="1993"/>
        <pc:sldMkLst>
          <pc:docMk/>
          <pc:sldMk cId="3157815154" sldId="1476"/>
        </pc:sldMkLst>
      </pc:sldChg>
      <pc:sldChg chg="delSp add del setBg delDesignElem">
        <pc:chgData name="Neil Dyer" userId="f48cccbf-306c-476d-ac12-27135fb93a1f" providerId="ADAL" clId="{E8E810F0-44FA-48CC-84E2-03736A913548}" dt="2025-05-01T21:03:33.280" v="94" actId="47"/>
        <pc:sldMkLst>
          <pc:docMk/>
          <pc:sldMk cId="522562867" sldId="1477"/>
        </pc:sldMkLst>
      </pc:sldChg>
      <pc:sldChg chg="addSp modSp add del mod ord setBg">
        <pc:chgData name="Neil Dyer" userId="f48cccbf-306c-476d-ac12-27135fb93a1f" providerId="ADAL" clId="{E8E810F0-44FA-48CC-84E2-03736A913548}" dt="2025-05-03T21:31:55.420" v="3465" actId="47"/>
        <pc:sldMkLst>
          <pc:docMk/>
          <pc:sldMk cId="3619661390" sldId="1477"/>
        </pc:sldMkLst>
      </pc:sldChg>
      <pc:sldChg chg="delSp add del setBg delDesignElem">
        <pc:chgData name="Neil Dyer" userId="f48cccbf-306c-476d-ac12-27135fb93a1f" providerId="ADAL" clId="{E8E810F0-44FA-48CC-84E2-03736A913548}" dt="2025-05-01T21:03:33.280" v="94" actId="47"/>
        <pc:sldMkLst>
          <pc:docMk/>
          <pc:sldMk cId="2612001595" sldId="1478"/>
        </pc:sldMkLst>
      </pc:sldChg>
      <pc:sldChg chg="addSp modSp add del mod ord setBg">
        <pc:chgData name="Neil Dyer" userId="f48cccbf-306c-476d-ac12-27135fb93a1f" providerId="ADAL" clId="{E8E810F0-44FA-48CC-84E2-03736A913548}" dt="2025-05-03T22:09:17.827" v="3854" actId="47"/>
        <pc:sldMkLst>
          <pc:docMk/>
          <pc:sldMk cId="2849673766" sldId="1478"/>
        </pc:sldMkLst>
      </pc:sldChg>
      <pc:sldChg chg="modSp add del mod">
        <pc:chgData name="Neil Dyer" userId="f48cccbf-306c-476d-ac12-27135fb93a1f" providerId="ADAL" clId="{E8E810F0-44FA-48CC-84E2-03736A913548}" dt="2025-05-03T21:12:13.776" v="3464" actId="47"/>
        <pc:sldMkLst>
          <pc:docMk/>
          <pc:sldMk cId="187136849" sldId="1479"/>
        </pc:sldMkLst>
        <pc:picChg chg="mod modCrop">
          <ac:chgData name="Neil Dyer" userId="f48cccbf-306c-476d-ac12-27135fb93a1f" providerId="ADAL" clId="{E8E810F0-44FA-48CC-84E2-03736A913548}" dt="2025-05-02T20:42:25.034" v="1227" actId="1076"/>
          <ac:picMkLst>
            <pc:docMk/>
            <pc:sldMk cId="187136849" sldId="1479"/>
            <ac:picMk id="3" creationId="{D83CF05B-7901-C9CE-EBE0-6A3AFE1BDA0C}"/>
          </ac:picMkLst>
        </pc:picChg>
      </pc:sldChg>
      <pc:sldChg chg="delSp add del setBg delDesignElem">
        <pc:chgData name="Neil Dyer" userId="f48cccbf-306c-476d-ac12-27135fb93a1f" providerId="ADAL" clId="{E8E810F0-44FA-48CC-84E2-03736A913548}" dt="2025-05-01T21:03:33.280" v="94" actId="47"/>
        <pc:sldMkLst>
          <pc:docMk/>
          <pc:sldMk cId="3199488003" sldId="1479"/>
        </pc:sldMkLst>
      </pc:sldChg>
      <pc:sldChg chg="addSp modSp add del mod ord setBg">
        <pc:chgData name="Neil Dyer" userId="f48cccbf-306c-476d-ac12-27135fb93a1f" providerId="ADAL" clId="{E8E810F0-44FA-48CC-84E2-03736A913548}" dt="2025-05-02T20:16:28.929" v="1172" actId="2696"/>
        <pc:sldMkLst>
          <pc:docMk/>
          <pc:sldMk cId="4247404172" sldId="1479"/>
        </pc:sldMkLst>
      </pc:sldChg>
      <pc:sldChg chg="addSp delSp add del setBg delDesignElem">
        <pc:chgData name="Neil Dyer" userId="f48cccbf-306c-476d-ac12-27135fb93a1f" providerId="ADAL" clId="{E8E810F0-44FA-48CC-84E2-03736A913548}" dt="2025-05-01T21:03:26.024" v="93"/>
        <pc:sldMkLst>
          <pc:docMk/>
          <pc:sldMk cId="3411047330" sldId="1480"/>
        </pc:sldMkLst>
      </pc:sldChg>
      <pc:sldChg chg="addSp modSp add del mod setBg">
        <pc:chgData name="Neil Dyer" userId="f48cccbf-306c-476d-ac12-27135fb93a1f" providerId="ADAL" clId="{E8E810F0-44FA-48CC-84E2-03736A913548}" dt="2025-05-02T20:07:42.425" v="1143" actId="47"/>
        <pc:sldMkLst>
          <pc:docMk/>
          <pc:sldMk cId="3919454266" sldId="1480"/>
        </pc:sldMkLst>
      </pc:sldChg>
      <pc:sldChg chg="addSp modSp add del mod setBg">
        <pc:chgData name="Neil Dyer" userId="f48cccbf-306c-476d-ac12-27135fb93a1f" providerId="ADAL" clId="{E8E810F0-44FA-48CC-84E2-03736A913548}" dt="2025-05-02T20:07:38.124" v="1142" actId="47"/>
        <pc:sldMkLst>
          <pc:docMk/>
          <pc:sldMk cId="3063110631" sldId="1481"/>
        </pc:sldMkLst>
      </pc:sldChg>
      <pc:sldChg chg="addSp delSp add del setBg delDesignElem">
        <pc:chgData name="Neil Dyer" userId="f48cccbf-306c-476d-ac12-27135fb93a1f" providerId="ADAL" clId="{E8E810F0-44FA-48CC-84E2-03736A913548}" dt="2025-05-01T21:03:25.999" v="92"/>
        <pc:sldMkLst>
          <pc:docMk/>
          <pc:sldMk cId="3578192766" sldId="1481"/>
        </pc:sldMkLst>
      </pc:sldChg>
      <pc:sldChg chg="addSp modSp add del mod setBg">
        <pc:chgData name="Neil Dyer" userId="f48cccbf-306c-476d-ac12-27135fb93a1f" providerId="ADAL" clId="{E8E810F0-44FA-48CC-84E2-03736A913548}" dt="2025-05-02T20:07:49.417" v="1144" actId="47"/>
        <pc:sldMkLst>
          <pc:docMk/>
          <pc:sldMk cId="2433487897" sldId="1482"/>
        </pc:sldMkLst>
      </pc:sldChg>
      <pc:sldChg chg="addSp delSp add del setBg delDesignElem">
        <pc:chgData name="Neil Dyer" userId="f48cccbf-306c-476d-ac12-27135fb93a1f" providerId="ADAL" clId="{E8E810F0-44FA-48CC-84E2-03736A913548}" dt="2025-05-01T21:03:25.961" v="91"/>
        <pc:sldMkLst>
          <pc:docMk/>
          <pc:sldMk cId="3250294943" sldId="1482"/>
        </pc:sldMkLst>
      </pc:sldChg>
      <pc:sldChg chg="addSp delSp add del setBg delDesignElem">
        <pc:chgData name="Neil Dyer" userId="f48cccbf-306c-476d-ac12-27135fb93a1f" providerId="ADAL" clId="{E8E810F0-44FA-48CC-84E2-03736A913548}" dt="2025-05-01T21:03:25.929" v="90"/>
        <pc:sldMkLst>
          <pc:docMk/>
          <pc:sldMk cId="494783007" sldId="1483"/>
        </pc:sldMkLst>
      </pc:sldChg>
      <pc:sldChg chg="addSp modSp add del mod setBg">
        <pc:chgData name="Neil Dyer" userId="f48cccbf-306c-476d-ac12-27135fb93a1f" providerId="ADAL" clId="{E8E810F0-44FA-48CC-84E2-03736A913548}" dt="2025-05-02T20:07:52.952" v="1145" actId="47"/>
        <pc:sldMkLst>
          <pc:docMk/>
          <pc:sldMk cId="4270223451" sldId="1483"/>
        </pc:sldMkLst>
      </pc:sldChg>
      <pc:sldChg chg="addSp delSp add del setBg delDesignElem">
        <pc:chgData name="Neil Dyer" userId="f48cccbf-306c-476d-ac12-27135fb93a1f" providerId="ADAL" clId="{E8E810F0-44FA-48CC-84E2-03736A913548}" dt="2025-05-01T21:03:25.913" v="89"/>
        <pc:sldMkLst>
          <pc:docMk/>
          <pc:sldMk cId="2221368475" sldId="1484"/>
        </pc:sldMkLst>
      </pc:sldChg>
      <pc:sldChg chg="addSp modSp add del mod setBg">
        <pc:chgData name="Neil Dyer" userId="f48cccbf-306c-476d-ac12-27135fb93a1f" providerId="ADAL" clId="{E8E810F0-44FA-48CC-84E2-03736A913548}" dt="2025-05-02T20:08:38.247" v="1146" actId="2696"/>
        <pc:sldMkLst>
          <pc:docMk/>
          <pc:sldMk cId="3270139702" sldId="1484"/>
        </pc:sldMkLst>
      </pc:sldChg>
      <pc:sldChg chg="addSp delSp add del setBg delDesignElem">
        <pc:chgData name="Neil Dyer" userId="f48cccbf-306c-476d-ac12-27135fb93a1f" providerId="ADAL" clId="{E8E810F0-44FA-48CC-84E2-03736A913548}" dt="2025-05-01T21:03:25.865" v="88"/>
        <pc:sldMkLst>
          <pc:docMk/>
          <pc:sldMk cId="1754019475" sldId="1485"/>
        </pc:sldMkLst>
      </pc:sldChg>
      <pc:sldChg chg="addSp modSp add del mod setBg">
        <pc:chgData name="Neil Dyer" userId="f48cccbf-306c-476d-ac12-27135fb93a1f" providerId="ADAL" clId="{E8E810F0-44FA-48CC-84E2-03736A913548}" dt="2025-05-02T20:08:38.247" v="1146" actId="2696"/>
        <pc:sldMkLst>
          <pc:docMk/>
          <pc:sldMk cId="2138510592" sldId="1485"/>
        </pc:sldMkLst>
      </pc:sldChg>
      <pc:sldChg chg="addSp modSp add del mod setBg">
        <pc:chgData name="Neil Dyer" userId="f48cccbf-306c-476d-ac12-27135fb93a1f" providerId="ADAL" clId="{E8E810F0-44FA-48CC-84E2-03736A913548}" dt="2025-05-02T20:08:38.247" v="1146" actId="2696"/>
        <pc:sldMkLst>
          <pc:docMk/>
          <pc:sldMk cId="1694447674" sldId="1486"/>
        </pc:sldMkLst>
      </pc:sldChg>
      <pc:sldChg chg="addSp delSp add del setBg delDesignElem">
        <pc:chgData name="Neil Dyer" userId="f48cccbf-306c-476d-ac12-27135fb93a1f" providerId="ADAL" clId="{E8E810F0-44FA-48CC-84E2-03736A913548}" dt="2025-05-01T21:03:25.833" v="87"/>
        <pc:sldMkLst>
          <pc:docMk/>
          <pc:sldMk cId="3483736901" sldId="1486"/>
        </pc:sldMkLst>
      </pc:sldChg>
      <pc:sldChg chg="addSp delSp add del setBg delDesignElem">
        <pc:chgData name="Neil Dyer" userId="f48cccbf-306c-476d-ac12-27135fb93a1f" providerId="ADAL" clId="{E8E810F0-44FA-48CC-84E2-03736A913548}" dt="2025-05-01T21:03:25.808" v="86"/>
        <pc:sldMkLst>
          <pc:docMk/>
          <pc:sldMk cId="199980001" sldId="1487"/>
        </pc:sldMkLst>
      </pc:sldChg>
      <pc:sldChg chg="addSp delSp modSp add del mod setBg">
        <pc:chgData name="Neil Dyer" userId="f48cccbf-306c-476d-ac12-27135fb93a1f" providerId="ADAL" clId="{E8E810F0-44FA-48CC-84E2-03736A913548}" dt="2025-05-02T20:17:12.557" v="1175" actId="47"/>
        <pc:sldMkLst>
          <pc:docMk/>
          <pc:sldMk cId="1589167050" sldId="1487"/>
        </pc:sldMkLst>
        <pc:picChg chg="add del mod">
          <ac:chgData name="Neil Dyer" userId="f48cccbf-306c-476d-ac12-27135fb93a1f" providerId="ADAL" clId="{E8E810F0-44FA-48CC-84E2-03736A913548}" dt="2025-05-02T20:17:09.325" v="1174" actId="478"/>
          <ac:picMkLst>
            <pc:docMk/>
            <pc:sldMk cId="1589167050" sldId="1487"/>
            <ac:picMk id="3" creationId="{16A6CC49-3C53-540F-1818-BD23537686F3}"/>
          </ac:picMkLst>
        </pc:picChg>
      </pc:sldChg>
      <pc:sldChg chg="addSp delSp add del setBg delDesignElem">
        <pc:chgData name="Neil Dyer" userId="f48cccbf-306c-476d-ac12-27135fb93a1f" providerId="ADAL" clId="{E8E810F0-44FA-48CC-84E2-03736A913548}" dt="2025-05-01T21:03:25.753" v="85"/>
        <pc:sldMkLst>
          <pc:docMk/>
          <pc:sldMk cId="211946400" sldId="1488"/>
        </pc:sldMkLst>
      </pc:sldChg>
      <pc:sldChg chg="addSp modSp add del mod setBg">
        <pc:chgData name="Neil Dyer" userId="f48cccbf-306c-476d-ac12-27135fb93a1f" providerId="ADAL" clId="{E8E810F0-44FA-48CC-84E2-03736A913548}" dt="2025-05-02T20:17:12.557" v="1175" actId="47"/>
        <pc:sldMkLst>
          <pc:docMk/>
          <pc:sldMk cId="2396020331" sldId="1488"/>
        </pc:sldMkLst>
      </pc:sldChg>
      <pc:sldChg chg="addSp modSp add del mod setBg">
        <pc:chgData name="Neil Dyer" userId="f48cccbf-306c-476d-ac12-27135fb93a1f" providerId="ADAL" clId="{E8E810F0-44FA-48CC-84E2-03736A913548}" dt="2025-05-02T20:17:32.790" v="1176" actId="2696"/>
        <pc:sldMkLst>
          <pc:docMk/>
          <pc:sldMk cId="1213304071" sldId="1489"/>
        </pc:sldMkLst>
      </pc:sldChg>
      <pc:sldChg chg="addSp delSp add del setBg delDesignElem">
        <pc:chgData name="Neil Dyer" userId="f48cccbf-306c-476d-ac12-27135fb93a1f" providerId="ADAL" clId="{E8E810F0-44FA-48CC-84E2-03736A913548}" dt="2025-05-01T21:03:25.728" v="84"/>
        <pc:sldMkLst>
          <pc:docMk/>
          <pc:sldMk cId="3109899173" sldId="1489"/>
        </pc:sldMkLst>
      </pc:sldChg>
      <pc:sldChg chg="addSp delSp modSp add del mod setBg">
        <pc:chgData name="Neil Dyer" userId="f48cccbf-306c-476d-ac12-27135fb93a1f" providerId="ADAL" clId="{E8E810F0-44FA-48CC-84E2-03736A913548}" dt="2025-05-02T20:17:32.790" v="1176" actId="2696"/>
        <pc:sldMkLst>
          <pc:docMk/>
          <pc:sldMk cId="3061948074" sldId="1490"/>
        </pc:sldMkLst>
      </pc:sldChg>
      <pc:sldChg chg="addSp delSp add del setBg delDesignElem">
        <pc:chgData name="Neil Dyer" userId="f48cccbf-306c-476d-ac12-27135fb93a1f" providerId="ADAL" clId="{E8E810F0-44FA-48CC-84E2-03736A913548}" dt="2025-05-01T21:03:25.698" v="83"/>
        <pc:sldMkLst>
          <pc:docMk/>
          <pc:sldMk cId="3697766737" sldId="1490"/>
        </pc:sldMkLst>
      </pc:sldChg>
      <pc:sldChg chg="addSp delSp add del setBg delDesignElem">
        <pc:chgData name="Neil Dyer" userId="f48cccbf-306c-476d-ac12-27135fb93a1f" providerId="ADAL" clId="{E8E810F0-44FA-48CC-84E2-03736A913548}" dt="2025-05-01T21:03:25.658" v="82"/>
        <pc:sldMkLst>
          <pc:docMk/>
          <pc:sldMk cId="1996647464" sldId="1491"/>
        </pc:sldMkLst>
      </pc:sldChg>
      <pc:sldChg chg="addSp modSp add del mod setBg">
        <pc:chgData name="Neil Dyer" userId="f48cccbf-306c-476d-ac12-27135fb93a1f" providerId="ADAL" clId="{E8E810F0-44FA-48CC-84E2-03736A913548}" dt="2025-05-02T20:08:58.737" v="1147" actId="2696"/>
        <pc:sldMkLst>
          <pc:docMk/>
          <pc:sldMk cId="2904747464" sldId="1491"/>
        </pc:sldMkLst>
      </pc:sldChg>
      <pc:sldChg chg="addSp delSp add del setBg delDesignElem">
        <pc:chgData name="Neil Dyer" userId="f48cccbf-306c-476d-ac12-27135fb93a1f" providerId="ADAL" clId="{E8E810F0-44FA-48CC-84E2-03736A913548}" dt="2025-05-01T21:03:25.626" v="81"/>
        <pc:sldMkLst>
          <pc:docMk/>
          <pc:sldMk cId="1610436960" sldId="1492"/>
        </pc:sldMkLst>
      </pc:sldChg>
      <pc:sldChg chg="addSp modSp add del mod setBg">
        <pc:chgData name="Neil Dyer" userId="f48cccbf-306c-476d-ac12-27135fb93a1f" providerId="ADAL" clId="{E8E810F0-44FA-48CC-84E2-03736A913548}" dt="2025-05-02T20:08:58.737" v="1147" actId="2696"/>
        <pc:sldMkLst>
          <pc:docMk/>
          <pc:sldMk cId="3955821102" sldId="1492"/>
        </pc:sldMkLst>
      </pc:sldChg>
      <pc:sldChg chg="addSp modSp add del mod setBg">
        <pc:chgData name="Neil Dyer" userId="f48cccbf-306c-476d-ac12-27135fb93a1f" providerId="ADAL" clId="{E8E810F0-44FA-48CC-84E2-03736A913548}" dt="2025-05-02T20:08:58.737" v="1147" actId="2696"/>
        <pc:sldMkLst>
          <pc:docMk/>
          <pc:sldMk cId="253301243" sldId="1493"/>
        </pc:sldMkLst>
      </pc:sldChg>
      <pc:sldChg chg="addSp delSp add del setBg delDesignElem">
        <pc:chgData name="Neil Dyer" userId="f48cccbf-306c-476d-ac12-27135fb93a1f" providerId="ADAL" clId="{E8E810F0-44FA-48CC-84E2-03736A913548}" dt="2025-05-01T21:03:25.598" v="80"/>
        <pc:sldMkLst>
          <pc:docMk/>
          <pc:sldMk cId="3992450560" sldId="1493"/>
        </pc:sldMkLst>
      </pc:sldChg>
      <pc:sldChg chg="addSp delSp modSp add del mod">
        <pc:chgData name="Neil Dyer" userId="f48cccbf-306c-476d-ac12-27135fb93a1f" providerId="ADAL" clId="{E8E810F0-44FA-48CC-84E2-03736A913548}" dt="2025-05-02T20:28:58.431" v="1203" actId="2696"/>
        <pc:sldMkLst>
          <pc:docMk/>
          <pc:sldMk cId="46840622" sldId="1494"/>
        </pc:sldMkLst>
      </pc:sldChg>
      <pc:sldChg chg="addSp delSp add del setBg delDesignElem">
        <pc:chgData name="Neil Dyer" userId="f48cccbf-306c-476d-ac12-27135fb93a1f" providerId="ADAL" clId="{E8E810F0-44FA-48CC-84E2-03736A913548}" dt="2025-05-01T21:03:25.562" v="79"/>
        <pc:sldMkLst>
          <pc:docMk/>
          <pc:sldMk cId="2005228158" sldId="1494"/>
        </pc:sldMkLst>
      </pc:sldChg>
      <pc:sldChg chg="add del">
        <pc:chgData name="Neil Dyer" userId="f48cccbf-306c-476d-ac12-27135fb93a1f" providerId="ADAL" clId="{E8E810F0-44FA-48CC-84E2-03736A913548}" dt="2025-05-02T20:29:27.376" v="1205" actId="47"/>
        <pc:sldMkLst>
          <pc:docMk/>
          <pc:sldMk cId="2197142166" sldId="1494"/>
        </pc:sldMkLst>
      </pc:sldChg>
      <pc:sldChg chg="addSp modSp add del mod">
        <pc:chgData name="Neil Dyer" userId="f48cccbf-306c-476d-ac12-27135fb93a1f" providerId="ADAL" clId="{E8E810F0-44FA-48CC-84E2-03736A913548}" dt="2025-05-02T20:28:58.431" v="1203" actId="2696"/>
        <pc:sldMkLst>
          <pc:docMk/>
          <pc:sldMk cId="1206733556" sldId="1495"/>
        </pc:sldMkLst>
      </pc:sldChg>
      <pc:sldChg chg="add del">
        <pc:chgData name="Neil Dyer" userId="f48cccbf-306c-476d-ac12-27135fb93a1f" providerId="ADAL" clId="{E8E810F0-44FA-48CC-84E2-03736A913548}" dt="2025-05-02T20:29:37.008" v="1206" actId="47"/>
        <pc:sldMkLst>
          <pc:docMk/>
          <pc:sldMk cId="2744554627" sldId="1495"/>
        </pc:sldMkLst>
      </pc:sldChg>
      <pc:sldChg chg="addSp delSp add del setBg delDesignElem">
        <pc:chgData name="Neil Dyer" userId="f48cccbf-306c-476d-ac12-27135fb93a1f" providerId="ADAL" clId="{E8E810F0-44FA-48CC-84E2-03736A913548}" dt="2025-05-01T21:03:25.531" v="78"/>
        <pc:sldMkLst>
          <pc:docMk/>
          <pc:sldMk cId="3412093270" sldId="1495"/>
        </pc:sldMkLst>
      </pc:sldChg>
      <pc:sldChg chg="add del ord">
        <pc:chgData name="Neil Dyer" userId="f48cccbf-306c-476d-ac12-27135fb93a1f" providerId="ADAL" clId="{E8E810F0-44FA-48CC-84E2-03736A913548}" dt="2025-05-03T20:09:55.300" v="1992" actId="2696"/>
        <pc:sldMkLst>
          <pc:docMk/>
          <pc:sldMk cId="301494719" sldId="1496"/>
        </pc:sldMkLst>
      </pc:sldChg>
      <pc:sldChg chg="addSp modSp add del mod">
        <pc:chgData name="Neil Dyer" userId="f48cccbf-306c-476d-ac12-27135fb93a1f" providerId="ADAL" clId="{E8E810F0-44FA-48CC-84E2-03736A913548}" dt="2025-05-02T20:28:58.431" v="1203" actId="2696"/>
        <pc:sldMkLst>
          <pc:docMk/>
          <pc:sldMk cId="421213793" sldId="1496"/>
        </pc:sldMkLst>
      </pc:sldChg>
      <pc:sldChg chg="addSp delSp add del setBg delDesignElem">
        <pc:chgData name="Neil Dyer" userId="f48cccbf-306c-476d-ac12-27135fb93a1f" providerId="ADAL" clId="{E8E810F0-44FA-48CC-84E2-03736A913548}" dt="2025-05-01T21:03:25.507" v="77"/>
        <pc:sldMkLst>
          <pc:docMk/>
          <pc:sldMk cId="1105351835" sldId="1496"/>
        </pc:sldMkLst>
      </pc:sldChg>
      <pc:sldChg chg="addSp modSp add mod ord">
        <pc:chgData name="Neil Dyer" userId="f48cccbf-306c-476d-ac12-27135fb93a1f" providerId="ADAL" clId="{E8E810F0-44FA-48CC-84E2-03736A913548}" dt="2025-05-03T20:23:16.188" v="2329" actId="1076"/>
        <pc:sldMkLst>
          <pc:docMk/>
          <pc:sldMk cId="1750015547" sldId="1496"/>
        </pc:sldMkLst>
        <pc:spChg chg="add mod">
          <ac:chgData name="Neil Dyer" userId="f48cccbf-306c-476d-ac12-27135fb93a1f" providerId="ADAL" clId="{E8E810F0-44FA-48CC-84E2-03736A913548}" dt="2025-05-03T20:22:43.728" v="2307" actId="164"/>
          <ac:spMkLst>
            <pc:docMk/>
            <pc:sldMk cId="1750015547" sldId="1496"/>
            <ac:spMk id="2" creationId="{D6A376FC-C365-5E8D-6126-8180B591D1E5}"/>
          </ac:spMkLst>
        </pc:spChg>
        <pc:spChg chg="add mod">
          <ac:chgData name="Neil Dyer" userId="f48cccbf-306c-476d-ac12-27135fb93a1f" providerId="ADAL" clId="{E8E810F0-44FA-48CC-84E2-03736A913548}" dt="2025-05-03T20:23:16.188" v="2329" actId="1076"/>
          <ac:spMkLst>
            <pc:docMk/>
            <pc:sldMk cId="1750015547" sldId="1496"/>
            <ac:spMk id="5" creationId="{FAC001DF-7D01-FC79-16FC-B97D7822AC56}"/>
          </ac:spMkLst>
        </pc:spChg>
        <pc:grpChg chg="add mod">
          <ac:chgData name="Neil Dyer" userId="f48cccbf-306c-476d-ac12-27135fb93a1f" providerId="ADAL" clId="{E8E810F0-44FA-48CC-84E2-03736A913548}" dt="2025-05-03T20:23:11.838" v="2328" actId="14100"/>
          <ac:grpSpMkLst>
            <pc:docMk/>
            <pc:sldMk cId="1750015547" sldId="1496"/>
            <ac:grpSpMk id="4" creationId="{8EE2FD12-FCA0-DED5-634C-33E153B02D44}"/>
          </ac:grpSpMkLst>
        </pc:grpChg>
        <pc:picChg chg="mod">
          <ac:chgData name="Neil Dyer" userId="f48cccbf-306c-476d-ac12-27135fb93a1f" providerId="ADAL" clId="{E8E810F0-44FA-48CC-84E2-03736A913548}" dt="2025-05-03T20:22:43.728" v="2307" actId="164"/>
          <ac:picMkLst>
            <pc:docMk/>
            <pc:sldMk cId="1750015547" sldId="1496"/>
            <ac:picMk id="3" creationId="{9044CE82-207B-FB4A-4AB0-5C9CD0912AC2}"/>
          </ac:picMkLst>
        </pc:picChg>
      </pc:sldChg>
      <pc:sldChg chg="addSp delSp add del setBg delDesignElem">
        <pc:chgData name="Neil Dyer" userId="f48cccbf-306c-476d-ac12-27135fb93a1f" providerId="ADAL" clId="{E8E810F0-44FA-48CC-84E2-03736A913548}" dt="2025-05-01T21:03:25.477" v="76"/>
        <pc:sldMkLst>
          <pc:docMk/>
          <pc:sldMk cId="1293486366" sldId="1497"/>
        </pc:sldMkLst>
      </pc:sldChg>
      <pc:sldChg chg="add del">
        <pc:chgData name="Neil Dyer" userId="f48cccbf-306c-476d-ac12-27135fb93a1f" providerId="ADAL" clId="{E8E810F0-44FA-48CC-84E2-03736A913548}" dt="2025-05-02T20:09:15.503" v="1148" actId="47"/>
        <pc:sldMkLst>
          <pc:docMk/>
          <pc:sldMk cId="2748619651" sldId="1497"/>
        </pc:sldMkLst>
      </pc:sldChg>
      <pc:sldChg chg="add del">
        <pc:chgData name="Neil Dyer" userId="f48cccbf-306c-476d-ac12-27135fb93a1f" providerId="ADAL" clId="{E8E810F0-44FA-48CC-84E2-03736A913548}" dt="2025-05-02T20:09:27.371" v="1149" actId="47"/>
        <pc:sldMkLst>
          <pc:docMk/>
          <pc:sldMk cId="1363547610" sldId="1498"/>
        </pc:sldMkLst>
      </pc:sldChg>
      <pc:sldChg chg="addSp delSp add del setBg delDesignElem">
        <pc:chgData name="Neil Dyer" userId="f48cccbf-306c-476d-ac12-27135fb93a1f" providerId="ADAL" clId="{E8E810F0-44FA-48CC-84E2-03736A913548}" dt="2025-05-01T21:03:24.971" v="75"/>
        <pc:sldMkLst>
          <pc:docMk/>
          <pc:sldMk cId="1565121981" sldId="1498"/>
        </pc:sldMkLst>
      </pc:sldChg>
      <pc:sldChg chg="addSp delSp add del setBg delDesignElem">
        <pc:chgData name="Neil Dyer" userId="f48cccbf-306c-476d-ac12-27135fb93a1f" providerId="ADAL" clId="{E8E810F0-44FA-48CC-84E2-03736A913548}" dt="2025-05-01T21:03:24.621" v="74"/>
        <pc:sldMkLst>
          <pc:docMk/>
          <pc:sldMk cId="174249370" sldId="1499"/>
        </pc:sldMkLst>
      </pc:sldChg>
      <pc:sldChg chg="add del">
        <pc:chgData name="Neil Dyer" userId="f48cccbf-306c-476d-ac12-27135fb93a1f" providerId="ADAL" clId="{E8E810F0-44FA-48CC-84E2-03736A913548}" dt="2025-05-02T20:09:27.371" v="1149" actId="47"/>
        <pc:sldMkLst>
          <pc:docMk/>
          <pc:sldMk cId="4033971463" sldId="1499"/>
        </pc:sldMkLst>
      </pc:sldChg>
      <pc:sldChg chg="add del">
        <pc:chgData name="Neil Dyer" userId="f48cccbf-306c-476d-ac12-27135fb93a1f" providerId="ADAL" clId="{E8E810F0-44FA-48CC-84E2-03736A913548}" dt="2025-05-02T20:09:27.371" v="1149" actId="47"/>
        <pc:sldMkLst>
          <pc:docMk/>
          <pc:sldMk cId="821293381" sldId="1500"/>
        </pc:sldMkLst>
      </pc:sldChg>
      <pc:sldChg chg="add del">
        <pc:chgData name="Neil Dyer" userId="f48cccbf-306c-476d-ac12-27135fb93a1f" providerId="ADAL" clId="{E8E810F0-44FA-48CC-84E2-03736A913548}" dt="2025-05-02T20:09:27.371" v="1149" actId="47"/>
        <pc:sldMkLst>
          <pc:docMk/>
          <pc:sldMk cId="2501580350" sldId="1501"/>
        </pc:sldMkLst>
      </pc:sldChg>
      <pc:sldChg chg="add del">
        <pc:chgData name="Neil Dyer" userId="f48cccbf-306c-476d-ac12-27135fb93a1f" providerId="ADAL" clId="{E8E810F0-44FA-48CC-84E2-03736A913548}" dt="2025-05-02T20:09:27.371" v="1149" actId="47"/>
        <pc:sldMkLst>
          <pc:docMk/>
          <pc:sldMk cId="2919584962" sldId="1502"/>
        </pc:sldMkLst>
      </pc:sldChg>
      <pc:sldChg chg="add del">
        <pc:chgData name="Neil Dyer" userId="f48cccbf-306c-476d-ac12-27135fb93a1f" providerId="ADAL" clId="{E8E810F0-44FA-48CC-84E2-03736A913548}" dt="2025-05-02T20:09:27.371" v="1149" actId="47"/>
        <pc:sldMkLst>
          <pc:docMk/>
          <pc:sldMk cId="2073322164" sldId="1503"/>
        </pc:sldMkLst>
      </pc:sldChg>
      <pc:sldChg chg="add del">
        <pc:chgData name="Neil Dyer" userId="f48cccbf-306c-476d-ac12-27135fb93a1f" providerId="ADAL" clId="{E8E810F0-44FA-48CC-84E2-03736A913548}" dt="2025-05-02T20:09:27.371" v="1149" actId="47"/>
        <pc:sldMkLst>
          <pc:docMk/>
          <pc:sldMk cId="3578496586" sldId="1504"/>
        </pc:sldMkLst>
      </pc:sldChg>
      <pc:sldChg chg="addSp modSp add mod modAnim">
        <pc:chgData name="Neil Dyer" userId="f48cccbf-306c-476d-ac12-27135fb93a1f" providerId="ADAL" clId="{E8E810F0-44FA-48CC-84E2-03736A913548}" dt="2025-05-02T19:43:58.298" v="326" actId="1076"/>
        <pc:sldMkLst>
          <pc:docMk/>
          <pc:sldMk cId="1756724909" sldId="1505"/>
        </pc:sldMkLst>
        <pc:spChg chg="mod">
          <ac:chgData name="Neil Dyer" userId="f48cccbf-306c-476d-ac12-27135fb93a1f" providerId="ADAL" clId="{E8E810F0-44FA-48CC-84E2-03736A913548}" dt="2025-05-02T19:43:58.298" v="326" actId="1076"/>
          <ac:spMkLst>
            <pc:docMk/>
            <pc:sldMk cId="1756724909" sldId="1505"/>
            <ac:spMk id="2" creationId="{6B9602CC-BBC6-FB95-1CAA-CEF7DAA795B0}"/>
          </ac:spMkLst>
        </pc:spChg>
        <pc:spChg chg="add mod">
          <ac:chgData name="Neil Dyer" userId="f48cccbf-306c-476d-ac12-27135fb93a1f" providerId="ADAL" clId="{E8E810F0-44FA-48CC-84E2-03736A913548}" dt="2025-05-02T19:43:53.770" v="325" actId="1035"/>
          <ac:spMkLst>
            <pc:docMk/>
            <pc:sldMk cId="1756724909" sldId="1505"/>
            <ac:spMk id="3" creationId="{E76F3FA3-5160-C0DB-C763-837632CBD3F3}"/>
          </ac:spMkLst>
        </pc:spChg>
      </pc:sldChg>
      <pc:sldChg chg="modSp add mod modAnim">
        <pc:chgData name="Neil Dyer" userId="f48cccbf-306c-476d-ac12-27135fb93a1f" providerId="ADAL" clId="{E8E810F0-44FA-48CC-84E2-03736A913548}" dt="2025-05-02T19:48:08.873" v="811" actId="114"/>
        <pc:sldMkLst>
          <pc:docMk/>
          <pc:sldMk cId="859493336" sldId="1506"/>
        </pc:sldMkLst>
        <pc:spChg chg="mod">
          <ac:chgData name="Neil Dyer" userId="f48cccbf-306c-476d-ac12-27135fb93a1f" providerId="ADAL" clId="{E8E810F0-44FA-48CC-84E2-03736A913548}" dt="2025-05-02T19:47:35.772" v="770" actId="20577"/>
          <ac:spMkLst>
            <pc:docMk/>
            <pc:sldMk cId="859493336" sldId="1506"/>
            <ac:spMk id="2" creationId="{8AFC20FF-FAD2-D7E8-6B22-F88A4643D1E5}"/>
          </ac:spMkLst>
        </pc:spChg>
        <pc:spChg chg="mod">
          <ac:chgData name="Neil Dyer" userId="f48cccbf-306c-476d-ac12-27135fb93a1f" providerId="ADAL" clId="{E8E810F0-44FA-48CC-84E2-03736A913548}" dt="2025-05-02T19:48:08.873" v="811" actId="114"/>
          <ac:spMkLst>
            <pc:docMk/>
            <pc:sldMk cId="859493336" sldId="1506"/>
            <ac:spMk id="3" creationId="{83F549E0-C52D-2C52-9236-967919DE723F}"/>
          </ac:spMkLst>
        </pc:spChg>
      </pc:sldChg>
      <pc:sldChg chg="addSp delSp modSp add mod">
        <pc:chgData name="Neil Dyer" userId="f48cccbf-306c-476d-ac12-27135fb93a1f" providerId="ADAL" clId="{E8E810F0-44FA-48CC-84E2-03736A913548}" dt="2025-05-03T19:51:51.046" v="1398" actId="1036"/>
        <pc:sldMkLst>
          <pc:docMk/>
          <pc:sldMk cId="448513981" sldId="1507"/>
        </pc:sldMkLst>
        <pc:spChg chg="del mod">
          <ac:chgData name="Neil Dyer" userId="f48cccbf-306c-476d-ac12-27135fb93a1f" providerId="ADAL" clId="{E8E810F0-44FA-48CC-84E2-03736A913548}" dt="2025-05-02T19:53:52.911" v="902" actId="478"/>
          <ac:spMkLst>
            <pc:docMk/>
            <pc:sldMk cId="448513981" sldId="1507"/>
            <ac:spMk id="2" creationId="{D985A48B-C96C-FAE5-2778-9C7CDCDFAB8E}"/>
          </ac:spMkLst>
        </pc:spChg>
        <pc:spChg chg="del">
          <ac:chgData name="Neil Dyer" userId="f48cccbf-306c-476d-ac12-27135fb93a1f" providerId="ADAL" clId="{E8E810F0-44FA-48CC-84E2-03736A913548}" dt="2025-05-02T19:51:18.212" v="852" actId="478"/>
          <ac:spMkLst>
            <pc:docMk/>
            <pc:sldMk cId="448513981" sldId="1507"/>
            <ac:spMk id="3" creationId="{C20347B6-3317-9FA3-7BAC-74825B0A858F}"/>
          </ac:spMkLst>
        </pc:spChg>
        <pc:spChg chg="add del mod">
          <ac:chgData name="Neil Dyer" userId="f48cccbf-306c-476d-ac12-27135fb93a1f" providerId="ADAL" clId="{E8E810F0-44FA-48CC-84E2-03736A913548}" dt="2025-05-02T19:53:54.696" v="903" actId="478"/>
          <ac:spMkLst>
            <pc:docMk/>
            <pc:sldMk cId="448513981" sldId="1507"/>
            <ac:spMk id="6" creationId="{FF4F438B-9337-8BF7-26FB-22751F412884}"/>
          </ac:spMkLst>
        </pc:spChg>
        <pc:graphicFrameChg chg="add mod modGraphic">
          <ac:chgData name="Neil Dyer" userId="f48cccbf-306c-476d-ac12-27135fb93a1f" providerId="ADAL" clId="{E8E810F0-44FA-48CC-84E2-03736A913548}" dt="2025-05-03T19:51:51.046" v="1398" actId="1036"/>
          <ac:graphicFrameMkLst>
            <pc:docMk/>
            <pc:sldMk cId="448513981" sldId="1507"/>
            <ac:graphicFrameMk id="4" creationId="{23F8961A-7C7F-A445-0F19-646A07570800}"/>
          </ac:graphicFrameMkLst>
        </pc:graphicFrameChg>
      </pc:sldChg>
      <pc:sldChg chg="add del">
        <pc:chgData name="Neil Dyer" userId="f48cccbf-306c-476d-ac12-27135fb93a1f" providerId="ADAL" clId="{E8E810F0-44FA-48CC-84E2-03736A913548}" dt="2025-05-02T20:04:49.781" v="1128" actId="2696"/>
        <pc:sldMkLst>
          <pc:docMk/>
          <pc:sldMk cId="0" sldId="1508"/>
        </pc:sldMkLst>
      </pc:sldChg>
      <pc:sldChg chg="modSp add del mod">
        <pc:chgData name="Neil Dyer" userId="f48cccbf-306c-476d-ac12-27135fb93a1f" providerId="ADAL" clId="{E8E810F0-44FA-48CC-84E2-03736A913548}" dt="2025-05-03T20:45:39.277" v="2839" actId="47"/>
        <pc:sldMkLst>
          <pc:docMk/>
          <pc:sldMk cId="3742018307" sldId="1508"/>
        </pc:sldMkLst>
        <pc:spChg chg="mod">
          <ac:chgData name="Neil Dyer" userId="f48cccbf-306c-476d-ac12-27135fb93a1f" providerId="ADAL" clId="{E8E810F0-44FA-48CC-84E2-03736A913548}" dt="2025-05-02T20:48:15.264" v="1242" actId="20577"/>
          <ac:spMkLst>
            <pc:docMk/>
            <pc:sldMk cId="3742018307" sldId="1508"/>
            <ac:spMk id="3" creationId="{00000000-0000-0000-0000-000000000000}"/>
          </ac:spMkLst>
        </pc:spChg>
      </pc:sldChg>
      <pc:sldChg chg="add del">
        <pc:chgData name="Neil Dyer" userId="f48cccbf-306c-476d-ac12-27135fb93a1f" providerId="ADAL" clId="{E8E810F0-44FA-48CC-84E2-03736A913548}" dt="2025-05-02T20:05:50.096" v="1133" actId="47"/>
        <pc:sldMkLst>
          <pc:docMk/>
          <pc:sldMk cId="0" sldId="1509"/>
        </pc:sldMkLst>
      </pc:sldChg>
      <pc:sldChg chg="add del">
        <pc:chgData name="Neil Dyer" userId="f48cccbf-306c-476d-ac12-27135fb93a1f" providerId="ADAL" clId="{E8E810F0-44FA-48CC-84E2-03736A913548}" dt="2025-05-02T20:05:50.096" v="1133" actId="47"/>
        <pc:sldMkLst>
          <pc:docMk/>
          <pc:sldMk cId="0" sldId="1510"/>
        </pc:sldMkLst>
      </pc:sldChg>
      <pc:sldChg chg="add del">
        <pc:chgData name="Neil Dyer" userId="f48cccbf-306c-476d-ac12-27135fb93a1f" providerId="ADAL" clId="{E8E810F0-44FA-48CC-84E2-03736A913548}" dt="2025-05-03T20:57:03.695" v="2982" actId="47"/>
        <pc:sldMkLst>
          <pc:docMk/>
          <pc:sldMk cId="1338670139" sldId="1511"/>
        </pc:sldMkLst>
      </pc:sldChg>
      <pc:sldChg chg="add del">
        <pc:chgData name="Neil Dyer" userId="f48cccbf-306c-476d-ac12-27135fb93a1f" providerId="ADAL" clId="{E8E810F0-44FA-48CC-84E2-03736A913548}" dt="2025-05-02T20:05:28.552" v="1132" actId="47"/>
        <pc:sldMkLst>
          <pc:docMk/>
          <pc:sldMk cId="247846055" sldId="1512"/>
        </pc:sldMkLst>
      </pc:sldChg>
      <pc:sldChg chg="addSp delSp modSp add mod ord">
        <pc:chgData name="Neil Dyer" userId="f48cccbf-306c-476d-ac12-27135fb93a1f" providerId="ADAL" clId="{E8E810F0-44FA-48CC-84E2-03736A913548}" dt="2025-05-03T20:45:33.098" v="2838" actId="5793"/>
        <pc:sldMkLst>
          <pc:docMk/>
          <pc:sldMk cId="656678274" sldId="1512"/>
        </pc:sldMkLst>
        <pc:spChg chg="del">
          <ac:chgData name="Neil Dyer" userId="f48cccbf-306c-476d-ac12-27135fb93a1f" providerId="ADAL" clId="{E8E810F0-44FA-48CC-84E2-03736A913548}" dt="2025-05-03T20:34:45.562" v="2751" actId="478"/>
          <ac:spMkLst>
            <pc:docMk/>
            <pc:sldMk cId="656678274" sldId="1512"/>
            <ac:spMk id="2" creationId="{C0B5455E-BAB7-B6A9-3B09-65EA69F37094}"/>
          </ac:spMkLst>
        </pc:spChg>
        <pc:spChg chg="del">
          <ac:chgData name="Neil Dyer" userId="f48cccbf-306c-476d-ac12-27135fb93a1f" providerId="ADAL" clId="{E8E810F0-44FA-48CC-84E2-03736A913548}" dt="2025-05-02T20:20:23.401" v="1178" actId="478"/>
          <ac:spMkLst>
            <pc:docMk/>
            <pc:sldMk cId="656678274" sldId="1512"/>
            <ac:spMk id="3" creationId="{BAD0339D-75F5-0395-A35D-E95C4266D7A7}"/>
          </ac:spMkLst>
        </pc:spChg>
        <pc:spChg chg="add del mod">
          <ac:chgData name="Neil Dyer" userId="f48cccbf-306c-476d-ac12-27135fb93a1f" providerId="ADAL" clId="{E8E810F0-44FA-48CC-84E2-03736A913548}" dt="2025-05-03T20:34:47.482" v="2752" actId="478"/>
          <ac:spMkLst>
            <pc:docMk/>
            <pc:sldMk cId="656678274" sldId="1512"/>
            <ac:spMk id="4" creationId="{C3061427-594D-4F86-6217-46CB6E6E14B9}"/>
          </ac:spMkLst>
        </pc:spChg>
        <pc:spChg chg="add del mod">
          <ac:chgData name="Neil Dyer" userId="f48cccbf-306c-476d-ac12-27135fb93a1f" providerId="ADAL" clId="{E8E810F0-44FA-48CC-84E2-03736A913548}" dt="2025-05-02T20:20:24.718" v="1179" actId="478"/>
          <ac:spMkLst>
            <pc:docMk/>
            <pc:sldMk cId="656678274" sldId="1512"/>
            <ac:spMk id="5" creationId="{1DCFA669-551D-1E12-F458-5A32DFCBA739}"/>
          </ac:spMkLst>
        </pc:spChg>
        <pc:spChg chg="add mod">
          <ac:chgData name="Neil Dyer" userId="f48cccbf-306c-476d-ac12-27135fb93a1f" providerId="ADAL" clId="{E8E810F0-44FA-48CC-84E2-03736A913548}" dt="2025-05-03T20:41:44.312" v="2814" actId="20577"/>
          <ac:spMkLst>
            <pc:docMk/>
            <pc:sldMk cId="656678274" sldId="1512"/>
            <ac:spMk id="9" creationId="{2684C2AF-13B6-69F4-F42B-F63CB3FFDE57}"/>
          </ac:spMkLst>
        </pc:spChg>
        <pc:spChg chg="add del mod">
          <ac:chgData name="Neil Dyer" userId="f48cccbf-306c-476d-ac12-27135fb93a1f" providerId="ADAL" clId="{E8E810F0-44FA-48CC-84E2-03736A913548}" dt="2025-05-03T20:40:12.481" v="2775" actId="478"/>
          <ac:spMkLst>
            <pc:docMk/>
            <pc:sldMk cId="656678274" sldId="1512"/>
            <ac:spMk id="10" creationId="{B7F994D0-2763-BD5E-AB95-98FD18577A3B}"/>
          </ac:spMkLst>
        </pc:spChg>
        <pc:spChg chg="add mod">
          <ac:chgData name="Neil Dyer" userId="f48cccbf-306c-476d-ac12-27135fb93a1f" providerId="ADAL" clId="{E8E810F0-44FA-48CC-84E2-03736A913548}" dt="2025-05-03T20:45:33.098" v="2838" actId="5793"/>
          <ac:spMkLst>
            <pc:docMk/>
            <pc:sldMk cId="656678274" sldId="1512"/>
            <ac:spMk id="15" creationId="{8B9F12AE-329E-50D3-1FE0-A208D83B3797}"/>
          </ac:spMkLst>
        </pc:spChg>
        <pc:picChg chg="add del mod modCrop">
          <ac:chgData name="Neil Dyer" userId="f48cccbf-306c-476d-ac12-27135fb93a1f" providerId="ADAL" clId="{E8E810F0-44FA-48CC-84E2-03736A913548}" dt="2025-05-03T20:40:04.417" v="2773" actId="478"/>
          <ac:picMkLst>
            <pc:docMk/>
            <pc:sldMk cId="656678274" sldId="1512"/>
            <ac:picMk id="6" creationId="{204AAB4F-75E1-1F0F-787E-E3E7D9A2FD6E}"/>
          </ac:picMkLst>
        </pc:picChg>
        <pc:picChg chg="add del mod">
          <ac:chgData name="Neil Dyer" userId="f48cccbf-306c-476d-ac12-27135fb93a1f" providerId="ADAL" clId="{E8E810F0-44FA-48CC-84E2-03736A913548}" dt="2025-05-03T20:34:43.127" v="2750" actId="478"/>
          <ac:picMkLst>
            <pc:docMk/>
            <pc:sldMk cId="656678274" sldId="1512"/>
            <ac:picMk id="7" creationId="{A90A3C75-60A9-9E63-B5BD-4D3C8AEE3EC1}"/>
          </ac:picMkLst>
        </pc:picChg>
        <pc:picChg chg="add mod modCrop">
          <ac:chgData name="Neil Dyer" userId="f48cccbf-306c-476d-ac12-27135fb93a1f" providerId="ADAL" clId="{E8E810F0-44FA-48CC-84E2-03736A913548}" dt="2025-05-03T20:45:25.809" v="2836" actId="1076"/>
          <ac:picMkLst>
            <pc:docMk/>
            <pc:sldMk cId="656678274" sldId="1512"/>
            <ac:picMk id="8" creationId="{FC7093ED-3623-550A-CBCF-7A4488BFB21B}"/>
          </ac:picMkLst>
        </pc:picChg>
        <pc:picChg chg="add del">
          <ac:chgData name="Neil Dyer" userId="f48cccbf-306c-476d-ac12-27135fb93a1f" providerId="ADAL" clId="{E8E810F0-44FA-48CC-84E2-03736A913548}" dt="2025-05-03T20:40:40.987" v="2777" actId="22"/>
          <ac:picMkLst>
            <pc:docMk/>
            <pc:sldMk cId="656678274" sldId="1512"/>
            <ac:picMk id="12" creationId="{ED6E5348-69E7-D333-E480-0BEB137583E2}"/>
          </ac:picMkLst>
        </pc:picChg>
        <pc:picChg chg="add del">
          <ac:chgData name="Neil Dyer" userId="f48cccbf-306c-476d-ac12-27135fb93a1f" providerId="ADAL" clId="{E8E810F0-44FA-48CC-84E2-03736A913548}" dt="2025-05-03T20:40:51.615" v="2780" actId="478"/>
          <ac:picMkLst>
            <pc:docMk/>
            <pc:sldMk cId="656678274" sldId="1512"/>
            <ac:picMk id="14" creationId="{59F3E242-3028-0456-8A38-F38FC025BECF}"/>
          </ac:picMkLst>
        </pc:picChg>
      </pc:sldChg>
      <pc:sldChg chg="addSp delSp modSp add del mod">
        <pc:chgData name="Neil Dyer" userId="f48cccbf-306c-476d-ac12-27135fb93a1f" providerId="ADAL" clId="{E8E810F0-44FA-48CC-84E2-03736A913548}" dt="2025-05-03T20:52:13.829" v="2912" actId="47"/>
        <pc:sldMkLst>
          <pc:docMk/>
          <pc:sldMk cId="2817353766" sldId="1513"/>
        </pc:sldMkLst>
        <pc:spChg chg="add mod">
          <ac:chgData name="Neil Dyer" userId="f48cccbf-306c-476d-ac12-27135fb93a1f" providerId="ADAL" clId="{E8E810F0-44FA-48CC-84E2-03736A913548}" dt="2025-05-03T20:49:18.357" v="2877" actId="1076"/>
          <ac:spMkLst>
            <pc:docMk/>
            <pc:sldMk cId="2817353766" sldId="1513"/>
            <ac:spMk id="2" creationId="{DA9CC190-AE47-28A1-3DF3-F4B52FF814A4}"/>
          </ac:spMkLst>
        </pc:spChg>
        <pc:spChg chg="del">
          <ac:chgData name="Neil Dyer" userId="f48cccbf-306c-476d-ac12-27135fb93a1f" providerId="ADAL" clId="{E8E810F0-44FA-48CC-84E2-03736A913548}" dt="2025-05-02T20:21:28.497" v="1185" actId="478"/>
          <ac:spMkLst>
            <pc:docMk/>
            <pc:sldMk cId="2817353766" sldId="1513"/>
            <ac:spMk id="2" creationId="{FECBD676-4D31-D133-311D-33E90EAFD59F}"/>
          </ac:spMkLst>
        </pc:spChg>
        <pc:spChg chg="del mod">
          <ac:chgData name="Neil Dyer" userId="f48cccbf-306c-476d-ac12-27135fb93a1f" providerId="ADAL" clId="{E8E810F0-44FA-48CC-84E2-03736A913548}" dt="2025-05-02T20:21:28.497" v="1185" actId="478"/>
          <ac:spMkLst>
            <pc:docMk/>
            <pc:sldMk cId="2817353766" sldId="1513"/>
            <ac:spMk id="3" creationId="{E796D2DE-382E-4C44-D8BD-E3F729D1993E}"/>
          </ac:spMkLst>
        </pc:spChg>
        <pc:spChg chg="add del mod">
          <ac:chgData name="Neil Dyer" userId="f48cccbf-306c-476d-ac12-27135fb93a1f" providerId="ADAL" clId="{E8E810F0-44FA-48CC-84E2-03736A913548}" dt="2025-05-02T20:21:30.941" v="1186" actId="478"/>
          <ac:spMkLst>
            <pc:docMk/>
            <pc:sldMk cId="2817353766" sldId="1513"/>
            <ac:spMk id="5" creationId="{F3ACB653-3557-4B61-699D-7711F141D9CE}"/>
          </ac:spMkLst>
        </pc:spChg>
        <pc:picChg chg="add del mod">
          <ac:chgData name="Neil Dyer" userId="f48cccbf-306c-476d-ac12-27135fb93a1f" providerId="ADAL" clId="{E8E810F0-44FA-48CC-84E2-03736A913548}" dt="2025-05-02T20:27:43.275" v="1192" actId="478"/>
          <ac:picMkLst>
            <pc:docMk/>
            <pc:sldMk cId="2817353766" sldId="1513"/>
            <ac:picMk id="7" creationId="{FF0B3174-7255-6DDF-ED00-EC129D50E987}"/>
          </ac:picMkLst>
        </pc:picChg>
        <pc:picChg chg="add mod modCrop">
          <ac:chgData name="Neil Dyer" userId="f48cccbf-306c-476d-ac12-27135fb93a1f" providerId="ADAL" clId="{E8E810F0-44FA-48CC-84E2-03736A913548}" dt="2025-05-03T20:49:54.608" v="2885" actId="1036"/>
          <ac:picMkLst>
            <pc:docMk/>
            <pc:sldMk cId="2817353766" sldId="1513"/>
            <ac:picMk id="9" creationId="{BA5143BA-CF2F-552A-C862-9AE6FF818C3F}"/>
          </ac:picMkLst>
        </pc:picChg>
      </pc:sldChg>
      <pc:sldChg chg="addSp delSp modSp add del mod">
        <pc:chgData name="Neil Dyer" userId="f48cccbf-306c-476d-ac12-27135fb93a1f" providerId="ADAL" clId="{E8E810F0-44FA-48CC-84E2-03736A913548}" dt="2025-05-03T20:52:15.636" v="2913" actId="47"/>
        <pc:sldMkLst>
          <pc:docMk/>
          <pc:sldMk cId="186483150" sldId="1514"/>
        </pc:sldMkLst>
        <pc:picChg chg="add del mod modCrop">
          <ac:chgData name="Neil Dyer" userId="f48cccbf-306c-476d-ac12-27135fb93a1f" providerId="ADAL" clId="{E8E810F0-44FA-48CC-84E2-03736A913548}" dt="2025-05-03T20:51:06.732" v="2894" actId="21"/>
          <ac:picMkLst>
            <pc:docMk/>
            <pc:sldMk cId="186483150" sldId="1514"/>
            <ac:picMk id="3" creationId="{D414EC88-02FA-9FF7-A22E-43D3220073E4}"/>
          </ac:picMkLst>
        </pc:picChg>
        <pc:picChg chg="del">
          <ac:chgData name="Neil Dyer" userId="f48cccbf-306c-476d-ac12-27135fb93a1f" providerId="ADAL" clId="{E8E810F0-44FA-48CC-84E2-03736A913548}" dt="2025-05-02T20:28:03.764" v="1197" actId="478"/>
          <ac:picMkLst>
            <pc:docMk/>
            <pc:sldMk cId="186483150" sldId="1514"/>
            <ac:picMk id="9" creationId="{8C6558FD-B40A-20EE-8AD5-602760218089}"/>
          </ac:picMkLst>
        </pc:picChg>
      </pc:sldChg>
      <pc:sldChg chg="addSp delSp modSp add del mod">
        <pc:chgData name="Neil Dyer" userId="f48cccbf-306c-476d-ac12-27135fb93a1f" providerId="ADAL" clId="{E8E810F0-44FA-48CC-84E2-03736A913548}" dt="2025-05-03T20:35:57.833" v="2768" actId="47"/>
        <pc:sldMkLst>
          <pc:docMk/>
          <pc:sldMk cId="2254738524" sldId="1515"/>
        </pc:sldMkLst>
        <pc:spChg chg="del">
          <ac:chgData name="Neil Dyer" userId="f48cccbf-306c-476d-ac12-27135fb93a1f" providerId="ADAL" clId="{E8E810F0-44FA-48CC-84E2-03736A913548}" dt="2025-05-02T20:33:19.487" v="1210" actId="478"/>
          <ac:spMkLst>
            <pc:docMk/>
            <pc:sldMk cId="2254738524" sldId="1515"/>
            <ac:spMk id="2" creationId="{B049713A-6CCF-812E-58F4-24950FB84A39}"/>
          </ac:spMkLst>
        </pc:spChg>
        <pc:spChg chg="del">
          <ac:chgData name="Neil Dyer" userId="f48cccbf-306c-476d-ac12-27135fb93a1f" providerId="ADAL" clId="{E8E810F0-44FA-48CC-84E2-03736A913548}" dt="2025-05-02T20:33:23.893" v="1212" actId="478"/>
          <ac:spMkLst>
            <pc:docMk/>
            <pc:sldMk cId="2254738524" sldId="1515"/>
            <ac:spMk id="3" creationId="{21D96F79-403C-CD03-F2A7-94C5E516EF34}"/>
          </ac:spMkLst>
        </pc:spChg>
        <pc:spChg chg="add del mod">
          <ac:chgData name="Neil Dyer" userId="f48cccbf-306c-476d-ac12-27135fb93a1f" providerId="ADAL" clId="{E8E810F0-44FA-48CC-84E2-03736A913548}" dt="2025-05-02T20:33:21.667" v="1211" actId="478"/>
          <ac:spMkLst>
            <pc:docMk/>
            <pc:sldMk cId="2254738524" sldId="1515"/>
            <ac:spMk id="5" creationId="{94A31C11-1BFD-2F5B-1F4E-DB420BDB1836}"/>
          </ac:spMkLst>
        </pc:spChg>
        <pc:spChg chg="add del mod">
          <ac:chgData name="Neil Dyer" userId="f48cccbf-306c-476d-ac12-27135fb93a1f" providerId="ADAL" clId="{E8E810F0-44FA-48CC-84E2-03736A913548}" dt="2025-05-02T20:33:26.976" v="1214" actId="478"/>
          <ac:spMkLst>
            <pc:docMk/>
            <pc:sldMk cId="2254738524" sldId="1515"/>
            <ac:spMk id="7" creationId="{C954DC67-7E1B-AA85-BCBC-7DE69E6F0541}"/>
          </ac:spMkLst>
        </pc:spChg>
        <pc:picChg chg="add mod">
          <ac:chgData name="Neil Dyer" userId="f48cccbf-306c-476d-ac12-27135fb93a1f" providerId="ADAL" clId="{E8E810F0-44FA-48CC-84E2-03736A913548}" dt="2025-05-02T20:33:41.799" v="1216" actId="1076"/>
          <ac:picMkLst>
            <pc:docMk/>
            <pc:sldMk cId="2254738524" sldId="1515"/>
            <ac:picMk id="9" creationId="{61756DAD-3064-AE9B-43C5-8DCB6CFC6168}"/>
          </ac:picMkLst>
        </pc:picChg>
      </pc:sldChg>
      <pc:sldChg chg="add del">
        <pc:chgData name="Neil Dyer" userId="f48cccbf-306c-476d-ac12-27135fb93a1f" providerId="ADAL" clId="{E8E810F0-44FA-48CC-84E2-03736A913548}" dt="2025-05-02T20:28:16.450" v="1199"/>
        <pc:sldMkLst>
          <pc:docMk/>
          <pc:sldMk cId="3108835905" sldId="1515"/>
        </pc:sldMkLst>
      </pc:sldChg>
      <pc:sldChg chg="addSp delSp modSp add del mod delAnim modAnim">
        <pc:chgData name="Neil Dyer" userId="f48cccbf-306c-476d-ac12-27135fb93a1f" providerId="ADAL" clId="{E8E810F0-44FA-48CC-84E2-03736A913548}" dt="2025-05-03T21:12:01.065" v="3463" actId="47"/>
        <pc:sldMkLst>
          <pc:docMk/>
          <pc:sldMk cId="1328863743" sldId="1516"/>
        </pc:sldMkLst>
        <pc:spChg chg="del">
          <ac:chgData name="Neil Dyer" userId="f48cccbf-306c-476d-ac12-27135fb93a1f" providerId="ADAL" clId="{E8E810F0-44FA-48CC-84E2-03736A913548}" dt="2025-05-02T20:41:27.214" v="1219" actId="478"/>
          <ac:spMkLst>
            <pc:docMk/>
            <pc:sldMk cId="1328863743" sldId="1516"/>
            <ac:spMk id="2" creationId="{1927316C-339C-5F36-026D-EFE00CBEF5AD}"/>
          </ac:spMkLst>
        </pc:spChg>
        <pc:spChg chg="del">
          <ac:chgData name="Neil Dyer" userId="f48cccbf-306c-476d-ac12-27135fb93a1f" providerId="ADAL" clId="{E8E810F0-44FA-48CC-84E2-03736A913548}" dt="2025-05-02T20:41:27.214" v="1219" actId="478"/>
          <ac:spMkLst>
            <pc:docMk/>
            <pc:sldMk cId="1328863743" sldId="1516"/>
            <ac:spMk id="3" creationId="{40FDDB27-8DCD-5C0B-C13E-70B542AE536C}"/>
          </ac:spMkLst>
        </pc:spChg>
        <pc:spChg chg="add del mod">
          <ac:chgData name="Neil Dyer" userId="f48cccbf-306c-476d-ac12-27135fb93a1f" providerId="ADAL" clId="{E8E810F0-44FA-48CC-84E2-03736A913548}" dt="2025-05-02T20:41:30.789" v="1220" actId="478"/>
          <ac:spMkLst>
            <pc:docMk/>
            <pc:sldMk cId="1328863743" sldId="1516"/>
            <ac:spMk id="5" creationId="{49A6C873-CB90-A84C-0C49-463D49B2433A}"/>
          </ac:spMkLst>
        </pc:spChg>
        <pc:spChg chg="add del mod">
          <ac:chgData name="Neil Dyer" userId="f48cccbf-306c-476d-ac12-27135fb93a1f" providerId="ADAL" clId="{E8E810F0-44FA-48CC-84E2-03736A913548}" dt="2025-05-02T20:41:30.789" v="1220" actId="478"/>
          <ac:spMkLst>
            <pc:docMk/>
            <pc:sldMk cId="1328863743" sldId="1516"/>
            <ac:spMk id="7" creationId="{8249BDD3-B284-859C-3A16-E64E5D57E14B}"/>
          </ac:spMkLst>
        </pc:spChg>
        <pc:picChg chg="add del mod">
          <ac:chgData name="Neil Dyer" userId="f48cccbf-306c-476d-ac12-27135fb93a1f" providerId="ADAL" clId="{E8E810F0-44FA-48CC-84E2-03736A913548}" dt="2025-05-03T21:07:30.607" v="3367" actId="21"/>
          <ac:picMkLst>
            <pc:docMk/>
            <pc:sldMk cId="1328863743" sldId="1516"/>
            <ac:picMk id="8" creationId="{24C71189-DA77-078A-E6DA-88D19F5C0732}"/>
          </ac:picMkLst>
        </pc:picChg>
      </pc:sldChg>
      <pc:sldChg chg="addSp delSp modSp add del mod modAnim">
        <pc:chgData name="Neil Dyer" userId="f48cccbf-306c-476d-ac12-27135fb93a1f" providerId="ADAL" clId="{E8E810F0-44FA-48CC-84E2-03736A913548}" dt="2025-05-03T20:35:59.668" v="2769" actId="47"/>
        <pc:sldMkLst>
          <pc:docMk/>
          <pc:sldMk cId="1255538921" sldId="1517"/>
        </pc:sldMkLst>
        <pc:picChg chg="add mod">
          <ac:chgData name="Neil Dyer" userId="f48cccbf-306c-476d-ac12-27135fb93a1f" providerId="ADAL" clId="{E8E810F0-44FA-48CC-84E2-03736A913548}" dt="2025-05-02T20:48:50.910" v="1247" actId="1076"/>
          <ac:picMkLst>
            <pc:docMk/>
            <pc:sldMk cId="1255538921" sldId="1517"/>
            <ac:picMk id="2" creationId="{49548511-DD64-38C7-8556-813D62F1E4F8}"/>
          </ac:picMkLst>
        </pc:picChg>
        <pc:picChg chg="del">
          <ac:chgData name="Neil Dyer" userId="f48cccbf-306c-476d-ac12-27135fb93a1f" providerId="ADAL" clId="{E8E810F0-44FA-48CC-84E2-03736A913548}" dt="2025-05-02T20:48:26.388" v="1244" actId="478"/>
          <ac:picMkLst>
            <pc:docMk/>
            <pc:sldMk cId="1255538921" sldId="1517"/>
            <ac:picMk id="9" creationId="{C297C8C2-A522-55E5-674C-94A1A6C4FC26}"/>
          </ac:picMkLst>
        </pc:picChg>
      </pc:sldChg>
      <pc:sldChg chg="addSp delSp modSp add mod modAnim">
        <pc:chgData name="Neil Dyer" userId="f48cccbf-306c-476d-ac12-27135fb93a1f" providerId="ADAL" clId="{E8E810F0-44FA-48CC-84E2-03736A913548}" dt="2025-05-03T21:36:12.378" v="3473"/>
        <pc:sldMkLst>
          <pc:docMk/>
          <pc:sldMk cId="815544870" sldId="1518"/>
        </pc:sldMkLst>
        <pc:spChg chg="mod">
          <ac:chgData name="Neil Dyer" userId="f48cccbf-306c-476d-ac12-27135fb93a1f" providerId="ADAL" clId="{E8E810F0-44FA-48CC-84E2-03736A913548}" dt="2025-05-03T21:35:46.640" v="3467" actId="14100"/>
          <ac:spMkLst>
            <pc:docMk/>
            <pc:sldMk cId="815544870" sldId="1518"/>
            <ac:spMk id="2" creationId="{18CC2172-7EF9-4C5D-BBB9-F774D04CECE7}"/>
          </ac:spMkLst>
        </pc:spChg>
        <pc:spChg chg="del mod">
          <ac:chgData name="Neil Dyer" userId="f48cccbf-306c-476d-ac12-27135fb93a1f" providerId="ADAL" clId="{E8E810F0-44FA-48CC-84E2-03736A913548}" dt="2025-05-03T21:36:01.015" v="3471" actId="478"/>
          <ac:spMkLst>
            <pc:docMk/>
            <pc:sldMk cId="815544870" sldId="1518"/>
            <ac:spMk id="3" creationId="{42A1C19C-DDD7-9366-3D2F-94C383C5E79D}"/>
          </ac:spMkLst>
        </pc:spChg>
        <pc:spChg chg="add mod">
          <ac:chgData name="Neil Dyer" userId="f48cccbf-306c-476d-ac12-27135fb93a1f" providerId="ADAL" clId="{E8E810F0-44FA-48CC-84E2-03736A913548}" dt="2025-05-03T21:35:52.320" v="3469"/>
          <ac:spMkLst>
            <pc:docMk/>
            <pc:sldMk cId="815544870" sldId="1518"/>
            <ac:spMk id="4" creationId="{990FBD95-34C8-6B19-ABD6-9A5F26883B63}"/>
          </ac:spMkLst>
        </pc:spChg>
        <pc:spChg chg="add del mod">
          <ac:chgData name="Neil Dyer" userId="f48cccbf-306c-476d-ac12-27135fb93a1f" providerId="ADAL" clId="{E8E810F0-44FA-48CC-84E2-03736A913548}" dt="2025-05-03T21:36:03.895" v="3472" actId="478"/>
          <ac:spMkLst>
            <pc:docMk/>
            <pc:sldMk cId="815544870" sldId="1518"/>
            <ac:spMk id="6" creationId="{0D949730-793C-09F6-CAFC-D7DAF96B23CE}"/>
          </ac:spMkLst>
        </pc:spChg>
        <pc:picChg chg="add mod">
          <ac:chgData name="Neil Dyer" userId="f48cccbf-306c-476d-ac12-27135fb93a1f" providerId="ADAL" clId="{E8E810F0-44FA-48CC-84E2-03736A913548}" dt="2025-05-03T21:36:12.378" v="3473"/>
          <ac:picMkLst>
            <pc:docMk/>
            <pc:sldMk cId="815544870" sldId="1518"/>
            <ac:picMk id="7" creationId="{91501371-1D33-5CE0-D140-9DEA97E75849}"/>
          </ac:picMkLst>
        </pc:picChg>
      </pc:sldChg>
      <pc:sldChg chg="addSp delSp modSp add del mod delAnim modAnim">
        <pc:chgData name="Neil Dyer" userId="f48cccbf-306c-476d-ac12-27135fb93a1f" providerId="ADAL" clId="{E8E810F0-44FA-48CC-84E2-03736A913548}" dt="2025-05-03T21:40:50.494" v="3476" actId="47"/>
        <pc:sldMkLst>
          <pc:docMk/>
          <pc:sldMk cId="227078241" sldId="1519"/>
        </pc:sldMkLst>
        <pc:spChg chg="del">
          <ac:chgData name="Neil Dyer" userId="f48cccbf-306c-476d-ac12-27135fb93a1f" providerId="ADAL" clId="{E8E810F0-44FA-48CC-84E2-03736A913548}" dt="2025-05-02T21:00:05.542" v="1361" actId="478"/>
          <ac:spMkLst>
            <pc:docMk/>
            <pc:sldMk cId="227078241" sldId="1519"/>
            <ac:spMk id="3" creationId="{2B179FE3-EFAE-7859-495C-57F9D9427AFC}"/>
          </ac:spMkLst>
        </pc:spChg>
        <pc:spChg chg="add del mod">
          <ac:chgData name="Neil Dyer" userId="f48cccbf-306c-476d-ac12-27135fb93a1f" providerId="ADAL" clId="{E8E810F0-44FA-48CC-84E2-03736A913548}" dt="2025-05-02T21:00:07.180" v="1362" actId="478"/>
          <ac:spMkLst>
            <pc:docMk/>
            <pc:sldMk cId="227078241" sldId="1519"/>
            <ac:spMk id="5" creationId="{A8582F46-CD5A-493A-20FC-6D68D4604701}"/>
          </ac:spMkLst>
        </pc:spChg>
        <pc:picChg chg="add del mod">
          <ac:chgData name="Neil Dyer" userId="f48cccbf-306c-476d-ac12-27135fb93a1f" providerId="ADAL" clId="{E8E810F0-44FA-48CC-84E2-03736A913548}" dt="2025-05-03T21:40:48.910" v="3475" actId="478"/>
          <ac:picMkLst>
            <pc:docMk/>
            <pc:sldMk cId="227078241" sldId="1519"/>
            <ac:picMk id="6" creationId="{D2AD87BE-30DF-4252-E54B-9CD621294909}"/>
          </ac:picMkLst>
        </pc:picChg>
      </pc:sldChg>
      <pc:sldChg chg="addSp delSp modSp add mod ord modClrScheme chgLayout">
        <pc:chgData name="Neil Dyer" userId="f48cccbf-306c-476d-ac12-27135fb93a1f" providerId="ADAL" clId="{E8E810F0-44FA-48CC-84E2-03736A913548}" dt="2025-05-03T20:03:06.261" v="1938" actId="14100"/>
        <pc:sldMkLst>
          <pc:docMk/>
          <pc:sldMk cId="20622997" sldId="1520"/>
        </pc:sldMkLst>
        <pc:spChg chg="mod">
          <ac:chgData name="Neil Dyer" userId="f48cccbf-306c-476d-ac12-27135fb93a1f" providerId="ADAL" clId="{E8E810F0-44FA-48CC-84E2-03736A913548}" dt="2025-05-03T20:03:06.261" v="1938" actId="14100"/>
          <ac:spMkLst>
            <pc:docMk/>
            <pc:sldMk cId="20622997" sldId="1520"/>
            <ac:spMk id="2" creationId="{B0BE3BEE-8375-B186-5290-CB846702021C}"/>
          </ac:spMkLst>
        </pc:spChg>
        <pc:spChg chg="add del">
          <ac:chgData name="Neil Dyer" userId="f48cccbf-306c-476d-ac12-27135fb93a1f" providerId="ADAL" clId="{E8E810F0-44FA-48CC-84E2-03736A913548}" dt="2025-05-03T20:01:21.985" v="1908" actId="26606"/>
          <ac:spMkLst>
            <pc:docMk/>
            <pc:sldMk cId="20622997" sldId="1520"/>
            <ac:spMk id="3" creationId="{755CFAC9-211D-B959-E6EA-A4927D582BEA}"/>
          </ac:spMkLst>
        </pc:spChg>
        <pc:spChg chg="add mod">
          <ac:chgData name="Neil Dyer" userId="f48cccbf-306c-476d-ac12-27135fb93a1f" providerId="ADAL" clId="{E8E810F0-44FA-48CC-84E2-03736A913548}" dt="2025-05-03T20:02:48.578" v="1935" actId="113"/>
          <ac:spMkLst>
            <pc:docMk/>
            <pc:sldMk cId="20622997" sldId="1520"/>
            <ac:spMk id="7" creationId="{755CFAC9-211D-B959-E6EA-A4927D582BEA}"/>
          </ac:spMkLst>
        </pc:spChg>
        <pc:spChg chg="add del mod">
          <ac:chgData name="Neil Dyer" userId="f48cccbf-306c-476d-ac12-27135fb93a1f" providerId="ADAL" clId="{E8E810F0-44FA-48CC-84E2-03736A913548}" dt="2025-05-03T20:01:25.074" v="1909" actId="478"/>
          <ac:spMkLst>
            <pc:docMk/>
            <pc:sldMk cId="20622997" sldId="1520"/>
            <ac:spMk id="8" creationId="{1CC13001-683C-B1EE-8A25-703CD2374FAA}"/>
          </ac:spMkLst>
        </pc:spChg>
        <pc:graphicFrameChg chg="add del">
          <ac:chgData name="Neil Dyer" userId="f48cccbf-306c-476d-ac12-27135fb93a1f" providerId="ADAL" clId="{E8E810F0-44FA-48CC-84E2-03736A913548}" dt="2025-05-03T20:01:21.969" v="1907" actId="26606"/>
          <ac:graphicFrameMkLst>
            <pc:docMk/>
            <pc:sldMk cId="20622997" sldId="1520"/>
            <ac:graphicFrameMk id="5" creationId="{E515CE0C-55FE-CE22-5628-98CFA25B40F1}"/>
          </ac:graphicFrameMkLst>
        </pc:graphicFrameChg>
        <pc:picChg chg="add del mod">
          <ac:chgData name="Neil Dyer" userId="f48cccbf-306c-476d-ac12-27135fb93a1f" providerId="ADAL" clId="{E8E810F0-44FA-48CC-84E2-03736A913548}" dt="2025-05-03T20:02:29.086" v="1920" actId="1076"/>
          <ac:picMkLst>
            <pc:docMk/>
            <pc:sldMk cId="20622997" sldId="1520"/>
            <ac:picMk id="6" creationId="{0D0BC081-D43F-F4AB-2A3B-39A19538C79E}"/>
          </ac:picMkLst>
        </pc:picChg>
        <pc:picChg chg="add del mod">
          <ac:chgData name="Neil Dyer" userId="f48cccbf-306c-476d-ac12-27135fb93a1f" providerId="ADAL" clId="{E8E810F0-44FA-48CC-84E2-03736A913548}" dt="2025-05-03T20:01:53.928" v="1913" actId="478"/>
          <ac:picMkLst>
            <pc:docMk/>
            <pc:sldMk cId="20622997" sldId="1520"/>
            <ac:picMk id="10" creationId="{DB89B42A-05AE-2C59-2B9B-1CA22F5A8EC0}"/>
          </ac:picMkLst>
        </pc:picChg>
      </pc:sldChg>
      <pc:sldChg chg="addSp delSp modSp add mod">
        <pc:chgData name="Neil Dyer" userId="f48cccbf-306c-476d-ac12-27135fb93a1f" providerId="ADAL" clId="{E8E810F0-44FA-48CC-84E2-03736A913548}" dt="2025-05-03T20:05:14.330" v="1988" actId="1076"/>
        <pc:sldMkLst>
          <pc:docMk/>
          <pc:sldMk cId="240706957" sldId="1521"/>
        </pc:sldMkLst>
        <pc:spChg chg="mod">
          <ac:chgData name="Neil Dyer" userId="f48cccbf-306c-476d-ac12-27135fb93a1f" providerId="ADAL" clId="{E8E810F0-44FA-48CC-84E2-03736A913548}" dt="2025-05-03T20:03:38.673" v="1942"/>
          <ac:spMkLst>
            <pc:docMk/>
            <pc:sldMk cId="240706957" sldId="1521"/>
            <ac:spMk id="2" creationId="{0AFD04D5-E9BC-9442-E72D-35F131731AE2}"/>
          </ac:spMkLst>
        </pc:spChg>
        <pc:spChg chg="add mod">
          <ac:chgData name="Neil Dyer" userId="f48cccbf-306c-476d-ac12-27135fb93a1f" providerId="ADAL" clId="{E8E810F0-44FA-48CC-84E2-03736A913548}" dt="2025-05-03T20:03:28.764" v="1941"/>
          <ac:spMkLst>
            <pc:docMk/>
            <pc:sldMk cId="240706957" sldId="1521"/>
            <ac:spMk id="3" creationId="{683C6CF2-122F-59A8-AA47-222C520218E1}"/>
          </ac:spMkLst>
        </pc:spChg>
        <pc:spChg chg="mod">
          <ac:chgData name="Neil Dyer" userId="f48cccbf-306c-476d-ac12-27135fb93a1f" providerId="ADAL" clId="{E8E810F0-44FA-48CC-84E2-03736A913548}" dt="2025-05-03T20:05:14.330" v="1988" actId="1076"/>
          <ac:spMkLst>
            <pc:docMk/>
            <pc:sldMk cId="240706957" sldId="1521"/>
            <ac:spMk id="7" creationId="{7576E5FD-2E93-AE1C-B4A1-383CEC080E5C}"/>
          </ac:spMkLst>
        </pc:spChg>
        <pc:picChg chg="del">
          <ac:chgData name="Neil Dyer" userId="f48cccbf-306c-476d-ac12-27135fb93a1f" providerId="ADAL" clId="{E8E810F0-44FA-48CC-84E2-03736A913548}" dt="2025-05-03T20:03:46.207" v="1943" actId="478"/>
          <ac:picMkLst>
            <pc:docMk/>
            <pc:sldMk cId="240706957" sldId="1521"/>
            <ac:picMk id="6" creationId="{E8CF7F1C-2E69-AC88-6AA2-B3425C4E66B8}"/>
          </ac:picMkLst>
        </pc:picChg>
      </pc:sldChg>
      <pc:sldChg chg="add">
        <pc:chgData name="Neil Dyer" userId="f48cccbf-306c-476d-ac12-27135fb93a1f" providerId="ADAL" clId="{E8E810F0-44FA-48CC-84E2-03736A913548}" dt="2025-05-03T20:40:49.251" v="2779"/>
        <pc:sldMkLst>
          <pc:docMk/>
          <pc:sldMk cId="740703417" sldId="1522"/>
        </pc:sldMkLst>
      </pc:sldChg>
      <pc:sldChg chg="modSp add mod">
        <pc:chgData name="Neil Dyer" userId="f48cccbf-306c-476d-ac12-27135fb93a1f" providerId="ADAL" clId="{E8E810F0-44FA-48CC-84E2-03736A913548}" dt="2025-05-03T20:52:24.605" v="2915" actId="5793"/>
        <pc:sldMkLst>
          <pc:docMk/>
          <pc:sldMk cId="3753895124" sldId="1523"/>
        </pc:sldMkLst>
        <pc:spChg chg="mod">
          <ac:chgData name="Neil Dyer" userId="f48cccbf-306c-476d-ac12-27135fb93a1f" providerId="ADAL" clId="{E8E810F0-44FA-48CC-84E2-03736A913548}" dt="2025-05-03T20:52:24.605" v="2915" actId="5793"/>
          <ac:spMkLst>
            <pc:docMk/>
            <pc:sldMk cId="3753895124" sldId="1523"/>
            <ac:spMk id="3" creationId="{532A31A9-4CF6-4BE8-E9B9-A3E3E8B0DA47}"/>
          </ac:spMkLst>
        </pc:spChg>
      </pc:sldChg>
      <pc:sldChg chg="addSp delSp modSp add mod">
        <pc:chgData name="Neil Dyer" userId="f48cccbf-306c-476d-ac12-27135fb93a1f" providerId="ADAL" clId="{E8E810F0-44FA-48CC-84E2-03736A913548}" dt="2025-05-03T20:56:53.268" v="2981" actId="20577"/>
        <pc:sldMkLst>
          <pc:docMk/>
          <pc:sldMk cId="1375833244" sldId="1524"/>
        </pc:sldMkLst>
        <pc:spChg chg="mod">
          <ac:chgData name="Neil Dyer" userId="f48cccbf-306c-476d-ac12-27135fb93a1f" providerId="ADAL" clId="{E8E810F0-44FA-48CC-84E2-03736A913548}" dt="2025-05-03T20:56:53.268" v="2981" actId="20577"/>
          <ac:spMkLst>
            <pc:docMk/>
            <pc:sldMk cId="1375833244" sldId="1524"/>
            <ac:spMk id="15" creationId="{4AD2930E-3271-A838-8DB4-1002BDC3DBCA}"/>
          </ac:spMkLst>
        </pc:spChg>
        <pc:picChg chg="add mod">
          <ac:chgData name="Neil Dyer" userId="f48cccbf-306c-476d-ac12-27135fb93a1f" providerId="ADAL" clId="{E8E810F0-44FA-48CC-84E2-03736A913548}" dt="2025-05-03T20:55:55.310" v="2962" actId="14100"/>
          <ac:picMkLst>
            <pc:docMk/>
            <pc:sldMk cId="1375833244" sldId="1524"/>
            <ac:picMk id="3" creationId="{72FA36F3-BEFA-CAF4-E8CB-16E1A95E5D86}"/>
          </ac:picMkLst>
        </pc:picChg>
        <pc:picChg chg="del">
          <ac:chgData name="Neil Dyer" userId="f48cccbf-306c-476d-ac12-27135fb93a1f" providerId="ADAL" clId="{E8E810F0-44FA-48CC-84E2-03736A913548}" dt="2025-05-03T20:55:04.871" v="2958" actId="478"/>
          <ac:picMkLst>
            <pc:docMk/>
            <pc:sldMk cId="1375833244" sldId="1524"/>
            <ac:picMk id="8" creationId="{E91C606E-9569-69AA-B103-527D435116F6}"/>
          </ac:picMkLst>
        </pc:picChg>
      </pc:sldChg>
      <pc:sldChg chg="addSp delSp modSp add mod">
        <pc:chgData name="Neil Dyer" userId="f48cccbf-306c-476d-ac12-27135fb93a1f" providerId="ADAL" clId="{E8E810F0-44FA-48CC-84E2-03736A913548}" dt="2025-05-03T21:07:00.692" v="3364" actId="1076"/>
        <pc:sldMkLst>
          <pc:docMk/>
          <pc:sldMk cId="3223175497" sldId="1525"/>
        </pc:sldMkLst>
        <pc:spChg chg="mod">
          <ac:chgData name="Neil Dyer" userId="f48cccbf-306c-476d-ac12-27135fb93a1f" providerId="ADAL" clId="{E8E810F0-44FA-48CC-84E2-03736A913548}" dt="2025-05-03T21:02:30.192" v="3030" actId="313"/>
          <ac:spMkLst>
            <pc:docMk/>
            <pc:sldMk cId="3223175497" sldId="1525"/>
            <ac:spMk id="2" creationId="{201F7DB8-601F-A6CF-8679-EAE1120FCD92}"/>
          </ac:spMkLst>
        </pc:spChg>
        <pc:spChg chg="mod">
          <ac:chgData name="Neil Dyer" userId="f48cccbf-306c-476d-ac12-27135fb93a1f" providerId="ADAL" clId="{E8E810F0-44FA-48CC-84E2-03736A913548}" dt="2025-05-03T21:06:08.752" v="3361" actId="20577"/>
          <ac:spMkLst>
            <pc:docMk/>
            <pc:sldMk cId="3223175497" sldId="1525"/>
            <ac:spMk id="3" creationId="{F47039C6-0A89-3134-B2F3-AF798A9AC71A}"/>
          </ac:spMkLst>
        </pc:spChg>
        <pc:picChg chg="del">
          <ac:chgData name="Neil Dyer" userId="f48cccbf-306c-476d-ac12-27135fb93a1f" providerId="ADAL" clId="{E8E810F0-44FA-48CC-84E2-03736A913548}" dt="2025-05-03T21:04:41.965" v="3205" actId="478"/>
          <ac:picMkLst>
            <pc:docMk/>
            <pc:sldMk cId="3223175497" sldId="1525"/>
            <ac:picMk id="4" creationId="{EE8B1871-77D3-133A-B41A-46FDF71A5CB8}"/>
          </ac:picMkLst>
        </pc:picChg>
        <pc:picChg chg="add mod">
          <ac:chgData name="Neil Dyer" userId="f48cccbf-306c-476d-ac12-27135fb93a1f" providerId="ADAL" clId="{E8E810F0-44FA-48CC-84E2-03736A913548}" dt="2025-05-03T21:07:00.692" v="3364" actId="1076"/>
          <ac:picMkLst>
            <pc:docMk/>
            <pc:sldMk cId="3223175497" sldId="1525"/>
            <ac:picMk id="6" creationId="{7E895359-B562-A75B-C17B-5E1315A2197C}"/>
          </ac:picMkLst>
        </pc:picChg>
      </pc:sldChg>
      <pc:sldChg chg="addSp delSp modSp add mod delAnim modAnim">
        <pc:chgData name="Neil Dyer" userId="f48cccbf-306c-476d-ac12-27135fb93a1f" providerId="ADAL" clId="{E8E810F0-44FA-48CC-84E2-03736A913548}" dt="2025-05-03T21:07:42.973" v="3375" actId="20577"/>
        <pc:sldMkLst>
          <pc:docMk/>
          <pc:sldMk cId="1512467249" sldId="1526"/>
        </pc:sldMkLst>
        <pc:spChg chg="mod">
          <ac:chgData name="Neil Dyer" userId="f48cccbf-306c-476d-ac12-27135fb93a1f" providerId="ADAL" clId="{E8E810F0-44FA-48CC-84E2-03736A913548}" dt="2025-05-03T21:07:42.973" v="3375" actId="20577"/>
          <ac:spMkLst>
            <pc:docMk/>
            <pc:sldMk cId="1512467249" sldId="1526"/>
            <ac:spMk id="2" creationId="{0861FA2C-DDFE-9C36-AB8C-6C1B5EB9FE37}"/>
          </ac:spMkLst>
        </pc:spChg>
        <pc:picChg chg="del">
          <ac:chgData name="Neil Dyer" userId="f48cccbf-306c-476d-ac12-27135fb93a1f" providerId="ADAL" clId="{E8E810F0-44FA-48CC-84E2-03736A913548}" dt="2025-05-03T21:07:26.356" v="3366" actId="478"/>
          <ac:picMkLst>
            <pc:docMk/>
            <pc:sldMk cId="1512467249" sldId="1526"/>
            <ac:picMk id="6" creationId="{C89071F1-7D15-C104-C61C-5AE2981BE7AF}"/>
          </ac:picMkLst>
        </pc:picChg>
        <pc:picChg chg="add mod">
          <ac:chgData name="Neil Dyer" userId="f48cccbf-306c-476d-ac12-27135fb93a1f" providerId="ADAL" clId="{E8E810F0-44FA-48CC-84E2-03736A913548}" dt="2025-05-03T21:07:39.481" v="3369" actId="1076"/>
          <ac:picMkLst>
            <pc:docMk/>
            <pc:sldMk cId="1512467249" sldId="1526"/>
            <ac:picMk id="8" creationId="{24C71189-DA77-078A-E6DA-88D19F5C0732}"/>
          </ac:picMkLst>
        </pc:picChg>
      </pc:sldChg>
      <pc:sldChg chg="addSp modSp add mod">
        <pc:chgData name="Neil Dyer" userId="f48cccbf-306c-476d-ac12-27135fb93a1f" providerId="ADAL" clId="{E8E810F0-44FA-48CC-84E2-03736A913548}" dt="2025-05-03T21:42:43.409" v="3491" actId="113"/>
        <pc:sldMkLst>
          <pc:docMk/>
          <pc:sldMk cId="234035820" sldId="1527"/>
        </pc:sldMkLst>
        <pc:spChg chg="mod">
          <ac:chgData name="Neil Dyer" userId="f48cccbf-306c-476d-ac12-27135fb93a1f" providerId="ADAL" clId="{E8E810F0-44FA-48CC-84E2-03736A913548}" dt="2025-05-03T21:42:43.409" v="3491" actId="113"/>
          <ac:spMkLst>
            <pc:docMk/>
            <pc:sldMk cId="234035820" sldId="1527"/>
            <ac:spMk id="3" creationId="{29A7D8BB-C774-2EE3-A953-B78F40B7B3C7}"/>
          </ac:spMkLst>
        </pc:spChg>
        <pc:spChg chg="add">
          <ac:chgData name="Neil Dyer" userId="f48cccbf-306c-476d-ac12-27135fb93a1f" providerId="ADAL" clId="{E8E810F0-44FA-48CC-84E2-03736A913548}" dt="2025-05-03T21:42:11.564" v="3483"/>
          <ac:spMkLst>
            <pc:docMk/>
            <pc:sldMk cId="234035820" sldId="1527"/>
            <ac:spMk id="4" creationId="{C776DF09-B854-C739-C2AB-E03ACF7EA8A8}"/>
          </ac:spMkLst>
        </pc:spChg>
      </pc:sldChg>
      <pc:sldChg chg="add del">
        <pc:chgData name="Neil Dyer" userId="f48cccbf-306c-476d-ac12-27135fb93a1f" providerId="ADAL" clId="{E8E810F0-44FA-48CC-84E2-03736A913548}" dt="2025-05-03T21:48:40.327" v="3632" actId="47"/>
        <pc:sldMkLst>
          <pc:docMk/>
          <pc:sldMk cId="2846476667" sldId="1528"/>
        </pc:sldMkLst>
      </pc:sldChg>
      <pc:sldChg chg="addSp modSp add mod">
        <pc:chgData name="Neil Dyer" userId="f48cccbf-306c-476d-ac12-27135fb93a1f" providerId="ADAL" clId="{E8E810F0-44FA-48CC-84E2-03736A913548}" dt="2025-05-03T22:09:10.974" v="3853" actId="1035"/>
        <pc:sldMkLst>
          <pc:docMk/>
          <pc:sldMk cId="1176416114" sldId="1529"/>
        </pc:sldMkLst>
        <pc:spChg chg="mod">
          <ac:chgData name="Neil Dyer" userId="f48cccbf-306c-476d-ac12-27135fb93a1f" providerId="ADAL" clId="{E8E810F0-44FA-48CC-84E2-03736A913548}" dt="2025-05-03T22:09:10.974" v="3853" actId="1035"/>
          <ac:spMkLst>
            <pc:docMk/>
            <pc:sldMk cId="1176416114" sldId="1529"/>
            <ac:spMk id="3" creationId="{60651F21-DE26-1C12-6346-6A546B73773F}"/>
          </ac:spMkLst>
        </pc:spChg>
        <pc:spChg chg="add mod">
          <ac:chgData name="Neil Dyer" userId="f48cccbf-306c-476d-ac12-27135fb93a1f" providerId="ADAL" clId="{E8E810F0-44FA-48CC-84E2-03736A913548}" dt="2025-05-03T22:09:10.974" v="3853" actId="1035"/>
          <ac:spMkLst>
            <pc:docMk/>
            <pc:sldMk cId="1176416114" sldId="1529"/>
            <ac:spMk id="7" creationId="{7BD56D9D-06A9-287E-5E16-1A8170B334D8}"/>
          </ac:spMkLst>
        </pc:spChg>
        <pc:picChg chg="add mod">
          <ac:chgData name="Neil Dyer" userId="f48cccbf-306c-476d-ac12-27135fb93a1f" providerId="ADAL" clId="{E8E810F0-44FA-48CC-84E2-03736A913548}" dt="2025-05-03T22:09:10.974" v="3853" actId="1035"/>
          <ac:picMkLst>
            <pc:docMk/>
            <pc:sldMk cId="1176416114" sldId="1529"/>
            <ac:picMk id="5" creationId="{4901F104-6B2E-4687-89A9-6E7D72EFCCE8}"/>
          </ac:picMkLst>
        </pc:picChg>
      </pc:sldChg>
      <pc:sldChg chg="addSp modSp add mod">
        <pc:chgData name="Neil Dyer" userId="f48cccbf-306c-476d-ac12-27135fb93a1f" providerId="ADAL" clId="{E8E810F0-44FA-48CC-84E2-03736A913548}" dt="2025-05-03T21:48:23.992" v="3631" actId="313"/>
        <pc:sldMkLst>
          <pc:docMk/>
          <pc:sldMk cId="1901304349" sldId="1530"/>
        </pc:sldMkLst>
        <pc:spChg chg="mod">
          <ac:chgData name="Neil Dyer" userId="f48cccbf-306c-476d-ac12-27135fb93a1f" providerId="ADAL" clId="{E8E810F0-44FA-48CC-84E2-03736A913548}" dt="2025-05-03T21:45:32.238" v="3528" actId="207"/>
          <ac:spMkLst>
            <pc:docMk/>
            <pc:sldMk cId="1901304349" sldId="1530"/>
            <ac:spMk id="3" creationId="{BFF9D0CA-90AE-8F4B-CEB8-F3E610E51161}"/>
          </ac:spMkLst>
        </pc:spChg>
        <pc:spChg chg="add mod">
          <ac:chgData name="Neil Dyer" userId="f48cccbf-306c-476d-ac12-27135fb93a1f" providerId="ADAL" clId="{E8E810F0-44FA-48CC-84E2-03736A913548}" dt="2025-05-03T21:47:04.873" v="3534" actId="14100"/>
          <ac:spMkLst>
            <pc:docMk/>
            <pc:sldMk cId="1901304349" sldId="1530"/>
            <ac:spMk id="4" creationId="{B0C457BE-F8E2-94E0-6D99-E9CD37DB5787}"/>
          </ac:spMkLst>
        </pc:spChg>
        <pc:spChg chg="add mod">
          <ac:chgData name="Neil Dyer" userId="f48cccbf-306c-476d-ac12-27135fb93a1f" providerId="ADAL" clId="{E8E810F0-44FA-48CC-84E2-03736A913548}" dt="2025-05-03T21:48:23.992" v="3631" actId="313"/>
          <ac:spMkLst>
            <pc:docMk/>
            <pc:sldMk cId="1901304349" sldId="1530"/>
            <ac:spMk id="5" creationId="{A24761BB-9975-4920-B184-0929F88F69FE}"/>
          </ac:spMkLst>
        </pc:spChg>
      </pc:sldChg>
      <pc:sldChg chg="add del">
        <pc:chgData name="Neil Dyer" userId="f48cccbf-306c-476d-ac12-27135fb93a1f" providerId="ADAL" clId="{E8E810F0-44FA-48CC-84E2-03736A913548}" dt="2025-05-03T21:45:08.510" v="3525"/>
        <pc:sldMkLst>
          <pc:docMk/>
          <pc:sldMk cId="2589076285" sldId="1530"/>
        </pc:sldMkLst>
      </pc:sldChg>
      <pc:sldChg chg="delSp modSp add mod">
        <pc:chgData name="Neil Dyer" userId="f48cccbf-306c-476d-ac12-27135fb93a1f" providerId="ADAL" clId="{E8E810F0-44FA-48CC-84E2-03736A913548}" dt="2025-05-03T22:03:39.387" v="3810" actId="1035"/>
        <pc:sldMkLst>
          <pc:docMk/>
          <pc:sldMk cId="2377678443" sldId="1531"/>
        </pc:sldMkLst>
        <pc:spChg chg="mod">
          <ac:chgData name="Neil Dyer" userId="f48cccbf-306c-476d-ac12-27135fb93a1f" providerId="ADAL" clId="{E8E810F0-44FA-48CC-84E2-03736A913548}" dt="2025-05-03T22:03:39.387" v="3810" actId="1035"/>
          <ac:spMkLst>
            <pc:docMk/>
            <pc:sldMk cId="2377678443" sldId="1531"/>
            <ac:spMk id="3" creationId="{08FDF0EB-2748-9805-C1F3-281E20684865}"/>
          </ac:spMkLst>
        </pc:spChg>
        <pc:spChg chg="del">
          <ac:chgData name="Neil Dyer" userId="f48cccbf-306c-476d-ac12-27135fb93a1f" providerId="ADAL" clId="{E8E810F0-44FA-48CC-84E2-03736A913548}" dt="2025-05-03T21:55:45.733" v="3635" actId="478"/>
          <ac:spMkLst>
            <pc:docMk/>
            <pc:sldMk cId="2377678443" sldId="1531"/>
            <ac:spMk id="4" creationId="{B5B019CC-4F8B-B0C5-50E7-FFCE35317F34}"/>
          </ac:spMkLst>
        </pc:spChg>
        <pc:spChg chg="del">
          <ac:chgData name="Neil Dyer" userId="f48cccbf-306c-476d-ac12-27135fb93a1f" providerId="ADAL" clId="{E8E810F0-44FA-48CC-84E2-03736A913548}" dt="2025-05-03T21:55:43.403" v="3634" actId="478"/>
          <ac:spMkLst>
            <pc:docMk/>
            <pc:sldMk cId="2377678443" sldId="1531"/>
            <ac:spMk id="5" creationId="{2F7F5999-A5DC-5846-9005-B4DBC39FA864}"/>
          </ac:spMkLst>
        </pc:spChg>
      </pc:sldChg>
      <pc:sldChg chg="modSp add mod">
        <pc:chgData name="Neil Dyer" userId="f48cccbf-306c-476d-ac12-27135fb93a1f" providerId="ADAL" clId="{E8E810F0-44FA-48CC-84E2-03736A913548}" dt="2025-05-03T22:17:36.961" v="3856" actId="1076"/>
        <pc:sldMkLst>
          <pc:docMk/>
          <pc:sldMk cId="1045919340" sldId="1532"/>
        </pc:sldMkLst>
        <pc:graphicFrameChg chg="mod">
          <ac:chgData name="Neil Dyer" userId="f48cccbf-306c-476d-ac12-27135fb93a1f" providerId="ADAL" clId="{E8E810F0-44FA-48CC-84E2-03736A913548}" dt="2025-05-03T22:17:36.961" v="3856" actId="1076"/>
          <ac:graphicFrameMkLst>
            <pc:docMk/>
            <pc:sldMk cId="1045919340" sldId="1532"/>
            <ac:graphicFrameMk id="4" creationId="{C9578892-07CE-19E5-D520-EE86420031F3}"/>
          </ac:graphicFrameMkLst>
        </pc:graphicFrame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75132CF-EE3E-4427-811A-09FDEB6DC817}" type="doc">
      <dgm:prSet loTypeId="urn:microsoft.com/office/officeart/2005/8/layout/default" loCatId="list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70ABA2D-D8B8-4ADD-B2E1-262A07CE7B09}">
      <dgm:prSet/>
      <dgm:spPr/>
      <dgm:t>
        <a:bodyPr/>
        <a:lstStyle/>
        <a:p>
          <a:r>
            <a:rPr lang="en-US" dirty="0"/>
            <a:t>Distinguishes symptom vs root cause</a:t>
          </a:r>
        </a:p>
      </dgm:t>
    </dgm:pt>
    <dgm:pt modelId="{077BBADC-C18E-4AA4-98FD-9A00AF0058B4}" type="parTrans" cxnId="{B1560271-BA1B-4BD8-B8C3-7168A7D55646}">
      <dgm:prSet/>
      <dgm:spPr/>
      <dgm:t>
        <a:bodyPr/>
        <a:lstStyle/>
        <a:p>
          <a:endParaRPr lang="en-US"/>
        </a:p>
      </dgm:t>
    </dgm:pt>
    <dgm:pt modelId="{E5F8F8C7-E24D-40A3-A766-B34C36A0B673}" type="sibTrans" cxnId="{B1560271-BA1B-4BD8-B8C3-7168A7D55646}">
      <dgm:prSet/>
      <dgm:spPr/>
      <dgm:t>
        <a:bodyPr/>
        <a:lstStyle/>
        <a:p>
          <a:endParaRPr lang="en-US"/>
        </a:p>
      </dgm:t>
    </dgm:pt>
    <dgm:pt modelId="{34B8D02F-95FA-4D62-B292-8C6540314059}">
      <dgm:prSet/>
      <dgm:spPr/>
      <dgm:t>
        <a:bodyPr/>
        <a:lstStyle/>
        <a:p>
          <a:r>
            <a:rPr lang="en-US" dirty="0"/>
            <a:t>Ensures solutions match the real problem</a:t>
          </a:r>
        </a:p>
      </dgm:t>
    </dgm:pt>
    <dgm:pt modelId="{6A545C98-46F6-4041-9063-B486FBB2C2F2}" type="parTrans" cxnId="{5CE96CEB-6A83-4B80-960A-B863A397C20B}">
      <dgm:prSet/>
      <dgm:spPr/>
      <dgm:t>
        <a:bodyPr/>
        <a:lstStyle/>
        <a:p>
          <a:endParaRPr lang="en-US"/>
        </a:p>
      </dgm:t>
    </dgm:pt>
    <dgm:pt modelId="{B6A309C1-6991-4D69-8A20-6B69048982BE}" type="sibTrans" cxnId="{5CE96CEB-6A83-4B80-960A-B863A397C20B}">
      <dgm:prSet/>
      <dgm:spPr/>
      <dgm:t>
        <a:bodyPr/>
        <a:lstStyle/>
        <a:p>
          <a:endParaRPr lang="en-US"/>
        </a:p>
      </dgm:t>
    </dgm:pt>
    <dgm:pt modelId="{0FCB2A34-6AC8-44F2-948A-CABC2549608B}">
      <dgm:prSet/>
      <dgm:spPr/>
      <dgm:t>
        <a:bodyPr/>
        <a:lstStyle/>
        <a:p>
          <a:r>
            <a:rPr lang="en-US" dirty="0"/>
            <a:t>Builds credibility and insight before change is proposed</a:t>
          </a:r>
        </a:p>
      </dgm:t>
    </dgm:pt>
    <dgm:pt modelId="{73D06744-EDC1-4416-BEE8-CF7457382C0B}" type="parTrans" cxnId="{CA32B988-A1AF-428F-B2E4-3CBDFB5DFE4C}">
      <dgm:prSet/>
      <dgm:spPr/>
      <dgm:t>
        <a:bodyPr/>
        <a:lstStyle/>
        <a:p>
          <a:endParaRPr lang="en-US"/>
        </a:p>
      </dgm:t>
    </dgm:pt>
    <dgm:pt modelId="{1E1AC17E-9ACF-470A-9D3D-CC362CE01A90}" type="sibTrans" cxnId="{CA32B988-A1AF-428F-B2E4-3CBDFB5DFE4C}">
      <dgm:prSet/>
      <dgm:spPr/>
      <dgm:t>
        <a:bodyPr/>
        <a:lstStyle/>
        <a:p>
          <a:endParaRPr lang="en-US"/>
        </a:p>
      </dgm:t>
    </dgm:pt>
    <dgm:pt modelId="{E8A2AAE0-2200-4E1C-9EF9-E6B7DFD9D08F}">
      <dgm:prSet/>
      <dgm:spPr/>
      <dgm:t>
        <a:bodyPr/>
        <a:lstStyle/>
        <a:p>
          <a:r>
            <a:rPr lang="en-US" dirty="0"/>
            <a:t>"Prescription without diagnosis is malpractice."</a:t>
          </a:r>
        </a:p>
      </dgm:t>
    </dgm:pt>
    <dgm:pt modelId="{DC3D3731-5DAF-4B3D-A930-8BB0356948DD}" type="parTrans" cxnId="{A444061C-DF1C-467B-95BF-1F3524518D93}">
      <dgm:prSet/>
      <dgm:spPr/>
      <dgm:t>
        <a:bodyPr/>
        <a:lstStyle/>
        <a:p>
          <a:endParaRPr lang="en-US"/>
        </a:p>
      </dgm:t>
    </dgm:pt>
    <dgm:pt modelId="{7517B24A-102B-4D79-93C8-2A12CEEE1EA8}" type="sibTrans" cxnId="{A444061C-DF1C-467B-95BF-1F3524518D93}">
      <dgm:prSet/>
      <dgm:spPr/>
      <dgm:t>
        <a:bodyPr/>
        <a:lstStyle/>
        <a:p>
          <a:endParaRPr lang="en-US"/>
        </a:p>
      </dgm:t>
    </dgm:pt>
    <dgm:pt modelId="{6DD5D66E-AB7A-4C51-84AF-DF2D10C83C2F}" type="pres">
      <dgm:prSet presAssocID="{075132CF-EE3E-4427-811A-09FDEB6DC817}" presName="diagram" presStyleCnt="0">
        <dgm:presLayoutVars>
          <dgm:dir/>
          <dgm:resizeHandles val="exact"/>
        </dgm:presLayoutVars>
      </dgm:prSet>
      <dgm:spPr/>
    </dgm:pt>
    <dgm:pt modelId="{76669B66-6156-43B9-857A-8F97BF1BDCB6}" type="pres">
      <dgm:prSet presAssocID="{F70ABA2D-D8B8-4ADD-B2E1-262A07CE7B09}" presName="node" presStyleLbl="node1" presStyleIdx="0" presStyleCnt="4">
        <dgm:presLayoutVars>
          <dgm:bulletEnabled val="1"/>
        </dgm:presLayoutVars>
      </dgm:prSet>
      <dgm:spPr/>
    </dgm:pt>
    <dgm:pt modelId="{D6E38CD5-08C3-4723-BAB6-29AE56F65687}" type="pres">
      <dgm:prSet presAssocID="{E5F8F8C7-E24D-40A3-A766-B34C36A0B673}" presName="sibTrans" presStyleCnt="0"/>
      <dgm:spPr/>
    </dgm:pt>
    <dgm:pt modelId="{DAC21CD4-917A-4E1C-A168-782E42320C9A}" type="pres">
      <dgm:prSet presAssocID="{34B8D02F-95FA-4D62-B292-8C6540314059}" presName="node" presStyleLbl="node1" presStyleIdx="1" presStyleCnt="4">
        <dgm:presLayoutVars>
          <dgm:bulletEnabled val="1"/>
        </dgm:presLayoutVars>
      </dgm:prSet>
      <dgm:spPr/>
    </dgm:pt>
    <dgm:pt modelId="{B17A6BAA-2DE2-4568-8DF9-56AC38BA4D26}" type="pres">
      <dgm:prSet presAssocID="{B6A309C1-6991-4D69-8A20-6B69048982BE}" presName="sibTrans" presStyleCnt="0"/>
      <dgm:spPr/>
    </dgm:pt>
    <dgm:pt modelId="{848904F9-F5F6-434B-9B96-7061BC9E8373}" type="pres">
      <dgm:prSet presAssocID="{0FCB2A34-6AC8-44F2-948A-CABC2549608B}" presName="node" presStyleLbl="node1" presStyleIdx="2" presStyleCnt="4">
        <dgm:presLayoutVars>
          <dgm:bulletEnabled val="1"/>
        </dgm:presLayoutVars>
      </dgm:prSet>
      <dgm:spPr/>
    </dgm:pt>
    <dgm:pt modelId="{59631CF0-493C-4B74-9CAA-BF71BE65343E}" type="pres">
      <dgm:prSet presAssocID="{1E1AC17E-9ACF-470A-9D3D-CC362CE01A90}" presName="sibTrans" presStyleCnt="0"/>
      <dgm:spPr/>
    </dgm:pt>
    <dgm:pt modelId="{2631AA3A-20E8-41C3-9B97-9CA09698BA53}" type="pres">
      <dgm:prSet presAssocID="{E8A2AAE0-2200-4E1C-9EF9-E6B7DFD9D08F}" presName="node" presStyleLbl="node1" presStyleIdx="3" presStyleCnt="4">
        <dgm:presLayoutVars>
          <dgm:bulletEnabled val="1"/>
        </dgm:presLayoutVars>
      </dgm:prSet>
      <dgm:spPr/>
    </dgm:pt>
  </dgm:ptLst>
  <dgm:cxnLst>
    <dgm:cxn modelId="{A444061C-DF1C-467B-95BF-1F3524518D93}" srcId="{075132CF-EE3E-4427-811A-09FDEB6DC817}" destId="{E8A2AAE0-2200-4E1C-9EF9-E6B7DFD9D08F}" srcOrd="3" destOrd="0" parTransId="{DC3D3731-5DAF-4B3D-A930-8BB0356948DD}" sibTransId="{7517B24A-102B-4D79-93C8-2A12CEEE1EA8}"/>
    <dgm:cxn modelId="{F1DA6920-760D-498E-ABEB-5B7C6D46A153}" type="presOf" srcId="{F70ABA2D-D8B8-4ADD-B2E1-262A07CE7B09}" destId="{76669B66-6156-43B9-857A-8F97BF1BDCB6}" srcOrd="0" destOrd="0" presId="urn:microsoft.com/office/officeart/2005/8/layout/default"/>
    <dgm:cxn modelId="{AE38FD3D-6B18-4DA1-B2FD-8F584587BEAE}" type="presOf" srcId="{075132CF-EE3E-4427-811A-09FDEB6DC817}" destId="{6DD5D66E-AB7A-4C51-84AF-DF2D10C83C2F}" srcOrd="0" destOrd="0" presId="urn:microsoft.com/office/officeart/2005/8/layout/default"/>
    <dgm:cxn modelId="{3FAE5F3E-9352-4ED1-B310-CE265955AE31}" type="presOf" srcId="{E8A2AAE0-2200-4E1C-9EF9-E6B7DFD9D08F}" destId="{2631AA3A-20E8-41C3-9B97-9CA09698BA53}" srcOrd="0" destOrd="0" presId="urn:microsoft.com/office/officeart/2005/8/layout/default"/>
    <dgm:cxn modelId="{756DC95D-0C56-4E6C-986D-B0FDC9A48494}" type="presOf" srcId="{0FCB2A34-6AC8-44F2-948A-CABC2549608B}" destId="{848904F9-F5F6-434B-9B96-7061BC9E8373}" srcOrd="0" destOrd="0" presId="urn:microsoft.com/office/officeart/2005/8/layout/default"/>
    <dgm:cxn modelId="{B1560271-BA1B-4BD8-B8C3-7168A7D55646}" srcId="{075132CF-EE3E-4427-811A-09FDEB6DC817}" destId="{F70ABA2D-D8B8-4ADD-B2E1-262A07CE7B09}" srcOrd="0" destOrd="0" parTransId="{077BBADC-C18E-4AA4-98FD-9A00AF0058B4}" sibTransId="{E5F8F8C7-E24D-40A3-A766-B34C36A0B673}"/>
    <dgm:cxn modelId="{CA32B988-A1AF-428F-B2E4-3CBDFB5DFE4C}" srcId="{075132CF-EE3E-4427-811A-09FDEB6DC817}" destId="{0FCB2A34-6AC8-44F2-948A-CABC2549608B}" srcOrd="2" destOrd="0" parTransId="{73D06744-EDC1-4416-BEE8-CF7457382C0B}" sibTransId="{1E1AC17E-9ACF-470A-9D3D-CC362CE01A90}"/>
    <dgm:cxn modelId="{5CE96CEB-6A83-4B80-960A-B863A397C20B}" srcId="{075132CF-EE3E-4427-811A-09FDEB6DC817}" destId="{34B8D02F-95FA-4D62-B292-8C6540314059}" srcOrd="1" destOrd="0" parTransId="{6A545C98-46F6-4041-9063-B486FBB2C2F2}" sibTransId="{B6A309C1-6991-4D69-8A20-6B69048982BE}"/>
    <dgm:cxn modelId="{9F9B71EC-C27F-43D2-AD40-92A5789D3FC8}" type="presOf" srcId="{34B8D02F-95FA-4D62-B292-8C6540314059}" destId="{DAC21CD4-917A-4E1C-A168-782E42320C9A}" srcOrd="0" destOrd="0" presId="urn:microsoft.com/office/officeart/2005/8/layout/default"/>
    <dgm:cxn modelId="{2FF8EB55-37C3-4169-A742-9B790610594B}" type="presParOf" srcId="{6DD5D66E-AB7A-4C51-84AF-DF2D10C83C2F}" destId="{76669B66-6156-43B9-857A-8F97BF1BDCB6}" srcOrd="0" destOrd="0" presId="urn:microsoft.com/office/officeart/2005/8/layout/default"/>
    <dgm:cxn modelId="{C3C332B8-B729-470B-B81B-513FA504B570}" type="presParOf" srcId="{6DD5D66E-AB7A-4C51-84AF-DF2D10C83C2F}" destId="{D6E38CD5-08C3-4723-BAB6-29AE56F65687}" srcOrd="1" destOrd="0" presId="urn:microsoft.com/office/officeart/2005/8/layout/default"/>
    <dgm:cxn modelId="{AC5E5615-DE20-4B06-AF45-32551317684C}" type="presParOf" srcId="{6DD5D66E-AB7A-4C51-84AF-DF2D10C83C2F}" destId="{DAC21CD4-917A-4E1C-A168-782E42320C9A}" srcOrd="2" destOrd="0" presId="urn:microsoft.com/office/officeart/2005/8/layout/default"/>
    <dgm:cxn modelId="{3558BD46-A380-453B-A57D-86AE4AFDD1BB}" type="presParOf" srcId="{6DD5D66E-AB7A-4C51-84AF-DF2D10C83C2F}" destId="{B17A6BAA-2DE2-4568-8DF9-56AC38BA4D26}" srcOrd="3" destOrd="0" presId="urn:microsoft.com/office/officeart/2005/8/layout/default"/>
    <dgm:cxn modelId="{F9D3E13F-9099-437D-BBB7-C746955A8902}" type="presParOf" srcId="{6DD5D66E-AB7A-4C51-84AF-DF2D10C83C2F}" destId="{848904F9-F5F6-434B-9B96-7061BC9E8373}" srcOrd="4" destOrd="0" presId="urn:microsoft.com/office/officeart/2005/8/layout/default"/>
    <dgm:cxn modelId="{CB9DE3CF-BD2B-4105-AE27-3C2A944466B1}" type="presParOf" srcId="{6DD5D66E-AB7A-4C51-84AF-DF2D10C83C2F}" destId="{59631CF0-493C-4B74-9CAA-BF71BE65343E}" srcOrd="5" destOrd="0" presId="urn:microsoft.com/office/officeart/2005/8/layout/default"/>
    <dgm:cxn modelId="{6EC40295-2F1B-4D05-B7CF-1A066B795A1A}" type="presParOf" srcId="{6DD5D66E-AB7A-4C51-84AF-DF2D10C83C2F}" destId="{2631AA3A-20E8-41C3-9B97-9CA09698BA53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69EB11D-9E93-43AE-89F5-BF4A6F004B3C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31C9C3C6-2C33-4E27-81F9-34EF597317D7}">
      <dgm:prSet/>
      <dgm:spPr/>
      <dgm:t>
        <a:bodyPr/>
        <a:lstStyle/>
        <a:p>
          <a:r>
            <a:rPr lang="en-US"/>
            <a:t>1. Entry &amp; Contracting</a:t>
          </a:r>
        </a:p>
      </dgm:t>
    </dgm:pt>
    <dgm:pt modelId="{0CF7CF1A-4371-4614-AF4A-38745B947063}" type="parTrans" cxnId="{649634F7-8CD4-4770-9A35-D9BADA8787B5}">
      <dgm:prSet/>
      <dgm:spPr/>
      <dgm:t>
        <a:bodyPr/>
        <a:lstStyle/>
        <a:p>
          <a:endParaRPr lang="en-US"/>
        </a:p>
      </dgm:t>
    </dgm:pt>
    <dgm:pt modelId="{501B74B0-EDFC-4283-9FAC-0E2FBA13B2E2}" type="sibTrans" cxnId="{649634F7-8CD4-4770-9A35-D9BADA8787B5}">
      <dgm:prSet/>
      <dgm:spPr/>
      <dgm:t>
        <a:bodyPr/>
        <a:lstStyle/>
        <a:p>
          <a:endParaRPr lang="en-US"/>
        </a:p>
      </dgm:t>
    </dgm:pt>
    <dgm:pt modelId="{7EC34FB3-8D3A-44E6-9DAF-EA76DB453A2B}">
      <dgm:prSet/>
      <dgm:spPr/>
      <dgm:t>
        <a:bodyPr/>
        <a:lstStyle/>
        <a:p>
          <a:r>
            <a:rPr lang="en-US"/>
            <a:t>2. Data Collection</a:t>
          </a:r>
        </a:p>
      </dgm:t>
    </dgm:pt>
    <dgm:pt modelId="{009E041C-F21A-4503-ADE7-B06ACD3EFBD6}" type="parTrans" cxnId="{09C90671-1AA6-4993-A08F-526547AE5F73}">
      <dgm:prSet/>
      <dgm:spPr/>
      <dgm:t>
        <a:bodyPr/>
        <a:lstStyle/>
        <a:p>
          <a:endParaRPr lang="en-US"/>
        </a:p>
      </dgm:t>
    </dgm:pt>
    <dgm:pt modelId="{85EF13DB-36E1-464A-8532-B553F6774EE9}" type="sibTrans" cxnId="{09C90671-1AA6-4993-A08F-526547AE5F73}">
      <dgm:prSet/>
      <dgm:spPr/>
      <dgm:t>
        <a:bodyPr/>
        <a:lstStyle/>
        <a:p>
          <a:endParaRPr lang="en-US"/>
        </a:p>
      </dgm:t>
    </dgm:pt>
    <dgm:pt modelId="{5A1277D8-D19E-4085-B22B-E37CAB3A782F}">
      <dgm:prSet/>
      <dgm:spPr/>
      <dgm:t>
        <a:bodyPr/>
        <a:lstStyle/>
        <a:p>
          <a:r>
            <a:rPr lang="en-US"/>
            <a:t>3. Data Analysis</a:t>
          </a:r>
        </a:p>
      </dgm:t>
    </dgm:pt>
    <dgm:pt modelId="{4CC6CF52-026D-42FA-8970-0DA3B86A2272}" type="parTrans" cxnId="{511C0D44-ECDC-4BD6-87BF-5EDF5E3C37DE}">
      <dgm:prSet/>
      <dgm:spPr/>
      <dgm:t>
        <a:bodyPr/>
        <a:lstStyle/>
        <a:p>
          <a:endParaRPr lang="en-US"/>
        </a:p>
      </dgm:t>
    </dgm:pt>
    <dgm:pt modelId="{29AE2F02-6ABC-4240-A1EF-139E2193C446}" type="sibTrans" cxnId="{511C0D44-ECDC-4BD6-87BF-5EDF5E3C37DE}">
      <dgm:prSet/>
      <dgm:spPr/>
      <dgm:t>
        <a:bodyPr/>
        <a:lstStyle/>
        <a:p>
          <a:endParaRPr lang="en-US"/>
        </a:p>
      </dgm:t>
    </dgm:pt>
    <dgm:pt modelId="{D449706B-3351-4F31-8FCE-DD4F3A1CFCD6}">
      <dgm:prSet/>
      <dgm:spPr/>
      <dgm:t>
        <a:bodyPr/>
        <a:lstStyle/>
        <a:p>
          <a:r>
            <a:rPr lang="en-US"/>
            <a:t>4. Feedback &amp; Recommendations</a:t>
          </a:r>
        </a:p>
      </dgm:t>
    </dgm:pt>
    <dgm:pt modelId="{F1B5B855-14C4-4F44-A516-EB383C6E9442}" type="parTrans" cxnId="{0C469DDF-B20B-44DA-924B-1477F9E6EEAB}">
      <dgm:prSet/>
      <dgm:spPr/>
      <dgm:t>
        <a:bodyPr/>
        <a:lstStyle/>
        <a:p>
          <a:endParaRPr lang="en-US"/>
        </a:p>
      </dgm:t>
    </dgm:pt>
    <dgm:pt modelId="{F80A72D5-5AFB-4F21-A9A1-5883D12EA4F9}" type="sibTrans" cxnId="{0C469DDF-B20B-44DA-924B-1477F9E6EEAB}">
      <dgm:prSet/>
      <dgm:spPr/>
      <dgm:t>
        <a:bodyPr/>
        <a:lstStyle/>
        <a:p>
          <a:endParaRPr lang="en-US"/>
        </a:p>
      </dgm:t>
    </dgm:pt>
    <dgm:pt modelId="{E51A7384-773A-448B-ADCF-51FCC3135B46}">
      <dgm:prSet/>
      <dgm:spPr/>
      <dgm:t>
        <a:bodyPr/>
        <a:lstStyle/>
        <a:p>
          <a:r>
            <a:rPr lang="en-US"/>
            <a:t>5. Planning Change (covered in next session)</a:t>
          </a:r>
        </a:p>
      </dgm:t>
    </dgm:pt>
    <dgm:pt modelId="{09FC55DF-F07F-4328-84E0-151D5B4F6A86}" type="parTrans" cxnId="{73FE572D-0A75-4579-9934-B81697A22EAC}">
      <dgm:prSet/>
      <dgm:spPr/>
      <dgm:t>
        <a:bodyPr/>
        <a:lstStyle/>
        <a:p>
          <a:endParaRPr lang="en-US"/>
        </a:p>
      </dgm:t>
    </dgm:pt>
    <dgm:pt modelId="{CE0DB18B-A3A4-42E9-A6D3-E93C5A5F74EF}" type="sibTrans" cxnId="{73FE572D-0A75-4579-9934-B81697A22EAC}">
      <dgm:prSet/>
      <dgm:spPr/>
      <dgm:t>
        <a:bodyPr/>
        <a:lstStyle/>
        <a:p>
          <a:endParaRPr lang="en-US"/>
        </a:p>
      </dgm:t>
    </dgm:pt>
    <dgm:pt modelId="{8C096826-540A-4174-87CD-9D78CDD601CC}" type="pres">
      <dgm:prSet presAssocID="{769EB11D-9E93-43AE-89F5-BF4A6F004B3C}" presName="linear" presStyleCnt="0">
        <dgm:presLayoutVars>
          <dgm:animLvl val="lvl"/>
          <dgm:resizeHandles val="exact"/>
        </dgm:presLayoutVars>
      </dgm:prSet>
      <dgm:spPr/>
    </dgm:pt>
    <dgm:pt modelId="{E28637B1-7984-42CA-9FE0-CB6F847E50A1}" type="pres">
      <dgm:prSet presAssocID="{31C9C3C6-2C33-4E27-81F9-34EF597317D7}" presName="parentText" presStyleLbl="node1" presStyleIdx="0" presStyleCnt="5" custLinFactNeighborX="-192">
        <dgm:presLayoutVars>
          <dgm:chMax val="0"/>
          <dgm:bulletEnabled val="1"/>
        </dgm:presLayoutVars>
      </dgm:prSet>
      <dgm:spPr/>
    </dgm:pt>
    <dgm:pt modelId="{1F038814-AED0-47D2-8302-5E75EE52D98A}" type="pres">
      <dgm:prSet presAssocID="{501B74B0-EDFC-4283-9FAC-0E2FBA13B2E2}" presName="spacer" presStyleCnt="0"/>
      <dgm:spPr/>
    </dgm:pt>
    <dgm:pt modelId="{7816114E-3948-42EF-9900-2DD383F46665}" type="pres">
      <dgm:prSet presAssocID="{7EC34FB3-8D3A-44E6-9DAF-EA76DB453A2B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1ACA4E72-ABD1-4A9A-A900-0DDF9899F463}" type="pres">
      <dgm:prSet presAssocID="{85EF13DB-36E1-464A-8532-B553F6774EE9}" presName="spacer" presStyleCnt="0"/>
      <dgm:spPr/>
    </dgm:pt>
    <dgm:pt modelId="{79345022-CAB2-4873-947F-97F7B49E1BC4}" type="pres">
      <dgm:prSet presAssocID="{5A1277D8-D19E-4085-B22B-E37CAB3A782F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A9A60439-C889-428B-BF21-BBD30BC71928}" type="pres">
      <dgm:prSet presAssocID="{29AE2F02-6ABC-4240-A1EF-139E2193C446}" presName="spacer" presStyleCnt="0"/>
      <dgm:spPr/>
    </dgm:pt>
    <dgm:pt modelId="{35A576F9-B48C-4271-90E0-5FE0415E33AC}" type="pres">
      <dgm:prSet presAssocID="{D449706B-3351-4F31-8FCE-DD4F3A1CFCD6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1EF5B209-9A6D-40CA-A8D0-336EC1F737CE}" type="pres">
      <dgm:prSet presAssocID="{F80A72D5-5AFB-4F21-A9A1-5883D12EA4F9}" presName="spacer" presStyleCnt="0"/>
      <dgm:spPr/>
    </dgm:pt>
    <dgm:pt modelId="{62238F59-8A02-417B-B987-A29ED1A20DFC}" type="pres">
      <dgm:prSet presAssocID="{E51A7384-773A-448B-ADCF-51FCC3135B46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73FE572D-0A75-4579-9934-B81697A22EAC}" srcId="{769EB11D-9E93-43AE-89F5-BF4A6F004B3C}" destId="{E51A7384-773A-448B-ADCF-51FCC3135B46}" srcOrd="4" destOrd="0" parTransId="{09FC55DF-F07F-4328-84E0-151D5B4F6A86}" sibTransId="{CE0DB18B-A3A4-42E9-A6D3-E93C5A5F74EF}"/>
    <dgm:cxn modelId="{511C0D44-ECDC-4BD6-87BF-5EDF5E3C37DE}" srcId="{769EB11D-9E93-43AE-89F5-BF4A6F004B3C}" destId="{5A1277D8-D19E-4085-B22B-E37CAB3A782F}" srcOrd="2" destOrd="0" parTransId="{4CC6CF52-026D-42FA-8970-0DA3B86A2272}" sibTransId="{29AE2F02-6ABC-4240-A1EF-139E2193C446}"/>
    <dgm:cxn modelId="{573A9349-6DC7-4CFD-823F-09A70AC5CA06}" type="presOf" srcId="{7EC34FB3-8D3A-44E6-9DAF-EA76DB453A2B}" destId="{7816114E-3948-42EF-9900-2DD383F46665}" srcOrd="0" destOrd="0" presId="urn:microsoft.com/office/officeart/2005/8/layout/vList2"/>
    <dgm:cxn modelId="{3909994B-0650-484F-9C90-049A39B396C2}" type="presOf" srcId="{5A1277D8-D19E-4085-B22B-E37CAB3A782F}" destId="{79345022-CAB2-4873-947F-97F7B49E1BC4}" srcOrd="0" destOrd="0" presId="urn:microsoft.com/office/officeart/2005/8/layout/vList2"/>
    <dgm:cxn modelId="{09C90671-1AA6-4993-A08F-526547AE5F73}" srcId="{769EB11D-9E93-43AE-89F5-BF4A6F004B3C}" destId="{7EC34FB3-8D3A-44E6-9DAF-EA76DB453A2B}" srcOrd="1" destOrd="0" parTransId="{009E041C-F21A-4503-ADE7-B06ACD3EFBD6}" sibTransId="{85EF13DB-36E1-464A-8532-B553F6774EE9}"/>
    <dgm:cxn modelId="{3B001C79-AA87-4ADD-A94A-5FE4BA039217}" type="presOf" srcId="{31C9C3C6-2C33-4E27-81F9-34EF597317D7}" destId="{E28637B1-7984-42CA-9FE0-CB6F847E50A1}" srcOrd="0" destOrd="0" presId="urn:microsoft.com/office/officeart/2005/8/layout/vList2"/>
    <dgm:cxn modelId="{CC26988F-98B6-4B9E-949D-9ABD4D722770}" type="presOf" srcId="{E51A7384-773A-448B-ADCF-51FCC3135B46}" destId="{62238F59-8A02-417B-B987-A29ED1A20DFC}" srcOrd="0" destOrd="0" presId="urn:microsoft.com/office/officeart/2005/8/layout/vList2"/>
    <dgm:cxn modelId="{1ADDF4D2-A1B6-48E7-8806-D91C1F25C113}" type="presOf" srcId="{769EB11D-9E93-43AE-89F5-BF4A6F004B3C}" destId="{8C096826-540A-4174-87CD-9D78CDD601CC}" srcOrd="0" destOrd="0" presId="urn:microsoft.com/office/officeart/2005/8/layout/vList2"/>
    <dgm:cxn modelId="{0C469DDF-B20B-44DA-924B-1477F9E6EEAB}" srcId="{769EB11D-9E93-43AE-89F5-BF4A6F004B3C}" destId="{D449706B-3351-4F31-8FCE-DD4F3A1CFCD6}" srcOrd="3" destOrd="0" parTransId="{F1B5B855-14C4-4F44-A516-EB383C6E9442}" sibTransId="{F80A72D5-5AFB-4F21-A9A1-5883D12EA4F9}"/>
    <dgm:cxn modelId="{168CDCF3-A71D-4FB6-8E50-6A403DA41472}" type="presOf" srcId="{D449706B-3351-4F31-8FCE-DD4F3A1CFCD6}" destId="{35A576F9-B48C-4271-90E0-5FE0415E33AC}" srcOrd="0" destOrd="0" presId="urn:microsoft.com/office/officeart/2005/8/layout/vList2"/>
    <dgm:cxn modelId="{649634F7-8CD4-4770-9A35-D9BADA8787B5}" srcId="{769EB11D-9E93-43AE-89F5-BF4A6F004B3C}" destId="{31C9C3C6-2C33-4E27-81F9-34EF597317D7}" srcOrd="0" destOrd="0" parTransId="{0CF7CF1A-4371-4614-AF4A-38745B947063}" sibTransId="{501B74B0-EDFC-4283-9FAC-0E2FBA13B2E2}"/>
    <dgm:cxn modelId="{A873B5C2-4CC2-432E-BFBD-9DB5A552E5D1}" type="presParOf" srcId="{8C096826-540A-4174-87CD-9D78CDD601CC}" destId="{E28637B1-7984-42CA-9FE0-CB6F847E50A1}" srcOrd="0" destOrd="0" presId="urn:microsoft.com/office/officeart/2005/8/layout/vList2"/>
    <dgm:cxn modelId="{770B00FD-62E8-429F-8A02-E379E0381B22}" type="presParOf" srcId="{8C096826-540A-4174-87CD-9D78CDD601CC}" destId="{1F038814-AED0-47D2-8302-5E75EE52D98A}" srcOrd="1" destOrd="0" presId="urn:microsoft.com/office/officeart/2005/8/layout/vList2"/>
    <dgm:cxn modelId="{3680A5E1-8DB1-4E1B-8EDE-701F2D54EB3A}" type="presParOf" srcId="{8C096826-540A-4174-87CD-9D78CDD601CC}" destId="{7816114E-3948-42EF-9900-2DD383F46665}" srcOrd="2" destOrd="0" presId="urn:microsoft.com/office/officeart/2005/8/layout/vList2"/>
    <dgm:cxn modelId="{47271D56-553E-4423-B3B4-D516F5E53CB6}" type="presParOf" srcId="{8C096826-540A-4174-87CD-9D78CDD601CC}" destId="{1ACA4E72-ABD1-4A9A-A900-0DDF9899F463}" srcOrd="3" destOrd="0" presId="urn:microsoft.com/office/officeart/2005/8/layout/vList2"/>
    <dgm:cxn modelId="{2AE12C25-665D-4833-8311-F8FB09780F95}" type="presParOf" srcId="{8C096826-540A-4174-87CD-9D78CDD601CC}" destId="{79345022-CAB2-4873-947F-97F7B49E1BC4}" srcOrd="4" destOrd="0" presId="urn:microsoft.com/office/officeart/2005/8/layout/vList2"/>
    <dgm:cxn modelId="{94EFC93D-454F-4433-9115-C238FD277019}" type="presParOf" srcId="{8C096826-540A-4174-87CD-9D78CDD601CC}" destId="{A9A60439-C889-428B-BF21-BBD30BC71928}" srcOrd="5" destOrd="0" presId="urn:microsoft.com/office/officeart/2005/8/layout/vList2"/>
    <dgm:cxn modelId="{03073E70-54B5-4CBE-BCA4-FCDF7986B076}" type="presParOf" srcId="{8C096826-540A-4174-87CD-9D78CDD601CC}" destId="{35A576F9-B48C-4271-90E0-5FE0415E33AC}" srcOrd="6" destOrd="0" presId="urn:microsoft.com/office/officeart/2005/8/layout/vList2"/>
    <dgm:cxn modelId="{B82FE347-FBAF-4544-8B1F-551C46A1ED5F}" type="presParOf" srcId="{8C096826-540A-4174-87CD-9D78CDD601CC}" destId="{1EF5B209-9A6D-40CA-A8D0-336EC1F737CE}" srcOrd="7" destOrd="0" presId="urn:microsoft.com/office/officeart/2005/8/layout/vList2"/>
    <dgm:cxn modelId="{D7186759-612C-4F9E-A5F4-5C897A5B73D4}" type="presParOf" srcId="{8C096826-540A-4174-87CD-9D78CDD601CC}" destId="{62238F59-8A02-417B-B987-A29ED1A20DFC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669B66-6156-43B9-857A-8F97BF1BDCB6}">
      <dsp:nvSpPr>
        <dsp:cNvPr id="0" name=""/>
        <dsp:cNvSpPr/>
      </dsp:nvSpPr>
      <dsp:spPr>
        <a:xfrm>
          <a:off x="429570" y="472"/>
          <a:ext cx="3346456" cy="2007873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 dirty="0"/>
            <a:t>Distinguishes symptom vs root cause</a:t>
          </a:r>
        </a:p>
      </dsp:txBody>
      <dsp:txXfrm>
        <a:off x="429570" y="472"/>
        <a:ext cx="3346456" cy="2007873"/>
      </dsp:txXfrm>
    </dsp:sp>
    <dsp:sp modelId="{DAC21CD4-917A-4E1C-A168-782E42320C9A}">
      <dsp:nvSpPr>
        <dsp:cNvPr id="0" name=""/>
        <dsp:cNvSpPr/>
      </dsp:nvSpPr>
      <dsp:spPr>
        <a:xfrm>
          <a:off x="4110672" y="472"/>
          <a:ext cx="3346456" cy="2007873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 dirty="0"/>
            <a:t>Ensures solutions match the real problem</a:t>
          </a:r>
        </a:p>
      </dsp:txBody>
      <dsp:txXfrm>
        <a:off x="4110672" y="472"/>
        <a:ext cx="3346456" cy="2007873"/>
      </dsp:txXfrm>
    </dsp:sp>
    <dsp:sp modelId="{848904F9-F5F6-434B-9B96-7061BC9E8373}">
      <dsp:nvSpPr>
        <dsp:cNvPr id="0" name=""/>
        <dsp:cNvSpPr/>
      </dsp:nvSpPr>
      <dsp:spPr>
        <a:xfrm>
          <a:off x="429570" y="2342991"/>
          <a:ext cx="3346456" cy="2007873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 dirty="0"/>
            <a:t>Builds credibility and insight before change is proposed</a:t>
          </a:r>
        </a:p>
      </dsp:txBody>
      <dsp:txXfrm>
        <a:off x="429570" y="2342991"/>
        <a:ext cx="3346456" cy="2007873"/>
      </dsp:txXfrm>
    </dsp:sp>
    <dsp:sp modelId="{2631AA3A-20E8-41C3-9B97-9CA09698BA53}">
      <dsp:nvSpPr>
        <dsp:cNvPr id="0" name=""/>
        <dsp:cNvSpPr/>
      </dsp:nvSpPr>
      <dsp:spPr>
        <a:xfrm>
          <a:off x="4110672" y="2342991"/>
          <a:ext cx="3346456" cy="2007873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 dirty="0"/>
            <a:t>"Prescription without diagnosis is malpractice."</a:t>
          </a:r>
        </a:p>
      </dsp:txBody>
      <dsp:txXfrm>
        <a:off x="4110672" y="2342991"/>
        <a:ext cx="3346456" cy="200787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28637B1-7984-42CA-9FE0-CB6F847E50A1}">
      <dsp:nvSpPr>
        <dsp:cNvPr id="0" name=""/>
        <dsp:cNvSpPr/>
      </dsp:nvSpPr>
      <dsp:spPr>
        <a:xfrm>
          <a:off x="0" y="333692"/>
          <a:ext cx="7778695" cy="7675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/>
            <a:t>1. Entry &amp; Contracting</a:t>
          </a:r>
        </a:p>
      </dsp:txBody>
      <dsp:txXfrm>
        <a:off x="37467" y="371159"/>
        <a:ext cx="7703761" cy="692586"/>
      </dsp:txXfrm>
    </dsp:sp>
    <dsp:sp modelId="{7816114E-3948-42EF-9900-2DD383F46665}">
      <dsp:nvSpPr>
        <dsp:cNvPr id="0" name=""/>
        <dsp:cNvSpPr/>
      </dsp:nvSpPr>
      <dsp:spPr>
        <a:xfrm>
          <a:off x="0" y="1193372"/>
          <a:ext cx="7778695" cy="7675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/>
            <a:t>2. Data Collection</a:t>
          </a:r>
        </a:p>
      </dsp:txBody>
      <dsp:txXfrm>
        <a:off x="37467" y="1230839"/>
        <a:ext cx="7703761" cy="692586"/>
      </dsp:txXfrm>
    </dsp:sp>
    <dsp:sp modelId="{79345022-CAB2-4873-947F-97F7B49E1BC4}">
      <dsp:nvSpPr>
        <dsp:cNvPr id="0" name=""/>
        <dsp:cNvSpPr/>
      </dsp:nvSpPr>
      <dsp:spPr>
        <a:xfrm>
          <a:off x="0" y="2053052"/>
          <a:ext cx="7778695" cy="7675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/>
            <a:t>3. Data Analysis</a:t>
          </a:r>
        </a:p>
      </dsp:txBody>
      <dsp:txXfrm>
        <a:off x="37467" y="2090519"/>
        <a:ext cx="7703761" cy="692586"/>
      </dsp:txXfrm>
    </dsp:sp>
    <dsp:sp modelId="{35A576F9-B48C-4271-90E0-5FE0415E33AC}">
      <dsp:nvSpPr>
        <dsp:cNvPr id="0" name=""/>
        <dsp:cNvSpPr/>
      </dsp:nvSpPr>
      <dsp:spPr>
        <a:xfrm>
          <a:off x="0" y="2912732"/>
          <a:ext cx="7778695" cy="7675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/>
            <a:t>4. Feedback &amp; Recommendations</a:t>
          </a:r>
        </a:p>
      </dsp:txBody>
      <dsp:txXfrm>
        <a:off x="37467" y="2950199"/>
        <a:ext cx="7703761" cy="692586"/>
      </dsp:txXfrm>
    </dsp:sp>
    <dsp:sp modelId="{62238F59-8A02-417B-B987-A29ED1A20DFC}">
      <dsp:nvSpPr>
        <dsp:cNvPr id="0" name=""/>
        <dsp:cNvSpPr/>
      </dsp:nvSpPr>
      <dsp:spPr>
        <a:xfrm>
          <a:off x="0" y="3772412"/>
          <a:ext cx="7778695" cy="7675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/>
            <a:t>5. Planning Change (covered in next session)</a:t>
          </a:r>
        </a:p>
      </dsp:txBody>
      <dsp:txXfrm>
        <a:off x="37467" y="3809879"/>
        <a:ext cx="7703761" cy="69258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E62973-5E8C-6249-93BD-BAF7AE7072BD}" type="datetimeFigureOut">
              <a:rPr lang="en-US" smtClean="0"/>
              <a:t>5/4/2025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FFDD11-B3EC-214B-B984-1798BFAD03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05373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D835E4-BDB1-11C5-66A5-4980683955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86BEDAA-6909-B3E2-9C41-3A671658AF6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A411104-5ECF-FEF5-A743-A5519EDF27E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As a Team work together in breakout rooms and complete this activity. You have 30 minutes to complete and present a presentation.</a:t>
            </a:r>
          </a:p>
          <a:p>
            <a:endParaRPr lang="en-GB" dirty="0"/>
          </a:p>
          <a:p>
            <a:r>
              <a:rPr lang="en-GB"/>
              <a:t>Name 2x SWOT and 2 x TOWS points </a:t>
            </a:r>
            <a:endParaRPr lang="en-GB" dirty="0"/>
          </a:p>
          <a:p>
            <a:endParaRPr lang="en-GB" dirty="0"/>
          </a:p>
          <a:p>
            <a:r>
              <a:rPr lang="en-GB" b="1" dirty="0"/>
              <a:t>Post the different hotels in the announcements on teams, or into each group individually</a:t>
            </a:r>
          </a:p>
          <a:p>
            <a:endParaRPr lang="en-GB" b="1" dirty="0"/>
          </a:p>
          <a:p>
            <a:r>
              <a:rPr lang="en-GB" b="1" dirty="0"/>
              <a:t>SWOT and TOWS Possible answers:</a:t>
            </a:r>
          </a:p>
          <a:p>
            <a:endParaRPr lang="en-GB" b="1" dirty="0"/>
          </a:p>
          <a:p>
            <a:r>
              <a:rPr lang="en-GB" b="1" dirty="0"/>
              <a:t>Strengths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Strong brand recognition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Excellent location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High-quality customer service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Wide range of amenities and services</a:t>
            </a:r>
          </a:p>
          <a:p>
            <a:r>
              <a:rPr lang="en-GB" b="1" dirty="0"/>
              <a:t>Weaknesses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High employee turnover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Limited online presence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Lack of diversity in the customer base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Inefficient operational processes</a:t>
            </a:r>
          </a:p>
          <a:p>
            <a:r>
              <a:rPr lang="en-GB" b="1" dirty="0"/>
              <a:t>Opportunities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Growing demand for eco-friendly hotels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Increasing number of business </a:t>
            </a:r>
            <a:r>
              <a:rPr lang="en-GB" dirty="0" err="1"/>
              <a:t>travelers</a:t>
            </a:r>
            <a:endParaRPr lang="en-GB" dirty="0"/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Expansion of the tourism industry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Technological advancements in hotel operations</a:t>
            </a:r>
          </a:p>
          <a:p>
            <a:r>
              <a:rPr lang="en-GB" b="1" dirty="0"/>
              <a:t>Threats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Intense competition from other hotels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Economic downturns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Changes in customer preferences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Natural disasters and pandemics</a:t>
            </a:r>
          </a:p>
          <a:p>
            <a:pPr>
              <a:buFont typeface="Arial" panose="020B0604020202020204" pitchFamily="34" charset="0"/>
              <a:buChar char="•"/>
            </a:pPr>
            <a:endParaRPr lang="en-GB" dirty="0"/>
          </a:p>
          <a:p>
            <a:pPr>
              <a:buFont typeface="Arial" panose="020B0604020202020204" pitchFamily="34" charset="0"/>
              <a:buNone/>
            </a:pPr>
            <a:r>
              <a:rPr lang="en-GB" b="1" dirty="0"/>
              <a:t>TOWS</a:t>
            </a:r>
          </a:p>
          <a:p>
            <a:r>
              <a:rPr lang="en-GB" b="1" dirty="0"/>
              <a:t>SO Strategies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Leverage strong brand recognition and high-quality customer service to attract a diverse customer base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Use the hotel's excellent location to target business </a:t>
            </a:r>
            <a:r>
              <a:rPr lang="en-GB" dirty="0" err="1"/>
              <a:t>travelers</a:t>
            </a:r>
            <a:endParaRPr lang="en-GB" dirty="0"/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Expand online presence to attract a wider audience and increase bookings</a:t>
            </a:r>
          </a:p>
          <a:p>
            <a:r>
              <a:rPr lang="en-GB" b="1" dirty="0"/>
              <a:t>WO Strategies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Address employee turnover issues by offering competitive compensation packages, training programs, and career development opportunities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Use technological advancements to improve operational efficiency and enhance customer experiences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Introduce eco-friendly initiatives to cater to the growing demand for sustainable hotels</a:t>
            </a:r>
          </a:p>
          <a:p>
            <a:r>
              <a:rPr lang="en-GB" b="1" dirty="0"/>
              <a:t>ST Strategies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Use strong brand recognition and high-quality customer service to differentiate from competitors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Focus on providing a wide range of amenities and services to maintain a competitive edge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Develop contingency plans to address economic downturns and natural disasters</a:t>
            </a:r>
          </a:p>
          <a:p>
            <a:r>
              <a:rPr lang="en-GB" b="1" dirty="0"/>
              <a:t>WT Strategies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Diversify the customer base to reduce the impact of changes in customer preferences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Implement cost-cutting measures to mitigate the impact of economic downturns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Develop crisis management plans to address natural disasters and pandemics</a:t>
            </a:r>
          </a:p>
          <a:p>
            <a:endParaRPr lang="en-GB" b="1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CB218B2-9275-0C45-98C9-EA63CBFC44F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12900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31AEB5-B733-121A-5DC0-3B190DD34D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232B65E-F61B-32C1-D40B-261884F9466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46C4840-5E49-4E28-969E-838E3126862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As a Team work together in breakout rooms and complete this activity. You have 30 minutes to complete and present a presentation.</a:t>
            </a:r>
          </a:p>
          <a:p>
            <a:endParaRPr lang="en-GB" dirty="0"/>
          </a:p>
          <a:p>
            <a:r>
              <a:rPr lang="en-GB"/>
              <a:t>Name 2x SWOT and 2 x TOWS points </a:t>
            </a:r>
            <a:endParaRPr lang="en-GB" dirty="0"/>
          </a:p>
          <a:p>
            <a:endParaRPr lang="en-GB" dirty="0"/>
          </a:p>
          <a:p>
            <a:r>
              <a:rPr lang="en-GB" b="1" dirty="0"/>
              <a:t>Post the different hotels in the announcements on teams, or into each group individually</a:t>
            </a:r>
          </a:p>
          <a:p>
            <a:endParaRPr lang="en-GB" b="1" dirty="0"/>
          </a:p>
          <a:p>
            <a:r>
              <a:rPr lang="en-GB" b="1" dirty="0"/>
              <a:t>SWOT and TOWS Possible answers:</a:t>
            </a:r>
          </a:p>
          <a:p>
            <a:endParaRPr lang="en-GB" b="1" dirty="0"/>
          </a:p>
          <a:p>
            <a:r>
              <a:rPr lang="en-GB" b="1" dirty="0"/>
              <a:t>Strengths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Strong brand recognition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Excellent location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High-quality customer service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Wide range of amenities and services</a:t>
            </a:r>
          </a:p>
          <a:p>
            <a:r>
              <a:rPr lang="en-GB" b="1" dirty="0"/>
              <a:t>Weaknesses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High employee turnover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Limited online presence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Lack of diversity in the customer base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Inefficient operational processes</a:t>
            </a:r>
          </a:p>
          <a:p>
            <a:r>
              <a:rPr lang="en-GB" b="1" dirty="0"/>
              <a:t>Opportunities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Growing demand for eco-friendly hotels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Increasing number of business </a:t>
            </a:r>
            <a:r>
              <a:rPr lang="en-GB" dirty="0" err="1"/>
              <a:t>travelers</a:t>
            </a:r>
            <a:endParaRPr lang="en-GB" dirty="0"/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Expansion of the tourism industry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Technological advancements in hotel operations</a:t>
            </a:r>
          </a:p>
          <a:p>
            <a:r>
              <a:rPr lang="en-GB" b="1" dirty="0"/>
              <a:t>Threats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Intense competition from other hotels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Economic downturns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Changes in customer preferences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Natural disasters and pandemics</a:t>
            </a:r>
          </a:p>
          <a:p>
            <a:pPr>
              <a:buFont typeface="Arial" panose="020B0604020202020204" pitchFamily="34" charset="0"/>
              <a:buChar char="•"/>
            </a:pPr>
            <a:endParaRPr lang="en-GB" dirty="0"/>
          </a:p>
          <a:p>
            <a:pPr>
              <a:buFont typeface="Arial" panose="020B0604020202020204" pitchFamily="34" charset="0"/>
              <a:buNone/>
            </a:pPr>
            <a:r>
              <a:rPr lang="en-GB" b="1" dirty="0"/>
              <a:t>TOWS</a:t>
            </a:r>
          </a:p>
          <a:p>
            <a:r>
              <a:rPr lang="en-GB" b="1" dirty="0"/>
              <a:t>SO Strategies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Leverage strong brand recognition and high-quality customer service to attract a diverse customer base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Use the hotel's excellent location to target business </a:t>
            </a:r>
            <a:r>
              <a:rPr lang="en-GB" dirty="0" err="1"/>
              <a:t>travelers</a:t>
            </a:r>
            <a:endParaRPr lang="en-GB" dirty="0"/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Expand online presence to attract a wider audience and increase bookings</a:t>
            </a:r>
          </a:p>
          <a:p>
            <a:r>
              <a:rPr lang="en-GB" b="1" dirty="0"/>
              <a:t>WO Strategies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Address employee turnover issues by offering competitive compensation packages, training programs, and career development opportunities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Use technological advancements to improve operational efficiency and enhance customer experiences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Introduce eco-friendly initiatives to cater to the growing demand for sustainable hotels</a:t>
            </a:r>
          </a:p>
          <a:p>
            <a:r>
              <a:rPr lang="en-GB" b="1" dirty="0"/>
              <a:t>ST Strategies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Use strong brand recognition and high-quality customer service to differentiate from competitors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Focus on providing a wide range of amenities and services to maintain a competitive edge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Develop contingency plans to address economic downturns and natural disasters</a:t>
            </a:r>
          </a:p>
          <a:p>
            <a:r>
              <a:rPr lang="en-GB" b="1" dirty="0"/>
              <a:t>WT Strategies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Diversify the customer base to reduce the impact of changes in customer preferences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Implement cost-cutting measures to mitigate the impact of economic downturns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Develop crisis management plans to address natural disasters and pandemics</a:t>
            </a:r>
          </a:p>
          <a:p>
            <a:endParaRPr lang="en-GB" b="1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8EAAD76-B970-3C4C-0F42-1D02B6ECF82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5FFDD11-B3EC-214B-B984-1798BFAD033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741643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073727-89FD-F141-123F-813C6127B3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5917E5E-FBFA-A501-3CE1-AA783C9C536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BF8806E-E005-C088-62AE-2E6A6A3AE12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As a Team work together in breakout rooms and complete this activity. You have 30 minutes to complete and present a presentation.</a:t>
            </a:r>
          </a:p>
          <a:p>
            <a:endParaRPr lang="en-GB" dirty="0"/>
          </a:p>
          <a:p>
            <a:r>
              <a:rPr lang="en-GB"/>
              <a:t>Name 2x SWOT and 2 x TOWS points </a:t>
            </a:r>
            <a:endParaRPr lang="en-GB" dirty="0"/>
          </a:p>
          <a:p>
            <a:endParaRPr lang="en-GB" dirty="0"/>
          </a:p>
          <a:p>
            <a:r>
              <a:rPr lang="en-GB" b="1" dirty="0"/>
              <a:t>Post the different hotels in the announcements on teams, or into each group individually</a:t>
            </a:r>
          </a:p>
          <a:p>
            <a:endParaRPr lang="en-GB" b="1" dirty="0"/>
          </a:p>
          <a:p>
            <a:r>
              <a:rPr lang="en-GB" b="1" dirty="0"/>
              <a:t>SWOT and TOWS Possible answers:</a:t>
            </a:r>
          </a:p>
          <a:p>
            <a:endParaRPr lang="en-GB" b="1" dirty="0"/>
          </a:p>
          <a:p>
            <a:r>
              <a:rPr lang="en-GB" b="1" dirty="0"/>
              <a:t>Strengths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Strong brand recognition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Excellent location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High-quality customer service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Wide range of amenities and services</a:t>
            </a:r>
          </a:p>
          <a:p>
            <a:r>
              <a:rPr lang="en-GB" b="1" dirty="0"/>
              <a:t>Weaknesses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High employee turnover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Limited online presence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Lack of diversity in the customer base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Inefficient operational processes</a:t>
            </a:r>
          </a:p>
          <a:p>
            <a:r>
              <a:rPr lang="en-GB" b="1" dirty="0"/>
              <a:t>Opportunities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Growing demand for eco-friendly hotels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Increasing number of business </a:t>
            </a:r>
            <a:r>
              <a:rPr lang="en-GB" dirty="0" err="1"/>
              <a:t>travelers</a:t>
            </a:r>
            <a:endParaRPr lang="en-GB" dirty="0"/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Expansion of the tourism industry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Technological advancements in hotel operations</a:t>
            </a:r>
          </a:p>
          <a:p>
            <a:r>
              <a:rPr lang="en-GB" b="1" dirty="0"/>
              <a:t>Threats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Intense competition from other hotels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Economic downturns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Changes in customer preferences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Natural disasters and pandemics</a:t>
            </a:r>
          </a:p>
          <a:p>
            <a:pPr>
              <a:buFont typeface="Arial" panose="020B0604020202020204" pitchFamily="34" charset="0"/>
              <a:buChar char="•"/>
            </a:pPr>
            <a:endParaRPr lang="en-GB" dirty="0"/>
          </a:p>
          <a:p>
            <a:pPr>
              <a:buFont typeface="Arial" panose="020B0604020202020204" pitchFamily="34" charset="0"/>
              <a:buNone/>
            </a:pPr>
            <a:r>
              <a:rPr lang="en-GB" b="1" dirty="0"/>
              <a:t>TOWS</a:t>
            </a:r>
          </a:p>
          <a:p>
            <a:r>
              <a:rPr lang="en-GB" b="1" dirty="0"/>
              <a:t>SO Strategies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Leverage strong brand recognition and high-quality customer service to attract a diverse customer base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Use the hotel's excellent location to target business </a:t>
            </a:r>
            <a:r>
              <a:rPr lang="en-GB" dirty="0" err="1"/>
              <a:t>travelers</a:t>
            </a:r>
            <a:endParaRPr lang="en-GB" dirty="0"/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Expand online presence to attract a wider audience and increase bookings</a:t>
            </a:r>
          </a:p>
          <a:p>
            <a:r>
              <a:rPr lang="en-GB" b="1" dirty="0"/>
              <a:t>WO Strategies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Address employee turnover issues by offering competitive compensation packages, training programs, and career development opportunities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Use technological advancements to improve operational efficiency and enhance customer experiences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Introduce eco-friendly initiatives to cater to the growing demand for sustainable hotels</a:t>
            </a:r>
          </a:p>
          <a:p>
            <a:r>
              <a:rPr lang="en-GB" b="1" dirty="0"/>
              <a:t>ST Strategies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Use strong brand recognition and high-quality customer service to differentiate from competitors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Focus on providing a wide range of amenities and services to maintain a competitive edge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Develop contingency plans to address economic downturns and natural disasters</a:t>
            </a:r>
          </a:p>
          <a:p>
            <a:r>
              <a:rPr lang="en-GB" b="1" dirty="0"/>
              <a:t>WT Strategies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Diversify the customer base to reduce the impact of changes in customer preferences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Implement cost-cutting measures to mitigate the impact of economic downturns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Develop crisis management plans to address natural disasters and pandemics</a:t>
            </a:r>
          </a:p>
          <a:p>
            <a:endParaRPr lang="en-GB" b="1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969C7ED-4D90-BAC0-545C-77D5306800A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5FFDD11-B3EC-214B-B984-1798BFAD033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266946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3D4B34-970B-0447-19BF-5401269466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03CDD36-6E0E-431D-ACF8-197AC2113CF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9B183C1-90BB-4608-F766-5EF8A2A223F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As a Team work together in breakout rooms and complete this activity. You have 30 minutes to complete and present a presentation.</a:t>
            </a:r>
          </a:p>
          <a:p>
            <a:endParaRPr lang="en-GB" dirty="0"/>
          </a:p>
          <a:p>
            <a:r>
              <a:rPr lang="en-GB"/>
              <a:t>Name 2x SWOT and 2 x TOWS points </a:t>
            </a:r>
            <a:endParaRPr lang="en-GB" dirty="0"/>
          </a:p>
          <a:p>
            <a:endParaRPr lang="en-GB" dirty="0"/>
          </a:p>
          <a:p>
            <a:r>
              <a:rPr lang="en-GB" b="1" dirty="0"/>
              <a:t>Post the different hotels in the announcements on teams, or into each group individually</a:t>
            </a:r>
          </a:p>
          <a:p>
            <a:endParaRPr lang="en-GB" b="1" dirty="0"/>
          </a:p>
          <a:p>
            <a:r>
              <a:rPr lang="en-GB" b="1" dirty="0"/>
              <a:t>SWOT and TOWS Possible answers:</a:t>
            </a:r>
          </a:p>
          <a:p>
            <a:endParaRPr lang="en-GB" b="1" dirty="0"/>
          </a:p>
          <a:p>
            <a:r>
              <a:rPr lang="en-GB" b="1" dirty="0"/>
              <a:t>Strengths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Strong brand recognition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Excellent location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High-quality customer service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Wide range of amenities and services</a:t>
            </a:r>
          </a:p>
          <a:p>
            <a:r>
              <a:rPr lang="en-GB" b="1" dirty="0"/>
              <a:t>Weaknesses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High employee turnover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Limited online presence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Lack of diversity in the customer base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Inefficient operational processes</a:t>
            </a:r>
          </a:p>
          <a:p>
            <a:r>
              <a:rPr lang="en-GB" b="1" dirty="0"/>
              <a:t>Opportunities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Growing demand for eco-friendly hotels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Increasing number of business </a:t>
            </a:r>
            <a:r>
              <a:rPr lang="en-GB" dirty="0" err="1"/>
              <a:t>travelers</a:t>
            </a:r>
            <a:endParaRPr lang="en-GB" dirty="0"/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Expansion of the tourism industry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Technological advancements in hotel operations</a:t>
            </a:r>
          </a:p>
          <a:p>
            <a:r>
              <a:rPr lang="en-GB" b="1" dirty="0"/>
              <a:t>Threats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Intense competition from other hotels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Economic downturns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Changes in customer preferences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Natural disasters and pandemics</a:t>
            </a:r>
          </a:p>
          <a:p>
            <a:pPr>
              <a:buFont typeface="Arial" panose="020B0604020202020204" pitchFamily="34" charset="0"/>
              <a:buChar char="•"/>
            </a:pPr>
            <a:endParaRPr lang="en-GB" dirty="0"/>
          </a:p>
          <a:p>
            <a:pPr>
              <a:buFont typeface="Arial" panose="020B0604020202020204" pitchFamily="34" charset="0"/>
              <a:buNone/>
            </a:pPr>
            <a:r>
              <a:rPr lang="en-GB" b="1" dirty="0"/>
              <a:t>TOWS</a:t>
            </a:r>
          </a:p>
          <a:p>
            <a:r>
              <a:rPr lang="en-GB" b="1" dirty="0"/>
              <a:t>SO Strategies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Leverage strong brand recognition and high-quality customer service to attract a diverse customer base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Use the hotel's excellent location to target business </a:t>
            </a:r>
            <a:r>
              <a:rPr lang="en-GB" dirty="0" err="1"/>
              <a:t>travelers</a:t>
            </a:r>
            <a:endParaRPr lang="en-GB" dirty="0"/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Expand online presence to attract a wider audience and increase bookings</a:t>
            </a:r>
          </a:p>
          <a:p>
            <a:r>
              <a:rPr lang="en-GB" b="1" dirty="0"/>
              <a:t>WO Strategies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Address employee turnover issues by offering competitive compensation packages, training programs, and career development opportunities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Use technological advancements to improve operational efficiency and enhance customer experiences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Introduce eco-friendly initiatives to cater to the growing demand for sustainable hotels</a:t>
            </a:r>
          </a:p>
          <a:p>
            <a:r>
              <a:rPr lang="en-GB" b="1" dirty="0"/>
              <a:t>ST Strategies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Use strong brand recognition and high-quality customer service to differentiate from competitors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Focus on providing a wide range of amenities and services to maintain a competitive edge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Develop contingency plans to address economic downturns and natural disasters</a:t>
            </a:r>
          </a:p>
          <a:p>
            <a:r>
              <a:rPr lang="en-GB" b="1" dirty="0"/>
              <a:t>WT Strategies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Diversify the customer base to reduce the impact of changes in customer preferences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Implement cost-cutting measures to mitigate the impact of economic downturns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Develop crisis management plans to address natural disasters and pandemics</a:t>
            </a:r>
          </a:p>
          <a:p>
            <a:endParaRPr lang="en-GB" b="1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18875DC-0350-5B83-8752-434020B2CD0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5FFDD11-B3EC-214B-B984-1798BFAD033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410899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AD5D41-F0C4-7E8B-410E-0E033BD8FE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319BFFA-FF68-4854-2547-DD52F2699CD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FF83FEA-5A67-F18F-87ED-12FFA746885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As a Team work together in breakout rooms and complete this activity. You have 30 minutes to complete and present a presentation.</a:t>
            </a:r>
          </a:p>
          <a:p>
            <a:endParaRPr lang="en-GB" dirty="0"/>
          </a:p>
          <a:p>
            <a:r>
              <a:rPr lang="en-GB"/>
              <a:t>Name 2x SWOT and 2 x TOWS points </a:t>
            </a:r>
            <a:endParaRPr lang="en-GB" dirty="0"/>
          </a:p>
          <a:p>
            <a:endParaRPr lang="en-GB" dirty="0"/>
          </a:p>
          <a:p>
            <a:r>
              <a:rPr lang="en-GB" b="1" dirty="0"/>
              <a:t>Post the different hotels in the announcements on teams, or into each group individually</a:t>
            </a:r>
          </a:p>
          <a:p>
            <a:endParaRPr lang="en-GB" b="1" dirty="0"/>
          </a:p>
          <a:p>
            <a:r>
              <a:rPr lang="en-GB" b="1" dirty="0"/>
              <a:t>SWOT and TOWS Possible answers:</a:t>
            </a:r>
          </a:p>
          <a:p>
            <a:endParaRPr lang="en-GB" b="1" dirty="0"/>
          </a:p>
          <a:p>
            <a:r>
              <a:rPr lang="en-GB" b="1" dirty="0"/>
              <a:t>Strengths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Strong brand recognition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Excellent location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High-quality customer service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Wide range of amenities and services</a:t>
            </a:r>
          </a:p>
          <a:p>
            <a:r>
              <a:rPr lang="en-GB" b="1" dirty="0"/>
              <a:t>Weaknesses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High employee turnover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Limited online presence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Lack of diversity in the customer base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Inefficient operational processes</a:t>
            </a:r>
          </a:p>
          <a:p>
            <a:r>
              <a:rPr lang="en-GB" b="1" dirty="0"/>
              <a:t>Opportunities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Growing demand for eco-friendly hotels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Increasing number of business </a:t>
            </a:r>
            <a:r>
              <a:rPr lang="en-GB" dirty="0" err="1"/>
              <a:t>travelers</a:t>
            </a:r>
            <a:endParaRPr lang="en-GB" dirty="0"/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Expansion of the tourism industry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Technological advancements in hotel operations</a:t>
            </a:r>
          </a:p>
          <a:p>
            <a:r>
              <a:rPr lang="en-GB" b="1" dirty="0"/>
              <a:t>Threats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Intense competition from other hotels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Economic downturns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Changes in customer preferences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Natural disasters and pandemics</a:t>
            </a:r>
          </a:p>
          <a:p>
            <a:pPr>
              <a:buFont typeface="Arial" panose="020B0604020202020204" pitchFamily="34" charset="0"/>
              <a:buChar char="•"/>
            </a:pPr>
            <a:endParaRPr lang="en-GB" dirty="0"/>
          </a:p>
          <a:p>
            <a:pPr>
              <a:buFont typeface="Arial" panose="020B0604020202020204" pitchFamily="34" charset="0"/>
              <a:buNone/>
            </a:pPr>
            <a:r>
              <a:rPr lang="en-GB" b="1" dirty="0"/>
              <a:t>TOWS</a:t>
            </a:r>
          </a:p>
          <a:p>
            <a:r>
              <a:rPr lang="en-GB" b="1" dirty="0"/>
              <a:t>SO Strategies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Leverage strong brand recognition and high-quality customer service to attract a diverse customer base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Use the hotel's excellent location to target business </a:t>
            </a:r>
            <a:r>
              <a:rPr lang="en-GB" dirty="0" err="1"/>
              <a:t>travelers</a:t>
            </a:r>
            <a:endParaRPr lang="en-GB" dirty="0"/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Expand online presence to attract a wider audience and increase bookings</a:t>
            </a:r>
          </a:p>
          <a:p>
            <a:r>
              <a:rPr lang="en-GB" b="1" dirty="0"/>
              <a:t>WO Strategies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Address employee turnover issues by offering competitive compensation packages, training programs, and career development opportunities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Use technological advancements to improve operational efficiency and enhance customer experiences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Introduce eco-friendly initiatives to cater to the growing demand for sustainable hotels</a:t>
            </a:r>
          </a:p>
          <a:p>
            <a:r>
              <a:rPr lang="en-GB" b="1" dirty="0"/>
              <a:t>ST Strategies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Use strong brand recognition and high-quality customer service to differentiate from competitors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Focus on providing a wide range of amenities and services to maintain a competitive edge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Develop contingency plans to address economic downturns and natural disasters</a:t>
            </a:r>
          </a:p>
          <a:p>
            <a:r>
              <a:rPr lang="en-GB" b="1" dirty="0"/>
              <a:t>WT Strategies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Diversify the customer base to reduce the impact of changes in customer preferences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Implement cost-cutting measures to mitigate the impact of economic downturns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Develop crisis management plans to address natural disasters and pandemics</a:t>
            </a:r>
          </a:p>
          <a:p>
            <a:endParaRPr lang="en-GB" b="1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B96ED11-EC4F-B3C2-A810-672AA32CC09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5FFDD11-B3EC-214B-B984-1798BFAD033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9489989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98CE6B-507E-2E86-0BC4-2AA5B873EA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30ABD0B-D540-9EEB-CE03-7AFDF67EA14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162D1E8-B24D-4378-09B9-F4A4C8AF866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As a Team work together in breakout rooms and complete this activity. You have 30 minutes to complete and present a presentation.</a:t>
            </a:r>
          </a:p>
          <a:p>
            <a:endParaRPr lang="en-GB" dirty="0"/>
          </a:p>
          <a:p>
            <a:r>
              <a:rPr lang="en-GB"/>
              <a:t>Name 2x SWOT and 2 x TOWS points </a:t>
            </a:r>
            <a:endParaRPr lang="en-GB" dirty="0"/>
          </a:p>
          <a:p>
            <a:endParaRPr lang="en-GB" dirty="0"/>
          </a:p>
          <a:p>
            <a:r>
              <a:rPr lang="en-GB" b="1" dirty="0"/>
              <a:t>Post the different hotels in the announcements on teams, or into each group individually</a:t>
            </a:r>
          </a:p>
          <a:p>
            <a:endParaRPr lang="en-GB" b="1" dirty="0"/>
          </a:p>
          <a:p>
            <a:r>
              <a:rPr lang="en-GB" b="1" dirty="0"/>
              <a:t>SWOT and TOWS Possible answers:</a:t>
            </a:r>
          </a:p>
          <a:p>
            <a:endParaRPr lang="en-GB" b="1" dirty="0"/>
          </a:p>
          <a:p>
            <a:r>
              <a:rPr lang="en-GB" b="1" dirty="0"/>
              <a:t>Strengths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Strong brand recognition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Excellent location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High-quality customer service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Wide range of amenities and services</a:t>
            </a:r>
          </a:p>
          <a:p>
            <a:r>
              <a:rPr lang="en-GB" b="1" dirty="0"/>
              <a:t>Weaknesses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High employee turnover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Limited online presence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Lack of diversity in the customer base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Inefficient operational processes</a:t>
            </a:r>
          </a:p>
          <a:p>
            <a:r>
              <a:rPr lang="en-GB" b="1" dirty="0"/>
              <a:t>Opportunities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Growing demand for eco-friendly hotels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Increasing number of business </a:t>
            </a:r>
            <a:r>
              <a:rPr lang="en-GB" dirty="0" err="1"/>
              <a:t>travelers</a:t>
            </a:r>
            <a:endParaRPr lang="en-GB" dirty="0"/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Expansion of the tourism industry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Technological advancements in hotel operations</a:t>
            </a:r>
          </a:p>
          <a:p>
            <a:r>
              <a:rPr lang="en-GB" b="1" dirty="0"/>
              <a:t>Threats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Intense competition from other hotels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Economic downturns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Changes in customer preferences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Natural disasters and pandemics</a:t>
            </a:r>
          </a:p>
          <a:p>
            <a:pPr>
              <a:buFont typeface="Arial" panose="020B0604020202020204" pitchFamily="34" charset="0"/>
              <a:buChar char="•"/>
            </a:pPr>
            <a:endParaRPr lang="en-GB" dirty="0"/>
          </a:p>
          <a:p>
            <a:pPr>
              <a:buFont typeface="Arial" panose="020B0604020202020204" pitchFamily="34" charset="0"/>
              <a:buNone/>
            </a:pPr>
            <a:r>
              <a:rPr lang="en-GB" b="1" dirty="0"/>
              <a:t>TOWS</a:t>
            </a:r>
          </a:p>
          <a:p>
            <a:r>
              <a:rPr lang="en-GB" b="1" dirty="0"/>
              <a:t>SO Strategies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Leverage strong brand recognition and high-quality customer service to attract a diverse customer base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Use the hotel's excellent location to target business </a:t>
            </a:r>
            <a:r>
              <a:rPr lang="en-GB" dirty="0" err="1"/>
              <a:t>travelers</a:t>
            </a:r>
            <a:endParaRPr lang="en-GB" dirty="0"/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Expand online presence to attract a wider audience and increase bookings</a:t>
            </a:r>
          </a:p>
          <a:p>
            <a:r>
              <a:rPr lang="en-GB" b="1" dirty="0"/>
              <a:t>WO Strategies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Address employee turnover issues by offering competitive compensation packages, training programs, and career development opportunities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Use technological advancements to improve operational efficiency and enhance customer experiences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Introduce eco-friendly initiatives to cater to the growing demand for sustainable hotels</a:t>
            </a:r>
          </a:p>
          <a:p>
            <a:r>
              <a:rPr lang="en-GB" b="1" dirty="0"/>
              <a:t>ST Strategies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Use strong brand recognition and high-quality customer service to differentiate from competitors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Focus on providing a wide range of amenities and services to maintain a competitive edge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Develop contingency plans to address economic downturns and natural disasters</a:t>
            </a:r>
          </a:p>
          <a:p>
            <a:r>
              <a:rPr lang="en-GB" b="1" dirty="0"/>
              <a:t>WT Strategies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Diversify the customer base to reduce the impact of changes in customer preferences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Implement cost-cutting measures to mitigate the impact of economic downturns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Develop crisis management plans to address natural disasters and pandemics</a:t>
            </a:r>
          </a:p>
          <a:p>
            <a:endParaRPr lang="en-GB" b="1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CB54181-9A0B-1350-0452-A8BB324069E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5FFDD11-B3EC-214B-B984-1798BFAD033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04687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C6F991-2AAA-42AE-7D8C-092436643F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5C33430-F0E4-C652-E592-1355CA62AF6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2C4000E-71FB-E1EE-A108-EB1F09D430F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As a Team work together in breakout rooms and complete this activity. You have 30 minutes to complete and present a presentation.</a:t>
            </a:r>
          </a:p>
          <a:p>
            <a:endParaRPr lang="en-GB" dirty="0"/>
          </a:p>
          <a:p>
            <a:r>
              <a:rPr lang="en-GB"/>
              <a:t>Name 2x SWOT and 2 x TOWS points </a:t>
            </a:r>
            <a:endParaRPr lang="en-GB" dirty="0"/>
          </a:p>
          <a:p>
            <a:endParaRPr lang="en-GB" dirty="0"/>
          </a:p>
          <a:p>
            <a:r>
              <a:rPr lang="en-GB" b="1" dirty="0"/>
              <a:t>Post the different hotels in the announcements on teams, or into each group individually</a:t>
            </a:r>
          </a:p>
          <a:p>
            <a:endParaRPr lang="en-GB" b="1" dirty="0"/>
          </a:p>
          <a:p>
            <a:r>
              <a:rPr lang="en-GB" b="1" dirty="0"/>
              <a:t>SWOT and TOWS Possible answers:</a:t>
            </a:r>
          </a:p>
          <a:p>
            <a:endParaRPr lang="en-GB" b="1" dirty="0"/>
          </a:p>
          <a:p>
            <a:r>
              <a:rPr lang="en-GB" b="1" dirty="0"/>
              <a:t>Strengths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Strong brand recognition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Excellent location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High-quality customer service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Wide range of amenities and services</a:t>
            </a:r>
          </a:p>
          <a:p>
            <a:r>
              <a:rPr lang="en-GB" b="1" dirty="0"/>
              <a:t>Weaknesses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High employee turnover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Limited online presence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Lack of diversity in the customer base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Inefficient operational processes</a:t>
            </a:r>
          </a:p>
          <a:p>
            <a:r>
              <a:rPr lang="en-GB" b="1" dirty="0"/>
              <a:t>Opportunities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Growing demand for eco-friendly hotels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Increasing number of business </a:t>
            </a:r>
            <a:r>
              <a:rPr lang="en-GB" dirty="0" err="1"/>
              <a:t>travelers</a:t>
            </a:r>
            <a:endParaRPr lang="en-GB" dirty="0"/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Expansion of the tourism industry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Technological advancements in hotel operations</a:t>
            </a:r>
          </a:p>
          <a:p>
            <a:r>
              <a:rPr lang="en-GB" b="1" dirty="0"/>
              <a:t>Threats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Intense competition from other hotels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Economic downturns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Changes in customer preferences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Natural disasters and pandemics</a:t>
            </a:r>
          </a:p>
          <a:p>
            <a:pPr>
              <a:buFont typeface="Arial" panose="020B0604020202020204" pitchFamily="34" charset="0"/>
              <a:buChar char="•"/>
            </a:pPr>
            <a:endParaRPr lang="en-GB" dirty="0"/>
          </a:p>
          <a:p>
            <a:pPr>
              <a:buFont typeface="Arial" panose="020B0604020202020204" pitchFamily="34" charset="0"/>
              <a:buNone/>
            </a:pPr>
            <a:r>
              <a:rPr lang="en-GB" b="1" dirty="0"/>
              <a:t>TOWS</a:t>
            </a:r>
          </a:p>
          <a:p>
            <a:r>
              <a:rPr lang="en-GB" b="1" dirty="0"/>
              <a:t>SO Strategies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Leverage strong brand recognition and high-quality customer service to attract a diverse customer base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Use the hotel's excellent location to target business </a:t>
            </a:r>
            <a:r>
              <a:rPr lang="en-GB" dirty="0" err="1"/>
              <a:t>travelers</a:t>
            </a:r>
            <a:endParaRPr lang="en-GB" dirty="0"/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Expand online presence to attract a wider audience and increase bookings</a:t>
            </a:r>
          </a:p>
          <a:p>
            <a:r>
              <a:rPr lang="en-GB" b="1" dirty="0"/>
              <a:t>WO Strategies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Address employee turnover issues by offering competitive compensation packages, training programs, and career development opportunities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Use technological advancements to improve operational efficiency and enhance customer experiences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Introduce eco-friendly initiatives to cater to the growing demand for sustainable hotels</a:t>
            </a:r>
          </a:p>
          <a:p>
            <a:r>
              <a:rPr lang="en-GB" b="1" dirty="0"/>
              <a:t>ST Strategies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Use strong brand recognition and high-quality customer service to differentiate from competitors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Focus on providing a wide range of amenities and services to maintain a competitive edge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Develop contingency plans to address economic downturns and natural disasters</a:t>
            </a:r>
          </a:p>
          <a:p>
            <a:r>
              <a:rPr lang="en-GB" b="1" dirty="0"/>
              <a:t>WT Strategies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Diversify the customer base to reduce the impact of changes in customer preferences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Implement cost-cutting measures to mitigate the impact of economic downturns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Develop crisis management plans to address natural disasters and pandemics</a:t>
            </a:r>
          </a:p>
          <a:p>
            <a:endParaRPr lang="en-GB" b="1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E8B79BC-FC20-F8C4-BB5E-B1A29369033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5FFDD11-B3EC-214B-B984-1798BFAD033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105997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5.xml"/></Relationships>
</file>

<file path=ppt/slideLayouts/_rels/slideLayout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5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5.xml"/></Relationships>
</file>

<file path=ppt/slideLayouts/_rels/slideLayout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5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5.xml"/></Relationships>
</file>

<file path=ppt/slideLayouts/_rels/slideLayout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5.xml"/></Relationships>
</file>

<file path=ppt/slideLayouts/_rels/slideLayout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15.xml"/></Relationships>
</file>

<file path=ppt/slideLayouts/_rels/slideLayout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D77E0C-7BD5-5549-A375-8247A38932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516008"/>
            <a:ext cx="3880287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86492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5EAA79-7DCE-46C3-9004-2EDC6E6655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B1957E2-D01A-4EE5-98A0-6EF2B07EDDE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8680802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9C98C58F-EF67-CB44-8825-0F046CAF7261}"/>
              </a:ext>
            </a:extLst>
          </p:cNvPr>
          <p:cNvSpPr txBox="1">
            <a:spLocks/>
          </p:cNvSpPr>
          <p:nvPr userDrawn="1"/>
        </p:nvSpPr>
        <p:spPr>
          <a:xfrm>
            <a:off x="384285" y="1516008"/>
            <a:ext cx="3880287" cy="360778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500" kern="12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6627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2484BA-3CDD-4CBE-B8ED-A5FF1D64E3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5E0E428-53E1-4CD8-9933-11FC7D6E74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7619563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BF0BA9FB-2FDB-7E46-981B-3CC0ADD4E5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516008"/>
            <a:ext cx="8058149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01840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59F52B34-1263-5340-99D2-7468DF6FDF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516008"/>
            <a:ext cx="3880287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60C76CE-A814-A147-9C0B-27514F28EA5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29163" y="1516008"/>
            <a:ext cx="3870325" cy="3608442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buNone/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857530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5AD7A99E-5B7F-6649-9A4D-E3C41FE51E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516008"/>
            <a:ext cx="8058149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26483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AE47795F-9AD2-A242-9522-9B44F1A5DF9D}"/>
              </a:ext>
            </a:extLst>
          </p:cNvPr>
          <p:cNvSpPr txBox="1">
            <a:spLocks/>
          </p:cNvSpPr>
          <p:nvPr userDrawn="1"/>
        </p:nvSpPr>
        <p:spPr>
          <a:xfrm>
            <a:off x="384285" y="1516008"/>
            <a:ext cx="3880287" cy="360778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500" kern="12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D1C6F2FA-9D48-5647-B3AE-270F4C5B452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021317" y="1516008"/>
            <a:ext cx="3578171" cy="3608442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buNone/>
              <a:defRPr sz="25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236284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E3A74712-E683-8D4A-897E-564DD5A5F4C0}"/>
              </a:ext>
            </a:extLst>
          </p:cNvPr>
          <p:cNvSpPr txBox="1">
            <a:spLocks/>
          </p:cNvSpPr>
          <p:nvPr userDrawn="1"/>
        </p:nvSpPr>
        <p:spPr>
          <a:xfrm>
            <a:off x="384285" y="1516008"/>
            <a:ext cx="3880287" cy="360778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500" kern="12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16161775-7EDC-3249-8DBB-B8547B34CE0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021317" y="1516008"/>
            <a:ext cx="3578171" cy="3608442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buNone/>
              <a:defRPr sz="25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727421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25973B-0617-EF4E-B8BA-63C0CB6CF0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9C96FA2-1610-8644-A46F-A1F0404166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1632FC-BFB2-3A43-8489-9556F79A1B5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5/4/2025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227885-DFCC-AC4E-9AA9-B19EAD3FAC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A20796-B193-A04C-9EFF-19756A579A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17865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8A49A3-4F36-9940-9066-5FFBFF416F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005FF9-2955-4A45-9B9A-ECB15C4D4D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F3DD13-0DF7-B143-9A75-A1333935E09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5/4/2025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0F5F61-03FC-5E4D-A2D5-786169F71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7D202A-85BC-164E-9912-0D5A29F86B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964618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FD5AEB-C1B5-334A-9377-51368A72C8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8C7F90-1245-5E4D-92C9-8F3C02CE7E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A92210-4E7D-D545-8210-0D9E5F2B059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5/4/2025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F7020C-CF8C-874F-8F7D-4F95EF5AEC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AB886C-9302-1144-AD86-2FF68AFF58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02798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0A6B11-C7D8-2749-9426-1E386E7DA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C8387C-9E05-3D48-9519-17AE87F15B5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6120914-3064-B241-86C3-34F117DC3D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860EFB3-14AA-E74A-BE69-6864AFF5FA3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5/4/2025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E77BD3-2B44-7B48-9232-ADA469110B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8D5B23-1B5C-CF46-B1C6-1F4B024817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604973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8C20E9-D997-4A46-81FA-88A2A3F99E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05FF20-EFC8-7342-A4EE-935B814196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DCD2759-7C27-8D4B-8D26-072A4D0A59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BBAF52A-C1D2-4A4A-A681-6D63C1BD2F7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82DE55A-B71E-BA41-90D3-2976D4458E4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6DD9C76-21EA-6248-90F9-7A300362D57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5/4/2025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DA9195B-0651-574C-8781-D551D21A91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9E0110E-9732-A140-8ECA-B7817FB866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913866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87FEDE-5922-0B45-B788-0D7D57AC3A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1C1EC47-E33E-D54E-9EEA-C3A7B70D27D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5/4/2025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4948AD1-BF27-A948-88FF-2DA2B603F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70ED372-A8C4-3742-ABA0-D80BD44220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602143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E37BA7C-5C50-FC46-8459-FFD45D09F08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5/4/2025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ACE0E85-3D60-2E45-B2A8-AF03F1705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319475-D5FB-9B49-987C-89F08A93FC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349436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1D3232-B722-DC40-A650-A55D07AE31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ED0E3E-EF3F-F044-8662-647F8EA0A3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D01F15-9474-B049-9462-3E2BABACC5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1A53BC6-051F-444F-AD9A-4C2A86698AD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5/4/2025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E365583-E373-B940-8238-DEB57E2FDB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3FE136-665B-7540-AD01-230AE2421E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951784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4C6D91-043A-DC40-9990-1D2F1DD39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3CB045-C2D7-4747-82DF-AAAF51D5DB0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632F0D-BDC5-0846-BD6E-0E29AB4B2B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9E92B8-6A96-F048-8214-476C2AB23F3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5/4/2025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A0D68D-0C4D-2842-B1FF-77B6B1F09E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E086E4-267A-744B-8F48-069154009E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321256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73AFD1-A60D-7749-B561-5B4522AD7A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F7E477-22BF-1D4C-8447-04EB5093E9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67D9CA-A248-2C49-83E5-8B28A9D15E4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5/4/2025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FE155C-A8F2-834B-AE93-3A757E848C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5F338A-A5BB-2740-8547-26EE98F6B0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179962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FD3409A-915E-9648-BA65-2EA8FF736F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039DD88-072B-B947-979D-A153BB3B3D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98F075-D74E-7847-9BF2-CC8442DCECE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5/4/2025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0699C4-6F46-9C4C-BDEC-A74A8E75F2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5D6642-D80E-FC44-8915-3EE693353B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433515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D77E0C-7BD5-5549-A375-8247A38932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516008"/>
            <a:ext cx="3880287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470835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E13553-AB8B-C341-93A5-5CC82D843D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1CB8C6-8818-9C4E-9A49-B521788745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32035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719490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57033D-9F3E-8248-9B9F-E98406770C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4138" y="365125"/>
            <a:ext cx="8395138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D8C34B-9896-0E40-BD81-61E38533FA8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94138" y="1825625"/>
            <a:ext cx="4101662" cy="386572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08F99B9-D9F3-D448-81A1-3C9FA0DB51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413688" y="1825625"/>
            <a:ext cx="4375588" cy="386572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951733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2010243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A08889-95C7-C547-A1EA-A22929CE98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A5581E7-B6AD-1144-AFF7-D87531D2208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457201"/>
            <a:ext cx="4629150" cy="450105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DFC0E95-E99E-4C48-9AA8-DCB13028004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3474729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1">
            <a:extLst>
              <a:ext uri="{FF2B5EF4-FFF2-40B4-BE49-F238E27FC236}">
                <a16:creationId xmlns:a16="http://schemas.microsoft.com/office/drawing/2014/main" id="{B07AF117-4642-4B4F-9E27-4D6E2B7C5E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106104"/>
            <a:ext cx="849958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27C814C8-3E80-F94B-8AAA-96F2F46846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4285" y="2566604"/>
            <a:ext cx="8499584" cy="31852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581500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AA01EA-088C-C946-BEA0-F7A16D611B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84285" y="2632841"/>
            <a:ext cx="4480034" cy="354412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21DB74E-393F-8341-8EDE-BCD3D1EC500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403835" y="2632841"/>
            <a:ext cx="4480034" cy="354412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8" name="Title Placeholder 1">
            <a:extLst>
              <a:ext uri="{FF2B5EF4-FFF2-40B4-BE49-F238E27FC236}">
                <a16:creationId xmlns:a16="http://schemas.microsoft.com/office/drawing/2014/main" id="{B9C1506C-B0E9-4E4D-9F5A-01E9D6DE13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106104"/>
            <a:ext cx="849958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24129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3564564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1">
            <a:extLst>
              <a:ext uri="{FF2B5EF4-FFF2-40B4-BE49-F238E27FC236}">
                <a16:creationId xmlns:a16="http://schemas.microsoft.com/office/drawing/2014/main" id="{B07AF117-4642-4B4F-9E27-4D6E2B7C5E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106104"/>
            <a:ext cx="849958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27C814C8-3E80-F94B-8AAA-96F2F46846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4285" y="2566604"/>
            <a:ext cx="8499584" cy="31852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174040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AA01EA-088C-C946-BEA0-F7A16D611B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84285" y="2632841"/>
            <a:ext cx="4480034" cy="354412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21DB74E-393F-8341-8EDE-BCD3D1EC500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403835" y="2632841"/>
            <a:ext cx="4480034" cy="354412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8" name="Title Placeholder 1">
            <a:extLst>
              <a:ext uri="{FF2B5EF4-FFF2-40B4-BE49-F238E27FC236}">
                <a16:creationId xmlns:a16="http://schemas.microsoft.com/office/drawing/2014/main" id="{B9C1506C-B0E9-4E4D-9F5A-01E9D6DE13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106104"/>
            <a:ext cx="849958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940759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2421751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67CF91-8FB7-0B42-A329-E11BE478FD5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534FCA1-D7E4-A64A-B793-6901C347CA5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CEEFF4-2699-2845-91D9-D5A07A07881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5/4/2025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3D7AE9-B962-CC42-BA86-B1E5EDE333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947482-2CC9-0E4C-870E-8D35795D50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104286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591516-56E3-FE49-AF8F-9F2EF75D8C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9EEC7E-522D-5245-80F4-6045A4C8C5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853E28-50D1-DB40-925E-1865E073DFF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5/4/2025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0EE0FC-C5EA-7B43-A0D8-933FEEC1E1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89ED53-FDF6-FE4E-8218-A5DCCBEBF0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777352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D149A6-312A-DE4B-B032-3C87D4A1F2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53AC8F-1D8F-4045-BA5F-AC0745D4C4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47A2DA-0D49-1243-97F3-8C33ED427BA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5/4/2025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3D2AB8-7709-F248-874B-15AF8A8F2F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3051CA-2F1D-EF43-AB3E-970DE78ECA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803302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FCC5C1-CEEC-A54F-8061-670B3716BC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46779F-F147-C642-A601-EB30995A307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5339AF6-4ECF-C940-B2CD-54C3A84818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EC2FBBA-1744-7C44-BDC5-5E40FC4E724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5/4/2025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74CE875-541F-134E-8E16-39C7587211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E3B6349-EA0A-2142-8CEF-E85D325A49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45822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4223D-B3AF-FC43-8E2C-CD1AAF8624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BF013F-2912-624D-8195-A67E139018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03456B4-6048-6640-9D7D-42EA2A6DDEC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37129F5-4B35-4648-9238-99F17302CF5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76AB2B2-2AF7-4E41-BF6E-38905C051B6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71B7545-C2A4-3C49-AFF2-44FB003DC61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5/4/2025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66D25BF-5E79-9048-9C82-AFCE84DEAF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991EC22-A66B-F44B-96E5-15E164D9B6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201771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FC50D-4F82-6D41-B29B-7D5BFC9BC8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C24865E-E560-0B4E-9395-474CD6DBF7E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5/4/2025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DD83FAC-4B1F-7341-B306-E3666ACF0B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EE7A9CF-F8E0-444E-872B-29AF2503BE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174890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EE6DEFC-6AE7-8546-81B6-A8985717AB2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5/4/2025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023E71D-C4D2-684F-A864-9E8A10CACB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FE9DACB-F630-B743-96E9-3C02225BD9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94767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B2CFC4-E0FF-CD48-BF1D-8282D552AB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95B17B-9BE6-EB49-B5FB-C098D6C43A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3FB7D76-9210-8F49-9A78-8747A6504A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375A7EF-7E39-2F4E-9A2D-6C0F4CDC5A0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5/4/2025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534F60D-F04A-8F46-8F4B-C293A3F22B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0DBFFEF-7F5C-3E4A-AEBA-AE008AE7FB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3265413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D254E5-EC60-7642-89FC-E0005F24DF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96ABA9B-C852-BD4C-8EBB-DCA38ABAFB7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A052852-941B-934D-8B59-88371343E6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E4B2328-0A43-4342-A653-438448402AB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5/4/2025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964BB61-D3D6-F54F-B677-477ED6253E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DC3A9F-519B-324E-8B37-F8E2A62086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203595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2CF624-42BE-7644-90FA-098E6BC22A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E3350E3-FA89-4446-9F4F-2DDCB0D724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560375-BEC7-464A-8FED-420C1DCCF56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5/4/2025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49956A-D1B6-2141-8227-E96F875731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1AFAD8-75E0-E74B-8E53-F8DAA76AF1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221851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F022C87-B12F-C545-920B-2FEA49D862E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944DBAF-A21F-884B-8893-93D4AB4B5B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EBC95F-39B8-0C49-A006-DB8F65C05F8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5/4/2025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480421-2463-624E-8B83-7E103ADC90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D2072A-1BC5-4B41-9369-C7AF05D0BA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990346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2D55A6-6F6E-F74C-9EA0-0B5928337FC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18C1E26-42A5-B440-B9C8-CEDD2A852D4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BA9EB3-C20B-DF4F-A968-B10AB5D9013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5/4/2025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CFCFFA-B6A2-F74A-8C54-0B36FE17BA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04AC94-14D0-8B40-AC33-71C6CF7329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964054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667951-B918-894D-BB5C-B72A99F2C6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0155AD-98F2-734A-B92B-9C6661F3C0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5785D2-81B9-2F43-9E4D-DCD90694EEA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5/4/2025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954D14-FC43-0C4F-858F-9CF6665D8C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4E1104-FF98-FB4B-B38F-9C077F967F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5740351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C4934C-B4C9-2A4C-B88F-D91E73D7B9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6872BD2-5D0B-BE48-AE5D-B91BF84DDF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F626BB-7637-DB46-87CD-5A77DA4902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5/4/2025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3CCEE1-9588-4642-91F6-0AC184FDD7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B459B8-64BF-5141-A955-95F9AB23B6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825835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8149ED-0700-344B-AF7A-1FAA127029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0A7911-5EFA-6B4D-B369-D7ED660597E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E518818-A7A5-334F-9BB5-DFA66F746D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AB2CE8-7DFC-4B40-B4C2-64F6E9FBFAF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5/4/2025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ECBC5FC-F8C6-7C4C-94CD-C312E0BE0C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E5FDDFD-CB88-F141-906B-DA0E35C36F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5892369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8FC1F5-AB6D-1847-9672-250A387E47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4DF9861-87E1-A249-8299-7C29BE7639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8CB95E-5618-844C-9757-B733223DB9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577E6FB-192F-AE40-AEC5-D27B01360C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275A479-214E-D54F-8170-2D3F57C9848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631FE86-DB76-8547-829A-D16D296EA33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5/4/2025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B17C808-3559-C84E-ADFE-CCB80B260D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4519476-8DF1-314F-A373-B7B26111A9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0362126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A8C171-7289-D249-A793-DE9F5EB81D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374DBDE-AF66-704B-98B2-37FDC1193E8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5/4/2025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7370EF4-5D33-D84F-AB32-3D385BC1E0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64884FD-90BC-1A43-9B75-28B27C166D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7444371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A1A62C1-3DEA-5546-9E5E-C32410A1B5D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5/4/2025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BF570D8-3B80-564F-929A-04BEC36B70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758973F-C520-6D4D-A4B2-CF1EF89EF3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7117977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D79CFF-BF8F-F744-B9EE-60193117DA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6C392F-8BA6-C843-BFA2-37A235A7CC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608ED9-A011-4342-B842-18012F2EC2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6CEA99-61DA-0A49-BCD4-AB1492700F1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5/4/2025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D48789-EEBB-4C4E-8064-2E64AF75EF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2A39AF6-375A-F64D-85EE-A8E0181556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783211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BC32E7-F382-9F46-9FA8-FE1B6E22E1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B8F85F5-1E2C-EA48-A168-AA871577DB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4341BF9-8683-A247-94F0-3F8EAD5B70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BE2EBB5-B5D0-C645-B0DC-15CFC0D9C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5/4/2025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D121C38-F234-5640-81F2-7023DE9ECC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E6311F-C9BC-A04C-90E6-58694A8DB5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2928238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BE4A9D-2A4B-E242-AD73-2213273B5F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EF8B4BA-D763-A749-B180-F12D47DD800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9FC624-76C3-9848-B506-CB4DF01315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5/4/2025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1B07F3-6F8C-304D-B01C-87FA8B3D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749C26-FC13-B042-8323-29B4ED26C1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3317495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3331CA3-6867-2B41-A4AC-AE41453A33B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CC6E175-D0C1-6F4F-BBCE-07E66A026E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1061C9-1FDF-BB42-9982-77DF7AF43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5/4/2025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9E19CD-FADD-E442-BE32-978030C696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8F8E86-7E3C-5045-B990-0EB986A57F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3064109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 top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11" name="Picture 10" descr="Text&#10;&#10;Description automatically generated with medium confidence">
            <a:extLst>
              <a:ext uri="{FF2B5EF4-FFF2-40B4-BE49-F238E27FC236}">
                <a16:creationId xmlns:a16="http://schemas.microsoft.com/office/drawing/2014/main" id="{466B934A-A475-114C-AA1B-5F9F12584F2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3888747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only white text_bottom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0736A280-2C91-F548-B032-A04AB39CF28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9593873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top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79AAABAA-0F32-FD4D-BFBE-5CFAD828F7F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5252121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Bottom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4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0F8DD660-4622-2A47-82B3-18A6984986A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6628735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 White_top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4" name="Picture 3" descr="Text&#10;&#10;Description automatically generated with medium confidence">
            <a:extLst>
              <a:ext uri="{FF2B5EF4-FFF2-40B4-BE49-F238E27FC236}">
                <a16:creationId xmlns:a16="http://schemas.microsoft.com/office/drawing/2014/main" id="{6B516FE7-964A-1E4E-9AD2-64229A0C31A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0882548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 White_Bottom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1B6401D3-A379-1A4C-84B3-73B1DEBDD1E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31164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Full Colour_Top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4D3D6F76-26A7-0E46-9BE1-B7F07294020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4841059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Full colour_Cottom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4" name="Picture 3" descr="A picture containing chart&#10;&#10;Description automatically generated">
            <a:extLst>
              <a:ext uri="{FF2B5EF4-FFF2-40B4-BE49-F238E27FC236}">
                <a16:creationId xmlns:a16="http://schemas.microsoft.com/office/drawing/2014/main" id="{2AEF8B83-F027-5B40-9BE5-0DC1AAF1C70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64724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png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7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8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9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.xml"/><Relationship Id="rId13" Type="http://schemas.openxmlformats.org/officeDocument/2006/relationships/theme" Target="../theme/theme9.xml"/><Relationship Id="rId3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6.xml"/><Relationship Id="rId12" Type="http://schemas.openxmlformats.org/officeDocument/2006/relationships/slideLayout" Target="../slideLayouts/slideLayout21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4.xml"/><Relationship Id="rId10" Type="http://schemas.openxmlformats.org/officeDocument/2006/relationships/slideLayout" Target="../slideLayouts/slideLayout19.xml"/><Relationship Id="rId4" Type="http://schemas.openxmlformats.org/officeDocument/2006/relationships/slideLayout" Target="../slideLayouts/slideLayout13.xml"/><Relationship Id="rId9" Type="http://schemas.openxmlformats.org/officeDocument/2006/relationships/slideLayout" Target="../slideLayouts/slideLayout18.xml"/><Relationship Id="rId14" Type="http://schemas.openxmlformats.org/officeDocument/2006/relationships/image" Target="../media/image9.png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2" Type="http://schemas.openxmlformats.org/officeDocument/2006/relationships/slideLayout" Target="../slideLayouts/slideLayout23.xml"/><Relationship Id="rId1" Type="http://schemas.openxmlformats.org/officeDocument/2006/relationships/slideLayout" Target="../slideLayouts/slideLayout22.xml"/><Relationship Id="rId6" Type="http://schemas.openxmlformats.org/officeDocument/2006/relationships/image" Target="../media/image10.png"/><Relationship Id="rId5" Type="http://schemas.openxmlformats.org/officeDocument/2006/relationships/theme" Target="../theme/theme10.xml"/><Relationship Id="rId4" Type="http://schemas.openxmlformats.org/officeDocument/2006/relationships/slideLayout" Target="../slideLayouts/slideLayout25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8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5" Type="http://schemas.openxmlformats.org/officeDocument/2006/relationships/image" Target="../media/image11.png"/><Relationship Id="rId4" Type="http://schemas.openxmlformats.org/officeDocument/2006/relationships/theme" Target="../theme/theme11.xml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1.xml"/><Relationship Id="rId2" Type="http://schemas.openxmlformats.org/officeDocument/2006/relationships/slideLayout" Target="../slideLayouts/slideLayout30.xml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12.png"/><Relationship Id="rId4" Type="http://schemas.openxmlformats.org/officeDocument/2006/relationships/theme" Target="../theme/theme12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9.xml"/><Relationship Id="rId13" Type="http://schemas.openxmlformats.org/officeDocument/2006/relationships/image" Target="../media/image13.png"/><Relationship Id="rId3" Type="http://schemas.openxmlformats.org/officeDocument/2006/relationships/slideLayout" Target="../slideLayouts/slideLayout34.xml"/><Relationship Id="rId7" Type="http://schemas.openxmlformats.org/officeDocument/2006/relationships/slideLayout" Target="../slideLayouts/slideLayout38.xml"/><Relationship Id="rId12" Type="http://schemas.openxmlformats.org/officeDocument/2006/relationships/theme" Target="../theme/theme13.xml"/><Relationship Id="rId2" Type="http://schemas.openxmlformats.org/officeDocument/2006/relationships/slideLayout" Target="../slideLayouts/slideLayout33.xml"/><Relationship Id="rId1" Type="http://schemas.openxmlformats.org/officeDocument/2006/relationships/slideLayout" Target="../slideLayouts/slideLayout32.xml"/><Relationship Id="rId6" Type="http://schemas.openxmlformats.org/officeDocument/2006/relationships/slideLayout" Target="../slideLayouts/slideLayout37.xml"/><Relationship Id="rId11" Type="http://schemas.openxmlformats.org/officeDocument/2006/relationships/slideLayout" Target="../slideLayouts/slideLayout42.xml"/><Relationship Id="rId5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41.xml"/><Relationship Id="rId4" Type="http://schemas.openxmlformats.org/officeDocument/2006/relationships/slideLayout" Target="../slideLayouts/slideLayout35.xml"/><Relationship Id="rId9" Type="http://schemas.openxmlformats.org/officeDocument/2006/relationships/slideLayout" Target="../slideLayouts/slideLayout40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0.xml"/><Relationship Id="rId13" Type="http://schemas.openxmlformats.org/officeDocument/2006/relationships/image" Target="../media/image14.png"/><Relationship Id="rId3" Type="http://schemas.openxmlformats.org/officeDocument/2006/relationships/slideLayout" Target="../slideLayouts/slideLayout45.xml"/><Relationship Id="rId7" Type="http://schemas.openxmlformats.org/officeDocument/2006/relationships/slideLayout" Target="../slideLayouts/slideLayout49.xml"/><Relationship Id="rId12" Type="http://schemas.openxmlformats.org/officeDocument/2006/relationships/theme" Target="../theme/theme14.xml"/><Relationship Id="rId2" Type="http://schemas.openxmlformats.org/officeDocument/2006/relationships/slideLayout" Target="../slideLayouts/slideLayout44.xml"/><Relationship Id="rId1" Type="http://schemas.openxmlformats.org/officeDocument/2006/relationships/slideLayout" Target="../slideLayouts/slideLayout43.xml"/><Relationship Id="rId6" Type="http://schemas.openxmlformats.org/officeDocument/2006/relationships/slideLayout" Target="../slideLayouts/slideLayout48.xml"/><Relationship Id="rId11" Type="http://schemas.openxmlformats.org/officeDocument/2006/relationships/slideLayout" Target="../slideLayouts/slideLayout53.xml"/><Relationship Id="rId5" Type="http://schemas.openxmlformats.org/officeDocument/2006/relationships/slideLayout" Target="../slideLayouts/slideLayout47.xml"/><Relationship Id="rId10" Type="http://schemas.openxmlformats.org/officeDocument/2006/relationships/slideLayout" Target="../slideLayouts/slideLayout52.xml"/><Relationship Id="rId4" Type="http://schemas.openxmlformats.org/officeDocument/2006/relationships/slideLayout" Target="../slideLayouts/slideLayout46.xml"/><Relationship Id="rId9" Type="http://schemas.openxmlformats.org/officeDocument/2006/relationships/slideLayout" Target="../slideLayouts/slideLayout51.xml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1.xml"/><Relationship Id="rId3" Type="http://schemas.openxmlformats.org/officeDocument/2006/relationships/slideLayout" Target="../slideLayouts/slideLayout56.xml"/><Relationship Id="rId7" Type="http://schemas.openxmlformats.org/officeDocument/2006/relationships/slideLayout" Target="../slideLayouts/slideLayout60.xml"/><Relationship Id="rId2" Type="http://schemas.openxmlformats.org/officeDocument/2006/relationships/slideLayout" Target="../slideLayouts/slideLayout55.xml"/><Relationship Id="rId1" Type="http://schemas.openxmlformats.org/officeDocument/2006/relationships/slideLayout" Target="../slideLayouts/slideLayout54.xml"/><Relationship Id="rId6" Type="http://schemas.openxmlformats.org/officeDocument/2006/relationships/slideLayout" Target="../slideLayouts/slideLayout59.xml"/><Relationship Id="rId5" Type="http://schemas.openxmlformats.org/officeDocument/2006/relationships/slideLayout" Target="../slideLayouts/slideLayout58.xml"/><Relationship Id="rId4" Type="http://schemas.openxmlformats.org/officeDocument/2006/relationships/slideLayout" Target="../slideLayouts/slideLayout57.xml"/><Relationship Id="rId9" Type="http://schemas.openxmlformats.org/officeDocument/2006/relationships/theme" Target="../theme/theme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text, sky, outdoor, sign&#10;&#10;Description automatically generated">
            <a:extLst>
              <a:ext uri="{FF2B5EF4-FFF2-40B4-BE49-F238E27FC236}">
                <a16:creationId xmlns:a16="http://schemas.microsoft.com/office/drawing/2014/main" id="{B11DD05D-E9D6-9843-8D15-F038D77E742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9328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text, outdoor, sky, grass&#10;&#10;Description automatically generated">
            <a:extLst>
              <a:ext uri="{FF2B5EF4-FFF2-40B4-BE49-F238E27FC236}">
                <a16:creationId xmlns:a16="http://schemas.microsoft.com/office/drawing/2014/main" id="{6F6BDCC3-68A5-F445-88C0-DAB78F462C86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95371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, website&#10;&#10;Description automatically generated">
            <a:extLst>
              <a:ext uri="{FF2B5EF4-FFF2-40B4-BE49-F238E27FC236}">
                <a16:creationId xmlns:a16="http://schemas.microsoft.com/office/drawing/2014/main" id="{0C1BDC32-D4F1-3049-91DC-0E2B06EFA56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790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8BE69152-AADC-5147-A851-5818AE827F0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97429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65277B58-6235-064D-97B2-D0F4DEB59BA2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17612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444BC08C-2962-454D-849E-17D2822D138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9471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9204EC72-2D01-394B-9A9E-F65E10B37F4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94430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07D91359-67D2-A247-898E-E5E6274F864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78956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Graphical user interface, text&#10;&#10;Description automatically generated">
            <a:extLst>
              <a:ext uri="{FF2B5EF4-FFF2-40B4-BE49-F238E27FC236}">
                <a16:creationId xmlns:a16="http://schemas.microsoft.com/office/drawing/2014/main" id="{62A00376-38CB-5547-8DDE-248B1E7270B7}"/>
              </a:ext>
            </a:extLst>
          </p:cNvPr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16221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  <p:sldLayoutId id="2147483690" r:id="rId10"/>
    <p:sldLayoutId id="2147483691" r:id="rId11"/>
    <p:sldLayoutId id="2147483754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382E4C30-7575-D148-87A5-842F6A4E7C8C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71684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6" r:id="rId2"/>
    <p:sldLayoutId id="2147483699" r:id="rId3"/>
    <p:sldLayoutId id="2147483701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3B4127EB-145A-B946-9EF1-43A59ADB3403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55594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  <p:sldLayoutId id="2147483708" r:id="rId2"/>
    <p:sldLayoutId id="2147483711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3A81A8AB-655B-9F44-A0B6-888AE8CA54F2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431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6" r:id="rId2"/>
    <p:sldLayoutId id="2147483727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Text&#10;&#10;Description automatically generated with low confidence">
            <a:extLst>
              <a:ext uri="{FF2B5EF4-FFF2-40B4-BE49-F238E27FC236}">
                <a16:creationId xmlns:a16="http://schemas.microsoft.com/office/drawing/2014/main" id="{CD47BF98-06ED-7B44-BEB7-FB20FA299010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4434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  <p:sldLayoutId id="2147483718" r:id="rId6"/>
    <p:sldLayoutId id="2147483719" r:id="rId7"/>
    <p:sldLayoutId id="2147483720" r:id="rId8"/>
    <p:sldLayoutId id="2147483721" r:id="rId9"/>
    <p:sldLayoutId id="2147483722" r:id="rId10"/>
    <p:sldLayoutId id="214748372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alendar&#10;&#10;Description automatically generated with low confidence">
            <a:extLst>
              <a:ext uri="{FF2B5EF4-FFF2-40B4-BE49-F238E27FC236}">
                <a16:creationId xmlns:a16="http://schemas.microsoft.com/office/drawing/2014/main" id="{3B2201CD-8F67-7B41-B60B-AFDD0004B68A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84617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9" r:id="rId1"/>
    <p:sldLayoutId id="2147483730" r:id="rId2"/>
    <p:sldLayoutId id="2147483731" r:id="rId3"/>
    <p:sldLayoutId id="2147483732" r:id="rId4"/>
    <p:sldLayoutId id="2147483733" r:id="rId5"/>
    <p:sldLayoutId id="2147483734" r:id="rId6"/>
    <p:sldLayoutId id="2147483735" r:id="rId7"/>
    <p:sldLayoutId id="2147483736" r:id="rId8"/>
    <p:sldLayoutId id="2147483737" r:id="rId9"/>
    <p:sldLayoutId id="2147483738" r:id="rId10"/>
    <p:sldLayoutId id="214748373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997036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6" r:id="rId3"/>
    <p:sldLayoutId id="2147483747" r:id="rId4"/>
    <p:sldLayoutId id="2147483750" r:id="rId5"/>
    <p:sldLayoutId id="2147483751" r:id="rId6"/>
    <p:sldLayoutId id="2147483748" r:id="rId7"/>
    <p:sldLayoutId id="2147483749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gijn.org/es/articulos/como-usar-la-tecnica-de-triangulacion-para-encontrar-mas-fuentes/" TargetMode="External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1.xml"/><Relationship Id="rId4" Type="http://schemas.openxmlformats.org/officeDocument/2006/relationships/hyperlink" Target="https://creativecommons.org/licenses/by-nd/3.0/" TargetMode="Externa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slideLayout" Target="../slideLayouts/slideLayout11.xml"/><Relationship Id="rId1" Type="http://schemas.openxmlformats.org/officeDocument/2006/relationships/video" Target="https://www.youtube.com/embed/_3dNira9adQ?feature=oembed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sv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1.xml"/><Relationship Id="rId4" Type="http://schemas.openxmlformats.org/officeDocument/2006/relationships/hyperlink" Target="https://svgsilh.com/image/1151254.html" TargetMode="Externa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slideLayout" Target="../slideLayouts/slideLayout11.xml"/><Relationship Id="rId1" Type="http://schemas.openxmlformats.org/officeDocument/2006/relationships/video" Target="https://www.youtube.com/embed/SrlYkx41wEE?feature=oembed" TargetMode="Externa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slideLayout" Target="../slideLayouts/slideLayout11.xml"/><Relationship Id="rId1" Type="http://schemas.openxmlformats.org/officeDocument/2006/relationships/video" Target="https://www.youtube.com/embed/cfGAOsnceRM?feature=oembed" TargetMode="Externa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44.png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E9004F-BFD6-4ADC-A0B5-89A9E2C7C4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i="1" dirty="0">
                <a:solidFill>
                  <a:schemeClr val="bg1"/>
                </a:solidFill>
              </a:rPr>
              <a:t>BA International Hotel Management</a:t>
            </a:r>
            <a:br>
              <a:rPr lang="en-GB" i="1" dirty="0">
                <a:solidFill>
                  <a:schemeClr val="bg1"/>
                </a:solidFill>
              </a:rPr>
            </a:br>
            <a:br>
              <a:rPr lang="en-GB" i="1" dirty="0">
                <a:solidFill>
                  <a:schemeClr val="bg1"/>
                </a:solidFill>
              </a:rPr>
            </a:br>
            <a:r>
              <a:rPr lang="en-GB" b="1" i="1" dirty="0">
                <a:solidFill>
                  <a:schemeClr val="bg1"/>
                </a:solidFill>
              </a:rPr>
              <a:t>Organisational Consultancy</a:t>
            </a:r>
            <a:br>
              <a:rPr lang="en-GB" i="1" dirty="0">
                <a:solidFill>
                  <a:schemeClr val="bg1"/>
                </a:solidFill>
              </a:rPr>
            </a:br>
            <a:br>
              <a:rPr lang="en-GB" i="1" dirty="0">
                <a:solidFill>
                  <a:schemeClr val="bg1"/>
                </a:solidFill>
              </a:rPr>
            </a:br>
            <a:br>
              <a:rPr lang="en-GB" i="1" dirty="0">
                <a:solidFill>
                  <a:schemeClr val="bg1"/>
                </a:solidFill>
              </a:rPr>
            </a:br>
            <a:r>
              <a:rPr lang="en-GB" i="1" dirty="0">
                <a:solidFill>
                  <a:schemeClr val="bg1"/>
                </a:solidFill>
              </a:rPr>
              <a:t>BMIH6005</a:t>
            </a:r>
            <a:br>
              <a:rPr lang="en-GB" i="1" dirty="0">
                <a:solidFill>
                  <a:schemeClr val="bg1"/>
                </a:solidFill>
              </a:rPr>
            </a:br>
            <a:br>
              <a:rPr lang="en-GB" i="1" dirty="0">
                <a:solidFill>
                  <a:schemeClr val="bg1"/>
                </a:solidFill>
              </a:rPr>
            </a:br>
            <a:r>
              <a:rPr lang="en-GB" i="1" dirty="0">
                <a:solidFill>
                  <a:schemeClr val="bg1"/>
                </a:solidFill>
              </a:rPr>
              <a:t>Week Two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70600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44DA219-B4B8-FA9E-D819-683D4B9BC5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681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64221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AE2CB4-8F90-8742-4D10-4529C66093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770D87-9513-295D-2099-6B02FE6DF8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6134" y="1614457"/>
            <a:ext cx="8058149" cy="4078764"/>
          </a:xfrm>
        </p:spPr>
        <p:txBody>
          <a:bodyPr/>
          <a:lstStyle/>
          <a:p>
            <a:r>
              <a:rPr lang="en-GB" sz="3200" b="1" dirty="0"/>
              <a:t>Today’s Learning Objectives</a:t>
            </a:r>
            <a:br>
              <a:rPr lang="en-GB" sz="3200" b="1" dirty="0"/>
            </a:br>
            <a:br>
              <a:rPr lang="en-GB" sz="3200" b="1" dirty="0"/>
            </a:br>
            <a:r>
              <a:rPr lang="en-GB" sz="2800" b="1" dirty="0"/>
              <a:t>- </a:t>
            </a:r>
            <a:r>
              <a:rPr lang="en-GB" sz="2400" dirty="0"/>
              <a:t>Understand the purpose and approach to organisational diagnosis</a:t>
            </a:r>
            <a:br>
              <a:rPr lang="en-GB" sz="2400" dirty="0"/>
            </a:br>
            <a:br>
              <a:rPr lang="en-GB" sz="2400" dirty="0"/>
            </a:br>
            <a:r>
              <a:rPr lang="en-GB" sz="2400" dirty="0"/>
              <a:t>- Data collection methods and data analysis</a:t>
            </a:r>
            <a:br>
              <a:rPr lang="en-GB" sz="2400" dirty="0"/>
            </a:br>
            <a:br>
              <a:rPr lang="en-GB" sz="2400" dirty="0"/>
            </a:br>
            <a:r>
              <a:rPr lang="en-GB" sz="2400" dirty="0"/>
              <a:t>- Identify key diagnostic models and tools</a:t>
            </a:r>
            <a:br>
              <a:rPr lang="en-GB" sz="2400" dirty="0"/>
            </a:br>
            <a:br>
              <a:rPr lang="en-GB" sz="2400" dirty="0"/>
            </a:br>
            <a:r>
              <a:rPr lang="en-GB" sz="2400" dirty="0"/>
              <a:t>- Understand symptom versus root cause</a:t>
            </a:r>
            <a:br>
              <a:rPr lang="en-GB" sz="2800" dirty="0"/>
            </a:br>
            <a:br>
              <a:rPr lang="en-GB" sz="2800" dirty="0"/>
            </a:b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7991339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CC26C2-B082-441F-08F5-5FCCB4AA2B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9602CC-BBC6-FB95-1CAA-CEF7DAA795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0823" y="1389618"/>
            <a:ext cx="8058149" cy="4078764"/>
          </a:xfrm>
        </p:spPr>
        <p:txBody>
          <a:bodyPr/>
          <a:lstStyle/>
          <a:p>
            <a:r>
              <a:rPr lang="en-GB" sz="3200" b="1" dirty="0"/>
              <a:t>Let’s Recap…</a:t>
            </a:r>
            <a:br>
              <a:rPr lang="en-GB" sz="3200" b="1" dirty="0"/>
            </a:br>
            <a:br>
              <a:rPr lang="en-GB" sz="2800" dirty="0"/>
            </a:br>
            <a:endParaRPr lang="en-GB" sz="2000" dirty="0"/>
          </a:p>
        </p:txBody>
      </p:sp>
      <p:sp>
        <p:nvSpPr>
          <p:cNvPr id="3" name="Content Placeholder 5">
            <a:extLst>
              <a:ext uri="{FF2B5EF4-FFF2-40B4-BE49-F238E27FC236}">
                <a16:creationId xmlns:a16="http://schemas.microsoft.com/office/drawing/2014/main" id="{E76F3FA3-5160-C0DB-C763-837632CBD3F3}"/>
              </a:ext>
            </a:extLst>
          </p:cNvPr>
          <p:cNvSpPr txBox="1">
            <a:spLocks/>
          </p:cNvSpPr>
          <p:nvPr/>
        </p:nvSpPr>
        <p:spPr>
          <a:xfrm>
            <a:off x="656134" y="2004193"/>
            <a:ext cx="8460828" cy="304704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solidFill>
                  <a:schemeClr val="bg1"/>
                </a:solidFill>
              </a:rPr>
              <a:t>What are the 4 steps of effective consultancy:</a:t>
            </a:r>
          </a:p>
          <a:p>
            <a:pPr lvl="1"/>
            <a:r>
              <a:rPr lang="en-GB" sz="2000" dirty="0">
                <a:solidFill>
                  <a:schemeClr val="bg1"/>
                </a:solidFill>
              </a:rPr>
              <a:t>Diagnosis, planning, implementation and evaluation</a:t>
            </a:r>
          </a:p>
          <a:p>
            <a:r>
              <a:rPr lang="en-GB" sz="2400" b="1" dirty="0">
                <a:solidFill>
                  <a:schemeClr val="bg1"/>
                </a:solidFill>
              </a:rPr>
              <a:t>What are the future trends for consultancy in hospitality:</a:t>
            </a:r>
          </a:p>
          <a:p>
            <a:pPr lvl="1"/>
            <a:r>
              <a:rPr lang="en-GB" sz="2000" dirty="0">
                <a:solidFill>
                  <a:schemeClr val="bg1"/>
                </a:solidFill>
              </a:rPr>
              <a:t>Technology, sustainability and employee wellbeing</a:t>
            </a:r>
          </a:p>
          <a:p>
            <a:r>
              <a:rPr lang="en-GB" sz="2400" b="1" dirty="0">
                <a:solidFill>
                  <a:schemeClr val="bg1"/>
                </a:solidFill>
              </a:rPr>
              <a:t>What are the advantages of an external consultant over an internal consultant:</a:t>
            </a:r>
          </a:p>
          <a:p>
            <a:pPr lvl="1"/>
            <a:r>
              <a:rPr lang="en-GB" sz="2000" dirty="0">
                <a:solidFill>
                  <a:schemeClr val="bg1"/>
                </a:solidFill>
              </a:rPr>
              <a:t>Fresh perspective</a:t>
            </a:r>
          </a:p>
          <a:p>
            <a:pPr lvl="1"/>
            <a:r>
              <a:rPr lang="en-GB" sz="2000" dirty="0">
                <a:solidFill>
                  <a:schemeClr val="bg1"/>
                </a:solidFill>
              </a:rPr>
              <a:t>Objectivity</a:t>
            </a:r>
          </a:p>
          <a:p>
            <a:pPr lvl="1"/>
            <a:r>
              <a:rPr lang="en-GB" sz="2000" dirty="0">
                <a:solidFill>
                  <a:schemeClr val="bg1"/>
                </a:solidFill>
              </a:rPr>
              <a:t>Specialism</a:t>
            </a:r>
          </a:p>
          <a:p>
            <a:pPr lvl="1"/>
            <a:endParaRPr lang="en-GB" sz="2000" dirty="0">
              <a:solidFill>
                <a:schemeClr val="bg1"/>
              </a:solidFill>
            </a:endParaRPr>
          </a:p>
          <a:p>
            <a:pPr marL="457200" lvl="1" indent="0">
              <a:buFont typeface="Arial" panose="020B0604020202020204" pitchFamily="34" charset="0"/>
              <a:buNone/>
            </a:pPr>
            <a:endParaRPr lang="en-GB" sz="2000" dirty="0">
              <a:solidFill>
                <a:schemeClr val="bg1"/>
              </a:solidFill>
            </a:endParaRPr>
          </a:p>
          <a:p>
            <a:pPr lvl="1"/>
            <a:endParaRPr lang="en-GB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6724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52BDEF-84D9-66D7-3444-DFEECEB801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FC20FF-FAD2-D7E8-6B22-F88A4643D1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0823" y="1389618"/>
            <a:ext cx="8058149" cy="4078764"/>
          </a:xfrm>
        </p:spPr>
        <p:txBody>
          <a:bodyPr/>
          <a:lstStyle/>
          <a:p>
            <a:r>
              <a:rPr lang="en-GB" sz="3200" b="1" dirty="0"/>
              <a:t>Next 4 Lectures:</a:t>
            </a:r>
            <a:br>
              <a:rPr lang="en-GB" sz="3200" b="1" dirty="0"/>
            </a:br>
            <a:br>
              <a:rPr lang="en-GB" sz="2800" dirty="0"/>
            </a:br>
            <a:endParaRPr lang="en-GB" sz="2000" dirty="0"/>
          </a:p>
        </p:txBody>
      </p:sp>
      <p:sp>
        <p:nvSpPr>
          <p:cNvPr id="3" name="Content Placeholder 5">
            <a:extLst>
              <a:ext uri="{FF2B5EF4-FFF2-40B4-BE49-F238E27FC236}">
                <a16:creationId xmlns:a16="http://schemas.microsoft.com/office/drawing/2014/main" id="{83F549E0-C52D-2C52-9236-967919DE723F}"/>
              </a:ext>
            </a:extLst>
          </p:cNvPr>
          <p:cNvSpPr txBox="1">
            <a:spLocks/>
          </p:cNvSpPr>
          <p:nvPr/>
        </p:nvSpPr>
        <p:spPr>
          <a:xfrm>
            <a:off x="656134" y="2224910"/>
            <a:ext cx="8460828" cy="304704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14400" lvl="1" indent="-457200">
              <a:buFont typeface="Arial" panose="020B0604020202020204" pitchFamily="34" charset="0"/>
              <a:buAutoNum type="arabicPeriod"/>
            </a:pPr>
            <a:r>
              <a:rPr lang="en-GB" sz="2000" b="1" dirty="0">
                <a:solidFill>
                  <a:schemeClr val="bg1"/>
                </a:solidFill>
              </a:rPr>
              <a:t>Diagnosis</a:t>
            </a:r>
            <a:r>
              <a:rPr lang="en-GB" sz="2000" dirty="0">
                <a:solidFill>
                  <a:schemeClr val="bg1"/>
                </a:solidFill>
              </a:rPr>
              <a:t> – Today: Diagnosing Organisational Issues</a:t>
            </a:r>
          </a:p>
          <a:p>
            <a:pPr marL="914400" lvl="1" indent="-457200">
              <a:buFont typeface="Arial" panose="020B0604020202020204" pitchFamily="34" charset="0"/>
              <a:buAutoNum type="arabicPeriod"/>
            </a:pPr>
            <a:endParaRPr lang="en-GB" sz="2000" dirty="0">
              <a:solidFill>
                <a:schemeClr val="bg1"/>
              </a:solidFill>
            </a:endParaRPr>
          </a:p>
          <a:p>
            <a:pPr marL="914400" lvl="1" indent="-457200">
              <a:buFont typeface="Arial" panose="020B0604020202020204" pitchFamily="34" charset="0"/>
              <a:buAutoNum type="arabicPeriod"/>
            </a:pPr>
            <a:r>
              <a:rPr lang="en-GB" sz="2000" b="1" dirty="0">
                <a:solidFill>
                  <a:schemeClr val="bg1"/>
                </a:solidFill>
              </a:rPr>
              <a:t>Planning</a:t>
            </a:r>
            <a:r>
              <a:rPr lang="en-GB" sz="2000" dirty="0">
                <a:solidFill>
                  <a:schemeClr val="bg1"/>
                </a:solidFill>
              </a:rPr>
              <a:t> – Strategic Planning &amp; Stakeholder Communication</a:t>
            </a:r>
          </a:p>
          <a:p>
            <a:pPr marL="914400" lvl="1" indent="-457200">
              <a:buFont typeface="Arial" panose="020B0604020202020204" pitchFamily="34" charset="0"/>
              <a:buAutoNum type="arabicPeriod"/>
            </a:pPr>
            <a:endParaRPr lang="en-GB" sz="2000" dirty="0">
              <a:solidFill>
                <a:schemeClr val="bg1"/>
              </a:solidFill>
            </a:endParaRPr>
          </a:p>
          <a:p>
            <a:pPr marL="914400" lvl="1" indent="-457200">
              <a:buFont typeface="Arial" panose="020B0604020202020204" pitchFamily="34" charset="0"/>
              <a:buAutoNum type="arabicPeriod"/>
            </a:pPr>
            <a:r>
              <a:rPr lang="en-GB" sz="2000" b="1" dirty="0">
                <a:solidFill>
                  <a:schemeClr val="bg1"/>
                </a:solidFill>
              </a:rPr>
              <a:t>Implementation</a:t>
            </a:r>
            <a:r>
              <a:rPr lang="en-GB" sz="2000" dirty="0">
                <a:solidFill>
                  <a:schemeClr val="bg1"/>
                </a:solidFill>
              </a:rPr>
              <a:t> – Implementing Change &amp; Change Management</a:t>
            </a:r>
          </a:p>
          <a:p>
            <a:pPr marL="914400" lvl="1" indent="-457200">
              <a:buFont typeface="Arial" panose="020B0604020202020204" pitchFamily="34" charset="0"/>
              <a:buAutoNum type="arabicPeriod"/>
            </a:pPr>
            <a:endParaRPr lang="en-GB" sz="2000" dirty="0">
              <a:solidFill>
                <a:schemeClr val="bg1"/>
              </a:solidFill>
            </a:endParaRPr>
          </a:p>
          <a:p>
            <a:pPr marL="914400" lvl="1" indent="-457200">
              <a:buFont typeface="Arial" panose="020B0604020202020204" pitchFamily="34" charset="0"/>
              <a:buAutoNum type="arabicPeriod"/>
            </a:pPr>
            <a:r>
              <a:rPr lang="en-GB" sz="2000" b="1" dirty="0">
                <a:solidFill>
                  <a:schemeClr val="bg1"/>
                </a:solidFill>
              </a:rPr>
              <a:t>Evaluation</a:t>
            </a:r>
            <a:r>
              <a:rPr lang="en-GB" sz="2000" dirty="0">
                <a:solidFill>
                  <a:schemeClr val="bg1"/>
                </a:solidFill>
              </a:rPr>
              <a:t> – Evaluation &amp; 360 Monitoring</a:t>
            </a:r>
          </a:p>
          <a:p>
            <a:pPr marL="457200" lvl="1" indent="0">
              <a:buNone/>
            </a:pPr>
            <a:endParaRPr lang="en-GB" sz="2000" dirty="0">
              <a:solidFill>
                <a:schemeClr val="bg1"/>
              </a:solidFill>
            </a:endParaRPr>
          </a:p>
          <a:p>
            <a:pPr marL="457200" lvl="1" indent="0">
              <a:buNone/>
            </a:pPr>
            <a:r>
              <a:rPr lang="en-GB" sz="2000" i="1" dirty="0">
                <a:solidFill>
                  <a:schemeClr val="bg1"/>
                </a:solidFill>
              </a:rPr>
              <a:t>Followed by ‘Ethics and other considerations’</a:t>
            </a:r>
          </a:p>
          <a:p>
            <a:pPr lvl="1"/>
            <a:endParaRPr lang="en-GB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9493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0B16DD-C1AB-BA97-151E-4769846B74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23F8961A-7C7F-A445-0F19-646A0757080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898596"/>
              </p:ext>
            </p:extLst>
          </p:nvPr>
        </p:nvGraphicFramePr>
        <p:xfrm>
          <a:off x="349087" y="1331638"/>
          <a:ext cx="8445825" cy="5149873"/>
        </p:xfrm>
        <a:graphic>
          <a:graphicData uri="http://schemas.openxmlformats.org/drawingml/2006/table">
            <a:tbl>
              <a:tblPr/>
              <a:tblGrid>
                <a:gridCol w="2815275">
                  <a:extLst>
                    <a:ext uri="{9D8B030D-6E8A-4147-A177-3AD203B41FA5}">
                      <a16:colId xmlns:a16="http://schemas.microsoft.com/office/drawing/2014/main" val="1146210437"/>
                    </a:ext>
                  </a:extLst>
                </a:gridCol>
                <a:gridCol w="2815275">
                  <a:extLst>
                    <a:ext uri="{9D8B030D-6E8A-4147-A177-3AD203B41FA5}">
                      <a16:colId xmlns:a16="http://schemas.microsoft.com/office/drawing/2014/main" val="3566723364"/>
                    </a:ext>
                  </a:extLst>
                </a:gridCol>
                <a:gridCol w="2815275">
                  <a:extLst>
                    <a:ext uri="{9D8B030D-6E8A-4147-A177-3AD203B41FA5}">
                      <a16:colId xmlns:a16="http://schemas.microsoft.com/office/drawing/2014/main" val="2047869089"/>
                    </a:ext>
                  </a:extLst>
                </a:gridCol>
              </a:tblGrid>
              <a:tr h="261963">
                <a:tc>
                  <a:txBody>
                    <a:bodyPr/>
                    <a:lstStyle/>
                    <a:p>
                      <a:r>
                        <a:rPr lang="en-GB" sz="1600" b="1" dirty="0"/>
                        <a:t>Model / Tool / Framework</a:t>
                      </a:r>
                      <a:endParaRPr lang="en-GB" sz="1600" dirty="0"/>
                    </a:p>
                  </a:txBody>
                  <a:tcPr marL="36876" marR="36876" marT="18438" marB="184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1" dirty="0"/>
                        <a:t>Primary Topic / Purpose</a:t>
                      </a:r>
                      <a:endParaRPr lang="en-GB" sz="1600" dirty="0"/>
                    </a:p>
                  </a:txBody>
                  <a:tcPr marL="36876" marR="36876" marT="18438" marB="184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1" dirty="0"/>
                        <a:t>Key Use</a:t>
                      </a:r>
                      <a:endParaRPr lang="en-GB" sz="1600" dirty="0"/>
                    </a:p>
                  </a:txBody>
                  <a:tcPr marL="36876" marR="36876" marT="18438" marB="184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2979094"/>
                  </a:ext>
                </a:extLst>
              </a:tr>
              <a:tr h="479969">
                <a:tc>
                  <a:txBody>
                    <a:bodyPr/>
                    <a:lstStyle/>
                    <a:p>
                      <a:r>
                        <a:rPr lang="en-GB" sz="1400" b="1" dirty="0"/>
                        <a:t>5 Whys</a:t>
                      </a:r>
                      <a:endParaRPr lang="en-GB" sz="1400" dirty="0"/>
                    </a:p>
                  </a:txBody>
                  <a:tcPr marL="36876" marR="36876" marT="18438" marB="184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Diagnosis</a:t>
                      </a:r>
                    </a:p>
                  </a:txBody>
                  <a:tcPr marL="36876" marR="36876" marT="18438" marB="184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Root cause analysis of simple or isolated issues</a:t>
                      </a:r>
                    </a:p>
                  </a:txBody>
                  <a:tcPr marL="36876" marR="36876" marT="18438" marB="184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99243828"/>
                  </a:ext>
                </a:extLst>
              </a:tr>
              <a:tr h="479969">
                <a:tc>
                  <a:txBody>
                    <a:bodyPr/>
                    <a:lstStyle/>
                    <a:p>
                      <a:r>
                        <a:rPr lang="en-GB" sz="1400" b="1"/>
                        <a:t>McKinsey 7S</a:t>
                      </a:r>
                      <a:endParaRPr lang="en-GB" sz="1400"/>
                    </a:p>
                  </a:txBody>
                  <a:tcPr marL="36876" marR="36876" marT="18438" marB="184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Diagnosis &amp; Strategic Planning</a:t>
                      </a:r>
                    </a:p>
                  </a:txBody>
                  <a:tcPr marL="36876" marR="36876" marT="18438" marB="184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/>
                        <a:t>Internal alignment across structure, systems, etc.</a:t>
                      </a:r>
                    </a:p>
                  </a:txBody>
                  <a:tcPr marL="36876" marR="36876" marT="18438" marB="184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9876792"/>
                  </a:ext>
                </a:extLst>
              </a:tr>
              <a:tr h="479969">
                <a:tc>
                  <a:txBody>
                    <a:bodyPr/>
                    <a:lstStyle/>
                    <a:p>
                      <a:r>
                        <a:rPr lang="en-GB" sz="1400" b="1" dirty="0"/>
                        <a:t>Star Model</a:t>
                      </a:r>
                      <a:endParaRPr lang="en-GB" sz="1400" dirty="0"/>
                    </a:p>
                  </a:txBody>
                  <a:tcPr marL="36876" marR="36876" marT="18438" marB="184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Diagnosis &amp; Strategic Planning</a:t>
                      </a:r>
                    </a:p>
                  </a:txBody>
                  <a:tcPr marL="36876" marR="36876" marT="18438" marB="184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/>
                        <a:t>Organisational design &amp; interdependent levers</a:t>
                      </a:r>
                    </a:p>
                  </a:txBody>
                  <a:tcPr marL="36876" marR="36876" marT="18438" marB="184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2023119"/>
                  </a:ext>
                </a:extLst>
              </a:tr>
              <a:tr h="479969">
                <a:tc>
                  <a:txBody>
                    <a:bodyPr/>
                    <a:lstStyle/>
                    <a:p>
                      <a:r>
                        <a:rPr lang="en-GB" sz="1400" b="1" dirty="0"/>
                        <a:t>SWOT</a:t>
                      </a:r>
                      <a:endParaRPr lang="en-GB" sz="1400" dirty="0"/>
                    </a:p>
                  </a:txBody>
                  <a:tcPr marL="36876" marR="36876" marT="18438" marB="184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Strategic Planning</a:t>
                      </a:r>
                    </a:p>
                  </a:txBody>
                  <a:tcPr marL="36876" marR="36876" marT="18438" marB="184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Assessing internal strengths/weaknesses + context</a:t>
                      </a:r>
                    </a:p>
                  </a:txBody>
                  <a:tcPr marL="36876" marR="36876" marT="18438" marB="184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7974992"/>
                  </a:ext>
                </a:extLst>
              </a:tr>
              <a:tr h="274368">
                <a:tc>
                  <a:txBody>
                    <a:bodyPr/>
                    <a:lstStyle/>
                    <a:p>
                      <a:r>
                        <a:rPr lang="en-GB" sz="1400" b="1"/>
                        <a:t>TOWS</a:t>
                      </a:r>
                      <a:endParaRPr lang="en-GB" sz="1400"/>
                    </a:p>
                  </a:txBody>
                  <a:tcPr marL="36876" marR="36876" marT="18438" marB="184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Strategic Planning</a:t>
                      </a:r>
                    </a:p>
                  </a:txBody>
                  <a:tcPr marL="36876" marR="36876" marT="18438" marB="184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/>
                        <a:t>Strategy formulation from SWOT output</a:t>
                      </a:r>
                    </a:p>
                  </a:txBody>
                  <a:tcPr marL="36876" marR="36876" marT="18438" marB="184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7530110"/>
                  </a:ext>
                </a:extLst>
              </a:tr>
              <a:tr h="274368">
                <a:tc>
                  <a:txBody>
                    <a:bodyPr/>
                    <a:lstStyle/>
                    <a:p>
                      <a:r>
                        <a:rPr lang="en-GB" sz="1400" b="1"/>
                        <a:t>PESTLE / STEEPLED</a:t>
                      </a:r>
                      <a:endParaRPr lang="en-GB" sz="1400"/>
                    </a:p>
                  </a:txBody>
                  <a:tcPr marL="36876" marR="36876" marT="18438" marB="184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Strategic Planning</a:t>
                      </a:r>
                    </a:p>
                  </a:txBody>
                  <a:tcPr marL="36876" marR="36876" marT="18438" marB="184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/>
                        <a:t>Analysing external macro-environment</a:t>
                      </a:r>
                    </a:p>
                  </a:txBody>
                  <a:tcPr marL="36876" marR="36876" marT="18438" marB="184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37649625"/>
                  </a:ext>
                </a:extLst>
              </a:tr>
              <a:tr h="274368">
                <a:tc>
                  <a:txBody>
                    <a:bodyPr/>
                    <a:lstStyle/>
                    <a:p>
                      <a:r>
                        <a:rPr lang="en-GB" sz="1400" b="1"/>
                        <a:t>Six Sigma (DMAIC)</a:t>
                      </a:r>
                      <a:endParaRPr lang="en-GB" sz="1400"/>
                    </a:p>
                  </a:txBody>
                  <a:tcPr marL="36876" marR="36876" marT="18438" marB="184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/>
                        <a:t>Diagnosis / Implementation</a:t>
                      </a:r>
                    </a:p>
                  </a:txBody>
                  <a:tcPr marL="36876" marR="36876" marT="18438" marB="184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/>
                        <a:t>Process improvement and efficiency</a:t>
                      </a:r>
                    </a:p>
                  </a:txBody>
                  <a:tcPr marL="36876" marR="36876" marT="18438" marB="184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8910354"/>
                  </a:ext>
                </a:extLst>
              </a:tr>
              <a:tr h="274368">
                <a:tc>
                  <a:txBody>
                    <a:bodyPr/>
                    <a:lstStyle/>
                    <a:p>
                      <a:r>
                        <a:rPr lang="en-GB" sz="1400" b="1" dirty="0"/>
                        <a:t>Force Field Analysis</a:t>
                      </a:r>
                      <a:endParaRPr lang="en-GB" sz="1400" dirty="0"/>
                    </a:p>
                  </a:txBody>
                  <a:tcPr marL="36876" marR="36876" marT="18438" marB="184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Change Management</a:t>
                      </a:r>
                    </a:p>
                  </a:txBody>
                  <a:tcPr marL="36876" marR="36876" marT="18438" marB="184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Mapping driving and restraining forces</a:t>
                      </a:r>
                    </a:p>
                  </a:txBody>
                  <a:tcPr marL="36876" marR="36876" marT="18438" marB="184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7012671"/>
                  </a:ext>
                </a:extLst>
              </a:tr>
              <a:tr h="274368">
                <a:tc>
                  <a:txBody>
                    <a:bodyPr/>
                    <a:lstStyle/>
                    <a:p>
                      <a:r>
                        <a:rPr lang="en-GB" sz="1400" b="1"/>
                        <a:t>Stakeholder Mapping</a:t>
                      </a:r>
                      <a:endParaRPr lang="en-GB" sz="1400"/>
                    </a:p>
                  </a:txBody>
                  <a:tcPr marL="36876" marR="36876" marT="18438" marB="184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Communication / Implementation</a:t>
                      </a:r>
                    </a:p>
                  </a:txBody>
                  <a:tcPr marL="36876" marR="36876" marT="18438" marB="184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/>
                        <a:t>Identifying and analysing key stakeholders</a:t>
                      </a:r>
                    </a:p>
                  </a:txBody>
                  <a:tcPr marL="36876" marR="36876" marT="18438" marB="184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7812194"/>
                  </a:ext>
                </a:extLst>
              </a:tr>
              <a:tr h="274368">
                <a:tc>
                  <a:txBody>
                    <a:bodyPr/>
                    <a:lstStyle/>
                    <a:p>
                      <a:r>
                        <a:rPr lang="en-GB" sz="1400" b="1"/>
                        <a:t>Kotter’s 8 Steps</a:t>
                      </a:r>
                      <a:endParaRPr lang="en-GB" sz="1400"/>
                    </a:p>
                  </a:txBody>
                  <a:tcPr marL="36876" marR="36876" marT="18438" marB="184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Change Management</a:t>
                      </a:r>
                    </a:p>
                  </a:txBody>
                  <a:tcPr marL="36876" marR="36876" marT="18438" marB="184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/>
                        <a:t>Structured model for leading change</a:t>
                      </a:r>
                    </a:p>
                  </a:txBody>
                  <a:tcPr marL="36876" marR="36876" marT="18438" marB="184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9888604"/>
                  </a:ext>
                </a:extLst>
              </a:tr>
              <a:tr h="274368">
                <a:tc>
                  <a:txBody>
                    <a:bodyPr/>
                    <a:lstStyle/>
                    <a:p>
                      <a:r>
                        <a:rPr lang="en-GB" sz="1400" b="1"/>
                        <a:t>Lewin’s Change Model</a:t>
                      </a:r>
                      <a:endParaRPr lang="en-GB" sz="1400"/>
                    </a:p>
                  </a:txBody>
                  <a:tcPr marL="36876" marR="36876" marT="18438" marB="184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Change Management</a:t>
                      </a:r>
                    </a:p>
                  </a:txBody>
                  <a:tcPr marL="36876" marR="36876" marT="18438" marB="184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/>
                        <a:t>Unfreeze–Change–Refreeze model</a:t>
                      </a:r>
                    </a:p>
                  </a:txBody>
                  <a:tcPr marL="36876" marR="36876" marT="18438" marB="184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7608593"/>
                  </a:ext>
                </a:extLst>
              </a:tr>
              <a:tr h="479969">
                <a:tc>
                  <a:txBody>
                    <a:bodyPr/>
                    <a:lstStyle/>
                    <a:p>
                      <a:r>
                        <a:rPr lang="en-GB" sz="1400" b="1"/>
                        <a:t>Balanced Scorecard</a:t>
                      </a:r>
                      <a:endParaRPr lang="en-GB" sz="1400"/>
                    </a:p>
                  </a:txBody>
                  <a:tcPr marL="36876" marR="36876" marT="18438" marB="184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Monitoring &amp; Evaluation</a:t>
                      </a:r>
                    </a:p>
                  </a:txBody>
                  <a:tcPr marL="36876" marR="36876" marT="18438" marB="184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/>
                        <a:t>Measuring performance across multiple dimensions</a:t>
                      </a:r>
                    </a:p>
                  </a:txBody>
                  <a:tcPr marL="36876" marR="36876" marT="18438" marB="184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9415127"/>
                  </a:ext>
                </a:extLst>
              </a:tr>
              <a:tr h="274368">
                <a:tc>
                  <a:txBody>
                    <a:bodyPr/>
                    <a:lstStyle/>
                    <a:p>
                      <a:r>
                        <a:rPr lang="en-GB" sz="1400" b="1"/>
                        <a:t>360 Feedback</a:t>
                      </a:r>
                      <a:endParaRPr lang="en-GB" sz="1400"/>
                    </a:p>
                  </a:txBody>
                  <a:tcPr marL="36876" marR="36876" marT="18438" marB="184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Evaluation / Ethics</a:t>
                      </a:r>
                    </a:p>
                  </a:txBody>
                  <a:tcPr marL="36876" marR="36876" marT="18438" marB="184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/>
                        <a:t>Multi-source performance appraisal</a:t>
                      </a:r>
                    </a:p>
                  </a:txBody>
                  <a:tcPr marL="36876" marR="36876" marT="18438" marB="184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18742224"/>
                  </a:ext>
                </a:extLst>
              </a:tr>
              <a:tr h="274368">
                <a:tc>
                  <a:txBody>
                    <a:bodyPr/>
                    <a:lstStyle/>
                    <a:p>
                      <a:r>
                        <a:rPr lang="en-GB" sz="1400" b="1" dirty="0"/>
                        <a:t>Ethical Decision Models</a:t>
                      </a:r>
                      <a:endParaRPr lang="en-GB" sz="1400" dirty="0"/>
                    </a:p>
                  </a:txBody>
                  <a:tcPr marL="36876" marR="36876" marT="18438" marB="184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Ethics</a:t>
                      </a:r>
                    </a:p>
                  </a:txBody>
                  <a:tcPr marL="36876" marR="36876" marT="18438" marB="184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Guiding ethical choices during consultancy</a:t>
                      </a:r>
                    </a:p>
                  </a:txBody>
                  <a:tcPr marL="36876" marR="36876" marT="18438" marB="184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9468179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485139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03AF91-0493-554D-A373-4651029A92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BE3BEE-8375-B186-5290-CB84670202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681037"/>
            <a:ext cx="7886700" cy="1009651"/>
          </a:xfrm>
        </p:spPr>
        <p:txBody>
          <a:bodyPr>
            <a:normAutofit/>
          </a:bodyPr>
          <a:lstStyle/>
          <a:p>
            <a:r>
              <a:rPr sz="4000" b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Types of </a:t>
            </a:r>
            <a:r>
              <a:rPr sz="4000" b="1" dirty="0" err="1">
                <a:solidFill>
                  <a:schemeClr val="accent1">
                    <a:lumMod val="75000"/>
                  </a:schemeClr>
                </a:solidFill>
                <a:latin typeface="+mn-lt"/>
              </a:rPr>
              <a:t>Organisational</a:t>
            </a:r>
            <a:r>
              <a:rPr sz="4000" b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 Problems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755CFAC9-211D-B959-E6EA-A4927D582BE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</p:spPr>
        <p:txBody>
          <a:bodyPr>
            <a:normAutofit/>
          </a:bodyPr>
          <a:lstStyle/>
          <a:p>
            <a:r>
              <a:rPr sz="2400" b="1" dirty="0"/>
              <a:t>Structural</a:t>
            </a:r>
            <a:r>
              <a:rPr sz="2400" dirty="0"/>
              <a:t>: e.g. unclear roles, siloed teams</a:t>
            </a:r>
          </a:p>
          <a:p>
            <a:r>
              <a:rPr sz="2400" b="1" dirty="0"/>
              <a:t>Cultural</a:t>
            </a:r>
            <a:r>
              <a:rPr sz="2400" dirty="0"/>
              <a:t>: e.g. toxic leadership, low trust</a:t>
            </a:r>
          </a:p>
          <a:p>
            <a:r>
              <a:rPr sz="2400" b="1" dirty="0"/>
              <a:t>Process</a:t>
            </a:r>
            <a:r>
              <a:rPr sz="2400" dirty="0"/>
              <a:t>: e.g. inefficient workflows, duplication</a:t>
            </a:r>
          </a:p>
          <a:p>
            <a:r>
              <a:rPr sz="2400" b="1" dirty="0"/>
              <a:t>People</a:t>
            </a:r>
            <a:r>
              <a:rPr sz="2400" dirty="0"/>
              <a:t>: e.g. low engagement, skills gaps</a:t>
            </a:r>
          </a:p>
          <a:p>
            <a:r>
              <a:rPr sz="2400" b="1" dirty="0"/>
              <a:t>External</a:t>
            </a:r>
            <a:r>
              <a:rPr sz="2400" dirty="0"/>
              <a:t>: e.g. regulation, market disruption</a:t>
            </a:r>
          </a:p>
        </p:txBody>
      </p:sp>
      <p:pic>
        <p:nvPicPr>
          <p:cNvPr id="6" name="Picture 5" descr="Multi-colored sticky notes on a whiteboard">
            <a:extLst>
              <a:ext uri="{FF2B5EF4-FFF2-40B4-BE49-F238E27FC236}">
                <a16:creationId xmlns:a16="http://schemas.microsoft.com/office/drawing/2014/main" id="{0D0BC081-D43F-F4AB-2A3B-39A19538C79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8395" r="12282" b="-1"/>
          <a:stretch/>
        </p:blipFill>
        <p:spPr>
          <a:xfrm>
            <a:off x="5156508" y="1825625"/>
            <a:ext cx="3178599" cy="357657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6229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D12632-4396-CCC7-2973-45FB475CBA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FD04D5-E9BC-9442-E72D-35F131731A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681037"/>
            <a:ext cx="7886700" cy="1009651"/>
          </a:xfrm>
        </p:spPr>
        <p:txBody>
          <a:bodyPr>
            <a:normAutofit/>
          </a:bodyPr>
          <a:lstStyle/>
          <a:p>
            <a:r>
              <a:rPr lang="en-GB" sz="4000" b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GROUP ACTIVITY (20 mins):-</a:t>
            </a:r>
            <a:endParaRPr sz="4000" b="1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7576E5FD-2E93-AE1C-B4A1-383CEC080E5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687513"/>
            <a:ext cx="851535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b="1" dirty="0"/>
              <a:t>List as many organisational problems as you can.</a:t>
            </a:r>
            <a:br>
              <a:rPr lang="en-GB" sz="2400" b="1" dirty="0"/>
            </a:br>
            <a:br>
              <a:rPr lang="en-GB" sz="2400" b="1" dirty="0"/>
            </a:br>
            <a:r>
              <a:rPr lang="en-GB" sz="2400" i="1" dirty="0"/>
              <a:t>Try and be specific, for example not just poor sales, but poor sales due to weak/ineffective sales training.</a:t>
            </a:r>
            <a:br>
              <a:rPr lang="en-GB" sz="2400" dirty="0"/>
            </a:br>
            <a:br>
              <a:rPr lang="en-GB" sz="2400" dirty="0"/>
            </a:br>
            <a:r>
              <a:rPr lang="en-GB" sz="2400" dirty="0"/>
              <a:t>Categorise each of your issues into one of the following if you can:</a:t>
            </a:r>
            <a:br>
              <a:rPr lang="en-GB" sz="2400" dirty="0"/>
            </a:br>
            <a:r>
              <a:rPr lang="en-GB" sz="2400" dirty="0"/>
              <a:t>- Structural</a:t>
            </a:r>
            <a:br>
              <a:rPr lang="en-GB" sz="2400" dirty="0"/>
            </a:br>
            <a:r>
              <a:rPr lang="en-GB" sz="2400" dirty="0"/>
              <a:t>- Cultural</a:t>
            </a:r>
            <a:br>
              <a:rPr lang="en-GB" sz="2400" dirty="0"/>
            </a:br>
            <a:r>
              <a:rPr lang="en-GB" sz="2400" dirty="0"/>
              <a:t>- Process</a:t>
            </a:r>
            <a:br>
              <a:rPr lang="en-GB" sz="2400" dirty="0"/>
            </a:br>
            <a:r>
              <a:rPr lang="en-GB" sz="2400" dirty="0"/>
              <a:t>- People</a:t>
            </a:r>
            <a:br>
              <a:rPr lang="en-GB" sz="2400" dirty="0"/>
            </a:br>
            <a:r>
              <a:rPr lang="en-GB" sz="2400" dirty="0"/>
              <a:t>- External</a:t>
            </a:r>
            <a:endParaRPr sz="2400" dirty="0"/>
          </a:p>
        </p:txBody>
      </p:sp>
    </p:spTree>
    <p:extLst>
      <p:ext uri="{BB962C8B-B14F-4D97-AF65-F5344CB8AC3E}">
        <p14:creationId xmlns:p14="http://schemas.microsoft.com/office/powerpoint/2010/main" val="2407069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6C1522-24E2-499F-E195-915518ED62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BF40795-A27C-8C89-811B-FA8FBC4522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214" y="772885"/>
            <a:ext cx="8839572" cy="4689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88147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864585"/>
          </a:xfrm>
        </p:spPr>
        <p:txBody>
          <a:bodyPr>
            <a:normAutofit/>
          </a:bodyPr>
          <a:lstStyle/>
          <a:p>
            <a:r>
              <a:rPr lang="en-GB" b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Why Diagnose?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506CC6E-95C4-18AD-2D4F-C456D8A3B355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628650" y="1373680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366899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7126396" cy="530225"/>
          </a:xfrm>
        </p:spPr>
        <p:txBody>
          <a:bodyPr anchor="b">
            <a:normAutofit fontScale="90000"/>
          </a:bodyPr>
          <a:lstStyle/>
          <a:p>
            <a:r>
              <a:rPr b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The Diagnostic Process (Overview)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551BBE46-5201-0277-A1F4-0797CBE01AF3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734684" y="992187"/>
          <a:ext cx="7778695" cy="48736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872972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05D522-B6FA-C2F1-B9B8-B2613CA3DD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FF846B2-E8C3-B0FF-BA7A-B9AF66C73A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171" y="183297"/>
            <a:ext cx="8795657" cy="486269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72A5941-0882-C213-4E13-B3231DED16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4567" y="5307724"/>
            <a:ext cx="7886700" cy="638706"/>
          </a:xfrm>
        </p:spPr>
        <p:txBody>
          <a:bodyPr anchor="b">
            <a:normAutofit fontScale="90000"/>
          </a:bodyPr>
          <a:lstStyle/>
          <a:p>
            <a:pPr algn="r"/>
            <a:r>
              <a:rPr lang="en-GB" sz="3200" b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… and don’t forget secondary data: docs, reports, news, previous consultancy, etc.</a:t>
            </a:r>
          </a:p>
        </p:txBody>
      </p:sp>
    </p:spTree>
    <p:extLst>
      <p:ext uri="{BB962C8B-B14F-4D97-AF65-F5344CB8AC3E}">
        <p14:creationId xmlns:p14="http://schemas.microsoft.com/office/powerpoint/2010/main" val="12136624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845818-0037-E867-B8C9-FFD671A39B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3D5240C-8339-3CE0-0C91-B8E98D966D9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1443" r="11573"/>
          <a:stretch/>
        </p:blipFill>
        <p:spPr>
          <a:xfrm>
            <a:off x="599089" y="95516"/>
            <a:ext cx="7851227" cy="5796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44942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C0A00A-33F9-E0FE-7710-E725C9ACA5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76914CC-BAF5-B265-5A06-FC8E644A8D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6271" y="609600"/>
            <a:ext cx="8111457" cy="4823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63035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A115E8-C0B5-4FE6-0FA4-81B42A9B2C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36B1F13-15C7-5040-05FE-8BA82611C3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610" y="696686"/>
            <a:ext cx="8590780" cy="4630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99527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64460B-7624-9E1C-DA87-8EDD5215B6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5E7D9DD-2A1A-DF70-BCEA-74EEC4A1FF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378" y="609600"/>
            <a:ext cx="8503243" cy="4685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781515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3AB18E-70D4-35C3-4A90-52C51F0A0B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8EE2FD12-FCA0-DED5-634C-33E153B02D44}"/>
              </a:ext>
            </a:extLst>
          </p:cNvPr>
          <p:cNvGrpSpPr/>
          <p:nvPr/>
        </p:nvGrpSpPr>
        <p:grpSpPr>
          <a:xfrm>
            <a:off x="445585" y="77022"/>
            <a:ext cx="7886700" cy="5493461"/>
            <a:chOff x="445585" y="77022"/>
            <a:chExt cx="8698412" cy="5934897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9044CE82-207B-FB4A-4AB0-5C9CD0912AC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45585" y="77022"/>
              <a:ext cx="8698412" cy="5934897"/>
            </a:xfrm>
            <a:prstGeom prst="rect">
              <a:avLst/>
            </a:prstGeom>
          </p:spPr>
        </p:pic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D6A376FC-C365-5E8D-6126-8180B591D1E5}"/>
                </a:ext>
              </a:extLst>
            </p:cNvPr>
            <p:cNvSpPr/>
            <p:nvPr/>
          </p:nvSpPr>
          <p:spPr>
            <a:xfrm>
              <a:off x="777766" y="189186"/>
              <a:ext cx="3552496" cy="192339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" name="Title 1">
            <a:extLst>
              <a:ext uri="{FF2B5EF4-FFF2-40B4-BE49-F238E27FC236}">
                <a16:creationId xmlns:a16="http://schemas.microsoft.com/office/drawing/2014/main" id="{FAC001DF-7D01-FC79-16FC-B97D7822AC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0532" y="951186"/>
            <a:ext cx="7886700" cy="830628"/>
          </a:xfrm>
        </p:spPr>
        <p:txBody>
          <a:bodyPr anchor="b">
            <a:normAutofit/>
          </a:bodyPr>
          <a:lstStyle/>
          <a:p>
            <a:r>
              <a:rPr lang="en-GB" sz="3200" b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Secondary Sources:</a:t>
            </a:r>
          </a:p>
        </p:txBody>
      </p:sp>
    </p:spTree>
    <p:extLst>
      <p:ext uri="{BB962C8B-B14F-4D97-AF65-F5344CB8AC3E}">
        <p14:creationId xmlns:p14="http://schemas.microsoft.com/office/powerpoint/2010/main" val="17500155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830628"/>
          </a:xfrm>
        </p:spPr>
        <p:txBody>
          <a:bodyPr anchor="b">
            <a:normAutofit/>
          </a:bodyPr>
          <a:lstStyle/>
          <a:p>
            <a:r>
              <a:rPr lang="en-GB" sz="3200" b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Information Collection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184498"/>
            <a:ext cx="2853104" cy="2515148"/>
          </a:xfrm>
        </p:spPr>
        <p:txBody>
          <a:bodyPr/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b="1" dirty="0"/>
              <a:t>Triangulation</a:t>
            </a:r>
            <a:r>
              <a:rPr lang="en-GB" b="1" dirty="0"/>
              <a:t>:</a:t>
            </a:r>
            <a:r>
              <a:rPr b="1" dirty="0"/>
              <a:t> </a:t>
            </a:r>
            <a:r>
              <a:rPr dirty="0"/>
              <a:t>multiple methods increase </a:t>
            </a:r>
            <a:r>
              <a:rPr lang="en-GB" dirty="0"/>
              <a:t>depth and </a:t>
            </a:r>
            <a:r>
              <a:rPr dirty="0"/>
              <a:t>validity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b="1" dirty="0">
                <a:solidFill>
                  <a:schemeClr val="accent2">
                    <a:lumMod val="50000"/>
                  </a:schemeClr>
                </a:solidFill>
              </a:rPr>
              <a:t>REMEMBER: </a:t>
            </a:r>
            <a:r>
              <a:rPr dirty="0">
                <a:solidFill>
                  <a:schemeClr val="accent2">
                    <a:lumMod val="50000"/>
                  </a:schemeClr>
                </a:solidFill>
              </a:rPr>
              <a:t>Ethics: </a:t>
            </a:r>
            <a:r>
              <a:rPr i="1" dirty="0">
                <a:solidFill>
                  <a:schemeClr val="accent2">
                    <a:lumMod val="50000"/>
                  </a:schemeClr>
                </a:solidFill>
              </a:rPr>
              <a:t>Consent, confidentiality, transparency</a:t>
            </a:r>
          </a:p>
        </p:txBody>
      </p:sp>
      <p:pic>
        <p:nvPicPr>
          <p:cNvPr id="5" name="Picture 4" descr="A diagram of a diagram&#10;&#10;AI-generated content may be incorrect.">
            <a:extLst>
              <a:ext uri="{FF2B5EF4-FFF2-40B4-BE49-F238E27FC236}">
                <a16:creationId xmlns:a16="http://schemas.microsoft.com/office/drawing/2014/main" id="{B7F9864E-F6FD-267E-374C-540C8E2AF9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6875" t="13946" r="9231" b="10811"/>
          <a:stretch/>
        </p:blipFill>
        <p:spPr>
          <a:xfrm>
            <a:off x="3715431" y="1689740"/>
            <a:ext cx="5064747" cy="3157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5E348C0-22DE-21FF-1C93-5640282824FC}"/>
              </a:ext>
            </a:extLst>
          </p:cNvPr>
          <p:cNvSpPr txBox="1"/>
          <p:nvPr/>
        </p:nvSpPr>
        <p:spPr>
          <a:xfrm>
            <a:off x="0" y="6607351"/>
            <a:ext cx="91440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3" tooltip="https://gijn.org/es/articulos/como-usar-la-tecnica-de-triangulacion-para-encontrar-mas-fuentes/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4" tooltip="https://creativecommons.org/licenses/by-nd/3.0/"/>
              </a:rPr>
              <a:t>CC BY-ND</a:t>
            </a:r>
            <a:endParaRPr lang="en-GB" sz="900"/>
          </a:p>
        </p:txBody>
      </p:sp>
    </p:spTree>
    <p:extLst>
      <p:ext uri="{BB962C8B-B14F-4D97-AF65-F5344CB8AC3E}">
        <p14:creationId xmlns:p14="http://schemas.microsoft.com/office/powerpoint/2010/main" val="7529981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EF6EA2-7DF6-3126-9A62-21FF8F9F57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89595A-0CE8-40F6-7FBA-513989C810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6899" y="3578895"/>
            <a:ext cx="7670203" cy="1377019"/>
          </a:xfrm>
        </p:spPr>
        <p:txBody>
          <a:bodyPr vert="horz" lIns="68580" tIns="34290" rIns="68580" bIns="34290" rtlCol="0" anchor="b">
            <a:normAutofit fontScale="90000"/>
          </a:bodyPr>
          <a:lstStyle/>
          <a:p>
            <a:pPr algn="ctr" defTabSz="685800"/>
            <a:br>
              <a:rPr lang="en-US" sz="4950" b="1" i="1" dirty="0">
                <a:solidFill>
                  <a:srgbClr val="002060"/>
                </a:solidFill>
                <a:latin typeface="+mn-lt"/>
                <a:cs typeface="+mj-cs"/>
              </a:rPr>
            </a:br>
            <a:r>
              <a:rPr lang="en-US" sz="4950" b="1" i="1" dirty="0">
                <a:solidFill>
                  <a:srgbClr val="002060"/>
                </a:solidFill>
                <a:latin typeface="+mn-lt"/>
                <a:cs typeface="+mj-cs"/>
              </a:rPr>
              <a:t>Take a break…</a:t>
            </a:r>
          </a:p>
        </p:txBody>
      </p:sp>
      <p:pic>
        <p:nvPicPr>
          <p:cNvPr id="10" name="Picture 9" descr="A group of chocolate bars and foil wrapped candy&#10;&#10;Description automatically generated">
            <a:extLst>
              <a:ext uri="{FF2B5EF4-FFF2-40B4-BE49-F238E27FC236}">
                <a16:creationId xmlns:a16="http://schemas.microsoft.com/office/drawing/2014/main" id="{112FE1C1-7138-D33A-9330-81580BB86F3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1493" b="14165"/>
          <a:stretch/>
        </p:blipFill>
        <p:spPr>
          <a:xfrm>
            <a:off x="16" y="0"/>
            <a:ext cx="9143984" cy="3309431"/>
          </a:xfrm>
          <a:custGeom>
            <a:avLst/>
            <a:gdLst/>
            <a:ahLst/>
            <a:cxnLst/>
            <a:rect l="l" t="t" r="r" b="b"/>
            <a:pathLst>
              <a:path w="12191999" h="5886533">
                <a:moveTo>
                  <a:pt x="4721173" y="4907914"/>
                </a:moveTo>
                <a:lnTo>
                  <a:pt x="4722109" y="4908125"/>
                </a:lnTo>
                <a:cubicBezTo>
                  <a:pt x="4721143" y="4908767"/>
                  <a:pt x="4718263" y="4909373"/>
                  <a:pt x="4717199" y="4909396"/>
                </a:cubicBezTo>
                <a:close/>
                <a:moveTo>
                  <a:pt x="0" y="0"/>
                </a:moveTo>
                <a:lnTo>
                  <a:pt x="12191999" y="0"/>
                </a:lnTo>
                <a:lnTo>
                  <a:pt x="12191999" y="5751311"/>
                </a:lnTo>
                <a:lnTo>
                  <a:pt x="12140860" y="5770509"/>
                </a:lnTo>
                <a:cubicBezTo>
                  <a:pt x="12126656" y="5772723"/>
                  <a:pt x="12093589" y="5827925"/>
                  <a:pt x="12080161" y="5826358"/>
                </a:cubicBezTo>
                <a:cubicBezTo>
                  <a:pt x="11978188" y="5850511"/>
                  <a:pt x="11967361" y="5873564"/>
                  <a:pt x="11917885" y="5861578"/>
                </a:cubicBezTo>
                <a:cubicBezTo>
                  <a:pt x="11872779" y="5859863"/>
                  <a:pt x="11928861" y="5896778"/>
                  <a:pt x="11894610" y="5883738"/>
                </a:cubicBezTo>
                <a:cubicBezTo>
                  <a:pt x="11860359" y="5870698"/>
                  <a:pt x="11736091" y="5807232"/>
                  <a:pt x="11712379" y="5783337"/>
                </a:cubicBezTo>
                <a:cubicBezTo>
                  <a:pt x="11688667" y="5759442"/>
                  <a:pt x="11627912" y="5782933"/>
                  <a:pt x="11585366" y="5740371"/>
                </a:cubicBezTo>
                <a:lnTo>
                  <a:pt x="11516470" y="5663679"/>
                </a:lnTo>
                <a:cubicBezTo>
                  <a:pt x="11468274" y="5661847"/>
                  <a:pt x="11507335" y="5626593"/>
                  <a:pt x="11462692" y="5610127"/>
                </a:cubicBezTo>
                <a:cubicBezTo>
                  <a:pt x="11417567" y="5608500"/>
                  <a:pt x="11408021" y="5556613"/>
                  <a:pt x="11369712" y="5548654"/>
                </a:cubicBezTo>
                <a:cubicBezTo>
                  <a:pt x="11354317" y="5554704"/>
                  <a:pt x="11288328" y="5499810"/>
                  <a:pt x="11273969" y="5488986"/>
                </a:cubicBezTo>
                <a:cubicBezTo>
                  <a:pt x="11231913" y="5490378"/>
                  <a:pt x="11221973" y="5480544"/>
                  <a:pt x="11195084" y="5467967"/>
                </a:cubicBezTo>
                <a:cubicBezTo>
                  <a:pt x="11164086" y="5497749"/>
                  <a:pt x="11171649" y="5471790"/>
                  <a:pt x="11143408" y="5468614"/>
                </a:cubicBezTo>
                <a:cubicBezTo>
                  <a:pt x="11125906" y="5464975"/>
                  <a:pt x="11102603" y="5460835"/>
                  <a:pt x="11085935" y="5459365"/>
                </a:cubicBezTo>
                <a:cubicBezTo>
                  <a:pt x="11057493" y="5459661"/>
                  <a:pt x="11029906" y="5441496"/>
                  <a:pt x="11030953" y="5456484"/>
                </a:cubicBezTo>
                <a:cubicBezTo>
                  <a:pt x="11007784" y="5459001"/>
                  <a:pt x="10982005" y="5463178"/>
                  <a:pt x="10951060" y="5461240"/>
                </a:cubicBezTo>
                <a:cubicBezTo>
                  <a:pt x="10885365" y="5424406"/>
                  <a:pt x="10915288" y="5460968"/>
                  <a:pt x="10857721" y="5448157"/>
                </a:cubicBezTo>
                <a:cubicBezTo>
                  <a:pt x="10806646" y="5435790"/>
                  <a:pt x="10707075" y="5402712"/>
                  <a:pt x="10644616" y="5387039"/>
                </a:cubicBezTo>
                <a:cubicBezTo>
                  <a:pt x="10616446" y="5382224"/>
                  <a:pt x="10558603" y="5371613"/>
                  <a:pt x="10519277" y="5366793"/>
                </a:cubicBezTo>
                <a:cubicBezTo>
                  <a:pt x="10495461" y="5368312"/>
                  <a:pt x="10473830" y="5354868"/>
                  <a:pt x="10445981" y="5364735"/>
                </a:cubicBezTo>
                <a:cubicBezTo>
                  <a:pt x="10436536" y="5368773"/>
                  <a:pt x="10409281" y="5367966"/>
                  <a:pt x="10383865" y="5360888"/>
                </a:cubicBezTo>
                <a:cubicBezTo>
                  <a:pt x="10374827" y="5369095"/>
                  <a:pt x="10347864" y="5360432"/>
                  <a:pt x="10336852" y="5360277"/>
                </a:cubicBezTo>
                <a:cubicBezTo>
                  <a:pt x="10323586" y="5366987"/>
                  <a:pt x="10274741" y="5357921"/>
                  <a:pt x="10261098" y="5350526"/>
                </a:cubicBezTo>
                <a:lnTo>
                  <a:pt x="10126497" y="5339011"/>
                </a:lnTo>
                <a:lnTo>
                  <a:pt x="10082166" y="5336916"/>
                </a:lnTo>
                <a:cubicBezTo>
                  <a:pt x="10074567" y="5338985"/>
                  <a:pt x="10046860" y="5337657"/>
                  <a:pt x="10039237" y="5338580"/>
                </a:cubicBezTo>
                <a:cubicBezTo>
                  <a:pt x="9998458" y="5328479"/>
                  <a:pt x="9984394" y="5327989"/>
                  <a:pt x="9960016" y="5323065"/>
                </a:cubicBezTo>
                <a:cubicBezTo>
                  <a:pt x="9918980" y="5322923"/>
                  <a:pt x="9888741" y="5326122"/>
                  <a:pt x="9847789" y="5316297"/>
                </a:cubicBezTo>
                <a:lnTo>
                  <a:pt x="9728306" y="5296090"/>
                </a:lnTo>
                <a:cubicBezTo>
                  <a:pt x="9675056" y="5305676"/>
                  <a:pt x="9602035" y="5297282"/>
                  <a:pt x="9584504" y="5284670"/>
                </a:cubicBezTo>
                <a:cubicBezTo>
                  <a:pt x="9518952" y="5270394"/>
                  <a:pt x="9415429" y="5244268"/>
                  <a:pt x="9343049" y="5238968"/>
                </a:cubicBezTo>
                <a:lnTo>
                  <a:pt x="9231367" y="5187063"/>
                </a:lnTo>
                <a:lnTo>
                  <a:pt x="9194807" y="5176984"/>
                </a:lnTo>
                <a:lnTo>
                  <a:pt x="9189243" y="5167745"/>
                </a:lnTo>
                <a:lnTo>
                  <a:pt x="9151229" y="5156543"/>
                </a:lnTo>
                <a:lnTo>
                  <a:pt x="9150207" y="5157608"/>
                </a:lnTo>
                <a:cubicBezTo>
                  <a:pt x="9147045" y="5159739"/>
                  <a:pt x="9143081" y="5160831"/>
                  <a:pt x="9137315" y="5159777"/>
                </a:cubicBezTo>
                <a:cubicBezTo>
                  <a:pt x="9138862" y="5179261"/>
                  <a:pt x="9130952" y="5165972"/>
                  <a:pt x="9113809" y="5161143"/>
                </a:cubicBezTo>
                <a:cubicBezTo>
                  <a:pt x="9112388" y="5190326"/>
                  <a:pt x="9068114" y="5155892"/>
                  <a:pt x="9053450" y="5169457"/>
                </a:cubicBezTo>
                <a:lnTo>
                  <a:pt x="9005483" y="5166172"/>
                </a:lnTo>
                <a:lnTo>
                  <a:pt x="9005198" y="5166412"/>
                </a:lnTo>
                <a:cubicBezTo>
                  <a:pt x="9003143" y="5166632"/>
                  <a:pt x="9000324" y="5166304"/>
                  <a:pt x="8996229" y="5165201"/>
                </a:cubicBezTo>
                <a:lnTo>
                  <a:pt x="8990391" y="5163140"/>
                </a:lnTo>
                <a:lnTo>
                  <a:pt x="8974334" y="5159914"/>
                </a:lnTo>
                <a:lnTo>
                  <a:pt x="8968008" y="5160614"/>
                </a:lnTo>
                <a:lnTo>
                  <a:pt x="8963045" y="5162839"/>
                </a:lnTo>
                <a:cubicBezTo>
                  <a:pt x="8954690" y="5154888"/>
                  <a:pt x="8955517" y="5145940"/>
                  <a:pt x="8928985" y="5166027"/>
                </a:cubicBezTo>
                <a:cubicBezTo>
                  <a:pt x="8898031" y="5165007"/>
                  <a:pt x="8789300" y="5150352"/>
                  <a:pt x="8752441" y="5146795"/>
                </a:cubicBezTo>
                <a:cubicBezTo>
                  <a:pt x="8719819" y="5136075"/>
                  <a:pt x="8748194" y="5149736"/>
                  <a:pt x="8707844" y="5144694"/>
                </a:cubicBezTo>
                <a:cubicBezTo>
                  <a:pt x="8671606" y="5125159"/>
                  <a:pt x="8639142" y="5141599"/>
                  <a:pt x="8596068" y="5136122"/>
                </a:cubicBezTo>
                <a:lnTo>
                  <a:pt x="8525227" y="5150964"/>
                </a:lnTo>
                <a:lnTo>
                  <a:pt x="8510980" y="5145049"/>
                </a:lnTo>
                <a:lnTo>
                  <a:pt x="8506164" y="5142048"/>
                </a:lnTo>
                <a:cubicBezTo>
                  <a:pt x="8502646" y="5140271"/>
                  <a:pt x="8500045" y="5139460"/>
                  <a:pt x="8497965" y="5139310"/>
                </a:cubicBezTo>
                <a:lnTo>
                  <a:pt x="8497591" y="5139489"/>
                </a:lnTo>
                <a:lnTo>
                  <a:pt x="8490246" y="5136439"/>
                </a:lnTo>
                <a:lnTo>
                  <a:pt x="8367179" y="5122397"/>
                </a:lnTo>
                <a:cubicBezTo>
                  <a:pt x="8362021" y="5120372"/>
                  <a:pt x="8357730" y="5120720"/>
                  <a:pt x="8353796" y="5122203"/>
                </a:cubicBezTo>
                <a:lnTo>
                  <a:pt x="8352369" y="5123043"/>
                </a:lnTo>
                <a:lnTo>
                  <a:pt x="8320101" y="5105625"/>
                </a:lnTo>
                <a:lnTo>
                  <a:pt x="8314429" y="5105299"/>
                </a:lnTo>
                <a:lnTo>
                  <a:pt x="8295170" y="5091404"/>
                </a:lnTo>
                <a:lnTo>
                  <a:pt x="8284273" y="5085581"/>
                </a:lnTo>
                <a:lnTo>
                  <a:pt x="8283146" y="5081138"/>
                </a:lnTo>
                <a:cubicBezTo>
                  <a:pt x="8280842" y="5077893"/>
                  <a:pt x="8276148" y="5075245"/>
                  <a:pt x="8266072" y="5073963"/>
                </a:cubicBezTo>
                <a:lnTo>
                  <a:pt x="8263373" y="5074193"/>
                </a:lnTo>
                <a:lnTo>
                  <a:pt x="8252030" y="5064350"/>
                </a:lnTo>
                <a:cubicBezTo>
                  <a:pt x="8248856" y="5060500"/>
                  <a:pt x="8246644" y="5056218"/>
                  <a:pt x="8245831" y="5051358"/>
                </a:cubicBezTo>
                <a:cubicBezTo>
                  <a:pt x="8181824" y="5054265"/>
                  <a:pt x="8147127" y="5020143"/>
                  <a:pt x="8090268" y="5005197"/>
                </a:cubicBezTo>
                <a:cubicBezTo>
                  <a:pt x="8025464" y="4982055"/>
                  <a:pt x="7967067" y="4960819"/>
                  <a:pt x="7905404" y="4963224"/>
                </a:cubicBezTo>
                <a:cubicBezTo>
                  <a:pt x="7835116" y="4948312"/>
                  <a:pt x="7780962" y="4946081"/>
                  <a:pt x="7718741" y="4937509"/>
                </a:cubicBezTo>
                <a:lnTo>
                  <a:pt x="7614343" y="4940980"/>
                </a:lnTo>
                <a:lnTo>
                  <a:pt x="7527539" y="4935152"/>
                </a:lnTo>
                <a:lnTo>
                  <a:pt x="7519567" y="4932599"/>
                </a:lnTo>
                <a:cubicBezTo>
                  <a:pt x="7513989" y="4931260"/>
                  <a:pt x="7510169" y="4930910"/>
                  <a:pt x="7507408" y="4931264"/>
                </a:cubicBezTo>
                <a:lnTo>
                  <a:pt x="7507036" y="4931591"/>
                </a:lnTo>
                <a:lnTo>
                  <a:pt x="7495791" y="4929639"/>
                </a:lnTo>
                <a:cubicBezTo>
                  <a:pt x="7476982" y="4925521"/>
                  <a:pt x="7422524" y="4942937"/>
                  <a:pt x="7405387" y="4937744"/>
                </a:cubicBezTo>
                <a:cubicBezTo>
                  <a:pt x="7374785" y="4940694"/>
                  <a:pt x="7333986" y="4941799"/>
                  <a:pt x="7312176" y="4947339"/>
                </a:cubicBezTo>
                <a:lnTo>
                  <a:pt x="7310849" y="4948781"/>
                </a:lnTo>
                <a:lnTo>
                  <a:pt x="7218556" y="4923532"/>
                </a:lnTo>
                <a:lnTo>
                  <a:pt x="7201098" y="4918982"/>
                </a:lnTo>
                <a:lnTo>
                  <a:pt x="7197000" y="4913624"/>
                </a:lnTo>
                <a:cubicBezTo>
                  <a:pt x="7192108" y="4910101"/>
                  <a:pt x="7184502" y="4907962"/>
                  <a:pt x="7170804" y="4908976"/>
                </a:cubicBezTo>
                <a:lnTo>
                  <a:pt x="7096984" y="4896748"/>
                </a:lnTo>
                <a:cubicBezTo>
                  <a:pt x="7061144" y="4895770"/>
                  <a:pt x="7050185" y="4894793"/>
                  <a:pt x="7018492" y="4897122"/>
                </a:cubicBezTo>
                <a:cubicBezTo>
                  <a:pt x="6937524" y="4886184"/>
                  <a:pt x="6943641" y="4862018"/>
                  <a:pt x="6904142" y="4867616"/>
                </a:cubicBezTo>
                <a:cubicBezTo>
                  <a:pt x="6871918" y="4872824"/>
                  <a:pt x="6787985" y="4853750"/>
                  <a:pt x="6708218" y="4839661"/>
                </a:cubicBezTo>
                <a:cubicBezTo>
                  <a:pt x="6649102" y="4830206"/>
                  <a:pt x="6628102" y="4816105"/>
                  <a:pt x="6549451" y="4810885"/>
                </a:cubicBezTo>
                <a:cubicBezTo>
                  <a:pt x="6472150" y="4766795"/>
                  <a:pt x="6409692" y="4790518"/>
                  <a:pt x="6317556" y="4764085"/>
                </a:cubicBezTo>
                <a:cubicBezTo>
                  <a:pt x="6297547" y="4748563"/>
                  <a:pt x="6209288" y="4765756"/>
                  <a:pt x="6168670" y="4761998"/>
                </a:cubicBezTo>
                <a:cubicBezTo>
                  <a:pt x="6128052" y="4758240"/>
                  <a:pt x="6090536" y="4744692"/>
                  <a:pt x="6073844" y="4741536"/>
                </a:cubicBezTo>
                <a:lnTo>
                  <a:pt x="6068526" y="4743073"/>
                </a:lnTo>
                <a:lnTo>
                  <a:pt x="6048634" y="4742390"/>
                </a:lnTo>
                <a:lnTo>
                  <a:pt x="6041279" y="4750739"/>
                </a:lnTo>
                <a:lnTo>
                  <a:pt x="6010088" y="4755832"/>
                </a:lnTo>
                <a:cubicBezTo>
                  <a:pt x="5998677" y="4756419"/>
                  <a:pt x="5970124" y="4755506"/>
                  <a:pt x="5957373" y="4752188"/>
                </a:cubicBezTo>
                <a:lnTo>
                  <a:pt x="5758915" y="4736496"/>
                </a:lnTo>
                <a:lnTo>
                  <a:pt x="5626957" y="4735473"/>
                </a:lnTo>
                <a:lnTo>
                  <a:pt x="5470902" y="4749493"/>
                </a:lnTo>
                <a:cubicBezTo>
                  <a:pt x="5478131" y="4762521"/>
                  <a:pt x="5439006" y="4748455"/>
                  <a:pt x="5432757" y="4760746"/>
                </a:cubicBezTo>
                <a:cubicBezTo>
                  <a:pt x="5429365" y="4770778"/>
                  <a:pt x="5391824" y="4775462"/>
                  <a:pt x="5381664" y="4778448"/>
                </a:cubicBezTo>
                <a:lnTo>
                  <a:pt x="5261760" y="4798865"/>
                </a:lnTo>
                <a:cubicBezTo>
                  <a:pt x="5251595" y="4799049"/>
                  <a:pt x="5230547" y="4807359"/>
                  <a:pt x="5222959" y="4809989"/>
                </a:cubicBezTo>
                <a:lnTo>
                  <a:pt x="5174657" y="4812979"/>
                </a:lnTo>
                <a:lnTo>
                  <a:pt x="5156551" y="4820202"/>
                </a:lnTo>
                <a:lnTo>
                  <a:pt x="5142595" y="4823602"/>
                </a:lnTo>
                <a:lnTo>
                  <a:pt x="5139593" y="4825703"/>
                </a:lnTo>
                <a:cubicBezTo>
                  <a:pt x="5133873" y="4829743"/>
                  <a:pt x="5128076" y="4833554"/>
                  <a:pt x="5121656" y="4836556"/>
                </a:cubicBezTo>
                <a:cubicBezTo>
                  <a:pt x="5108317" y="4807937"/>
                  <a:pt x="5064853" y="4857373"/>
                  <a:pt x="5065787" y="4829985"/>
                </a:cubicBezTo>
                <a:cubicBezTo>
                  <a:pt x="5028193" y="4841501"/>
                  <a:pt x="5038944" y="4812412"/>
                  <a:pt x="5011510" y="4846366"/>
                </a:cubicBezTo>
                <a:cubicBezTo>
                  <a:pt x="4937023" y="4845983"/>
                  <a:pt x="4916353" y="4832976"/>
                  <a:pt x="4840437" y="4870383"/>
                </a:cubicBezTo>
                <a:cubicBezTo>
                  <a:pt x="4806739" y="4887025"/>
                  <a:pt x="4784106" y="4898171"/>
                  <a:pt x="4762444" y="4898151"/>
                </a:cubicBezTo>
                <a:cubicBezTo>
                  <a:pt x="4741323" y="4902652"/>
                  <a:pt x="4729481" y="4905474"/>
                  <a:pt x="4723182" y="4907166"/>
                </a:cubicBezTo>
                <a:lnTo>
                  <a:pt x="4721173" y="4907914"/>
                </a:lnTo>
                <a:lnTo>
                  <a:pt x="4715524" y="4906639"/>
                </a:lnTo>
                <a:cubicBezTo>
                  <a:pt x="4680148" y="4913595"/>
                  <a:pt x="4524744" y="4914403"/>
                  <a:pt x="4515810" y="4916541"/>
                </a:cubicBezTo>
                <a:cubicBezTo>
                  <a:pt x="4457819" y="4929653"/>
                  <a:pt x="4462659" y="4930394"/>
                  <a:pt x="4428539" y="4927192"/>
                </a:cubicBezTo>
                <a:cubicBezTo>
                  <a:pt x="4423303" y="4923821"/>
                  <a:pt x="4368974" y="4930115"/>
                  <a:pt x="4362872" y="4928538"/>
                </a:cubicBezTo>
                <a:lnTo>
                  <a:pt x="4316962" y="4921923"/>
                </a:lnTo>
                <a:lnTo>
                  <a:pt x="4315106" y="4923264"/>
                </a:lnTo>
                <a:cubicBezTo>
                  <a:pt x="4306123" y="4926635"/>
                  <a:pt x="4299993" y="4926634"/>
                  <a:pt x="4295140" y="4925143"/>
                </a:cubicBezTo>
                <a:lnTo>
                  <a:pt x="4290059" y="4922226"/>
                </a:lnTo>
                <a:lnTo>
                  <a:pt x="4276138" y="4922472"/>
                </a:lnTo>
                <a:lnTo>
                  <a:pt x="4248113" y="4920148"/>
                </a:lnTo>
                <a:lnTo>
                  <a:pt x="4202046" y="4922943"/>
                </a:lnTo>
                <a:cubicBezTo>
                  <a:pt x="4201945" y="4923363"/>
                  <a:pt x="4201842" y="4923782"/>
                  <a:pt x="4201741" y="4924202"/>
                </a:cubicBezTo>
                <a:cubicBezTo>
                  <a:pt x="4200116" y="4927039"/>
                  <a:pt x="4197140" y="4929158"/>
                  <a:pt x="4191245" y="4929836"/>
                </a:cubicBezTo>
                <a:cubicBezTo>
                  <a:pt x="4204212" y="4947125"/>
                  <a:pt x="4161274" y="4945230"/>
                  <a:pt x="4142742" y="4945701"/>
                </a:cubicBezTo>
                <a:cubicBezTo>
                  <a:pt x="4124717" y="4952767"/>
                  <a:pt x="4099099" y="4966347"/>
                  <a:pt x="4083094" y="4972234"/>
                </a:cubicBezTo>
                <a:lnTo>
                  <a:pt x="4074543" y="4973069"/>
                </a:lnTo>
                <a:cubicBezTo>
                  <a:pt x="4074504" y="4973170"/>
                  <a:pt x="4074463" y="4973269"/>
                  <a:pt x="4074424" y="4973368"/>
                </a:cubicBezTo>
                <a:cubicBezTo>
                  <a:pt x="4072678" y="4974152"/>
                  <a:pt x="4069906" y="4974653"/>
                  <a:pt x="4065507" y="4974812"/>
                </a:cubicBezTo>
                <a:lnTo>
                  <a:pt x="4058951" y="4974594"/>
                </a:lnTo>
                <a:lnTo>
                  <a:pt x="4042361" y="4976215"/>
                </a:lnTo>
                <a:lnTo>
                  <a:pt x="4036993" y="4978649"/>
                </a:lnTo>
                <a:lnTo>
                  <a:pt x="4035360" y="4982316"/>
                </a:lnTo>
                <a:lnTo>
                  <a:pt x="4033775" y="4982081"/>
                </a:lnTo>
                <a:cubicBezTo>
                  <a:pt x="4021424" y="4977217"/>
                  <a:pt x="4016874" y="4968841"/>
                  <a:pt x="4004535" y="4994649"/>
                </a:cubicBezTo>
                <a:cubicBezTo>
                  <a:pt x="3976667" y="4987584"/>
                  <a:pt x="3972977" y="5002913"/>
                  <a:pt x="3936843" y="5012106"/>
                </a:cubicBezTo>
                <a:cubicBezTo>
                  <a:pt x="3920506" y="5004382"/>
                  <a:pt x="3908535" y="5009071"/>
                  <a:pt x="3897272" y="5017761"/>
                </a:cubicBezTo>
                <a:cubicBezTo>
                  <a:pt x="3861092" y="5017265"/>
                  <a:pt x="3829628" y="5031135"/>
                  <a:pt x="3789757" y="5037999"/>
                </a:cubicBezTo>
                <a:cubicBezTo>
                  <a:pt x="3741007" y="5052705"/>
                  <a:pt x="3725129" y="5054682"/>
                  <a:pt x="3682510" y="5061922"/>
                </a:cubicBezTo>
                <a:lnTo>
                  <a:pt x="3610032" y="5094193"/>
                </a:lnTo>
                <a:lnTo>
                  <a:pt x="3603852" y="5092831"/>
                </a:lnTo>
                <a:cubicBezTo>
                  <a:pt x="3599580" y="5092212"/>
                  <a:pt x="3596726" y="5092212"/>
                  <a:pt x="3594733" y="5092667"/>
                </a:cubicBezTo>
                <a:lnTo>
                  <a:pt x="3594498" y="5092936"/>
                </a:lnTo>
                <a:lnTo>
                  <a:pt x="3585975" y="5092246"/>
                </a:lnTo>
                <a:cubicBezTo>
                  <a:pt x="3571623" y="5090455"/>
                  <a:pt x="3549389" y="5104654"/>
                  <a:pt x="3536132" y="5101945"/>
                </a:cubicBezTo>
                <a:cubicBezTo>
                  <a:pt x="3513940" y="5106241"/>
                  <a:pt x="3488622" y="5099976"/>
                  <a:pt x="3473220" y="5105606"/>
                </a:cubicBezTo>
                <a:lnTo>
                  <a:pt x="3400725" y="5117654"/>
                </a:lnTo>
                <a:lnTo>
                  <a:pt x="3375935" y="5106247"/>
                </a:lnTo>
                <a:lnTo>
                  <a:pt x="3348219" y="5109860"/>
                </a:lnTo>
                <a:cubicBezTo>
                  <a:pt x="3337206" y="5110533"/>
                  <a:pt x="3327054" y="5111295"/>
                  <a:pt x="3319639" y="5114795"/>
                </a:cubicBezTo>
                <a:lnTo>
                  <a:pt x="3248529" y="5133347"/>
                </a:lnTo>
                <a:lnTo>
                  <a:pt x="3210308" y="5119794"/>
                </a:lnTo>
                <a:cubicBezTo>
                  <a:pt x="3206088" y="5117870"/>
                  <a:pt x="3200152" y="5117326"/>
                  <a:pt x="3190375" y="5119915"/>
                </a:cubicBezTo>
                <a:lnTo>
                  <a:pt x="3188145" y="5121096"/>
                </a:lnTo>
                <a:cubicBezTo>
                  <a:pt x="3182625" y="5119116"/>
                  <a:pt x="3141856" y="5121682"/>
                  <a:pt x="3108596" y="5122416"/>
                </a:cubicBezTo>
                <a:cubicBezTo>
                  <a:pt x="3055968" y="5124842"/>
                  <a:pt x="3048940" y="5117475"/>
                  <a:pt x="2988584" y="5125502"/>
                </a:cubicBezTo>
                <a:cubicBezTo>
                  <a:pt x="2928853" y="5129690"/>
                  <a:pt x="2917951" y="5124649"/>
                  <a:pt x="2876540" y="5133019"/>
                </a:cubicBezTo>
                <a:lnTo>
                  <a:pt x="2626864" y="5133771"/>
                </a:lnTo>
                <a:cubicBezTo>
                  <a:pt x="2562348" y="5111858"/>
                  <a:pt x="2563422" y="5142456"/>
                  <a:pt x="2491422" y="5135486"/>
                </a:cubicBezTo>
                <a:cubicBezTo>
                  <a:pt x="2433091" y="5200962"/>
                  <a:pt x="2455709" y="5160483"/>
                  <a:pt x="2415617" y="5168715"/>
                </a:cubicBezTo>
                <a:lnTo>
                  <a:pt x="2290098" y="5166151"/>
                </a:lnTo>
                <a:cubicBezTo>
                  <a:pt x="2257057" y="5152522"/>
                  <a:pt x="2202458" y="5187690"/>
                  <a:pt x="2161714" y="5169302"/>
                </a:cubicBezTo>
                <a:cubicBezTo>
                  <a:pt x="2122714" y="5172302"/>
                  <a:pt x="2080450" y="5180350"/>
                  <a:pt x="2056089" y="5184144"/>
                </a:cubicBezTo>
                <a:cubicBezTo>
                  <a:pt x="2019828" y="5191108"/>
                  <a:pt x="1978839" y="5203797"/>
                  <a:pt x="1944153" y="5211084"/>
                </a:cubicBezTo>
                <a:cubicBezTo>
                  <a:pt x="1925867" y="5199079"/>
                  <a:pt x="1896027" y="5224183"/>
                  <a:pt x="1847968" y="5227868"/>
                </a:cubicBezTo>
                <a:cubicBezTo>
                  <a:pt x="1827977" y="5213971"/>
                  <a:pt x="1815570" y="5230544"/>
                  <a:pt x="1777083" y="5212267"/>
                </a:cubicBezTo>
                <a:cubicBezTo>
                  <a:pt x="1775439" y="5214216"/>
                  <a:pt x="1773397" y="5216035"/>
                  <a:pt x="1771025" y="5217668"/>
                </a:cubicBezTo>
                <a:cubicBezTo>
                  <a:pt x="1757251" y="5227146"/>
                  <a:pt x="1735528" y="5228402"/>
                  <a:pt x="1722509" y="5220470"/>
                </a:cubicBezTo>
                <a:cubicBezTo>
                  <a:pt x="1691779" y="5208440"/>
                  <a:pt x="1662321" y="5203305"/>
                  <a:pt x="1633941" y="5200774"/>
                </a:cubicBezTo>
                <a:lnTo>
                  <a:pt x="1586145" y="5210184"/>
                </a:lnTo>
                <a:cubicBezTo>
                  <a:pt x="1567948" y="5215416"/>
                  <a:pt x="1545900" y="5226363"/>
                  <a:pt x="1524748" y="5232173"/>
                </a:cubicBezTo>
                <a:cubicBezTo>
                  <a:pt x="1502586" y="5235395"/>
                  <a:pt x="1478013" y="5230993"/>
                  <a:pt x="1459242" y="5245044"/>
                </a:cubicBezTo>
                <a:cubicBezTo>
                  <a:pt x="1421474" y="5260197"/>
                  <a:pt x="1374524" y="5244220"/>
                  <a:pt x="1349457" y="5280705"/>
                </a:cubicBezTo>
                <a:cubicBezTo>
                  <a:pt x="1273276" y="5302389"/>
                  <a:pt x="1121512" y="5336260"/>
                  <a:pt x="1009212" y="5361227"/>
                </a:cubicBezTo>
                <a:cubicBezTo>
                  <a:pt x="939016" y="5373529"/>
                  <a:pt x="866895" y="5370149"/>
                  <a:pt x="808572" y="5377024"/>
                </a:cubicBezTo>
                <a:cubicBezTo>
                  <a:pt x="802823" y="5374184"/>
                  <a:pt x="726016" y="5397963"/>
                  <a:pt x="719549" y="5396991"/>
                </a:cubicBezTo>
                <a:lnTo>
                  <a:pt x="698795" y="5397657"/>
                </a:lnTo>
                <a:cubicBezTo>
                  <a:pt x="689833" y="5401894"/>
                  <a:pt x="683492" y="5402495"/>
                  <a:pt x="678327" y="5401487"/>
                </a:cubicBezTo>
                <a:lnTo>
                  <a:pt x="672784" y="5399085"/>
                </a:lnTo>
                <a:lnTo>
                  <a:pt x="658406" y="5400696"/>
                </a:lnTo>
                <a:lnTo>
                  <a:pt x="629185" y="5401132"/>
                </a:lnTo>
                <a:lnTo>
                  <a:pt x="624558" y="5403782"/>
                </a:lnTo>
                <a:lnTo>
                  <a:pt x="581798" y="5408438"/>
                </a:lnTo>
                <a:cubicBezTo>
                  <a:pt x="581736" y="5408865"/>
                  <a:pt x="581671" y="5409294"/>
                  <a:pt x="581608" y="5409722"/>
                </a:cubicBezTo>
                <a:cubicBezTo>
                  <a:pt x="580204" y="5412704"/>
                  <a:pt x="577331" y="5415106"/>
                  <a:pt x="571299" y="5416358"/>
                </a:cubicBezTo>
                <a:cubicBezTo>
                  <a:pt x="551623" y="5426267"/>
                  <a:pt x="484499" y="5459654"/>
                  <a:pt x="463549" y="5469173"/>
                </a:cubicBezTo>
                <a:cubicBezTo>
                  <a:pt x="453136" y="5470720"/>
                  <a:pt x="449731" y="5472678"/>
                  <a:pt x="445606" y="5473465"/>
                </a:cubicBezTo>
                <a:lnTo>
                  <a:pt x="438799" y="5473893"/>
                </a:lnTo>
                <a:cubicBezTo>
                  <a:pt x="417222" y="5482183"/>
                  <a:pt x="343312" y="5513407"/>
                  <a:pt x="316138" y="5523213"/>
                </a:cubicBezTo>
                <a:cubicBezTo>
                  <a:pt x="298481" y="5517132"/>
                  <a:pt x="286556" y="5522972"/>
                  <a:pt x="275748" y="5532726"/>
                </a:cubicBezTo>
                <a:cubicBezTo>
                  <a:pt x="238274" y="5535784"/>
                  <a:pt x="207076" y="5552679"/>
                  <a:pt x="166496" y="5563424"/>
                </a:cubicBezTo>
                <a:lnTo>
                  <a:pt x="0" y="5629888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68694944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601827"/>
          </a:xfrm>
        </p:spPr>
        <p:txBody>
          <a:bodyPr anchor="b">
            <a:normAutofit/>
          </a:bodyPr>
          <a:lstStyle/>
          <a:p>
            <a:r>
              <a:rPr sz="3200" b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Diagnostic Models (Overview)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827139"/>
            <a:ext cx="7886700" cy="3786899"/>
          </a:xfrm>
        </p:spPr>
        <p:txBody>
          <a:bodyPr/>
          <a:lstStyle/>
          <a:p>
            <a:pPr marL="0" indent="0">
              <a:buNone/>
            </a:pPr>
            <a:r>
              <a:rPr dirty="0"/>
              <a:t> </a:t>
            </a:r>
            <a:endParaRPr lang="en-GB" dirty="0"/>
          </a:p>
          <a:p>
            <a:r>
              <a:rPr lang="en-GB" b="1" dirty="0"/>
              <a:t>7S</a:t>
            </a:r>
            <a:r>
              <a:rPr lang="en-GB" dirty="0"/>
              <a:t>: Alignment across organisational elements</a:t>
            </a:r>
          </a:p>
          <a:p>
            <a:r>
              <a:rPr b="1" dirty="0"/>
              <a:t>Star Model</a:t>
            </a:r>
            <a:r>
              <a:rPr dirty="0"/>
              <a:t>: Design focus – strategy, structure, people</a:t>
            </a:r>
          </a:p>
          <a:p>
            <a:r>
              <a:rPr b="1" dirty="0"/>
              <a:t>5 Whys</a:t>
            </a:r>
            <a:r>
              <a:rPr dirty="0"/>
              <a:t>: Simple root cause tool</a:t>
            </a:r>
          </a:p>
          <a:p>
            <a:r>
              <a:rPr b="1" dirty="0"/>
              <a:t>Six Sigma </a:t>
            </a:r>
            <a:r>
              <a:rPr dirty="0"/>
              <a:t>DMAIC (Define/Measure): Process improvement</a:t>
            </a:r>
            <a:endParaRPr lang="en-GB" dirty="0"/>
          </a:p>
          <a:p>
            <a:endParaRPr lang="en-GB" dirty="0"/>
          </a:p>
          <a:p>
            <a:pPr marL="0" indent="0">
              <a:buNone/>
            </a:pPr>
            <a:r>
              <a:rPr lang="en-GB" sz="2400" b="1" dirty="0"/>
              <a:t>These are internal diagnosis tools which are more commonly the starting point to consultancy. However, external tools can be used at this stage to gather a wider view (e.g. PESTLE)</a:t>
            </a:r>
          </a:p>
          <a:p>
            <a:pPr marL="0" indent="0">
              <a:buNone/>
            </a:pPr>
            <a:endParaRPr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759482"/>
          </a:xfrm>
        </p:spPr>
        <p:txBody>
          <a:bodyPr anchor="b">
            <a:normAutofit/>
          </a:bodyPr>
          <a:lstStyle/>
          <a:p>
            <a:r>
              <a:rPr sz="3200" b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Focus on McKinsey 7S</a:t>
            </a:r>
          </a:p>
        </p:txBody>
      </p:sp>
      <p:pic>
        <p:nvPicPr>
          <p:cNvPr id="6" name="Online Media 1" title="The Mckinsey Model">
            <a:hlinkClick r:id="" action="ppaction://media"/>
            <a:extLst>
              <a:ext uri="{FF2B5EF4-FFF2-40B4-BE49-F238E27FC236}">
                <a16:creationId xmlns:a16="http://schemas.microsoft.com/office/drawing/2014/main" id="{F6C77E01-63CB-7D70-06C0-5919C3F8341C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727965" y="1230686"/>
            <a:ext cx="7787385" cy="439662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344697-D5F3-4593-E309-114B9EA21D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8D9EA32-14A1-C969-F9E0-64100E8C33D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6582" r="48357"/>
          <a:stretch/>
        </p:blipFill>
        <p:spPr>
          <a:xfrm>
            <a:off x="302073" y="1255986"/>
            <a:ext cx="4585238" cy="4172607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8560E9EA-CC7F-E817-AB38-62ADF5B471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759482"/>
          </a:xfrm>
        </p:spPr>
        <p:txBody>
          <a:bodyPr anchor="b">
            <a:normAutofit/>
          </a:bodyPr>
          <a:lstStyle/>
          <a:p>
            <a:r>
              <a:rPr sz="3200" b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Focus on McKinsey 7S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B4EC58F7-F736-0EEB-A1CB-886E70A574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099" y="1361786"/>
            <a:ext cx="8973802" cy="4134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070341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E41C59-0429-3DA2-A261-645313985F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FC7093ED-3623-550A-CBCF-7A4488BFB21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6582" r="48357"/>
          <a:stretch/>
        </p:blipFill>
        <p:spPr>
          <a:xfrm>
            <a:off x="302073" y="1825625"/>
            <a:ext cx="3921129" cy="3568262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2684C2AF-13B6-69F4-F42B-F63CB3FFDE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759482"/>
          </a:xfrm>
        </p:spPr>
        <p:txBody>
          <a:bodyPr anchor="b">
            <a:normAutofit/>
          </a:bodyPr>
          <a:lstStyle/>
          <a:p>
            <a:r>
              <a:rPr lang="en-GB" sz="3200" b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ACTIVITY – On the chat board:</a:t>
            </a:r>
            <a:endParaRPr sz="3200" b="1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8B9F12AE-329E-50D3-1FE0-A208D83B37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23202" y="1825625"/>
            <a:ext cx="4292148" cy="4351338"/>
          </a:xfrm>
        </p:spPr>
        <p:txBody>
          <a:bodyPr/>
          <a:lstStyle/>
          <a:p>
            <a:pPr marL="0" indent="0">
              <a:buNone/>
            </a:pPr>
            <a:r>
              <a:rPr lang="en-GB" sz="2400" dirty="0"/>
              <a:t>Pick </a:t>
            </a:r>
            <a:r>
              <a:rPr lang="en-GB" sz="2400" b="1" dirty="0"/>
              <a:t>one</a:t>
            </a:r>
            <a:r>
              <a:rPr lang="en-GB" sz="2400" dirty="0"/>
              <a:t> of the 7S elements. Write a </a:t>
            </a:r>
            <a:r>
              <a:rPr lang="en-GB" sz="2400" b="1" dirty="0"/>
              <a:t>one-sentence example</a:t>
            </a:r>
            <a:r>
              <a:rPr lang="en-GB" sz="2400" dirty="0"/>
              <a:t> of how it could impact a hotel’s performance — either positively or negatively.</a:t>
            </a:r>
          </a:p>
          <a:p>
            <a:endParaRPr lang="en-GB" sz="2400" dirty="0"/>
          </a:p>
          <a:p>
            <a:pPr marL="0" indent="0">
              <a:buNone/>
            </a:pPr>
            <a:r>
              <a:rPr lang="en-GB" sz="2400" i="1" dirty="0" err="1"/>
              <a:t>E.g</a:t>
            </a:r>
            <a:r>
              <a:rPr lang="en-GB" sz="2400" i="1" dirty="0"/>
              <a:t>: </a:t>
            </a:r>
            <a:r>
              <a:rPr lang="en-GB" sz="2400" b="1" i="1" dirty="0"/>
              <a:t>Structure</a:t>
            </a:r>
            <a:r>
              <a:rPr lang="en-GB" sz="2400" i="1" dirty="0"/>
              <a:t> – “If there’s no clear chain of command, guest complaints may not be handled quickly.”</a:t>
            </a:r>
            <a:endParaRPr sz="2400" i="1" dirty="0"/>
          </a:p>
        </p:txBody>
      </p:sp>
    </p:spTree>
    <p:extLst>
      <p:ext uri="{BB962C8B-B14F-4D97-AF65-F5344CB8AC3E}">
        <p14:creationId xmlns:p14="http://schemas.microsoft.com/office/powerpoint/2010/main" val="65667827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572115-83B6-D67C-4021-0484858F4F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4E3732-C216-C1C4-6C78-9C06C7C77D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537247"/>
          </a:xfrm>
        </p:spPr>
        <p:txBody>
          <a:bodyPr anchor="b">
            <a:normAutofit/>
          </a:bodyPr>
          <a:lstStyle/>
          <a:p>
            <a:r>
              <a:rPr sz="3200" b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Focus on the Star Model</a:t>
            </a:r>
            <a:br>
              <a:rPr lang="en-GB" sz="3200" b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</a:br>
            <a:br>
              <a:rPr lang="en-GB" sz="3200" b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</a:br>
            <a:endParaRPr sz="3200" b="1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2A31A9-4CF6-4BE8-E9B9-A3E3E8B0DA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253331"/>
            <a:ext cx="7577504" cy="4351338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The </a:t>
            </a:r>
            <a:r>
              <a:rPr lang="en-GB" b="1" dirty="0"/>
              <a:t>Star Model</a:t>
            </a:r>
            <a:r>
              <a:rPr lang="en-GB" dirty="0"/>
              <a:t> of organisational design is a framework developed by </a:t>
            </a:r>
            <a:r>
              <a:rPr lang="en-GB" b="1" dirty="0"/>
              <a:t>Jay Galbraith</a:t>
            </a:r>
            <a:r>
              <a:rPr lang="en-GB" dirty="0"/>
              <a:t>. It helps organisations align their structure and strategy effectively. It </a:t>
            </a:r>
            <a:br>
              <a:rPr lang="en-GB" dirty="0"/>
            </a:br>
            <a:r>
              <a:rPr lang="en-GB" dirty="0"/>
              <a:t>focuses on five </a:t>
            </a:r>
            <a:br>
              <a:rPr lang="en-GB" dirty="0"/>
            </a:br>
            <a:r>
              <a:rPr lang="en-GB" dirty="0"/>
              <a:t>key elements, all</a:t>
            </a:r>
            <a:br>
              <a:rPr lang="en-GB" dirty="0"/>
            </a:br>
            <a:r>
              <a:rPr lang="en-GB" dirty="0"/>
              <a:t>of which must </a:t>
            </a:r>
            <a:br>
              <a:rPr lang="en-GB" dirty="0"/>
            </a:br>
            <a:r>
              <a:rPr lang="en-GB" dirty="0"/>
              <a:t>work together </a:t>
            </a:r>
            <a:br>
              <a:rPr lang="en-GB" dirty="0"/>
            </a:br>
            <a:r>
              <a:rPr lang="en-GB" dirty="0"/>
              <a:t>for optimal </a:t>
            </a:r>
            <a:br>
              <a:rPr lang="en-GB" dirty="0"/>
            </a:br>
            <a:r>
              <a:rPr lang="en-GB" dirty="0"/>
              <a:t>performance:</a:t>
            </a:r>
            <a:endParaRPr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25EBCC3-AFB6-1A26-7CC8-2B7BF3C95D7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168" t="41746" r="4649" b="2787"/>
          <a:stretch/>
        </p:blipFill>
        <p:spPr>
          <a:xfrm>
            <a:off x="3481753" y="2590801"/>
            <a:ext cx="5273743" cy="29122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389512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537247"/>
          </a:xfrm>
        </p:spPr>
        <p:txBody>
          <a:bodyPr anchor="b">
            <a:normAutofit/>
          </a:bodyPr>
          <a:lstStyle/>
          <a:p>
            <a:r>
              <a:rPr sz="3200" b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Focus on the Star Model</a:t>
            </a:r>
            <a:br>
              <a:rPr lang="en-GB" sz="3200" b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</a:br>
            <a:br>
              <a:rPr lang="en-GB" sz="3200" b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</a:br>
            <a:endParaRPr sz="3200" b="1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190271"/>
            <a:ext cx="7577504" cy="4351338"/>
          </a:xfrm>
        </p:spPr>
        <p:txBody>
          <a:bodyPr/>
          <a:lstStyle/>
          <a:p>
            <a:r>
              <a:rPr lang="en-GB" sz="2000" b="1" dirty="0"/>
              <a:t>Strategy</a:t>
            </a:r>
            <a:r>
              <a:rPr lang="en-GB" sz="2000" dirty="0"/>
              <a:t> – Defines the direction and goals of the organisation. It drives the choices in the other four areas.</a:t>
            </a:r>
          </a:p>
          <a:p>
            <a:r>
              <a:rPr lang="en-GB" sz="2000" b="1" dirty="0"/>
              <a:t>Structure</a:t>
            </a:r>
            <a:r>
              <a:rPr lang="en-GB" sz="2000" dirty="0"/>
              <a:t> – Refers to how the organization is arranged (e.g., departments, reporting lines, hierarchies).</a:t>
            </a:r>
          </a:p>
          <a:p>
            <a:r>
              <a:rPr lang="en-GB" sz="2000" b="1" dirty="0"/>
              <a:t>Processes</a:t>
            </a:r>
            <a:r>
              <a:rPr lang="en-GB" sz="2000" dirty="0"/>
              <a:t> – Includes the flow of information and decision-making (e.g., how work gets done, collaboration methods).</a:t>
            </a:r>
          </a:p>
          <a:p>
            <a:r>
              <a:rPr lang="en-GB" sz="2000" b="1" dirty="0"/>
              <a:t>Rewards</a:t>
            </a:r>
            <a:r>
              <a:rPr lang="en-GB" sz="2000" dirty="0"/>
              <a:t> – How performance is measured and compensated (e.g., pay, recognition, promotion).</a:t>
            </a:r>
          </a:p>
          <a:p>
            <a:r>
              <a:rPr lang="en-GB" sz="2000" b="1" dirty="0"/>
              <a:t>People</a:t>
            </a:r>
            <a:r>
              <a:rPr lang="en-GB" sz="2000" dirty="0"/>
              <a:t> – The skills, mindset, and capabilities of employees (e.g., recruitment, development, culture).</a:t>
            </a:r>
            <a:br>
              <a:rPr lang="en-GB" sz="2000" dirty="0"/>
            </a:br>
            <a:endParaRPr lang="en-GB" sz="2000" dirty="0"/>
          </a:p>
          <a:p>
            <a:pPr marL="0" indent="0">
              <a:buNone/>
            </a:pPr>
            <a:r>
              <a:rPr lang="en-GB" sz="2400" b="1" dirty="0">
                <a:solidFill>
                  <a:schemeClr val="accent2">
                    <a:lumMod val="50000"/>
                  </a:schemeClr>
                </a:solidFill>
              </a:rPr>
              <a:t>The idea is that all five areas must be aligned with the strategy for the organisation to function effectively — like points of a star all connected to the centre.</a:t>
            </a:r>
            <a:endParaRPr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03C15B-C015-77B2-1423-B424491295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092155D9-942F-AA95-6326-3B614A7047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759482"/>
          </a:xfrm>
        </p:spPr>
        <p:txBody>
          <a:bodyPr anchor="b">
            <a:normAutofit/>
          </a:bodyPr>
          <a:lstStyle/>
          <a:p>
            <a:r>
              <a:rPr lang="en-GB" sz="3200" b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ACTIVITY – On the chat board:</a:t>
            </a:r>
            <a:endParaRPr sz="3200" b="1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4AD2930E-3271-A838-8DB4-1002BDC3DB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23202" y="1825625"/>
            <a:ext cx="4292148" cy="4351338"/>
          </a:xfrm>
        </p:spPr>
        <p:txBody>
          <a:bodyPr/>
          <a:lstStyle/>
          <a:p>
            <a:pPr marL="0" indent="0">
              <a:buNone/>
            </a:pPr>
            <a:r>
              <a:rPr lang="en-GB" sz="2400" dirty="0"/>
              <a:t>Pick </a:t>
            </a:r>
            <a:r>
              <a:rPr lang="en-GB" sz="2400" b="1" dirty="0"/>
              <a:t>one</a:t>
            </a:r>
            <a:r>
              <a:rPr lang="en-GB" sz="2400" dirty="0"/>
              <a:t> of the Star Model elements. In the chat, give a </a:t>
            </a:r>
            <a:r>
              <a:rPr lang="en-GB" sz="2400" b="1" dirty="0"/>
              <a:t>one-sentence</a:t>
            </a:r>
            <a:r>
              <a:rPr lang="en-GB" sz="2400" dirty="0"/>
              <a:t> example of how it could affect a hotel’s success.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i="1" dirty="0" err="1"/>
              <a:t>E.g</a:t>
            </a:r>
            <a:r>
              <a:rPr lang="en-GB" sz="2400" i="1" dirty="0"/>
              <a:t>: </a:t>
            </a:r>
            <a:r>
              <a:rPr lang="en-GB" sz="2400" b="1" i="1" dirty="0"/>
              <a:t>Rewards</a:t>
            </a:r>
            <a:r>
              <a:rPr lang="en-GB" sz="2400" i="1" dirty="0"/>
              <a:t> – “If front desk staff are recognised for excellent service, guest satisfaction is likely to improve.”</a:t>
            </a:r>
            <a:endParaRPr sz="2400" i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FA36F3-BEFA-CAF4-E8CB-16E1A95E5D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7502" y="1720117"/>
            <a:ext cx="3678585" cy="3778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583324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1A593B-C925-54CA-D2DC-DF19E6DDFC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1F7DB8-601F-A6CF-8679-EAE1120FCD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537247"/>
          </a:xfrm>
        </p:spPr>
        <p:txBody>
          <a:bodyPr anchor="b">
            <a:normAutofit/>
          </a:bodyPr>
          <a:lstStyle/>
          <a:p>
            <a:r>
              <a:rPr lang="en-GB" sz="3200" b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‘Getting to the root of the problem’</a:t>
            </a:r>
            <a:br>
              <a:rPr lang="en-GB" sz="3200" b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</a:br>
            <a:br>
              <a:rPr lang="en-GB" sz="3200" b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</a:br>
            <a:endParaRPr sz="3200" b="1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7039C6-0A89-3134-B2F3-AF798A9AC7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253331"/>
            <a:ext cx="3943350" cy="4351338"/>
          </a:xfrm>
        </p:spPr>
        <p:txBody>
          <a:bodyPr/>
          <a:lstStyle/>
          <a:p>
            <a:pPr marL="0" indent="0">
              <a:buNone/>
            </a:pPr>
            <a:r>
              <a:rPr lang="en-GB" sz="2400" dirty="0"/>
              <a:t>All diagnosis tools should endeavour to get the root cause of a problem or issue – referred to as root cause analysis. 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dirty="0"/>
              <a:t>Effective consultancy should distinguish between surface level symptoms and root causes. Failing to do so risks reoccurrence of the problem in the future.</a:t>
            </a:r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7E895359-B562-A75B-C17B-5E1315A219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5188318" y="1775010"/>
            <a:ext cx="3216886" cy="2877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317549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C30501-627F-7C70-6C3D-2BA12E3071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61FA2C-DDFE-9C36-AB8C-6C1B5EB9FE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759482"/>
          </a:xfrm>
        </p:spPr>
        <p:txBody>
          <a:bodyPr anchor="b">
            <a:normAutofit/>
          </a:bodyPr>
          <a:lstStyle/>
          <a:p>
            <a:r>
              <a:rPr sz="3200" b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Focus on </a:t>
            </a:r>
            <a:r>
              <a:rPr lang="en-GB" sz="3200" b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5 Whys</a:t>
            </a:r>
            <a:endParaRPr sz="3200" b="1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</p:txBody>
      </p:sp>
      <p:pic>
        <p:nvPicPr>
          <p:cNvPr id="8" name="Online Media 7" title="Clarifying the '5 Whys' Problem-Solving Method">
            <a:hlinkClick r:id="" action="ppaction://media"/>
            <a:extLst>
              <a:ext uri="{FF2B5EF4-FFF2-40B4-BE49-F238E27FC236}">
                <a16:creationId xmlns:a16="http://schemas.microsoft.com/office/drawing/2014/main" id="{24C71189-DA77-078A-E6DA-88D19F5C0732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668616" y="1443318"/>
            <a:ext cx="7596843" cy="4289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24672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330395"/>
            <a:ext cx="7886700" cy="4197210"/>
          </a:xfrm>
        </p:spPr>
        <p:txBody>
          <a:bodyPr/>
          <a:lstStyle/>
          <a:p>
            <a:pPr marL="0" indent="0">
              <a:buNone/>
            </a:pPr>
            <a:r>
              <a:rPr lang="en-GB" sz="2400" dirty="0"/>
              <a:t>A focussed ‘</a:t>
            </a:r>
            <a:r>
              <a:rPr sz="2400" dirty="0"/>
              <a:t>Root </a:t>
            </a:r>
            <a:r>
              <a:rPr lang="en-GB" sz="2400" dirty="0"/>
              <a:t>Ca</a:t>
            </a:r>
            <a:r>
              <a:rPr sz="2400" dirty="0"/>
              <a:t>use</a:t>
            </a:r>
            <a:r>
              <a:rPr lang="en-GB" sz="2400" dirty="0"/>
              <a:t>'</a:t>
            </a:r>
            <a:r>
              <a:rPr sz="2400" dirty="0"/>
              <a:t> analysis tool</a:t>
            </a:r>
            <a:r>
              <a:rPr lang="en-GB" sz="2400" dirty="0"/>
              <a:t>. A simple process of asking</a:t>
            </a:r>
            <a:r>
              <a:rPr sz="2400" dirty="0"/>
              <a:t> "Why?" repeatedly until </a:t>
            </a:r>
            <a:r>
              <a:rPr lang="en-GB" sz="2400" dirty="0"/>
              <a:t>the </a:t>
            </a:r>
            <a:r>
              <a:rPr sz="2400" dirty="0"/>
              <a:t>core issue emerges</a:t>
            </a:r>
            <a:r>
              <a:rPr lang="en-GB" sz="2400" dirty="0"/>
              <a:t>.</a:t>
            </a:r>
            <a:endParaRPr sz="1800" dirty="0"/>
          </a:p>
          <a:p>
            <a:pPr marL="0" indent="0">
              <a:buNone/>
            </a:pPr>
            <a:r>
              <a:rPr sz="1800" b="1" dirty="0"/>
              <a:t>Example:</a:t>
            </a:r>
            <a:endParaRPr lang="en-GB" sz="1800" b="1" dirty="0"/>
          </a:p>
          <a:p>
            <a:pPr marL="342900" indent="-342900">
              <a:buFont typeface="+mj-lt"/>
              <a:buAutoNum type="arabicPeriod"/>
            </a:pPr>
            <a:r>
              <a:rPr lang="en-GB" sz="1800" dirty="0"/>
              <a:t>Why are guests complaining about slow check-in?→ Because the front desk takes too long to process each guest.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800" dirty="0"/>
              <a:t>Why does it take too long to process each guest?→ Because staff need to manually enter information and look up booking details.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800" dirty="0"/>
              <a:t>Why do they need to enter details manually?→ Because the booking system doesn’t sync properly with the front desk system.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800" dirty="0"/>
              <a:t>Why doesn’t the system sync properly?→ Because the hotel is using outdated software that isn't integrated.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800" dirty="0"/>
              <a:t>Why is the hotel using outdated software?→ Because management delayed the IT upgrade to save on costs.</a:t>
            </a:r>
            <a:endParaRPr sz="1800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2D89B75-B7E2-324D-BB54-42E5D316D1F6}"/>
              </a:ext>
            </a:extLst>
          </p:cNvPr>
          <p:cNvSpPr txBox="1">
            <a:spLocks/>
          </p:cNvSpPr>
          <p:nvPr/>
        </p:nvSpPr>
        <p:spPr>
          <a:xfrm>
            <a:off x="628650" y="365126"/>
            <a:ext cx="7886700" cy="759482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200" b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Focus on 5 Whys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9EECBF-7B0F-BE9B-DDAD-1068C9B830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CC2172-7EF9-4C5D-BBB9-F774D04CEC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612337"/>
          </a:xfrm>
        </p:spPr>
        <p:txBody>
          <a:bodyPr anchor="b">
            <a:normAutofit/>
          </a:bodyPr>
          <a:lstStyle/>
          <a:p>
            <a:r>
              <a:rPr sz="3200" b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Focus on </a:t>
            </a:r>
            <a:r>
              <a:rPr lang="en-GB" sz="3200" b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Six Sigma</a:t>
            </a:r>
            <a:endParaRPr sz="3200" b="1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</p:txBody>
      </p:sp>
      <p:pic>
        <p:nvPicPr>
          <p:cNvPr id="7" name="Online Media 5" title="What is Six Sigma">
            <a:hlinkClick r:id="" action="ppaction://media"/>
            <a:extLst>
              <a:ext uri="{FF2B5EF4-FFF2-40B4-BE49-F238E27FC236}">
                <a16:creationId xmlns:a16="http://schemas.microsoft.com/office/drawing/2014/main" id="{91501371-1D33-5CE0-D140-9DEA97E75849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829152" y="1315850"/>
            <a:ext cx="7485696" cy="4226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5544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150A37-A5F0-0229-EA21-AA12DD6B75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2860A8-8AAA-FCF4-14BF-CF75B4DE60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612337"/>
          </a:xfrm>
        </p:spPr>
        <p:txBody>
          <a:bodyPr anchor="b">
            <a:normAutofit/>
          </a:bodyPr>
          <a:lstStyle/>
          <a:p>
            <a:r>
              <a:rPr sz="3200" b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Focus on </a:t>
            </a:r>
            <a:r>
              <a:rPr lang="en-GB" sz="3200" b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Six Sigma</a:t>
            </a:r>
            <a:endParaRPr sz="3200" b="1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A7D8BB-C774-2EE3-A953-B78F40B7B3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253331"/>
            <a:ext cx="7886700" cy="4351338"/>
          </a:xfrm>
        </p:spPr>
        <p:txBody>
          <a:bodyPr/>
          <a:lstStyle/>
          <a:p>
            <a:pPr marL="0" indent="0">
              <a:buNone/>
            </a:pPr>
            <a:r>
              <a:rPr lang="en-GB" b="1" dirty="0"/>
              <a:t>Six Sigma </a:t>
            </a:r>
            <a:r>
              <a:rPr lang="en-GB" dirty="0"/>
              <a:t>is a data-driven methodology used to improve processes by reducing errors, defects, and variation. Its goal is to make processes more efficient, consistent, and customer-focused.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b="1" dirty="0"/>
              <a:t>Origin: </a:t>
            </a:r>
            <a:r>
              <a:rPr lang="en-GB" dirty="0"/>
              <a:t>Developed by Motorola in the 1980s; popularized by companies like GE.</a:t>
            </a:r>
          </a:p>
          <a:p>
            <a:pPr marL="0" indent="0">
              <a:buNone/>
            </a:pPr>
            <a:r>
              <a:rPr lang="en-GB" b="1" dirty="0"/>
              <a:t>Goal</a:t>
            </a:r>
            <a:r>
              <a:rPr lang="en-GB" dirty="0"/>
              <a:t>: Achieve near-perfect quality — no more than 3.4 defects per million opportunities.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3403582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C73E11-8A8A-5889-F2BC-4204CAC1A8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65A6DF-D017-D9A7-5D95-A82707F0C7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612337"/>
          </a:xfrm>
        </p:spPr>
        <p:txBody>
          <a:bodyPr anchor="b">
            <a:normAutofit/>
          </a:bodyPr>
          <a:lstStyle/>
          <a:p>
            <a:r>
              <a:rPr sz="3200" b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Focus on </a:t>
            </a:r>
            <a:r>
              <a:rPr lang="en-GB" sz="3200" b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Six Sigma</a:t>
            </a:r>
            <a:endParaRPr sz="3200" b="1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651F21-DE26-1C12-6346-6A546B7377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106191"/>
            <a:ext cx="4916365" cy="4351338"/>
          </a:xfrm>
        </p:spPr>
        <p:txBody>
          <a:bodyPr/>
          <a:lstStyle/>
          <a:p>
            <a:pPr marL="0" indent="0">
              <a:buNone/>
            </a:pPr>
            <a:r>
              <a:rPr lang="en-GB" sz="2400" b="1" dirty="0"/>
              <a:t>The DMAIC cycle:</a:t>
            </a:r>
            <a:br>
              <a:rPr lang="en-GB" sz="2400" b="1" dirty="0"/>
            </a:br>
            <a:endParaRPr lang="en-GB" sz="2400" b="1" dirty="0"/>
          </a:p>
          <a:p>
            <a:pPr marL="0" indent="0">
              <a:buNone/>
            </a:pPr>
            <a:r>
              <a:rPr lang="en-GB" sz="2400" b="1" dirty="0"/>
              <a:t>Define – </a:t>
            </a:r>
            <a:r>
              <a:rPr lang="en-GB" sz="2400" dirty="0"/>
              <a:t>the problem and requirements</a:t>
            </a:r>
            <a:br>
              <a:rPr lang="en-GB" sz="2400" b="1" dirty="0"/>
            </a:br>
            <a:r>
              <a:rPr lang="en-GB" sz="2400" b="1" dirty="0"/>
              <a:t>Measure – </a:t>
            </a:r>
            <a:r>
              <a:rPr lang="en-GB" sz="2400" dirty="0"/>
              <a:t>current performance</a:t>
            </a:r>
            <a:br>
              <a:rPr lang="en-GB" sz="2400" b="1" dirty="0"/>
            </a:br>
            <a:r>
              <a:rPr lang="en-GB" sz="2400" b="1" dirty="0"/>
              <a:t>Analyse – </a:t>
            </a:r>
            <a:r>
              <a:rPr lang="en-GB" sz="2400" dirty="0"/>
              <a:t>root causes of defects or issues</a:t>
            </a:r>
            <a:br>
              <a:rPr lang="en-GB" sz="2400" b="1" dirty="0"/>
            </a:br>
            <a:r>
              <a:rPr lang="en-GB" sz="2400" b="1" dirty="0"/>
              <a:t>Improve – </a:t>
            </a:r>
            <a:r>
              <a:rPr lang="en-GB" sz="2400" dirty="0"/>
              <a:t>the process with targeted solutions</a:t>
            </a:r>
            <a:br>
              <a:rPr lang="en-GB" sz="2400" b="1" dirty="0"/>
            </a:br>
            <a:r>
              <a:rPr lang="en-GB" sz="2400" b="1" dirty="0"/>
              <a:t>Control – </a:t>
            </a:r>
            <a:r>
              <a:rPr lang="en-GB" sz="2400" dirty="0"/>
              <a:t>maintain improvements over time</a:t>
            </a:r>
            <a:br>
              <a:rPr lang="en-GB" sz="2400" b="1" dirty="0"/>
            </a:br>
            <a:endParaRPr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901F104-6B2E-4687-89A9-6E7D72EFCC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66744" y="1503076"/>
            <a:ext cx="3470658" cy="334211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BD56D9D-06A9-287E-5E16-1A8170B334D8}"/>
              </a:ext>
            </a:extLst>
          </p:cNvPr>
          <p:cNvSpPr txBox="1"/>
          <p:nvPr/>
        </p:nvSpPr>
        <p:spPr>
          <a:xfrm>
            <a:off x="628649" y="4700894"/>
            <a:ext cx="7075434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br>
              <a:rPr lang="en-GB" sz="2000" b="1" i="1" dirty="0"/>
            </a:br>
            <a:r>
              <a:rPr lang="en-GB" sz="2000" b="1" i="1" dirty="0">
                <a:solidFill>
                  <a:schemeClr val="accent2">
                    <a:lumMod val="50000"/>
                  </a:schemeClr>
                </a:solidFill>
              </a:rPr>
              <a:t>Tools: </a:t>
            </a:r>
            <a:r>
              <a:rPr lang="en-GB" sz="2000" i="1" dirty="0">
                <a:solidFill>
                  <a:schemeClr val="accent2">
                    <a:lumMod val="50000"/>
                  </a:schemeClr>
                </a:solidFill>
              </a:rPr>
              <a:t>Statistical analysis, control charts, process mapping, root cause analysis, etc.</a:t>
            </a:r>
            <a:endParaRPr lang="en-GB" sz="2000" i="1" dirty="0"/>
          </a:p>
        </p:txBody>
      </p:sp>
    </p:spTree>
    <p:extLst>
      <p:ext uri="{BB962C8B-B14F-4D97-AF65-F5344CB8AC3E}">
        <p14:creationId xmlns:p14="http://schemas.microsoft.com/office/powerpoint/2010/main" val="117641611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DD09CB-A601-A1A3-9AED-1CEA163890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F6F73E-7817-11EC-571E-11451CD3E1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612337"/>
          </a:xfrm>
        </p:spPr>
        <p:txBody>
          <a:bodyPr anchor="b">
            <a:normAutofit/>
          </a:bodyPr>
          <a:lstStyle/>
          <a:p>
            <a:r>
              <a:rPr sz="3200" b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Focus on </a:t>
            </a:r>
            <a:r>
              <a:rPr lang="en-GB" sz="3200" b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Six Sigma</a:t>
            </a:r>
            <a:endParaRPr sz="3200" b="1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F9D0CA-90AE-8F4B-CEB8-F3E610E511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253331"/>
            <a:ext cx="7886700" cy="4351338"/>
          </a:xfrm>
        </p:spPr>
        <p:txBody>
          <a:bodyPr/>
          <a:lstStyle/>
          <a:p>
            <a:pPr marL="0" indent="0">
              <a:buNone/>
            </a:pPr>
            <a:r>
              <a:rPr lang="en-GB" b="1" dirty="0">
                <a:solidFill>
                  <a:schemeClr val="bg1">
                    <a:lumMod val="75000"/>
                  </a:schemeClr>
                </a:solidFill>
              </a:rPr>
              <a:t>The DMAIC cycle:</a:t>
            </a:r>
          </a:p>
          <a:p>
            <a:pPr marL="0" indent="0">
              <a:buNone/>
            </a:pPr>
            <a:endParaRPr lang="en-GB" b="1" dirty="0"/>
          </a:p>
          <a:p>
            <a:pPr marL="0" indent="0">
              <a:buNone/>
            </a:pPr>
            <a:r>
              <a:rPr lang="en-GB" b="1" dirty="0"/>
              <a:t>Define – </a:t>
            </a:r>
            <a:r>
              <a:rPr lang="en-GB" dirty="0"/>
              <a:t>the problem and customer requirements</a:t>
            </a:r>
            <a:br>
              <a:rPr lang="en-GB" b="1" dirty="0"/>
            </a:br>
            <a:r>
              <a:rPr lang="en-GB" b="1" dirty="0"/>
              <a:t>Measure – </a:t>
            </a:r>
            <a:r>
              <a:rPr lang="en-GB" dirty="0"/>
              <a:t>current performance</a:t>
            </a:r>
            <a:br>
              <a:rPr lang="en-GB" b="1" dirty="0"/>
            </a:br>
            <a:r>
              <a:rPr lang="en-GB" b="1" dirty="0">
                <a:solidFill>
                  <a:schemeClr val="bg1">
                    <a:lumMod val="75000"/>
                  </a:schemeClr>
                </a:solidFill>
              </a:rPr>
              <a:t>Analyse – </a:t>
            </a:r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root causes of defects or issues</a:t>
            </a:r>
            <a:br>
              <a:rPr lang="en-GB" b="1" dirty="0">
                <a:solidFill>
                  <a:schemeClr val="bg1">
                    <a:lumMod val="75000"/>
                  </a:schemeClr>
                </a:solidFill>
              </a:rPr>
            </a:br>
            <a:r>
              <a:rPr lang="en-GB" b="1" dirty="0">
                <a:solidFill>
                  <a:schemeClr val="bg1">
                    <a:lumMod val="75000"/>
                  </a:schemeClr>
                </a:solidFill>
              </a:rPr>
              <a:t>Improve – </a:t>
            </a:r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the process with targeted solutions</a:t>
            </a:r>
            <a:br>
              <a:rPr lang="en-GB" b="1" dirty="0">
                <a:solidFill>
                  <a:schemeClr val="bg1">
                    <a:lumMod val="75000"/>
                  </a:schemeClr>
                </a:solidFill>
              </a:rPr>
            </a:br>
            <a:r>
              <a:rPr lang="en-GB" b="1" dirty="0">
                <a:solidFill>
                  <a:schemeClr val="bg1">
                    <a:lumMod val="75000"/>
                  </a:schemeClr>
                </a:solidFill>
              </a:rPr>
              <a:t>Control – </a:t>
            </a:r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maintain improvements over time</a:t>
            </a:r>
            <a:br>
              <a:rPr lang="en-GB" b="1" dirty="0">
                <a:solidFill>
                  <a:schemeClr val="bg1">
                    <a:lumMod val="75000"/>
                  </a:schemeClr>
                </a:solidFill>
              </a:rPr>
            </a:br>
            <a:br>
              <a:rPr lang="en-GB" b="1" dirty="0">
                <a:solidFill>
                  <a:schemeClr val="bg1">
                    <a:lumMod val="75000"/>
                  </a:schemeClr>
                </a:solidFill>
              </a:rPr>
            </a:br>
            <a:r>
              <a:rPr lang="en-GB" b="1" dirty="0">
                <a:solidFill>
                  <a:schemeClr val="bg1">
                    <a:lumMod val="75000"/>
                  </a:schemeClr>
                </a:solidFill>
              </a:rPr>
              <a:t>Tools: </a:t>
            </a:r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Includes statistical analysis, control charts, process mapping, root cause analysis, etc.</a:t>
            </a:r>
            <a:endParaRPr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4" name="Arrow: Up 3">
            <a:extLst>
              <a:ext uri="{FF2B5EF4-FFF2-40B4-BE49-F238E27FC236}">
                <a16:creationId xmlns:a16="http://schemas.microsoft.com/office/drawing/2014/main" id="{B0C457BE-F8E2-94E0-6D99-E9CD37DB5787}"/>
              </a:ext>
            </a:extLst>
          </p:cNvPr>
          <p:cNvSpPr/>
          <p:nvPr/>
        </p:nvSpPr>
        <p:spPr>
          <a:xfrm rot="18590558">
            <a:off x="5502589" y="2329725"/>
            <a:ext cx="2870581" cy="3542416"/>
          </a:xfrm>
          <a:prstGeom prst="up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24761BB-9975-4920-B184-0929F88F69FE}"/>
              </a:ext>
            </a:extLst>
          </p:cNvPr>
          <p:cNvSpPr txBox="1"/>
          <p:nvPr/>
        </p:nvSpPr>
        <p:spPr>
          <a:xfrm rot="2481657">
            <a:off x="5907863" y="3605784"/>
            <a:ext cx="241737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Only ‘Define &amp; Measure’ at diagnosis stage!</a:t>
            </a:r>
          </a:p>
        </p:txBody>
      </p:sp>
    </p:spTree>
    <p:extLst>
      <p:ext uri="{BB962C8B-B14F-4D97-AF65-F5344CB8AC3E}">
        <p14:creationId xmlns:p14="http://schemas.microsoft.com/office/powerpoint/2010/main" val="190130434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53D025-BE7B-06D8-2918-336DD7CCA0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411E61-8C4D-B247-0D41-8630472879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612337"/>
          </a:xfrm>
        </p:spPr>
        <p:txBody>
          <a:bodyPr anchor="b">
            <a:normAutofit/>
          </a:bodyPr>
          <a:lstStyle/>
          <a:p>
            <a:r>
              <a:rPr sz="3200" b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Focus on </a:t>
            </a:r>
            <a:r>
              <a:rPr lang="en-GB" sz="3200" b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Six Sigma</a:t>
            </a:r>
            <a:endParaRPr sz="3200" b="1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FDF0EB-2748-9805-C1F3-281E206848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169251"/>
            <a:ext cx="7886700" cy="4351338"/>
          </a:xfrm>
        </p:spPr>
        <p:txBody>
          <a:bodyPr/>
          <a:lstStyle/>
          <a:p>
            <a:pPr marL="0" indent="0">
              <a:buNone/>
            </a:pPr>
            <a:r>
              <a:rPr lang="en-GB" sz="2400" b="1" dirty="0"/>
              <a:t>Example:-</a:t>
            </a:r>
          </a:p>
          <a:p>
            <a:pPr marL="0" indent="0">
              <a:buNone/>
            </a:pPr>
            <a:r>
              <a:rPr lang="en-GB" sz="2000" b="1" dirty="0"/>
              <a:t>Define</a:t>
            </a:r>
            <a:r>
              <a:rPr lang="en-GB" sz="2000" dirty="0"/>
              <a:t>: Problem is high number of guest complaints about room cleanliness. Goal is to reduce complaints by 50% in 3 months.</a:t>
            </a:r>
          </a:p>
          <a:p>
            <a:pPr marL="0" indent="0">
              <a:buNone/>
            </a:pPr>
            <a:r>
              <a:rPr lang="en-GB" sz="2000" b="1" dirty="0"/>
              <a:t>Measure</a:t>
            </a:r>
            <a:r>
              <a:rPr lang="en-GB" sz="2000" dirty="0"/>
              <a:t>: Collect data on number of complaints per day, time spent cleaning each room and housekeeping checklist completion rates</a:t>
            </a:r>
          </a:p>
          <a:p>
            <a:pPr marL="0" indent="0">
              <a:buNone/>
            </a:pPr>
            <a:r>
              <a:rPr lang="en-GB" sz="2000" b="1" dirty="0"/>
              <a:t>Analyse</a:t>
            </a:r>
            <a:r>
              <a:rPr lang="en-GB" sz="2000" dirty="0"/>
              <a:t>: Find patterns in certain staff members or shifts that have higher complaint rates, checklist items often missed (e.g., under beds, bathrooms)</a:t>
            </a:r>
          </a:p>
          <a:p>
            <a:pPr marL="0" indent="0">
              <a:buNone/>
            </a:pPr>
            <a:r>
              <a:rPr lang="en-GB" sz="2000" b="1" dirty="0"/>
              <a:t>Improve</a:t>
            </a:r>
            <a:r>
              <a:rPr lang="en-GB" sz="2000" dirty="0"/>
              <a:t>: Provide targeted training, implement mobile checklists, add random room inspections</a:t>
            </a:r>
          </a:p>
          <a:p>
            <a:pPr marL="0" indent="0">
              <a:buNone/>
            </a:pPr>
            <a:r>
              <a:rPr lang="en-GB" sz="2000" b="1" dirty="0"/>
              <a:t>Control</a:t>
            </a:r>
            <a:r>
              <a:rPr lang="en-GB" sz="2000" dirty="0"/>
              <a:t>: Weekly audits, track trends in complaints, maintain training refreshers every quarter.</a:t>
            </a:r>
          </a:p>
          <a:p>
            <a:pPr marL="0" indent="0">
              <a:buNone/>
            </a:pPr>
            <a:r>
              <a:rPr lang="en-GB" sz="2000" b="1" dirty="0">
                <a:solidFill>
                  <a:schemeClr val="accent2">
                    <a:lumMod val="50000"/>
                  </a:schemeClr>
                </a:solidFill>
              </a:rPr>
              <a:t>DESIRED OUTCOME = Complaints drop significantly, and guest satisfaction scores rise.</a:t>
            </a:r>
            <a:endParaRPr lang="en-GB" sz="2000" dirty="0"/>
          </a:p>
          <a:p>
            <a:pPr marL="0" indent="0"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37767844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DF02A8-DE18-87C1-E78E-9F1CA46560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C9578892-07CE-19E5-D520-EE86420031F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6708755"/>
              </p:ext>
            </p:extLst>
          </p:nvPr>
        </p:nvGraphicFramePr>
        <p:xfrm>
          <a:off x="349087" y="438259"/>
          <a:ext cx="8445825" cy="5149873"/>
        </p:xfrm>
        <a:graphic>
          <a:graphicData uri="http://schemas.openxmlformats.org/drawingml/2006/table">
            <a:tbl>
              <a:tblPr/>
              <a:tblGrid>
                <a:gridCol w="2815275">
                  <a:extLst>
                    <a:ext uri="{9D8B030D-6E8A-4147-A177-3AD203B41FA5}">
                      <a16:colId xmlns:a16="http://schemas.microsoft.com/office/drawing/2014/main" val="1146210437"/>
                    </a:ext>
                  </a:extLst>
                </a:gridCol>
                <a:gridCol w="2815275">
                  <a:extLst>
                    <a:ext uri="{9D8B030D-6E8A-4147-A177-3AD203B41FA5}">
                      <a16:colId xmlns:a16="http://schemas.microsoft.com/office/drawing/2014/main" val="3566723364"/>
                    </a:ext>
                  </a:extLst>
                </a:gridCol>
                <a:gridCol w="2815275">
                  <a:extLst>
                    <a:ext uri="{9D8B030D-6E8A-4147-A177-3AD203B41FA5}">
                      <a16:colId xmlns:a16="http://schemas.microsoft.com/office/drawing/2014/main" val="2047869089"/>
                    </a:ext>
                  </a:extLst>
                </a:gridCol>
              </a:tblGrid>
              <a:tr h="261963">
                <a:tc>
                  <a:txBody>
                    <a:bodyPr/>
                    <a:lstStyle/>
                    <a:p>
                      <a:r>
                        <a:rPr lang="en-GB" sz="1600" b="1" dirty="0"/>
                        <a:t>Model / Tool / Framework</a:t>
                      </a:r>
                      <a:endParaRPr lang="en-GB" sz="1600" dirty="0"/>
                    </a:p>
                  </a:txBody>
                  <a:tcPr marL="36876" marR="36876" marT="18438" marB="184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1" dirty="0"/>
                        <a:t>Primary Topic / Purpose</a:t>
                      </a:r>
                      <a:endParaRPr lang="en-GB" sz="1600" dirty="0"/>
                    </a:p>
                  </a:txBody>
                  <a:tcPr marL="36876" marR="36876" marT="18438" marB="184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1" dirty="0"/>
                        <a:t>Key Use</a:t>
                      </a:r>
                      <a:endParaRPr lang="en-GB" sz="1600" dirty="0"/>
                    </a:p>
                  </a:txBody>
                  <a:tcPr marL="36876" marR="36876" marT="18438" marB="184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2979094"/>
                  </a:ext>
                </a:extLst>
              </a:tr>
              <a:tr h="479969">
                <a:tc>
                  <a:txBody>
                    <a:bodyPr/>
                    <a:lstStyle/>
                    <a:p>
                      <a:r>
                        <a:rPr lang="en-GB" sz="1400" b="1" dirty="0"/>
                        <a:t>5 Whys</a:t>
                      </a:r>
                      <a:endParaRPr lang="en-GB" sz="1400" dirty="0"/>
                    </a:p>
                  </a:txBody>
                  <a:tcPr marL="36876" marR="36876" marT="18438" marB="184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Diagnosis</a:t>
                      </a:r>
                    </a:p>
                  </a:txBody>
                  <a:tcPr marL="36876" marR="36876" marT="18438" marB="184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Root cause analysis of simple or isolated issues</a:t>
                      </a:r>
                    </a:p>
                  </a:txBody>
                  <a:tcPr marL="36876" marR="36876" marT="18438" marB="184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99243828"/>
                  </a:ext>
                </a:extLst>
              </a:tr>
              <a:tr h="479969">
                <a:tc>
                  <a:txBody>
                    <a:bodyPr/>
                    <a:lstStyle/>
                    <a:p>
                      <a:r>
                        <a:rPr lang="en-GB" sz="1400" b="1"/>
                        <a:t>McKinsey 7S</a:t>
                      </a:r>
                      <a:endParaRPr lang="en-GB" sz="1400"/>
                    </a:p>
                  </a:txBody>
                  <a:tcPr marL="36876" marR="36876" marT="18438" marB="184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Diagnosis &amp; Strategic Planning</a:t>
                      </a:r>
                    </a:p>
                  </a:txBody>
                  <a:tcPr marL="36876" marR="36876" marT="18438" marB="184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/>
                        <a:t>Internal alignment across structure, systems, etc.</a:t>
                      </a:r>
                    </a:p>
                  </a:txBody>
                  <a:tcPr marL="36876" marR="36876" marT="18438" marB="184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9876792"/>
                  </a:ext>
                </a:extLst>
              </a:tr>
              <a:tr h="479969">
                <a:tc>
                  <a:txBody>
                    <a:bodyPr/>
                    <a:lstStyle/>
                    <a:p>
                      <a:r>
                        <a:rPr lang="en-GB" sz="1400" b="1" dirty="0"/>
                        <a:t>Star Model</a:t>
                      </a:r>
                      <a:endParaRPr lang="en-GB" sz="1400" dirty="0"/>
                    </a:p>
                  </a:txBody>
                  <a:tcPr marL="36876" marR="36876" marT="18438" marB="184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Diagnosis &amp; Strategic Planning</a:t>
                      </a:r>
                    </a:p>
                  </a:txBody>
                  <a:tcPr marL="36876" marR="36876" marT="18438" marB="184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/>
                        <a:t>Organisational design &amp; interdependent levers</a:t>
                      </a:r>
                    </a:p>
                  </a:txBody>
                  <a:tcPr marL="36876" marR="36876" marT="18438" marB="184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2023119"/>
                  </a:ext>
                </a:extLst>
              </a:tr>
              <a:tr h="479969">
                <a:tc>
                  <a:txBody>
                    <a:bodyPr/>
                    <a:lstStyle/>
                    <a:p>
                      <a:r>
                        <a:rPr lang="en-GB" sz="1400" b="1" dirty="0"/>
                        <a:t>SWOT</a:t>
                      </a:r>
                      <a:endParaRPr lang="en-GB" sz="1400" dirty="0"/>
                    </a:p>
                  </a:txBody>
                  <a:tcPr marL="36876" marR="36876" marT="18438" marB="184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Strategic Planning</a:t>
                      </a:r>
                    </a:p>
                  </a:txBody>
                  <a:tcPr marL="36876" marR="36876" marT="18438" marB="184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Assessing internal strengths/weaknesses + context</a:t>
                      </a:r>
                    </a:p>
                  </a:txBody>
                  <a:tcPr marL="36876" marR="36876" marT="18438" marB="184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7974992"/>
                  </a:ext>
                </a:extLst>
              </a:tr>
              <a:tr h="274368">
                <a:tc>
                  <a:txBody>
                    <a:bodyPr/>
                    <a:lstStyle/>
                    <a:p>
                      <a:r>
                        <a:rPr lang="en-GB" sz="1400" b="1"/>
                        <a:t>TOWS</a:t>
                      </a:r>
                      <a:endParaRPr lang="en-GB" sz="1400"/>
                    </a:p>
                  </a:txBody>
                  <a:tcPr marL="36876" marR="36876" marT="18438" marB="184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Strategic Planning</a:t>
                      </a:r>
                    </a:p>
                  </a:txBody>
                  <a:tcPr marL="36876" marR="36876" marT="18438" marB="184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/>
                        <a:t>Strategy formulation from SWOT output</a:t>
                      </a:r>
                    </a:p>
                  </a:txBody>
                  <a:tcPr marL="36876" marR="36876" marT="18438" marB="184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7530110"/>
                  </a:ext>
                </a:extLst>
              </a:tr>
              <a:tr h="274368">
                <a:tc>
                  <a:txBody>
                    <a:bodyPr/>
                    <a:lstStyle/>
                    <a:p>
                      <a:r>
                        <a:rPr lang="en-GB" sz="1400" b="1"/>
                        <a:t>PESTLE / STEEPLED</a:t>
                      </a:r>
                      <a:endParaRPr lang="en-GB" sz="1400"/>
                    </a:p>
                  </a:txBody>
                  <a:tcPr marL="36876" marR="36876" marT="18438" marB="184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Strategic Planning</a:t>
                      </a:r>
                    </a:p>
                  </a:txBody>
                  <a:tcPr marL="36876" marR="36876" marT="18438" marB="184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/>
                        <a:t>Analysing external macro-environment</a:t>
                      </a:r>
                    </a:p>
                  </a:txBody>
                  <a:tcPr marL="36876" marR="36876" marT="18438" marB="184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37649625"/>
                  </a:ext>
                </a:extLst>
              </a:tr>
              <a:tr h="274368">
                <a:tc>
                  <a:txBody>
                    <a:bodyPr/>
                    <a:lstStyle/>
                    <a:p>
                      <a:r>
                        <a:rPr lang="en-GB" sz="1400" b="1"/>
                        <a:t>Six Sigma (DMAIC)</a:t>
                      </a:r>
                      <a:endParaRPr lang="en-GB" sz="1400"/>
                    </a:p>
                  </a:txBody>
                  <a:tcPr marL="36876" marR="36876" marT="18438" marB="184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/>
                        <a:t>Diagnosis / Implementation</a:t>
                      </a:r>
                    </a:p>
                  </a:txBody>
                  <a:tcPr marL="36876" marR="36876" marT="18438" marB="184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/>
                        <a:t>Process improvement and efficiency</a:t>
                      </a:r>
                    </a:p>
                  </a:txBody>
                  <a:tcPr marL="36876" marR="36876" marT="18438" marB="184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8910354"/>
                  </a:ext>
                </a:extLst>
              </a:tr>
              <a:tr h="274368">
                <a:tc>
                  <a:txBody>
                    <a:bodyPr/>
                    <a:lstStyle/>
                    <a:p>
                      <a:r>
                        <a:rPr lang="en-GB" sz="1400" b="1" dirty="0"/>
                        <a:t>Force Field Analysis</a:t>
                      </a:r>
                      <a:endParaRPr lang="en-GB" sz="1400" dirty="0"/>
                    </a:p>
                  </a:txBody>
                  <a:tcPr marL="36876" marR="36876" marT="18438" marB="184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Change Management</a:t>
                      </a:r>
                    </a:p>
                  </a:txBody>
                  <a:tcPr marL="36876" marR="36876" marT="18438" marB="184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Mapping driving and restraining forces</a:t>
                      </a:r>
                    </a:p>
                  </a:txBody>
                  <a:tcPr marL="36876" marR="36876" marT="18438" marB="184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7012671"/>
                  </a:ext>
                </a:extLst>
              </a:tr>
              <a:tr h="274368">
                <a:tc>
                  <a:txBody>
                    <a:bodyPr/>
                    <a:lstStyle/>
                    <a:p>
                      <a:r>
                        <a:rPr lang="en-GB" sz="1400" b="1"/>
                        <a:t>Stakeholder Mapping</a:t>
                      </a:r>
                      <a:endParaRPr lang="en-GB" sz="1400"/>
                    </a:p>
                  </a:txBody>
                  <a:tcPr marL="36876" marR="36876" marT="18438" marB="184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Communication / Implementation</a:t>
                      </a:r>
                    </a:p>
                  </a:txBody>
                  <a:tcPr marL="36876" marR="36876" marT="18438" marB="184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/>
                        <a:t>Identifying and analysing key stakeholders</a:t>
                      </a:r>
                    </a:p>
                  </a:txBody>
                  <a:tcPr marL="36876" marR="36876" marT="18438" marB="184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7812194"/>
                  </a:ext>
                </a:extLst>
              </a:tr>
              <a:tr h="274368">
                <a:tc>
                  <a:txBody>
                    <a:bodyPr/>
                    <a:lstStyle/>
                    <a:p>
                      <a:r>
                        <a:rPr lang="en-GB" sz="1400" b="1"/>
                        <a:t>Kotter’s 8 Steps</a:t>
                      </a:r>
                      <a:endParaRPr lang="en-GB" sz="1400"/>
                    </a:p>
                  </a:txBody>
                  <a:tcPr marL="36876" marR="36876" marT="18438" marB="184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Change Management</a:t>
                      </a:r>
                    </a:p>
                  </a:txBody>
                  <a:tcPr marL="36876" marR="36876" marT="18438" marB="184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/>
                        <a:t>Structured model for leading change</a:t>
                      </a:r>
                    </a:p>
                  </a:txBody>
                  <a:tcPr marL="36876" marR="36876" marT="18438" marB="184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9888604"/>
                  </a:ext>
                </a:extLst>
              </a:tr>
              <a:tr h="274368">
                <a:tc>
                  <a:txBody>
                    <a:bodyPr/>
                    <a:lstStyle/>
                    <a:p>
                      <a:r>
                        <a:rPr lang="en-GB" sz="1400" b="1"/>
                        <a:t>Lewin’s Change Model</a:t>
                      </a:r>
                      <a:endParaRPr lang="en-GB" sz="1400"/>
                    </a:p>
                  </a:txBody>
                  <a:tcPr marL="36876" marR="36876" marT="18438" marB="184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Change Management</a:t>
                      </a:r>
                    </a:p>
                  </a:txBody>
                  <a:tcPr marL="36876" marR="36876" marT="18438" marB="184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/>
                        <a:t>Unfreeze–Change–Refreeze model</a:t>
                      </a:r>
                    </a:p>
                  </a:txBody>
                  <a:tcPr marL="36876" marR="36876" marT="18438" marB="184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7608593"/>
                  </a:ext>
                </a:extLst>
              </a:tr>
              <a:tr h="479969">
                <a:tc>
                  <a:txBody>
                    <a:bodyPr/>
                    <a:lstStyle/>
                    <a:p>
                      <a:r>
                        <a:rPr lang="en-GB" sz="1400" b="1"/>
                        <a:t>Balanced Scorecard</a:t>
                      </a:r>
                      <a:endParaRPr lang="en-GB" sz="1400"/>
                    </a:p>
                  </a:txBody>
                  <a:tcPr marL="36876" marR="36876" marT="18438" marB="184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Monitoring &amp; Evaluation</a:t>
                      </a:r>
                    </a:p>
                  </a:txBody>
                  <a:tcPr marL="36876" marR="36876" marT="18438" marB="184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/>
                        <a:t>Measuring performance across multiple dimensions</a:t>
                      </a:r>
                    </a:p>
                  </a:txBody>
                  <a:tcPr marL="36876" marR="36876" marT="18438" marB="184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9415127"/>
                  </a:ext>
                </a:extLst>
              </a:tr>
              <a:tr h="274368">
                <a:tc>
                  <a:txBody>
                    <a:bodyPr/>
                    <a:lstStyle/>
                    <a:p>
                      <a:r>
                        <a:rPr lang="en-GB" sz="1400" b="1"/>
                        <a:t>360 Feedback</a:t>
                      </a:r>
                      <a:endParaRPr lang="en-GB" sz="1400"/>
                    </a:p>
                  </a:txBody>
                  <a:tcPr marL="36876" marR="36876" marT="18438" marB="184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Evaluation / Ethics</a:t>
                      </a:r>
                    </a:p>
                  </a:txBody>
                  <a:tcPr marL="36876" marR="36876" marT="18438" marB="184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/>
                        <a:t>Multi-source performance appraisal</a:t>
                      </a:r>
                    </a:p>
                  </a:txBody>
                  <a:tcPr marL="36876" marR="36876" marT="18438" marB="184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18742224"/>
                  </a:ext>
                </a:extLst>
              </a:tr>
              <a:tr h="274368">
                <a:tc>
                  <a:txBody>
                    <a:bodyPr/>
                    <a:lstStyle/>
                    <a:p>
                      <a:r>
                        <a:rPr lang="en-GB" sz="1400" b="1" dirty="0"/>
                        <a:t>Ethical Decision Models</a:t>
                      </a:r>
                      <a:endParaRPr lang="en-GB" sz="1400" dirty="0"/>
                    </a:p>
                  </a:txBody>
                  <a:tcPr marL="36876" marR="36876" marT="18438" marB="184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Ethics</a:t>
                      </a:r>
                    </a:p>
                  </a:txBody>
                  <a:tcPr marL="36876" marR="36876" marT="18438" marB="184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Guiding ethical choices during consultancy</a:t>
                      </a:r>
                    </a:p>
                  </a:txBody>
                  <a:tcPr marL="36876" marR="36876" marT="18438" marB="184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9468179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4591934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079391"/>
            <a:ext cx="7886700" cy="4351338"/>
          </a:xfrm>
        </p:spPr>
        <p:txBody>
          <a:bodyPr/>
          <a:lstStyle/>
          <a:p>
            <a:pPr marL="0" indent="0">
              <a:buNone/>
            </a:pPr>
            <a:r>
              <a:rPr lang="en-GB" sz="2000" i="1" dirty="0"/>
              <a:t>Harmony Hotels</a:t>
            </a:r>
            <a:r>
              <a:rPr lang="en-GB" sz="2000" dirty="0"/>
              <a:t> is a mid-sized hotel chain aiming to offer a “seamless luxury experience” across all its properties. However, customer feedback shows inconsistencies in service quality between locations. Some teams upsell premium services actively; others don’t mention them. Staff turnover is high, and internal communication varies between branches.</a:t>
            </a:r>
          </a:p>
          <a:p>
            <a:pPr marL="0" indent="0">
              <a:buNone/>
            </a:pPr>
            <a:endParaRPr lang="en-GB" sz="2000" dirty="0"/>
          </a:p>
          <a:p>
            <a:pPr>
              <a:buNone/>
            </a:pPr>
            <a:r>
              <a:rPr lang="en-GB" sz="2000" b="1" dirty="0"/>
              <a:t>TASK: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000" dirty="0"/>
              <a:t>Choose </a:t>
            </a:r>
            <a:r>
              <a:rPr lang="en-GB" sz="2000" b="1" dirty="0"/>
              <a:t>McKinsey 7S</a:t>
            </a:r>
            <a:r>
              <a:rPr lang="en-GB" sz="2000" dirty="0"/>
              <a:t> </a:t>
            </a:r>
            <a:r>
              <a:rPr lang="en-GB" sz="2000" i="1" dirty="0"/>
              <a:t>or</a:t>
            </a:r>
            <a:r>
              <a:rPr lang="en-GB" sz="2000" dirty="0"/>
              <a:t> </a:t>
            </a:r>
            <a:r>
              <a:rPr lang="en-GB" sz="2000" b="1" dirty="0"/>
              <a:t>Star Model</a:t>
            </a:r>
            <a:r>
              <a:rPr lang="en-GB" sz="2000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000" dirty="0"/>
              <a:t>Identify </a:t>
            </a:r>
            <a:r>
              <a:rPr lang="en-GB" sz="2000" b="1" dirty="0"/>
              <a:t>2–3 elements</a:t>
            </a:r>
            <a:r>
              <a:rPr lang="en-GB" sz="2000" dirty="0"/>
              <a:t> in the model that may be misaligned (e.g., strategy vs. systems, structure vs. people).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000" dirty="0"/>
              <a:t>Suggest </a:t>
            </a:r>
            <a:r>
              <a:rPr lang="en-GB" sz="2000" b="1" dirty="0"/>
              <a:t>one data source</a:t>
            </a:r>
            <a:r>
              <a:rPr lang="en-GB" sz="2000" dirty="0"/>
              <a:t> you would use to confirm your thinking (e.g., exit interviews, customer reviews).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000" dirty="0"/>
              <a:t>Prepare a </a:t>
            </a:r>
            <a:r>
              <a:rPr lang="en-GB" sz="2000" b="1" dirty="0"/>
              <a:t>1–2 minute summary</a:t>
            </a:r>
            <a:r>
              <a:rPr lang="en-GB" sz="2000" dirty="0"/>
              <a:t> to share with the class.</a:t>
            </a:r>
          </a:p>
          <a:p>
            <a:pPr marL="0" indent="0">
              <a:buNone/>
            </a:pPr>
            <a:endParaRPr sz="2000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62D31CA0-194B-FEEF-B0CC-EEAC451C74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612337"/>
          </a:xfrm>
        </p:spPr>
        <p:txBody>
          <a:bodyPr anchor="b">
            <a:normAutofit/>
          </a:bodyPr>
          <a:lstStyle/>
          <a:p>
            <a:r>
              <a:rPr lang="en-GB" sz="3200" b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Diagnostic Scenario Group Activity:</a:t>
            </a:r>
            <a:endParaRPr sz="3200" b="1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5C13FC-39EE-42C7-8663-08E3C5F57F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0DC0E8-1BFC-C077-C559-63E548C9C7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0823" y="1389618"/>
            <a:ext cx="8058149" cy="4078764"/>
          </a:xfrm>
        </p:spPr>
        <p:txBody>
          <a:bodyPr/>
          <a:lstStyle/>
          <a:p>
            <a:r>
              <a:rPr lang="en-GB" sz="3200" b="1" dirty="0"/>
              <a:t>SUMMARY:</a:t>
            </a:r>
            <a:endParaRPr lang="en-GB" sz="2000" dirty="0"/>
          </a:p>
        </p:txBody>
      </p:sp>
      <p:sp>
        <p:nvSpPr>
          <p:cNvPr id="3" name="Content Placeholder 5">
            <a:extLst>
              <a:ext uri="{FF2B5EF4-FFF2-40B4-BE49-F238E27FC236}">
                <a16:creationId xmlns:a16="http://schemas.microsoft.com/office/drawing/2014/main" id="{09D09E79-08DC-667C-CB3D-ABB8240762E2}"/>
              </a:ext>
            </a:extLst>
          </p:cNvPr>
          <p:cNvSpPr txBox="1">
            <a:spLocks/>
          </p:cNvSpPr>
          <p:nvPr/>
        </p:nvSpPr>
        <p:spPr>
          <a:xfrm>
            <a:off x="656134" y="2224910"/>
            <a:ext cx="7825714" cy="304704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600" dirty="0">
                <a:solidFill>
                  <a:schemeClr val="bg1"/>
                </a:solidFill>
              </a:rPr>
              <a:t>Diagnosis is critical to effective change</a:t>
            </a:r>
          </a:p>
          <a:p>
            <a:r>
              <a:rPr lang="en-GB" sz="3600" dirty="0">
                <a:solidFill>
                  <a:schemeClr val="bg1"/>
                </a:solidFill>
              </a:rPr>
              <a:t>Structured tools ensure thorough analysis</a:t>
            </a:r>
          </a:p>
          <a:p>
            <a:r>
              <a:rPr lang="en-GB" sz="3600" dirty="0">
                <a:solidFill>
                  <a:schemeClr val="bg1"/>
                </a:solidFill>
              </a:rPr>
              <a:t>Always dig deeper: symptoms may mask deeper causes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470428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552FF4-0A79-B70E-9E49-AB32DF74DF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27354"/>
            <a:ext cx="7886700" cy="718608"/>
          </a:xfrm>
        </p:spPr>
        <p:txBody>
          <a:bodyPr/>
          <a:lstStyle/>
          <a:p>
            <a:pPr algn="ctr"/>
            <a:r>
              <a:rPr lang="en-GB" b="1" dirty="0"/>
              <a:t>Any Questions?</a:t>
            </a:r>
          </a:p>
        </p:txBody>
      </p:sp>
      <p:pic>
        <p:nvPicPr>
          <p:cNvPr id="5" name="Video 4" title="Neon Pink Question Mark">
            <a:hlinkClick r:id="" action="ppaction://media"/>
            <a:extLst>
              <a:ext uri="{FF2B5EF4-FFF2-40B4-BE49-F238E27FC236}">
                <a16:creationId xmlns:a16="http://schemas.microsoft.com/office/drawing/2014/main" id="{A4C297B9-4A83-0DA9-F9A7-8681405A87F1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857250"/>
            <a:ext cx="9144000" cy="51435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3683102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17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mute="1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E9004F-BFD6-4ADC-A0B5-89A9E2C7C48E}"/>
              </a:ext>
            </a:extLst>
          </p:cNvPr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GB" sz="2400" b="1" dirty="0"/>
              <a:t>I look forward to seeing you next week.</a:t>
            </a:r>
            <a:br>
              <a:rPr lang="en-GB" sz="2400" b="1" dirty="0"/>
            </a:br>
            <a:br>
              <a:rPr lang="en-GB" sz="2400" b="1" dirty="0"/>
            </a:br>
            <a:r>
              <a:rPr lang="en-GB" sz="2400" b="1" dirty="0"/>
              <a:t>If you have any questions in the meantime, please send an email from your </a:t>
            </a:r>
            <a:r>
              <a:rPr lang="en-GB" sz="2400" b="1" i="1" u="sng" dirty="0"/>
              <a:t>student account</a:t>
            </a:r>
            <a:br>
              <a:rPr lang="en-GB" sz="2400" b="1" i="1" u="sng" dirty="0"/>
            </a:br>
            <a:br>
              <a:rPr lang="en-GB" sz="2400" b="1" i="1" u="sng" dirty="0"/>
            </a:br>
            <a:r>
              <a:rPr lang="en-GB" sz="2400" b="1" i="1" u="sng" dirty="0"/>
              <a:t>n.dyer@uwtsd.ac.uk</a:t>
            </a:r>
            <a:endParaRPr lang="en-GB" sz="4400" u="sng" dirty="0"/>
          </a:p>
        </p:txBody>
      </p:sp>
    </p:spTree>
    <p:extLst>
      <p:ext uri="{BB962C8B-B14F-4D97-AF65-F5344CB8AC3E}">
        <p14:creationId xmlns:p14="http://schemas.microsoft.com/office/powerpoint/2010/main" val="1765579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itle Slid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itle Slid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itle Slid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itle Slide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Sub Titl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Sub Titl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Sub Titl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Sub Title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Text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Text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Text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Text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Text Break / Info Slid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Text Break Info Slid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5.xml><?xml version="1.0" encoding="utf-8"?>
<a:theme xmlns:a="http://schemas.openxmlformats.org/drawingml/2006/main" name="UWTSD Logo Only_Image Bkgrnd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8B20D8D9EE02948A6C40859CF0F1CF5" ma:contentTypeVersion="13" ma:contentTypeDescription="Create a new document." ma:contentTypeScope="" ma:versionID="3a42bb11c81490c0711891ed477bd834">
  <xsd:schema xmlns:xsd="http://www.w3.org/2001/XMLSchema" xmlns:xs="http://www.w3.org/2001/XMLSchema" xmlns:p="http://schemas.microsoft.com/office/2006/metadata/properties" xmlns:ns2="74243a2f-f39c-4e43-9810-58f2f548e0d4" xmlns:ns3="32cf4773-4f40-40c5-b712-949156571374" targetNamespace="http://schemas.microsoft.com/office/2006/metadata/properties" ma:root="true" ma:fieldsID="03a78252230837bb11038cea7e79c1f1" ns2:_="" ns3:_="">
    <xsd:import namespace="74243a2f-f39c-4e43-9810-58f2f548e0d4"/>
    <xsd:import namespace="32cf4773-4f40-40c5-b712-949156571374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3:SharedWithUsers" minOccurs="0"/>
                <xsd:element ref="ns3:SharedWithDetail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4243a2f-f39c-4e43-9810-58f2f548e0d4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e570377e-a101-46e2-9596-058a9a36ea2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2cf4773-4f40-40c5-b712-949156571374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32f4320f-1d01-4f5b-afc1-77c425931ec5}" ma:internalName="TaxCatchAll" ma:showField="CatchAllData" ma:web="32cf4773-4f40-40c5-b712-94915657137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74243a2f-f39c-4e43-9810-58f2f548e0d4">
      <Terms xmlns="http://schemas.microsoft.com/office/infopath/2007/PartnerControls"/>
    </lcf76f155ced4ddcb4097134ff3c332f>
    <TaxCatchAll xmlns="32cf4773-4f40-40c5-b712-949156571374" xsi:nil="true"/>
  </documentManagement>
</p:properties>
</file>

<file path=customXml/itemProps1.xml><?xml version="1.0" encoding="utf-8"?>
<ds:datastoreItem xmlns:ds="http://schemas.openxmlformats.org/officeDocument/2006/customXml" ds:itemID="{95ED633B-EB93-4C5E-9785-90A673A4541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4243a2f-f39c-4e43-9810-58f2f548e0d4"/>
    <ds:schemaRef ds:uri="32cf4773-4f40-40c5-b712-94915657137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AE1112E-EDC2-4AC9-9B76-EB457A03CEA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547D3B3-2CEC-47BE-8F2F-5C3164EBC5A8}">
  <ds:schemaRefs>
    <ds:schemaRef ds:uri="303dbf9b-b85b-46a0-94f1-894078c07ecd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211f9404-bca0-4bcf-9c1d-965ccb6f8d2d"/>
    <ds:schemaRef ds:uri="http://www.w3.org/XML/1998/namespace"/>
    <ds:schemaRef ds:uri="http://purl.org/dc/dcmitype/"/>
    <ds:schemaRef ds:uri="74243a2f-f39c-4e43-9810-58f2f548e0d4"/>
    <ds:schemaRef ds:uri="32cf4773-4f40-40c5-b712-949156571374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3761</Words>
  <Application>Microsoft Office PowerPoint</Application>
  <PresentationFormat>On-screen Show (4:3)</PresentationFormat>
  <Paragraphs>546</Paragraphs>
  <Slides>39</Slides>
  <Notes>7</Notes>
  <HiddenSlides>0</HiddenSlides>
  <MMClips>4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15</vt:i4>
      </vt:variant>
      <vt:variant>
        <vt:lpstr>Slide Titles</vt:lpstr>
      </vt:variant>
      <vt:variant>
        <vt:i4>39</vt:i4>
      </vt:variant>
    </vt:vector>
  </HeadingPairs>
  <TitlesOfParts>
    <vt:vector size="56" baseType="lpstr">
      <vt:lpstr>Arial</vt:lpstr>
      <vt:lpstr>Calibri</vt:lpstr>
      <vt:lpstr>Title Slide 1</vt:lpstr>
      <vt:lpstr>Title Slide 2</vt:lpstr>
      <vt:lpstr>Title Slide 3</vt:lpstr>
      <vt:lpstr>Title Slide 4</vt:lpstr>
      <vt:lpstr>Sub Title 1</vt:lpstr>
      <vt:lpstr>Sub Title 2</vt:lpstr>
      <vt:lpstr>Sub Title 3</vt:lpstr>
      <vt:lpstr>Sub Title 4</vt:lpstr>
      <vt:lpstr>Text 1</vt:lpstr>
      <vt:lpstr>Text 2</vt:lpstr>
      <vt:lpstr>Text 3</vt:lpstr>
      <vt:lpstr>Text 4</vt:lpstr>
      <vt:lpstr>Text Break / Info Slide 1</vt:lpstr>
      <vt:lpstr>Text Break Info Slide 2</vt:lpstr>
      <vt:lpstr>UWTSD Logo Only_Image Bkgrnd</vt:lpstr>
      <vt:lpstr>BA International Hotel Management  Organisational Consultancy   BMIH6005  Week Two</vt:lpstr>
      <vt:lpstr>PowerPoint Presentation</vt:lpstr>
      <vt:lpstr>Today’s Learning Objectives  - Understand the purpose and approach to organisational diagnosis  - Data collection methods and data analysis  - Identify key diagnostic models and tools  - Understand symptom versus root cause  </vt:lpstr>
      <vt:lpstr>Let’s Recap…  </vt:lpstr>
      <vt:lpstr>Next 4 Lectures:  </vt:lpstr>
      <vt:lpstr>PowerPoint Presentation</vt:lpstr>
      <vt:lpstr>Types of Organisational Problems</vt:lpstr>
      <vt:lpstr>GROUP ACTIVITY (20 mins):-</vt:lpstr>
      <vt:lpstr>PowerPoint Presentation</vt:lpstr>
      <vt:lpstr>Why Diagnose?</vt:lpstr>
      <vt:lpstr>The Diagnostic Process (Overview)</vt:lpstr>
      <vt:lpstr>… and don’t forget secondary data: docs, reports, news, previous consultancy, etc.</vt:lpstr>
      <vt:lpstr>PowerPoint Presentation</vt:lpstr>
      <vt:lpstr>PowerPoint Presentation</vt:lpstr>
      <vt:lpstr>PowerPoint Presentation</vt:lpstr>
      <vt:lpstr>PowerPoint Presentation</vt:lpstr>
      <vt:lpstr>Secondary Sources:</vt:lpstr>
      <vt:lpstr>Information Collection</vt:lpstr>
      <vt:lpstr> Take a break…</vt:lpstr>
      <vt:lpstr>Diagnostic Models (Overview)</vt:lpstr>
      <vt:lpstr>Focus on McKinsey 7S</vt:lpstr>
      <vt:lpstr>Focus on McKinsey 7S</vt:lpstr>
      <vt:lpstr>ACTIVITY – On the chat board:</vt:lpstr>
      <vt:lpstr>Focus on the Star Model  </vt:lpstr>
      <vt:lpstr>Focus on the Star Model  </vt:lpstr>
      <vt:lpstr>ACTIVITY – On the chat board:</vt:lpstr>
      <vt:lpstr>‘Getting to the root of the problem’  </vt:lpstr>
      <vt:lpstr>Focus on 5 Whys</vt:lpstr>
      <vt:lpstr>PowerPoint Presentation</vt:lpstr>
      <vt:lpstr>Focus on Six Sigma</vt:lpstr>
      <vt:lpstr>Focus on Six Sigma</vt:lpstr>
      <vt:lpstr>Focus on Six Sigma</vt:lpstr>
      <vt:lpstr>Focus on Six Sigma</vt:lpstr>
      <vt:lpstr>Focus on Six Sigma</vt:lpstr>
      <vt:lpstr>PowerPoint Presentation</vt:lpstr>
      <vt:lpstr>Diagnostic Scenario Group Activity:</vt:lpstr>
      <vt:lpstr>SUMMARY:</vt:lpstr>
      <vt:lpstr>Any Questions?</vt:lpstr>
      <vt:lpstr>I look forward to seeing you next week.  If you have any questions in the meantime, please send an email from your student account  n.dyer@uwtsd.ac.uk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Ffion Evans</dc:creator>
  <cp:lastModifiedBy>Neil Dyer</cp:lastModifiedBy>
  <cp:revision>53</cp:revision>
  <cp:lastPrinted>2023-02-03T19:39:15Z</cp:lastPrinted>
  <dcterms:created xsi:type="dcterms:W3CDTF">2021-03-10T12:10:47Z</dcterms:created>
  <dcterms:modified xsi:type="dcterms:W3CDTF">2025-05-04T21:24:50Z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0x01010048B20D8D9EE02948A6C40859CF0F1CF5</vt:lpwstr>
  </property>
</Properties>
</file>