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1" r:id="rId1"/>
  </p:sldMasterIdLst>
  <p:notesMasterIdLst>
    <p:notesMasterId r:id="rId36"/>
  </p:notesMasterIdLst>
  <p:handoutMasterIdLst>
    <p:handoutMasterId r:id="rId37"/>
  </p:handoutMasterIdLst>
  <p:sldIdLst>
    <p:sldId id="256" r:id="rId2"/>
    <p:sldId id="273" r:id="rId3"/>
    <p:sldId id="272" r:id="rId4"/>
    <p:sldId id="257" r:id="rId5"/>
    <p:sldId id="262" r:id="rId6"/>
    <p:sldId id="258" r:id="rId7"/>
    <p:sldId id="296" r:id="rId8"/>
    <p:sldId id="259" r:id="rId9"/>
    <p:sldId id="284" r:id="rId10"/>
    <p:sldId id="285" r:id="rId11"/>
    <p:sldId id="286" r:id="rId12"/>
    <p:sldId id="283" r:id="rId13"/>
    <p:sldId id="266" r:id="rId14"/>
    <p:sldId id="288" r:id="rId15"/>
    <p:sldId id="269" r:id="rId16"/>
    <p:sldId id="276" r:id="rId17"/>
    <p:sldId id="271" r:id="rId18"/>
    <p:sldId id="280" r:id="rId19"/>
    <p:sldId id="279" r:id="rId20"/>
    <p:sldId id="287" r:id="rId21"/>
    <p:sldId id="289" r:id="rId22"/>
    <p:sldId id="260" r:id="rId23"/>
    <p:sldId id="264" r:id="rId24"/>
    <p:sldId id="281" r:id="rId25"/>
    <p:sldId id="282" r:id="rId26"/>
    <p:sldId id="267" r:id="rId27"/>
    <p:sldId id="291" r:id="rId28"/>
    <p:sldId id="274" r:id="rId29"/>
    <p:sldId id="297" r:id="rId30"/>
    <p:sldId id="277" r:id="rId31"/>
    <p:sldId id="292" r:id="rId32"/>
    <p:sldId id="293" r:id="rId33"/>
    <p:sldId id="294" r:id="rId34"/>
    <p:sldId id="295" r:id="rId35"/>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09ED01-417D-22AA-B172-E2C59BB33727}" v="1250" dt="2023-03-03T10:45:23.182"/>
    <p1510:client id="{1732553E-C216-245F-1A2F-5D83687C614E}" v="16" dt="2023-02-07T12:52:57.266"/>
    <p1510:client id="{4A789952-12E5-26CF-B713-1B90894A10CE}" v="962" dt="2023-03-02T10:53:55.764"/>
    <p1510:client id="{882A159B-0EDC-4924-9616-DC4524E2E244}" v="1741" dt="2023-02-01T22:22:40.829"/>
    <p1510:client id="{9D16A330-7A5B-E644-C4A8-1967C6BEEB7F}" v="1745" dt="2023-03-02T20:20:01.751"/>
    <p1510:client id="{AD8DCAE7-5AC8-69E4-7B7B-3B6D1B2B5C25}" v="88" dt="2023-03-02T15:49:32.095"/>
    <p1510:client id="{C808DCAB-6CD6-DAF1-F288-BBAACEDC0313}" v="790" dt="2023-02-28T23:46:14.8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ilah Maynard (2014670)" userId="S::2014670@student.uwtsd.ac.uk::9b2159c4-864c-4766-a898-683837a39f41" providerId="AD" clId="Web-{4A789952-12E5-26CF-B713-1B90894A10CE}"/>
    <pc:docChg chg="addSld modSld">
      <pc:chgData name="Kamilah Maynard (2014670)" userId="S::2014670@student.uwtsd.ac.uk::9b2159c4-864c-4766-a898-683837a39f41" providerId="AD" clId="Web-{4A789952-12E5-26CF-B713-1B90894A10CE}" dt="2023-03-02T10:53:55.764" v="948" actId="14100"/>
      <pc:docMkLst>
        <pc:docMk/>
      </pc:docMkLst>
      <pc:sldChg chg="addSp modSp">
        <pc:chgData name="Kamilah Maynard (2014670)" userId="S::2014670@student.uwtsd.ac.uk::9b2159c4-864c-4766-a898-683837a39f41" providerId="AD" clId="Web-{4A789952-12E5-26CF-B713-1B90894A10CE}" dt="2023-03-01T20:45:25.059" v="348" actId="1076"/>
        <pc:sldMkLst>
          <pc:docMk/>
          <pc:sldMk cId="232367057" sldId="256"/>
        </pc:sldMkLst>
        <pc:spChg chg="mod">
          <ac:chgData name="Kamilah Maynard (2014670)" userId="S::2014670@student.uwtsd.ac.uk::9b2159c4-864c-4766-a898-683837a39f41" providerId="AD" clId="Web-{4A789952-12E5-26CF-B713-1B90894A10CE}" dt="2023-03-01T17:40:24.924" v="286" actId="20577"/>
          <ac:spMkLst>
            <pc:docMk/>
            <pc:sldMk cId="232367057" sldId="256"/>
            <ac:spMk id="2" creationId="{00000000-0000-0000-0000-000000000000}"/>
          </ac:spMkLst>
        </pc:spChg>
        <pc:spChg chg="add mod">
          <ac:chgData name="Kamilah Maynard (2014670)" userId="S::2014670@student.uwtsd.ac.uk::9b2159c4-864c-4766-a898-683837a39f41" providerId="AD" clId="Web-{4A789952-12E5-26CF-B713-1B90894A10CE}" dt="2023-03-01T20:44:55.760" v="347" actId="1076"/>
          <ac:spMkLst>
            <pc:docMk/>
            <pc:sldMk cId="232367057" sldId="256"/>
            <ac:spMk id="5" creationId="{D9C1D4D4-1EA2-E265-B171-06B95B2B439F}"/>
          </ac:spMkLst>
        </pc:spChg>
        <pc:picChg chg="mod">
          <ac:chgData name="Kamilah Maynard (2014670)" userId="S::2014670@student.uwtsd.ac.uk::9b2159c4-864c-4766-a898-683837a39f41" providerId="AD" clId="Web-{4A789952-12E5-26CF-B713-1B90894A10CE}" dt="2023-03-01T20:45:25.059" v="348" actId="1076"/>
          <ac:picMkLst>
            <pc:docMk/>
            <pc:sldMk cId="232367057" sldId="256"/>
            <ac:picMk id="4" creationId="{1FEA786E-A664-AD76-C13B-C5BE0A298A8A}"/>
          </ac:picMkLst>
        </pc:picChg>
      </pc:sldChg>
      <pc:sldChg chg="addSp modSp">
        <pc:chgData name="Kamilah Maynard (2014670)" userId="S::2014670@student.uwtsd.ac.uk::9b2159c4-864c-4766-a898-683837a39f41" providerId="AD" clId="Web-{4A789952-12E5-26CF-B713-1B90894A10CE}" dt="2023-03-02T02:07:16.281" v="670" actId="20577"/>
        <pc:sldMkLst>
          <pc:docMk/>
          <pc:sldMk cId="2938836515" sldId="257"/>
        </pc:sldMkLst>
        <pc:spChg chg="mod">
          <ac:chgData name="Kamilah Maynard (2014670)" userId="S::2014670@student.uwtsd.ac.uk::9b2159c4-864c-4766-a898-683837a39f41" providerId="AD" clId="Web-{4A789952-12E5-26CF-B713-1B90894A10CE}" dt="2023-03-01T20:46:03.639" v="349" actId="1076"/>
          <ac:spMkLst>
            <pc:docMk/>
            <pc:sldMk cId="2938836515" sldId="257"/>
            <ac:spMk id="2" creationId="{77F4469F-34D1-4249-05EE-9B062C1121EB}"/>
          </ac:spMkLst>
        </pc:spChg>
        <pc:spChg chg="mod">
          <ac:chgData name="Kamilah Maynard (2014670)" userId="S::2014670@student.uwtsd.ac.uk::9b2159c4-864c-4766-a898-683837a39f41" providerId="AD" clId="Web-{4A789952-12E5-26CF-B713-1B90894A10CE}" dt="2023-03-02T02:07:16.281" v="670" actId="20577"/>
          <ac:spMkLst>
            <pc:docMk/>
            <pc:sldMk cId="2938836515" sldId="257"/>
            <ac:spMk id="3" creationId="{60A90AC6-3C5D-C3B2-C8C4-5E28D009F33A}"/>
          </ac:spMkLst>
        </pc:spChg>
        <pc:spChg chg="add mod">
          <ac:chgData name="Kamilah Maynard (2014670)" userId="S::2014670@student.uwtsd.ac.uk::9b2159c4-864c-4766-a898-683837a39f41" providerId="AD" clId="Web-{4A789952-12E5-26CF-B713-1B90894A10CE}" dt="2023-03-01T16:26:08.002" v="22" actId="14100"/>
          <ac:spMkLst>
            <pc:docMk/>
            <pc:sldMk cId="2938836515" sldId="257"/>
            <ac:spMk id="4" creationId="{5A5740F6-790D-1408-E7EB-7E5D814E3128}"/>
          </ac:spMkLst>
        </pc:spChg>
      </pc:sldChg>
      <pc:sldChg chg="modSp mod setBg">
        <pc:chgData name="Kamilah Maynard (2014670)" userId="S::2014670@student.uwtsd.ac.uk::9b2159c4-864c-4766-a898-683837a39f41" providerId="AD" clId="Web-{4A789952-12E5-26CF-B713-1B90894A10CE}" dt="2023-03-02T02:08:59.238" v="677" actId="14100"/>
        <pc:sldMkLst>
          <pc:docMk/>
          <pc:sldMk cId="367633913" sldId="258"/>
        </pc:sldMkLst>
        <pc:spChg chg="mod">
          <ac:chgData name="Kamilah Maynard (2014670)" userId="S::2014670@student.uwtsd.ac.uk::9b2159c4-864c-4766-a898-683837a39f41" providerId="AD" clId="Web-{4A789952-12E5-26CF-B713-1B90894A10CE}" dt="2023-03-02T02:08:59.238" v="677" actId="14100"/>
          <ac:spMkLst>
            <pc:docMk/>
            <pc:sldMk cId="367633913" sldId="258"/>
            <ac:spMk id="3" creationId="{A07DDAAD-0A3D-C9C9-A7AC-7BC3766A8B89}"/>
          </ac:spMkLst>
        </pc:spChg>
      </pc:sldChg>
      <pc:sldChg chg="modSp">
        <pc:chgData name="Kamilah Maynard (2014670)" userId="S::2014670@student.uwtsd.ac.uk::9b2159c4-864c-4766-a898-683837a39f41" providerId="AD" clId="Web-{4A789952-12E5-26CF-B713-1B90894A10CE}" dt="2023-03-01T17:39:31.845" v="284" actId="20577"/>
        <pc:sldMkLst>
          <pc:docMk/>
          <pc:sldMk cId="3178410683" sldId="259"/>
        </pc:sldMkLst>
        <pc:spChg chg="mod">
          <ac:chgData name="Kamilah Maynard (2014670)" userId="S::2014670@student.uwtsd.ac.uk::9b2159c4-864c-4766-a898-683837a39f41" providerId="AD" clId="Web-{4A789952-12E5-26CF-B713-1B90894A10CE}" dt="2023-03-01T17:39:31.845" v="284" actId="20577"/>
          <ac:spMkLst>
            <pc:docMk/>
            <pc:sldMk cId="3178410683" sldId="259"/>
            <ac:spMk id="3" creationId="{428EE2C1-CE24-E230-A712-4DDDC851D0C7}"/>
          </ac:spMkLst>
        </pc:spChg>
      </pc:sldChg>
      <pc:sldChg chg="modSp">
        <pc:chgData name="Kamilah Maynard (2014670)" userId="S::2014670@student.uwtsd.ac.uk::9b2159c4-864c-4766-a898-683837a39f41" providerId="AD" clId="Web-{4A789952-12E5-26CF-B713-1B90894A10CE}" dt="2023-03-01T21:02:00.651" v="376" actId="20577"/>
        <pc:sldMkLst>
          <pc:docMk/>
          <pc:sldMk cId="1044602342" sldId="260"/>
        </pc:sldMkLst>
        <pc:spChg chg="mod">
          <ac:chgData name="Kamilah Maynard (2014670)" userId="S::2014670@student.uwtsd.ac.uk::9b2159c4-864c-4766-a898-683837a39f41" providerId="AD" clId="Web-{4A789952-12E5-26CF-B713-1B90894A10CE}" dt="2023-03-01T21:02:00.651" v="376" actId="20577"/>
          <ac:spMkLst>
            <pc:docMk/>
            <pc:sldMk cId="1044602342" sldId="260"/>
            <ac:spMk id="3" creationId="{39889925-CFD2-1274-6BB4-BB4A6F6D9C7F}"/>
          </ac:spMkLst>
        </pc:spChg>
      </pc:sldChg>
      <pc:sldChg chg="addSp modSp">
        <pc:chgData name="Kamilah Maynard (2014670)" userId="S::2014670@student.uwtsd.ac.uk::9b2159c4-864c-4766-a898-683837a39f41" providerId="AD" clId="Web-{4A789952-12E5-26CF-B713-1B90894A10CE}" dt="2023-03-02T02:13:42.769" v="687" actId="20577"/>
        <pc:sldMkLst>
          <pc:docMk/>
          <pc:sldMk cId="3545705587" sldId="262"/>
        </pc:sldMkLst>
        <pc:spChg chg="mod">
          <ac:chgData name="Kamilah Maynard (2014670)" userId="S::2014670@student.uwtsd.ac.uk::9b2159c4-864c-4766-a898-683837a39f41" providerId="AD" clId="Web-{4A789952-12E5-26CF-B713-1B90894A10CE}" dt="2023-03-02T02:13:42.769" v="687" actId="20577"/>
          <ac:spMkLst>
            <pc:docMk/>
            <pc:sldMk cId="3545705587" sldId="262"/>
            <ac:spMk id="3" creationId="{4AFF4C13-20BB-8348-99DE-4CFAE6FA352A}"/>
          </ac:spMkLst>
        </pc:spChg>
        <pc:spChg chg="add mod">
          <ac:chgData name="Kamilah Maynard (2014670)" userId="S::2014670@student.uwtsd.ac.uk::9b2159c4-864c-4766-a898-683837a39f41" providerId="AD" clId="Web-{4A789952-12E5-26CF-B713-1B90894A10CE}" dt="2023-03-01T16:39:30.926" v="48" actId="14100"/>
          <ac:spMkLst>
            <pc:docMk/>
            <pc:sldMk cId="3545705587" sldId="262"/>
            <ac:spMk id="5" creationId="{51611D3C-89B5-5057-DD6C-6C3F916CCD22}"/>
          </ac:spMkLst>
        </pc:spChg>
      </pc:sldChg>
      <pc:sldChg chg="modSp">
        <pc:chgData name="Kamilah Maynard (2014670)" userId="S::2014670@student.uwtsd.ac.uk::9b2159c4-864c-4766-a898-683837a39f41" providerId="AD" clId="Web-{4A789952-12E5-26CF-B713-1B90894A10CE}" dt="2023-03-02T00:33:15.769" v="554" actId="20577"/>
        <pc:sldMkLst>
          <pc:docMk/>
          <pc:sldMk cId="4273759210" sldId="264"/>
        </pc:sldMkLst>
        <pc:spChg chg="mod">
          <ac:chgData name="Kamilah Maynard (2014670)" userId="S::2014670@student.uwtsd.ac.uk::9b2159c4-864c-4766-a898-683837a39f41" providerId="AD" clId="Web-{4A789952-12E5-26CF-B713-1B90894A10CE}" dt="2023-03-02T00:33:15.769" v="554" actId="20577"/>
          <ac:spMkLst>
            <pc:docMk/>
            <pc:sldMk cId="4273759210" sldId="264"/>
            <ac:spMk id="3" creationId="{935F9D3B-FD5B-61F4-585D-0CCE4D1D63A2}"/>
          </ac:spMkLst>
        </pc:spChg>
      </pc:sldChg>
      <pc:sldChg chg="modSp mod setBg">
        <pc:chgData name="Kamilah Maynard (2014670)" userId="S::2014670@student.uwtsd.ac.uk::9b2159c4-864c-4766-a898-683837a39f41" providerId="AD" clId="Web-{4A789952-12E5-26CF-B713-1B90894A10CE}" dt="2023-03-01T23:44:16.608" v="501" actId="20577"/>
        <pc:sldMkLst>
          <pc:docMk/>
          <pc:sldMk cId="53373243" sldId="266"/>
        </pc:sldMkLst>
        <pc:spChg chg="mod">
          <ac:chgData name="Kamilah Maynard (2014670)" userId="S::2014670@student.uwtsd.ac.uk::9b2159c4-864c-4766-a898-683837a39f41" providerId="AD" clId="Web-{4A789952-12E5-26CF-B713-1B90894A10CE}" dt="2023-03-01T23:42:22.918" v="485" actId="14100"/>
          <ac:spMkLst>
            <pc:docMk/>
            <pc:sldMk cId="53373243" sldId="266"/>
            <ac:spMk id="2" creationId="{5ADC3A21-5343-7085-C648-9BE1D6B7868F}"/>
          </ac:spMkLst>
        </pc:spChg>
        <pc:spChg chg="mod">
          <ac:chgData name="Kamilah Maynard (2014670)" userId="S::2014670@student.uwtsd.ac.uk::9b2159c4-864c-4766-a898-683837a39f41" providerId="AD" clId="Web-{4A789952-12E5-26CF-B713-1B90894A10CE}" dt="2023-03-01T23:44:16.608" v="501" actId="20577"/>
          <ac:spMkLst>
            <pc:docMk/>
            <pc:sldMk cId="53373243" sldId="266"/>
            <ac:spMk id="3" creationId="{B838BA28-8558-61D9-E0A0-070390C6EE0C}"/>
          </ac:spMkLst>
        </pc:spChg>
        <pc:spChg chg="mod">
          <ac:chgData name="Kamilah Maynard (2014670)" userId="S::2014670@student.uwtsd.ac.uk::9b2159c4-864c-4766-a898-683837a39f41" providerId="AD" clId="Web-{4A789952-12E5-26CF-B713-1B90894A10CE}" dt="2023-03-01T23:42:28.043" v="486" actId="14100"/>
          <ac:spMkLst>
            <pc:docMk/>
            <pc:sldMk cId="53373243" sldId="266"/>
            <ac:spMk id="5" creationId="{AD0B6036-67C6-9D90-3A66-9436769EE3EB}"/>
          </ac:spMkLst>
        </pc:spChg>
      </pc:sldChg>
      <pc:sldChg chg="modSp">
        <pc:chgData name="Kamilah Maynard (2014670)" userId="S::2014670@student.uwtsd.ac.uk::9b2159c4-864c-4766-a898-683837a39f41" providerId="AD" clId="Web-{4A789952-12E5-26CF-B713-1B90894A10CE}" dt="2023-03-02T00:08:17.976" v="510" actId="20577"/>
        <pc:sldMkLst>
          <pc:docMk/>
          <pc:sldMk cId="3595359175" sldId="267"/>
        </pc:sldMkLst>
        <pc:spChg chg="mod">
          <ac:chgData name="Kamilah Maynard (2014670)" userId="S::2014670@student.uwtsd.ac.uk::9b2159c4-864c-4766-a898-683837a39f41" providerId="AD" clId="Web-{4A789952-12E5-26CF-B713-1B90894A10CE}" dt="2023-03-02T00:08:17.976" v="510" actId="20577"/>
          <ac:spMkLst>
            <pc:docMk/>
            <pc:sldMk cId="3595359175" sldId="267"/>
            <ac:spMk id="3" creationId="{7D22074D-9719-9B2F-90CA-18CE11F018F7}"/>
          </ac:spMkLst>
        </pc:spChg>
      </pc:sldChg>
      <pc:sldChg chg="modSp">
        <pc:chgData name="Kamilah Maynard (2014670)" userId="S::2014670@student.uwtsd.ac.uk::9b2159c4-864c-4766-a898-683837a39f41" providerId="AD" clId="Web-{4A789952-12E5-26CF-B713-1B90894A10CE}" dt="2023-03-01T23:05:03.199" v="453" actId="20577"/>
        <pc:sldMkLst>
          <pc:docMk/>
          <pc:sldMk cId="3262448916" sldId="269"/>
        </pc:sldMkLst>
        <pc:graphicFrameChg chg="modGraphic">
          <ac:chgData name="Kamilah Maynard (2014670)" userId="S::2014670@student.uwtsd.ac.uk::9b2159c4-864c-4766-a898-683837a39f41" providerId="AD" clId="Web-{4A789952-12E5-26CF-B713-1B90894A10CE}" dt="2023-03-01T23:05:03.199" v="453" actId="20577"/>
          <ac:graphicFrameMkLst>
            <pc:docMk/>
            <pc:sldMk cId="3262448916" sldId="269"/>
            <ac:graphicFrameMk id="4" creationId="{6176AA1B-E747-69C1-B745-854014D139E8}"/>
          </ac:graphicFrameMkLst>
        </pc:graphicFrameChg>
      </pc:sldChg>
      <pc:sldChg chg="addSp modSp">
        <pc:chgData name="Kamilah Maynard (2014670)" userId="S::2014670@student.uwtsd.ac.uk::9b2159c4-864c-4766-a898-683837a39f41" providerId="AD" clId="Web-{4A789952-12E5-26CF-B713-1B90894A10CE}" dt="2023-03-01T20:37:29.576" v="327" actId="14100"/>
        <pc:sldMkLst>
          <pc:docMk/>
          <pc:sldMk cId="3144981517" sldId="271"/>
        </pc:sldMkLst>
        <pc:spChg chg="add mod">
          <ac:chgData name="Kamilah Maynard (2014670)" userId="S::2014670@student.uwtsd.ac.uk::9b2159c4-864c-4766-a898-683837a39f41" providerId="AD" clId="Web-{4A789952-12E5-26CF-B713-1B90894A10CE}" dt="2023-03-01T20:37:29.576" v="327" actId="14100"/>
          <ac:spMkLst>
            <pc:docMk/>
            <pc:sldMk cId="3144981517" sldId="271"/>
            <ac:spMk id="24" creationId="{19BDEF18-1F9E-7C03-40C6-C5B1D5248A29}"/>
          </ac:spMkLst>
        </pc:spChg>
        <pc:graphicFrameChg chg="modGraphic">
          <ac:chgData name="Kamilah Maynard (2014670)" userId="S::2014670@student.uwtsd.ac.uk::9b2159c4-864c-4766-a898-683837a39f41" providerId="AD" clId="Web-{4A789952-12E5-26CF-B713-1B90894A10CE}" dt="2023-03-01T17:15:43.846" v="131" actId="20577"/>
          <ac:graphicFrameMkLst>
            <pc:docMk/>
            <pc:sldMk cId="3144981517" sldId="271"/>
            <ac:graphicFrameMk id="7" creationId="{F8A8778F-4686-6318-9BF6-2C09A8FBF3FE}"/>
          </ac:graphicFrameMkLst>
        </pc:graphicFrameChg>
      </pc:sldChg>
      <pc:sldChg chg="modSp">
        <pc:chgData name="Kamilah Maynard (2014670)" userId="S::2014670@student.uwtsd.ac.uk::9b2159c4-864c-4766-a898-683837a39f41" providerId="AD" clId="Web-{4A789952-12E5-26CF-B713-1B90894A10CE}" dt="2023-03-01T16:16:21.787" v="1" actId="14100"/>
        <pc:sldMkLst>
          <pc:docMk/>
          <pc:sldMk cId="2990672841" sldId="272"/>
        </pc:sldMkLst>
        <pc:spChg chg="mod">
          <ac:chgData name="Kamilah Maynard (2014670)" userId="S::2014670@student.uwtsd.ac.uk::9b2159c4-864c-4766-a898-683837a39f41" providerId="AD" clId="Web-{4A789952-12E5-26CF-B713-1B90894A10CE}" dt="2023-03-01T16:16:21.787" v="1" actId="14100"/>
          <ac:spMkLst>
            <pc:docMk/>
            <pc:sldMk cId="2990672841" sldId="272"/>
            <ac:spMk id="2" creationId="{C6E67B69-B60D-C4EE-90E0-D46AD9B8C23C}"/>
          </ac:spMkLst>
        </pc:spChg>
      </pc:sldChg>
      <pc:sldChg chg="modSp">
        <pc:chgData name="Kamilah Maynard (2014670)" userId="S::2014670@student.uwtsd.ac.uk::9b2159c4-864c-4766-a898-683837a39f41" providerId="AD" clId="Web-{4A789952-12E5-26CF-B713-1B90894A10CE}" dt="2023-03-02T02:07:48.439" v="671" actId="20577"/>
        <pc:sldMkLst>
          <pc:docMk/>
          <pc:sldMk cId="3646281034" sldId="273"/>
        </pc:sldMkLst>
        <pc:spChg chg="mod">
          <ac:chgData name="Kamilah Maynard (2014670)" userId="S::2014670@student.uwtsd.ac.uk::9b2159c4-864c-4766-a898-683837a39f41" providerId="AD" clId="Web-{4A789952-12E5-26CF-B713-1B90894A10CE}" dt="2023-03-01T16:14:59.942" v="0" actId="20577"/>
          <ac:spMkLst>
            <pc:docMk/>
            <pc:sldMk cId="3646281034" sldId="273"/>
            <ac:spMk id="2" creationId="{8242027A-EEFE-704B-5E18-EF233FA19025}"/>
          </ac:spMkLst>
        </pc:spChg>
        <pc:spChg chg="mod">
          <ac:chgData name="Kamilah Maynard (2014670)" userId="S::2014670@student.uwtsd.ac.uk::9b2159c4-864c-4766-a898-683837a39f41" providerId="AD" clId="Web-{4A789952-12E5-26CF-B713-1B90894A10CE}" dt="2023-03-02T02:07:48.439" v="671" actId="20577"/>
          <ac:spMkLst>
            <pc:docMk/>
            <pc:sldMk cId="3646281034" sldId="273"/>
            <ac:spMk id="3" creationId="{67E32AB8-F75D-6B41-DB0C-5CD4B500E944}"/>
          </ac:spMkLst>
        </pc:spChg>
      </pc:sldChg>
      <pc:sldChg chg="addSp modSp">
        <pc:chgData name="Kamilah Maynard (2014670)" userId="S::2014670@student.uwtsd.ac.uk::9b2159c4-864c-4766-a898-683837a39f41" providerId="AD" clId="Web-{4A789952-12E5-26CF-B713-1B90894A10CE}" dt="2023-03-01T16:57:41.980" v="74" actId="20577"/>
        <pc:sldMkLst>
          <pc:docMk/>
          <pc:sldMk cId="1794377340" sldId="276"/>
        </pc:sldMkLst>
        <pc:spChg chg="mod">
          <ac:chgData name="Kamilah Maynard (2014670)" userId="S::2014670@student.uwtsd.ac.uk::9b2159c4-864c-4766-a898-683837a39f41" providerId="AD" clId="Web-{4A789952-12E5-26CF-B713-1B90894A10CE}" dt="2023-03-01T16:55:10.883" v="59" actId="14100"/>
          <ac:spMkLst>
            <pc:docMk/>
            <pc:sldMk cId="1794377340" sldId="276"/>
            <ac:spMk id="2" creationId="{132E7E41-73D1-8786-ECF3-B8E74FB72C37}"/>
          </ac:spMkLst>
        </pc:spChg>
        <pc:spChg chg="mod">
          <ac:chgData name="Kamilah Maynard (2014670)" userId="S::2014670@student.uwtsd.ac.uk::9b2159c4-864c-4766-a898-683837a39f41" providerId="AD" clId="Web-{4A789952-12E5-26CF-B713-1B90894A10CE}" dt="2023-03-01T16:56:06.071" v="66" actId="14100"/>
          <ac:spMkLst>
            <pc:docMk/>
            <pc:sldMk cId="1794377340" sldId="276"/>
            <ac:spMk id="3" creationId="{F80AA526-0320-B907-7CBC-3149E9B4D0A7}"/>
          </ac:spMkLst>
        </pc:spChg>
        <pc:spChg chg="add mod">
          <ac:chgData name="Kamilah Maynard (2014670)" userId="S::2014670@student.uwtsd.ac.uk::9b2159c4-864c-4766-a898-683837a39f41" providerId="AD" clId="Web-{4A789952-12E5-26CF-B713-1B90894A10CE}" dt="2023-03-01T16:57:41.980" v="74" actId="20577"/>
          <ac:spMkLst>
            <pc:docMk/>
            <pc:sldMk cId="1794377340" sldId="276"/>
            <ac:spMk id="4" creationId="{3D0AFADB-73B1-CBC2-C7C4-6B1D0674EE62}"/>
          </ac:spMkLst>
        </pc:spChg>
      </pc:sldChg>
      <pc:sldChg chg="addSp modSp mod setBg">
        <pc:chgData name="Kamilah Maynard (2014670)" userId="S::2014670@student.uwtsd.ac.uk::9b2159c4-864c-4766-a898-683837a39f41" providerId="AD" clId="Web-{4A789952-12E5-26CF-B713-1B90894A10CE}" dt="2023-03-02T10:26:34.605" v="839" actId="14100"/>
        <pc:sldMkLst>
          <pc:docMk/>
          <pc:sldMk cId="1556873697" sldId="279"/>
        </pc:sldMkLst>
        <pc:spChg chg="mod">
          <ac:chgData name="Kamilah Maynard (2014670)" userId="S::2014670@student.uwtsd.ac.uk::9b2159c4-864c-4766-a898-683837a39f41" providerId="AD" clId="Web-{4A789952-12E5-26CF-B713-1B90894A10CE}" dt="2023-03-02T10:26:34.605" v="839" actId="14100"/>
          <ac:spMkLst>
            <pc:docMk/>
            <pc:sldMk cId="1556873697" sldId="279"/>
            <ac:spMk id="2" creationId="{B6651F74-CF79-BDDD-1083-050B1B58DAA7}"/>
          </ac:spMkLst>
        </pc:spChg>
        <pc:spChg chg="mod">
          <ac:chgData name="Kamilah Maynard (2014670)" userId="S::2014670@student.uwtsd.ac.uk::9b2159c4-864c-4766-a898-683837a39f41" providerId="AD" clId="Web-{4A789952-12E5-26CF-B713-1B90894A10CE}" dt="2023-03-02T10:26:29.027" v="837" actId="20577"/>
          <ac:spMkLst>
            <pc:docMk/>
            <pc:sldMk cId="1556873697" sldId="279"/>
            <ac:spMk id="3" creationId="{7BF7126A-CAA4-6156-6CC5-D504D9DA5935}"/>
          </ac:spMkLst>
        </pc:spChg>
        <pc:spChg chg="add">
          <ac:chgData name="Kamilah Maynard (2014670)" userId="S::2014670@student.uwtsd.ac.uk::9b2159c4-864c-4766-a898-683837a39f41" providerId="AD" clId="Web-{4A789952-12E5-26CF-B713-1B90894A10CE}" dt="2023-03-02T10:06:57.757" v="799"/>
          <ac:spMkLst>
            <pc:docMk/>
            <pc:sldMk cId="1556873697" sldId="279"/>
            <ac:spMk id="9" creationId="{7A18C9FB-EC4C-4DAE-8F7D-C6E5AF607958}"/>
          </ac:spMkLst>
        </pc:spChg>
        <pc:spChg chg="add">
          <ac:chgData name="Kamilah Maynard (2014670)" userId="S::2014670@student.uwtsd.ac.uk::9b2159c4-864c-4766-a898-683837a39f41" providerId="AD" clId="Web-{4A789952-12E5-26CF-B713-1B90894A10CE}" dt="2023-03-02T10:06:57.757" v="799"/>
          <ac:spMkLst>
            <pc:docMk/>
            <pc:sldMk cId="1556873697" sldId="279"/>
            <ac:spMk id="11" creationId="{8C3ED992-EB89-4C2F-8A9A-947E91BC61F8}"/>
          </ac:spMkLst>
        </pc:spChg>
        <pc:spChg chg="add">
          <ac:chgData name="Kamilah Maynard (2014670)" userId="S::2014670@student.uwtsd.ac.uk::9b2159c4-864c-4766-a898-683837a39f41" providerId="AD" clId="Web-{4A789952-12E5-26CF-B713-1B90894A10CE}" dt="2023-03-02T10:06:57.757" v="799"/>
          <ac:spMkLst>
            <pc:docMk/>
            <pc:sldMk cId="1556873697" sldId="279"/>
            <ac:spMk id="13" creationId="{55F5D1E8-E605-4EFC-8912-6E191F84FE26}"/>
          </ac:spMkLst>
        </pc:spChg>
        <pc:picChg chg="add mod">
          <ac:chgData name="Kamilah Maynard (2014670)" userId="S::2014670@student.uwtsd.ac.uk::9b2159c4-864c-4766-a898-683837a39f41" providerId="AD" clId="Web-{4A789952-12E5-26CF-B713-1B90894A10CE}" dt="2023-03-02T10:08:04.587" v="813" actId="14100"/>
          <ac:picMkLst>
            <pc:docMk/>
            <pc:sldMk cId="1556873697" sldId="279"/>
            <ac:picMk id="4" creationId="{D1E86DB3-71B3-AB89-DAE6-B04272C91B0C}"/>
          </ac:picMkLst>
        </pc:picChg>
      </pc:sldChg>
      <pc:sldChg chg="addSp modSp">
        <pc:chgData name="Kamilah Maynard (2014670)" userId="S::2014670@student.uwtsd.ac.uk::9b2159c4-864c-4766-a898-683837a39f41" providerId="AD" clId="Web-{4A789952-12E5-26CF-B713-1B90894A10CE}" dt="2023-03-01T20:38:49.722" v="332" actId="1076"/>
        <pc:sldMkLst>
          <pc:docMk/>
          <pc:sldMk cId="2038154255" sldId="280"/>
        </pc:sldMkLst>
        <pc:spChg chg="add mod">
          <ac:chgData name="Kamilah Maynard (2014670)" userId="S::2014670@student.uwtsd.ac.uk::9b2159c4-864c-4766-a898-683837a39f41" providerId="AD" clId="Web-{4A789952-12E5-26CF-B713-1B90894A10CE}" dt="2023-03-01T20:38:49.722" v="332" actId="1076"/>
          <ac:spMkLst>
            <pc:docMk/>
            <pc:sldMk cId="2038154255" sldId="280"/>
            <ac:spMk id="177" creationId="{831155AD-5F8E-6F53-51D6-7EECC22454B0}"/>
          </ac:spMkLst>
        </pc:spChg>
        <pc:graphicFrameChg chg="mod modGraphic">
          <ac:chgData name="Kamilah Maynard (2014670)" userId="S::2014670@student.uwtsd.ac.uk::9b2159c4-864c-4766-a898-683837a39f41" providerId="AD" clId="Web-{4A789952-12E5-26CF-B713-1B90894A10CE}" dt="2023-03-01T20:38:23.673" v="330" actId="14100"/>
          <ac:graphicFrameMkLst>
            <pc:docMk/>
            <pc:sldMk cId="2038154255" sldId="280"/>
            <ac:graphicFrameMk id="24" creationId="{EC2F1A2B-30ED-AB96-33FA-2FF6B59DBD74}"/>
          </ac:graphicFrameMkLst>
        </pc:graphicFrameChg>
        <pc:picChg chg="mod">
          <ac:chgData name="Kamilah Maynard (2014670)" userId="S::2014670@student.uwtsd.ac.uk::9b2159c4-864c-4766-a898-683837a39f41" providerId="AD" clId="Web-{4A789952-12E5-26CF-B713-1B90894A10CE}" dt="2023-03-01T20:38:38.018" v="331" actId="1076"/>
          <ac:picMkLst>
            <pc:docMk/>
            <pc:sldMk cId="2038154255" sldId="280"/>
            <ac:picMk id="14" creationId="{5041B4ED-BA1E-5134-6A75-A85395E43A2A}"/>
          </ac:picMkLst>
        </pc:picChg>
      </pc:sldChg>
      <pc:sldChg chg="modSp">
        <pc:chgData name="Kamilah Maynard (2014670)" userId="S::2014670@student.uwtsd.ac.uk::9b2159c4-864c-4766-a898-683837a39f41" providerId="AD" clId="Web-{4A789952-12E5-26CF-B713-1B90894A10CE}" dt="2023-03-02T00:34:45.896" v="570" actId="14100"/>
        <pc:sldMkLst>
          <pc:docMk/>
          <pc:sldMk cId="3851438955" sldId="281"/>
        </pc:sldMkLst>
        <pc:spChg chg="mod">
          <ac:chgData name="Kamilah Maynard (2014670)" userId="S::2014670@student.uwtsd.ac.uk::9b2159c4-864c-4766-a898-683837a39f41" providerId="AD" clId="Web-{4A789952-12E5-26CF-B713-1B90894A10CE}" dt="2023-03-02T00:34:41.849" v="569" actId="14100"/>
          <ac:spMkLst>
            <pc:docMk/>
            <pc:sldMk cId="3851438955" sldId="281"/>
            <ac:spMk id="2" creationId="{EC91ACEF-52A0-BE6A-C3EA-93B5426FE56F}"/>
          </ac:spMkLst>
        </pc:spChg>
        <pc:spChg chg="mod">
          <ac:chgData name="Kamilah Maynard (2014670)" userId="S::2014670@student.uwtsd.ac.uk::9b2159c4-864c-4766-a898-683837a39f41" providerId="AD" clId="Web-{4A789952-12E5-26CF-B713-1B90894A10CE}" dt="2023-03-02T00:34:45.896" v="570" actId="14100"/>
          <ac:spMkLst>
            <pc:docMk/>
            <pc:sldMk cId="3851438955" sldId="281"/>
            <ac:spMk id="3" creationId="{FA0E438F-CB73-F9FD-3102-A8E6ED5D4C0F}"/>
          </ac:spMkLst>
        </pc:spChg>
      </pc:sldChg>
      <pc:sldChg chg="modSp">
        <pc:chgData name="Kamilah Maynard (2014670)" userId="S::2014670@student.uwtsd.ac.uk::9b2159c4-864c-4766-a898-683837a39f41" providerId="AD" clId="Web-{4A789952-12E5-26CF-B713-1B90894A10CE}" dt="2023-03-02T00:37:10.057" v="603" actId="20577"/>
        <pc:sldMkLst>
          <pc:docMk/>
          <pc:sldMk cId="1540573797" sldId="282"/>
        </pc:sldMkLst>
        <pc:spChg chg="mod">
          <ac:chgData name="Kamilah Maynard (2014670)" userId="S::2014670@student.uwtsd.ac.uk::9b2159c4-864c-4766-a898-683837a39f41" providerId="AD" clId="Web-{4A789952-12E5-26CF-B713-1B90894A10CE}" dt="2023-03-02T00:32:16.830" v="545" actId="14100"/>
          <ac:spMkLst>
            <pc:docMk/>
            <pc:sldMk cId="1540573797" sldId="282"/>
            <ac:spMk id="2" creationId="{83D14311-29FE-B6D0-2448-AD25B048169D}"/>
          </ac:spMkLst>
        </pc:spChg>
        <pc:spChg chg="mod">
          <ac:chgData name="Kamilah Maynard (2014670)" userId="S::2014670@student.uwtsd.ac.uk::9b2159c4-864c-4766-a898-683837a39f41" providerId="AD" clId="Web-{4A789952-12E5-26CF-B713-1B90894A10CE}" dt="2023-03-02T00:37:10.057" v="603" actId="20577"/>
          <ac:spMkLst>
            <pc:docMk/>
            <pc:sldMk cId="1540573797" sldId="282"/>
            <ac:spMk id="3" creationId="{C4A332FA-026A-DEA7-08DB-4F6B5175A58C}"/>
          </ac:spMkLst>
        </pc:spChg>
      </pc:sldChg>
      <pc:sldChg chg="addSp delSp modSp new mod setBg">
        <pc:chgData name="Kamilah Maynard (2014670)" userId="S::2014670@student.uwtsd.ac.uk::9b2159c4-864c-4766-a898-683837a39f41" providerId="AD" clId="Web-{4A789952-12E5-26CF-B713-1B90894A10CE}" dt="2023-03-01T20:32:21.323" v="307" actId="1076"/>
        <pc:sldMkLst>
          <pc:docMk/>
          <pc:sldMk cId="1120756975" sldId="283"/>
        </pc:sldMkLst>
        <pc:spChg chg="mod">
          <ac:chgData name="Kamilah Maynard (2014670)" userId="S::2014670@student.uwtsd.ac.uk::9b2159c4-864c-4766-a898-683837a39f41" providerId="AD" clId="Web-{4A789952-12E5-26CF-B713-1B90894A10CE}" dt="2023-03-01T17:38:26.765" v="278" actId="1076"/>
          <ac:spMkLst>
            <pc:docMk/>
            <pc:sldMk cId="1120756975" sldId="283"/>
            <ac:spMk id="2" creationId="{FB17A6AA-4AC0-C834-1AA9-6136C49319A5}"/>
          </ac:spMkLst>
        </pc:spChg>
        <pc:spChg chg="add del">
          <ac:chgData name="Kamilah Maynard (2014670)" userId="S::2014670@student.uwtsd.ac.uk::9b2159c4-864c-4766-a898-683837a39f41" providerId="AD" clId="Web-{4A789952-12E5-26CF-B713-1B90894A10CE}" dt="2023-03-01T20:31:12.756" v="288"/>
          <ac:spMkLst>
            <pc:docMk/>
            <pc:sldMk cId="1120756975" sldId="283"/>
            <ac:spMk id="3" creationId="{0D91B2BC-6512-A956-4870-31D60A62FA9E}"/>
          </ac:spMkLst>
        </pc:spChg>
        <pc:spChg chg="del mod">
          <ac:chgData name="Kamilah Maynard (2014670)" userId="S::2014670@student.uwtsd.ac.uk::9b2159c4-864c-4766-a898-683837a39f41" providerId="AD" clId="Web-{4A789952-12E5-26CF-B713-1B90894A10CE}" dt="2023-03-01T17:31:14.475" v="216"/>
          <ac:spMkLst>
            <pc:docMk/>
            <pc:sldMk cId="1120756975" sldId="283"/>
            <ac:spMk id="3" creationId="{F0DFB183-1FFB-3801-550B-0FAA69BEBE51}"/>
          </ac:spMkLst>
        </pc:spChg>
        <pc:spChg chg="add mod">
          <ac:chgData name="Kamilah Maynard (2014670)" userId="S::2014670@student.uwtsd.ac.uk::9b2159c4-864c-4766-a898-683837a39f41" providerId="AD" clId="Web-{4A789952-12E5-26CF-B713-1B90894A10CE}" dt="2023-03-01T17:38:22.484" v="277" actId="1076"/>
          <ac:spMkLst>
            <pc:docMk/>
            <pc:sldMk cId="1120756975" sldId="283"/>
            <ac:spMk id="5" creationId="{3634E561-8FDC-53FB-4B9D-DCBC01F09CDB}"/>
          </ac:spMkLst>
        </pc:spChg>
        <pc:spChg chg="add mod">
          <ac:chgData name="Kamilah Maynard (2014670)" userId="S::2014670@student.uwtsd.ac.uk::9b2159c4-864c-4766-a898-683837a39f41" providerId="AD" clId="Web-{4A789952-12E5-26CF-B713-1B90894A10CE}" dt="2023-03-01T20:32:21.323" v="307" actId="1076"/>
          <ac:spMkLst>
            <pc:docMk/>
            <pc:sldMk cId="1120756975" sldId="283"/>
            <ac:spMk id="6" creationId="{612A57A8-5966-78EA-1D5A-361D066391E1}"/>
          </ac:spMkLst>
        </pc:spChg>
        <pc:spChg chg="add del mod">
          <ac:chgData name="Kamilah Maynard (2014670)" userId="S::2014670@student.uwtsd.ac.uk::9b2159c4-864c-4766-a898-683837a39f41" providerId="AD" clId="Web-{4A789952-12E5-26CF-B713-1B90894A10CE}" dt="2023-03-01T17:31:38.632" v="218"/>
          <ac:spMkLst>
            <pc:docMk/>
            <pc:sldMk cId="1120756975" sldId="283"/>
            <ac:spMk id="7" creationId="{84C3C6C3-3B0D-828C-3ACA-972E24FA5FDA}"/>
          </ac:spMkLst>
        </pc:spChg>
        <pc:spChg chg="add">
          <ac:chgData name="Kamilah Maynard (2014670)" userId="S::2014670@student.uwtsd.ac.uk::9b2159c4-864c-4766-a898-683837a39f41" providerId="AD" clId="Web-{4A789952-12E5-26CF-B713-1B90894A10CE}" dt="2023-03-01T17:27:38.455" v="173"/>
          <ac:spMkLst>
            <pc:docMk/>
            <pc:sldMk cId="1120756975" sldId="283"/>
            <ac:spMk id="9" creationId="{7A18C9FB-EC4C-4DAE-8F7D-C6E5AF607958}"/>
          </ac:spMkLst>
        </pc:spChg>
        <pc:spChg chg="add">
          <ac:chgData name="Kamilah Maynard (2014670)" userId="S::2014670@student.uwtsd.ac.uk::9b2159c4-864c-4766-a898-683837a39f41" providerId="AD" clId="Web-{4A789952-12E5-26CF-B713-1B90894A10CE}" dt="2023-03-01T17:27:38.455" v="173"/>
          <ac:spMkLst>
            <pc:docMk/>
            <pc:sldMk cId="1120756975" sldId="283"/>
            <ac:spMk id="11" creationId="{5E698B96-C345-4CAB-9657-02BD17A19499}"/>
          </ac:spMkLst>
        </pc:spChg>
        <pc:spChg chg="add">
          <ac:chgData name="Kamilah Maynard (2014670)" userId="S::2014670@student.uwtsd.ac.uk::9b2159c4-864c-4766-a898-683837a39f41" providerId="AD" clId="Web-{4A789952-12E5-26CF-B713-1B90894A10CE}" dt="2023-03-01T17:27:38.455" v="173"/>
          <ac:spMkLst>
            <pc:docMk/>
            <pc:sldMk cId="1120756975" sldId="283"/>
            <ac:spMk id="13" creationId="{A90EB1ED-CF74-44C2-853E-6177E160AB3F}"/>
          </ac:spMkLst>
        </pc:spChg>
        <pc:grpChg chg="add">
          <ac:chgData name="Kamilah Maynard (2014670)" userId="S::2014670@student.uwtsd.ac.uk::9b2159c4-864c-4766-a898-683837a39f41" providerId="AD" clId="Web-{4A789952-12E5-26CF-B713-1B90894A10CE}" dt="2023-03-01T17:27:38.455" v="173"/>
          <ac:grpSpMkLst>
            <pc:docMk/>
            <pc:sldMk cId="1120756975" sldId="283"/>
            <ac:grpSpMk id="15" creationId="{57743230-5CA1-4096-8FEF-2A1530D8DDE5}"/>
          </ac:grpSpMkLst>
        </pc:grpChg>
        <pc:picChg chg="add mod ord">
          <ac:chgData name="Kamilah Maynard (2014670)" userId="S::2014670@student.uwtsd.ac.uk::9b2159c4-864c-4766-a898-683837a39f41" providerId="AD" clId="Web-{4A789952-12E5-26CF-B713-1B90894A10CE}" dt="2023-03-01T17:38:09.062" v="273" actId="14100"/>
          <ac:picMkLst>
            <pc:docMk/>
            <pc:sldMk cId="1120756975" sldId="283"/>
            <ac:picMk id="4" creationId="{D485E89B-BE0C-0100-B64A-BDB00AD75175}"/>
          </ac:picMkLst>
        </pc:picChg>
      </pc:sldChg>
      <pc:sldChg chg="addSp modSp new mod setBg">
        <pc:chgData name="Kamilah Maynard (2014670)" userId="S::2014670@student.uwtsd.ac.uk::9b2159c4-864c-4766-a898-683837a39f41" providerId="AD" clId="Web-{4A789952-12E5-26CF-B713-1B90894A10CE}" dt="2023-03-02T02:22:42.883" v="705" actId="20577"/>
        <pc:sldMkLst>
          <pc:docMk/>
          <pc:sldMk cId="2601038413" sldId="284"/>
        </pc:sldMkLst>
        <pc:spChg chg="mod">
          <ac:chgData name="Kamilah Maynard (2014670)" userId="S::2014670@student.uwtsd.ac.uk::9b2159c4-864c-4766-a898-683837a39f41" providerId="AD" clId="Web-{4A789952-12E5-26CF-B713-1B90894A10CE}" dt="2023-03-01T23:10:27.115" v="464" actId="20577"/>
          <ac:spMkLst>
            <pc:docMk/>
            <pc:sldMk cId="2601038413" sldId="284"/>
            <ac:spMk id="2" creationId="{D13940E2-3C43-99A9-0EBA-814578CD4E21}"/>
          </ac:spMkLst>
        </pc:spChg>
        <pc:spChg chg="mod">
          <ac:chgData name="Kamilah Maynard (2014670)" userId="S::2014670@student.uwtsd.ac.uk::9b2159c4-864c-4766-a898-683837a39f41" providerId="AD" clId="Web-{4A789952-12E5-26CF-B713-1B90894A10CE}" dt="2023-03-02T02:22:42.883" v="705" actId="20577"/>
          <ac:spMkLst>
            <pc:docMk/>
            <pc:sldMk cId="2601038413" sldId="284"/>
            <ac:spMk id="3" creationId="{50E27407-2ABF-57BB-16B8-034F30FE7645}"/>
          </ac:spMkLst>
        </pc:spChg>
        <pc:spChg chg="add">
          <ac:chgData name="Kamilah Maynard (2014670)" userId="S::2014670@student.uwtsd.ac.uk::9b2159c4-864c-4766-a898-683837a39f41" providerId="AD" clId="Web-{4A789952-12E5-26CF-B713-1B90894A10CE}" dt="2023-03-01T23:10:09.098" v="460"/>
          <ac:spMkLst>
            <pc:docMk/>
            <pc:sldMk cId="2601038413" sldId="284"/>
            <ac:spMk id="9" creationId="{7A18C9FB-EC4C-4DAE-8F7D-C6E5AF607958}"/>
          </ac:spMkLst>
        </pc:spChg>
        <pc:spChg chg="add">
          <ac:chgData name="Kamilah Maynard (2014670)" userId="S::2014670@student.uwtsd.ac.uk::9b2159c4-864c-4766-a898-683837a39f41" providerId="AD" clId="Web-{4A789952-12E5-26CF-B713-1B90894A10CE}" dt="2023-03-01T23:10:09.098" v="460"/>
          <ac:spMkLst>
            <pc:docMk/>
            <pc:sldMk cId="2601038413" sldId="284"/>
            <ac:spMk id="11" creationId="{1A0F8916-44ED-4BA2-B4A8-BFF92E4B49BE}"/>
          </ac:spMkLst>
        </pc:spChg>
        <pc:picChg chg="add mod ord">
          <ac:chgData name="Kamilah Maynard (2014670)" userId="S::2014670@student.uwtsd.ac.uk::9b2159c4-864c-4766-a898-683837a39f41" providerId="AD" clId="Web-{4A789952-12E5-26CF-B713-1B90894A10CE}" dt="2023-03-01T23:10:09.098" v="460"/>
          <ac:picMkLst>
            <pc:docMk/>
            <pc:sldMk cId="2601038413" sldId="284"/>
            <ac:picMk id="4" creationId="{A120FE88-2AFB-F326-3C1A-36F61997A738}"/>
          </ac:picMkLst>
        </pc:picChg>
      </pc:sldChg>
      <pc:sldChg chg="addSp delSp modSp new mod setBg addAnim">
        <pc:chgData name="Kamilah Maynard (2014670)" userId="S::2014670@student.uwtsd.ac.uk::9b2159c4-864c-4766-a898-683837a39f41" providerId="AD" clId="Web-{4A789952-12E5-26CF-B713-1B90894A10CE}" dt="2023-03-02T01:44:18.466" v="654" actId="20577"/>
        <pc:sldMkLst>
          <pc:docMk/>
          <pc:sldMk cId="2563566615" sldId="285"/>
        </pc:sldMkLst>
        <pc:spChg chg="mod">
          <ac:chgData name="Kamilah Maynard (2014670)" userId="S::2014670@student.uwtsd.ac.uk::9b2159c4-864c-4766-a898-683837a39f41" providerId="AD" clId="Web-{4A789952-12E5-26CF-B713-1B90894A10CE}" dt="2023-03-02T01:43:32.215" v="647" actId="20577"/>
          <ac:spMkLst>
            <pc:docMk/>
            <pc:sldMk cId="2563566615" sldId="285"/>
            <ac:spMk id="2" creationId="{4C3ECB68-1618-0B32-239D-401F8C0B3D63}"/>
          </ac:spMkLst>
        </pc:spChg>
        <pc:spChg chg="mod">
          <ac:chgData name="Kamilah Maynard (2014670)" userId="S::2014670@student.uwtsd.ac.uk::9b2159c4-864c-4766-a898-683837a39f41" providerId="AD" clId="Web-{4A789952-12E5-26CF-B713-1B90894A10CE}" dt="2023-03-02T01:44:18.466" v="654" actId="20577"/>
          <ac:spMkLst>
            <pc:docMk/>
            <pc:sldMk cId="2563566615" sldId="285"/>
            <ac:spMk id="3" creationId="{0D11AE6F-773B-2A37-E80C-4142D4F18A28}"/>
          </ac:spMkLst>
        </pc:spChg>
        <pc:spChg chg="add del mod">
          <ac:chgData name="Kamilah Maynard (2014670)" userId="S::2014670@student.uwtsd.ac.uk::9b2159c4-864c-4766-a898-683837a39f41" providerId="AD" clId="Web-{4A789952-12E5-26CF-B713-1B90894A10CE}" dt="2023-03-02T01:40:49.289" v="628"/>
          <ac:spMkLst>
            <pc:docMk/>
            <pc:sldMk cId="2563566615" sldId="285"/>
            <ac:spMk id="4" creationId="{FFBE7A73-A96B-FF88-7BFC-29583CF34684}"/>
          </ac:spMkLst>
        </pc:spChg>
        <pc:spChg chg="add mod">
          <ac:chgData name="Kamilah Maynard (2014670)" userId="S::2014670@student.uwtsd.ac.uk::9b2159c4-864c-4766-a898-683837a39f41" providerId="AD" clId="Web-{4A789952-12E5-26CF-B713-1B90894A10CE}" dt="2023-03-02T01:43:53.184" v="651" actId="14100"/>
          <ac:spMkLst>
            <pc:docMk/>
            <pc:sldMk cId="2563566615" sldId="285"/>
            <ac:spMk id="6" creationId="{47EBD2D3-E2FC-4BD3-31C5-56D42A61CEFE}"/>
          </ac:spMkLst>
        </pc:spChg>
        <pc:spChg chg="add">
          <ac:chgData name="Kamilah Maynard (2014670)" userId="S::2014670@student.uwtsd.ac.uk::9b2159c4-864c-4766-a898-683837a39f41" providerId="AD" clId="Web-{4A789952-12E5-26CF-B713-1B90894A10CE}" dt="2023-03-01T23:54:22.860" v="502"/>
          <ac:spMkLst>
            <pc:docMk/>
            <pc:sldMk cId="2563566615" sldId="285"/>
            <ac:spMk id="9" creationId="{7A18C9FB-EC4C-4DAE-8F7D-C6E5AF607958}"/>
          </ac:spMkLst>
        </pc:spChg>
        <pc:spChg chg="add">
          <ac:chgData name="Kamilah Maynard (2014670)" userId="S::2014670@student.uwtsd.ac.uk::9b2159c4-864c-4766-a898-683837a39f41" providerId="AD" clId="Web-{4A789952-12E5-26CF-B713-1B90894A10CE}" dt="2023-03-01T23:54:22.860" v="502"/>
          <ac:spMkLst>
            <pc:docMk/>
            <pc:sldMk cId="2563566615" sldId="285"/>
            <ac:spMk id="11" creationId="{B47A9921-6509-49C2-BEBF-924F28066091}"/>
          </ac:spMkLst>
        </pc:spChg>
        <pc:picChg chg="add">
          <ac:chgData name="Kamilah Maynard (2014670)" userId="S::2014670@student.uwtsd.ac.uk::9b2159c4-864c-4766-a898-683837a39f41" providerId="AD" clId="Web-{4A789952-12E5-26CF-B713-1B90894A10CE}" dt="2023-03-01T23:54:22.860" v="502"/>
          <ac:picMkLst>
            <pc:docMk/>
            <pc:sldMk cId="2563566615" sldId="285"/>
            <ac:picMk id="5" creationId="{5029E764-8E06-FF80-4727-F9C59D165EAB}"/>
          </ac:picMkLst>
        </pc:picChg>
      </pc:sldChg>
      <pc:sldChg chg="addSp modSp new mod setBg">
        <pc:chgData name="Kamilah Maynard (2014670)" userId="S::2014670@student.uwtsd.ac.uk::9b2159c4-864c-4766-a898-683837a39f41" providerId="AD" clId="Web-{4A789952-12E5-26CF-B713-1B90894A10CE}" dt="2023-03-02T09:41:19.617" v="773" actId="14100"/>
        <pc:sldMkLst>
          <pc:docMk/>
          <pc:sldMk cId="3361098728" sldId="286"/>
        </pc:sldMkLst>
        <pc:spChg chg="mod">
          <ac:chgData name="Kamilah Maynard (2014670)" userId="S::2014670@student.uwtsd.ac.uk::9b2159c4-864c-4766-a898-683837a39f41" providerId="AD" clId="Web-{4A789952-12E5-26CF-B713-1B90894A10CE}" dt="2023-03-02T02:25:10.702" v="711" actId="20577"/>
          <ac:spMkLst>
            <pc:docMk/>
            <pc:sldMk cId="3361098728" sldId="286"/>
            <ac:spMk id="2" creationId="{5ACD4150-0B16-B608-530E-C38542D1169C}"/>
          </ac:spMkLst>
        </pc:spChg>
        <pc:spChg chg="mod">
          <ac:chgData name="Kamilah Maynard (2014670)" userId="S::2014670@student.uwtsd.ac.uk::9b2159c4-864c-4766-a898-683837a39f41" providerId="AD" clId="Web-{4A789952-12E5-26CF-B713-1B90894A10CE}" dt="2023-03-02T09:41:19.617" v="773" actId="14100"/>
          <ac:spMkLst>
            <pc:docMk/>
            <pc:sldMk cId="3361098728" sldId="286"/>
            <ac:spMk id="3" creationId="{D8CF11BF-0EDC-33C1-321A-72963E3573D6}"/>
          </ac:spMkLst>
        </pc:spChg>
        <pc:spChg chg="add mod">
          <ac:chgData name="Kamilah Maynard (2014670)" userId="S::2014670@student.uwtsd.ac.uk::9b2159c4-864c-4766-a898-683837a39f41" providerId="AD" clId="Web-{4A789952-12E5-26CF-B713-1B90894A10CE}" dt="2023-03-02T02:29:50.400" v="727" actId="14100"/>
          <ac:spMkLst>
            <pc:docMk/>
            <pc:sldMk cId="3361098728" sldId="286"/>
            <ac:spMk id="5" creationId="{7029CA07-2C7C-D1C2-C561-E985CF5AFB22}"/>
          </ac:spMkLst>
        </pc:spChg>
        <pc:spChg chg="add">
          <ac:chgData name="Kamilah Maynard (2014670)" userId="S::2014670@student.uwtsd.ac.uk::9b2159c4-864c-4766-a898-683837a39f41" providerId="AD" clId="Web-{4A789952-12E5-26CF-B713-1B90894A10CE}" dt="2023-03-02T02:24:55.685" v="707"/>
          <ac:spMkLst>
            <pc:docMk/>
            <pc:sldMk cId="3361098728" sldId="286"/>
            <ac:spMk id="9" creationId="{7A18C9FB-EC4C-4DAE-8F7D-C6E5AF607958}"/>
          </ac:spMkLst>
        </pc:spChg>
        <pc:spChg chg="add">
          <ac:chgData name="Kamilah Maynard (2014670)" userId="S::2014670@student.uwtsd.ac.uk::9b2159c4-864c-4766-a898-683837a39f41" providerId="AD" clId="Web-{4A789952-12E5-26CF-B713-1B90894A10CE}" dt="2023-03-02T02:24:55.685" v="707"/>
          <ac:spMkLst>
            <pc:docMk/>
            <pc:sldMk cId="3361098728" sldId="286"/>
            <ac:spMk id="11" creationId="{A9896C11-F8DF-437A-B349-8AFD602DC0CA}"/>
          </ac:spMkLst>
        </pc:spChg>
        <pc:picChg chg="add mod ord">
          <ac:chgData name="Kamilah Maynard (2014670)" userId="S::2014670@student.uwtsd.ac.uk::9b2159c4-864c-4766-a898-683837a39f41" providerId="AD" clId="Web-{4A789952-12E5-26CF-B713-1B90894A10CE}" dt="2023-03-02T02:24:55.685" v="707"/>
          <ac:picMkLst>
            <pc:docMk/>
            <pc:sldMk cId="3361098728" sldId="286"/>
            <ac:picMk id="4" creationId="{99EC993E-9434-2D08-DD43-EC75F5F15895}"/>
          </ac:picMkLst>
        </pc:picChg>
      </pc:sldChg>
      <pc:sldChg chg="addSp modSp new mod setBg">
        <pc:chgData name="Kamilah Maynard (2014670)" userId="S::2014670@student.uwtsd.ac.uk::9b2159c4-864c-4766-a898-683837a39f41" providerId="AD" clId="Web-{4A789952-12E5-26CF-B713-1B90894A10CE}" dt="2023-03-02T10:53:06.278" v="928" actId="20577"/>
        <pc:sldMkLst>
          <pc:docMk/>
          <pc:sldMk cId="2415980090" sldId="287"/>
        </pc:sldMkLst>
        <pc:spChg chg="mod">
          <ac:chgData name="Kamilah Maynard (2014670)" userId="S::2014670@student.uwtsd.ac.uk::9b2159c4-864c-4766-a898-683837a39f41" providerId="AD" clId="Web-{4A789952-12E5-26CF-B713-1B90894A10CE}" dt="2023-03-02T10:52:44.184" v="926" actId="14100"/>
          <ac:spMkLst>
            <pc:docMk/>
            <pc:sldMk cId="2415980090" sldId="287"/>
            <ac:spMk id="2" creationId="{D92C1230-FAAE-FE27-9F74-3E27D778C568}"/>
          </ac:spMkLst>
        </pc:spChg>
        <pc:spChg chg="mod">
          <ac:chgData name="Kamilah Maynard (2014670)" userId="S::2014670@student.uwtsd.ac.uk::9b2159c4-864c-4766-a898-683837a39f41" providerId="AD" clId="Web-{4A789952-12E5-26CF-B713-1B90894A10CE}" dt="2023-03-02T10:53:06.278" v="928" actId="20577"/>
          <ac:spMkLst>
            <pc:docMk/>
            <pc:sldMk cId="2415980090" sldId="287"/>
            <ac:spMk id="3" creationId="{659AC648-E6E7-38BA-040E-F8792A4C15AB}"/>
          </ac:spMkLst>
        </pc:spChg>
        <pc:spChg chg="add mod">
          <ac:chgData name="Kamilah Maynard (2014670)" userId="S::2014670@student.uwtsd.ac.uk::9b2159c4-864c-4766-a898-683837a39f41" providerId="AD" clId="Web-{4A789952-12E5-26CF-B713-1B90894A10CE}" dt="2023-03-02T10:51:49.416" v="919" actId="14100"/>
          <ac:spMkLst>
            <pc:docMk/>
            <pc:sldMk cId="2415980090" sldId="287"/>
            <ac:spMk id="4" creationId="{D99BE483-E282-3BFA-083C-2C117C135B33}"/>
          </ac:spMkLst>
        </pc:spChg>
        <pc:spChg chg="add">
          <ac:chgData name="Kamilah Maynard (2014670)" userId="S::2014670@student.uwtsd.ac.uk::9b2159c4-864c-4766-a898-683837a39f41" providerId="AD" clId="Web-{4A789952-12E5-26CF-B713-1B90894A10CE}" dt="2023-03-02T10:48:35.817" v="883"/>
          <ac:spMkLst>
            <pc:docMk/>
            <pc:sldMk cId="2415980090" sldId="287"/>
            <ac:spMk id="10" creationId="{7A18C9FB-EC4C-4DAE-8F7D-C6E5AF607958}"/>
          </ac:spMkLst>
        </pc:spChg>
        <pc:spChg chg="add">
          <ac:chgData name="Kamilah Maynard (2014670)" userId="S::2014670@student.uwtsd.ac.uk::9b2159c4-864c-4766-a898-683837a39f41" providerId="AD" clId="Web-{4A789952-12E5-26CF-B713-1B90894A10CE}" dt="2023-03-02T10:48:35.817" v="883"/>
          <ac:spMkLst>
            <pc:docMk/>
            <pc:sldMk cId="2415980090" sldId="287"/>
            <ac:spMk id="12" creationId="{5DC75FBE-6346-435A-B28A-51464B721091}"/>
          </ac:spMkLst>
        </pc:spChg>
        <pc:picChg chg="add">
          <ac:chgData name="Kamilah Maynard (2014670)" userId="S::2014670@student.uwtsd.ac.uk::9b2159c4-864c-4766-a898-683837a39f41" providerId="AD" clId="Web-{4A789952-12E5-26CF-B713-1B90894A10CE}" dt="2023-03-02T10:48:35.817" v="883"/>
          <ac:picMkLst>
            <pc:docMk/>
            <pc:sldMk cId="2415980090" sldId="287"/>
            <ac:picMk id="6" creationId="{8DE0054C-F590-B5A3-3C02-4350C6520151}"/>
          </ac:picMkLst>
        </pc:picChg>
      </pc:sldChg>
      <pc:sldChg chg="modSp new mod setBg">
        <pc:chgData name="Kamilah Maynard (2014670)" userId="S::2014670@student.uwtsd.ac.uk::9b2159c4-864c-4766-a898-683837a39f41" providerId="AD" clId="Web-{4A789952-12E5-26CF-B713-1B90894A10CE}" dt="2023-03-01T23:43:41.857" v="500"/>
        <pc:sldMkLst>
          <pc:docMk/>
          <pc:sldMk cId="2968979154" sldId="288"/>
        </pc:sldMkLst>
        <pc:spChg chg="mod">
          <ac:chgData name="Kamilah Maynard (2014670)" userId="S::2014670@student.uwtsd.ac.uk::9b2159c4-864c-4766-a898-683837a39f41" providerId="AD" clId="Web-{4A789952-12E5-26CF-B713-1B90894A10CE}" dt="2023-03-01T23:43:19.497" v="498" actId="20577"/>
          <ac:spMkLst>
            <pc:docMk/>
            <pc:sldMk cId="2968979154" sldId="288"/>
            <ac:spMk id="2" creationId="{F23DAE38-D810-DC8A-23C3-CA45A70570D0}"/>
          </ac:spMkLst>
        </pc:spChg>
        <pc:spChg chg="mod">
          <ac:chgData name="Kamilah Maynard (2014670)" userId="S::2014670@student.uwtsd.ac.uk::9b2159c4-864c-4766-a898-683837a39f41" providerId="AD" clId="Web-{4A789952-12E5-26CF-B713-1B90894A10CE}" dt="2023-03-01T23:43:32.029" v="499" actId="20577"/>
          <ac:spMkLst>
            <pc:docMk/>
            <pc:sldMk cId="2968979154" sldId="288"/>
            <ac:spMk id="3" creationId="{84654864-BDE3-FF01-1C60-192923606CAC}"/>
          </ac:spMkLst>
        </pc:spChg>
      </pc:sldChg>
      <pc:sldChg chg="modSp new">
        <pc:chgData name="Kamilah Maynard (2014670)" userId="S::2014670@student.uwtsd.ac.uk::9b2159c4-864c-4766-a898-683837a39f41" providerId="AD" clId="Web-{4A789952-12E5-26CF-B713-1B90894A10CE}" dt="2023-03-02T10:53:55.764" v="948" actId="14100"/>
        <pc:sldMkLst>
          <pc:docMk/>
          <pc:sldMk cId="4040957824" sldId="289"/>
        </pc:sldMkLst>
        <pc:spChg chg="mod">
          <ac:chgData name="Kamilah Maynard (2014670)" userId="S::2014670@student.uwtsd.ac.uk::9b2159c4-864c-4766-a898-683837a39f41" providerId="AD" clId="Web-{4A789952-12E5-26CF-B713-1B90894A10CE}" dt="2023-03-02T10:53:52.842" v="947" actId="20577"/>
          <ac:spMkLst>
            <pc:docMk/>
            <pc:sldMk cId="4040957824" sldId="289"/>
            <ac:spMk id="2" creationId="{A78429A4-5954-F086-B8F0-4BC2AF87D3F8}"/>
          </ac:spMkLst>
        </pc:spChg>
        <pc:spChg chg="mod">
          <ac:chgData name="Kamilah Maynard (2014670)" userId="S::2014670@student.uwtsd.ac.uk::9b2159c4-864c-4766-a898-683837a39f41" providerId="AD" clId="Web-{4A789952-12E5-26CF-B713-1B90894A10CE}" dt="2023-03-02T10:53:55.764" v="948" actId="14100"/>
          <ac:spMkLst>
            <pc:docMk/>
            <pc:sldMk cId="4040957824" sldId="289"/>
            <ac:spMk id="3" creationId="{65F80733-9737-1E9E-D635-D9D9214C6C6E}"/>
          </ac:spMkLst>
        </pc:spChg>
      </pc:sldChg>
    </pc:docChg>
  </pc:docChgLst>
  <pc:docChgLst>
    <pc:chgData name="Kamilah Maynard (2014670)" userId="S::2014670@student.uwtsd.ac.uk::9b2159c4-864c-4766-a898-683837a39f41" providerId="AD" clId="Web-{882A159B-0EDC-4924-9616-DC4524E2E244}"/>
    <pc:docChg chg="addSld delSld modSld addMainMaster delMainMaster">
      <pc:chgData name="Kamilah Maynard (2014670)" userId="S::2014670@student.uwtsd.ac.uk::9b2159c4-864c-4766-a898-683837a39f41" providerId="AD" clId="Web-{882A159B-0EDC-4924-9616-DC4524E2E244}" dt="2023-02-01T22:22:40.829" v="2098" actId="20577"/>
      <pc:docMkLst>
        <pc:docMk/>
      </pc:docMkLst>
      <pc:sldChg chg="addSp delSp modSp mod setBg modClrScheme chgLayout">
        <pc:chgData name="Kamilah Maynard (2014670)" userId="S::2014670@student.uwtsd.ac.uk::9b2159c4-864c-4766-a898-683837a39f41" providerId="AD" clId="Web-{882A159B-0EDC-4924-9616-DC4524E2E244}" dt="2023-02-01T22:03:57.264" v="1999"/>
        <pc:sldMkLst>
          <pc:docMk/>
          <pc:sldMk cId="232367057" sldId="256"/>
        </pc:sldMkLst>
        <pc:spChg chg="mod ord">
          <ac:chgData name="Kamilah Maynard (2014670)" userId="S::2014670@student.uwtsd.ac.uk::9b2159c4-864c-4766-a898-683837a39f41" providerId="AD" clId="Web-{882A159B-0EDC-4924-9616-DC4524E2E244}" dt="2023-01-31T20:19:52.903" v="987" actId="20577"/>
          <ac:spMkLst>
            <pc:docMk/>
            <pc:sldMk cId="232367057" sldId="256"/>
            <ac:spMk id="2" creationId="{00000000-0000-0000-0000-000000000000}"/>
          </ac:spMkLst>
        </pc:spChg>
        <pc:spChg chg="mod ord">
          <ac:chgData name="Kamilah Maynard (2014670)" userId="S::2014670@student.uwtsd.ac.uk::9b2159c4-864c-4766-a898-683837a39f41" providerId="AD" clId="Web-{882A159B-0EDC-4924-9616-DC4524E2E244}" dt="2023-01-31T20:20:19.764" v="990" actId="14100"/>
          <ac:spMkLst>
            <pc:docMk/>
            <pc:sldMk cId="232367057" sldId="256"/>
            <ac:spMk id="3" creationId="{00000000-0000-0000-0000-000000000000}"/>
          </ac:spMkLst>
        </pc:spChg>
        <pc:spChg chg="add">
          <ac:chgData name="Kamilah Maynard (2014670)" userId="S::2014670@student.uwtsd.ac.uk::9b2159c4-864c-4766-a898-683837a39f41" providerId="AD" clId="Web-{882A159B-0EDC-4924-9616-DC4524E2E244}" dt="2023-01-25T13:55:46.067" v="62"/>
          <ac:spMkLst>
            <pc:docMk/>
            <pc:sldMk cId="232367057" sldId="256"/>
            <ac:spMk id="11" creationId="{34ABFBEA-4EB0-4D02-A2C0-1733CD3D6F12}"/>
          </ac:spMkLst>
        </pc:spChg>
        <pc:spChg chg="add">
          <ac:chgData name="Kamilah Maynard (2014670)" userId="S::2014670@student.uwtsd.ac.uk::9b2159c4-864c-4766-a898-683837a39f41" providerId="AD" clId="Web-{882A159B-0EDC-4924-9616-DC4524E2E244}" dt="2023-01-25T13:55:46.067" v="62"/>
          <ac:spMkLst>
            <pc:docMk/>
            <pc:sldMk cId="232367057" sldId="256"/>
            <ac:spMk id="13" creationId="{19E083F6-57F4-487B-A766-EA0462B1EED8}"/>
          </ac:spMkLst>
        </pc:spChg>
        <pc:spChg chg="add del">
          <ac:chgData name="Kamilah Maynard (2014670)" userId="S::2014670@student.uwtsd.ac.uk::9b2159c4-864c-4766-a898-683837a39f41" providerId="AD" clId="Web-{882A159B-0EDC-4924-9616-DC4524E2E244}" dt="2023-01-25T13:55:46.020" v="61"/>
          <ac:spMkLst>
            <pc:docMk/>
            <pc:sldMk cId="232367057" sldId="256"/>
            <ac:spMk id="17" creationId="{22AC0F86-9A78-4E84-A4B4-ADB8B2629A0C}"/>
          </ac:spMkLst>
        </pc:spChg>
        <pc:spChg chg="add del">
          <ac:chgData name="Kamilah Maynard (2014670)" userId="S::2014670@student.uwtsd.ac.uk::9b2159c4-864c-4766-a898-683837a39f41" providerId="AD" clId="Web-{882A159B-0EDC-4924-9616-DC4524E2E244}" dt="2023-01-25T13:55:46.020" v="61"/>
          <ac:spMkLst>
            <pc:docMk/>
            <pc:sldMk cId="232367057" sldId="256"/>
            <ac:spMk id="25" creationId="{69A54E25-1C05-48E5-A5CC-3778C1D3632D}"/>
          </ac:spMkLst>
        </pc:spChg>
        <pc:spChg chg="add">
          <ac:chgData name="Kamilah Maynard (2014670)" userId="S::2014670@student.uwtsd.ac.uk::9b2159c4-864c-4766-a898-683837a39f41" providerId="AD" clId="Web-{882A159B-0EDC-4924-9616-DC4524E2E244}" dt="2023-01-25T13:55:46.067" v="62"/>
          <ac:spMkLst>
            <pc:docMk/>
            <pc:sldMk cId="232367057" sldId="256"/>
            <ac:spMk id="29" creationId="{A6EF5A53-0A64-4CA5-B9C7-1CB97CB5CF1C}"/>
          </ac:spMkLst>
        </pc:spChg>
        <pc:spChg chg="add">
          <ac:chgData name="Kamilah Maynard (2014670)" userId="S::2014670@student.uwtsd.ac.uk::9b2159c4-864c-4766-a898-683837a39f41" providerId="AD" clId="Web-{882A159B-0EDC-4924-9616-DC4524E2E244}" dt="2023-01-25T13:55:46.067" v="62"/>
          <ac:spMkLst>
            <pc:docMk/>
            <pc:sldMk cId="232367057" sldId="256"/>
            <ac:spMk id="30" creationId="{987A0FBA-CC04-4256-A8EB-BB3C543E989C}"/>
          </ac:spMkLst>
        </pc:spChg>
        <pc:spChg chg="add">
          <ac:chgData name="Kamilah Maynard (2014670)" userId="S::2014670@student.uwtsd.ac.uk::9b2159c4-864c-4766-a898-683837a39f41" providerId="AD" clId="Web-{882A159B-0EDC-4924-9616-DC4524E2E244}" dt="2023-01-25T13:55:46.067" v="62"/>
          <ac:spMkLst>
            <pc:docMk/>
            <pc:sldMk cId="232367057" sldId="256"/>
            <ac:spMk id="31" creationId="{E633B38B-B87A-4288-A20F-0223A6C27A5A}"/>
          </ac:spMkLst>
        </pc:spChg>
        <pc:grpChg chg="add del">
          <ac:chgData name="Kamilah Maynard (2014670)" userId="S::2014670@student.uwtsd.ac.uk::9b2159c4-864c-4766-a898-683837a39f41" providerId="AD" clId="Web-{882A159B-0EDC-4924-9616-DC4524E2E244}" dt="2023-01-25T13:55:46.020" v="61"/>
          <ac:grpSpMkLst>
            <pc:docMk/>
            <pc:sldMk cId="232367057" sldId="256"/>
            <ac:grpSpMk id="9" creationId="{DFB5D1BB-0703-437B-BD1E-1D07F8A2730B}"/>
          </ac:grpSpMkLst>
        </pc:grpChg>
        <pc:grpChg chg="add del">
          <ac:chgData name="Kamilah Maynard (2014670)" userId="S::2014670@student.uwtsd.ac.uk::9b2159c4-864c-4766-a898-683837a39f41" providerId="AD" clId="Web-{882A159B-0EDC-4924-9616-DC4524E2E244}" dt="2023-01-25T13:55:46.020" v="61"/>
          <ac:grpSpMkLst>
            <pc:docMk/>
            <pc:sldMk cId="232367057" sldId="256"/>
            <ac:grpSpMk id="19" creationId="{4AF78B9E-8BE2-4706-9377-A05FA25ABABF}"/>
          </ac:grpSpMkLst>
        </pc:grpChg>
        <pc:picChg chg="add mod">
          <ac:chgData name="Kamilah Maynard (2014670)" userId="S::2014670@student.uwtsd.ac.uk::9b2159c4-864c-4766-a898-683837a39f41" providerId="AD" clId="Web-{882A159B-0EDC-4924-9616-DC4524E2E244}" dt="2023-01-25T13:55:46.067" v="62"/>
          <ac:picMkLst>
            <pc:docMk/>
            <pc:sldMk cId="232367057" sldId="256"/>
            <ac:picMk id="4" creationId="{1FEA786E-A664-AD76-C13B-C5BE0A298A8A}"/>
          </ac:picMkLst>
        </pc:picChg>
        <pc:cxnChg chg="add del">
          <ac:chgData name="Kamilah Maynard (2014670)" userId="S::2014670@student.uwtsd.ac.uk::9b2159c4-864c-4766-a898-683837a39f41" providerId="AD" clId="Web-{882A159B-0EDC-4924-9616-DC4524E2E244}" dt="2023-01-25T13:55:46.020" v="61"/>
          <ac:cxnSpMkLst>
            <pc:docMk/>
            <pc:sldMk cId="232367057" sldId="256"/>
            <ac:cxnSpMk id="15" creationId="{883F92AF-2403-4558-B1D7-72130A1E4BC7}"/>
          </ac:cxnSpMkLst>
        </pc:cxnChg>
        <pc:cxnChg chg="add del">
          <ac:chgData name="Kamilah Maynard (2014670)" userId="S::2014670@student.uwtsd.ac.uk::9b2159c4-864c-4766-a898-683837a39f41" providerId="AD" clId="Web-{882A159B-0EDC-4924-9616-DC4524E2E244}" dt="2023-01-25T13:55:46.020" v="61"/>
          <ac:cxnSpMkLst>
            <pc:docMk/>
            <pc:sldMk cId="232367057" sldId="256"/>
            <ac:cxnSpMk id="27" creationId="{0E5D0023-B23E-4823-8D72-B07FFF8CAE96}"/>
          </ac:cxnSpMkLst>
        </pc:cxnChg>
      </pc:sldChg>
      <pc:sldChg chg="addSp delSp modSp new mod setBg addAnim delAnim">
        <pc:chgData name="Kamilah Maynard (2014670)" userId="S::2014670@student.uwtsd.ac.uk::9b2159c4-864c-4766-a898-683837a39f41" providerId="AD" clId="Web-{882A159B-0EDC-4924-9616-DC4524E2E244}" dt="2023-02-01T22:05:04.110" v="2005"/>
        <pc:sldMkLst>
          <pc:docMk/>
          <pc:sldMk cId="2938836515" sldId="257"/>
        </pc:sldMkLst>
        <pc:spChg chg="add mod">
          <ac:chgData name="Kamilah Maynard (2014670)" userId="S::2014670@student.uwtsd.ac.uk::9b2159c4-864c-4766-a898-683837a39f41" providerId="AD" clId="Web-{882A159B-0EDC-4924-9616-DC4524E2E244}" dt="2023-02-01T13:05:37.509" v="1963" actId="14100"/>
          <ac:spMkLst>
            <pc:docMk/>
            <pc:sldMk cId="2938836515" sldId="257"/>
            <ac:spMk id="2" creationId="{77F4469F-34D1-4249-05EE-9B062C1121EB}"/>
          </ac:spMkLst>
        </pc:spChg>
        <pc:spChg chg="del mod">
          <ac:chgData name="Kamilah Maynard (2014670)" userId="S::2014670@student.uwtsd.ac.uk::9b2159c4-864c-4766-a898-683837a39f41" providerId="AD" clId="Web-{882A159B-0EDC-4924-9616-DC4524E2E244}" dt="2023-01-29T19:15:15.842" v="813"/>
          <ac:spMkLst>
            <pc:docMk/>
            <pc:sldMk cId="2938836515" sldId="257"/>
            <ac:spMk id="2" creationId="{B006A242-78EC-7609-8D0E-D06536D65E83}"/>
          </ac:spMkLst>
        </pc:spChg>
        <pc:spChg chg="mod">
          <ac:chgData name="Kamilah Maynard (2014670)" userId="S::2014670@student.uwtsd.ac.uk::9b2159c4-864c-4766-a898-683837a39f41" providerId="AD" clId="Web-{882A159B-0EDC-4924-9616-DC4524E2E244}" dt="2023-02-01T13:05:27.103" v="1962" actId="20577"/>
          <ac:spMkLst>
            <pc:docMk/>
            <pc:sldMk cId="2938836515" sldId="257"/>
            <ac:spMk id="3" creationId="{60A90AC6-3C5D-C3B2-C8C4-5E28D009F33A}"/>
          </ac:spMkLst>
        </pc:spChg>
        <pc:spChg chg="add del">
          <ac:chgData name="Kamilah Maynard (2014670)" userId="S::2014670@student.uwtsd.ac.uk::9b2159c4-864c-4766-a898-683837a39f41" providerId="AD" clId="Web-{882A159B-0EDC-4924-9616-DC4524E2E244}" dt="2023-01-29T19:33:43.697" v="846"/>
          <ac:spMkLst>
            <pc:docMk/>
            <pc:sldMk cId="2938836515" sldId="257"/>
            <ac:spMk id="10" creationId="{7A18C9FB-EC4C-4DAE-8F7D-C6E5AF607958}"/>
          </ac:spMkLst>
        </pc:spChg>
        <pc:spChg chg="add del">
          <ac:chgData name="Kamilah Maynard (2014670)" userId="S::2014670@student.uwtsd.ac.uk::9b2159c4-864c-4766-a898-683837a39f41" providerId="AD" clId="Web-{882A159B-0EDC-4924-9616-DC4524E2E244}" dt="2023-01-29T19:33:43.697" v="846"/>
          <ac:spMkLst>
            <pc:docMk/>
            <pc:sldMk cId="2938836515" sldId="257"/>
            <ac:spMk id="12" creationId="{26C2F60D-36DC-4E6D-8544-3562BBABA872}"/>
          </ac:spMkLst>
        </pc:spChg>
        <pc:spChg chg="add del">
          <ac:chgData name="Kamilah Maynard (2014670)" userId="S::2014670@student.uwtsd.ac.uk::9b2159c4-864c-4766-a898-683837a39f41" providerId="AD" clId="Web-{882A159B-0EDC-4924-9616-DC4524E2E244}" dt="2023-01-29T19:33:43.697" v="846"/>
          <ac:spMkLst>
            <pc:docMk/>
            <pc:sldMk cId="2938836515" sldId="257"/>
            <ac:spMk id="14" creationId="{FCFFC7D5-8758-4C87-A839-9FF78F54327B}"/>
          </ac:spMkLst>
        </pc:spChg>
        <pc:spChg chg="add">
          <ac:chgData name="Kamilah Maynard (2014670)" userId="S::2014670@student.uwtsd.ac.uk::9b2159c4-864c-4766-a898-683837a39f41" providerId="AD" clId="Web-{882A159B-0EDC-4924-9616-DC4524E2E244}" dt="2023-01-29T19:33:43.697" v="846"/>
          <ac:spMkLst>
            <pc:docMk/>
            <pc:sldMk cId="2938836515" sldId="257"/>
            <ac:spMk id="19" creationId="{7A18C9FB-EC4C-4DAE-8F7D-C6E5AF607958}"/>
          </ac:spMkLst>
        </pc:spChg>
        <pc:spChg chg="add">
          <ac:chgData name="Kamilah Maynard (2014670)" userId="S::2014670@student.uwtsd.ac.uk::9b2159c4-864c-4766-a898-683837a39f41" providerId="AD" clId="Web-{882A159B-0EDC-4924-9616-DC4524E2E244}" dt="2023-01-29T19:33:43.697" v="846"/>
          <ac:spMkLst>
            <pc:docMk/>
            <pc:sldMk cId="2938836515" sldId="257"/>
            <ac:spMk id="21" creationId="{A9896C11-F8DF-437A-B349-8AFD602DC0CA}"/>
          </ac:spMkLst>
        </pc:spChg>
        <pc:picChg chg="add del mod">
          <ac:chgData name="Kamilah Maynard (2014670)" userId="S::2014670@student.uwtsd.ac.uk::9b2159c4-864c-4766-a898-683837a39f41" providerId="AD" clId="Web-{882A159B-0EDC-4924-9616-DC4524E2E244}" dt="2023-01-25T15:00:38.732" v="282"/>
          <ac:picMkLst>
            <pc:docMk/>
            <pc:sldMk cId="2938836515" sldId="257"/>
            <ac:picMk id="4" creationId="{A3737E0E-ADF3-91C3-C576-DB81A19F86C2}"/>
          </ac:picMkLst>
        </pc:picChg>
        <pc:picChg chg="add mod ord">
          <ac:chgData name="Kamilah Maynard (2014670)" userId="S::2014670@student.uwtsd.ac.uk::9b2159c4-864c-4766-a898-683837a39f41" providerId="AD" clId="Web-{882A159B-0EDC-4924-9616-DC4524E2E244}" dt="2023-01-29T19:33:43.697" v="846"/>
          <ac:picMkLst>
            <pc:docMk/>
            <pc:sldMk cId="2938836515" sldId="257"/>
            <ac:picMk id="5" creationId="{3B1796CB-9EC6-7A77-B91C-B41D3B19A42F}"/>
          </ac:picMkLst>
        </pc:picChg>
      </pc:sldChg>
      <pc:sldChg chg="addSp delSp modSp new mod setBg">
        <pc:chgData name="Kamilah Maynard (2014670)" userId="S::2014670@student.uwtsd.ac.uk::9b2159c4-864c-4766-a898-683837a39f41" providerId="AD" clId="Web-{882A159B-0EDC-4924-9616-DC4524E2E244}" dt="2023-02-01T13:07:42.074" v="1978" actId="20577"/>
        <pc:sldMkLst>
          <pc:docMk/>
          <pc:sldMk cId="367633913" sldId="258"/>
        </pc:sldMkLst>
        <pc:spChg chg="mod">
          <ac:chgData name="Kamilah Maynard (2014670)" userId="S::2014670@student.uwtsd.ac.uk::9b2159c4-864c-4766-a898-683837a39f41" providerId="AD" clId="Web-{882A159B-0EDC-4924-9616-DC4524E2E244}" dt="2023-02-01T13:06:19.369" v="1966" actId="1076"/>
          <ac:spMkLst>
            <pc:docMk/>
            <pc:sldMk cId="367633913" sldId="258"/>
            <ac:spMk id="2" creationId="{64D0F24D-CF6A-1B8E-4C06-95553AD1DE5A}"/>
          </ac:spMkLst>
        </pc:spChg>
        <pc:spChg chg="mod">
          <ac:chgData name="Kamilah Maynard (2014670)" userId="S::2014670@student.uwtsd.ac.uk::9b2159c4-864c-4766-a898-683837a39f41" providerId="AD" clId="Web-{882A159B-0EDC-4924-9616-DC4524E2E244}" dt="2023-02-01T13:07:42.074" v="1978" actId="20577"/>
          <ac:spMkLst>
            <pc:docMk/>
            <pc:sldMk cId="367633913" sldId="258"/>
            <ac:spMk id="3" creationId="{A07DDAAD-0A3D-C9C9-A7AC-7BC3766A8B89}"/>
          </ac:spMkLst>
        </pc:spChg>
        <pc:spChg chg="add del">
          <ac:chgData name="Kamilah Maynard (2014670)" userId="S::2014670@student.uwtsd.ac.uk::9b2159c4-864c-4766-a898-683837a39f41" providerId="AD" clId="Web-{882A159B-0EDC-4924-9616-DC4524E2E244}" dt="2023-01-29T19:58:25.100" v="889"/>
          <ac:spMkLst>
            <pc:docMk/>
            <pc:sldMk cId="367633913" sldId="258"/>
            <ac:spMk id="9" creationId="{7A18C9FB-EC4C-4DAE-8F7D-C6E5AF607958}"/>
          </ac:spMkLst>
        </pc:spChg>
        <pc:spChg chg="add del">
          <ac:chgData name="Kamilah Maynard (2014670)" userId="S::2014670@student.uwtsd.ac.uk::9b2159c4-864c-4766-a898-683837a39f41" providerId="AD" clId="Web-{882A159B-0EDC-4924-9616-DC4524E2E244}" dt="2023-01-29T19:58:25.100" v="889"/>
          <ac:spMkLst>
            <pc:docMk/>
            <pc:sldMk cId="367633913" sldId="258"/>
            <ac:spMk id="11" creationId="{0ED8FC7E-742C-4B53-B6FF-F19F8EDA28B3}"/>
          </ac:spMkLst>
        </pc:spChg>
        <pc:spChg chg="add">
          <ac:chgData name="Kamilah Maynard (2014670)" userId="S::2014670@student.uwtsd.ac.uk::9b2159c4-864c-4766-a898-683837a39f41" providerId="AD" clId="Web-{882A159B-0EDC-4924-9616-DC4524E2E244}" dt="2023-01-29T19:58:25.100" v="889"/>
          <ac:spMkLst>
            <pc:docMk/>
            <pc:sldMk cId="367633913" sldId="258"/>
            <ac:spMk id="16" creationId="{987A0FBA-CC04-4256-A8EB-BB3C543E989C}"/>
          </ac:spMkLst>
        </pc:spChg>
        <pc:spChg chg="add">
          <ac:chgData name="Kamilah Maynard (2014670)" userId="S::2014670@student.uwtsd.ac.uk::9b2159c4-864c-4766-a898-683837a39f41" providerId="AD" clId="Web-{882A159B-0EDC-4924-9616-DC4524E2E244}" dt="2023-01-29T19:58:25.100" v="889"/>
          <ac:spMkLst>
            <pc:docMk/>
            <pc:sldMk cId="367633913" sldId="258"/>
            <ac:spMk id="18" creationId="{15A93C08-5026-4474-A6D5-87A03C1357A0}"/>
          </ac:spMkLst>
        </pc:spChg>
        <pc:spChg chg="add">
          <ac:chgData name="Kamilah Maynard (2014670)" userId="S::2014670@student.uwtsd.ac.uk::9b2159c4-864c-4766-a898-683837a39f41" providerId="AD" clId="Web-{882A159B-0EDC-4924-9616-DC4524E2E244}" dt="2023-01-29T19:58:25.100" v="889"/>
          <ac:spMkLst>
            <pc:docMk/>
            <pc:sldMk cId="367633913" sldId="258"/>
            <ac:spMk id="20" creationId="{E633B38B-B87A-4288-A20F-0223A6C27A5A}"/>
          </ac:spMkLst>
        </pc:spChg>
        <pc:picChg chg="add mod">
          <ac:chgData name="Kamilah Maynard (2014670)" userId="S::2014670@student.uwtsd.ac.uk::9b2159c4-864c-4766-a898-683837a39f41" providerId="AD" clId="Web-{882A159B-0EDC-4924-9616-DC4524E2E244}" dt="2023-01-29T19:58:25.100" v="889"/>
          <ac:picMkLst>
            <pc:docMk/>
            <pc:sldMk cId="367633913" sldId="258"/>
            <ac:picMk id="5" creationId="{74BE2A99-B015-3F56-67E7-E8FD5006261B}"/>
          </ac:picMkLst>
        </pc:picChg>
      </pc:sldChg>
      <pc:sldChg chg="addSp delSp modSp new mod setBg addAnim">
        <pc:chgData name="Kamilah Maynard (2014670)" userId="S::2014670@student.uwtsd.ac.uk::9b2159c4-864c-4766-a898-683837a39f41" providerId="AD" clId="Web-{882A159B-0EDC-4924-9616-DC4524E2E244}" dt="2023-02-01T22:19:59.168" v="2070" actId="20577"/>
        <pc:sldMkLst>
          <pc:docMk/>
          <pc:sldMk cId="3178410683" sldId="259"/>
        </pc:sldMkLst>
        <pc:spChg chg="mod ord">
          <ac:chgData name="Kamilah Maynard (2014670)" userId="S::2014670@student.uwtsd.ac.uk::9b2159c4-864c-4766-a898-683837a39f41" providerId="AD" clId="Web-{882A159B-0EDC-4924-9616-DC4524E2E244}" dt="2023-01-25T15:44:30.136" v="778" actId="20577"/>
          <ac:spMkLst>
            <pc:docMk/>
            <pc:sldMk cId="3178410683" sldId="259"/>
            <ac:spMk id="2" creationId="{D1DC38A0-8F66-AF9A-2593-943749221D5B}"/>
          </ac:spMkLst>
        </pc:spChg>
        <pc:spChg chg="mod">
          <ac:chgData name="Kamilah Maynard (2014670)" userId="S::2014670@student.uwtsd.ac.uk::9b2159c4-864c-4766-a898-683837a39f41" providerId="AD" clId="Web-{882A159B-0EDC-4924-9616-DC4524E2E244}" dt="2023-02-01T22:19:59.168" v="2070" actId="20577"/>
          <ac:spMkLst>
            <pc:docMk/>
            <pc:sldMk cId="3178410683" sldId="259"/>
            <ac:spMk id="3" creationId="{428EE2C1-CE24-E230-A712-4DDDC851D0C7}"/>
          </ac:spMkLst>
        </pc:spChg>
        <pc:spChg chg="add del">
          <ac:chgData name="Kamilah Maynard (2014670)" userId="S::2014670@student.uwtsd.ac.uk::9b2159c4-864c-4766-a898-683837a39f41" providerId="AD" clId="Web-{882A159B-0EDC-4924-9616-DC4524E2E244}" dt="2023-01-25T15:32:55.550" v="599"/>
          <ac:spMkLst>
            <pc:docMk/>
            <pc:sldMk cId="3178410683" sldId="259"/>
            <ac:spMk id="9" creationId="{7A18C9FB-EC4C-4DAE-8F7D-C6E5AF607958}"/>
          </ac:spMkLst>
        </pc:spChg>
        <pc:spChg chg="add del">
          <ac:chgData name="Kamilah Maynard (2014670)" userId="S::2014670@student.uwtsd.ac.uk::9b2159c4-864c-4766-a898-683837a39f41" providerId="AD" clId="Web-{882A159B-0EDC-4924-9616-DC4524E2E244}" dt="2023-01-25T15:32:55.550" v="599"/>
          <ac:spMkLst>
            <pc:docMk/>
            <pc:sldMk cId="3178410683" sldId="259"/>
            <ac:spMk id="11" creationId="{26C2F60D-36DC-4E6D-8544-3562BBABA872}"/>
          </ac:spMkLst>
        </pc:spChg>
        <pc:spChg chg="add del">
          <ac:chgData name="Kamilah Maynard (2014670)" userId="S::2014670@student.uwtsd.ac.uk::9b2159c4-864c-4766-a898-683837a39f41" providerId="AD" clId="Web-{882A159B-0EDC-4924-9616-DC4524E2E244}" dt="2023-01-25T15:32:55.550" v="599"/>
          <ac:spMkLst>
            <pc:docMk/>
            <pc:sldMk cId="3178410683" sldId="259"/>
            <ac:spMk id="13" creationId="{FCFFC7D5-8758-4C87-A839-9FF78F54327B}"/>
          </ac:spMkLst>
        </pc:spChg>
        <pc:spChg chg="add">
          <ac:chgData name="Kamilah Maynard (2014670)" userId="S::2014670@student.uwtsd.ac.uk::9b2159c4-864c-4766-a898-683837a39f41" providerId="AD" clId="Web-{882A159B-0EDC-4924-9616-DC4524E2E244}" dt="2023-01-25T15:32:55.550" v="599"/>
          <ac:spMkLst>
            <pc:docMk/>
            <pc:sldMk cId="3178410683" sldId="259"/>
            <ac:spMk id="18" creationId="{A6EF5A53-0A64-4CA5-B9C7-1CB97CB5CF1C}"/>
          </ac:spMkLst>
        </pc:spChg>
        <pc:spChg chg="add">
          <ac:chgData name="Kamilah Maynard (2014670)" userId="S::2014670@student.uwtsd.ac.uk::9b2159c4-864c-4766-a898-683837a39f41" providerId="AD" clId="Web-{882A159B-0EDC-4924-9616-DC4524E2E244}" dt="2023-01-25T15:32:55.550" v="599"/>
          <ac:spMkLst>
            <pc:docMk/>
            <pc:sldMk cId="3178410683" sldId="259"/>
            <ac:spMk id="20" creationId="{34ABFBEA-4EB0-4D02-A2C0-1733CD3D6F12}"/>
          </ac:spMkLst>
        </pc:spChg>
        <pc:spChg chg="add">
          <ac:chgData name="Kamilah Maynard (2014670)" userId="S::2014670@student.uwtsd.ac.uk::9b2159c4-864c-4766-a898-683837a39f41" providerId="AD" clId="Web-{882A159B-0EDC-4924-9616-DC4524E2E244}" dt="2023-01-25T15:32:55.550" v="599"/>
          <ac:spMkLst>
            <pc:docMk/>
            <pc:sldMk cId="3178410683" sldId="259"/>
            <ac:spMk id="22" creationId="{19E083F6-57F4-487B-A766-EA0462B1EED8}"/>
          </ac:spMkLst>
        </pc:spChg>
        <pc:spChg chg="add">
          <ac:chgData name="Kamilah Maynard (2014670)" userId="S::2014670@student.uwtsd.ac.uk::9b2159c4-864c-4766-a898-683837a39f41" providerId="AD" clId="Web-{882A159B-0EDC-4924-9616-DC4524E2E244}" dt="2023-01-25T15:32:55.550" v="599"/>
          <ac:spMkLst>
            <pc:docMk/>
            <pc:sldMk cId="3178410683" sldId="259"/>
            <ac:spMk id="24" creationId="{987A0FBA-CC04-4256-A8EB-BB3C543E989C}"/>
          </ac:spMkLst>
        </pc:spChg>
        <pc:spChg chg="add">
          <ac:chgData name="Kamilah Maynard (2014670)" userId="S::2014670@student.uwtsd.ac.uk::9b2159c4-864c-4766-a898-683837a39f41" providerId="AD" clId="Web-{882A159B-0EDC-4924-9616-DC4524E2E244}" dt="2023-01-25T15:32:55.550" v="599"/>
          <ac:spMkLst>
            <pc:docMk/>
            <pc:sldMk cId="3178410683" sldId="259"/>
            <ac:spMk id="26" creationId="{A3BFB3E6-2D9E-4A5C-826F-44A91F59778D}"/>
          </ac:spMkLst>
        </pc:spChg>
        <pc:picChg chg="add mod">
          <ac:chgData name="Kamilah Maynard (2014670)" userId="S::2014670@student.uwtsd.ac.uk::9b2159c4-864c-4766-a898-683837a39f41" providerId="AD" clId="Web-{882A159B-0EDC-4924-9616-DC4524E2E244}" dt="2023-01-25T15:42:33.007" v="772" actId="14100"/>
          <ac:picMkLst>
            <pc:docMk/>
            <pc:sldMk cId="3178410683" sldId="259"/>
            <ac:picMk id="5" creationId="{C11FFEFD-09F4-A9A9-8EAB-E38DFF71BCCB}"/>
          </ac:picMkLst>
        </pc:picChg>
      </pc:sldChg>
      <pc:sldChg chg="addSp delSp modSp new mod setBg">
        <pc:chgData name="Kamilah Maynard (2014670)" userId="S::2014670@student.uwtsd.ac.uk::9b2159c4-864c-4766-a898-683837a39f41" providerId="AD" clId="Web-{882A159B-0EDC-4924-9616-DC4524E2E244}" dt="2023-02-01T22:21:35.671" v="2076" actId="20577"/>
        <pc:sldMkLst>
          <pc:docMk/>
          <pc:sldMk cId="1044602342" sldId="260"/>
        </pc:sldMkLst>
        <pc:spChg chg="mod ord">
          <ac:chgData name="Kamilah Maynard (2014670)" userId="S::2014670@student.uwtsd.ac.uk::9b2159c4-864c-4766-a898-683837a39f41" providerId="AD" clId="Web-{882A159B-0EDC-4924-9616-DC4524E2E244}" dt="2023-01-31T23:32:06.059" v="1458" actId="14100"/>
          <ac:spMkLst>
            <pc:docMk/>
            <pc:sldMk cId="1044602342" sldId="260"/>
            <ac:spMk id="2" creationId="{DFEB07F8-39FC-E1BB-716D-CF5B73ABC16D}"/>
          </ac:spMkLst>
        </pc:spChg>
        <pc:spChg chg="mod">
          <ac:chgData name="Kamilah Maynard (2014670)" userId="S::2014670@student.uwtsd.ac.uk::9b2159c4-864c-4766-a898-683837a39f41" providerId="AD" clId="Web-{882A159B-0EDC-4924-9616-DC4524E2E244}" dt="2023-02-01T22:21:35.671" v="2076" actId="20577"/>
          <ac:spMkLst>
            <pc:docMk/>
            <pc:sldMk cId="1044602342" sldId="260"/>
            <ac:spMk id="3" creationId="{39889925-CFD2-1274-6BB4-BB4A6F6D9C7F}"/>
          </ac:spMkLst>
        </pc:spChg>
        <pc:spChg chg="add">
          <ac:chgData name="Kamilah Maynard (2014670)" userId="S::2014670@student.uwtsd.ac.uk::9b2159c4-864c-4766-a898-683837a39f41" providerId="AD" clId="Web-{882A159B-0EDC-4924-9616-DC4524E2E244}" dt="2023-01-31T23:27:48.606" v="1436"/>
          <ac:spMkLst>
            <pc:docMk/>
            <pc:sldMk cId="1044602342" sldId="260"/>
            <ac:spMk id="9" creationId="{A6EF5A53-0A64-4CA5-B9C7-1CB97CB5CF1C}"/>
          </ac:spMkLst>
        </pc:spChg>
        <pc:spChg chg="add">
          <ac:chgData name="Kamilah Maynard (2014670)" userId="S::2014670@student.uwtsd.ac.uk::9b2159c4-864c-4766-a898-683837a39f41" providerId="AD" clId="Web-{882A159B-0EDC-4924-9616-DC4524E2E244}" dt="2023-01-31T23:27:48.606" v="1436"/>
          <ac:spMkLst>
            <pc:docMk/>
            <pc:sldMk cId="1044602342" sldId="260"/>
            <ac:spMk id="11" creationId="{34ABFBEA-4EB0-4D02-A2C0-1733CD3D6F12}"/>
          </ac:spMkLst>
        </pc:spChg>
        <pc:spChg chg="add">
          <ac:chgData name="Kamilah Maynard (2014670)" userId="S::2014670@student.uwtsd.ac.uk::9b2159c4-864c-4766-a898-683837a39f41" providerId="AD" clId="Web-{882A159B-0EDC-4924-9616-DC4524E2E244}" dt="2023-01-31T23:27:48.606" v="1436"/>
          <ac:spMkLst>
            <pc:docMk/>
            <pc:sldMk cId="1044602342" sldId="260"/>
            <ac:spMk id="13" creationId="{19E083F6-57F4-487B-A766-EA0462B1EED8}"/>
          </ac:spMkLst>
        </pc:spChg>
        <pc:spChg chg="add">
          <ac:chgData name="Kamilah Maynard (2014670)" userId="S::2014670@student.uwtsd.ac.uk::9b2159c4-864c-4766-a898-683837a39f41" providerId="AD" clId="Web-{882A159B-0EDC-4924-9616-DC4524E2E244}" dt="2023-01-31T23:27:48.606" v="1436"/>
          <ac:spMkLst>
            <pc:docMk/>
            <pc:sldMk cId="1044602342" sldId="260"/>
            <ac:spMk id="15" creationId="{987A0FBA-CC04-4256-A8EB-BB3C543E989C}"/>
          </ac:spMkLst>
        </pc:spChg>
        <pc:spChg chg="add">
          <ac:chgData name="Kamilah Maynard (2014670)" userId="S::2014670@student.uwtsd.ac.uk::9b2159c4-864c-4766-a898-683837a39f41" providerId="AD" clId="Web-{882A159B-0EDC-4924-9616-DC4524E2E244}" dt="2023-01-31T23:27:48.606" v="1436"/>
          <ac:spMkLst>
            <pc:docMk/>
            <pc:sldMk cId="1044602342" sldId="260"/>
            <ac:spMk id="17" creationId="{3362A0EA-3E81-4464-94B8-70BE5870EDC0}"/>
          </ac:spMkLst>
        </pc:spChg>
        <pc:picChg chg="add del mod">
          <ac:chgData name="Kamilah Maynard (2014670)" userId="S::2014670@student.uwtsd.ac.uk::9b2159c4-864c-4766-a898-683837a39f41" providerId="AD" clId="Web-{882A159B-0EDC-4924-9616-DC4524E2E244}" dt="2023-01-31T09:55:17.760" v="967"/>
          <ac:picMkLst>
            <pc:docMk/>
            <pc:sldMk cId="1044602342" sldId="260"/>
            <ac:picMk id="4" creationId="{36CF8811-C228-D5B1-DE53-1B2B2CF51EFB}"/>
          </ac:picMkLst>
        </pc:picChg>
        <pc:picChg chg="add">
          <ac:chgData name="Kamilah Maynard (2014670)" userId="S::2014670@student.uwtsd.ac.uk::9b2159c4-864c-4766-a898-683837a39f41" providerId="AD" clId="Web-{882A159B-0EDC-4924-9616-DC4524E2E244}" dt="2023-01-31T23:27:48.606" v="1436"/>
          <ac:picMkLst>
            <pc:docMk/>
            <pc:sldMk cId="1044602342" sldId="260"/>
            <ac:picMk id="5" creationId="{827E4DEB-EAD1-1D36-779D-8EB46B04C692}"/>
          </ac:picMkLst>
        </pc:picChg>
      </pc:sldChg>
      <pc:sldChg chg="new del">
        <pc:chgData name="Kamilah Maynard (2014670)" userId="S::2014670@student.uwtsd.ac.uk::9b2159c4-864c-4766-a898-683837a39f41" providerId="AD" clId="Web-{882A159B-0EDC-4924-9616-DC4524E2E244}" dt="2023-01-29T22:07:27.834" v="949"/>
        <pc:sldMkLst>
          <pc:docMk/>
          <pc:sldMk cId="1627377614" sldId="261"/>
        </pc:sldMkLst>
      </pc:sldChg>
      <pc:sldChg chg="addSp modSp new mod setBg">
        <pc:chgData name="Kamilah Maynard (2014670)" userId="S::2014670@student.uwtsd.ac.uk::9b2159c4-864c-4766-a898-683837a39f41" providerId="AD" clId="Web-{882A159B-0EDC-4924-9616-DC4524E2E244}" dt="2023-02-01T22:05:13.954" v="2006"/>
        <pc:sldMkLst>
          <pc:docMk/>
          <pc:sldMk cId="3545705587" sldId="262"/>
        </pc:sldMkLst>
        <pc:spChg chg="mod">
          <ac:chgData name="Kamilah Maynard (2014670)" userId="S::2014670@student.uwtsd.ac.uk::9b2159c4-864c-4766-a898-683837a39f41" providerId="AD" clId="Web-{882A159B-0EDC-4924-9616-DC4524E2E244}" dt="2023-01-29T20:03:41.373" v="934" actId="20577"/>
          <ac:spMkLst>
            <pc:docMk/>
            <pc:sldMk cId="3545705587" sldId="262"/>
            <ac:spMk id="2" creationId="{26784900-F252-EF99-0FFA-B261292DBBD6}"/>
          </ac:spMkLst>
        </pc:spChg>
        <pc:spChg chg="mod">
          <ac:chgData name="Kamilah Maynard (2014670)" userId="S::2014670@student.uwtsd.ac.uk::9b2159c4-864c-4766-a898-683837a39f41" providerId="AD" clId="Web-{882A159B-0EDC-4924-9616-DC4524E2E244}" dt="2023-01-31T20:22:01.563" v="997" actId="20577"/>
          <ac:spMkLst>
            <pc:docMk/>
            <pc:sldMk cId="3545705587" sldId="262"/>
            <ac:spMk id="3" creationId="{4AFF4C13-20BB-8348-99DE-4CFAE6FA352A}"/>
          </ac:spMkLst>
        </pc:spChg>
        <pc:picChg chg="add mod">
          <ac:chgData name="Kamilah Maynard (2014670)" userId="S::2014670@student.uwtsd.ac.uk::9b2159c4-864c-4766-a898-683837a39f41" providerId="AD" clId="Web-{882A159B-0EDC-4924-9616-DC4524E2E244}" dt="2023-01-29T19:56:18.175" v="883" actId="1076"/>
          <ac:picMkLst>
            <pc:docMk/>
            <pc:sldMk cId="3545705587" sldId="262"/>
            <ac:picMk id="4" creationId="{A046B88A-3C68-F11A-EBC8-99E13C5647CB}"/>
          </ac:picMkLst>
        </pc:picChg>
      </pc:sldChg>
      <pc:sldChg chg="addSp delSp modSp new del mod setBg">
        <pc:chgData name="Kamilah Maynard (2014670)" userId="S::2014670@student.uwtsd.ac.uk::9b2159c4-864c-4766-a898-683837a39f41" providerId="AD" clId="Web-{882A159B-0EDC-4924-9616-DC4524E2E244}" dt="2023-02-01T22:09:12.259" v="2016"/>
        <pc:sldMkLst>
          <pc:docMk/>
          <pc:sldMk cId="2436023335" sldId="263"/>
        </pc:sldMkLst>
        <pc:spChg chg="mod ord">
          <ac:chgData name="Kamilah Maynard (2014670)" userId="S::2014670@student.uwtsd.ac.uk::9b2159c4-864c-4766-a898-683837a39f41" providerId="AD" clId="Web-{882A159B-0EDC-4924-9616-DC4524E2E244}" dt="2023-01-29T20:05:45.626" v="941" actId="14100"/>
          <ac:spMkLst>
            <pc:docMk/>
            <pc:sldMk cId="2436023335" sldId="263"/>
            <ac:spMk id="2" creationId="{3CD186E0-BECF-7F71-EAC9-8EC704EE3824}"/>
          </ac:spMkLst>
        </pc:spChg>
        <pc:spChg chg="del mod">
          <ac:chgData name="Kamilah Maynard (2014670)" userId="S::2014670@student.uwtsd.ac.uk::9b2159c4-864c-4766-a898-683837a39f41" providerId="AD" clId="Web-{882A159B-0EDC-4924-9616-DC4524E2E244}" dt="2023-02-01T22:09:05.337" v="2015"/>
          <ac:spMkLst>
            <pc:docMk/>
            <pc:sldMk cId="2436023335" sldId="263"/>
            <ac:spMk id="3" creationId="{34A04EEC-D020-6668-E99D-00FBFFF6C5F5}"/>
          </ac:spMkLst>
        </pc:spChg>
        <pc:spChg chg="add">
          <ac:chgData name="Kamilah Maynard (2014670)" userId="S::2014670@student.uwtsd.ac.uk::9b2159c4-864c-4766-a898-683837a39f41" providerId="AD" clId="Web-{882A159B-0EDC-4924-9616-DC4524E2E244}" dt="2023-01-29T19:32:01.991" v="838"/>
          <ac:spMkLst>
            <pc:docMk/>
            <pc:sldMk cId="2436023335" sldId="263"/>
            <ac:spMk id="10" creationId="{7A18C9FB-EC4C-4DAE-8F7D-C6E5AF607958}"/>
          </ac:spMkLst>
        </pc:spChg>
        <pc:spChg chg="add">
          <ac:chgData name="Kamilah Maynard (2014670)" userId="S::2014670@student.uwtsd.ac.uk::9b2159c4-864c-4766-a898-683837a39f41" providerId="AD" clId="Web-{882A159B-0EDC-4924-9616-DC4524E2E244}" dt="2023-01-29T19:32:01.991" v="838"/>
          <ac:spMkLst>
            <pc:docMk/>
            <pc:sldMk cId="2436023335" sldId="263"/>
            <ac:spMk id="12" creationId="{4A8FDA66-67B4-4DBE-8354-C26F91ADB665}"/>
          </ac:spMkLst>
        </pc:spChg>
        <pc:spChg chg="add">
          <ac:chgData name="Kamilah Maynard (2014670)" userId="S::2014670@student.uwtsd.ac.uk::9b2159c4-864c-4766-a898-683837a39f41" providerId="AD" clId="Web-{882A159B-0EDC-4924-9616-DC4524E2E244}" dt="2023-01-29T19:32:01.991" v="838"/>
          <ac:spMkLst>
            <pc:docMk/>
            <pc:sldMk cId="2436023335" sldId="263"/>
            <ac:spMk id="14" creationId="{3B2B1500-BB55-471C-8A9E-67288297ECE1}"/>
          </ac:spMkLst>
        </pc:spChg>
        <pc:spChg chg="add">
          <ac:chgData name="Kamilah Maynard (2014670)" userId="S::2014670@student.uwtsd.ac.uk::9b2159c4-864c-4766-a898-683837a39f41" providerId="AD" clId="Web-{882A159B-0EDC-4924-9616-DC4524E2E244}" dt="2023-01-29T19:32:01.991" v="838"/>
          <ac:spMkLst>
            <pc:docMk/>
            <pc:sldMk cId="2436023335" sldId="263"/>
            <ac:spMk id="16" creationId="{3045E22C-A99D-41BB-AF14-EF1B1E745A70}"/>
          </ac:spMkLst>
        </pc:spChg>
        <pc:picChg chg="add del">
          <ac:chgData name="Kamilah Maynard (2014670)" userId="S::2014670@student.uwtsd.ac.uk::9b2159c4-864c-4766-a898-683837a39f41" providerId="AD" clId="Web-{882A159B-0EDC-4924-9616-DC4524E2E244}" dt="2023-02-01T22:04:20.343" v="2001"/>
          <ac:picMkLst>
            <pc:docMk/>
            <pc:sldMk cId="2436023335" sldId="263"/>
            <ac:picMk id="7" creationId="{87C16889-3EA4-D953-BA0A-C88FA94FF5D6}"/>
          </ac:picMkLst>
        </pc:picChg>
      </pc:sldChg>
      <pc:sldChg chg="addSp modSp new mod setBg">
        <pc:chgData name="Kamilah Maynard (2014670)" userId="S::2014670@student.uwtsd.ac.uk::9b2159c4-864c-4766-a898-683837a39f41" providerId="AD" clId="Web-{882A159B-0EDC-4924-9616-DC4524E2E244}" dt="2023-02-01T22:06:15.253" v="2011"/>
        <pc:sldMkLst>
          <pc:docMk/>
          <pc:sldMk cId="4273759210" sldId="264"/>
        </pc:sldMkLst>
        <pc:spChg chg="mod ord">
          <ac:chgData name="Kamilah Maynard (2014670)" userId="S::2014670@student.uwtsd.ac.uk::9b2159c4-864c-4766-a898-683837a39f41" providerId="AD" clId="Web-{882A159B-0EDC-4924-9616-DC4524E2E244}" dt="2023-01-31T23:25:28.941" v="1420" actId="14100"/>
          <ac:spMkLst>
            <pc:docMk/>
            <pc:sldMk cId="4273759210" sldId="264"/>
            <ac:spMk id="2" creationId="{7220BE90-35A1-F95A-B10E-F7AA049D7CDD}"/>
          </ac:spMkLst>
        </pc:spChg>
        <pc:spChg chg="mod ord">
          <ac:chgData name="Kamilah Maynard (2014670)" userId="S::2014670@student.uwtsd.ac.uk::9b2159c4-864c-4766-a898-683837a39f41" providerId="AD" clId="Web-{882A159B-0EDC-4924-9616-DC4524E2E244}" dt="2023-02-01T11:54:31.199" v="1960" actId="20577"/>
          <ac:spMkLst>
            <pc:docMk/>
            <pc:sldMk cId="4273759210" sldId="264"/>
            <ac:spMk id="3" creationId="{935F9D3B-FD5B-61F4-585D-0CCE4D1D63A2}"/>
          </ac:spMkLst>
        </pc:spChg>
        <pc:spChg chg="add">
          <ac:chgData name="Kamilah Maynard (2014670)" userId="S::2014670@student.uwtsd.ac.uk::9b2159c4-864c-4766-a898-683837a39f41" providerId="AD" clId="Web-{882A159B-0EDC-4924-9616-DC4524E2E244}" dt="2023-01-31T23:22:53.119" v="1399"/>
          <ac:spMkLst>
            <pc:docMk/>
            <pc:sldMk cId="4273759210" sldId="264"/>
            <ac:spMk id="9" creationId="{A6EF5A53-0A64-4CA5-B9C7-1CB97CB5CF1C}"/>
          </ac:spMkLst>
        </pc:spChg>
        <pc:spChg chg="add">
          <ac:chgData name="Kamilah Maynard (2014670)" userId="S::2014670@student.uwtsd.ac.uk::9b2159c4-864c-4766-a898-683837a39f41" providerId="AD" clId="Web-{882A159B-0EDC-4924-9616-DC4524E2E244}" dt="2023-01-31T23:22:53.119" v="1399"/>
          <ac:spMkLst>
            <pc:docMk/>
            <pc:sldMk cId="4273759210" sldId="264"/>
            <ac:spMk id="11" creationId="{34ABFBEA-4EB0-4D02-A2C0-1733CD3D6F12}"/>
          </ac:spMkLst>
        </pc:spChg>
        <pc:spChg chg="add">
          <ac:chgData name="Kamilah Maynard (2014670)" userId="S::2014670@student.uwtsd.ac.uk::9b2159c4-864c-4766-a898-683837a39f41" providerId="AD" clId="Web-{882A159B-0EDC-4924-9616-DC4524E2E244}" dt="2023-01-31T23:22:53.119" v="1399"/>
          <ac:spMkLst>
            <pc:docMk/>
            <pc:sldMk cId="4273759210" sldId="264"/>
            <ac:spMk id="13" creationId="{19E083F6-57F4-487B-A766-EA0462B1EED8}"/>
          </ac:spMkLst>
        </pc:spChg>
        <pc:spChg chg="add">
          <ac:chgData name="Kamilah Maynard (2014670)" userId="S::2014670@student.uwtsd.ac.uk::9b2159c4-864c-4766-a898-683837a39f41" providerId="AD" clId="Web-{882A159B-0EDC-4924-9616-DC4524E2E244}" dt="2023-01-31T23:22:53.119" v="1399"/>
          <ac:spMkLst>
            <pc:docMk/>
            <pc:sldMk cId="4273759210" sldId="264"/>
            <ac:spMk id="15" creationId="{987A0FBA-CC04-4256-A8EB-BB3C543E989C}"/>
          </ac:spMkLst>
        </pc:spChg>
        <pc:spChg chg="add">
          <ac:chgData name="Kamilah Maynard (2014670)" userId="S::2014670@student.uwtsd.ac.uk::9b2159c4-864c-4766-a898-683837a39f41" providerId="AD" clId="Web-{882A159B-0EDC-4924-9616-DC4524E2E244}" dt="2023-01-31T23:22:53.119" v="1399"/>
          <ac:spMkLst>
            <pc:docMk/>
            <pc:sldMk cId="4273759210" sldId="264"/>
            <ac:spMk id="17" creationId="{3B415D11-6899-4C75-BEAD-79C4656DC0A2}"/>
          </ac:spMkLst>
        </pc:spChg>
        <pc:spChg chg="add">
          <ac:chgData name="Kamilah Maynard (2014670)" userId="S::2014670@student.uwtsd.ac.uk::9b2159c4-864c-4766-a898-683837a39f41" providerId="AD" clId="Web-{882A159B-0EDC-4924-9616-DC4524E2E244}" dt="2023-01-31T23:22:53.119" v="1399"/>
          <ac:spMkLst>
            <pc:docMk/>
            <pc:sldMk cId="4273759210" sldId="264"/>
            <ac:spMk id="19" creationId="{A3BFB3E6-2D9E-4A5C-826F-44A91F59778D}"/>
          </ac:spMkLst>
        </pc:spChg>
        <pc:picChg chg="add mod">
          <ac:chgData name="Kamilah Maynard (2014670)" userId="S::2014670@student.uwtsd.ac.uk::9b2159c4-864c-4766-a898-683837a39f41" providerId="AD" clId="Web-{882A159B-0EDC-4924-9616-DC4524E2E244}" dt="2023-01-31T23:22:53.119" v="1399"/>
          <ac:picMkLst>
            <pc:docMk/>
            <pc:sldMk cId="4273759210" sldId="264"/>
            <ac:picMk id="4" creationId="{D8208FF0-3A44-50FC-C4DD-4D2097D343F0}"/>
          </ac:picMkLst>
        </pc:picChg>
      </pc:sldChg>
      <pc:sldChg chg="addSp delSp modSp new mod setBg">
        <pc:chgData name="Kamilah Maynard (2014670)" userId="S::2014670@student.uwtsd.ac.uk::9b2159c4-864c-4766-a898-683837a39f41" providerId="AD" clId="Web-{882A159B-0EDC-4924-9616-DC4524E2E244}" dt="2023-02-01T22:05:45.330" v="2008"/>
        <pc:sldMkLst>
          <pc:docMk/>
          <pc:sldMk cId="1163573111" sldId="265"/>
        </pc:sldMkLst>
        <pc:spChg chg="mod">
          <ac:chgData name="Kamilah Maynard (2014670)" userId="S::2014670@student.uwtsd.ac.uk::9b2159c4-864c-4766-a898-683837a39f41" providerId="AD" clId="Web-{882A159B-0EDC-4924-9616-DC4524E2E244}" dt="2023-01-31T20:38:39.752" v="1076" actId="20577"/>
          <ac:spMkLst>
            <pc:docMk/>
            <pc:sldMk cId="1163573111" sldId="265"/>
            <ac:spMk id="2" creationId="{327B24CA-EFD8-C06C-CFC1-82FB70ADDBCF}"/>
          </ac:spMkLst>
        </pc:spChg>
        <pc:spChg chg="mod">
          <ac:chgData name="Kamilah Maynard (2014670)" userId="S::2014670@student.uwtsd.ac.uk::9b2159c4-864c-4766-a898-683837a39f41" providerId="AD" clId="Web-{882A159B-0EDC-4924-9616-DC4524E2E244}" dt="2023-01-31T20:29:00.721" v="1020" actId="20577"/>
          <ac:spMkLst>
            <pc:docMk/>
            <pc:sldMk cId="1163573111" sldId="265"/>
            <ac:spMk id="3" creationId="{40E7E67D-FB68-69B3-4D2D-030F8BB2613C}"/>
          </ac:spMkLst>
        </pc:spChg>
        <pc:graphicFrameChg chg="add del mod modGraphic">
          <ac:chgData name="Kamilah Maynard (2014670)" userId="S::2014670@student.uwtsd.ac.uk::9b2159c4-864c-4766-a898-683837a39f41" providerId="AD" clId="Web-{882A159B-0EDC-4924-9616-DC4524E2E244}" dt="2023-01-31T20:30:10.223" v="1030"/>
          <ac:graphicFrameMkLst>
            <pc:docMk/>
            <pc:sldMk cId="1163573111" sldId="265"/>
            <ac:graphicFrameMk id="4" creationId="{03CA02B9-2BB3-8999-6F19-AD61A3561667}"/>
          </ac:graphicFrameMkLst>
        </pc:graphicFrameChg>
        <pc:graphicFrameChg chg="add del mod modGraphic">
          <ac:chgData name="Kamilah Maynard (2014670)" userId="S::2014670@student.uwtsd.ac.uk::9b2159c4-864c-4766-a898-683837a39f41" providerId="AD" clId="Web-{882A159B-0EDC-4924-9616-DC4524E2E244}" dt="2023-01-31T20:30:39.192" v="1032"/>
          <ac:graphicFrameMkLst>
            <pc:docMk/>
            <pc:sldMk cId="1163573111" sldId="265"/>
            <ac:graphicFrameMk id="11" creationId="{FB1C8C92-FE69-24E8-AAE9-D43B0B5CD9D1}"/>
          </ac:graphicFrameMkLst>
        </pc:graphicFrameChg>
        <pc:graphicFrameChg chg="add del mod modGraphic">
          <ac:chgData name="Kamilah Maynard (2014670)" userId="S::2014670@student.uwtsd.ac.uk::9b2159c4-864c-4766-a898-683837a39f41" providerId="AD" clId="Web-{882A159B-0EDC-4924-9616-DC4524E2E244}" dt="2023-01-31T20:30:49.552" v="1034"/>
          <ac:graphicFrameMkLst>
            <pc:docMk/>
            <pc:sldMk cId="1163573111" sldId="265"/>
            <ac:graphicFrameMk id="21" creationId="{3D4D79D7-71AB-046E-38A2-73948D902DA4}"/>
          </ac:graphicFrameMkLst>
        </pc:graphicFrameChg>
        <pc:graphicFrameChg chg="add mod modGraphic">
          <ac:chgData name="Kamilah Maynard (2014670)" userId="S::2014670@student.uwtsd.ac.uk::9b2159c4-864c-4766-a898-683837a39f41" providerId="AD" clId="Web-{882A159B-0EDC-4924-9616-DC4524E2E244}" dt="2023-02-01T13:08:20.528" v="1980" actId="14100"/>
          <ac:graphicFrameMkLst>
            <pc:docMk/>
            <pc:sldMk cId="1163573111" sldId="265"/>
            <ac:graphicFrameMk id="28" creationId="{74BB52C9-1BCA-8AB9-DC43-20B32B365148}"/>
          </ac:graphicFrameMkLst>
        </pc:graphicFrameChg>
      </pc:sldChg>
      <pc:sldChg chg="addSp modSp new mod setBg">
        <pc:chgData name="Kamilah Maynard (2014670)" userId="S::2014670@student.uwtsd.ac.uk::9b2159c4-864c-4766-a898-683837a39f41" providerId="AD" clId="Web-{882A159B-0EDC-4924-9616-DC4524E2E244}" dt="2023-01-31T23:31:12.681" v="1457" actId="20577"/>
        <pc:sldMkLst>
          <pc:docMk/>
          <pc:sldMk cId="53373243" sldId="266"/>
        </pc:sldMkLst>
        <pc:spChg chg="mod">
          <ac:chgData name="Kamilah Maynard (2014670)" userId="S::2014670@student.uwtsd.ac.uk::9b2159c4-864c-4766-a898-683837a39f41" providerId="AD" clId="Web-{882A159B-0EDC-4924-9616-DC4524E2E244}" dt="2023-01-31T20:53:04.419" v="1148" actId="14100"/>
          <ac:spMkLst>
            <pc:docMk/>
            <pc:sldMk cId="53373243" sldId="266"/>
            <ac:spMk id="2" creationId="{5ADC3A21-5343-7085-C648-9BE1D6B7868F}"/>
          </ac:spMkLst>
        </pc:spChg>
        <pc:spChg chg="mod">
          <ac:chgData name="Kamilah Maynard (2014670)" userId="S::2014670@student.uwtsd.ac.uk::9b2159c4-864c-4766-a898-683837a39f41" providerId="AD" clId="Web-{882A159B-0EDC-4924-9616-DC4524E2E244}" dt="2023-01-31T23:31:12.681" v="1457" actId="20577"/>
          <ac:spMkLst>
            <pc:docMk/>
            <pc:sldMk cId="53373243" sldId="266"/>
            <ac:spMk id="3" creationId="{B838BA28-8558-61D9-E0A0-070390C6EE0C}"/>
          </ac:spMkLst>
        </pc:spChg>
        <pc:spChg chg="add">
          <ac:chgData name="Kamilah Maynard (2014670)" userId="S::2014670@student.uwtsd.ac.uk::9b2159c4-864c-4766-a898-683837a39f41" providerId="AD" clId="Web-{882A159B-0EDC-4924-9616-DC4524E2E244}" dt="2023-01-31T20:52:06.527" v="1136"/>
          <ac:spMkLst>
            <pc:docMk/>
            <pc:sldMk cId="53373243" sldId="266"/>
            <ac:spMk id="9" creationId="{987A0FBA-CC04-4256-A8EB-BB3C543E989C}"/>
          </ac:spMkLst>
        </pc:spChg>
        <pc:spChg chg="add">
          <ac:chgData name="Kamilah Maynard (2014670)" userId="S::2014670@student.uwtsd.ac.uk::9b2159c4-864c-4766-a898-683837a39f41" providerId="AD" clId="Web-{882A159B-0EDC-4924-9616-DC4524E2E244}" dt="2023-01-31T20:52:06.527" v="1136"/>
          <ac:spMkLst>
            <pc:docMk/>
            <pc:sldMk cId="53373243" sldId="266"/>
            <ac:spMk id="11" creationId="{15A93C08-5026-4474-A6D5-87A03C1357A0}"/>
          </ac:spMkLst>
        </pc:spChg>
        <pc:spChg chg="add">
          <ac:chgData name="Kamilah Maynard (2014670)" userId="S::2014670@student.uwtsd.ac.uk::9b2159c4-864c-4766-a898-683837a39f41" providerId="AD" clId="Web-{882A159B-0EDC-4924-9616-DC4524E2E244}" dt="2023-01-31T20:52:06.527" v="1136"/>
          <ac:spMkLst>
            <pc:docMk/>
            <pc:sldMk cId="53373243" sldId="266"/>
            <ac:spMk id="13" creationId="{E633B38B-B87A-4288-A20F-0223A6C27A5A}"/>
          </ac:spMkLst>
        </pc:spChg>
        <pc:picChg chg="add mod ord">
          <ac:chgData name="Kamilah Maynard (2014670)" userId="S::2014670@student.uwtsd.ac.uk::9b2159c4-864c-4766-a898-683837a39f41" providerId="AD" clId="Web-{882A159B-0EDC-4924-9616-DC4524E2E244}" dt="2023-01-31T20:52:06.527" v="1136"/>
          <ac:picMkLst>
            <pc:docMk/>
            <pc:sldMk cId="53373243" sldId="266"/>
            <ac:picMk id="4" creationId="{0CDE7EC7-9B9D-54FC-EC87-93E08D4C8578}"/>
          </ac:picMkLst>
        </pc:picChg>
      </pc:sldChg>
      <pc:sldChg chg="addSp delSp modSp new mod setBg">
        <pc:chgData name="Kamilah Maynard (2014670)" userId="S::2014670@student.uwtsd.ac.uk::9b2159c4-864c-4766-a898-683837a39f41" providerId="AD" clId="Web-{882A159B-0EDC-4924-9616-DC4524E2E244}" dt="2023-02-01T22:22:40.829" v="2098" actId="20577"/>
        <pc:sldMkLst>
          <pc:docMk/>
          <pc:sldMk cId="3595359175" sldId="267"/>
        </pc:sldMkLst>
        <pc:spChg chg="mod">
          <ac:chgData name="Kamilah Maynard (2014670)" userId="S::2014670@student.uwtsd.ac.uk::9b2159c4-864c-4766-a898-683837a39f41" providerId="AD" clId="Web-{882A159B-0EDC-4924-9616-DC4524E2E244}" dt="2023-01-31T23:43:38.386" v="1590" actId="14100"/>
          <ac:spMkLst>
            <pc:docMk/>
            <pc:sldMk cId="3595359175" sldId="267"/>
            <ac:spMk id="2" creationId="{DE02AE65-8478-899E-6316-CF6066F506B8}"/>
          </ac:spMkLst>
        </pc:spChg>
        <pc:spChg chg="mod">
          <ac:chgData name="Kamilah Maynard (2014670)" userId="S::2014670@student.uwtsd.ac.uk::9b2159c4-864c-4766-a898-683837a39f41" providerId="AD" clId="Web-{882A159B-0EDC-4924-9616-DC4524E2E244}" dt="2023-02-01T22:22:40.829" v="2098" actId="20577"/>
          <ac:spMkLst>
            <pc:docMk/>
            <pc:sldMk cId="3595359175" sldId="267"/>
            <ac:spMk id="3" creationId="{7D22074D-9719-9B2F-90CA-18CE11F018F7}"/>
          </ac:spMkLst>
        </pc:spChg>
        <pc:graphicFrameChg chg="add del">
          <ac:chgData name="Kamilah Maynard (2014670)" userId="S::2014670@student.uwtsd.ac.uk::9b2159c4-864c-4766-a898-683837a39f41" providerId="AD" clId="Web-{882A159B-0EDC-4924-9616-DC4524E2E244}" dt="2023-02-01T11:48:02.376" v="1944"/>
          <ac:graphicFrameMkLst>
            <pc:docMk/>
            <pc:sldMk cId="3595359175" sldId="267"/>
            <ac:graphicFrameMk id="5" creationId="{76E801B0-A0DC-AE7C-B956-B10EDC9CF1F2}"/>
          </ac:graphicFrameMkLst>
        </pc:graphicFrameChg>
        <pc:graphicFrameChg chg="add del">
          <ac:chgData name="Kamilah Maynard (2014670)" userId="S::2014670@student.uwtsd.ac.uk::9b2159c4-864c-4766-a898-683837a39f41" providerId="AD" clId="Web-{882A159B-0EDC-4924-9616-DC4524E2E244}" dt="2023-02-01T11:48:04.173" v="1945"/>
          <ac:graphicFrameMkLst>
            <pc:docMk/>
            <pc:sldMk cId="3595359175" sldId="267"/>
            <ac:graphicFrameMk id="15" creationId="{4D5875DA-917B-5B8C-C221-ECAA455BA389}"/>
          </ac:graphicFrameMkLst>
        </pc:graphicFrameChg>
      </pc:sldChg>
      <pc:sldChg chg="addSp delSp modSp new del">
        <pc:chgData name="Kamilah Maynard (2014670)" userId="S::2014670@student.uwtsd.ac.uk::9b2159c4-864c-4766-a898-683837a39f41" providerId="AD" clId="Web-{882A159B-0EDC-4924-9616-DC4524E2E244}" dt="2023-02-01T11:37:04.378" v="1878"/>
        <pc:sldMkLst>
          <pc:docMk/>
          <pc:sldMk cId="951819893" sldId="268"/>
        </pc:sldMkLst>
        <pc:spChg chg="del mod">
          <ac:chgData name="Kamilah Maynard (2014670)" userId="S::2014670@student.uwtsd.ac.uk::9b2159c4-864c-4766-a898-683837a39f41" providerId="AD" clId="Web-{882A159B-0EDC-4924-9616-DC4524E2E244}" dt="2023-02-01T11:36:38.282" v="1872"/>
          <ac:spMkLst>
            <pc:docMk/>
            <pc:sldMk cId="951819893" sldId="268"/>
            <ac:spMk id="2" creationId="{ED64479C-C3D0-2FE7-3B96-A1B491F4E4F2}"/>
          </ac:spMkLst>
        </pc:spChg>
        <pc:spChg chg="del mod">
          <ac:chgData name="Kamilah Maynard (2014670)" userId="S::2014670@student.uwtsd.ac.uk::9b2159c4-864c-4766-a898-683837a39f41" providerId="AD" clId="Web-{882A159B-0EDC-4924-9616-DC4524E2E244}" dt="2023-02-01T11:34:32.461" v="1858"/>
          <ac:spMkLst>
            <pc:docMk/>
            <pc:sldMk cId="951819893" sldId="268"/>
            <ac:spMk id="3" creationId="{178F48B8-8657-ED49-035D-AAA9026A43EB}"/>
          </ac:spMkLst>
        </pc:spChg>
        <pc:spChg chg="add del mod">
          <ac:chgData name="Kamilah Maynard (2014670)" userId="S::2014670@student.uwtsd.ac.uk::9b2159c4-864c-4766-a898-683837a39f41" providerId="AD" clId="Web-{882A159B-0EDC-4924-9616-DC4524E2E244}" dt="2023-02-01T11:34:43.290" v="1859"/>
          <ac:spMkLst>
            <pc:docMk/>
            <pc:sldMk cId="951819893" sldId="268"/>
            <ac:spMk id="933" creationId="{4D52C6D7-B36E-3174-761B-929EBB22C4D0}"/>
          </ac:spMkLst>
        </pc:spChg>
        <pc:graphicFrameChg chg="add del mod modGraphic">
          <ac:chgData name="Kamilah Maynard (2014670)" userId="S::2014670@student.uwtsd.ac.uk::9b2159c4-864c-4766-a898-683837a39f41" providerId="AD" clId="Web-{882A159B-0EDC-4924-9616-DC4524E2E244}" dt="2023-02-01T11:35:48.591" v="1868"/>
          <ac:graphicFrameMkLst>
            <pc:docMk/>
            <pc:sldMk cId="951819893" sldId="268"/>
            <ac:graphicFrameMk id="4" creationId="{27C298EC-D1BD-AD20-C44A-9E12ABF3F72C}"/>
          </ac:graphicFrameMkLst>
        </pc:graphicFrameChg>
        <pc:graphicFrameChg chg="add del mod modGraphic">
          <ac:chgData name="Kamilah Maynard (2014670)" userId="S::2014670@student.uwtsd.ac.uk::9b2159c4-864c-4766-a898-683837a39f41" providerId="AD" clId="Web-{882A159B-0EDC-4924-9616-DC4524E2E244}" dt="2023-02-01T11:35:50.294" v="1869"/>
          <ac:graphicFrameMkLst>
            <pc:docMk/>
            <pc:sldMk cId="951819893" sldId="268"/>
            <ac:graphicFrameMk id="383" creationId="{51118F33-8619-D2A0-A247-DB2A7D541A88}"/>
          </ac:graphicFrameMkLst>
        </pc:graphicFrameChg>
        <pc:picChg chg="add del mod">
          <ac:chgData name="Kamilah Maynard (2014670)" userId="S::2014670@student.uwtsd.ac.uk::9b2159c4-864c-4766-a898-683837a39f41" providerId="AD" clId="Web-{882A159B-0EDC-4924-9616-DC4524E2E244}" dt="2023-02-01T11:33:52.552" v="1852"/>
          <ac:picMkLst>
            <pc:docMk/>
            <pc:sldMk cId="951819893" sldId="268"/>
            <ac:picMk id="922" creationId="{EBFA030B-9B4C-BD58-278F-1F794965AE84}"/>
          </ac:picMkLst>
        </pc:picChg>
        <pc:picChg chg="add del mod">
          <ac:chgData name="Kamilah Maynard (2014670)" userId="S::2014670@student.uwtsd.ac.uk::9b2159c4-864c-4766-a898-683837a39f41" providerId="AD" clId="Web-{882A159B-0EDC-4924-9616-DC4524E2E244}" dt="2023-02-01T11:34:11.944" v="1856"/>
          <ac:picMkLst>
            <pc:docMk/>
            <pc:sldMk cId="951819893" sldId="268"/>
            <ac:picMk id="931" creationId="{D213E497-E57C-B342-75AE-86B92AEA5FDF}"/>
          </ac:picMkLst>
        </pc:picChg>
        <pc:picChg chg="add del mod">
          <ac:chgData name="Kamilah Maynard (2014670)" userId="S::2014670@student.uwtsd.ac.uk::9b2159c4-864c-4766-a898-683837a39f41" providerId="AD" clId="Web-{882A159B-0EDC-4924-9616-DC4524E2E244}" dt="2023-02-01T11:34:49.868" v="1861"/>
          <ac:picMkLst>
            <pc:docMk/>
            <pc:sldMk cId="951819893" sldId="268"/>
            <ac:picMk id="950" creationId="{DD3B2FA1-F911-C403-E5AE-42EA93543E66}"/>
          </ac:picMkLst>
        </pc:picChg>
        <pc:picChg chg="add del mod">
          <ac:chgData name="Kamilah Maynard (2014670)" userId="S::2014670@student.uwtsd.ac.uk::9b2159c4-864c-4766-a898-683837a39f41" providerId="AD" clId="Web-{882A159B-0EDC-4924-9616-DC4524E2E244}" dt="2023-02-01T11:36:40.939" v="1873"/>
          <ac:picMkLst>
            <pc:docMk/>
            <pc:sldMk cId="951819893" sldId="268"/>
            <ac:picMk id="967" creationId="{2C429B40-91F7-39E4-643A-984C4FD75D8E}"/>
          </ac:picMkLst>
        </pc:picChg>
        <pc:picChg chg="add del mod">
          <ac:chgData name="Kamilah Maynard (2014670)" userId="S::2014670@student.uwtsd.ac.uk::9b2159c4-864c-4766-a898-683837a39f41" providerId="AD" clId="Web-{882A159B-0EDC-4924-9616-DC4524E2E244}" dt="2023-02-01T11:36:49.486" v="1875"/>
          <ac:picMkLst>
            <pc:docMk/>
            <pc:sldMk cId="951819893" sldId="268"/>
            <ac:picMk id="968" creationId="{788031E2-B9BE-B6EB-0633-7AFD869638BC}"/>
          </ac:picMkLst>
        </pc:picChg>
        <pc:picChg chg="add del mod">
          <ac:chgData name="Kamilah Maynard (2014670)" userId="S::2014670@student.uwtsd.ac.uk::9b2159c4-864c-4766-a898-683837a39f41" providerId="AD" clId="Web-{882A159B-0EDC-4924-9616-DC4524E2E244}" dt="2023-02-01T11:36:57.752" v="1877"/>
          <ac:picMkLst>
            <pc:docMk/>
            <pc:sldMk cId="951819893" sldId="268"/>
            <ac:picMk id="969" creationId="{3208C106-FF61-8289-DFAA-AD6F97761A87}"/>
          </ac:picMkLst>
        </pc:picChg>
      </pc:sldChg>
      <pc:sldChg chg="addSp delSp modSp new mod setBg">
        <pc:chgData name="Kamilah Maynard (2014670)" userId="S::2014670@student.uwtsd.ac.uk::9b2159c4-864c-4766-a898-683837a39f41" providerId="AD" clId="Web-{882A159B-0EDC-4924-9616-DC4524E2E244}" dt="2023-02-01T22:05:55.565" v="2009"/>
        <pc:sldMkLst>
          <pc:docMk/>
          <pc:sldMk cId="3262448916" sldId="269"/>
        </pc:sldMkLst>
        <pc:spChg chg="mod">
          <ac:chgData name="Kamilah Maynard (2014670)" userId="S::2014670@student.uwtsd.ac.uk::9b2159c4-864c-4766-a898-683837a39f41" providerId="AD" clId="Web-{882A159B-0EDC-4924-9616-DC4524E2E244}" dt="2023-02-01T11:51:06.623" v="1950" actId="20577"/>
          <ac:spMkLst>
            <pc:docMk/>
            <pc:sldMk cId="3262448916" sldId="269"/>
            <ac:spMk id="2" creationId="{54D085C2-FFBD-BE76-5189-63BB126966A4}"/>
          </ac:spMkLst>
        </pc:spChg>
        <pc:spChg chg="del mod">
          <ac:chgData name="Kamilah Maynard (2014670)" userId="S::2014670@student.uwtsd.ac.uk::9b2159c4-864c-4766-a898-683837a39f41" providerId="AD" clId="Web-{882A159B-0EDC-4924-9616-DC4524E2E244}" dt="2023-02-01T11:10:35.988" v="1701"/>
          <ac:spMkLst>
            <pc:docMk/>
            <pc:sldMk cId="3262448916" sldId="269"/>
            <ac:spMk id="3" creationId="{0D9864B9-7CB1-3764-20AF-8EDD86F1FDB0}"/>
          </ac:spMkLst>
        </pc:spChg>
        <pc:spChg chg="add del">
          <ac:chgData name="Kamilah Maynard (2014670)" userId="S::2014670@student.uwtsd.ac.uk::9b2159c4-864c-4766-a898-683837a39f41" providerId="AD" clId="Web-{882A159B-0EDC-4924-9616-DC4524E2E244}" dt="2023-02-01T11:50:35.730" v="1947"/>
          <ac:spMkLst>
            <pc:docMk/>
            <pc:sldMk cId="3262448916" sldId="269"/>
            <ac:spMk id="9" creationId="{A6EF5A53-0A64-4CA5-B9C7-1CB97CB5CF1C}"/>
          </ac:spMkLst>
        </pc:spChg>
        <pc:spChg chg="add del">
          <ac:chgData name="Kamilah Maynard (2014670)" userId="S::2014670@student.uwtsd.ac.uk::9b2159c4-864c-4766-a898-683837a39f41" providerId="AD" clId="Web-{882A159B-0EDC-4924-9616-DC4524E2E244}" dt="2023-02-01T11:50:35.730" v="1947"/>
          <ac:spMkLst>
            <pc:docMk/>
            <pc:sldMk cId="3262448916" sldId="269"/>
            <ac:spMk id="11" creationId="{34ABFBEA-4EB0-4D02-A2C0-1733CD3D6F12}"/>
          </ac:spMkLst>
        </pc:spChg>
        <pc:spChg chg="add del">
          <ac:chgData name="Kamilah Maynard (2014670)" userId="S::2014670@student.uwtsd.ac.uk::9b2159c4-864c-4766-a898-683837a39f41" providerId="AD" clId="Web-{882A159B-0EDC-4924-9616-DC4524E2E244}" dt="2023-02-01T11:50:35.730" v="1947"/>
          <ac:spMkLst>
            <pc:docMk/>
            <pc:sldMk cId="3262448916" sldId="269"/>
            <ac:spMk id="13" creationId="{19E083F6-57F4-487B-A766-EA0462B1EED8}"/>
          </ac:spMkLst>
        </pc:spChg>
        <pc:spChg chg="add del">
          <ac:chgData name="Kamilah Maynard (2014670)" userId="S::2014670@student.uwtsd.ac.uk::9b2159c4-864c-4766-a898-683837a39f41" providerId="AD" clId="Web-{882A159B-0EDC-4924-9616-DC4524E2E244}" dt="2023-02-01T11:50:35.730" v="1947"/>
          <ac:spMkLst>
            <pc:docMk/>
            <pc:sldMk cId="3262448916" sldId="269"/>
            <ac:spMk id="15" creationId="{987A0FBA-CC04-4256-A8EB-BB3C543E989C}"/>
          </ac:spMkLst>
        </pc:spChg>
        <pc:spChg chg="add del">
          <ac:chgData name="Kamilah Maynard (2014670)" userId="S::2014670@student.uwtsd.ac.uk::9b2159c4-864c-4766-a898-683837a39f41" providerId="AD" clId="Web-{882A159B-0EDC-4924-9616-DC4524E2E244}" dt="2023-02-01T11:50:35.730" v="1947"/>
          <ac:spMkLst>
            <pc:docMk/>
            <pc:sldMk cId="3262448916" sldId="269"/>
            <ac:spMk id="17" creationId="{F95E8271-D5FF-4A58-A151-6D825CF02D64}"/>
          </ac:spMkLst>
        </pc:spChg>
        <pc:spChg chg="add del">
          <ac:chgData name="Kamilah Maynard (2014670)" userId="S::2014670@student.uwtsd.ac.uk::9b2159c4-864c-4766-a898-683837a39f41" providerId="AD" clId="Web-{882A159B-0EDC-4924-9616-DC4524E2E244}" dt="2023-02-01T11:50:35.730" v="1947"/>
          <ac:spMkLst>
            <pc:docMk/>
            <pc:sldMk cId="3262448916" sldId="269"/>
            <ac:spMk id="19" creationId="{E65E7DAE-0831-45F9-BBA2-9BBD2E397C0B}"/>
          </ac:spMkLst>
        </pc:spChg>
        <pc:spChg chg="add del">
          <ac:chgData name="Kamilah Maynard (2014670)" userId="S::2014670@student.uwtsd.ac.uk::9b2159c4-864c-4766-a898-683837a39f41" providerId="AD" clId="Web-{882A159B-0EDC-4924-9616-DC4524E2E244}" dt="2023-02-01T11:50:35.730" v="1947"/>
          <ac:spMkLst>
            <pc:docMk/>
            <pc:sldMk cId="3262448916" sldId="269"/>
            <ac:spMk id="21" creationId="{F493E929-55A8-46F3-836C-1C37C8975B9D}"/>
          </ac:spMkLst>
        </pc:spChg>
        <pc:spChg chg="add">
          <ac:chgData name="Kamilah Maynard (2014670)" userId="S::2014670@student.uwtsd.ac.uk::9b2159c4-864c-4766-a898-683837a39f41" providerId="AD" clId="Web-{882A159B-0EDC-4924-9616-DC4524E2E244}" dt="2023-02-01T11:50:35.730" v="1947"/>
          <ac:spMkLst>
            <pc:docMk/>
            <pc:sldMk cId="3262448916" sldId="269"/>
            <ac:spMk id="1999" creationId="{A6EF5A53-0A64-4CA5-B9C7-1CB97CB5CF1C}"/>
          </ac:spMkLst>
        </pc:spChg>
        <pc:spChg chg="add">
          <ac:chgData name="Kamilah Maynard (2014670)" userId="S::2014670@student.uwtsd.ac.uk::9b2159c4-864c-4766-a898-683837a39f41" providerId="AD" clId="Web-{882A159B-0EDC-4924-9616-DC4524E2E244}" dt="2023-02-01T11:50:35.730" v="1947"/>
          <ac:spMkLst>
            <pc:docMk/>
            <pc:sldMk cId="3262448916" sldId="269"/>
            <ac:spMk id="2001" creationId="{34ABFBEA-4EB0-4D02-A2C0-1733CD3D6F12}"/>
          </ac:spMkLst>
        </pc:spChg>
        <pc:spChg chg="add">
          <ac:chgData name="Kamilah Maynard (2014670)" userId="S::2014670@student.uwtsd.ac.uk::9b2159c4-864c-4766-a898-683837a39f41" providerId="AD" clId="Web-{882A159B-0EDC-4924-9616-DC4524E2E244}" dt="2023-02-01T11:50:35.730" v="1947"/>
          <ac:spMkLst>
            <pc:docMk/>
            <pc:sldMk cId="3262448916" sldId="269"/>
            <ac:spMk id="2003" creationId="{19E083F6-57F4-487B-A766-EA0462B1EED8}"/>
          </ac:spMkLst>
        </pc:spChg>
        <pc:spChg chg="add">
          <ac:chgData name="Kamilah Maynard (2014670)" userId="S::2014670@student.uwtsd.ac.uk::9b2159c4-864c-4766-a898-683837a39f41" providerId="AD" clId="Web-{882A159B-0EDC-4924-9616-DC4524E2E244}" dt="2023-02-01T11:50:35.730" v="1947"/>
          <ac:spMkLst>
            <pc:docMk/>
            <pc:sldMk cId="3262448916" sldId="269"/>
            <ac:spMk id="2005" creationId="{987A0FBA-CC04-4256-A8EB-BB3C543E989C}"/>
          </ac:spMkLst>
        </pc:spChg>
        <pc:spChg chg="add">
          <ac:chgData name="Kamilah Maynard (2014670)" userId="S::2014670@student.uwtsd.ac.uk::9b2159c4-864c-4766-a898-683837a39f41" providerId="AD" clId="Web-{882A159B-0EDC-4924-9616-DC4524E2E244}" dt="2023-02-01T11:50:35.730" v="1947"/>
          <ac:spMkLst>
            <pc:docMk/>
            <pc:sldMk cId="3262448916" sldId="269"/>
            <ac:spMk id="2007" creationId="{3B415D11-6899-4C75-BEAD-79C4656DC0A2}"/>
          </ac:spMkLst>
        </pc:spChg>
        <pc:spChg chg="add">
          <ac:chgData name="Kamilah Maynard (2014670)" userId="S::2014670@student.uwtsd.ac.uk::9b2159c4-864c-4766-a898-683837a39f41" providerId="AD" clId="Web-{882A159B-0EDC-4924-9616-DC4524E2E244}" dt="2023-02-01T11:50:35.730" v="1947"/>
          <ac:spMkLst>
            <pc:docMk/>
            <pc:sldMk cId="3262448916" sldId="269"/>
            <ac:spMk id="2009" creationId="{A3BFB3E6-2D9E-4A5C-826F-44A91F59778D}"/>
          </ac:spMkLst>
        </pc:spChg>
        <pc:graphicFrameChg chg="add mod modGraphic">
          <ac:chgData name="Kamilah Maynard (2014670)" userId="S::2014670@student.uwtsd.ac.uk::9b2159c4-864c-4766-a898-683837a39f41" providerId="AD" clId="Web-{882A159B-0EDC-4924-9616-DC4524E2E244}" dt="2023-02-01T11:51:30.968" v="1954" actId="14100"/>
          <ac:graphicFrameMkLst>
            <pc:docMk/>
            <pc:sldMk cId="3262448916" sldId="269"/>
            <ac:graphicFrameMk id="4" creationId="{6176AA1B-E747-69C1-B745-854014D139E8}"/>
          </ac:graphicFrameMkLst>
        </pc:graphicFrameChg>
        <pc:picChg chg="add mod ord">
          <ac:chgData name="Kamilah Maynard (2014670)" userId="S::2014670@student.uwtsd.ac.uk::9b2159c4-864c-4766-a898-683837a39f41" providerId="AD" clId="Web-{882A159B-0EDC-4924-9616-DC4524E2E244}" dt="2023-02-01T11:50:35.730" v="1947"/>
          <ac:picMkLst>
            <pc:docMk/>
            <pc:sldMk cId="3262448916" sldId="269"/>
            <ac:picMk id="1994" creationId="{04C76DD8-AFC1-7F62-66B1-51E59BA996C9}"/>
          </ac:picMkLst>
        </pc:picChg>
      </pc:sldChg>
      <pc:sldChg chg="modSp new mod setBg">
        <pc:chgData name="Kamilah Maynard (2014670)" userId="S::2014670@student.uwtsd.ac.uk::9b2159c4-864c-4766-a898-683837a39f41" providerId="AD" clId="Web-{882A159B-0EDC-4924-9616-DC4524E2E244}" dt="2023-02-01T22:21:56.530" v="2077" actId="20577"/>
        <pc:sldMkLst>
          <pc:docMk/>
          <pc:sldMk cId="1998833175" sldId="270"/>
        </pc:sldMkLst>
        <pc:spChg chg="mod">
          <ac:chgData name="Kamilah Maynard (2014670)" userId="S::2014670@student.uwtsd.ac.uk::9b2159c4-864c-4766-a898-683837a39f41" providerId="AD" clId="Web-{882A159B-0EDC-4924-9616-DC4524E2E244}" dt="2023-02-01T22:21:56.530" v="2077" actId="20577"/>
          <ac:spMkLst>
            <pc:docMk/>
            <pc:sldMk cId="1998833175" sldId="270"/>
            <ac:spMk id="2" creationId="{E59182F9-8E07-3D71-3B0A-623564E5DC80}"/>
          </ac:spMkLst>
        </pc:spChg>
      </pc:sldChg>
      <pc:sldChg chg="addSp delSp modSp new del mod setBg">
        <pc:chgData name="Kamilah Maynard (2014670)" userId="S::2014670@student.uwtsd.ac.uk::9b2159c4-864c-4766-a898-683837a39f41" providerId="AD" clId="Web-{882A159B-0EDC-4924-9616-DC4524E2E244}" dt="2023-02-01T11:40:26.626" v="1903"/>
        <pc:sldMkLst>
          <pc:docMk/>
          <pc:sldMk cId="2933637047" sldId="271"/>
        </pc:sldMkLst>
        <pc:spChg chg="mod ord">
          <ac:chgData name="Kamilah Maynard (2014670)" userId="S::2014670@student.uwtsd.ac.uk::9b2159c4-864c-4766-a898-683837a39f41" providerId="AD" clId="Web-{882A159B-0EDC-4924-9616-DC4524E2E244}" dt="2023-02-01T11:39:49.014" v="1902" actId="14100"/>
          <ac:spMkLst>
            <pc:docMk/>
            <pc:sldMk cId="2933637047" sldId="271"/>
            <ac:spMk id="2" creationId="{373DFB82-BCF2-37AD-A7EA-EAC9E3A84194}"/>
          </ac:spMkLst>
        </pc:spChg>
        <pc:spChg chg="del">
          <ac:chgData name="Kamilah Maynard (2014670)" userId="S::2014670@student.uwtsd.ac.uk::9b2159c4-864c-4766-a898-683837a39f41" providerId="AD" clId="Web-{882A159B-0EDC-4924-9616-DC4524E2E244}" dt="2023-02-01T11:37:38.177" v="1881"/>
          <ac:spMkLst>
            <pc:docMk/>
            <pc:sldMk cId="2933637047" sldId="271"/>
            <ac:spMk id="3" creationId="{E6A67775-FDF8-7F87-7E2A-BF4398EFD57B}"/>
          </ac:spMkLst>
        </pc:spChg>
        <pc:spChg chg="add">
          <ac:chgData name="Kamilah Maynard (2014670)" userId="S::2014670@student.uwtsd.ac.uk::9b2159c4-864c-4766-a898-683837a39f41" providerId="AD" clId="Web-{882A159B-0EDC-4924-9616-DC4524E2E244}" dt="2023-02-01T11:38:23.305" v="1884"/>
          <ac:spMkLst>
            <pc:docMk/>
            <pc:sldMk cId="2933637047" sldId="271"/>
            <ac:spMk id="9" creationId="{7A18C9FB-EC4C-4DAE-8F7D-C6E5AF607958}"/>
          </ac:spMkLst>
        </pc:spChg>
        <pc:spChg chg="add">
          <ac:chgData name="Kamilah Maynard (2014670)" userId="S::2014670@student.uwtsd.ac.uk::9b2159c4-864c-4766-a898-683837a39f41" providerId="AD" clId="Web-{882A159B-0EDC-4924-9616-DC4524E2E244}" dt="2023-02-01T11:38:23.305" v="1884"/>
          <ac:spMkLst>
            <pc:docMk/>
            <pc:sldMk cId="2933637047" sldId="271"/>
            <ac:spMk id="11" creationId="{CBD8B1E7-EF0A-4118-A804-D7F559784B00}"/>
          </ac:spMkLst>
        </pc:spChg>
        <pc:spChg chg="add">
          <ac:chgData name="Kamilah Maynard (2014670)" userId="S::2014670@student.uwtsd.ac.uk::9b2159c4-864c-4766-a898-683837a39f41" providerId="AD" clId="Web-{882A159B-0EDC-4924-9616-DC4524E2E244}" dt="2023-02-01T11:38:23.305" v="1884"/>
          <ac:spMkLst>
            <pc:docMk/>
            <pc:sldMk cId="2933637047" sldId="271"/>
            <ac:spMk id="13" creationId="{3B2B1500-BB55-471C-8A9E-67288297ECE1}"/>
          </ac:spMkLst>
        </pc:spChg>
        <pc:spChg chg="add">
          <ac:chgData name="Kamilah Maynard (2014670)" userId="S::2014670@student.uwtsd.ac.uk::9b2159c4-864c-4766-a898-683837a39f41" providerId="AD" clId="Web-{882A159B-0EDC-4924-9616-DC4524E2E244}" dt="2023-02-01T11:38:23.305" v="1884"/>
          <ac:spMkLst>
            <pc:docMk/>
            <pc:sldMk cId="2933637047" sldId="271"/>
            <ac:spMk id="15" creationId="{3045E22C-A99D-41BB-AF14-EF1B1E745A70}"/>
          </ac:spMkLst>
        </pc:spChg>
        <pc:picChg chg="add mod">
          <ac:chgData name="Kamilah Maynard (2014670)" userId="S::2014670@student.uwtsd.ac.uk::9b2159c4-864c-4766-a898-683837a39f41" providerId="AD" clId="Web-{882A159B-0EDC-4924-9616-DC4524E2E244}" dt="2023-02-01T11:39:29.278" v="1898" actId="14100"/>
          <ac:picMkLst>
            <pc:docMk/>
            <pc:sldMk cId="2933637047" sldId="271"/>
            <ac:picMk id="4" creationId="{2C1C7858-5B19-140B-0EE0-E2EA1241E346}"/>
          </ac:picMkLst>
        </pc:picChg>
      </pc:sldChg>
      <pc:sldChg chg="addSp delSp modSp new mod setBg">
        <pc:chgData name="Kamilah Maynard (2014670)" userId="S::2014670@student.uwtsd.ac.uk::9b2159c4-864c-4766-a898-683837a39f41" providerId="AD" clId="Web-{882A159B-0EDC-4924-9616-DC4524E2E244}" dt="2023-02-01T22:21:02.263" v="2073" actId="14100"/>
        <pc:sldMkLst>
          <pc:docMk/>
          <pc:sldMk cId="3144981517" sldId="271"/>
        </pc:sldMkLst>
        <pc:spChg chg="mod ord">
          <ac:chgData name="Kamilah Maynard (2014670)" userId="S::2014670@student.uwtsd.ac.uk::9b2159c4-864c-4766-a898-683837a39f41" providerId="AD" clId="Web-{882A159B-0EDC-4924-9616-DC4524E2E244}" dt="2023-02-01T11:47:49.344" v="1943" actId="20577"/>
          <ac:spMkLst>
            <pc:docMk/>
            <pc:sldMk cId="3144981517" sldId="271"/>
            <ac:spMk id="2" creationId="{2C538AE3-A9BB-AD3D-8529-0687E2475426}"/>
          </ac:spMkLst>
        </pc:spChg>
        <pc:spChg chg="del">
          <ac:chgData name="Kamilah Maynard (2014670)" userId="S::2014670@student.uwtsd.ac.uk::9b2159c4-864c-4766-a898-683837a39f41" providerId="AD" clId="Web-{882A159B-0EDC-4924-9616-DC4524E2E244}" dt="2023-02-01T11:41:06.347" v="1909"/>
          <ac:spMkLst>
            <pc:docMk/>
            <pc:sldMk cId="3144981517" sldId="271"/>
            <ac:spMk id="3" creationId="{5FEA820A-BBAB-F60E-0288-EB451E680940}"/>
          </ac:spMkLst>
        </pc:spChg>
        <pc:spChg chg="add">
          <ac:chgData name="Kamilah Maynard (2014670)" userId="S::2014670@student.uwtsd.ac.uk::9b2159c4-864c-4766-a898-683837a39f41" providerId="AD" clId="Web-{882A159B-0EDC-4924-9616-DC4524E2E244}" dt="2023-02-01T11:44:51.722" v="1925"/>
          <ac:spMkLst>
            <pc:docMk/>
            <pc:sldMk cId="3144981517" sldId="271"/>
            <ac:spMk id="10" creationId="{7A18C9FB-EC4C-4DAE-8F7D-C6E5AF607958}"/>
          </ac:spMkLst>
        </pc:spChg>
        <pc:spChg chg="add">
          <ac:chgData name="Kamilah Maynard (2014670)" userId="S::2014670@student.uwtsd.ac.uk::9b2159c4-864c-4766-a898-683837a39f41" providerId="AD" clId="Web-{882A159B-0EDC-4924-9616-DC4524E2E244}" dt="2023-02-01T11:44:51.722" v="1925"/>
          <ac:spMkLst>
            <pc:docMk/>
            <pc:sldMk cId="3144981517" sldId="271"/>
            <ac:spMk id="12" creationId="{5E698B96-C345-4CAB-9657-02BD17A19499}"/>
          </ac:spMkLst>
        </pc:spChg>
        <pc:spChg chg="add">
          <ac:chgData name="Kamilah Maynard (2014670)" userId="S::2014670@student.uwtsd.ac.uk::9b2159c4-864c-4766-a898-683837a39f41" providerId="AD" clId="Web-{882A159B-0EDC-4924-9616-DC4524E2E244}" dt="2023-02-01T11:44:51.722" v="1925"/>
          <ac:spMkLst>
            <pc:docMk/>
            <pc:sldMk cId="3144981517" sldId="271"/>
            <ac:spMk id="14" creationId="{A90EB1ED-CF74-44C2-853E-6177E160AB3F}"/>
          </ac:spMkLst>
        </pc:spChg>
        <pc:grpChg chg="add">
          <ac:chgData name="Kamilah Maynard (2014670)" userId="S::2014670@student.uwtsd.ac.uk::9b2159c4-864c-4766-a898-683837a39f41" providerId="AD" clId="Web-{882A159B-0EDC-4924-9616-DC4524E2E244}" dt="2023-02-01T11:44:51.722" v="1925"/>
          <ac:grpSpMkLst>
            <pc:docMk/>
            <pc:sldMk cId="3144981517" sldId="271"/>
            <ac:grpSpMk id="16" creationId="{57743230-5CA1-4096-8FEF-2A1530D8DDE5}"/>
          </ac:grpSpMkLst>
        </pc:grpChg>
        <pc:graphicFrameChg chg="add mod">
          <ac:chgData name="Kamilah Maynard (2014670)" userId="S::2014670@student.uwtsd.ac.uk::9b2159c4-864c-4766-a898-683837a39f41" providerId="AD" clId="Web-{882A159B-0EDC-4924-9616-DC4524E2E244}" dt="2023-02-01T22:21:02.263" v="2073" actId="14100"/>
          <ac:graphicFrameMkLst>
            <pc:docMk/>
            <pc:sldMk cId="3144981517" sldId="271"/>
            <ac:graphicFrameMk id="7" creationId="{F8A8778F-4686-6318-9BF6-2C09A8FBF3FE}"/>
          </ac:graphicFrameMkLst>
        </pc:graphicFrameChg>
        <pc:graphicFrameChg chg="add mod">
          <ac:chgData name="Kamilah Maynard (2014670)" userId="S::2014670@student.uwtsd.ac.uk::9b2159c4-864c-4766-a898-683837a39f41" providerId="AD" clId="Web-{882A159B-0EDC-4924-9616-DC4524E2E244}" dt="2023-02-01T22:20:55.701" v="2072" actId="14100"/>
          <ac:graphicFrameMkLst>
            <pc:docMk/>
            <pc:sldMk cId="3144981517" sldId="271"/>
            <ac:graphicFrameMk id="23" creationId="{FE361C8B-700C-28DD-EC90-64D736038988}"/>
          </ac:graphicFrameMkLst>
        </pc:graphicFrameChg>
        <pc:picChg chg="add del mod">
          <ac:chgData name="Kamilah Maynard (2014670)" userId="S::2014670@student.uwtsd.ac.uk::9b2159c4-864c-4766-a898-683837a39f41" providerId="AD" clId="Web-{882A159B-0EDC-4924-9616-DC4524E2E244}" dt="2023-02-01T11:42:47.385" v="1923"/>
          <ac:picMkLst>
            <pc:docMk/>
            <pc:sldMk cId="3144981517" sldId="271"/>
            <ac:picMk id="4" creationId="{1F9DC459-9D45-917D-77C7-AFD10FAA151F}"/>
          </ac:picMkLst>
        </pc:picChg>
        <pc:picChg chg="add mod">
          <ac:chgData name="Kamilah Maynard (2014670)" userId="S::2014670@student.uwtsd.ac.uk::9b2159c4-864c-4766-a898-683837a39f41" providerId="AD" clId="Web-{882A159B-0EDC-4924-9616-DC4524E2E244}" dt="2023-02-01T11:44:51.722" v="1925"/>
          <ac:picMkLst>
            <pc:docMk/>
            <pc:sldMk cId="3144981517" sldId="271"/>
            <ac:picMk id="5" creationId="{616ADEE0-F703-3ACC-DAE4-510B6C449003}"/>
          </ac:picMkLst>
        </pc:picChg>
      </pc:sldChg>
      <pc:sldChg chg="addSp modSp new mod setBg addAnim">
        <pc:chgData name="Kamilah Maynard (2014670)" userId="S::2014670@student.uwtsd.ac.uk::9b2159c4-864c-4766-a898-683837a39f41" providerId="AD" clId="Web-{882A159B-0EDC-4924-9616-DC4524E2E244}" dt="2023-02-01T22:17:24.195" v="2063" actId="14100"/>
        <pc:sldMkLst>
          <pc:docMk/>
          <pc:sldMk cId="2990672841" sldId="272"/>
        </pc:sldMkLst>
        <pc:spChg chg="mod ord">
          <ac:chgData name="Kamilah Maynard (2014670)" userId="S::2014670@student.uwtsd.ac.uk::9b2159c4-864c-4766-a898-683837a39f41" providerId="AD" clId="Web-{882A159B-0EDC-4924-9616-DC4524E2E244}" dt="2023-02-01T22:17:24.195" v="2063" actId="14100"/>
          <ac:spMkLst>
            <pc:docMk/>
            <pc:sldMk cId="2990672841" sldId="272"/>
            <ac:spMk id="2" creationId="{C6E67B69-B60D-C4EE-90E0-D46AD9B8C23C}"/>
          </ac:spMkLst>
        </pc:spChg>
        <pc:spChg chg="mod ord">
          <ac:chgData name="Kamilah Maynard (2014670)" userId="S::2014670@student.uwtsd.ac.uk::9b2159c4-864c-4766-a898-683837a39f41" providerId="AD" clId="Web-{882A159B-0EDC-4924-9616-DC4524E2E244}" dt="2023-02-01T22:17:16.788" v="2062" actId="20577"/>
          <ac:spMkLst>
            <pc:docMk/>
            <pc:sldMk cId="2990672841" sldId="272"/>
            <ac:spMk id="3" creationId="{D0325F64-7675-CBDF-F051-99B4296F097C}"/>
          </ac:spMkLst>
        </pc:spChg>
        <pc:spChg chg="add">
          <ac:chgData name="Kamilah Maynard (2014670)" userId="S::2014670@student.uwtsd.ac.uk::9b2159c4-864c-4766-a898-683837a39f41" providerId="AD" clId="Web-{882A159B-0EDC-4924-9616-DC4524E2E244}" dt="2023-02-01T22:15:15.738" v="2041"/>
          <ac:spMkLst>
            <pc:docMk/>
            <pc:sldMk cId="2990672841" sldId="272"/>
            <ac:spMk id="9" creationId="{7A18C9FB-EC4C-4DAE-8F7D-C6E5AF607958}"/>
          </ac:spMkLst>
        </pc:spChg>
        <pc:spChg chg="add">
          <ac:chgData name="Kamilah Maynard (2014670)" userId="S::2014670@student.uwtsd.ac.uk::9b2159c4-864c-4766-a898-683837a39f41" providerId="AD" clId="Web-{882A159B-0EDC-4924-9616-DC4524E2E244}" dt="2023-02-01T22:15:15.738" v="2041"/>
          <ac:spMkLst>
            <pc:docMk/>
            <pc:sldMk cId="2990672841" sldId="272"/>
            <ac:spMk id="11" creationId="{3B2B1500-BB55-471C-8A9E-67288297ECE1}"/>
          </ac:spMkLst>
        </pc:spChg>
        <pc:spChg chg="add">
          <ac:chgData name="Kamilah Maynard (2014670)" userId="S::2014670@student.uwtsd.ac.uk::9b2159c4-864c-4766-a898-683837a39f41" providerId="AD" clId="Web-{882A159B-0EDC-4924-9616-DC4524E2E244}" dt="2023-02-01T22:15:15.738" v="2041"/>
          <ac:spMkLst>
            <pc:docMk/>
            <pc:sldMk cId="2990672841" sldId="272"/>
            <ac:spMk id="13" creationId="{3045E22C-A99D-41BB-AF14-EF1B1E745A70}"/>
          </ac:spMkLst>
        </pc:spChg>
        <pc:picChg chg="add mod">
          <ac:chgData name="Kamilah Maynard (2014670)" userId="S::2014670@student.uwtsd.ac.uk::9b2159c4-864c-4766-a898-683837a39f41" providerId="AD" clId="Web-{882A159B-0EDC-4924-9616-DC4524E2E244}" dt="2023-02-01T22:15:15.738" v="2041"/>
          <ac:picMkLst>
            <pc:docMk/>
            <pc:sldMk cId="2990672841" sldId="272"/>
            <ac:picMk id="4" creationId="{CFF46DB8-7FE1-C9B6-F219-7DB546145045}"/>
          </ac:picMkLst>
        </pc:picChg>
      </pc:sldChg>
      <pc:sldMasterChg chg="del delSldLayout">
        <pc:chgData name="Kamilah Maynard (2014670)" userId="S::2014670@student.uwtsd.ac.uk::9b2159c4-864c-4766-a898-683837a39f41" providerId="AD" clId="Web-{882A159B-0EDC-4924-9616-DC4524E2E244}" dt="2023-01-25T13:55:46.067" v="62"/>
        <pc:sldMasterMkLst>
          <pc:docMk/>
          <pc:sldMasterMk cId="0" sldId="2147483648"/>
        </pc:sldMasterMkLst>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49"/>
          </pc:sldLayoutMkLst>
        </pc:sldLayoutChg>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51"/>
          </pc:sldLayoutMkLst>
        </pc:sldLayoutChg>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53"/>
          </pc:sldLayoutMkLst>
        </pc:sldLayoutChg>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54"/>
          </pc:sldLayoutMkLst>
        </pc:sldLayoutChg>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55"/>
          </pc:sldLayoutMkLst>
        </pc:sldLayoutChg>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56"/>
          </pc:sldLayoutMkLst>
        </pc:sldLayoutChg>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57"/>
          </pc:sldLayoutMkLst>
        </pc:sldLayoutChg>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58"/>
          </pc:sldLayoutMkLst>
        </pc:sldLayoutChg>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59"/>
          </pc:sldLayoutMkLst>
        </pc:sldLayoutChg>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60"/>
          </pc:sldLayoutMkLst>
        </pc:sldLayoutChg>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63"/>
          </pc:sldLayoutMkLst>
        </pc:sldLayoutChg>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64"/>
          </pc:sldLayoutMkLst>
        </pc:sldLayoutChg>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65"/>
          </pc:sldLayoutMkLst>
        </pc:sldLayoutChg>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66"/>
          </pc:sldLayoutMkLst>
        </pc:sldLayoutChg>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67"/>
          </pc:sldLayoutMkLst>
        </pc:sldLayoutChg>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68"/>
          </pc:sldLayoutMkLst>
        </pc:sldLayoutChg>
        <pc:sldLayoutChg chg="del">
          <pc:chgData name="Kamilah Maynard (2014670)" userId="S::2014670@student.uwtsd.ac.uk::9b2159c4-864c-4766-a898-683837a39f41" providerId="AD" clId="Web-{882A159B-0EDC-4924-9616-DC4524E2E244}" dt="2023-01-25T13:55:46.067" v="62"/>
          <pc:sldLayoutMkLst>
            <pc:docMk/>
            <pc:sldMasterMk cId="0" sldId="2147483648"/>
            <pc:sldLayoutMk cId="0" sldId="2147483669"/>
          </pc:sldLayoutMkLst>
        </pc:sldLayoutChg>
      </pc:sldMasterChg>
      <pc:sldMasterChg chg="add addSldLayout">
        <pc:chgData name="Kamilah Maynard (2014670)" userId="S::2014670@student.uwtsd.ac.uk::9b2159c4-864c-4766-a898-683837a39f41" providerId="AD" clId="Web-{882A159B-0EDC-4924-9616-DC4524E2E244}" dt="2023-01-25T13:55:46.067" v="62"/>
        <pc:sldMasterMkLst>
          <pc:docMk/>
          <pc:sldMasterMk cId="3947722816" sldId="2147483751"/>
        </pc:sldMasterMkLst>
        <pc:sldLayoutChg chg="add">
          <pc:chgData name="Kamilah Maynard (2014670)" userId="S::2014670@student.uwtsd.ac.uk::9b2159c4-864c-4766-a898-683837a39f41" providerId="AD" clId="Web-{882A159B-0EDC-4924-9616-DC4524E2E244}" dt="2023-01-25T13:55:46.067" v="62"/>
          <pc:sldLayoutMkLst>
            <pc:docMk/>
            <pc:sldMasterMk cId="3947722816" sldId="2147483751"/>
            <pc:sldLayoutMk cId="351341805" sldId="2147483746"/>
          </pc:sldLayoutMkLst>
        </pc:sldLayoutChg>
      </pc:sldMasterChg>
    </pc:docChg>
  </pc:docChgLst>
  <pc:docChgLst>
    <pc:chgData name="Kamilah Maynard (2014670)" userId="S::2014670@student.uwtsd.ac.uk::9b2159c4-864c-4766-a898-683837a39f41" providerId="AD" clId="Web-{C808DCAB-6CD6-DAF1-F288-BBAACEDC0313}"/>
    <pc:docChg chg="addSld delSld modSld">
      <pc:chgData name="Kamilah Maynard (2014670)" userId="S::2014670@student.uwtsd.ac.uk::9b2159c4-864c-4766-a898-683837a39f41" providerId="AD" clId="Web-{C808DCAB-6CD6-DAF1-F288-BBAACEDC0313}" dt="2023-02-28T23:46:14.866" v="870" actId="14100"/>
      <pc:docMkLst>
        <pc:docMk/>
      </pc:docMkLst>
      <pc:sldChg chg="modSp mod setBg">
        <pc:chgData name="Kamilah Maynard (2014670)" userId="S::2014670@student.uwtsd.ac.uk::9b2159c4-864c-4766-a898-683837a39f41" providerId="AD" clId="Web-{C808DCAB-6CD6-DAF1-F288-BBAACEDC0313}" dt="2023-02-28T10:34:27.026" v="223" actId="20577"/>
        <pc:sldMkLst>
          <pc:docMk/>
          <pc:sldMk cId="232367057" sldId="256"/>
        </pc:sldMkLst>
        <pc:spChg chg="mod">
          <ac:chgData name="Kamilah Maynard (2014670)" userId="S::2014670@student.uwtsd.ac.uk::9b2159c4-864c-4766-a898-683837a39f41" providerId="AD" clId="Web-{C808DCAB-6CD6-DAF1-F288-BBAACEDC0313}" dt="2023-02-28T10:34:27.026" v="223" actId="20577"/>
          <ac:spMkLst>
            <pc:docMk/>
            <pc:sldMk cId="232367057" sldId="256"/>
            <ac:spMk id="2" creationId="{00000000-0000-0000-0000-000000000000}"/>
          </ac:spMkLst>
        </pc:spChg>
        <pc:spChg chg="mod">
          <ac:chgData name="Kamilah Maynard (2014670)" userId="S::2014670@student.uwtsd.ac.uk::9b2159c4-864c-4766-a898-683837a39f41" providerId="AD" clId="Web-{C808DCAB-6CD6-DAF1-F288-BBAACEDC0313}" dt="2023-02-28T10:34:09.666" v="222" actId="20577"/>
          <ac:spMkLst>
            <pc:docMk/>
            <pc:sldMk cId="232367057" sldId="256"/>
            <ac:spMk id="3" creationId="{00000000-0000-0000-0000-000000000000}"/>
          </ac:spMkLst>
        </pc:spChg>
      </pc:sldChg>
      <pc:sldChg chg="modSp mod setBg">
        <pc:chgData name="Kamilah Maynard (2014670)" userId="S::2014670@student.uwtsd.ac.uk::9b2159c4-864c-4766-a898-683837a39f41" providerId="AD" clId="Web-{C808DCAB-6CD6-DAF1-F288-BBAACEDC0313}" dt="2023-02-28T12:21:57.167" v="446" actId="14100"/>
        <pc:sldMkLst>
          <pc:docMk/>
          <pc:sldMk cId="2938836515" sldId="257"/>
        </pc:sldMkLst>
        <pc:spChg chg="mod">
          <ac:chgData name="Kamilah Maynard (2014670)" userId="S::2014670@student.uwtsd.ac.uk::9b2159c4-864c-4766-a898-683837a39f41" providerId="AD" clId="Web-{C808DCAB-6CD6-DAF1-F288-BBAACEDC0313}" dt="2023-02-28T12:21:57.167" v="446" actId="14100"/>
          <ac:spMkLst>
            <pc:docMk/>
            <pc:sldMk cId="2938836515" sldId="257"/>
            <ac:spMk id="3" creationId="{60A90AC6-3C5D-C3B2-C8C4-5E28D009F33A}"/>
          </ac:spMkLst>
        </pc:spChg>
      </pc:sldChg>
      <pc:sldChg chg="modSp">
        <pc:chgData name="Kamilah Maynard (2014670)" userId="S::2014670@student.uwtsd.ac.uk::9b2159c4-864c-4766-a898-683837a39f41" providerId="AD" clId="Web-{C808DCAB-6CD6-DAF1-F288-BBAACEDC0313}" dt="2023-02-28T23:45:34.943" v="867" actId="14100"/>
        <pc:sldMkLst>
          <pc:docMk/>
          <pc:sldMk cId="367633913" sldId="258"/>
        </pc:sldMkLst>
        <pc:spChg chg="mod">
          <ac:chgData name="Kamilah Maynard (2014670)" userId="S::2014670@student.uwtsd.ac.uk::9b2159c4-864c-4766-a898-683837a39f41" providerId="AD" clId="Web-{C808DCAB-6CD6-DAF1-F288-BBAACEDC0313}" dt="2023-02-28T23:45:34.943" v="867" actId="14100"/>
          <ac:spMkLst>
            <pc:docMk/>
            <pc:sldMk cId="367633913" sldId="258"/>
            <ac:spMk id="3" creationId="{A07DDAAD-0A3D-C9C9-A7AC-7BC3766A8B89}"/>
          </ac:spMkLst>
        </pc:spChg>
        <pc:picChg chg="mod">
          <ac:chgData name="Kamilah Maynard (2014670)" userId="S::2014670@student.uwtsd.ac.uk::9b2159c4-864c-4766-a898-683837a39f41" providerId="AD" clId="Web-{C808DCAB-6CD6-DAF1-F288-BBAACEDC0313}" dt="2023-02-28T22:25:12.746" v="732" actId="14100"/>
          <ac:picMkLst>
            <pc:docMk/>
            <pc:sldMk cId="367633913" sldId="258"/>
            <ac:picMk id="5" creationId="{74BE2A99-B015-3F56-67E7-E8FD5006261B}"/>
          </ac:picMkLst>
        </pc:picChg>
      </pc:sldChg>
      <pc:sldChg chg="modSp mod setBg">
        <pc:chgData name="Kamilah Maynard (2014670)" userId="S::2014670@student.uwtsd.ac.uk::9b2159c4-864c-4766-a898-683837a39f41" providerId="AD" clId="Web-{C808DCAB-6CD6-DAF1-F288-BBAACEDC0313}" dt="2023-02-28T11:35:31.056" v="393" actId="20577"/>
        <pc:sldMkLst>
          <pc:docMk/>
          <pc:sldMk cId="3178410683" sldId="259"/>
        </pc:sldMkLst>
        <pc:spChg chg="mod">
          <ac:chgData name="Kamilah Maynard (2014670)" userId="S::2014670@student.uwtsd.ac.uk::9b2159c4-864c-4766-a898-683837a39f41" providerId="AD" clId="Web-{C808DCAB-6CD6-DAF1-F288-BBAACEDC0313}" dt="2023-02-28T11:35:31.056" v="393" actId="20577"/>
          <ac:spMkLst>
            <pc:docMk/>
            <pc:sldMk cId="3178410683" sldId="259"/>
            <ac:spMk id="3" creationId="{428EE2C1-CE24-E230-A712-4DDDC851D0C7}"/>
          </ac:spMkLst>
        </pc:spChg>
      </pc:sldChg>
      <pc:sldChg chg="modSp mod setBg">
        <pc:chgData name="Kamilah Maynard (2014670)" userId="S::2014670@student.uwtsd.ac.uk::9b2159c4-864c-4766-a898-683837a39f41" providerId="AD" clId="Web-{C808DCAB-6CD6-DAF1-F288-BBAACEDC0313}" dt="2023-02-28T14:34:06.099" v="525" actId="20577"/>
        <pc:sldMkLst>
          <pc:docMk/>
          <pc:sldMk cId="1044602342" sldId="260"/>
        </pc:sldMkLst>
        <pc:spChg chg="mod">
          <ac:chgData name="Kamilah Maynard (2014670)" userId="S::2014670@student.uwtsd.ac.uk::9b2159c4-864c-4766-a898-683837a39f41" providerId="AD" clId="Web-{C808DCAB-6CD6-DAF1-F288-BBAACEDC0313}" dt="2023-02-28T14:34:06.099" v="525" actId="20577"/>
          <ac:spMkLst>
            <pc:docMk/>
            <pc:sldMk cId="1044602342" sldId="260"/>
            <ac:spMk id="3" creationId="{39889925-CFD2-1274-6BB4-BB4A6F6D9C7F}"/>
          </ac:spMkLst>
        </pc:spChg>
      </pc:sldChg>
      <pc:sldChg chg="modSp mod setBg">
        <pc:chgData name="Kamilah Maynard (2014670)" userId="S::2014670@student.uwtsd.ac.uk::9b2159c4-864c-4766-a898-683837a39f41" providerId="AD" clId="Web-{C808DCAB-6CD6-DAF1-F288-BBAACEDC0313}" dt="2023-02-28T22:24:25.588" v="729" actId="20577"/>
        <pc:sldMkLst>
          <pc:docMk/>
          <pc:sldMk cId="3545705587" sldId="262"/>
        </pc:sldMkLst>
        <pc:spChg chg="mod">
          <ac:chgData name="Kamilah Maynard (2014670)" userId="S::2014670@student.uwtsd.ac.uk::9b2159c4-864c-4766-a898-683837a39f41" providerId="AD" clId="Web-{C808DCAB-6CD6-DAF1-F288-BBAACEDC0313}" dt="2023-02-28T22:24:25.588" v="729" actId="20577"/>
          <ac:spMkLst>
            <pc:docMk/>
            <pc:sldMk cId="3545705587" sldId="262"/>
            <ac:spMk id="3" creationId="{4AFF4C13-20BB-8348-99DE-4CFAE6FA352A}"/>
          </ac:spMkLst>
        </pc:spChg>
      </pc:sldChg>
      <pc:sldChg chg="modSp mod setBg">
        <pc:chgData name="Kamilah Maynard (2014670)" userId="S::2014670@student.uwtsd.ac.uk::9b2159c4-864c-4766-a898-683837a39f41" providerId="AD" clId="Web-{C808DCAB-6CD6-DAF1-F288-BBAACEDC0313}" dt="2023-02-28T23:43:07.330" v="855" actId="14100"/>
        <pc:sldMkLst>
          <pc:docMk/>
          <pc:sldMk cId="4273759210" sldId="264"/>
        </pc:sldMkLst>
        <pc:spChg chg="mod">
          <ac:chgData name="Kamilah Maynard (2014670)" userId="S::2014670@student.uwtsd.ac.uk::9b2159c4-864c-4766-a898-683837a39f41" providerId="AD" clId="Web-{C808DCAB-6CD6-DAF1-F288-BBAACEDC0313}" dt="2023-02-28T23:42:23.892" v="852" actId="14100"/>
          <ac:spMkLst>
            <pc:docMk/>
            <pc:sldMk cId="4273759210" sldId="264"/>
            <ac:spMk id="2" creationId="{7220BE90-35A1-F95A-B10E-F7AA049D7CDD}"/>
          </ac:spMkLst>
        </pc:spChg>
        <pc:spChg chg="mod">
          <ac:chgData name="Kamilah Maynard (2014670)" userId="S::2014670@student.uwtsd.ac.uk::9b2159c4-864c-4766-a898-683837a39f41" providerId="AD" clId="Web-{C808DCAB-6CD6-DAF1-F288-BBAACEDC0313}" dt="2023-02-28T23:43:07.330" v="855" actId="14100"/>
          <ac:spMkLst>
            <pc:docMk/>
            <pc:sldMk cId="4273759210" sldId="264"/>
            <ac:spMk id="3" creationId="{935F9D3B-FD5B-61F4-585D-0CCE4D1D63A2}"/>
          </ac:spMkLst>
        </pc:spChg>
      </pc:sldChg>
      <pc:sldChg chg="modSp del mod setBg">
        <pc:chgData name="Kamilah Maynard (2014670)" userId="S::2014670@student.uwtsd.ac.uk::9b2159c4-864c-4766-a898-683837a39f41" providerId="AD" clId="Web-{C808DCAB-6CD6-DAF1-F288-BBAACEDC0313}" dt="2023-02-28T14:02:16.806" v="447"/>
        <pc:sldMkLst>
          <pc:docMk/>
          <pc:sldMk cId="1163573111" sldId="265"/>
        </pc:sldMkLst>
        <pc:graphicFrameChg chg="mod">
          <ac:chgData name="Kamilah Maynard (2014670)" userId="S::2014670@student.uwtsd.ac.uk::9b2159c4-864c-4766-a898-683837a39f41" providerId="AD" clId="Web-{C808DCAB-6CD6-DAF1-F288-BBAACEDC0313}" dt="2023-02-28T12:20:58.915" v="445" actId="1076"/>
          <ac:graphicFrameMkLst>
            <pc:docMk/>
            <pc:sldMk cId="1163573111" sldId="265"/>
            <ac:graphicFrameMk id="28" creationId="{74BB52C9-1BCA-8AB9-DC43-20B32B365148}"/>
          </ac:graphicFrameMkLst>
        </pc:graphicFrameChg>
      </pc:sldChg>
      <pc:sldChg chg="addSp modSp">
        <pc:chgData name="Kamilah Maynard (2014670)" userId="S::2014670@student.uwtsd.ac.uk::9b2159c4-864c-4766-a898-683837a39f41" providerId="AD" clId="Web-{C808DCAB-6CD6-DAF1-F288-BBAACEDC0313}" dt="2023-02-28T22:21:13.283" v="720" actId="20577"/>
        <pc:sldMkLst>
          <pc:docMk/>
          <pc:sldMk cId="53373243" sldId="266"/>
        </pc:sldMkLst>
        <pc:spChg chg="mod">
          <ac:chgData name="Kamilah Maynard (2014670)" userId="S::2014670@student.uwtsd.ac.uk::9b2159c4-864c-4766-a898-683837a39f41" providerId="AD" clId="Web-{C808DCAB-6CD6-DAF1-F288-BBAACEDC0313}" dt="2023-02-28T22:16:44.569" v="696" actId="14100"/>
          <ac:spMkLst>
            <pc:docMk/>
            <pc:sldMk cId="53373243" sldId="266"/>
            <ac:spMk id="2" creationId="{5ADC3A21-5343-7085-C648-9BE1D6B7868F}"/>
          </ac:spMkLst>
        </pc:spChg>
        <pc:spChg chg="mod">
          <ac:chgData name="Kamilah Maynard (2014670)" userId="S::2014670@student.uwtsd.ac.uk::9b2159c4-864c-4766-a898-683837a39f41" providerId="AD" clId="Web-{C808DCAB-6CD6-DAF1-F288-BBAACEDC0313}" dt="2023-02-28T22:20:50.486" v="718" actId="20577"/>
          <ac:spMkLst>
            <pc:docMk/>
            <pc:sldMk cId="53373243" sldId="266"/>
            <ac:spMk id="3" creationId="{B838BA28-8558-61D9-E0A0-070390C6EE0C}"/>
          </ac:spMkLst>
        </pc:spChg>
        <pc:spChg chg="add mod">
          <ac:chgData name="Kamilah Maynard (2014670)" userId="S::2014670@student.uwtsd.ac.uk::9b2159c4-864c-4766-a898-683837a39f41" providerId="AD" clId="Web-{C808DCAB-6CD6-DAF1-F288-BBAACEDC0313}" dt="2023-02-28T22:21:13.283" v="720" actId="20577"/>
          <ac:spMkLst>
            <pc:docMk/>
            <pc:sldMk cId="53373243" sldId="266"/>
            <ac:spMk id="5" creationId="{AD0B6036-67C6-9D90-3A66-9436769EE3EB}"/>
          </ac:spMkLst>
        </pc:spChg>
        <pc:picChg chg="mod">
          <ac:chgData name="Kamilah Maynard (2014670)" userId="S::2014670@student.uwtsd.ac.uk::9b2159c4-864c-4766-a898-683837a39f41" providerId="AD" clId="Web-{C808DCAB-6CD6-DAF1-F288-BBAACEDC0313}" dt="2023-02-28T22:20:05.921" v="716" actId="14100"/>
          <ac:picMkLst>
            <pc:docMk/>
            <pc:sldMk cId="53373243" sldId="266"/>
            <ac:picMk id="4" creationId="{0CDE7EC7-9B9D-54FC-EC87-93E08D4C8578}"/>
          </ac:picMkLst>
        </pc:picChg>
      </pc:sldChg>
      <pc:sldChg chg="modSp mod setBg">
        <pc:chgData name="Kamilah Maynard (2014670)" userId="S::2014670@student.uwtsd.ac.uk::9b2159c4-864c-4766-a898-683837a39f41" providerId="AD" clId="Web-{C808DCAB-6CD6-DAF1-F288-BBAACEDC0313}" dt="2023-02-28T12:11:37.615" v="436" actId="20577"/>
        <pc:sldMkLst>
          <pc:docMk/>
          <pc:sldMk cId="3595359175" sldId="267"/>
        </pc:sldMkLst>
        <pc:spChg chg="mod">
          <ac:chgData name="Kamilah Maynard (2014670)" userId="S::2014670@student.uwtsd.ac.uk::9b2159c4-864c-4766-a898-683837a39f41" providerId="AD" clId="Web-{C808DCAB-6CD6-DAF1-F288-BBAACEDC0313}" dt="2023-02-28T12:11:37.615" v="436" actId="20577"/>
          <ac:spMkLst>
            <pc:docMk/>
            <pc:sldMk cId="3595359175" sldId="267"/>
            <ac:spMk id="3" creationId="{7D22074D-9719-9B2F-90CA-18CE11F018F7}"/>
          </ac:spMkLst>
        </pc:spChg>
      </pc:sldChg>
      <pc:sldChg chg="modSp">
        <pc:chgData name="Kamilah Maynard (2014670)" userId="S::2014670@student.uwtsd.ac.uk::9b2159c4-864c-4766-a898-683837a39f41" providerId="AD" clId="Web-{C808DCAB-6CD6-DAF1-F288-BBAACEDC0313}" dt="2023-02-28T23:37:35.401" v="810" actId="20577"/>
        <pc:sldMkLst>
          <pc:docMk/>
          <pc:sldMk cId="3262448916" sldId="269"/>
        </pc:sldMkLst>
        <pc:spChg chg="mod">
          <ac:chgData name="Kamilah Maynard (2014670)" userId="S::2014670@student.uwtsd.ac.uk::9b2159c4-864c-4766-a898-683837a39f41" providerId="AD" clId="Web-{C808DCAB-6CD6-DAF1-F288-BBAACEDC0313}" dt="2023-02-28T23:36:58.337" v="807" actId="20577"/>
          <ac:spMkLst>
            <pc:docMk/>
            <pc:sldMk cId="3262448916" sldId="269"/>
            <ac:spMk id="2" creationId="{54D085C2-FFBD-BE76-5189-63BB126966A4}"/>
          </ac:spMkLst>
        </pc:spChg>
        <pc:graphicFrameChg chg="mod modGraphic">
          <ac:chgData name="Kamilah Maynard (2014670)" userId="S::2014670@student.uwtsd.ac.uk::9b2159c4-864c-4766-a898-683837a39f41" providerId="AD" clId="Web-{C808DCAB-6CD6-DAF1-F288-BBAACEDC0313}" dt="2023-02-28T23:37:35.401" v="810" actId="20577"/>
          <ac:graphicFrameMkLst>
            <pc:docMk/>
            <pc:sldMk cId="3262448916" sldId="269"/>
            <ac:graphicFrameMk id="4" creationId="{6176AA1B-E747-69C1-B745-854014D139E8}"/>
          </ac:graphicFrameMkLst>
        </pc:graphicFrameChg>
      </pc:sldChg>
      <pc:sldChg chg="modSp mod setBg">
        <pc:chgData name="Kamilah Maynard (2014670)" userId="S::2014670@student.uwtsd.ac.uk::9b2159c4-864c-4766-a898-683837a39f41" providerId="AD" clId="Web-{C808DCAB-6CD6-DAF1-F288-BBAACEDC0313}" dt="2023-02-28T23:44:39.082" v="863" actId="14100"/>
        <pc:sldMkLst>
          <pc:docMk/>
          <pc:sldMk cId="1998833175" sldId="270"/>
        </pc:sldMkLst>
        <pc:spChg chg="mod">
          <ac:chgData name="Kamilah Maynard (2014670)" userId="S::2014670@student.uwtsd.ac.uk::9b2159c4-864c-4766-a898-683837a39f41" providerId="AD" clId="Web-{C808DCAB-6CD6-DAF1-F288-BBAACEDC0313}" dt="2023-02-28T23:44:39.082" v="863" actId="14100"/>
          <ac:spMkLst>
            <pc:docMk/>
            <pc:sldMk cId="1998833175" sldId="270"/>
            <ac:spMk id="3" creationId="{BE64BC2F-2A9E-ADDB-09F3-7A67E7D6E320}"/>
          </ac:spMkLst>
        </pc:spChg>
      </pc:sldChg>
      <pc:sldChg chg="addSp delSp modSp mod setBg">
        <pc:chgData name="Kamilah Maynard (2014670)" userId="S::2014670@student.uwtsd.ac.uk::9b2159c4-864c-4766-a898-683837a39f41" providerId="AD" clId="Web-{C808DCAB-6CD6-DAF1-F288-BBAACEDC0313}" dt="2023-02-28T23:38:21.792" v="813" actId="20577"/>
        <pc:sldMkLst>
          <pc:docMk/>
          <pc:sldMk cId="3144981517" sldId="271"/>
        </pc:sldMkLst>
        <pc:spChg chg="mod">
          <ac:chgData name="Kamilah Maynard (2014670)" userId="S::2014670@student.uwtsd.ac.uk::9b2159c4-864c-4766-a898-683837a39f41" providerId="AD" clId="Web-{C808DCAB-6CD6-DAF1-F288-BBAACEDC0313}" dt="2023-02-28T23:34:59.991" v="802" actId="1076"/>
          <ac:spMkLst>
            <pc:docMk/>
            <pc:sldMk cId="3144981517" sldId="271"/>
            <ac:spMk id="2" creationId="{2C538AE3-A9BB-AD3D-8529-0687E2475426}"/>
          </ac:spMkLst>
        </pc:spChg>
        <pc:spChg chg="del">
          <ac:chgData name="Kamilah Maynard (2014670)" userId="S::2014670@student.uwtsd.ac.uk::9b2159c4-864c-4766-a898-683837a39f41" providerId="AD" clId="Web-{C808DCAB-6CD6-DAF1-F288-BBAACEDC0313}" dt="2023-02-28T23:33:16.864" v="792"/>
          <ac:spMkLst>
            <pc:docMk/>
            <pc:sldMk cId="3144981517" sldId="271"/>
            <ac:spMk id="10" creationId="{7A18C9FB-EC4C-4DAE-8F7D-C6E5AF607958}"/>
          </ac:spMkLst>
        </pc:spChg>
        <pc:spChg chg="del">
          <ac:chgData name="Kamilah Maynard (2014670)" userId="S::2014670@student.uwtsd.ac.uk::9b2159c4-864c-4766-a898-683837a39f41" providerId="AD" clId="Web-{C808DCAB-6CD6-DAF1-F288-BBAACEDC0313}" dt="2023-02-28T23:33:16.864" v="792"/>
          <ac:spMkLst>
            <pc:docMk/>
            <pc:sldMk cId="3144981517" sldId="271"/>
            <ac:spMk id="12" creationId="{5E698B96-C345-4CAB-9657-02BD17A19499}"/>
          </ac:spMkLst>
        </pc:spChg>
        <pc:spChg chg="del">
          <ac:chgData name="Kamilah Maynard (2014670)" userId="S::2014670@student.uwtsd.ac.uk::9b2159c4-864c-4766-a898-683837a39f41" providerId="AD" clId="Web-{C808DCAB-6CD6-DAF1-F288-BBAACEDC0313}" dt="2023-02-28T23:33:16.864" v="792"/>
          <ac:spMkLst>
            <pc:docMk/>
            <pc:sldMk cId="3144981517" sldId="271"/>
            <ac:spMk id="14" creationId="{A90EB1ED-CF74-44C2-853E-6177E160AB3F}"/>
          </ac:spMkLst>
        </pc:spChg>
        <pc:spChg chg="add">
          <ac:chgData name="Kamilah Maynard (2014670)" userId="S::2014670@student.uwtsd.ac.uk::9b2159c4-864c-4766-a898-683837a39f41" providerId="AD" clId="Web-{C808DCAB-6CD6-DAF1-F288-BBAACEDC0313}" dt="2023-02-28T23:33:16.864" v="792"/>
          <ac:spMkLst>
            <pc:docMk/>
            <pc:sldMk cId="3144981517" sldId="271"/>
            <ac:spMk id="20" creationId="{7A18C9FB-EC4C-4DAE-8F7D-C6E5AF607958}"/>
          </ac:spMkLst>
        </pc:spChg>
        <pc:spChg chg="add">
          <ac:chgData name="Kamilah Maynard (2014670)" userId="S::2014670@student.uwtsd.ac.uk::9b2159c4-864c-4766-a898-683837a39f41" providerId="AD" clId="Web-{C808DCAB-6CD6-DAF1-F288-BBAACEDC0313}" dt="2023-02-28T23:33:16.864" v="792"/>
          <ac:spMkLst>
            <pc:docMk/>
            <pc:sldMk cId="3144981517" sldId="271"/>
            <ac:spMk id="25" creationId="{B47A9921-6509-49C2-BEBF-924F28066091}"/>
          </ac:spMkLst>
        </pc:spChg>
        <pc:grpChg chg="del">
          <ac:chgData name="Kamilah Maynard (2014670)" userId="S::2014670@student.uwtsd.ac.uk::9b2159c4-864c-4766-a898-683837a39f41" providerId="AD" clId="Web-{C808DCAB-6CD6-DAF1-F288-BBAACEDC0313}" dt="2023-02-28T23:33:16.864" v="792"/>
          <ac:grpSpMkLst>
            <pc:docMk/>
            <pc:sldMk cId="3144981517" sldId="271"/>
            <ac:grpSpMk id="16" creationId="{57743230-5CA1-4096-8FEF-2A1530D8DDE5}"/>
          </ac:grpSpMkLst>
        </pc:grpChg>
        <pc:graphicFrameChg chg="mod modGraphic">
          <ac:chgData name="Kamilah Maynard (2014670)" userId="S::2014670@student.uwtsd.ac.uk::9b2159c4-864c-4766-a898-683837a39f41" providerId="AD" clId="Web-{C808DCAB-6CD6-DAF1-F288-BBAACEDC0313}" dt="2023-02-28T23:38:21.792" v="813" actId="20577"/>
          <ac:graphicFrameMkLst>
            <pc:docMk/>
            <pc:sldMk cId="3144981517" sldId="271"/>
            <ac:graphicFrameMk id="7" creationId="{F8A8778F-4686-6318-9BF6-2C09A8FBF3FE}"/>
          </ac:graphicFrameMkLst>
        </pc:graphicFrameChg>
        <pc:graphicFrameChg chg="del">
          <ac:chgData name="Kamilah Maynard (2014670)" userId="S::2014670@student.uwtsd.ac.uk::9b2159c4-864c-4766-a898-683837a39f41" providerId="AD" clId="Web-{C808DCAB-6CD6-DAF1-F288-BBAACEDC0313}" dt="2023-02-28T21:14:08.131" v="569"/>
          <ac:graphicFrameMkLst>
            <pc:docMk/>
            <pc:sldMk cId="3144981517" sldId="271"/>
            <ac:graphicFrameMk id="23" creationId="{FE361C8B-700C-28DD-EC90-64D736038988}"/>
          </ac:graphicFrameMkLst>
        </pc:graphicFrameChg>
        <pc:graphicFrameChg chg="add del">
          <ac:chgData name="Kamilah Maynard (2014670)" userId="S::2014670@student.uwtsd.ac.uk::9b2159c4-864c-4766-a898-683837a39f41" providerId="AD" clId="Web-{C808DCAB-6CD6-DAF1-F288-BBAACEDC0313}" dt="2023-02-28T21:35:07.090" v="598"/>
          <ac:graphicFrameMkLst>
            <pc:docMk/>
            <pc:sldMk cId="3144981517" sldId="271"/>
            <ac:graphicFrameMk id="69" creationId="{76F392BA-581C-7298-C508-832E535661C1}"/>
          </ac:graphicFrameMkLst>
        </pc:graphicFrameChg>
        <pc:picChg chg="mod ord">
          <ac:chgData name="Kamilah Maynard (2014670)" userId="S::2014670@student.uwtsd.ac.uk::9b2159c4-864c-4766-a898-683837a39f41" providerId="AD" clId="Web-{C808DCAB-6CD6-DAF1-F288-BBAACEDC0313}" dt="2023-02-28T23:33:16.864" v="792"/>
          <ac:picMkLst>
            <pc:docMk/>
            <pc:sldMk cId="3144981517" sldId="271"/>
            <ac:picMk id="5" creationId="{616ADEE0-F703-3ACC-DAE4-510B6C449003}"/>
          </ac:picMkLst>
        </pc:picChg>
      </pc:sldChg>
      <pc:sldChg chg="modSp mod setBg">
        <pc:chgData name="Kamilah Maynard (2014670)" userId="S::2014670@student.uwtsd.ac.uk::9b2159c4-864c-4766-a898-683837a39f41" providerId="AD" clId="Web-{C808DCAB-6CD6-DAF1-F288-BBAACEDC0313}" dt="2023-02-28T23:46:14.866" v="870" actId="14100"/>
        <pc:sldMkLst>
          <pc:docMk/>
          <pc:sldMk cId="2990672841" sldId="272"/>
        </pc:sldMkLst>
        <pc:spChg chg="mod">
          <ac:chgData name="Kamilah Maynard (2014670)" userId="S::2014670@student.uwtsd.ac.uk::9b2159c4-864c-4766-a898-683837a39f41" providerId="AD" clId="Web-{C808DCAB-6CD6-DAF1-F288-BBAACEDC0313}" dt="2023-02-28T23:46:14.866" v="870" actId="14100"/>
          <ac:spMkLst>
            <pc:docMk/>
            <pc:sldMk cId="2990672841" sldId="272"/>
            <ac:spMk id="2" creationId="{C6E67B69-B60D-C4EE-90E0-D46AD9B8C23C}"/>
          </ac:spMkLst>
        </pc:spChg>
        <pc:spChg chg="mod">
          <ac:chgData name="Kamilah Maynard (2014670)" userId="S::2014670@student.uwtsd.ac.uk::9b2159c4-864c-4766-a898-683837a39f41" providerId="AD" clId="Web-{C808DCAB-6CD6-DAF1-F288-BBAACEDC0313}" dt="2023-02-28T23:19:40.953" v="748" actId="14100"/>
          <ac:spMkLst>
            <pc:docMk/>
            <pc:sldMk cId="2990672841" sldId="272"/>
            <ac:spMk id="3" creationId="{D0325F64-7675-CBDF-F051-99B4296F097C}"/>
          </ac:spMkLst>
        </pc:spChg>
        <pc:picChg chg="mod">
          <ac:chgData name="Kamilah Maynard (2014670)" userId="S::2014670@student.uwtsd.ac.uk::9b2159c4-864c-4766-a898-683837a39f41" providerId="AD" clId="Web-{C808DCAB-6CD6-DAF1-F288-BBAACEDC0313}" dt="2023-02-28T23:18:52.984" v="738" actId="14100"/>
          <ac:picMkLst>
            <pc:docMk/>
            <pc:sldMk cId="2990672841" sldId="272"/>
            <ac:picMk id="4" creationId="{CFF46DB8-7FE1-C9B6-F219-7DB546145045}"/>
          </ac:picMkLst>
        </pc:picChg>
      </pc:sldChg>
      <pc:sldChg chg="modSp mod setBg">
        <pc:chgData name="Kamilah Maynard (2014670)" userId="S::2014670@student.uwtsd.ac.uk::9b2159c4-864c-4766-a898-683837a39f41" providerId="AD" clId="Web-{C808DCAB-6CD6-DAF1-F288-BBAACEDC0313}" dt="2023-02-28T22:29:35.054" v="736" actId="20577"/>
        <pc:sldMkLst>
          <pc:docMk/>
          <pc:sldMk cId="3646281034" sldId="273"/>
        </pc:sldMkLst>
        <pc:spChg chg="mod">
          <ac:chgData name="Kamilah Maynard (2014670)" userId="S::2014670@student.uwtsd.ac.uk::9b2159c4-864c-4766-a898-683837a39f41" providerId="AD" clId="Web-{C808DCAB-6CD6-DAF1-F288-BBAACEDC0313}" dt="2023-02-28T10:26:17.445" v="195" actId="14100"/>
          <ac:spMkLst>
            <pc:docMk/>
            <pc:sldMk cId="3646281034" sldId="273"/>
            <ac:spMk id="2" creationId="{8242027A-EEFE-704B-5E18-EF233FA19025}"/>
          </ac:spMkLst>
        </pc:spChg>
        <pc:spChg chg="mod">
          <ac:chgData name="Kamilah Maynard (2014670)" userId="S::2014670@student.uwtsd.ac.uk::9b2159c4-864c-4766-a898-683837a39f41" providerId="AD" clId="Web-{C808DCAB-6CD6-DAF1-F288-BBAACEDC0313}" dt="2023-02-28T22:29:35.054" v="736" actId="20577"/>
          <ac:spMkLst>
            <pc:docMk/>
            <pc:sldMk cId="3646281034" sldId="273"/>
            <ac:spMk id="3" creationId="{67E32AB8-F75D-6B41-DB0C-5CD4B500E944}"/>
          </ac:spMkLst>
        </pc:spChg>
      </pc:sldChg>
      <pc:sldChg chg="modSp mod setBg">
        <pc:chgData name="Kamilah Maynard (2014670)" userId="S::2014670@student.uwtsd.ac.uk::9b2159c4-864c-4766-a898-683837a39f41" providerId="AD" clId="Web-{C808DCAB-6CD6-DAF1-F288-BBAACEDC0313}" dt="2023-02-28T23:44:24.551" v="862" actId="14100"/>
        <pc:sldMkLst>
          <pc:docMk/>
          <pc:sldMk cId="522413147" sldId="274"/>
        </pc:sldMkLst>
        <pc:spChg chg="mod">
          <ac:chgData name="Kamilah Maynard (2014670)" userId="S::2014670@student.uwtsd.ac.uk::9b2159c4-864c-4766-a898-683837a39f41" providerId="AD" clId="Web-{C808DCAB-6CD6-DAF1-F288-BBAACEDC0313}" dt="2023-02-28T23:44:12.722" v="861" actId="14100"/>
          <ac:spMkLst>
            <pc:docMk/>
            <pc:sldMk cId="522413147" sldId="274"/>
            <ac:spMk id="2" creationId="{D15E069B-0A02-903C-69EF-DCD9BEA80F1D}"/>
          </ac:spMkLst>
        </pc:spChg>
        <pc:spChg chg="mod">
          <ac:chgData name="Kamilah Maynard (2014670)" userId="S::2014670@student.uwtsd.ac.uk::9b2159c4-864c-4766-a898-683837a39f41" providerId="AD" clId="Web-{C808DCAB-6CD6-DAF1-F288-BBAACEDC0313}" dt="2023-02-28T23:44:24.551" v="862" actId="14100"/>
          <ac:spMkLst>
            <pc:docMk/>
            <pc:sldMk cId="522413147" sldId="274"/>
            <ac:spMk id="3" creationId="{89BF5E94-123D-BB39-D608-1F88C8065CA8}"/>
          </ac:spMkLst>
        </pc:spChg>
      </pc:sldChg>
      <pc:sldChg chg="delSp modSp new del">
        <pc:chgData name="Kamilah Maynard (2014670)" userId="S::2014670@student.uwtsd.ac.uk::9b2159c4-864c-4766-a898-683837a39f41" providerId="AD" clId="Web-{C808DCAB-6CD6-DAF1-F288-BBAACEDC0313}" dt="2023-02-28T11:23:37.219" v="350"/>
        <pc:sldMkLst>
          <pc:docMk/>
          <pc:sldMk cId="3575346205" sldId="275"/>
        </pc:sldMkLst>
        <pc:spChg chg="del">
          <ac:chgData name="Kamilah Maynard (2014670)" userId="S::2014670@student.uwtsd.ac.uk::9b2159c4-864c-4766-a898-683837a39f41" providerId="AD" clId="Web-{C808DCAB-6CD6-DAF1-F288-BBAACEDC0313}" dt="2023-02-28T10:38:08.831" v="239"/>
          <ac:spMkLst>
            <pc:docMk/>
            <pc:sldMk cId="3575346205" sldId="275"/>
            <ac:spMk id="2" creationId="{E6641C2C-330E-7019-0AA6-C6944D80ACEF}"/>
          </ac:spMkLst>
        </pc:spChg>
        <pc:spChg chg="mod">
          <ac:chgData name="Kamilah Maynard (2014670)" userId="S::2014670@student.uwtsd.ac.uk::9b2159c4-864c-4766-a898-683837a39f41" providerId="AD" clId="Web-{C808DCAB-6CD6-DAF1-F288-BBAACEDC0313}" dt="2023-02-28T11:23:27.625" v="349" actId="20577"/>
          <ac:spMkLst>
            <pc:docMk/>
            <pc:sldMk cId="3575346205" sldId="275"/>
            <ac:spMk id="3" creationId="{57DA02CB-315F-35F2-9DA7-85EA63B589C7}"/>
          </ac:spMkLst>
        </pc:spChg>
      </pc:sldChg>
      <pc:sldChg chg="addSp delSp modSp new mod setBg">
        <pc:chgData name="Kamilah Maynard (2014670)" userId="S::2014670@student.uwtsd.ac.uk::9b2159c4-864c-4766-a898-683837a39f41" providerId="AD" clId="Web-{C808DCAB-6CD6-DAF1-F288-BBAACEDC0313}" dt="2023-02-28T23:22:07.207" v="756" actId="20577"/>
        <pc:sldMkLst>
          <pc:docMk/>
          <pc:sldMk cId="1794377340" sldId="276"/>
        </pc:sldMkLst>
        <pc:spChg chg="mod">
          <ac:chgData name="Kamilah Maynard (2014670)" userId="S::2014670@student.uwtsd.ac.uk::9b2159c4-864c-4766-a898-683837a39f41" providerId="AD" clId="Web-{C808DCAB-6CD6-DAF1-F288-BBAACEDC0313}" dt="2023-02-28T23:22:07.207" v="756" actId="20577"/>
          <ac:spMkLst>
            <pc:docMk/>
            <pc:sldMk cId="1794377340" sldId="276"/>
            <ac:spMk id="2" creationId="{132E7E41-73D1-8786-ECF3-B8E74FB72C37}"/>
          </ac:spMkLst>
        </pc:spChg>
        <pc:spChg chg="mod">
          <ac:chgData name="Kamilah Maynard (2014670)" userId="S::2014670@student.uwtsd.ac.uk::9b2159c4-864c-4766-a898-683837a39f41" providerId="AD" clId="Web-{C808DCAB-6CD6-DAF1-F288-BBAACEDC0313}" dt="2023-02-28T23:21:56.035" v="755" actId="20577"/>
          <ac:spMkLst>
            <pc:docMk/>
            <pc:sldMk cId="1794377340" sldId="276"/>
            <ac:spMk id="3" creationId="{F80AA526-0320-B907-7CBC-3149E9B4D0A7}"/>
          </ac:spMkLst>
        </pc:spChg>
        <pc:spChg chg="add">
          <ac:chgData name="Kamilah Maynard (2014670)" userId="S::2014670@student.uwtsd.ac.uk::9b2159c4-864c-4766-a898-683837a39f41" providerId="AD" clId="Web-{C808DCAB-6CD6-DAF1-F288-BBAACEDC0313}" dt="2023-02-28T11:17:27.128" v="320"/>
          <ac:spMkLst>
            <pc:docMk/>
            <pc:sldMk cId="1794377340" sldId="276"/>
            <ac:spMk id="8" creationId="{7A18C9FB-EC4C-4DAE-8F7D-C6E5AF607958}"/>
          </ac:spMkLst>
        </pc:spChg>
        <pc:spChg chg="add del">
          <ac:chgData name="Kamilah Maynard (2014670)" userId="S::2014670@student.uwtsd.ac.uk::9b2159c4-864c-4766-a898-683837a39f41" providerId="AD" clId="Web-{C808DCAB-6CD6-DAF1-F288-BBAACEDC0313}" dt="2023-02-28T11:17:27.112" v="319"/>
          <ac:spMkLst>
            <pc:docMk/>
            <pc:sldMk cId="1794377340" sldId="276"/>
            <ac:spMk id="9" creationId="{7A18C9FB-EC4C-4DAE-8F7D-C6E5AF607958}"/>
          </ac:spMkLst>
        </pc:spChg>
        <pc:spChg chg="add">
          <ac:chgData name="Kamilah Maynard (2014670)" userId="S::2014670@student.uwtsd.ac.uk::9b2159c4-864c-4766-a898-683837a39f41" providerId="AD" clId="Web-{C808DCAB-6CD6-DAF1-F288-BBAACEDC0313}" dt="2023-02-28T11:17:27.128" v="320"/>
          <ac:spMkLst>
            <pc:docMk/>
            <pc:sldMk cId="1794377340" sldId="276"/>
            <ac:spMk id="10" creationId="{00572931-961B-4A48-8B38-E9A9DB6E8111}"/>
          </ac:spMkLst>
        </pc:spChg>
        <pc:spChg chg="add del">
          <ac:chgData name="Kamilah Maynard (2014670)" userId="S::2014670@student.uwtsd.ac.uk::9b2159c4-864c-4766-a898-683837a39f41" providerId="AD" clId="Web-{C808DCAB-6CD6-DAF1-F288-BBAACEDC0313}" dt="2023-02-28T11:17:27.112" v="319"/>
          <ac:spMkLst>
            <pc:docMk/>
            <pc:sldMk cId="1794377340" sldId="276"/>
            <ac:spMk id="11" creationId="{26C2F60D-36DC-4E6D-8544-3562BBABA872}"/>
          </ac:spMkLst>
        </pc:spChg>
        <pc:spChg chg="add">
          <ac:chgData name="Kamilah Maynard (2014670)" userId="S::2014670@student.uwtsd.ac.uk::9b2159c4-864c-4766-a898-683837a39f41" providerId="AD" clId="Web-{C808DCAB-6CD6-DAF1-F288-BBAACEDC0313}" dt="2023-02-28T11:17:27.128" v="320"/>
          <ac:spMkLst>
            <pc:docMk/>
            <pc:sldMk cId="1794377340" sldId="276"/>
            <ac:spMk id="12" creationId="{0F29AAD2-96E3-4A6F-9A5E-B6B9E7E11EC4}"/>
          </ac:spMkLst>
        </pc:spChg>
        <pc:spChg chg="add del">
          <ac:chgData name="Kamilah Maynard (2014670)" userId="S::2014670@student.uwtsd.ac.uk::9b2159c4-864c-4766-a898-683837a39f41" providerId="AD" clId="Web-{C808DCAB-6CD6-DAF1-F288-BBAACEDC0313}" dt="2023-02-28T11:17:27.112" v="319"/>
          <ac:spMkLst>
            <pc:docMk/>
            <pc:sldMk cId="1794377340" sldId="276"/>
            <ac:spMk id="13" creationId="{FCFFC7D5-8758-4C87-A839-9FF78F54327B}"/>
          </ac:spMkLst>
        </pc:spChg>
        <pc:spChg chg="add">
          <ac:chgData name="Kamilah Maynard (2014670)" userId="S::2014670@student.uwtsd.ac.uk::9b2159c4-864c-4766-a898-683837a39f41" providerId="AD" clId="Web-{C808DCAB-6CD6-DAF1-F288-BBAACEDC0313}" dt="2023-02-28T11:17:27.128" v="320"/>
          <ac:spMkLst>
            <pc:docMk/>
            <pc:sldMk cId="1794377340" sldId="276"/>
            <ac:spMk id="14" creationId="{4EC84841-2631-44D2-A01B-6AF0CF7F7393}"/>
          </ac:spMkLst>
        </pc:spChg>
        <pc:picChg chg="add del">
          <ac:chgData name="Kamilah Maynard (2014670)" userId="S::2014670@student.uwtsd.ac.uk::9b2159c4-864c-4766-a898-683837a39f41" providerId="AD" clId="Web-{C808DCAB-6CD6-DAF1-F288-BBAACEDC0313}" dt="2023-02-28T11:17:27.112" v="319"/>
          <ac:picMkLst>
            <pc:docMk/>
            <pc:sldMk cId="1794377340" sldId="276"/>
            <ac:picMk id="5" creationId="{A4B79FFA-84A6-166F-A09E-033381C6B457}"/>
          </ac:picMkLst>
        </pc:picChg>
      </pc:sldChg>
      <pc:sldChg chg="modSp new">
        <pc:chgData name="Kamilah Maynard (2014670)" userId="S::2014670@student.uwtsd.ac.uk::9b2159c4-864c-4766-a898-683837a39f41" providerId="AD" clId="Web-{C808DCAB-6CD6-DAF1-F288-BBAACEDC0313}" dt="2023-02-28T11:21:28.042" v="346" actId="14100"/>
        <pc:sldMkLst>
          <pc:docMk/>
          <pc:sldMk cId="2495862007" sldId="277"/>
        </pc:sldMkLst>
        <pc:spChg chg="mod">
          <ac:chgData name="Kamilah Maynard (2014670)" userId="S::2014670@student.uwtsd.ac.uk::9b2159c4-864c-4766-a898-683837a39f41" providerId="AD" clId="Web-{C808DCAB-6CD6-DAF1-F288-BBAACEDC0313}" dt="2023-02-28T11:21:28.042" v="346" actId="14100"/>
          <ac:spMkLst>
            <pc:docMk/>
            <pc:sldMk cId="2495862007" sldId="277"/>
            <ac:spMk id="2" creationId="{ADC3C4E8-0804-34E4-B0DE-368CA10A5489}"/>
          </ac:spMkLst>
        </pc:spChg>
      </pc:sldChg>
      <pc:sldChg chg="modSp new del">
        <pc:chgData name="Kamilah Maynard (2014670)" userId="S::2014670@student.uwtsd.ac.uk::9b2159c4-864c-4766-a898-683837a39f41" providerId="AD" clId="Web-{C808DCAB-6CD6-DAF1-F288-BBAACEDC0313}" dt="2023-02-28T11:47:00.470" v="415"/>
        <pc:sldMkLst>
          <pc:docMk/>
          <pc:sldMk cId="3181687126" sldId="278"/>
        </pc:sldMkLst>
        <pc:spChg chg="mod">
          <ac:chgData name="Kamilah Maynard (2014670)" userId="S::2014670@student.uwtsd.ac.uk::9b2159c4-864c-4766-a898-683837a39f41" providerId="AD" clId="Web-{C808DCAB-6CD6-DAF1-F288-BBAACEDC0313}" dt="2023-02-28T11:36:28.136" v="403" actId="14100"/>
          <ac:spMkLst>
            <pc:docMk/>
            <pc:sldMk cId="3181687126" sldId="278"/>
            <ac:spMk id="2" creationId="{CB93C544-DC42-65DD-83FE-A982C2900672}"/>
          </ac:spMkLst>
        </pc:spChg>
      </pc:sldChg>
      <pc:sldChg chg="modSp new">
        <pc:chgData name="Kamilah Maynard (2014670)" userId="S::2014670@student.uwtsd.ac.uk::9b2159c4-864c-4766-a898-683837a39f41" providerId="AD" clId="Web-{C808DCAB-6CD6-DAF1-F288-BBAACEDC0313}" dt="2023-02-28T11:30:08.545" v="385" actId="20577"/>
        <pc:sldMkLst>
          <pc:docMk/>
          <pc:sldMk cId="1556873697" sldId="279"/>
        </pc:sldMkLst>
        <pc:spChg chg="mod">
          <ac:chgData name="Kamilah Maynard (2014670)" userId="S::2014670@student.uwtsd.ac.uk::9b2159c4-864c-4766-a898-683837a39f41" providerId="AD" clId="Web-{C808DCAB-6CD6-DAF1-F288-BBAACEDC0313}" dt="2023-02-28T11:30:08.545" v="385" actId="20577"/>
          <ac:spMkLst>
            <pc:docMk/>
            <pc:sldMk cId="1556873697" sldId="279"/>
            <ac:spMk id="2" creationId="{B6651F74-CF79-BDDD-1083-050B1B58DAA7}"/>
          </ac:spMkLst>
        </pc:spChg>
      </pc:sldChg>
      <pc:sldChg chg="addSp delSp modSp new mod setBg">
        <pc:chgData name="Kamilah Maynard (2014670)" userId="S::2014670@student.uwtsd.ac.uk::9b2159c4-864c-4766-a898-683837a39f41" providerId="AD" clId="Web-{C808DCAB-6CD6-DAF1-F288-BBAACEDC0313}" dt="2023-02-28T23:39:26.434" v="817"/>
        <pc:sldMkLst>
          <pc:docMk/>
          <pc:sldMk cId="2038154255" sldId="280"/>
        </pc:sldMkLst>
        <pc:spChg chg="del mod">
          <ac:chgData name="Kamilah Maynard (2014670)" userId="S::2014670@student.uwtsd.ac.uk::9b2159c4-864c-4766-a898-683837a39f41" providerId="AD" clId="Web-{C808DCAB-6CD6-DAF1-F288-BBAACEDC0313}" dt="2023-02-28T21:32:55.787" v="586"/>
          <ac:spMkLst>
            <pc:docMk/>
            <pc:sldMk cId="2038154255" sldId="280"/>
            <ac:spMk id="2" creationId="{C5B1FF40-BA4D-421B-D4EE-F7E2F1EBE483}"/>
          </ac:spMkLst>
        </pc:spChg>
        <pc:spChg chg="del mod">
          <ac:chgData name="Kamilah Maynard (2014670)" userId="S::2014670@student.uwtsd.ac.uk::9b2159c4-864c-4766-a898-683837a39f41" providerId="AD" clId="Web-{C808DCAB-6CD6-DAF1-F288-BBAACEDC0313}" dt="2023-02-28T21:34:00.665" v="590"/>
          <ac:spMkLst>
            <pc:docMk/>
            <pc:sldMk cId="2038154255" sldId="280"/>
            <ac:spMk id="3" creationId="{A047D051-649B-6DC7-73EB-07CC8131A4BF}"/>
          </ac:spMkLst>
        </pc:spChg>
        <pc:spChg chg="add">
          <ac:chgData name="Kamilah Maynard (2014670)" userId="S::2014670@student.uwtsd.ac.uk::9b2159c4-864c-4766-a898-683837a39f41" providerId="AD" clId="Web-{C808DCAB-6CD6-DAF1-F288-BBAACEDC0313}" dt="2023-02-28T21:32:47.787" v="585"/>
          <ac:spMkLst>
            <pc:docMk/>
            <pc:sldMk cId="2038154255" sldId="280"/>
            <ac:spMk id="19" creationId="{7A18C9FB-EC4C-4DAE-8F7D-C6E5AF607958}"/>
          </ac:spMkLst>
        </pc:spChg>
        <pc:spChg chg="add">
          <ac:chgData name="Kamilah Maynard (2014670)" userId="S::2014670@student.uwtsd.ac.uk::9b2159c4-864c-4766-a898-683837a39f41" providerId="AD" clId="Web-{C808DCAB-6CD6-DAF1-F288-BBAACEDC0313}" dt="2023-02-28T21:32:47.787" v="585"/>
          <ac:spMkLst>
            <pc:docMk/>
            <pc:sldMk cId="2038154255" sldId="280"/>
            <ac:spMk id="21" creationId="{0ED8FC7E-742C-4B53-B6FF-F19F8EDA28B3}"/>
          </ac:spMkLst>
        </pc:spChg>
        <pc:graphicFrameChg chg="add del">
          <ac:chgData name="Kamilah Maynard (2014670)" userId="S::2014670@student.uwtsd.ac.uk::9b2159c4-864c-4766-a898-683837a39f41" providerId="AD" clId="Web-{C808DCAB-6CD6-DAF1-F288-BBAACEDC0313}" dt="2023-02-28T21:32:14.364" v="584"/>
          <ac:graphicFrameMkLst>
            <pc:docMk/>
            <pc:sldMk cId="2038154255" sldId="280"/>
            <ac:graphicFrameMk id="5" creationId="{D9E3549B-80A8-41BE-8112-D5536F1341B6}"/>
          </ac:graphicFrameMkLst>
        </pc:graphicFrameChg>
        <pc:graphicFrameChg chg="add mod modGraphic">
          <ac:chgData name="Kamilah Maynard (2014670)" userId="S::2014670@student.uwtsd.ac.uk::9b2159c4-864c-4766-a898-683837a39f41" providerId="AD" clId="Web-{C808DCAB-6CD6-DAF1-F288-BBAACEDC0313}" dt="2023-02-28T23:23:14.599" v="758" actId="14100"/>
          <ac:graphicFrameMkLst>
            <pc:docMk/>
            <pc:sldMk cId="2038154255" sldId="280"/>
            <ac:graphicFrameMk id="24" creationId="{EC2F1A2B-30ED-AB96-33FA-2FF6B59DBD74}"/>
          </ac:graphicFrameMkLst>
        </pc:graphicFrameChg>
        <pc:picChg chg="add mod ord">
          <ac:chgData name="Kamilah Maynard (2014670)" userId="S::2014670@student.uwtsd.ac.uk::9b2159c4-864c-4766-a898-683837a39f41" providerId="AD" clId="Web-{C808DCAB-6CD6-DAF1-F288-BBAACEDC0313}" dt="2023-02-28T23:39:14.122" v="816" actId="14100"/>
          <ac:picMkLst>
            <pc:docMk/>
            <pc:sldMk cId="2038154255" sldId="280"/>
            <ac:picMk id="14" creationId="{5041B4ED-BA1E-5134-6A75-A85395E43A2A}"/>
          </ac:picMkLst>
        </pc:picChg>
      </pc:sldChg>
      <pc:sldChg chg="modSp new del">
        <pc:chgData name="Kamilah Maynard (2014670)" userId="S::2014670@student.uwtsd.ac.uk::9b2159c4-864c-4766-a898-683837a39f41" providerId="AD" clId="Web-{C808DCAB-6CD6-DAF1-F288-BBAACEDC0313}" dt="2023-02-28T12:08:10.998" v="435"/>
        <pc:sldMkLst>
          <pc:docMk/>
          <pc:sldMk cId="3191381797" sldId="280"/>
        </pc:sldMkLst>
        <pc:spChg chg="mod">
          <ac:chgData name="Kamilah Maynard (2014670)" userId="S::2014670@student.uwtsd.ac.uk::9b2159c4-864c-4766-a898-683837a39f41" providerId="AD" clId="Web-{C808DCAB-6CD6-DAF1-F288-BBAACEDC0313}" dt="2023-02-28T12:08:04.717" v="434" actId="20577"/>
          <ac:spMkLst>
            <pc:docMk/>
            <pc:sldMk cId="3191381797" sldId="280"/>
            <ac:spMk id="2" creationId="{A3D64940-E45A-9362-4ED5-53DE0078079F}"/>
          </ac:spMkLst>
        </pc:spChg>
      </pc:sldChg>
      <pc:sldChg chg="addSp modSp new mod setBg">
        <pc:chgData name="Kamilah Maynard (2014670)" userId="S::2014670@student.uwtsd.ac.uk::9b2159c4-864c-4766-a898-683837a39f41" providerId="AD" clId="Web-{C808DCAB-6CD6-DAF1-F288-BBAACEDC0313}" dt="2023-02-28T23:41:49.141" v="849" actId="20577"/>
        <pc:sldMkLst>
          <pc:docMk/>
          <pc:sldMk cId="3851438955" sldId="281"/>
        </pc:sldMkLst>
        <pc:spChg chg="mod">
          <ac:chgData name="Kamilah Maynard (2014670)" userId="S::2014670@student.uwtsd.ac.uk::9b2159c4-864c-4766-a898-683837a39f41" providerId="AD" clId="Web-{C808DCAB-6CD6-DAF1-F288-BBAACEDC0313}" dt="2023-02-28T23:41:49.141" v="849" actId="20577"/>
          <ac:spMkLst>
            <pc:docMk/>
            <pc:sldMk cId="3851438955" sldId="281"/>
            <ac:spMk id="2" creationId="{EC91ACEF-52A0-BE6A-C3EA-93B5426FE56F}"/>
          </ac:spMkLst>
        </pc:spChg>
        <pc:spChg chg="mod">
          <ac:chgData name="Kamilah Maynard (2014670)" userId="S::2014670@student.uwtsd.ac.uk::9b2159c4-864c-4766-a898-683837a39f41" providerId="AD" clId="Web-{C808DCAB-6CD6-DAF1-F288-BBAACEDC0313}" dt="2023-02-28T22:07:42.156" v="643" actId="14100"/>
          <ac:spMkLst>
            <pc:docMk/>
            <pc:sldMk cId="3851438955" sldId="281"/>
            <ac:spMk id="3" creationId="{FA0E438F-CB73-F9FD-3102-A8E6ED5D4C0F}"/>
          </ac:spMkLst>
        </pc:spChg>
        <pc:spChg chg="add">
          <ac:chgData name="Kamilah Maynard (2014670)" userId="S::2014670@student.uwtsd.ac.uk::9b2159c4-864c-4766-a898-683837a39f41" providerId="AD" clId="Web-{C808DCAB-6CD6-DAF1-F288-BBAACEDC0313}" dt="2023-02-28T22:05:15.384" v="617"/>
          <ac:spMkLst>
            <pc:docMk/>
            <pc:sldMk cId="3851438955" sldId="281"/>
            <ac:spMk id="9" creationId="{7A18C9FB-EC4C-4DAE-8F7D-C6E5AF607958}"/>
          </ac:spMkLst>
        </pc:spChg>
        <pc:spChg chg="add">
          <ac:chgData name="Kamilah Maynard (2014670)" userId="S::2014670@student.uwtsd.ac.uk::9b2159c4-864c-4766-a898-683837a39f41" providerId="AD" clId="Web-{C808DCAB-6CD6-DAF1-F288-BBAACEDC0313}" dt="2023-02-28T22:05:15.384" v="617"/>
          <ac:spMkLst>
            <pc:docMk/>
            <pc:sldMk cId="3851438955" sldId="281"/>
            <ac:spMk id="11" creationId="{1A0F8916-44ED-4BA2-B4A8-BFF92E4B49BE}"/>
          </ac:spMkLst>
        </pc:spChg>
        <pc:picChg chg="add mod ord">
          <ac:chgData name="Kamilah Maynard (2014670)" userId="S::2014670@student.uwtsd.ac.uk::9b2159c4-864c-4766-a898-683837a39f41" providerId="AD" clId="Web-{C808DCAB-6CD6-DAF1-F288-BBAACEDC0313}" dt="2023-02-28T22:05:15.384" v="617"/>
          <ac:picMkLst>
            <pc:docMk/>
            <pc:sldMk cId="3851438955" sldId="281"/>
            <ac:picMk id="4" creationId="{6D2CC9B7-F7D0-418A-542F-18BED266A2E5}"/>
          </ac:picMkLst>
        </pc:picChg>
      </pc:sldChg>
      <pc:sldChg chg="addSp modSp new mod setBg">
        <pc:chgData name="Kamilah Maynard (2014670)" userId="S::2014670@student.uwtsd.ac.uk::9b2159c4-864c-4766-a898-683837a39f41" providerId="AD" clId="Web-{C808DCAB-6CD6-DAF1-F288-BBAACEDC0313}" dt="2023-02-28T23:42:36.564" v="853" actId="20577"/>
        <pc:sldMkLst>
          <pc:docMk/>
          <pc:sldMk cId="1540573797" sldId="282"/>
        </pc:sldMkLst>
        <pc:spChg chg="mod">
          <ac:chgData name="Kamilah Maynard (2014670)" userId="S::2014670@student.uwtsd.ac.uk::9b2159c4-864c-4766-a898-683837a39f41" providerId="AD" clId="Web-{C808DCAB-6CD6-DAF1-F288-BBAACEDC0313}" dt="2023-02-28T23:42:36.564" v="853" actId="20577"/>
          <ac:spMkLst>
            <pc:docMk/>
            <pc:sldMk cId="1540573797" sldId="282"/>
            <ac:spMk id="2" creationId="{83D14311-29FE-B6D0-2448-AD25B048169D}"/>
          </ac:spMkLst>
        </pc:spChg>
        <pc:spChg chg="mod">
          <ac:chgData name="Kamilah Maynard (2014670)" userId="S::2014670@student.uwtsd.ac.uk::9b2159c4-864c-4766-a898-683837a39f41" providerId="AD" clId="Web-{C808DCAB-6CD6-DAF1-F288-BBAACEDC0313}" dt="2023-02-28T22:12:40.574" v="685" actId="14100"/>
          <ac:spMkLst>
            <pc:docMk/>
            <pc:sldMk cId="1540573797" sldId="282"/>
            <ac:spMk id="3" creationId="{C4A332FA-026A-DEA7-08DB-4F6B5175A58C}"/>
          </ac:spMkLst>
        </pc:spChg>
        <pc:spChg chg="add">
          <ac:chgData name="Kamilah Maynard (2014670)" userId="S::2014670@student.uwtsd.ac.uk::9b2159c4-864c-4766-a898-683837a39f41" providerId="AD" clId="Web-{C808DCAB-6CD6-DAF1-F288-BBAACEDC0313}" dt="2023-02-28T22:09:32.660" v="646"/>
          <ac:spMkLst>
            <pc:docMk/>
            <pc:sldMk cId="1540573797" sldId="282"/>
            <ac:spMk id="9" creationId="{7A18C9FB-EC4C-4DAE-8F7D-C6E5AF607958}"/>
          </ac:spMkLst>
        </pc:spChg>
        <pc:spChg chg="add">
          <ac:chgData name="Kamilah Maynard (2014670)" userId="S::2014670@student.uwtsd.ac.uk::9b2159c4-864c-4766-a898-683837a39f41" providerId="AD" clId="Web-{C808DCAB-6CD6-DAF1-F288-BBAACEDC0313}" dt="2023-02-28T22:09:32.660" v="646"/>
          <ac:spMkLst>
            <pc:docMk/>
            <pc:sldMk cId="1540573797" sldId="282"/>
            <ac:spMk id="11" creationId="{B47A9921-6509-49C2-BEBF-924F28066091}"/>
          </ac:spMkLst>
        </pc:spChg>
        <pc:picChg chg="add mod">
          <ac:chgData name="Kamilah Maynard (2014670)" userId="S::2014670@student.uwtsd.ac.uk::9b2159c4-864c-4766-a898-683837a39f41" providerId="AD" clId="Web-{C808DCAB-6CD6-DAF1-F288-BBAACEDC0313}" dt="2023-02-28T22:09:32.660" v="646"/>
          <ac:picMkLst>
            <pc:docMk/>
            <pc:sldMk cId="1540573797" sldId="282"/>
            <ac:picMk id="4" creationId="{574EE3A7-57BC-FA19-F718-C686F7E39108}"/>
          </ac:picMkLst>
        </pc:picChg>
      </pc:sldChg>
    </pc:docChg>
  </pc:docChgLst>
  <pc:docChgLst>
    <pc:chgData name="Kamilah Maynard (2014670)" userId="S::2014670@student.uwtsd.ac.uk::9b2159c4-864c-4766-a898-683837a39f41" providerId="AD" clId="Web-{1732553E-C216-245F-1A2F-5D83687C614E}"/>
    <pc:docChg chg="addSld modSld">
      <pc:chgData name="Kamilah Maynard (2014670)" userId="S::2014670@student.uwtsd.ac.uk::9b2159c4-864c-4766-a898-683837a39f41" providerId="AD" clId="Web-{1732553E-C216-245F-1A2F-5D83687C614E}" dt="2023-02-07T12:52:54.704" v="14" actId="20577"/>
      <pc:docMkLst>
        <pc:docMk/>
      </pc:docMkLst>
      <pc:sldChg chg="modSp new mod setBg">
        <pc:chgData name="Kamilah Maynard (2014670)" userId="S::2014670@student.uwtsd.ac.uk::9b2159c4-864c-4766-a898-683837a39f41" providerId="AD" clId="Web-{1732553E-C216-245F-1A2F-5D83687C614E}" dt="2023-02-07T12:52:32.703" v="8" actId="20577"/>
        <pc:sldMkLst>
          <pc:docMk/>
          <pc:sldMk cId="3646281034" sldId="273"/>
        </pc:sldMkLst>
        <pc:spChg chg="mod">
          <ac:chgData name="Kamilah Maynard (2014670)" userId="S::2014670@student.uwtsd.ac.uk::9b2159c4-864c-4766-a898-683837a39f41" providerId="AD" clId="Web-{1732553E-C216-245F-1A2F-5D83687C614E}" dt="2023-02-07T12:52:32.703" v="8" actId="20577"/>
          <ac:spMkLst>
            <pc:docMk/>
            <pc:sldMk cId="3646281034" sldId="273"/>
            <ac:spMk id="2" creationId="{8242027A-EEFE-704B-5E18-EF233FA19025}"/>
          </ac:spMkLst>
        </pc:spChg>
      </pc:sldChg>
      <pc:sldChg chg="modSp new mod setBg">
        <pc:chgData name="Kamilah Maynard (2014670)" userId="S::2014670@student.uwtsd.ac.uk::9b2159c4-864c-4766-a898-683837a39f41" providerId="AD" clId="Web-{1732553E-C216-245F-1A2F-5D83687C614E}" dt="2023-02-07T12:52:54.704" v="14" actId="20577"/>
        <pc:sldMkLst>
          <pc:docMk/>
          <pc:sldMk cId="522413147" sldId="274"/>
        </pc:sldMkLst>
        <pc:spChg chg="mod">
          <ac:chgData name="Kamilah Maynard (2014670)" userId="S::2014670@student.uwtsd.ac.uk::9b2159c4-864c-4766-a898-683837a39f41" providerId="AD" clId="Web-{1732553E-C216-245F-1A2F-5D83687C614E}" dt="2023-02-07T12:52:54.704" v="14" actId="20577"/>
          <ac:spMkLst>
            <pc:docMk/>
            <pc:sldMk cId="522413147" sldId="274"/>
            <ac:spMk id="2" creationId="{D15E069B-0A02-903C-69EF-DCD9BEA80F1D}"/>
          </ac:spMkLst>
        </pc:spChg>
      </pc:sldChg>
    </pc:docChg>
  </pc:docChgLst>
  <pc:docChgLst>
    <pc:chgData name="Kamilah Maynard (2014670)" userId="S::2014670@student.uwtsd.ac.uk::9b2159c4-864c-4766-a898-683837a39f41" providerId="AD" clId="Web-{1109ED01-417D-22AA-B172-E2C59BB33727}"/>
    <pc:docChg chg="delSld modSld">
      <pc:chgData name="Kamilah Maynard (2014670)" userId="S::2014670@student.uwtsd.ac.uk::9b2159c4-864c-4766-a898-683837a39f41" providerId="AD" clId="Web-{1109ED01-417D-22AA-B172-E2C59BB33727}" dt="2023-03-03T10:45:23.182" v="1056" actId="14100"/>
      <pc:docMkLst>
        <pc:docMk/>
      </pc:docMkLst>
      <pc:sldChg chg="modSp">
        <pc:chgData name="Kamilah Maynard (2014670)" userId="S::2014670@student.uwtsd.ac.uk::9b2159c4-864c-4766-a898-683837a39f41" providerId="AD" clId="Web-{1109ED01-417D-22AA-B172-E2C59BB33727}" dt="2023-03-03T10:15:29.538" v="909" actId="20577"/>
        <pc:sldMkLst>
          <pc:docMk/>
          <pc:sldMk cId="3178410683" sldId="259"/>
        </pc:sldMkLst>
        <pc:spChg chg="mod">
          <ac:chgData name="Kamilah Maynard (2014670)" userId="S::2014670@student.uwtsd.ac.uk::9b2159c4-864c-4766-a898-683837a39f41" providerId="AD" clId="Web-{1109ED01-417D-22AA-B172-E2C59BB33727}" dt="2023-03-03T10:15:29.538" v="909" actId="20577"/>
          <ac:spMkLst>
            <pc:docMk/>
            <pc:sldMk cId="3178410683" sldId="259"/>
            <ac:spMk id="3" creationId="{428EE2C1-CE24-E230-A712-4DDDC851D0C7}"/>
          </ac:spMkLst>
        </pc:spChg>
      </pc:sldChg>
      <pc:sldChg chg="modSp">
        <pc:chgData name="Kamilah Maynard (2014670)" userId="S::2014670@student.uwtsd.ac.uk::9b2159c4-864c-4766-a898-683837a39f41" providerId="AD" clId="Web-{1109ED01-417D-22AA-B172-E2C59BB33727}" dt="2023-03-03T10:25:35.164" v="976" actId="20577"/>
        <pc:sldMkLst>
          <pc:docMk/>
          <pc:sldMk cId="1044602342" sldId="260"/>
        </pc:sldMkLst>
        <pc:spChg chg="mod">
          <ac:chgData name="Kamilah Maynard (2014670)" userId="S::2014670@student.uwtsd.ac.uk::9b2159c4-864c-4766-a898-683837a39f41" providerId="AD" clId="Web-{1109ED01-417D-22AA-B172-E2C59BB33727}" dt="2023-03-03T10:25:35.164" v="976" actId="20577"/>
          <ac:spMkLst>
            <pc:docMk/>
            <pc:sldMk cId="1044602342" sldId="260"/>
            <ac:spMk id="3" creationId="{39889925-CFD2-1274-6BB4-BB4A6F6D9C7F}"/>
          </ac:spMkLst>
        </pc:spChg>
      </pc:sldChg>
      <pc:sldChg chg="addSp delSp modSp">
        <pc:chgData name="Kamilah Maynard (2014670)" userId="S::2014670@student.uwtsd.ac.uk::9b2159c4-864c-4766-a898-683837a39f41" providerId="AD" clId="Web-{1109ED01-417D-22AA-B172-E2C59BB33727}" dt="2023-03-03T10:31:33.065" v="984" actId="20577"/>
        <pc:sldMkLst>
          <pc:docMk/>
          <pc:sldMk cId="3545705587" sldId="262"/>
        </pc:sldMkLst>
        <pc:spChg chg="mod">
          <ac:chgData name="Kamilah Maynard (2014670)" userId="S::2014670@student.uwtsd.ac.uk::9b2159c4-864c-4766-a898-683837a39f41" providerId="AD" clId="Web-{1109ED01-417D-22AA-B172-E2C59BB33727}" dt="2023-03-03T00:56:58.591" v="629" actId="20577"/>
          <ac:spMkLst>
            <pc:docMk/>
            <pc:sldMk cId="3545705587" sldId="262"/>
            <ac:spMk id="3" creationId="{4AFF4C13-20BB-8348-99DE-4CFAE6FA352A}"/>
          </ac:spMkLst>
        </pc:spChg>
        <pc:spChg chg="mod">
          <ac:chgData name="Kamilah Maynard (2014670)" userId="S::2014670@student.uwtsd.ac.uk::9b2159c4-864c-4766-a898-683837a39f41" providerId="AD" clId="Web-{1109ED01-417D-22AA-B172-E2C59BB33727}" dt="2023-03-03T10:31:33.065" v="984" actId="20577"/>
          <ac:spMkLst>
            <pc:docMk/>
            <pc:sldMk cId="3545705587" sldId="262"/>
            <ac:spMk id="5" creationId="{51611D3C-89B5-5057-DD6C-6C3F916CCD22}"/>
          </ac:spMkLst>
        </pc:spChg>
        <pc:picChg chg="del">
          <ac:chgData name="Kamilah Maynard (2014670)" userId="S::2014670@student.uwtsd.ac.uk::9b2159c4-864c-4766-a898-683837a39f41" providerId="AD" clId="Web-{1109ED01-417D-22AA-B172-E2C59BB33727}" dt="2023-03-02T21:04:29.962" v="198"/>
          <ac:picMkLst>
            <pc:docMk/>
            <pc:sldMk cId="3545705587" sldId="262"/>
            <ac:picMk id="4" creationId="{A046B88A-3C68-F11A-EBC8-99E13C5647CB}"/>
          </ac:picMkLst>
        </pc:picChg>
        <pc:picChg chg="add mod">
          <ac:chgData name="Kamilah Maynard (2014670)" userId="S::2014670@student.uwtsd.ac.uk::9b2159c4-864c-4766-a898-683837a39f41" providerId="AD" clId="Web-{1109ED01-417D-22AA-B172-E2C59BB33727}" dt="2023-03-02T21:05:12.981" v="205" actId="1076"/>
          <ac:picMkLst>
            <pc:docMk/>
            <pc:sldMk cId="3545705587" sldId="262"/>
            <ac:picMk id="6" creationId="{2E8B1837-943B-D481-E44D-1038FAD53549}"/>
          </ac:picMkLst>
        </pc:picChg>
      </pc:sldChg>
      <pc:sldChg chg="modSp">
        <pc:chgData name="Kamilah Maynard (2014670)" userId="S::2014670@student.uwtsd.ac.uk::9b2159c4-864c-4766-a898-683837a39f41" providerId="AD" clId="Web-{1109ED01-417D-22AA-B172-E2C59BB33727}" dt="2023-03-03T10:45:23.182" v="1056" actId="14100"/>
        <pc:sldMkLst>
          <pc:docMk/>
          <pc:sldMk cId="4273759210" sldId="264"/>
        </pc:sldMkLst>
        <pc:spChg chg="mod">
          <ac:chgData name="Kamilah Maynard (2014670)" userId="S::2014670@student.uwtsd.ac.uk::9b2159c4-864c-4766-a898-683837a39f41" providerId="AD" clId="Web-{1109ED01-417D-22AA-B172-E2C59BB33727}" dt="2023-03-03T10:45:23.182" v="1056" actId="14100"/>
          <ac:spMkLst>
            <pc:docMk/>
            <pc:sldMk cId="4273759210" sldId="264"/>
            <ac:spMk id="2" creationId="{7220BE90-35A1-F95A-B10E-F7AA049D7CDD}"/>
          </ac:spMkLst>
        </pc:spChg>
        <pc:spChg chg="mod">
          <ac:chgData name="Kamilah Maynard (2014670)" userId="S::2014670@student.uwtsd.ac.uk::9b2159c4-864c-4766-a898-683837a39f41" providerId="AD" clId="Web-{1109ED01-417D-22AA-B172-E2C59BB33727}" dt="2023-03-03T10:45:14.182" v="1054" actId="14100"/>
          <ac:spMkLst>
            <pc:docMk/>
            <pc:sldMk cId="4273759210" sldId="264"/>
            <ac:spMk id="3" creationId="{935F9D3B-FD5B-61F4-585D-0CCE4D1D63A2}"/>
          </ac:spMkLst>
        </pc:spChg>
      </pc:sldChg>
      <pc:sldChg chg="addSp delSp modSp">
        <pc:chgData name="Kamilah Maynard (2014670)" userId="S::2014670@student.uwtsd.ac.uk::9b2159c4-864c-4766-a898-683837a39f41" providerId="AD" clId="Web-{1109ED01-417D-22AA-B172-E2C59BB33727}" dt="2023-03-03T10:44:22.571" v="1050" actId="1076"/>
        <pc:sldMkLst>
          <pc:docMk/>
          <pc:sldMk cId="53373243" sldId="266"/>
        </pc:sldMkLst>
        <pc:spChg chg="mod">
          <ac:chgData name="Kamilah Maynard (2014670)" userId="S::2014670@student.uwtsd.ac.uk::9b2159c4-864c-4766-a898-683837a39f41" providerId="AD" clId="Web-{1109ED01-417D-22AA-B172-E2C59BB33727}" dt="2023-03-03T01:34:37.641" v="772" actId="14100"/>
          <ac:spMkLst>
            <pc:docMk/>
            <pc:sldMk cId="53373243" sldId="266"/>
            <ac:spMk id="2" creationId="{5ADC3A21-5343-7085-C648-9BE1D6B7868F}"/>
          </ac:spMkLst>
        </pc:spChg>
        <pc:spChg chg="mod">
          <ac:chgData name="Kamilah Maynard (2014670)" userId="S::2014670@student.uwtsd.ac.uk::9b2159c4-864c-4766-a898-683837a39f41" providerId="AD" clId="Web-{1109ED01-417D-22AA-B172-E2C59BB33727}" dt="2023-03-03T10:16:40.946" v="921" actId="20577"/>
          <ac:spMkLst>
            <pc:docMk/>
            <pc:sldMk cId="53373243" sldId="266"/>
            <ac:spMk id="3" creationId="{B838BA28-8558-61D9-E0A0-070390C6EE0C}"/>
          </ac:spMkLst>
        </pc:spChg>
        <pc:spChg chg="del mod">
          <ac:chgData name="Kamilah Maynard (2014670)" userId="S::2014670@student.uwtsd.ac.uk::9b2159c4-864c-4766-a898-683837a39f41" providerId="AD" clId="Web-{1109ED01-417D-22AA-B172-E2C59BB33727}" dt="2023-03-02T23:51:38.282" v="572"/>
          <ac:spMkLst>
            <pc:docMk/>
            <pc:sldMk cId="53373243" sldId="266"/>
            <ac:spMk id="5" creationId="{AD0B6036-67C6-9D90-3A66-9436769EE3EB}"/>
          </ac:spMkLst>
        </pc:spChg>
        <pc:spChg chg="add mod">
          <ac:chgData name="Kamilah Maynard (2014670)" userId="S::2014670@student.uwtsd.ac.uk::9b2159c4-864c-4766-a898-683837a39f41" providerId="AD" clId="Web-{1109ED01-417D-22AA-B172-E2C59BB33727}" dt="2023-03-03T01:35:08.690" v="783" actId="14100"/>
          <ac:spMkLst>
            <pc:docMk/>
            <pc:sldMk cId="53373243" sldId="266"/>
            <ac:spMk id="5" creationId="{FCE3357F-4980-993D-4E54-ACCA87D2212A}"/>
          </ac:spMkLst>
        </pc:spChg>
        <pc:spChg chg="mod">
          <ac:chgData name="Kamilah Maynard (2014670)" userId="S::2014670@student.uwtsd.ac.uk::9b2159c4-864c-4766-a898-683837a39f41" providerId="AD" clId="Web-{1109ED01-417D-22AA-B172-E2C59BB33727}" dt="2023-03-03T10:44:22.571" v="1050" actId="1076"/>
          <ac:spMkLst>
            <pc:docMk/>
            <pc:sldMk cId="53373243" sldId="266"/>
            <ac:spMk id="6" creationId="{538343D6-7565-914E-5873-EA99FC29994D}"/>
          </ac:spMkLst>
        </pc:spChg>
        <pc:picChg chg="mod">
          <ac:chgData name="Kamilah Maynard (2014670)" userId="S::2014670@student.uwtsd.ac.uk::9b2159c4-864c-4766-a898-683837a39f41" providerId="AD" clId="Web-{1109ED01-417D-22AA-B172-E2C59BB33727}" dt="2023-03-03T00:51:03.787" v="576" actId="14100"/>
          <ac:picMkLst>
            <pc:docMk/>
            <pc:sldMk cId="53373243" sldId="266"/>
            <ac:picMk id="4" creationId="{0CDE7EC7-9B9D-54FC-EC87-93E08D4C8578}"/>
          </ac:picMkLst>
        </pc:picChg>
      </pc:sldChg>
      <pc:sldChg chg="modSp">
        <pc:chgData name="Kamilah Maynard (2014670)" userId="S::2014670@student.uwtsd.ac.uk::9b2159c4-864c-4766-a898-683837a39f41" providerId="AD" clId="Web-{1109ED01-417D-22AA-B172-E2C59BB33727}" dt="2023-03-02T23:41:21.035" v="493" actId="20577"/>
        <pc:sldMkLst>
          <pc:docMk/>
          <pc:sldMk cId="3595359175" sldId="267"/>
        </pc:sldMkLst>
        <pc:spChg chg="mod">
          <ac:chgData name="Kamilah Maynard (2014670)" userId="S::2014670@student.uwtsd.ac.uk::9b2159c4-864c-4766-a898-683837a39f41" providerId="AD" clId="Web-{1109ED01-417D-22AA-B172-E2C59BB33727}" dt="2023-03-02T23:41:21.035" v="493" actId="20577"/>
          <ac:spMkLst>
            <pc:docMk/>
            <pc:sldMk cId="3595359175" sldId="267"/>
            <ac:spMk id="3" creationId="{7D22074D-9719-9B2F-90CA-18CE11F018F7}"/>
          </ac:spMkLst>
        </pc:spChg>
      </pc:sldChg>
      <pc:sldChg chg="modSp">
        <pc:chgData name="Kamilah Maynard (2014670)" userId="S::2014670@student.uwtsd.ac.uk::9b2159c4-864c-4766-a898-683837a39f41" providerId="AD" clId="Web-{1109ED01-417D-22AA-B172-E2C59BB33727}" dt="2023-03-03T10:17:43.432" v="941" actId="20577"/>
        <pc:sldMkLst>
          <pc:docMk/>
          <pc:sldMk cId="3262448916" sldId="269"/>
        </pc:sldMkLst>
        <pc:graphicFrameChg chg="modGraphic">
          <ac:chgData name="Kamilah Maynard (2014670)" userId="S::2014670@student.uwtsd.ac.uk::9b2159c4-864c-4766-a898-683837a39f41" providerId="AD" clId="Web-{1109ED01-417D-22AA-B172-E2C59BB33727}" dt="2023-03-03T10:17:43.432" v="941" actId="20577"/>
          <ac:graphicFrameMkLst>
            <pc:docMk/>
            <pc:sldMk cId="3262448916" sldId="269"/>
            <ac:graphicFrameMk id="4" creationId="{6176AA1B-E747-69C1-B745-854014D139E8}"/>
          </ac:graphicFrameMkLst>
        </pc:graphicFrameChg>
      </pc:sldChg>
      <pc:sldChg chg="modSp">
        <pc:chgData name="Kamilah Maynard (2014670)" userId="S::2014670@student.uwtsd.ac.uk::9b2159c4-864c-4766-a898-683837a39f41" providerId="AD" clId="Web-{1109ED01-417D-22AA-B172-E2C59BB33727}" dt="2023-03-03T01:39:33.292" v="822" actId="20577"/>
        <pc:sldMkLst>
          <pc:docMk/>
          <pc:sldMk cId="3144981517" sldId="271"/>
        </pc:sldMkLst>
        <pc:graphicFrameChg chg="modGraphic">
          <ac:chgData name="Kamilah Maynard (2014670)" userId="S::2014670@student.uwtsd.ac.uk::9b2159c4-864c-4766-a898-683837a39f41" providerId="AD" clId="Web-{1109ED01-417D-22AA-B172-E2C59BB33727}" dt="2023-03-03T01:39:33.292" v="822" actId="20577"/>
          <ac:graphicFrameMkLst>
            <pc:docMk/>
            <pc:sldMk cId="3144981517" sldId="271"/>
            <ac:graphicFrameMk id="7" creationId="{F8A8778F-4686-6318-9BF6-2C09A8FBF3FE}"/>
          </ac:graphicFrameMkLst>
        </pc:graphicFrameChg>
      </pc:sldChg>
      <pc:sldChg chg="modSp">
        <pc:chgData name="Kamilah Maynard (2014670)" userId="S::2014670@student.uwtsd.ac.uk::9b2159c4-864c-4766-a898-683837a39f41" providerId="AD" clId="Web-{1109ED01-417D-22AA-B172-E2C59BB33727}" dt="2023-03-03T00:54:26.283" v="614" actId="14100"/>
        <pc:sldMkLst>
          <pc:docMk/>
          <pc:sldMk cId="2990672841" sldId="272"/>
        </pc:sldMkLst>
        <pc:spChg chg="mod">
          <ac:chgData name="Kamilah Maynard (2014670)" userId="S::2014670@student.uwtsd.ac.uk::9b2159c4-864c-4766-a898-683837a39f41" providerId="AD" clId="Web-{1109ED01-417D-22AA-B172-E2C59BB33727}" dt="2023-03-03T00:54:26.283" v="614" actId="14100"/>
          <ac:spMkLst>
            <pc:docMk/>
            <pc:sldMk cId="2990672841" sldId="272"/>
            <ac:spMk id="3" creationId="{D0325F64-7675-CBDF-F051-99B4296F097C}"/>
          </ac:spMkLst>
        </pc:spChg>
      </pc:sldChg>
      <pc:sldChg chg="modSp">
        <pc:chgData name="Kamilah Maynard (2014670)" userId="S::2014670@student.uwtsd.ac.uk::9b2159c4-864c-4766-a898-683837a39f41" providerId="AD" clId="Web-{1109ED01-417D-22AA-B172-E2C59BB33727}" dt="2023-03-03T10:44:00.680" v="1049" actId="14100"/>
        <pc:sldMkLst>
          <pc:docMk/>
          <pc:sldMk cId="522413147" sldId="274"/>
        </pc:sldMkLst>
        <pc:spChg chg="mod">
          <ac:chgData name="Kamilah Maynard (2014670)" userId="S::2014670@student.uwtsd.ac.uk::9b2159c4-864c-4766-a898-683837a39f41" providerId="AD" clId="Web-{1109ED01-417D-22AA-B172-E2C59BB33727}" dt="2023-03-03T10:43:57.023" v="1048" actId="14100"/>
          <ac:spMkLst>
            <pc:docMk/>
            <pc:sldMk cId="522413147" sldId="274"/>
            <ac:spMk id="2" creationId="{D15E069B-0A02-903C-69EF-DCD9BEA80F1D}"/>
          </ac:spMkLst>
        </pc:spChg>
        <pc:spChg chg="mod">
          <ac:chgData name="Kamilah Maynard (2014670)" userId="S::2014670@student.uwtsd.ac.uk::9b2159c4-864c-4766-a898-683837a39f41" providerId="AD" clId="Web-{1109ED01-417D-22AA-B172-E2C59BB33727}" dt="2023-03-03T10:44:00.680" v="1049" actId="14100"/>
          <ac:spMkLst>
            <pc:docMk/>
            <pc:sldMk cId="522413147" sldId="274"/>
            <ac:spMk id="3" creationId="{89BF5E94-123D-BB39-D608-1F88C8065CA8}"/>
          </ac:spMkLst>
        </pc:spChg>
      </pc:sldChg>
      <pc:sldChg chg="modSp">
        <pc:chgData name="Kamilah Maynard (2014670)" userId="S::2014670@student.uwtsd.ac.uk::9b2159c4-864c-4766-a898-683837a39f41" providerId="AD" clId="Web-{1109ED01-417D-22AA-B172-E2C59BB33727}" dt="2023-03-03T10:21:02.813" v="956" actId="14100"/>
        <pc:sldMkLst>
          <pc:docMk/>
          <pc:sldMk cId="1794377340" sldId="276"/>
        </pc:sldMkLst>
        <pc:spChg chg="mod">
          <ac:chgData name="Kamilah Maynard (2014670)" userId="S::2014670@student.uwtsd.ac.uk::9b2159c4-864c-4766-a898-683837a39f41" providerId="AD" clId="Web-{1109ED01-417D-22AA-B172-E2C59BB33727}" dt="2023-03-03T10:21:02.813" v="956" actId="14100"/>
          <ac:spMkLst>
            <pc:docMk/>
            <pc:sldMk cId="1794377340" sldId="276"/>
            <ac:spMk id="3" creationId="{F80AA526-0320-B907-7CBC-3149E9B4D0A7}"/>
          </ac:spMkLst>
        </pc:spChg>
        <pc:spChg chg="mod">
          <ac:chgData name="Kamilah Maynard (2014670)" userId="S::2014670@student.uwtsd.ac.uk::9b2159c4-864c-4766-a898-683837a39f41" providerId="AD" clId="Web-{1109ED01-417D-22AA-B172-E2C59BB33727}" dt="2023-03-03T01:38:29.725" v="817" actId="20577"/>
          <ac:spMkLst>
            <pc:docMk/>
            <pc:sldMk cId="1794377340" sldId="276"/>
            <ac:spMk id="4" creationId="{3D0AFADB-73B1-CBC2-C7C4-6B1D0674EE62}"/>
          </ac:spMkLst>
        </pc:spChg>
      </pc:sldChg>
      <pc:sldChg chg="modSp">
        <pc:chgData name="Kamilah Maynard (2014670)" userId="S::2014670@student.uwtsd.ac.uk::9b2159c4-864c-4766-a898-683837a39f41" providerId="AD" clId="Web-{1109ED01-417D-22AA-B172-E2C59BB33727}" dt="2023-03-03T10:41:46.020" v="1034" actId="14100"/>
        <pc:sldMkLst>
          <pc:docMk/>
          <pc:sldMk cId="2495862007" sldId="277"/>
        </pc:sldMkLst>
        <pc:spChg chg="mod">
          <ac:chgData name="Kamilah Maynard (2014670)" userId="S::2014670@student.uwtsd.ac.uk::9b2159c4-864c-4766-a898-683837a39f41" providerId="AD" clId="Web-{1109ED01-417D-22AA-B172-E2C59BB33727}" dt="2023-03-03T10:41:42.598" v="1033" actId="14100"/>
          <ac:spMkLst>
            <pc:docMk/>
            <pc:sldMk cId="2495862007" sldId="277"/>
            <ac:spMk id="2" creationId="{ADC3C4E8-0804-34E4-B0DE-368CA10A5489}"/>
          </ac:spMkLst>
        </pc:spChg>
        <pc:spChg chg="mod">
          <ac:chgData name="Kamilah Maynard (2014670)" userId="S::2014670@student.uwtsd.ac.uk::9b2159c4-864c-4766-a898-683837a39f41" providerId="AD" clId="Web-{1109ED01-417D-22AA-B172-E2C59BB33727}" dt="2023-03-03T10:41:46.020" v="1034" actId="14100"/>
          <ac:spMkLst>
            <pc:docMk/>
            <pc:sldMk cId="2495862007" sldId="277"/>
            <ac:spMk id="3" creationId="{A6D7FADA-099D-C6AE-6D71-F49C316BA930}"/>
          </ac:spMkLst>
        </pc:spChg>
      </pc:sldChg>
      <pc:sldChg chg="modSp">
        <pc:chgData name="Kamilah Maynard (2014670)" userId="S::2014670@student.uwtsd.ac.uk::9b2159c4-864c-4766-a898-683837a39f41" providerId="AD" clId="Web-{1109ED01-417D-22AA-B172-E2C59BB33727}" dt="2023-03-03T10:22:44.659" v="967" actId="20577"/>
        <pc:sldMkLst>
          <pc:docMk/>
          <pc:sldMk cId="1556873697" sldId="279"/>
        </pc:sldMkLst>
        <pc:spChg chg="mod">
          <ac:chgData name="Kamilah Maynard (2014670)" userId="S::2014670@student.uwtsd.ac.uk::9b2159c4-864c-4766-a898-683837a39f41" providerId="AD" clId="Web-{1109ED01-417D-22AA-B172-E2C59BB33727}" dt="2023-03-03T10:22:44.659" v="967" actId="20577"/>
          <ac:spMkLst>
            <pc:docMk/>
            <pc:sldMk cId="1556873697" sldId="279"/>
            <ac:spMk id="3" creationId="{7BF7126A-CAA4-6156-6CC5-D504D9DA5935}"/>
          </ac:spMkLst>
        </pc:spChg>
      </pc:sldChg>
      <pc:sldChg chg="modSp">
        <pc:chgData name="Kamilah Maynard (2014670)" userId="S::2014670@student.uwtsd.ac.uk::9b2159c4-864c-4766-a898-683837a39f41" providerId="AD" clId="Web-{1109ED01-417D-22AA-B172-E2C59BB33727}" dt="2023-03-03T01:39:56.622" v="829" actId="20577"/>
        <pc:sldMkLst>
          <pc:docMk/>
          <pc:sldMk cId="2038154255" sldId="280"/>
        </pc:sldMkLst>
        <pc:graphicFrameChg chg="modGraphic">
          <ac:chgData name="Kamilah Maynard (2014670)" userId="S::2014670@student.uwtsd.ac.uk::9b2159c4-864c-4766-a898-683837a39f41" providerId="AD" clId="Web-{1109ED01-417D-22AA-B172-E2C59BB33727}" dt="2023-03-03T01:39:56.622" v="829" actId="20577"/>
          <ac:graphicFrameMkLst>
            <pc:docMk/>
            <pc:sldMk cId="2038154255" sldId="280"/>
            <ac:graphicFrameMk id="24" creationId="{EC2F1A2B-30ED-AB96-33FA-2FF6B59DBD74}"/>
          </ac:graphicFrameMkLst>
        </pc:graphicFrameChg>
      </pc:sldChg>
      <pc:sldChg chg="modSp">
        <pc:chgData name="Kamilah Maynard (2014670)" userId="S::2014670@student.uwtsd.ac.uk::9b2159c4-864c-4766-a898-683837a39f41" providerId="AD" clId="Web-{1109ED01-417D-22AA-B172-E2C59BB33727}" dt="2023-03-02T22:20:50.791" v="394" actId="20577"/>
        <pc:sldMkLst>
          <pc:docMk/>
          <pc:sldMk cId="3851438955" sldId="281"/>
        </pc:sldMkLst>
        <pc:spChg chg="mod">
          <ac:chgData name="Kamilah Maynard (2014670)" userId="S::2014670@student.uwtsd.ac.uk::9b2159c4-864c-4766-a898-683837a39f41" providerId="AD" clId="Web-{1109ED01-417D-22AA-B172-E2C59BB33727}" dt="2023-03-02T22:20:50.791" v="394" actId="20577"/>
          <ac:spMkLst>
            <pc:docMk/>
            <pc:sldMk cId="3851438955" sldId="281"/>
            <ac:spMk id="3" creationId="{FA0E438F-CB73-F9FD-3102-A8E6ED5D4C0F}"/>
          </ac:spMkLst>
        </pc:spChg>
      </pc:sldChg>
      <pc:sldChg chg="modSp">
        <pc:chgData name="Kamilah Maynard (2014670)" userId="S::2014670@student.uwtsd.ac.uk::9b2159c4-864c-4766-a898-683837a39f41" providerId="AD" clId="Web-{1109ED01-417D-22AA-B172-E2C59BB33727}" dt="2023-03-03T01:04:35.951" v="644" actId="20577"/>
        <pc:sldMkLst>
          <pc:docMk/>
          <pc:sldMk cId="1540573797" sldId="282"/>
        </pc:sldMkLst>
        <pc:spChg chg="mod">
          <ac:chgData name="Kamilah Maynard (2014670)" userId="S::2014670@student.uwtsd.ac.uk::9b2159c4-864c-4766-a898-683837a39f41" providerId="AD" clId="Web-{1109ED01-417D-22AA-B172-E2C59BB33727}" dt="2023-03-03T01:04:35.951" v="644" actId="20577"/>
          <ac:spMkLst>
            <pc:docMk/>
            <pc:sldMk cId="1540573797" sldId="282"/>
            <ac:spMk id="3" creationId="{C4A332FA-026A-DEA7-08DB-4F6B5175A58C}"/>
          </ac:spMkLst>
        </pc:spChg>
        <pc:spChg chg="mod">
          <ac:chgData name="Kamilah Maynard (2014670)" userId="S::2014670@student.uwtsd.ac.uk::9b2159c4-864c-4766-a898-683837a39f41" providerId="AD" clId="Web-{1109ED01-417D-22AA-B172-E2C59BB33727}" dt="2023-03-02T21:59:30.203" v="345" actId="1076"/>
          <ac:spMkLst>
            <pc:docMk/>
            <pc:sldMk cId="1540573797" sldId="282"/>
            <ac:spMk id="5" creationId="{6E2BB836-7D08-B905-C6C6-472D2EB96351}"/>
          </ac:spMkLst>
        </pc:spChg>
      </pc:sldChg>
      <pc:sldChg chg="modSp">
        <pc:chgData name="Kamilah Maynard (2014670)" userId="S::2014670@student.uwtsd.ac.uk::9b2159c4-864c-4766-a898-683837a39f41" providerId="AD" clId="Web-{1109ED01-417D-22AA-B172-E2C59BB33727}" dt="2023-03-03T10:17:12.822" v="928" actId="14100"/>
        <pc:sldMkLst>
          <pc:docMk/>
          <pc:sldMk cId="1120756975" sldId="283"/>
        </pc:sldMkLst>
        <pc:spChg chg="mod">
          <ac:chgData name="Kamilah Maynard (2014670)" userId="S::2014670@student.uwtsd.ac.uk::9b2159c4-864c-4766-a898-683837a39f41" providerId="AD" clId="Web-{1109ED01-417D-22AA-B172-E2C59BB33727}" dt="2023-03-03T10:17:12.822" v="928" actId="14100"/>
          <ac:spMkLst>
            <pc:docMk/>
            <pc:sldMk cId="1120756975" sldId="283"/>
            <ac:spMk id="2" creationId="{FB17A6AA-4AC0-C834-1AA9-6136C49319A5}"/>
          </ac:spMkLst>
        </pc:spChg>
        <pc:spChg chg="mod">
          <ac:chgData name="Kamilah Maynard (2014670)" userId="S::2014670@student.uwtsd.ac.uk::9b2159c4-864c-4766-a898-683837a39f41" providerId="AD" clId="Web-{1109ED01-417D-22AA-B172-E2C59BB33727}" dt="2023-03-03T10:16:59.275" v="924" actId="14100"/>
          <ac:spMkLst>
            <pc:docMk/>
            <pc:sldMk cId="1120756975" sldId="283"/>
            <ac:spMk id="5" creationId="{3634E561-8FDC-53FB-4B9D-DCBC01F09CDB}"/>
          </ac:spMkLst>
        </pc:spChg>
        <pc:picChg chg="mod">
          <ac:chgData name="Kamilah Maynard (2014670)" userId="S::2014670@student.uwtsd.ac.uk::9b2159c4-864c-4766-a898-683837a39f41" providerId="AD" clId="Web-{1109ED01-417D-22AA-B172-E2C59BB33727}" dt="2023-03-03T10:16:51.618" v="922" actId="14100"/>
          <ac:picMkLst>
            <pc:docMk/>
            <pc:sldMk cId="1120756975" sldId="283"/>
            <ac:picMk id="4" creationId="{D485E89B-BE0C-0100-B64A-BDB00AD75175}"/>
          </ac:picMkLst>
        </pc:picChg>
      </pc:sldChg>
      <pc:sldChg chg="addSp modSp">
        <pc:chgData name="Kamilah Maynard (2014670)" userId="S::2014670@student.uwtsd.ac.uk::9b2159c4-864c-4766-a898-683837a39f41" providerId="AD" clId="Web-{1109ED01-417D-22AA-B172-E2C59BB33727}" dt="2023-03-02T22:19:01.338" v="387" actId="20577"/>
        <pc:sldMkLst>
          <pc:docMk/>
          <pc:sldMk cId="2601038413" sldId="284"/>
        </pc:sldMkLst>
        <pc:spChg chg="mod">
          <ac:chgData name="Kamilah Maynard (2014670)" userId="S::2014670@student.uwtsd.ac.uk::9b2159c4-864c-4766-a898-683837a39f41" providerId="AD" clId="Web-{1109ED01-417D-22AA-B172-E2C59BB33727}" dt="2023-03-02T22:19:01.338" v="387" actId="20577"/>
          <ac:spMkLst>
            <pc:docMk/>
            <pc:sldMk cId="2601038413" sldId="284"/>
            <ac:spMk id="3" creationId="{50E27407-2ABF-57BB-16B8-034F30FE7645}"/>
          </ac:spMkLst>
        </pc:spChg>
        <pc:spChg chg="add mod">
          <ac:chgData name="Kamilah Maynard (2014670)" userId="S::2014670@student.uwtsd.ac.uk::9b2159c4-864c-4766-a898-683837a39f41" providerId="AD" clId="Web-{1109ED01-417D-22AA-B172-E2C59BB33727}" dt="2023-03-02T22:02:59.142" v="362" actId="1076"/>
          <ac:spMkLst>
            <pc:docMk/>
            <pc:sldMk cId="2601038413" sldId="284"/>
            <ac:spMk id="5" creationId="{51FEF20A-A4E9-4515-7C30-2350E5B1905C}"/>
          </ac:spMkLst>
        </pc:spChg>
        <pc:picChg chg="mod">
          <ac:chgData name="Kamilah Maynard (2014670)" userId="S::2014670@student.uwtsd.ac.uk::9b2159c4-864c-4766-a898-683837a39f41" providerId="AD" clId="Web-{1109ED01-417D-22AA-B172-E2C59BB33727}" dt="2023-03-02T20:50:23.028" v="168" actId="1076"/>
          <ac:picMkLst>
            <pc:docMk/>
            <pc:sldMk cId="2601038413" sldId="284"/>
            <ac:picMk id="4" creationId="{A120FE88-2AFB-F326-3C1A-36F61997A738}"/>
          </ac:picMkLst>
        </pc:picChg>
      </pc:sldChg>
      <pc:sldChg chg="modSp">
        <pc:chgData name="Kamilah Maynard (2014670)" userId="S::2014670@student.uwtsd.ac.uk::9b2159c4-864c-4766-a898-683837a39f41" providerId="AD" clId="Web-{1109ED01-417D-22AA-B172-E2C59BB33727}" dt="2023-03-02T20:49:02.585" v="155" actId="20577"/>
        <pc:sldMkLst>
          <pc:docMk/>
          <pc:sldMk cId="2563566615" sldId="285"/>
        </pc:sldMkLst>
        <pc:spChg chg="mod">
          <ac:chgData name="Kamilah Maynard (2014670)" userId="S::2014670@student.uwtsd.ac.uk::9b2159c4-864c-4766-a898-683837a39f41" providerId="AD" clId="Web-{1109ED01-417D-22AA-B172-E2C59BB33727}" dt="2023-03-02T20:45:59.572" v="116" actId="20577"/>
          <ac:spMkLst>
            <pc:docMk/>
            <pc:sldMk cId="2563566615" sldId="285"/>
            <ac:spMk id="2" creationId="{4C3ECB68-1618-0B32-239D-401F8C0B3D63}"/>
          </ac:spMkLst>
        </pc:spChg>
        <pc:spChg chg="mod">
          <ac:chgData name="Kamilah Maynard (2014670)" userId="S::2014670@student.uwtsd.ac.uk::9b2159c4-864c-4766-a898-683837a39f41" providerId="AD" clId="Web-{1109ED01-417D-22AA-B172-E2C59BB33727}" dt="2023-03-02T20:49:02.585" v="155" actId="20577"/>
          <ac:spMkLst>
            <pc:docMk/>
            <pc:sldMk cId="2563566615" sldId="285"/>
            <ac:spMk id="3" creationId="{0D11AE6F-773B-2A37-E80C-4142D4F18A28}"/>
          </ac:spMkLst>
        </pc:spChg>
        <pc:spChg chg="mod">
          <ac:chgData name="Kamilah Maynard (2014670)" userId="S::2014670@student.uwtsd.ac.uk::9b2159c4-864c-4766-a898-683837a39f41" providerId="AD" clId="Web-{1109ED01-417D-22AA-B172-E2C59BB33727}" dt="2023-03-02T20:48:02.877" v="147" actId="20577"/>
          <ac:spMkLst>
            <pc:docMk/>
            <pc:sldMk cId="2563566615" sldId="285"/>
            <ac:spMk id="6" creationId="{47EBD2D3-E2FC-4BD3-31C5-56D42A61CEFE}"/>
          </ac:spMkLst>
        </pc:spChg>
      </pc:sldChg>
      <pc:sldChg chg="modSp">
        <pc:chgData name="Kamilah Maynard (2014670)" userId="S::2014670@student.uwtsd.ac.uk::9b2159c4-864c-4766-a898-683837a39f41" providerId="AD" clId="Web-{1109ED01-417D-22AA-B172-E2C59BB33727}" dt="2023-03-02T20:49:42.791" v="167" actId="20577"/>
        <pc:sldMkLst>
          <pc:docMk/>
          <pc:sldMk cId="3361098728" sldId="286"/>
        </pc:sldMkLst>
        <pc:spChg chg="mod">
          <ac:chgData name="Kamilah Maynard (2014670)" userId="S::2014670@student.uwtsd.ac.uk::9b2159c4-864c-4766-a898-683837a39f41" providerId="AD" clId="Web-{1109ED01-417D-22AA-B172-E2C59BB33727}" dt="2023-03-02T20:49:42.791" v="167" actId="20577"/>
          <ac:spMkLst>
            <pc:docMk/>
            <pc:sldMk cId="3361098728" sldId="286"/>
            <ac:spMk id="3" creationId="{D8CF11BF-0EDC-33C1-321A-72963E3573D6}"/>
          </ac:spMkLst>
        </pc:spChg>
      </pc:sldChg>
      <pc:sldChg chg="modSp">
        <pc:chgData name="Kamilah Maynard (2014670)" userId="S::2014670@student.uwtsd.ac.uk::9b2159c4-864c-4766-a898-683837a39f41" providerId="AD" clId="Web-{1109ED01-417D-22AA-B172-E2C59BB33727}" dt="2023-03-02T23:48:12.460" v="554" actId="14100"/>
        <pc:sldMkLst>
          <pc:docMk/>
          <pc:sldMk cId="2415980090" sldId="287"/>
        </pc:sldMkLst>
        <pc:spChg chg="mod">
          <ac:chgData name="Kamilah Maynard (2014670)" userId="S::2014670@student.uwtsd.ac.uk::9b2159c4-864c-4766-a898-683837a39f41" providerId="AD" clId="Web-{1109ED01-417D-22AA-B172-E2C59BB33727}" dt="2023-03-02T23:48:12.460" v="554" actId="14100"/>
          <ac:spMkLst>
            <pc:docMk/>
            <pc:sldMk cId="2415980090" sldId="287"/>
            <ac:spMk id="2" creationId="{D92C1230-FAAE-FE27-9F74-3E27D778C568}"/>
          </ac:spMkLst>
        </pc:spChg>
      </pc:sldChg>
      <pc:sldChg chg="addSp delSp modSp">
        <pc:chgData name="Kamilah Maynard (2014670)" userId="S::2014670@student.uwtsd.ac.uk::9b2159c4-864c-4766-a898-683837a39f41" providerId="AD" clId="Web-{1109ED01-417D-22AA-B172-E2C59BB33727}" dt="2023-03-02T23:49:09.603" v="561" actId="20577"/>
        <pc:sldMkLst>
          <pc:docMk/>
          <pc:sldMk cId="4040957824" sldId="289"/>
        </pc:sldMkLst>
        <pc:spChg chg="mod">
          <ac:chgData name="Kamilah Maynard (2014670)" userId="S::2014670@student.uwtsd.ac.uk::9b2159c4-864c-4766-a898-683837a39f41" providerId="AD" clId="Web-{1109ED01-417D-22AA-B172-E2C59BB33727}" dt="2023-03-02T23:47:31.084" v="550" actId="14100"/>
          <ac:spMkLst>
            <pc:docMk/>
            <pc:sldMk cId="4040957824" sldId="289"/>
            <ac:spMk id="2" creationId="{A78429A4-5954-F086-B8F0-4BC2AF87D3F8}"/>
          </ac:spMkLst>
        </pc:spChg>
        <pc:spChg chg="mod">
          <ac:chgData name="Kamilah Maynard (2014670)" userId="S::2014670@student.uwtsd.ac.uk::9b2159c4-864c-4766-a898-683837a39f41" providerId="AD" clId="Web-{1109ED01-417D-22AA-B172-E2C59BB33727}" dt="2023-03-02T23:49:09.603" v="561" actId="20577"/>
          <ac:spMkLst>
            <pc:docMk/>
            <pc:sldMk cId="4040957824" sldId="289"/>
            <ac:spMk id="3" creationId="{65F80733-9737-1E9E-D635-D9D9214C6C6E}"/>
          </ac:spMkLst>
        </pc:spChg>
        <pc:spChg chg="mod">
          <ac:chgData name="Kamilah Maynard (2014670)" userId="S::2014670@student.uwtsd.ac.uk::9b2159c4-864c-4766-a898-683837a39f41" providerId="AD" clId="Web-{1109ED01-417D-22AA-B172-E2C59BB33727}" dt="2023-03-02T21:00:16.398" v="189" actId="20577"/>
          <ac:spMkLst>
            <pc:docMk/>
            <pc:sldMk cId="4040957824" sldId="289"/>
            <ac:spMk id="5" creationId="{67855148-054E-1FF0-E25A-051F79D18ED0}"/>
          </ac:spMkLst>
        </pc:spChg>
        <pc:picChg chg="del">
          <ac:chgData name="Kamilah Maynard (2014670)" userId="S::2014670@student.uwtsd.ac.uk::9b2159c4-864c-4766-a898-683837a39f41" providerId="AD" clId="Web-{1109ED01-417D-22AA-B172-E2C59BB33727}" dt="2023-03-02T20:50:51.905" v="170"/>
          <ac:picMkLst>
            <pc:docMk/>
            <pc:sldMk cId="4040957824" sldId="289"/>
            <ac:picMk id="4" creationId="{DA9A2C4B-CC40-5DF0-472B-EB1CA5B7A69E}"/>
          </ac:picMkLst>
        </pc:picChg>
        <pc:picChg chg="add mod">
          <ac:chgData name="Kamilah Maynard (2014670)" userId="S::2014670@student.uwtsd.ac.uk::9b2159c4-864c-4766-a898-683837a39f41" providerId="AD" clId="Web-{1109ED01-417D-22AA-B172-E2C59BB33727}" dt="2023-03-02T20:54:13.419" v="179" actId="14100"/>
          <ac:picMkLst>
            <pc:docMk/>
            <pc:sldMk cId="4040957824" sldId="289"/>
            <ac:picMk id="6" creationId="{2A07A7EA-EE7F-8EAF-8A73-AAF9C27E2C3F}"/>
          </ac:picMkLst>
        </pc:picChg>
      </pc:sldChg>
      <pc:sldChg chg="del">
        <pc:chgData name="Kamilah Maynard (2014670)" userId="S::2014670@student.uwtsd.ac.uk::9b2159c4-864c-4766-a898-683837a39f41" providerId="AD" clId="Web-{1109ED01-417D-22AA-B172-E2C59BB33727}" dt="2023-03-02T23:43:41.525" v="503"/>
        <pc:sldMkLst>
          <pc:docMk/>
          <pc:sldMk cId="641692150" sldId="290"/>
        </pc:sldMkLst>
      </pc:sldChg>
      <pc:sldChg chg="modSp">
        <pc:chgData name="Kamilah Maynard (2014670)" userId="S::2014670@student.uwtsd.ac.uk::9b2159c4-864c-4766-a898-683837a39f41" providerId="AD" clId="Web-{1109ED01-417D-22AA-B172-E2C59BB33727}" dt="2023-03-03T10:43:41.710" v="1046" actId="14100"/>
        <pc:sldMkLst>
          <pc:docMk/>
          <pc:sldMk cId="3852712047" sldId="291"/>
        </pc:sldMkLst>
        <pc:spChg chg="mod">
          <ac:chgData name="Kamilah Maynard (2014670)" userId="S::2014670@student.uwtsd.ac.uk::9b2159c4-864c-4766-a898-683837a39f41" providerId="AD" clId="Web-{1109ED01-417D-22AA-B172-E2C59BB33727}" dt="2023-03-02T23:42:09.912" v="496" actId="20577"/>
          <ac:spMkLst>
            <pc:docMk/>
            <pc:sldMk cId="3852712047" sldId="291"/>
            <ac:spMk id="2" creationId="{FCA22E60-CBA7-2186-5E70-2F4932894BEC}"/>
          </ac:spMkLst>
        </pc:spChg>
        <pc:spChg chg="mod">
          <ac:chgData name="Kamilah Maynard (2014670)" userId="S::2014670@student.uwtsd.ac.uk::9b2159c4-864c-4766-a898-683837a39f41" providerId="AD" clId="Web-{1109ED01-417D-22AA-B172-E2C59BB33727}" dt="2023-03-03T10:43:41.710" v="1046" actId="14100"/>
          <ac:spMkLst>
            <pc:docMk/>
            <pc:sldMk cId="3852712047" sldId="291"/>
            <ac:spMk id="4" creationId="{D2ED0622-71BD-7523-2A21-98EF54EB6F01}"/>
          </ac:spMkLst>
        </pc:spChg>
      </pc:sldChg>
      <pc:sldChg chg="modSp">
        <pc:chgData name="Kamilah Maynard (2014670)" userId="S::2014670@student.uwtsd.ac.uk::9b2159c4-864c-4766-a898-683837a39f41" providerId="AD" clId="Web-{1109ED01-417D-22AA-B172-E2C59BB33727}" dt="2023-03-03T10:41:20.472" v="1031" actId="20577"/>
        <pc:sldMkLst>
          <pc:docMk/>
          <pc:sldMk cId="3826925235" sldId="292"/>
        </pc:sldMkLst>
        <pc:spChg chg="mod">
          <ac:chgData name="Kamilah Maynard (2014670)" userId="S::2014670@student.uwtsd.ac.uk::9b2159c4-864c-4766-a898-683837a39f41" providerId="AD" clId="Web-{1109ED01-417D-22AA-B172-E2C59BB33727}" dt="2023-03-03T10:41:20.472" v="1031" actId="20577"/>
          <ac:spMkLst>
            <pc:docMk/>
            <pc:sldMk cId="3826925235" sldId="292"/>
            <ac:spMk id="3" creationId="{AD8678DF-AB9C-3CBC-622B-FBA7DBBAE942}"/>
          </ac:spMkLst>
        </pc:spChg>
      </pc:sldChg>
      <pc:sldChg chg="modSp">
        <pc:chgData name="Kamilah Maynard (2014670)" userId="S::2014670@student.uwtsd.ac.uk::9b2159c4-864c-4766-a898-683837a39f41" providerId="AD" clId="Web-{1109ED01-417D-22AA-B172-E2C59BB33727}" dt="2023-03-03T10:41:08.315" v="1030" actId="20577"/>
        <pc:sldMkLst>
          <pc:docMk/>
          <pc:sldMk cId="2307268844" sldId="293"/>
        </pc:sldMkLst>
        <pc:spChg chg="mod">
          <ac:chgData name="Kamilah Maynard (2014670)" userId="S::2014670@student.uwtsd.ac.uk::9b2159c4-864c-4766-a898-683837a39f41" providerId="AD" clId="Web-{1109ED01-417D-22AA-B172-E2C59BB33727}" dt="2023-03-03T10:41:08.315" v="1030" actId="20577"/>
          <ac:spMkLst>
            <pc:docMk/>
            <pc:sldMk cId="2307268844" sldId="293"/>
            <ac:spMk id="3" creationId="{0A44EF1B-0C93-74B3-C6E6-D6B37F6EB559}"/>
          </ac:spMkLst>
        </pc:spChg>
      </pc:sldChg>
      <pc:sldChg chg="modSp">
        <pc:chgData name="Kamilah Maynard (2014670)" userId="S::2014670@student.uwtsd.ac.uk::9b2159c4-864c-4766-a898-683837a39f41" providerId="AD" clId="Web-{1109ED01-417D-22AA-B172-E2C59BB33727}" dt="2023-03-03T10:39:59.142" v="1004" actId="20577"/>
        <pc:sldMkLst>
          <pc:docMk/>
          <pc:sldMk cId="2790890098" sldId="294"/>
        </pc:sldMkLst>
        <pc:spChg chg="mod">
          <ac:chgData name="Kamilah Maynard (2014670)" userId="S::2014670@student.uwtsd.ac.uk::9b2159c4-864c-4766-a898-683837a39f41" providerId="AD" clId="Web-{1109ED01-417D-22AA-B172-E2C59BB33727}" dt="2023-03-03T10:39:59.142" v="1004" actId="20577"/>
          <ac:spMkLst>
            <pc:docMk/>
            <pc:sldMk cId="2790890098" sldId="294"/>
            <ac:spMk id="3" creationId="{B1905B25-ABB6-2999-8E1B-CCBC63411DAF}"/>
          </ac:spMkLst>
        </pc:spChg>
      </pc:sldChg>
      <pc:sldChg chg="modSp">
        <pc:chgData name="Kamilah Maynard (2014670)" userId="S::2014670@student.uwtsd.ac.uk::9b2159c4-864c-4766-a898-683837a39f41" providerId="AD" clId="Web-{1109ED01-417D-22AA-B172-E2C59BB33727}" dt="2023-03-03T10:40:57.409" v="1029" actId="20577"/>
        <pc:sldMkLst>
          <pc:docMk/>
          <pc:sldMk cId="3122123409" sldId="295"/>
        </pc:sldMkLst>
        <pc:spChg chg="mod">
          <ac:chgData name="Kamilah Maynard (2014670)" userId="S::2014670@student.uwtsd.ac.uk::9b2159c4-864c-4766-a898-683837a39f41" providerId="AD" clId="Web-{1109ED01-417D-22AA-B172-E2C59BB33727}" dt="2023-03-03T10:40:57.409" v="1029" actId="20577"/>
          <ac:spMkLst>
            <pc:docMk/>
            <pc:sldMk cId="3122123409" sldId="295"/>
            <ac:spMk id="3" creationId="{59DF9D7B-B01E-C18A-90DC-7FBF41D80776}"/>
          </ac:spMkLst>
        </pc:spChg>
      </pc:sldChg>
      <pc:sldChg chg="modSp">
        <pc:chgData name="Kamilah Maynard (2014670)" userId="S::2014670@student.uwtsd.ac.uk::9b2159c4-864c-4766-a898-683837a39f41" providerId="AD" clId="Web-{1109ED01-417D-22AA-B172-E2C59BB33727}" dt="2023-03-03T10:34:04.913" v="996" actId="20577"/>
        <pc:sldMkLst>
          <pc:docMk/>
          <pc:sldMk cId="1246097392" sldId="296"/>
        </pc:sldMkLst>
        <pc:spChg chg="mod">
          <ac:chgData name="Kamilah Maynard (2014670)" userId="S::2014670@student.uwtsd.ac.uk::9b2159c4-864c-4766-a898-683837a39f41" providerId="AD" clId="Web-{1109ED01-417D-22AA-B172-E2C59BB33727}" dt="2023-03-02T23:37:53.465" v="481" actId="1076"/>
          <ac:spMkLst>
            <pc:docMk/>
            <pc:sldMk cId="1246097392" sldId="296"/>
            <ac:spMk id="2" creationId="{5D4FEDFF-6567-8CB1-DBEC-0E1E665FCB5E}"/>
          </ac:spMkLst>
        </pc:spChg>
        <pc:spChg chg="mod">
          <ac:chgData name="Kamilah Maynard (2014670)" userId="S::2014670@student.uwtsd.ac.uk::9b2159c4-864c-4766-a898-683837a39f41" providerId="AD" clId="Web-{1109ED01-417D-22AA-B172-E2C59BB33727}" dt="2023-03-03T10:34:04.913" v="996" actId="20577"/>
          <ac:spMkLst>
            <pc:docMk/>
            <pc:sldMk cId="1246097392" sldId="296"/>
            <ac:spMk id="3" creationId="{CABDC8CE-5170-C04A-9A3B-DF0F6F7B550C}"/>
          </ac:spMkLst>
        </pc:spChg>
      </pc:sldChg>
      <pc:sldChg chg="addSp delSp modSp mod setBg">
        <pc:chgData name="Kamilah Maynard (2014670)" userId="S::2014670@student.uwtsd.ac.uk::9b2159c4-864c-4766-a898-683837a39f41" providerId="AD" clId="Web-{1109ED01-417D-22AA-B172-E2C59BB33727}" dt="2023-03-03T01:47:30.282" v="872" actId="20577"/>
        <pc:sldMkLst>
          <pc:docMk/>
          <pc:sldMk cId="2245611354" sldId="297"/>
        </pc:sldMkLst>
        <pc:spChg chg="mod">
          <ac:chgData name="Kamilah Maynard (2014670)" userId="S::2014670@student.uwtsd.ac.uk::9b2159c4-864c-4766-a898-683837a39f41" providerId="AD" clId="Web-{1109ED01-417D-22AA-B172-E2C59BB33727}" dt="2023-03-02T23:29:12.800" v="468" actId="1076"/>
          <ac:spMkLst>
            <pc:docMk/>
            <pc:sldMk cId="2245611354" sldId="297"/>
            <ac:spMk id="2" creationId="{092A436C-ABBB-D6C0-0CF0-DABCFFD96B6C}"/>
          </ac:spMkLst>
        </pc:spChg>
        <pc:spChg chg="mod">
          <ac:chgData name="Kamilah Maynard (2014670)" userId="S::2014670@student.uwtsd.ac.uk::9b2159c4-864c-4766-a898-683837a39f41" providerId="AD" clId="Web-{1109ED01-417D-22AA-B172-E2C59BB33727}" dt="2023-03-03T01:12:40.440" v="762" actId="14100"/>
          <ac:spMkLst>
            <pc:docMk/>
            <pc:sldMk cId="2245611354" sldId="297"/>
            <ac:spMk id="3" creationId="{855F832C-CFCE-C66B-419E-F1A409554167}"/>
          </ac:spMkLst>
        </pc:spChg>
        <pc:spChg chg="mod">
          <ac:chgData name="Kamilah Maynard (2014670)" userId="S::2014670@student.uwtsd.ac.uk::9b2159c4-864c-4766-a898-683837a39f41" providerId="AD" clId="Web-{1109ED01-417D-22AA-B172-E2C59BB33727}" dt="2023-03-03T01:12:05.844" v="755" actId="1076"/>
          <ac:spMkLst>
            <pc:docMk/>
            <pc:sldMk cId="2245611354" sldId="297"/>
            <ac:spMk id="5" creationId="{82BCA68B-9B98-04C1-C36E-1608C9E6A478}"/>
          </ac:spMkLst>
        </pc:spChg>
        <pc:spChg chg="mod">
          <ac:chgData name="Kamilah Maynard (2014670)" userId="S::2014670@student.uwtsd.ac.uk::9b2159c4-864c-4766-a898-683837a39f41" providerId="AD" clId="Web-{1109ED01-417D-22AA-B172-E2C59BB33727}" dt="2023-03-03T01:46:09.493" v="852" actId="1076"/>
          <ac:spMkLst>
            <pc:docMk/>
            <pc:sldMk cId="2245611354" sldId="297"/>
            <ac:spMk id="6" creationId="{135F4EA7-1F3A-358D-A708-007200007546}"/>
          </ac:spMkLst>
        </pc:spChg>
        <pc:spChg chg="del">
          <ac:chgData name="Kamilah Maynard (2014670)" userId="S::2014670@student.uwtsd.ac.uk::9b2159c4-864c-4766-a898-683837a39f41" providerId="AD" clId="Web-{1109ED01-417D-22AA-B172-E2C59BB33727}" dt="2023-03-03T01:12:48.284" v="763"/>
          <ac:spMkLst>
            <pc:docMk/>
            <pc:sldMk cId="2245611354" sldId="297"/>
            <ac:spMk id="7" creationId="{DD426315-0512-157C-EEFD-2C213C98F1EE}"/>
          </ac:spMkLst>
        </pc:spChg>
        <pc:spChg chg="add mod">
          <ac:chgData name="Kamilah Maynard (2014670)" userId="S::2014670@student.uwtsd.ac.uk::9b2159c4-864c-4766-a898-683837a39f41" providerId="AD" clId="Web-{1109ED01-417D-22AA-B172-E2C59BB33727}" dt="2023-03-03T01:47:30.282" v="872" actId="20577"/>
          <ac:spMkLst>
            <pc:docMk/>
            <pc:sldMk cId="2245611354" sldId="297"/>
            <ac:spMk id="8" creationId="{E1FB4868-E571-C1A0-DD05-0AE78F994DA5}"/>
          </ac:spMkLst>
        </pc:spChg>
        <pc:picChg chg="mod">
          <ac:chgData name="Kamilah Maynard (2014670)" userId="S::2014670@student.uwtsd.ac.uk::9b2159c4-864c-4766-a898-683837a39f41" providerId="AD" clId="Web-{1109ED01-417D-22AA-B172-E2C59BB33727}" dt="2023-03-02T23:42:54.398" v="501" actId="14100"/>
          <ac:picMkLst>
            <pc:docMk/>
            <pc:sldMk cId="2245611354" sldId="297"/>
            <ac:picMk id="4" creationId="{CB6ED68B-D8DB-A663-5A04-48C3ADF8C55F}"/>
          </ac:picMkLst>
        </pc:picChg>
      </pc:sldChg>
    </pc:docChg>
  </pc:docChgLst>
  <pc:docChgLst>
    <pc:chgData name="Kamilah Maynard (2014670)" userId="S::2014670@student.uwtsd.ac.uk::9b2159c4-864c-4766-a898-683837a39f41" providerId="AD" clId="Web-{9D16A330-7A5B-E644-C4A8-1967C6BEEB7F}"/>
    <pc:docChg chg="addSld delSld modSld sldOrd">
      <pc:chgData name="Kamilah Maynard (2014670)" userId="S::2014670@student.uwtsd.ac.uk::9b2159c4-864c-4766-a898-683837a39f41" providerId="AD" clId="Web-{9D16A330-7A5B-E644-C4A8-1967C6BEEB7F}" dt="2023-03-02T20:20:01.751" v="1669" actId="20577"/>
      <pc:docMkLst>
        <pc:docMk/>
      </pc:docMkLst>
      <pc:sldChg chg="modSp">
        <pc:chgData name="Kamilah Maynard (2014670)" userId="S::2014670@student.uwtsd.ac.uk::9b2159c4-864c-4766-a898-683837a39f41" providerId="AD" clId="Web-{9D16A330-7A5B-E644-C4A8-1967C6BEEB7F}" dt="2023-03-02T16:44:08.454" v="1415" actId="20577"/>
        <pc:sldMkLst>
          <pc:docMk/>
          <pc:sldMk cId="232367057" sldId="256"/>
        </pc:sldMkLst>
        <pc:spChg chg="mod">
          <ac:chgData name="Kamilah Maynard (2014670)" userId="S::2014670@student.uwtsd.ac.uk::9b2159c4-864c-4766-a898-683837a39f41" providerId="AD" clId="Web-{9D16A330-7A5B-E644-C4A8-1967C6BEEB7F}" dt="2023-03-02T16:43:55.641" v="1414" actId="20577"/>
          <ac:spMkLst>
            <pc:docMk/>
            <pc:sldMk cId="232367057" sldId="256"/>
            <ac:spMk id="2" creationId="{00000000-0000-0000-0000-000000000000}"/>
          </ac:spMkLst>
        </pc:spChg>
        <pc:spChg chg="mod">
          <ac:chgData name="Kamilah Maynard (2014670)" userId="S::2014670@student.uwtsd.ac.uk::9b2159c4-864c-4766-a898-683837a39f41" providerId="AD" clId="Web-{9D16A330-7A5B-E644-C4A8-1967C6BEEB7F}" dt="2023-03-02T16:44:08.454" v="1415" actId="20577"/>
          <ac:spMkLst>
            <pc:docMk/>
            <pc:sldMk cId="232367057" sldId="256"/>
            <ac:spMk id="3" creationId="{00000000-0000-0000-0000-000000000000}"/>
          </ac:spMkLst>
        </pc:spChg>
      </pc:sldChg>
      <pc:sldChg chg="modSp">
        <pc:chgData name="Kamilah Maynard (2014670)" userId="S::2014670@student.uwtsd.ac.uk::9b2159c4-864c-4766-a898-683837a39f41" providerId="AD" clId="Web-{9D16A330-7A5B-E644-C4A8-1967C6BEEB7F}" dt="2023-03-02T16:44:49.113" v="1421" actId="20577"/>
        <pc:sldMkLst>
          <pc:docMk/>
          <pc:sldMk cId="2938836515" sldId="257"/>
        </pc:sldMkLst>
        <pc:spChg chg="mod">
          <ac:chgData name="Kamilah Maynard (2014670)" userId="S::2014670@student.uwtsd.ac.uk::9b2159c4-864c-4766-a898-683837a39f41" providerId="AD" clId="Web-{9D16A330-7A5B-E644-C4A8-1967C6BEEB7F}" dt="2023-03-02T16:44:49.113" v="1421" actId="20577"/>
          <ac:spMkLst>
            <pc:docMk/>
            <pc:sldMk cId="2938836515" sldId="257"/>
            <ac:spMk id="3" creationId="{60A90AC6-3C5D-C3B2-C8C4-5E28D009F33A}"/>
          </ac:spMkLst>
        </pc:spChg>
      </pc:sldChg>
      <pc:sldChg chg="modSp">
        <pc:chgData name="Kamilah Maynard (2014670)" userId="S::2014670@student.uwtsd.ac.uk::9b2159c4-864c-4766-a898-683837a39f41" providerId="AD" clId="Web-{9D16A330-7A5B-E644-C4A8-1967C6BEEB7F}" dt="2023-03-02T14:14:01.886" v="722" actId="20577"/>
        <pc:sldMkLst>
          <pc:docMk/>
          <pc:sldMk cId="3178410683" sldId="259"/>
        </pc:sldMkLst>
        <pc:spChg chg="mod">
          <ac:chgData name="Kamilah Maynard (2014670)" userId="S::2014670@student.uwtsd.ac.uk::9b2159c4-864c-4766-a898-683837a39f41" providerId="AD" clId="Web-{9D16A330-7A5B-E644-C4A8-1967C6BEEB7F}" dt="2023-03-02T14:14:01.886" v="722" actId="20577"/>
          <ac:spMkLst>
            <pc:docMk/>
            <pc:sldMk cId="3178410683" sldId="259"/>
            <ac:spMk id="3" creationId="{428EE2C1-CE24-E230-A712-4DDDC851D0C7}"/>
          </ac:spMkLst>
        </pc:spChg>
      </pc:sldChg>
      <pc:sldChg chg="modSp">
        <pc:chgData name="Kamilah Maynard (2014670)" userId="S::2014670@student.uwtsd.ac.uk::9b2159c4-864c-4766-a898-683837a39f41" providerId="AD" clId="Web-{9D16A330-7A5B-E644-C4A8-1967C6BEEB7F}" dt="2023-03-02T16:59:57.131" v="1519" actId="20577"/>
        <pc:sldMkLst>
          <pc:docMk/>
          <pc:sldMk cId="1044602342" sldId="260"/>
        </pc:sldMkLst>
        <pc:spChg chg="mod">
          <ac:chgData name="Kamilah Maynard (2014670)" userId="S::2014670@student.uwtsd.ac.uk::9b2159c4-864c-4766-a898-683837a39f41" providerId="AD" clId="Web-{9D16A330-7A5B-E644-C4A8-1967C6BEEB7F}" dt="2023-03-02T16:59:57.131" v="1519" actId="20577"/>
          <ac:spMkLst>
            <pc:docMk/>
            <pc:sldMk cId="1044602342" sldId="260"/>
            <ac:spMk id="3" creationId="{39889925-CFD2-1274-6BB4-BB4A6F6D9C7F}"/>
          </ac:spMkLst>
        </pc:spChg>
      </pc:sldChg>
      <pc:sldChg chg="modSp">
        <pc:chgData name="Kamilah Maynard (2014670)" userId="S::2014670@student.uwtsd.ac.uk::9b2159c4-864c-4766-a898-683837a39f41" providerId="AD" clId="Web-{9D16A330-7A5B-E644-C4A8-1967C6BEEB7F}" dt="2023-03-02T13:25:33.134" v="483" actId="20577"/>
        <pc:sldMkLst>
          <pc:docMk/>
          <pc:sldMk cId="3545705587" sldId="262"/>
        </pc:sldMkLst>
        <pc:spChg chg="mod">
          <ac:chgData name="Kamilah Maynard (2014670)" userId="S::2014670@student.uwtsd.ac.uk::9b2159c4-864c-4766-a898-683837a39f41" providerId="AD" clId="Web-{9D16A330-7A5B-E644-C4A8-1967C6BEEB7F}" dt="2023-03-02T13:25:33.134" v="483" actId="20577"/>
          <ac:spMkLst>
            <pc:docMk/>
            <pc:sldMk cId="3545705587" sldId="262"/>
            <ac:spMk id="3" creationId="{4AFF4C13-20BB-8348-99DE-4CFAE6FA352A}"/>
          </ac:spMkLst>
        </pc:spChg>
        <pc:spChg chg="mod">
          <ac:chgData name="Kamilah Maynard (2014670)" userId="S::2014670@student.uwtsd.ac.uk::9b2159c4-864c-4766-a898-683837a39f41" providerId="AD" clId="Web-{9D16A330-7A5B-E644-C4A8-1967C6BEEB7F}" dt="2023-03-02T13:25:25.102" v="481" actId="14100"/>
          <ac:spMkLst>
            <pc:docMk/>
            <pc:sldMk cId="3545705587" sldId="262"/>
            <ac:spMk id="5" creationId="{51611D3C-89B5-5057-DD6C-6C3F916CCD22}"/>
          </ac:spMkLst>
        </pc:spChg>
      </pc:sldChg>
      <pc:sldChg chg="modSp">
        <pc:chgData name="Kamilah Maynard (2014670)" userId="S::2014670@student.uwtsd.ac.uk::9b2159c4-864c-4766-a898-683837a39f41" providerId="AD" clId="Web-{9D16A330-7A5B-E644-C4A8-1967C6BEEB7F}" dt="2023-03-02T17:00:09.929" v="1522" actId="20577"/>
        <pc:sldMkLst>
          <pc:docMk/>
          <pc:sldMk cId="4273759210" sldId="264"/>
        </pc:sldMkLst>
        <pc:spChg chg="mod">
          <ac:chgData name="Kamilah Maynard (2014670)" userId="S::2014670@student.uwtsd.ac.uk::9b2159c4-864c-4766-a898-683837a39f41" providerId="AD" clId="Web-{9D16A330-7A5B-E644-C4A8-1967C6BEEB7F}" dt="2023-03-02T17:00:09.929" v="1522" actId="20577"/>
          <ac:spMkLst>
            <pc:docMk/>
            <pc:sldMk cId="4273759210" sldId="264"/>
            <ac:spMk id="3" creationId="{935F9D3B-FD5B-61F4-585D-0CCE4D1D63A2}"/>
          </ac:spMkLst>
        </pc:spChg>
      </pc:sldChg>
      <pc:sldChg chg="addSp modSp">
        <pc:chgData name="Kamilah Maynard (2014670)" userId="S::2014670@student.uwtsd.ac.uk::9b2159c4-864c-4766-a898-683837a39f41" providerId="AD" clId="Web-{9D16A330-7A5B-E644-C4A8-1967C6BEEB7F}" dt="2023-03-02T16:45:25.521" v="1424" actId="20577"/>
        <pc:sldMkLst>
          <pc:docMk/>
          <pc:sldMk cId="53373243" sldId="266"/>
        </pc:sldMkLst>
        <pc:spChg chg="mod">
          <ac:chgData name="Kamilah Maynard (2014670)" userId="S::2014670@student.uwtsd.ac.uk::9b2159c4-864c-4766-a898-683837a39f41" providerId="AD" clId="Web-{9D16A330-7A5B-E644-C4A8-1967C6BEEB7F}" dt="2023-03-02T14:16:30.019" v="737" actId="20577"/>
          <ac:spMkLst>
            <pc:docMk/>
            <pc:sldMk cId="53373243" sldId="266"/>
            <ac:spMk id="3" creationId="{B838BA28-8558-61D9-E0A0-070390C6EE0C}"/>
          </ac:spMkLst>
        </pc:spChg>
        <pc:spChg chg="mod">
          <ac:chgData name="Kamilah Maynard (2014670)" userId="S::2014670@student.uwtsd.ac.uk::9b2159c4-864c-4766-a898-683837a39f41" providerId="AD" clId="Web-{9D16A330-7A5B-E644-C4A8-1967C6BEEB7F}" dt="2023-03-02T16:35:45.208" v="1360" actId="20577"/>
          <ac:spMkLst>
            <pc:docMk/>
            <pc:sldMk cId="53373243" sldId="266"/>
            <ac:spMk id="5" creationId="{AD0B6036-67C6-9D90-3A66-9436769EE3EB}"/>
          </ac:spMkLst>
        </pc:spChg>
        <pc:spChg chg="add mod">
          <ac:chgData name="Kamilah Maynard (2014670)" userId="S::2014670@student.uwtsd.ac.uk::9b2159c4-864c-4766-a898-683837a39f41" providerId="AD" clId="Web-{9D16A330-7A5B-E644-C4A8-1967C6BEEB7F}" dt="2023-03-02T16:45:25.521" v="1424" actId="20577"/>
          <ac:spMkLst>
            <pc:docMk/>
            <pc:sldMk cId="53373243" sldId="266"/>
            <ac:spMk id="6" creationId="{538343D6-7565-914E-5873-EA99FC29994D}"/>
          </ac:spMkLst>
        </pc:spChg>
      </pc:sldChg>
      <pc:sldChg chg="addSp modSp mod setBg">
        <pc:chgData name="Kamilah Maynard (2014670)" userId="S::2014670@student.uwtsd.ac.uk::9b2159c4-864c-4766-a898-683837a39f41" providerId="AD" clId="Web-{9D16A330-7A5B-E644-C4A8-1967C6BEEB7F}" dt="2023-03-02T15:06:31.445" v="1264" actId="14100"/>
        <pc:sldMkLst>
          <pc:docMk/>
          <pc:sldMk cId="3595359175" sldId="267"/>
        </pc:sldMkLst>
        <pc:spChg chg="mod">
          <ac:chgData name="Kamilah Maynard (2014670)" userId="S::2014670@student.uwtsd.ac.uk::9b2159c4-864c-4766-a898-683837a39f41" providerId="AD" clId="Web-{9D16A330-7A5B-E644-C4A8-1967C6BEEB7F}" dt="2023-03-02T15:06:31.445" v="1264" actId="14100"/>
          <ac:spMkLst>
            <pc:docMk/>
            <pc:sldMk cId="3595359175" sldId="267"/>
            <ac:spMk id="2" creationId="{DE02AE65-8478-899E-6316-CF6066F506B8}"/>
          </ac:spMkLst>
        </pc:spChg>
        <pc:spChg chg="mod">
          <ac:chgData name="Kamilah Maynard (2014670)" userId="S::2014670@student.uwtsd.ac.uk::9b2159c4-864c-4766-a898-683837a39f41" providerId="AD" clId="Web-{9D16A330-7A5B-E644-C4A8-1967C6BEEB7F}" dt="2023-03-02T11:53:08.355" v="247" actId="20577"/>
          <ac:spMkLst>
            <pc:docMk/>
            <pc:sldMk cId="3595359175" sldId="267"/>
            <ac:spMk id="3" creationId="{7D22074D-9719-9B2F-90CA-18CE11F018F7}"/>
          </ac:spMkLst>
        </pc:spChg>
        <pc:spChg chg="add">
          <ac:chgData name="Kamilah Maynard (2014670)" userId="S::2014670@student.uwtsd.ac.uk::9b2159c4-864c-4766-a898-683837a39f41" providerId="AD" clId="Web-{9D16A330-7A5B-E644-C4A8-1967C6BEEB7F}" dt="2023-03-02T11:50:54.550" v="226"/>
          <ac:spMkLst>
            <pc:docMk/>
            <pc:sldMk cId="3595359175" sldId="267"/>
            <ac:spMk id="9" creationId="{7A18C9FB-EC4C-4DAE-8F7D-C6E5AF607958}"/>
          </ac:spMkLst>
        </pc:spChg>
        <pc:spChg chg="add">
          <ac:chgData name="Kamilah Maynard (2014670)" userId="S::2014670@student.uwtsd.ac.uk::9b2159c4-864c-4766-a898-683837a39f41" providerId="AD" clId="Web-{9D16A330-7A5B-E644-C4A8-1967C6BEEB7F}" dt="2023-03-02T11:50:54.550" v="226"/>
          <ac:spMkLst>
            <pc:docMk/>
            <pc:sldMk cId="3595359175" sldId="267"/>
            <ac:spMk id="11" creationId="{5E698B96-C345-4CAB-9657-02BD17A19499}"/>
          </ac:spMkLst>
        </pc:spChg>
        <pc:spChg chg="add">
          <ac:chgData name="Kamilah Maynard (2014670)" userId="S::2014670@student.uwtsd.ac.uk::9b2159c4-864c-4766-a898-683837a39f41" providerId="AD" clId="Web-{9D16A330-7A5B-E644-C4A8-1967C6BEEB7F}" dt="2023-03-02T11:50:54.550" v="226"/>
          <ac:spMkLst>
            <pc:docMk/>
            <pc:sldMk cId="3595359175" sldId="267"/>
            <ac:spMk id="13" creationId="{A90EB1ED-CF74-44C2-853E-6177E160AB3F}"/>
          </ac:spMkLst>
        </pc:spChg>
        <pc:grpChg chg="add">
          <ac:chgData name="Kamilah Maynard (2014670)" userId="S::2014670@student.uwtsd.ac.uk::9b2159c4-864c-4766-a898-683837a39f41" providerId="AD" clId="Web-{9D16A330-7A5B-E644-C4A8-1967C6BEEB7F}" dt="2023-03-02T11:50:54.550" v="226"/>
          <ac:grpSpMkLst>
            <pc:docMk/>
            <pc:sldMk cId="3595359175" sldId="267"/>
            <ac:grpSpMk id="7" creationId="{57743230-5CA1-4096-8FEF-2A1530D8DDE5}"/>
          </ac:grpSpMkLst>
        </pc:grpChg>
        <pc:picChg chg="add">
          <ac:chgData name="Kamilah Maynard (2014670)" userId="S::2014670@student.uwtsd.ac.uk::9b2159c4-864c-4766-a898-683837a39f41" providerId="AD" clId="Web-{9D16A330-7A5B-E644-C4A8-1967C6BEEB7F}" dt="2023-03-02T11:50:54.550" v="226"/>
          <ac:picMkLst>
            <pc:docMk/>
            <pc:sldMk cId="3595359175" sldId="267"/>
            <ac:picMk id="6" creationId="{E9AB2F94-AD0F-BCB8-EF39-A127970AA6F1}"/>
          </ac:picMkLst>
        </pc:picChg>
      </pc:sldChg>
      <pc:sldChg chg="addSp modSp">
        <pc:chgData name="Kamilah Maynard (2014670)" userId="S::2014670@student.uwtsd.ac.uk::9b2159c4-864c-4766-a898-683837a39f41" providerId="AD" clId="Web-{9D16A330-7A5B-E644-C4A8-1967C6BEEB7F}" dt="2023-03-02T14:17:07.771" v="744" actId="20577"/>
        <pc:sldMkLst>
          <pc:docMk/>
          <pc:sldMk cId="3262448916" sldId="269"/>
        </pc:sldMkLst>
        <pc:spChg chg="add mod">
          <ac:chgData name="Kamilah Maynard (2014670)" userId="S::2014670@student.uwtsd.ac.uk::9b2159c4-864c-4766-a898-683837a39f41" providerId="AD" clId="Web-{9D16A330-7A5B-E644-C4A8-1967C6BEEB7F}" dt="2023-03-02T14:17:07.771" v="744" actId="20577"/>
          <ac:spMkLst>
            <pc:docMk/>
            <pc:sldMk cId="3262448916" sldId="269"/>
            <ac:spMk id="26" creationId="{C02954E9-C8DD-E408-31A7-5C295772C011}"/>
          </ac:spMkLst>
        </pc:spChg>
        <pc:graphicFrameChg chg="modGraphic">
          <ac:chgData name="Kamilah Maynard (2014670)" userId="S::2014670@student.uwtsd.ac.uk::9b2159c4-864c-4766-a898-683837a39f41" providerId="AD" clId="Web-{9D16A330-7A5B-E644-C4A8-1967C6BEEB7F}" dt="2023-03-02T14:16:59.192" v="741" actId="20577"/>
          <ac:graphicFrameMkLst>
            <pc:docMk/>
            <pc:sldMk cId="3262448916" sldId="269"/>
            <ac:graphicFrameMk id="4" creationId="{6176AA1B-E747-69C1-B745-854014D139E8}"/>
          </ac:graphicFrameMkLst>
        </pc:graphicFrameChg>
      </pc:sldChg>
      <pc:sldChg chg="addSp delSp modSp del">
        <pc:chgData name="Kamilah Maynard (2014670)" userId="S::2014670@student.uwtsd.ac.uk::9b2159c4-864c-4766-a898-683837a39f41" providerId="AD" clId="Web-{9D16A330-7A5B-E644-C4A8-1967C6BEEB7F}" dt="2023-03-02T17:17:39.345" v="1654"/>
        <pc:sldMkLst>
          <pc:docMk/>
          <pc:sldMk cId="1998833175" sldId="270"/>
        </pc:sldMkLst>
        <pc:spChg chg="mod">
          <ac:chgData name="Kamilah Maynard (2014670)" userId="S::2014670@student.uwtsd.ac.uk::9b2159c4-864c-4766-a898-683837a39f41" providerId="AD" clId="Web-{9D16A330-7A5B-E644-C4A8-1967C6BEEB7F}" dt="2023-03-02T16:41:40.618" v="1405" actId="14100"/>
          <ac:spMkLst>
            <pc:docMk/>
            <pc:sldMk cId="1998833175" sldId="270"/>
            <ac:spMk id="2" creationId="{E59182F9-8E07-3D71-3B0A-623564E5DC80}"/>
          </ac:spMkLst>
        </pc:spChg>
        <pc:spChg chg="mod">
          <ac:chgData name="Kamilah Maynard (2014670)" userId="S::2014670@student.uwtsd.ac.uk::9b2159c4-864c-4766-a898-683837a39f41" providerId="AD" clId="Web-{9D16A330-7A5B-E644-C4A8-1967C6BEEB7F}" dt="2023-03-02T16:47:41.606" v="1437" actId="20577"/>
          <ac:spMkLst>
            <pc:docMk/>
            <pc:sldMk cId="1998833175" sldId="270"/>
            <ac:spMk id="3" creationId="{BE64BC2F-2A9E-ADDB-09F3-7A67E7D6E320}"/>
          </ac:spMkLst>
        </pc:spChg>
        <pc:picChg chg="add del mod">
          <ac:chgData name="Kamilah Maynard (2014670)" userId="S::2014670@student.uwtsd.ac.uk::9b2159c4-864c-4766-a898-683837a39f41" providerId="AD" clId="Web-{9D16A330-7A5B-E644-C4A8-1967C6BEEB7F}" dt="2023-03-02T17:06:43.903" v="1576"/>
          <ac:picMkLst>
            <pc:docMk/>
            <pc:sldMk cId="1998833175" sldId="270"/>
            <ac:picMk id="4" creationId="{5E04EBCD-A044-1FD8-F383-F5304CDDB1C2}"/>
          </ac:picMkLst>
        </pc:picChg>
      </pc:sldChg>
      <pc:sldChg chg="modSp">
        <pc:chgData name="Kamilah Maynard (2014670)" userId="S::2014670@student.uwtsd.ac.uk::9b2159c4-864c-4766-a898-683837a39f41" providerId="AD" clId="Web-{9D16A330-7A5B-E644-C4A8-1967C6BEEB7F}" dt="2023-03-02T14:12:54.398" v="673" actId="14100"/>
        <pc:sldMkLst>
          <pc:docMk/>
          <pc:sldMk cId="2990672841" sldId="272"/>
        </pc:sldMkLst>
        <pc:spChg chg="mod">
          <ac:chgData name="Kamilah Maynard (2014670)" userId="S::2014670@student.uwtsd.ac.uk::9b2159c4-864c-4766-a898-683837a39f41" providerId="AD" clId="Web-{9D16A330-7A5B-E644-C4A8-1967C6BEEB7F}" dt="2023-03-02T14:12:54.398" v="673" actId="14100"/>
          <ac:spMkLst>
            <pc:docMk/>
            <pc:sldMk cId="2990672841" sldId="272"/>
            <ac:spMk id="2" creationId="{C6E67B69-B60D-C4EE-90E0-D46AD9B8C23C}"/>
          </ac:spMkLst>
        </pc:spChg>
        <pc:picChg chg="mod">
          <ac:chgData name="Kamilah Maynard (2014670)" userId="S::2014670@student.uwtsd.ac.uk::9b2159c4-864c-4766-a898-683837a39f41" providerId="AD" clId="Web-{9D16A330-7A5B-E644-C4A8-1967C6BEEB7F}" dt="2023-03-02T14:12:41.475" v="672" actId="14100"/>
          <ac:picMkLst>
            <pc:docMk/>
            <pc:sldMk cId="2990672841" sldId="272"/>
            <ac:picMk id="4" creationId="{CFF46DB8-7FE1-C9B6-F219-7DB546145045}"/>
          </ac:picMkLst>
        </pc:picChg>
      </pc:sldChg>
      <pc:sldChg chg="modSp">
        <pc:chgData name="Kamilah Maynard (2014670)" userId="S::2014670@student.uwtsd.ac.uk::9b2159c4-864c-4766-a898-683837a39f41" providerId="AD" clId="Web-{9D16A330-7A5B-E644-C4A8-1967C6BEEB7F}" dt="2023-03-02T14:59:10.903" v="1157" actId="20577"/>
        <pc:sldMkLst>
          <pc:docMk/>
          <pc:sldMk cId="3646281034" sldId="273"/>
        </pc:sldMkLst>
        <pc:spChg chg="mod">
          <ac:chgData name="Kamilah Maynard (2014670)" userId="S::2014670@student.uwtsd.ac.uk::9b2159c4-864c-4766-a898-683837a39f41" providerId="AD" clId="Web-{9D16A330-7A5B-E644-C4A8-1967C6BEEB7F}" dt="2023-03-02T14:59:10.903" v="1157" actId="20577"/>
          <ac:spMkLst>
            <pc:docMk/>
            <pc:sldMk cId="3646281034" sldId="273"/>
            <ac:spMk id="3" creationId="{67E32AB8-F75D-6B41-DB0C-5CD4B500E944}"/>
          </ac:spMkLst>
        </pc:spChg>
      </pc:sldChg>
      <pc:sldChg chg="modSp">
        <pc:chgData name="Kamilah Maynard (2014670)" userId="S::2014670@student.uwtsd.ac.uk::9b2159c4-864c-4766-a898-683837a39f41" providerId="AD" clId="Web-{9D16A330-7A5B-E644-C4A8-1967C6BEEB7F}" dt="2023-03-02T17:03:55.488" v="1574" actId="20577"/>
        <pc:sldMkLst>
          <pc:docMk/>
          <pc:sldMk cId="522413147" sldId="274"/>
        </pc:sldMkLst>
        <pc:spChg chg="mod">
          <ac:chgData name="Kamilah Maynard (2014670)" userId="S::2014670@student.uwtsd.ac.uk::9b2159c4-864c-4766-a898-683837a39f41" providerId="AD" clId="Web-{9D16A330-7A5B-E644-C4A8-1967C6BEEB7F}" dt="2023-03-02T15:02:25.455" v="1193" actId="14100"/>
          <ac:spMkLst>
            <pc:docMk/>
            <pc:sldMk cId="522413147" sldId="274"/>
            <ac:spMk id="2" creationId="{D15E069B-0A02-903C-69EF-DCD9BEA80F1D}"/>
          </ac:spMkLst>
        </pc:spChg>
        <pc:spChg chg="mod">
          <ac:chgData name="Kamilah Maynard (2014670)" userId="S::2014670@student.uwtsd.ac.uk::9b2159c4-864c-4766-a898-683837a39f41" providerId="AD" clId="Web-{9D16A330-7A5B-E644-C4A8-1967C6BEEB7F}" dt="2023-03-02T17:03:55.488" v="1574" actId="20577"/>
          <ac:spMkLst>
            <pc:docMk/>
            <pc:sldMk cId="522413147" sldId="274"/>
            <ac:spMk id="3" creationId="{89BF5E94-123D-BB39-D608-1F88C8065CA8}"/>
          </ac:spMkLst>
        </pc:spChg>
      </pc:sldChg>
      <pc:sldChg chg="modSp">
        <pc:chgData name="Kamilah Maynard (2014670)" userId="S::2014670@student.uwtsd.ac.uk::9b2159c4-864c-4766-a898-683837a39f41" providerId="AD" clId="Web-{9D16A330-7A5B-E644-C4A8-1967C6BEEB7F}" dt="2023-03-02T14:17:27.288" v="746" actId="20577"/>
        <pc:sldMkLst>
          <pc:docMk/>
          <pc:sldMk cId="1794377340" sldId="276"/>
        </pc:sldMkLst>
        <pc:spChg chg="mod">
          <ac:chgData name="Kamilah Maynard (2014670)" userId="S::2014670@student.uwtsd.ac.uk::9b2159c4-864c-4766-a898-683837a39f41" providerId="AD" clId="Web-{9D16A330-7A5B-E644-C4A8-1967C6BEEB7F}" dt="2023-03-02T14:17:27.288" v="746" actId="20577"/>
          <ac:spMkLst>
            <pc:docMk/>
            <pc:sldMk cId="1794377340" sldId="276"/>
            <ac:spMk id="3" creationId="{F80AA526-0320-B907-7CBC-3149E9B4D0A7}"/>
          </ac:spMkLst>
        </pc:spChg>
      </pc:sldChg>
      <pc:sldChg chg="modSp mod setBg">
        <pc:chgData name="Kamilah Maynard (2014670)" userId="S::2014670@student.uwtsd.ac.uk::9b2159c4-864c-4766-a898-683837a39f41" providerId="AD" clId="Web-{9D16A330-7A5B-E644-C4A8-1967C6BEEB7F}" dt="2023-03-02T20:20:01.751" v="1669" actId="20577"/>
        <pc:sldMkLst>
          <pc:docMk/>
          <pc:sldMk cId="2495862007" sldId="277"/>
        </pc:sldMkLst>
        <pc:spChg chg="mod">
          <ac:chgData name="Kamilah Maynard (2014670)" userId="S::2014670@student.uwtsd.ac.uk::9b2159c4-864c-4766-a898-683837a39f41" providerId="AD" clId="Web-{9D16A330-7A5B-E644-C4A8-1967C6BEEB7F}" dt="2023-03-02T20:20:01.751" v="1669" actId="20577"/>
          <ac:spMkLst>
            <pc:docMk/>
            <pc:sldMk cId="2495862007" sldId="277"/>
            <ac:spMk id="3" creationId="{A6D7FADA-099D-C6AE-6D71-F49C316BA930}"/>
          </ac:spMkLst>
        </pc:spChg>
      </pc:sldChg>
      <pc:sldChg chg="addSp modSp">
        <pc:chgData name="Kamilah Maynard (2014670)" userId="S::2014670@student.uwtsd.ac.uk::9b2159c4-864c-4766-a898-683837a39f41" providerId="AD" clId="Web-{9D16A330-7A5B-E644-C4A8-1967C6BEEB7F}" dt="2023-03-02T14:18:25.338" v="751" actId="20577"/>
        <pc:sldMkLst>
          <pc:docMk/>
          <pc:sldMk cId="1556873697" sldId="279"/>
        </pc:sldMkLst>
        <pc:spChg chg="mod">
          <ac:chgData name="Kamilah Maynard (2014670)" userId="S::2014670@student.uwtsd.ac.uk::9b2159c4-864c-4766-a898-683837a39f41" providerId="AD" clId="Web-{9D16A330-7A5B-E644-C4A8-1967C6BEEB7F}" dt="2023-03-02T14:18:25.338" v="751" actId="20577"/>
          <ac:spMkLst>
            <pc:docMk/>
            <pc:sldMk cId="1556873697" sldId="279"/>
            <ac:spMk id="3" creationId="{7BF7126A-CAA4-6156-6CC5-D504D9DA5935}"/>
          </ac:spMkLst>
        </pc:spChg>
        <pc:spChg chg="add mod">
          <ac:chgData name="Kamilah Maynard (2014670)" userId="S::2014670@student.uwtsd.ac.uk::9b2159c4-864c-4766-a898-683837a39f41" providerId="AD" clId="Web-{9D16A330-7A5B-E644-C4A8-1967C6BEEB7F}" dt="2023-03-02T11:38:12.799" v="160" actId="20577"/>
          <ac:spMkLst>
            <pc:docMk/>
            <pc:sldMk cId="1556873697" sldId="279"/>
            <ac:spMk id="5" creationId="{1AD0314F-A482-09DE-214A-B0306F473FC3}"/>
          </ac:spMkLst>
        </pc:spChg>
      </pc:sldChg>
      <pc:sldChg chg="addSp modSp">
        <pc:chgData name="Kamilah Maynard (2014670)" userId="S::2014670@student.uwtsd.ac.uk::9b2159c4-864c-4766-a898-683837a39f41" providerId="AD" clId="Web-{9D16A330-7A5B-E644-C4A8-1967C6BEEB7F}" dt="2023-03-02T17:02:51.297" v="1556" actId="14100"/>
        <pc:sldMkLst>
          <pc:docMk/>
          <pc:sldMk cId="2038154255" sldId="280"/>
        </pc:sldMkLst>
        <pc:spChg chg="add mod">
          <ac:chgData name="Kamilah Maynard (2014670)" userId="S::2014670@student.uwtsd.ac.uk::9b2159c4-864c-4766-a898-683837a39f41" providerId="AD" clId="Web-{9D16A330-7A5B-E644-C4A8-1967C6BEEB7F}" dt="2023-03-02T17:02:51.297" v="1556" actId="14100"/>
          <ac:spMkLst>
            <pc:docMk/>
            <pc:sldMk cId="2038154255" sldId="280"/>
            <ac:spMk id="11" creationId="{B35BFFE1-7D5C-E47D-1B07-99D88818FCB4}"/>
          </ac:spMkLst>
        </pc:spChg>
        <pc:spChg chg="mod">
          <ac:chgData name="Kamilah Maynard (2014670)" userId="S::2014670@student.uwtsd.ac.uk::9b2159c4-864c-4766-a898-683837a39f41" providerId="AD" clId="Web-{9D16A330-7A5B-E644-C4A8-1967C6BEEB7F}" dt="2023-03-02T11:38:23.315" v="161" actId="20577"/>
          <ac:spMkLst>
            <pc:docMk/>
            <pc:sldMk cId="2038154255" sldId="280"/>
            <ac:spMk id="177" creationId="{831155AD-5F8E-6F53-51D6-7EECC22454B0}"/>
          </ac:spMkLst>
        </pc:spChg>
        <pc:picChg chg="mod">
          <ac:chgData name="Kamilah Maynard (2014670)" userId="S::2014670@student.uwtsd.ac.uk::9b2159c4-864c-4766-a898-683837a39f41" providerId="AD" clId="Web-{9D16A330-7A5B-E644-C4A8-1967C6BEEB7F}" dt="2023-03-02T17:01:58.466" v="1530" actId="14100"/>
          <ac:picMkLst>
            <pc:docMk/>
            <pc:sldMk cId="2038154255" sldId="280"/>
            <ac:picMk id="14" creationId="{5041B4ED-BA1E-5134-6A75-A85395E43A2A}"/>
          </ac:picMkLst>
        </pc:picChg>
      </pc:sldChg>
      <pc:sldChg chg="addSp modSp">
        <pc:chgData name="Kamilah Maynard (2014670)" userId="S::2014670@student.uwtsd.ac.uk::9b2159c4-864c-4766-a898-683837a39f41" providerId="AD" clId="Web-{9D16A330-7A5B-E644-C4A8-1967C6BEEB7F}" dt="2023-03-02T14:21:13.050" v="770" actId="20577"/>
        <pc:sldMkLst>
          <pc:docMk/>
          <pc:sldMk cId="3851438955" sldId="281"/>
        </pc:sldMkLst>
        <pc:spChg chg="mod">
          <ac:chgData name="Kamilah Maynard (2014670)" userId="S::2014670@student.uwtsd.ac.uk::9b2159c4-864c-4766-a898-683837a39f41" providerId="AD" clId="Web-{9D16A330-7A5B-E644-C4A8-1967C6BEEB7F}" dt="2023-03-02T14:21:13.050" v="770" actId="20577"/>
          <ac:spMkLst>
            <pc:docMk/>
            <pc:sldMk cId="3851438955" sldId="281"/>
            <ac:spMk id="3" creationId="{FA0E438F-CB73-F9FD-3102-A8E6ED5D4C0F}"/>
          </ac:spMkLst>
        </pc:spChg>
        <pc:spChg chg="add mod">
          <ac:chgData name="Kamilah Maynard (2014670)" userId="S::2014670@student.uwtsd.ac.uk::9b2159c4-864c-4766-a898-683837a39f41" providerId="AD" clId="Web-{9D16A330-7A5B-E644-C4A8-1967C6BEEB7F}" dt="2023-03-02T11:49:43.483" v="222" actId="14100"/>
          <ac:spMkLst>
            <pc:docMk/>
            <pc:sldMk cId="3851438955" sldId="281"/>
            <ac:spMk id="5" creationId="{948F711E-607B-FE7D-565C-7FE79A965B0D}"/>
          </ac:spMkLst>
        </pc:spChg>
      </pc:sldChg>
      <pc:sldChg chg="addSp modSp">
        <pc:chgData name="Kamilah Maynard (2014670)" userId="S::2014670@student.uwtsd.ac.uk::9b2159c4-864c-4766-a898-683837a39f41" providerId="AD" clId="Web-{9D16A330-7A5B-E644-C4A8-1967C6BEEB7F}" dt="2023-03-02T11:45:25.967" v="207" actId="14100"/>
        <pc:sldMkLst>
          <pc:docMk/>
          <pc:sldMk cId="1540573797" sldId="282"/>
        </pc:sldMkLst>
        <pc:spChg chg="add mod">
          <ac:chgData name="Kamilah Maynard (2014670)" userId="S::2014670@student.uwtsd.ac.uk::9b2159c4-864c-4766-a898-683837a39f41" providerId="AD" clId="Web-{9D16A330-7A5B-E644-C4A8-1967C6BEEB7F}" dt="2023-03-02T11:45:25.967" v="207" actId="14100"/>
          <ac:spMkLst>
            <pc:docMk/>
            <pc:sldMk cId="1540573797" sldId="282"/>
            <ac:spMk id="5" creationId="{6E2BB836-7D08-B905-C6C6-472D2EB96351}"/>
          </ac:spMkLst>
        </pc:spChg>
      </pc:sldChg>
      <pc:sldChg chg="modSp">
        <pc:chgData name="Kamilah Maynard (2014670)" userId="S::2014670@student.uwtsd.ac.uk::9b2159c4-864c-4766-a898-683837a39f41" providerId="AD" clId="Web-{9D16A330-7A5B-E644-C4A8-1967C6BEEB7F}" dt="2023-03-02T14:15:50.767" v="734" actId="20577"/>
        <pc:sldMkLst>
          <pc:docMk/>
          <pc:sldMk cId="1120756975" sldId="283"/>
        </pc:sldMkLst>
        <pc:spChg chg="mod">
          <ac:chgData name="Kamilah Maynard (2014670)" userId="S::2014670@student.uwtsd.ac.uk::9b2159c4-864c-4766-a898-683837a39f41" providerId="AD" clId="Web-{9D16A330-7A5B-E644-C4A8-1967C6BEEB7F}" dt="2023-03-02T14:15:50.767" v="734" actId="20577"/>
          <ac:spMkLst>
            <pc:docMk/>
            <pc:sldMk cId="1120756975" sldId="283"/>
            <ac:spMk id="5" creationId="{3634E561-8FDC-53FB-4B9D-DCBC01F09CDB}"/>
          </ac:spMkLst>
        </pc:spChg>
      </pc:sldChg>
      <pc:sldChg chg="modSp">
        <pc:chgData name="Kamilah Maynard (2014670)" userId="S::2014670@student.uwtsd.ac.uk::9b2159c4-864c-4766-a898-683837a39f41" providerId="AD" clId="Web-{9D16A330-7A5B-E644-C4A8-1967C6BEEB7F}" dt="2023-03-02T14:15:08.655" v="729" actId="20577"/>
        <pc:sldMkLst>
          <pc:docMk/>
          <pc:sldMk cId="2601038413" sldId="284"/>
        </pc:sldMkLst>
        <pc:spChg chg="mod">
          <ac:chgData name="Kamilah Maynard (2014670)" userId="S::2014670@student.uwtsd.ac.uk::9b2159c4-864c-4766-a898-683837a39f41" providerId="AD" clId="Web-{9D16A330-7A5B-E644-C4A8-1967C6BEEB7F}" dt="2023-03-02T14:15:08.655" v="729" actId="20577"/>
          <ac:spMkLst>
            <pc:docMk/>
            <pc:sldMk cId="2601038413" sldId="284"/>
            <ac:spMk id="3" creationId="{50E27407-2ABF-57BB-16B8-034F30FE7645}"/>
          </ac:spMkLst>
        </pc:spChg>
      </pc:sldChg>
      <pc:sldChg chg="modSp">
        <pc:chgData name="Kamilah Maynard (2014670)" userId="S::2014670@student.uwtsd.ac.uk::9b2159c4-864c-4766-a898-683837a39f41" providerId="AD" clId="Web-{9D16A330-7A5B-E644-C4A8-1967C6BEEB7F}" dt="2023-03-02T16:35:16.534" v="1358" actId="14100"/>
        <pc:sldMkLst>
          <pc:docMk/>
          <pc:sldMk cId="2563566615" sldId="285"/>
        </pc:sldMkLst>
        <pc:spChg chg="mod">
          <ac:chgData name="Kamilah Maynard (2014670)" userId="S::2014670@student.uwtsd.ac.uk::9b2159c4-864c-4766-a898-683837a39f41" providerId="AD" clId="Web-{9D16A330-7A5B-E644-C4A8-1967C6BEEB7F}" dt="2023-03-02T16:35:16.534" v="1358" actId="14100"/>
          <ac:spMkLst>
            <pc:docMk/>
            <pc:sldMk cId="2563566615" sldId="285"/>
            <ac:spMk id="2" creationId="{4C3ECB68-1618-0B32-239D-401F8C0B3D63}"/>
          </ac:spMkLst>
        </pc:spChg>
        <pc:spChg chg="mod">
          <ac:chgData name="Kamilah Maynard (2014670)" userId="S::2014670@student.uwtsd.ac.uk::9b2159c4-864c-4766-a898-683837a39f41" providerId="AD" clId="Web-{9D16A330-7A5B-E644-C4A8-1967C6BEEB7F}" dt="2023-03-02T16:33:53.889" v="1348" actId="20577"/>
          <ac:spMkLst>
            <pc:docMk/>
            <pc:sldMk cId="2563566615" sldId="285"/>
            <ac:spMk id="3" creationId="{0D11AE6F-773B-2A37-E80C-4142D4F18A28}"/>
          </ac:spMkLst>
        </pc:spChg>
        <pc:spChg chg="mod">
          <ac:chgData name="Kamilah Maynard (2014670)" userId="S::2014670@student.uwtsd.ac.uk::9b2159c4-864c-4766-a898-683837a39f41" providerId="AD" clId="Web-{9D16A330-7A5B-E644-C4A8-1967C6BEEB7F}" dt="2023-03-02T14:14:40.669" v="724" actId="20577"/>
          <ac:spMkLst>
            <pc:docMk/>
            <pc:sldMk cId="2563566615" sldId="285"/>
            <ac:spMk id="6" creationId="{47EBD2D3-E2FC-4BD3-31C5-56D42A61CEFE}"/>
          </ac:spMkLst>
        </pc:spChg>
      </pc:sldChg>
      <pc:sldChg chg="modSp">
        <pc:chgData name="Kamilah Maynard (2014670)" userId="S::2014670@student.uwtsd.ac.uk::9b2159c4-864c-4766-a898-683837a39f41" providerId="AD" clId="Web-{9D16A330-7A5B-E644-C4A8-1967C6BEEB7F}" dt="2023-03-02T16:35:09.909" v="1357" actId="14100"/>
        <pc:sldMkLst>
          <pc:docMk/>
          <pc:sldMk cId="3361098728" sldId="286"/>
        </pc:sldMkLst>
        <pc:spChg chg="mod">
          <ac:chgData name="Kamilah Maynard (2014670)" userId="S::2014670@student.uwtsd.ac.uk::9b2159c4-864c-4766-a898-683837a39f41" providerId="AD" clId="Web-{9D16A330-7A5B-E644-C4A8-1967C6BEEB7F}" dt="2023-03-02T16:35:09.909" v="1357" actId="14100"/>
          <ac:spMkLst>
            <pc:docMk/>
            <pc:sldMk cId="3361098728" sldId="286"/>
            <ac:spMk id="2" creationId="{5ACD4150-0B16-B608-530E-C38542D1169C}"/>
          </ac:spMkLst>
        </pc:spChg>
        <pc:spChg chg="mod">
          <ac:chgData name="Kamilah Maynard (2014670)" userId="S::2014670@student.uwtsd.ac.uk::9b2159c4-864c-4766-a898-683837a39f41" providerId="AD" clId="Web-{9D16A330-7A5B-E644-C4A8-1967C6BEEB7F}" dt="2023-03-02T16:34:58.533" v="1356" actId="14100"/>
          <ac:spMkLst>
            <pc:docMk/>
            <pc:sldMk cId="3361098728" sldId="286"/>
            <ac:spMk id="3" creationId="{D8CF11BF-0EDC-33C1-321A-72963E3573D6}"/>
          </ac:spMkLst>
        </pc:spChg>
      </pc:sldChg>
      <pc:sldChg chg="modSp">
        <pc:chgData name="Kamilah Maynard (2014670)" userId="S::2014670@student.uwtsd.ac.uk::9b2159c4-864c-4766-a898-683837a39f41" providerId="AD" clId="Web-{9D16A330-7A5B-E644-C4A8-1967C6BEEB7F}" dt="2023-03-02T14:16:36.754" v="738" actId="20577"/>
        <pc:sldMkLst>
          <pc:docMk/>
          <pc:sldMk cId="2968979154" sldId="288"/>
        </pc:sldMkLst>
        <pc:spChg chg="mod">
          <ac:chgData name="Kamilah Maynard (2014670)" userId="S::2014670@student.uwtsd.ac.uk::9b2159c4-864c-4766-a898-683837a39f41" providerId="AD" clId="Web-{9D16A330-7A5B-E644-C4A8-1967C6BEEB7F}" dt="2023-03-02T14:16:36.754" v="738" actId="20577"/>
          <ac:spMkLst>
            <pc:docMk/>
            <pc:sldMk cId="2968979154" sldId="288"/>
            <ac:spMk id="3" creationId="{84654864-BDE3-FF01-1C60-192923606CAC}"/>
          </ac:spMkLst>
        </pc:spChg>
      </pc:sldChg>
      <pc:sldChg chg="addSp modSp mod setBg">
        <pc:chgData name="Kamilah Maynard (2014670)" userId="S::2014670@student.uwtsd.ac.uk::9b2159c4-864c-4766-a898-683837a39f41" providerId="AD" clId="Web-{9D16A330-7A5B-E644-C4A8-1967C6BEEB7F}" dt="2023-03-02T11:39:57.462" v="182" actId="20577"/>
        <pc:sldMkLst>
          <pc:docMk/>
          <pc:sldMk cId="4040957824" sldId="289"/>
        </pc:sldMkLst>
        <pc:spChg chg="mod">
          <ac:chgData name="Kamilah Maynard (2014670)" userId="S::2014670@student.uwtsd.ac.uk::9b2159c4-864c-4766-a898-683837a39f41" providerId="AD" clId="Web-{9D16A330-7A5B-E644-C4A8-1967C6BEEB7F}" dt="2023-03-02T11:14:26.694" v="94" actId="14100"/>
          <ac:spMkLst>
            <pc:docMk/>
            <pc:sldMk cId="4040957824" sldId="289"/>
            <ac:spMk id="2" creationId="{A78429A4-5954-F086-B8F0-4BC2AF87D3F8}"/>
          </ac:spMkLst>
        </pc:spChg>
        <pc:spChg chg="mod">
          <ac:chgData name="Kamilah Maynard (2014670)" userId="S::2014670@student.uwtsd.ac.uk::9b2159c4-864c-4766-a898-683837a39f41" providerId="AD" clId="Web-{9D16A330-7A5B-E644-C4A8-1967C6BEEB7F}" dt="2023-03-02T11:24:58.608" v="116" actId="20577"/>
          <ac:spMkLst>
            <pc:docMk/>
            <pc:sldMk cId="4040957824" sldId="289"/>
            <ac:spMk id="3" creationId="{65F80733-9737-1E9E-D635-D9D9214C6C6E}"/>
          </ac:spMkLst>
        </pc:spChg>
        <pc:spChg chg="add mod">
          <ac:chgData name="Kamilah Maynard (2014670)" userId="S::2014670@student.uwtsd.ac.uk::9b2159c4-864c-4766-a898-683837a39f41" providerId="AD" clId="Web-{9D16A330-7A5B-E644-C4A8-1967C6BEEB7F}" dt="2023-03-02T11:39:57.462" v="182" actId="20577"/>
          <ac:spMkLst>
            <pc:docMk/>
            <pc:sldMk cId="4040957824" sldId="289"/>
            <ac:spMk id="5" creationId="{67855148-054E-1FF0-E25A-051F79D18ED0}"/>
          </ac:spMkLst>
        </pc:spChg>
        <pc:spChg chg="add">
          <ac:chgData name="Kamilah Maynard (2014670)" userId="S::2014670@student.uwtsd.ac.uk::9b2159c4-864c-4766-a898-683837a39f41" providerId="AD" clId="Web-{9D16A330-7A5B-E644-C4A8-1967C6BEEB7F}" dt="2023-03-02T11:13:51.942" v="86"/>
          <ac:spMkLst>
            <pc:docMk/>
            <pc:sldMk cId="4040957824" sldId="289"/>
            <ac:spMk id="9" creationId="{7A18C9FB-EC4C-4DAE-8F7D-C6E5AF607958}"/>
          </ac:spMkLst>
        </pc:spChg>
        <pc:spChg chg="add">
          <ac:chgData name="Kamilah Maynard (2014670)" userId="S::2014670@student.uwtsd.ac.uk::9b2159c4-864c-4766-a898-683837a39f41" providerId="AD" clId="Web-{9D16A330-7A5B-E644-C4A8-1967C6BEEB7F}" dt="2023-03-02T11:13:51.942" v="86"/>
          <ac:spMkLst>
            <pc:docMk/>
            <pc:sldMk cId="4040957824" sldId="289"/>
            <ac:spMk id="11" creationId="{8C3ED992-EB89-4C2F-8A9A-947E91BC61F8}"/>
          </ac:spMkLst>
        </pc:spChg>
        <pc:spChg chg="add">
          <ac:chgData name="Kamilah Maynard (2014670)" userId="S::2014670@student.uwtsd.ac.uk::9b2159c4-864c-4766-a898-683837a39f41" providerId="AD" clId="Web-{9D16A330-7A5B-E644-C4A8-1967C6BEEB7F}" dt="2023-03-02T11:13:51.942" v="86"/>
          <ac:spMkLst>
            <pc:docMk/>
            <pc:sldMk cId="4040957824" sldId="289"/>
            <ac:spMk id="13" creationId="{55F5D1E8-E605-4EFC-8912-6E191F84FE26}"/>
          </ac:spMkLst>
        </pc:spChg>
        <pc:picChg chg="add mod">
          <ac:chgData name="Kamilah Maynard (2014670)" userId="S::2014670@student.uwtsd.ac.uk::9b2159c4-864c-4766-a898-683837a39f41" providerId="AD" clId="Web-{9D16A330-7A5B-E644-C4A8-1967C6BEEB7F}" dt="2023-03-02T11:13:51.942" v="86"/>
          <ac:picMkLst>
            <pc:docMk/>
            <pc:sldMk cId="4040957824" sldId="289"/>
            <ac:picMk id="4" creationId="{DA9A2C4B-CC40-5DF0-472B-EB1CA5B7A69E}"/>
          </ac:picMkLst>
        </pc:picChg>
      </pc:sldChg>
      <pc:sldChg chg="addSp modSp new mod setBg">
        <pc:chgData name="Kamilah Maynard (2014670)" userId="S::2014670@student.uwtsd.ac.uk::9b2159c4-864c-4766-a898-683837a39f41" providerId="AD" clId="Web-{9D16A330-7A5B-E644-C4A8-1967C6BEEB7F}" dt="2023-03-02T14:24:07.529" v="794" actId="20577"/>
        <pc:sldMkLst>
          <pc:docMk/>
          <pc:sldMk cId="641692150" sldId="290"/>
        </pc:sldMkLst>
        <pc:spChg chg="mod">
          <ac:chgData name="Kamilah Maynard (2014670)" userId="S::2014670@student.uwtsd.ac.uk::9b2159c4-864c-4766-a898-683837a39f41" providerId="AD" clId="Web-{9D16A330-7A5B-E644-C4A8-1967C6BEEB7F}" dt="2023-03-02T11:10:57.728" v="84" actId="14100"/>
          <ac:spMkLst>
            <pc:docMk/>
            <pc:sldMk cId="641692150" sldId="290"/>
            <ac:spMk id="2" creationId="{354E2102-AC83-FF3B-0383-F9D53377C3C2}"/>
          </ac:spMkLst>
        </pc:spChg>
        <pc:spChg chg="mod">
          <ac:chgData name="Kamilah Maynard (2014670)" userId="S::2014670@student.uwtsd.ac.uk::9b2159c4-864c-4766-a898-683837a39f41" providerId="AD" clId="Web-{9D16A330-7A5B-E644-C4A8-1967C6BEEB7F}" dt="2023-03-02T14:24:07.529" v="794" actId="20577"/>
          <ac:spMkLst>
            <pc:docMk/>
            <pc:sldMk cId="641692150" sldId="290"/>
            <ac:spMk id="3" creationId="{E3A84CFE-3A40-6E65-D1D8-977CC88B2795}"/>
          </ac:spMkLst>
        </pc:spChg>
        <pc:spChg chg="add mod">
          <ac:chgData name="Kamilah Maynard (2014670)" userId="S::2014670@student.uwtsd.ac.uk::9b2159c4-864c-4766-a898-683837a39f41" providerId="AD" clId="Web-{9D16A330-7A5B-E644-C4A8-1967C6BEEB7F}" dt="2023-03-02T14:18:37.776" v="752" actId="20577"/>
          <ac:spMkLst>
            <pc:docMk/>
            <pc:sldMk cId="641692150" sldId="290"/>
            <ac:spMk id="4" creationId="{D4828980-7B6F-248A-D4E8-BEA9B50D3E58}"/>
          </ac:spMkLst>
        </pc:spChg>
      </pc:sldChg>
      <pc:sldChg chg="addSp modSp new mod setBg">
        <pc:chgData name="Kamilah Maynard (2014670)" userId="S::2014670@student.uwtsd.ac.uk::9b2159c4-864c-4766-a898-683837a39f41" providerId="AD" clId="Web-{9D16A330-7A5B-E644-C4A8-1967C6BEEB7F}" dt="2023-03-02T17:01:14.104" v="1527" actId="20577"/>
        <pc:sldMkLst>
          <pc:docMk/>
          <pc:sldMk cId="3852712047" sldId="291"/>
        </pc:sldMkLst>
        <pc:spChg chg="mod">
          <ac:chgData name="Kamilah Maynard (2014670)" userId="S::2014670@student.uwtsd.ac.uk::9b2159c4-864c-4766-a898-683837a39f41" providerId="AD" clId="Web-{9D16A330-7A5B-E644-C4A8-1967C6BEEB7F}" dt="2023-03-02T14:22:47.399" v="783" actId="14100"/>
          <ac:spMkLst>
            <pc:docMk/>
            <pc:sldMk cId="3852712047" sldId="291"/>
            <ac:spMk id="2" creationId="{FCA22E60-CBA7-2186-5E70-2F4932894BEC}"/>
          </ac:spMkLst>
        </pc:spChg>
        <pc:spChg chg="mod">
          <ac:chgData name="Kamilah Maynard (2014670)" userId="S::2014670@student.uwtsd.ac.uk::9b2159c4-864c-4766-a898-683837a39f41" providerId="AD" clId="Web-{9D16A330-7A5B-E644-C4A8-1967C6BEEB7F}" dt="2023-03-02T14:22:42.071" v="782" actId="14100"/>
          <ac:spMkLst>
            <pc:docMk/>
            <pc:sldMk cId="3852712047" sldId="291"/>
            <ac:spMk id="3" creationId="{15F0C265-5A5E-E885-B5E5-88408B160A18}"/>
          </ac:spMkLst>
        </pc:spChg>
        <pc:spChg chg="add mod">
          <ac:chgData name="Kamilah Maynard (2014670)" userId="S::2014670@student.uwtsd.ac.uk::9b2159c4-864c-4766-a898-683837a39f41" providerId="AD" clId="Web-{9D16A330-7A5B-E644-C4A8-1967C6BEEB7F}" dt="2023-03-02T17:01:14.104" v="1527" actId="20577"/>
          <ac:spMkLst>
            <pc:docMk/>
            <pc:sldMk cId="3852712047" sldId="291"/>
            <ac:spMk id="4" creationId="{D2ED0622-71BD-7523-2A21-98EF54EB6F01}"/>
          </ac:spMkLst>
        </pc:spChg>
        <pc:spChg chg="add">
          <ac:chgData name="Kamilah Maynard (2014670)" userId="S::2014670@student.uwtsd.ac.uk::9b2159c4-864c-4766-a898-683837a39f41" providerId="AD" clId="Web-{9D16A330-7A5B-E644-C4A8-1967C6BEEB7F}" dt="2023-03-02T11:55:56.537" v="264"/>
          <ac:spMkLst>
            <pc:docMk/>
            <pc:sldMk cId="3852712047" sldId="291"/>
            <ac:spMk id="9" creationId="{7A18C9FB-EC4C-4DAE-8F7D-C6E5AF607958}"/>
          </ac:spMkLst>
        </pc:spChg>
        <pc:spChg chg="add">
          <ac:chgData name="Kamilah Maynard (2014670)" userId="S::2014670@student.uwtsd.ac.uk::9b2159c4-864c-4766-a898-683837a39f41" providerId="AD" clId="Web-{9D16A330-7A5B-E644-C4A8-1967C6BEEB7F}" dt="2023-03-02T11:55:56.537" v="264"/>
          <ac:spMkLst>
            <pc:docMk/>
            <pc:sldMk cId="3852712047" sldId="291"/>
            <ac:spMk id="11" creationId="{5E698B96-C345-4CAB-9657-02BD17A19499}"/>
          </ac:spMkLst>
        </pc:spChg>
        <pc:spChg chg="add">
          <ac:chgData name="Kamilah Maynard (2014670)" userId="S::2014670@student.uwtsd.ac.uk::9b2159c4-864c-4766-a898-683837a39f41" providerId="AD" clId="Web-{9D16A330-7A5B-E644-C4A8-1967C6BEEB7F}" dt="2023-03-02T11:55:56.537" v="264"/>
          <ac:spMkLst>
            <pc:docMk/>
            <pc:sldMk cId="3852712047" sldId="291"/>
            <ac:spMk id="13" creationId="{A90EB1ED-CF74-44C2-853E-6177E160AB3F}"/>
          </ac:spMkLst>
        </pc:spChg>
        <pc:grpChg chg="add">
          <ac:chgData name="Kamilah Maynard (2014670)" userId="S::2014670@student.uwtsd.ac.uk::9b2159c4-864c-4766-a898-683837a39f41" providerId="AD" clId="Web-{9D16A330-7A5B-E644-C4A8-1967C6BEEB7F}" dt="2023-03-02T11:55:56.537" v="264"/>
          <ac:grpSpMkLst>
            <pc:docMk/>
            <pc:sldMk cId="3852712047" sldId="291"/>
            <ac:grpSpMk id="15" creationId="{57743230-5CA1-4096-8FEF-2A1530D8DDE5}"/>
          </ac:grpSpMkLst>
        </pc:grpChg>
        <pc:picChg chg="add">
          <ac:chgData name="Kamilah Maynard (2014670)" userId="S::2014670@student.uwtsd.ac.uk::9b2159c4-864c-4766-a898-683837a39f41" providerId="AD" clId="Web-{9D16A330-7A5B-E644-C4A8-1967C6BEEB7F}" dt="2023-03-02T11:55:56.537" v="264"/>
          <ac:picMkLst>
            <pc:docMk/>
            <pc:sldMk cId="3852712047" sldId="291"/>
            <ac:picMk id="5" creationId="{EF015F3C-2BBA-E234-1F6C-80F763631170}"/>
          </ac:picMkLst>
        </pc:picChg>
      </pc:sldChg>
      <pc:sldChg chg="delSp modSp new mod setBg">
        <pc:chgData name="Kamilah Maynard (2014670)" userId="S::2014670@student.uwtsd.ac.uk::9b2159c4-864c-4766-a898-683837a39f41" providerId="AD" clId="Web-{9D16A330-7A5B-E644-C4A8-1967C6BEEB7F}" dt="2023-03-02T14:06:08.015" v="660" actId="20577"/>
        <pc:sldMkLst>
          <pc:docMk/>
          <pc:sldMk cId="3826925235" sldId="292"/>
        </pc:sldMkLst>
        <pc:spChg chg="del">
          <ac:chgData name="Kamilah Maynard (2014670)" userId="S::2014670@student.uwtsd.ac.uk::9b2159c4-864c-4766-a898-683837a39f41" providerId="AD" clId="Web-{9D16A330-7A5B-E644-C4A8-1967C6BEEB7F}" dt="2023-03-02T13:44:31.552" v="506"/>
          <ac:spMkLst>
            <pc:docMk/>
            <pc:sldMk cId="3826925235" sldId="292"/>
            <ac:spMk id="2" creationId="{3EBE14F3-8B9F-1A7A-2991-BC0594F8AFA3}"/>
          </ac:spMkLst>
        </pc:spChg>
        <pc:spChg chg="mod">
          <ac:chgData name="Kamilah Maynard (2014670)" userId="S::2014670@student.uwtsd.ac.uk::9b2159c4-864c-4766-a898-683837a39f41" providerId="AD" clId="Web-{9D16A330-7A5B-E644-C4A8-1967C6BEEB7F}" dt="2023-03-02T14:06:08.015" v="660" actId="20577"/>
          <ac:spMkLst>
            <pc:docMk/>
            <pc:sldMk cId="3826925235" sldId="292"/>
            <ac:spMk id="3" creationId="{AD8678DF-AB9C-3CBC-622B-FBA7DBBAE942}"/>
          </ac:spMkLst>
        </pc:spChg>
      </pc:sldChg>
      <pc:sldChg chg="delSp modSp new mod setBg">
        <pc:chgData name="Kamilah Maynard (2014670)" userId="S::2014670@student.uwtsd.ac.uk::9b2159c4-864c-4766-a898-683837a39f41" providerId="AD" clId="Web-{9D16A330-7A5B-E644-C4A8-1967C6BEEB7F}" dt="2023-03-02T16:57:40.936" v="1483" actId="20577"/>
        <pc:sldMkLst>
          <pc:docMk/>
          <pc:sldMk cId="2307268844" sldId="293"/>
        </pc:sldMkLst>
        <pc:spChg chg="del">
          <ac:chgData name="Kamilah Maynard (2014670)" userId="S::2014670@student.uwtsd.ac.uk::9b2159c4-864c-4766-a898-683837a39f41" providerId="AD" clId="Web-{9D16A330-7A5B-E644-C4A8-1967C6BEEB7F}" dt="2023-03-02T13:45:47.666" v="518"/>
          <ac:spMkLst>
            <pc:docMk/>
            <pc:sldMk cId="2307268844" sldId="293"/>
            <ac:spMk id="2" creationId="{D5C461EB-23F0-829C-6833-365ADD82EC91}"/>
          </ac:spMkLst>
        </pc:spChg>
        <pc:spChg chg="mod">
          <ac:chgData name="Kamilah Maynard (2014670)" userId="S::2014670@student.uwtsd.ac.uk::9b2159c4-864c-4766-a898-683837a39f41" providerId="AD" clId="Web-{9D16A330-7A5B-E644-C4A8-1967C6BEEB7F}" dt="2023-03-02T16:57:40.936" v="1483" actId="20577"/>
          <ac:spMkLst>
            <pc:docMk/>
            <pc:sldMk cId="2307268844" sldId="293"/>
            <ac:spMk id="3" creationId="{0A44EF1B-0C93-74B3-C6E6-D6B37F6EB559}"/>
          </ac:spMkLst>
        </pc:spChg>
      </pc:sldChg>
      <pc:sldChg chg="delSp modSp new mod setBg">
        <pc:chgData name="Kamilah Maynard (2014670)" userId="S::2014670@student.uwtsd.ac.uk::9b2159c4-864c-4766-a898-683837a39f41" providerId="AD" clId="Web-{9D16A330-7A5B-E644-C4A8-1967C6BEEB7F}" dt="2023-03-02T20:10:57.199" v="1659" actId="20577"/>
        <pc:sldMkLst>
          <pc:docMk/>
          <pc:sldMk cId="2790890098" sldId="294"/>
        </pc:sldMkLst>
        <pc:spChg chg="del">
          <ac:chgData name="Kamilah Maynard (2014670)" userId="S::2014670@student.uwtsd.ac.uk::9b2159c4-864c-4766-a898-683837a39f41" providerId="AD" clId="Web-{9D16A330-7A5B-E644-C4A8-1967C6BEEB7F}" dt="2023-03-02T14:00:40.778" v="598"/>
          <ac:spMkLst>
            <pc:docMk/>
            <pc:sldMk cId="2790890098" sldId="294"/>
            <ac:spMk id="2" creationId="{BCE8EBC8-8853-91A7-0EB3-A66A935CDA5D}"/>
          </ac:spMkLst>
        </pc:spChg>
        <pc:spChg chg="mod">
          <ac:chgData name="Kamilah Maynard (2014670)" userId="S::2014670@student.uwtsd.ac.uk::9b2159c4-864c-4766-a898-683837a39f41" providerId="AD" clId="Web-{9D16A330-7A5B-E644-C4A8-1967C6BEEB7F}" dt="2023-03-02T20:10:57.199" v="1659" actId="20577"/>
          <ac:spMkLst>
            <pc:docMk/>
            <pc:sldMk cId="2790890098" sldId="294"/>
            <ac:spMk id="3" creationId="{B1905B25-ABB6-2999-8E1B-CCBC63411DAF}"/>
          </ac:spMkLst>
        </pc:spChg>
      </pc:sldChg>
      <pc:sldChg chg="delSp modSp new mod setBg">
        <pc:chgData name="Kamilah Maynard (2014670)" userId="S::2014670@student.uwtsd.ac.uk::9b2159c4-864c-4766-a898-683837a39f41" providerId="AD" clId="Web-{9D16A330-7A5B-E644-C4A8-1967C6BEEB7F}" dt="2023-03-02T20:16:10.533" v="1664" actId="20577"/>
        <pc:sldMkLst>
          <pc:docMk/>
          <pc:sldMk cId="3122123409" sldId="295"/>
        </pc:sldMkLst>
        <pc:spChg chg="del">
          <ac:chgData name="Kamilah Maynard (2014670)" userId="S::2014670@student.uwtsd.ac.uk::9b2159c4-864c-4766-a898-683837a39f41" providerId="AD" clId="Web-{9D16A330-7A5B-E644-C4A8-1967C6BEEB7F}" dt="2023-03-02T14:04:11.806" v="638"/>
          <ac:spMkLst>
            <pc:docMk/>
            <pc:sldMk cId="3122123409" sldId="295"/>
            <ac:spMk id="2" creationId="{E33E202A-3698-A0D7-E578-3533302CE18C}"/>
          </ac:spMkLst>
        </pc:spChg>
        <pc:spChg chg="mod">
          <ac:chgData name="Kamilah Maynard (2014670)" userId="S::2014670@student.uwtsd.ac.uk::9b2159c4-864c-4766-a898-683837a39f41" providerId="AD" clId="Web-{9D16A330-7A5B-E644-C4A8-1967C6BEEB7F}" dt="2023-03-02T20:16:10.533" v="1664" actId="20577"/>
          <ac:spMkLst>
            <pc:docMk/>
            <pc:sldMk cId="3122123409" sldId="295"/>
            <ac:spMk id="3" creationId="{59DF9D7B-B01E-C18A-90DC-7FBF41D80776}"/>
          </ac:spMkLst>
        </pc:spChg>
      </pc:sldChg>
      <pc:sldChg chg="modSp new mod ord setBg">
        <pc:chgData name="Kamilah Maynard (2014670)" userId="S::2014670@student.uwtsd.ac.uk::9b2159c4-864c-4766-a898-683837a39f41" providerId="AD" clId="Web-{9D16A330-7A5B-E644-C4A8-1967C6BEEB7F}" dt="2023-03-02T16:52:04.215" v="1470" actId="20577"/>
        <pc:sldMkLst>
          <pc:docMk/>
          <pc:sldMk cId="1246097392" sldId="296"/>
        </pc:sldMkLst>
        <pc:spChg chg="mod">
          <ac:chgData name="Kamilah Maynard (2014670)" userId="S::2014670@student.uwtsd.ac.uk::9b2159c4-864c-4766-a898-683837a39f41" providerId="AD" clId="Web-{9D16A330-7A5B-E644-C4A8-1967C6BEEB7F}" dt="2023-03-02T16:30:39.035" v="1343" actId="14100"/>
          <ac:spMkLst>
            <pc:docMk/>
            <pc:sldMk cId="1246097392" sldId="296"/>
            <ac:spMk id="2" creationId="{5D4FEDFF-6567-8CB1-DBEC-0E1E665FCB5E}"/>
          </ac:spMkLst>
        </pc:spChg>
        <pc:spChg chg="mod">
          <ac:chgData name="Kamilah Maynard (2014670)" userId="S::2014670@student.uwtsd.ac.uk::9b2159c4-864c-4766-a898-683837a39f41" providerId="AD" clId="Web-{9D16A330-7A5B-E644-C4A8-1967C6BEEB7F}" dt="2023-03-02T16:52:04.215" v="1470" actId="20577"/>
          <ac:spMkLst>
            <pc:docMk/>
            <pc:sldMk cId="1246097392" sldId="296"/>
            <ac:spMk id="3" creationId="{CABDC8CE-5170-C04A-9A3B-DF0F6F7B550C}"/>
          </ac:spMkLst>
        </pc:spChg>
      </pc:sldChg>
      <pc:sldChg chg="addSp modSp new mod setBg">
        <pc:chgData name="Kamilah Maynard (2014670)" userId="S::2014670@student.uwtsd.ac.uk::9b2159c4-864c-4766-a898-683837a39f41" providerId="AD" clId="Web-{9D16A330-7A5B-E644-C4A8-1967C6BEEB7F}" dt="2023-03-02T17:17:25.579" v="1653" actId="20577"/>
        <pc:sldMkLst>
          <pc:docMk/>
          <pc:sldMk cId="2245611354" sldId="297"/>
        </pc:sldMkLst>
        <pc:spChg chg="mod">
          <ac:chgData name="Kamilah Maynard (2014670)" userId="S::2014670@student.uwtsd.ac.uk::9b2159c4-864c-4766-a898-683837a39f41" providerId="AD" clId="Web-{9D16A330-7A5B-E644-C4A8-1967C6BEEB7F}" dt="2023-03-02T17:15:28.104" v="1646" actId="14100"/>
          <ac:spMkLst>
            <pc:docMk/>
            <pc:sldMk cId="2245611354" sldId="297"/>
            <ac:spMk id="2" creationId="{092A436C-ABBB-D6C0-0CF0-DABCFFD96B6C}"/>
          </ac:spMkLst>
        </pc:spChg>
        <pc:spChg chg="mod">
          <ac:chgData name="Kamilah Maynard (2014670)" userId="S::2014670@student.uwtsd.ac.uk::9b2159c4-864c-4766-a898-683837a39f41" providerId="AD" clId="Web-{9D16A330-7A5B-E644-C4A8-1967C6BEEB7F}" dt="2023-03-02T17:17:18.032" v="1652" actId="20577"/>
          <ac:spMkLst>
            <pc:docMk/>
            <pc:sldMk cId="2245611354" sldId="297"/>
            <ac:spMk id="3" creationId="{855F832C-CFCE-C66B-419E-F1A409554167}"/>
          </ac:spMkLst>
        </pc:spChg>
        <pc:spChg chg="add mod">
          <ac:chgData name="Kamilah Maynard (2014670)" userId="S::2014670@student.uwtsd.ac.uk::9b2159c4-864c-4766-a898-683837a39f41" providerId="AD" clId="Web-{9D16A330-7A5B-E644-C4A8-1967C6BEEB7F}" dt="2023-03-02T17:17:02.797" v="1649" actId="20577"/>
          <ac:spMkLst>
            <pc:docMk/>
            <pc:sldMk cId="2245611354" sldId="297"/>
            <ac:spMk id="5" creationId="{82BCA68B-9B98-04C1-C36E-1608C9E6A478}"/>
          </ac:spMkLst>
        </pc:spChg>
        <pc:spChg chg="add mod">
          <ac:chgData name="Kamilah Maynard (2014670)" userId="S::2014670@student.uwtsd.ac.uk::9b2159c4-864c-4766-a898-683837a39f41" providerId="AD" clId="Web-{9D16A330-7A5B-E644-C4A8-1967C6BEEB7F}" dt="2023-03-02T17:17:25.579" v="1653" actId="20577"/>
          <ac:spMkLst>
            <pc:docMk/>
            <pc:sldMk cId="2245611354" sldId="297"/>
            <ac:spMk id="6" creationId="{135F4EA7-1F3A-358D-A708-007200007546}"/>
          </ac:spMkLst>
        </pc:spChg>
        <pc:spChg chg="add mod">
          <ac:chgData name="Kamilah Maynard (2014670)" userId="S::2014670@student.uwtsd.ac.uk::9b2159c4-864c-4766-a898-683837a39f41" providerId="AD" clId="Web-{9D16A330-7A5B-E644-C4A8-1967C6BEEB7F}" dt="2023-03-02T17:12:42.220" v="1642" actId="1076"/>
          <ac:spMkLst>
            <pc:docMk/>
            <pc:sldMk cId="2245611354" sldId="297"/>
            <ac:spMk id="7" creationId="{DD426315-0512-157C-EEFD-2C213C98F1EE}"/>
          </ac:spMkLst>
        </pc:spChg>
        <pc:spChg chg="add">
          <ac:chgData name="Kamilah Maynard (2014670)" userId="S::2014670@student.uwtsd.ac.uk::9b2159c4-864c-4766-a898-683837a39f41" providerId="AD" clId="Web-{9D16A330-7A5B-E644-C4A8-1967C6BEEB7F}" dt="2023-03-02T17:07:42.047" v="1579"/>
          <ac:spMkLst>
            <pc:docMk/>
            <pc:sldMk cId="2245611354" sldId="297"/>
            <ac:spMk id="9" creationId="{7A18C9FB-EC4C-4DAE-8F7D-C6E5AF607958}"/>
          </ac:spMkLst>
        </pc:spChg>
        <pc:spChg chg="add">
          <ac:chgData name="Kamilah Maynard (2014670)" userId="S::2014670@student.uwtsd.ac.uk::9b2159c4-864c-4766-a898-683837a39f41" providerId="AD" clId="Web-{9D16A330-7A5B-E644-C4A8-1967C6BEEB7F}" dt="2023-03-02T17:07:42.047" v="1579"/>
          <ac:spMkLst>
            <pc:docMk/>
            <pc:sldMk cId="2245611354" sldId="297"/>
            <ac:spMk id="11" creationId="{5E698B96-C345-4CAB-9657-02BD17A19499}"/>
          </ac:spMkLst>
        </pc:spChg>
        <pc:picChg chg="add mod ord">
          <ac:chgData name="Kamilah Maynard (2014670)" userId="S::2014670@student.uwtsd.ac.uk::9b2159c4-864c-4766-a898-683837a39f41" providerId="AD" clId="Web-{9D16A330-7A5B-E644-C4A8-1967C6BEEB7F}" dt="2023-03-02T17:07:42.047" v="1579"/>
          <ac:picMkLst>
            <pc:docMk/>
            <pc:sldMk cId="2245611354" sldId="297"/>
            <ac:picMk id="4" creationId="{CB6ED68B-D8DB-A663-5A04-48C3ADF8C55F}"/>
          </ac:picMkLst>
        </pc:picChg>
      </pc:sldChg>
    </pc:docChg>
  </pc:docChgLst>
  <pc:docChgLst>
    <pc:chgData name="Kamilah Maynard (2014670)" userId="S::2014670@student.uwtsd.ac.uk::9b2159c4-864c-4766-a898-683837a39f41" providerId="AD" clId="Web-{AD8DCAE7-5AC8-69E4-7B7B-3B6D1B2B5C25}"/>
    <pc:docChg chg="modSld">
      <pc:chgData name="Kamilah Maynard (2014670)" userId="S::2014670@student.uwtsd.ac.uk::9b2159c4-864c-4766-a898-683837a39f41" providerId="AD" clId="Web-{AD8DCAE7-5AC8-69E4-7B7B-3B6D1B2B5C25}" dt="2023-03-02T15:49:32.095" v="83" actId="20577"/>
      <pc:docMkLst>
        <pc:docMk/>
      </pc:docMkLst>
      <pc:sldChg chg="modSp">
        <pc:chgData name="Kamilah Maynard (2014670)" userId="S::2014670@student.uwtsd.ac.uk::9b2159c4-864c-4766-a898-683837a39f41" providerId="AD" clId="Web-{AD8DCAE7-5AC8-69E4-7B7B-3B6D1B2B5C25}" dt="2023-03-02T15:24:31.748" v="34" actId="20577"/>
        <pc:sldMkLst>
          <pc:docMk/>
          <pc:sldMk cId="3178410683" sldId="259"/>
        </pc:sldMkLst>
        <pc:spChg chg="mod">
          <ac:chgData name="Kamilah Maynard (2014670)" userId="S::2014670@student.uwtsd.ac.uk::9b2159c4-864c-4766-a898-683837a39f41" providerId="AD" clId="Web-{AD8DCAE7-5AC8-69E4-7B7B-3B6D1B2B5C25}" dt="2023-03-02T15:24:31.748" v="34" actId="20577"/>
          <ac:spMkLst>
            <pc:docMk/>
            <pc:sldMk cId="3178410683" sldId="259"/>
            <ac:spMk id="3" creationId="{428EE2C1-CE24-E230-A712-4DDDC851D0C7}"/>
          </ac:spMkLst>
        </pc:spChg>
      </pc:sldChg>
      <pc:sldChg chg="modSp">
        <pc:chgData name="Kamilah Maynard (2014670)" userId="S::2014670@student.uwtsd.ac.uk::9b2159c4-864c-4766-a898-683837a39f41" providerId="AD" clId="Web-{AD8DCAE7-5AC8-69E4-7B7B-3B6D1B2B5C25}" dt="2023-03-02T15:24:09.904" v="32" actId="20577"/>
        <pc:sldMkLst>
          <pc:docMk/>
          <pc:sldMk cId="1044602342" sldId="260"/>
        </pc:sldMkLst>
        <pc:spChg chg="mod">
          <ac:chgData name="Kamilah Maynard (2014670)" userId="S::2014670@student.uwtsd.ac.uk::9b2159c4-864c-4766-a898-683837a39f41" providerId="AD" clId="Web-{AD8DCAE7-5AC8-69E4-7B7B-3B6D1B2B5C25}" dt="2023-03-02T15:24:09.904" v="32" actId="20577"/>
          <ac:spMkLst>
            <pc:docMk/>
            <pc:sldMk cId="1044602342" sldId="260"/>
            <ac:spMk id="3" creationId="{39889925-CFD2-1274-6BB4-BB4A6F6D9C7F}"/>
          </ac:spMkLst>
        </pc:spChg>
      </pc:sldChg>
      <pc:sldChg chg="modSp">
        <pc:chgData name="Kamilah Maynard (2014670)" userId="S::2014670@student.uwtsd.ac.uk::9b2159c4-864c-4766-a898-683837a39f41" providerId="AD" clId="Web-{AD8DCAE7-5AC8-69E4-7B7B-3B6D1B2B5C25}" dt="2023-03-02T15:23:36.121" v="28" actId="20577"/>
        <pc:sldMkLst>
          <pc:docMk/>
          <pc:sldMk cId="4273759210" sldId="264"/>
        </pc:sldMkLst>
        <pc:spChg chg="mod">
          <ac:chgData name="Kamilah Maynard (2014670)" userId="S::2014670@student.uwtsd.ac.uk::9b2159c4-864c-4766-a898-683837a39f41" providerId="AD" clId="Web-{AD8DCAE7-5AC8-69E4-7B7B-3B6D1B2B5C25}" dt="2023-03-02T15:23:36.121" v="28" actId="20577"/>
          <ac:spMkLst>
            <pc:docMk/>
            <pc:sldMk cId="4273759210" sldId="264"/>
            <ac:spMk id="3" creationId="{935F9D3B-FD5B-61F4-585D-0CCE4D1D63A2}"/>
          </ac:spMkLst>
        </pc:spChg>
      </pc:sldChg>
      <pc:sldChg chg="modSp">
        <pc:chgData name="Kamilah Maynard (2014670)" userId="S::2014670@student.uwtsd.ac.uk::9b2159c4-864c-4766-a898-683837a39f41" providerId="AD" clId="Web-{AD8DCAE7-5AC8-69E4-7B7B-3B6D1B2B5C25}" dt="2023-03-02T15:49:32.095" v="83" actId="20577"/>
        <pc:sldMkLst>
          <pc:docMk/>
          <pc:sldMk cId="2495862007" sldId="277"/>
        </pc:sldMkLst>
        <pc:spChg chg="mod">
          <ac:chgData name="Kamilah Maynard (2014670)" userId="S::2014670@student.uwtsd.ac.uk::9b2159c4-864c-4766-a898-683837a39f41" providerId="AD" clId="Web-{AD8DCAE7-5AC8-69E4-7B7B-3B6D1B2B5C25}" dt="2023-03-02T15:49:32.095" v="83" actId="20577"/>
          <ac:spMkLst>
            <pc:docMk/>
            <pc:sldMk cId="2495862007" sldId="277"/>
            <ac:spMk id="3" creationId="{A6D7FADA-099D-C6AE-6D71-F49C316BA930}"/>
          </ac:spMkLst>
        </pc:spChg>
      </pc:sldChg>
      <pc:sldChg chg="modSp">
        <pc:chgData name="Kamilah Maynard (2014670)" userId="S::2014670@student.uwtsd.ac.uk::9b2159c4-864c-4766-a898-683837a39f41" providerId="AD" clId="Web-{AD8DCAE7-5AC8-69E4-7B7B-3B6D1B2B5C25}" dt="2023-03-02T15:28:04.052" v="52" actId="20577"/>
        <pc:sldMkLst>
          <pc:docMk/>
          <pc:sldMk cId="2563566615" sldId="285"/>
        </pc:sldMkLst>
        <pc:spChg chg="mod">
          <ac:chgData name="Kamilah Maynard (2014670)" userId="S::2014670@student.uwtsd.ac.uk::9b2159c4-864c-4766-a898-683837a39f41" providerId="AD" clId="Web-{AD8DCAE7-5AC8-69E4-7B7B-3B6D1B2B5C25}" dt="2023-03-02T15:28:04.052" v="52" actId="20577"/>
          <ac:spMkLst>
            <pc:docMk/>
            <pc:sldMk cId="2563566615" sldId="285"/>
            <ac:spMk id="3" creationId="{0D11AE6F-773B-2A37-E80C-4142D4F18A28}"/>
          </ac:spMkLst>
        </pc:spChg>
      </pc:sldChg>
      <pc:sldChg chg="modSp">
        <pc:chgData name="Kamilah Maynard (2014670)" userId="S::2014670@student.uwtsd.ac.uk::9b2159c4-864c-4766-a898-683837a39f41" providerId="AD" clId="Web-{AD8DCAE7-5AC8-69E4-7B7B-3B6D1B2B5C25}" dt="2023-03-02T15:28:41.241" v="60" actId="20577"/>
        <pc:sldMkLst>
          <pc:docMk/>
          <pc:sldMk cId="3361098728" sldId="286"/>
        </pc:sldMkLst>
        <pc:spChg chg="mod">
          <ac:chgData name="Kamilah Maynard (2014670)" userId="S::2014670@student.uwtsd.ac.uk::9b2159c4-864c-4766-a898-683837a39f41" providerId="AD" clId="Web-{AD8DCAE7-5AC8-69E4-7B7B-3B6D1B2B5C25}" dt="2023-03-02T15:28:41.241" v="60" actId="20577"/>
          <ac:spMkLst>
            <pc:docMk/>
            <pc:sldMk cId="3361098728" sldId="286"/>
            <ac:spMk id="3" creationId="{D8CF11BF-0EDC-33C1-321A-72963E3573D6}"/>
          </ac:spMkLst>
        </pc:spChg>
      </pc:sldChg>
      <pc:sldChg chg="modSp">
        <pc:chgData name="Kamilah Maynard (2014670)" userId="S::2014670@student.uwtsd.ac.uk::9b2159c4-864c-4766-a898-683837a39f41" providerId="AD" clId="Web-{AD8DCAE7-5AC8-69E4-7B7B-3B6D1B2B5C25}" dt="2023-03-02T15:31:40.981" v="70" actId="1076"/>
        <pc:sldMkLst>
          <pc:docMk/>
          <pc:sldMk cId="2415980090" sldId="287"/>
        </pc:sldMkLst>
        <pc:spChg chg="mod">
          <ac:chgData name="Kamilah Maynard (2014670)" userId="S::2014670@student.uwtsd.ac.uk::9b2159c4-864c-4766-a898-683837a39f41" providerId="AD" clId="Web-{AD8DCAE7-5AC8-69E4-7B7B-3B6D1B2B5C25}" dt="2023-03-02T15:31:05.699" v="67" actId="20577"/>
          <ac:spMkLst>
            <pc:docMk/>
            <pc:sldMk cId="2415980090" sldId="287"/>
            <ac:spMk id="3" creationId="{659AC648-E6E7-38BA-040E-F8792A4C15AB}"/>
          </ac:spMkLst>
        </pc:spChg>
        <pc:spChg chg="mod">
          <ac:chgData name="Kamilah Maynard (2014670)" userId="S::2014670@student.uwtsd.ac.uk::9b2159c4-864c-4766-a898-683837a39f41" providerId="AD" clId="Web-{AD8DCAE7-5AC8-69E4-7B7B-3B6D1B2B5C25}" dt="2023-03-02T15:31:40.981" v="70" actId="1076"/>
          <ac:spMkLst>
            <pc:docMk/>
            <pc:sldMk cId="2415980090" sldId="287"/>
            <ac:spMk id="4" creationId="{D99BE483-E282-3BFA-083C-2C117C135B33}"/>
          </ac:spMkLst>
        </pc:spChg>
      </pc:sldChg>
      <pc:sldChg chg="modSp">
        <pc:chgData name="Kamilah Maynard (2014670)" userId="S::2014670@student.uwtsd.ac.uk::9b2159c4-864c-4766-a898-683837a39f41" providerId="AD" clId="Web-{AD8DCAE7-5AC8-69E4-7B7B-3B6D1B2B5C25}" dt="2023-03-02T15:42:21.050" v="79" actId="20577"/>
        <pc:sldMkLst>
          <pc:docMk/>
          <pc:sldMk cId="4040957824" sldId="289"/>
        </pc:sldMkLst>
        <pc:spChg chg="mod">
          <ac:chgData name="Kamilah Maynard (2014670)" userId="S::2014670@student.uwtsd.ac.uk::9b2159c4-864c-4766-a898-683837a39f41" providerId="AD" clId="Web-{AD8DCAE7-5AC8-69E4-7B7B-3B6D1B2B5C25}" dt="2023-03-02T15:42:21.050" v="79" actId="20577"/>
          <ac:spMkLst>
            <pc:docMk/>
            <pc:sldMk cId="4040957824" sldId="289"/>
            <ac:spMk id="3" creationId="{65F80733-9737-1E9E-D635-D9D9214C6C6E}"/>
          </ac:spMkLst>
        </pc:spChg>
      </pc:sldChg>
      <pc:sldChg chg="modSp">
        <pc:chgData name="Kamilah Maynard (2014670)" userId="S::2014670@student.uwtsd.ac.uk::9b2159c4-864c-4766-a898-683837a39f41" providerId="AD" clId="Web-{AD8DCAE7-5AC8-69E4-7B7B-3B6D1B2B5C25}" dt="2023-03-02T15:23:00.464" v="26" actId="14100"/>
        <pc:sldMkLst>
          <pc:docMk/>
          <pc:sldMk cId="3852712047" sldId="291"/>
        </pc:sldMkLst>
        <pc:spChg chg="mod">
          <ac:chgData name="Kamilah Maynard (2014670)" userId="S::2014670@student.uwtsd.ac.uk::9b2159c4-864c-4766-a898-683837a39f41" providerId="AD" clId="Web-{AD8DCAE7-5AC8-69E4-7B7B-3B6D1B2B5C25}" dt="2023-03-02T15:23:00.464" v="26" actId="14100"/>
          <ac:spMkLst>
            <pc:docMk/>
            <pc:sldMk cId="3852712047" sldId="291"/>
            <ac:spMk id="4" creationId="{D2ED0622-71BD-7523-2A21-98EF54EB6F0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924A7C-EEAE-4EAC-A53D-C194C4F23E2F}"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EAE5DDA4-5DC8-4933-A1D8-7FA304401AF2}">
      <dgm:prSet phldrT="[Text]" phldr="0"/>
      <dgm:spPr/>
      <dgm:t>
        <a:bodyPr/>
        <a:lstStyle/>
        <a:p>
          <a:pPr rtl="0"/>
          <a:r>
            <a:rPr lang="en-GB" b="1" dirty="0">
              <a:latin typeface="Avenir Next LT Pro Light"/>
              <a:cs typeface="Calibri"/>
            </a:rPr>
            <a:t>Person Centred Care Plan</a:t>
          </a:r>
        </a:p>
      </dgm:t>
    </dgm:pt>
    <dgm:pt modelId="{3C200770-9DA4-49D2-B2D1-DB019747CA3D}" type="parTrans" cxnId="{15949297-1F20-48C8-9D67-197E7FD2BCF3}">
      <dgm:prSet/>
      <dgm:spPr/>
      <dgm:t>
        <a:bodyPr/>
        <a:lstStyle/>
        <a:p>
          <a:endParaRPr lang="en-GB"/>
        </a:p>
      </dgm:t>
    </dgm:pt>
    <dgm:pt modelId="{C8B27E57-8D44-44BB-BCF4-98C6CC18B7F9}" type="sibTrans" cxnId="{15949297-1F20-48C8-9D67-197E7FD2BCF3}">
      <dgm:prSet/>
      <dgm:spPr/>
      <dgm:t>
        <a:bodyPr/>
        <a:lstStyle/>
        <a:p>
          <a:endParaRPr lang="en-GB"/>
        </a:p>
      </dgm:t>
    </dgm:pt>
    <dgm:pt modelId="{4DA980C5-4C63-47E9-9E50-8D2C6A9FB42B}">
      <dgm:prSet phldrT="[Text]" phldr="0"/>
      <dgm:spPr/>
      <dgm:t>
        <a:bodyPr/>
        <a:lstStyle/>
        <a:p>
          <a:pPr rtl="0"/>
          <a:r>
            <a:rPr lang="en-GB" b="1" dirty="0">
              <a:latin typeface="Avenir Next LT Pro Light"/>
              <a:cs typeface="Calibri"/>
            </a:rPr>
            <a:t>Health and Social Care Support</a:t>
          </a:r>
        </a:p>
      </dgm:t>
    </dgm:pt>
    <dgm:pt modelId="{26BE760B-F15E-4543-AC52-038A4ACC2830}" type="parTrans" cxnId="{DF48B862-5AC9-4739-8EFE-E042115C6BE7}">
      <dgm:prSet/>
      <dgm:spPr/>
      <dgm:t>
        <a:bodyPr/>
        <a:lstStyle/>
        <a:p>
          <a:endParaRPr lang="en-GB"/>
        </a:p>
      </dgm:t>
    </dgm:pt>
    <dgm:pt modelId="{BF5082AD-B938-4552-9120-DF3CA2F3D965}" type="sibTrans" cxnId="{DF48B862-5AC9-4739-8EFE-E042115C6BE7}">
      <dgm:prSet/>
      <dgm:spPr/>
      <dgm:t>
        <a:bodyPr/>
        <a:lstStyle/>
        <a:p>
          <a:endParaRPr lang="en-GB"/>
        </a:p>
      </dgm:t>
    </dgm:pt>
    <dgm:pt modelId="{CACA0355-8CE5-4A19-BA14-811AF38A0132}">
      <dgm:prSet phldr="0"/>
      <dgm:spPr/>
      <dgm:t>
        <a:bodyPr/>
        <a:lstStyle/>
        <a:p>
          <a:pPr rtl="0"/>
          <a:r>
            <a:rPr lang="en-GB" b="1" dirty="0">
              <a:latin typeface="Avenir Next LT Pro Light"/>
              <a:cs typeface="Calibri"/>
            </a:rPr>
            <a:t>Do-not-resuscitate (DNR) forms</a:t>
          </a:r>
        </a:p>
      </dgm:t>
    </dgm:pt>
    <dgm:pt modelId="{C7A75993-8D53-4D99-9989-9284244D1DF0}" type="parTrans" cxnId="{7EE41B3F-CE2A-444E-9391-02BD806091E2}">
      <dgm:prSet/>
      <dgm:spPr/>
    </dgm:pt>
    <dgm:pt modelId="{95C8F820-45FA-4FB2-B60C-BF1C65D010EC}" type="sibTrans" cxnId="{7EE41B3F-CE2A-444E-9391-02BD806091E2}">
      <dgm:prSet/>
      <dgm:spPr/>
      <dgm:t>
        <a:bodyPr/>
        <a:lstStyle/>
        <a:p>
          <a:endParaRPr lang="en-US"/>
        </a:p>
      </dgm:t>
    </dgm:pt>
    <dgm:pt modelId="{0AE71CA4-3115-49FF-9A83-6F1F17E39758}">
      <dgm:prSet phldr="0"/>
      <dgm:spPr/>
      <dgm:t>
        <a:bodyPr/>
        <a:lstStyle/>
        <a:p>
          <a:pPr rtl="0"/>
          <a:r>
            <a:rPr lang="en-GB" b="1" dirty="0">
              <a:latin typeface="Avenir Next LT Pro Light"/>
              <a:cs typeface="Calibri"/>
            </a:rPr>
            <a:t>Living Will</a:t>
          </a:r>
        </a:p>
      </dgm:t>
    </dgm:pt>
    <dgm:pt modelId="{C363B942-E95B-42BD-8F02-30A2F248CDC7}" type="parTrans" cxnId="{10DF5FAE-6B61-4C35-A5BF-A107D5C8E07C}">
      <dgm:prSet/>
      <dgm:spPr/>
    </dgm:pt>
    <dgm:pt modelId="{7035F8C4-B082-456A-AADC-BF9950FD607D}" type="sibTrans" cxnId="{10DF5FAE-6B61-4C35-A5BF-A107D5C8E07C}">
      <dgm:prSet/>
      <dgm:spPr/>
      <dgm:t>
        <a:bodyPr/>
        <a:lstStyle/>
        <a:p>
          <a:endParaRPr lang="en-US"/>
        </a:p>
      </dgm:t>
    </dgm:pt>
    <dgm:pt modelId="{BD22A110-632F-4C28-BB7D-7461D93ADC4B}">
      <dgm:prSet phldr="0"/>
      <dgm:spPr/>
      <dgm:t>
        <a:bodyPr/>
        <a:lstStyle/>
        <a:p>
          <a:r>
            <a:rPr lang="en-GB" b="1" dirty="0">
              <a:latin typeface="Avenir Next LT Pro Light"/>
            </a:rPr>
            <a:t>Funeral plans</a:t>
          </a:r>
        </a:p>
      </dgm:t>
    </dgm:pt>
    <dgm:pt modelId="{450E279B-D59F-44EA-AF22-3D2FE6FE7AAB}" type="parTrans" cxnId="{FCBF2A1B-19E9-4D1E-A42B-CCD5F883CD1B}">
      <dgm:prSet/>
      <dgm:spPr/>
    </dgm:pt>
    <dgm:pt modelId="{F406CCDE-78B3-4A26-A6B1-6FC066855864}" type="sibTrans" cxnId="{FCBF2A1B-19E9-4D1E-A42B-CCD5F883CD1B}">
      <dgm:prSet/>
      <dgm:spPr/>
    </dgm:pt>
    <dgm:pt modelId="{A5E74C4B-2DB4-4F05-B111-4F36B9373CF5}" type="pres">
      <dgm:prSet presAssocID="{8A924A7C-EEAE-4EAC-A53D-C194C4F23E2F}" presName="linear" presStyleCnt="0">
        <dgm:presLayoutVars>
          <dgm:dir/>
          <dgm:animLvl val="lvl"/>
          <dgm:resizeHandles val="exact"/>
        </dgm:presLayoutVars>
      </dgm:prSet>
      <dgm:spPr/>
    </dgm:pt>
    <dgm:pt modelId="{82F29443-3E9D-404A-BCD7-CA8D7B50D3BA}" type="pres">
      <dgm:prSet presAssocID="{EAE5DDA4-5DC8-4933-A1D8-7FA304401AF2}" presName="parentLin" presStyleCnt="0"/>
      <dgm:spPr/>
    </dgm:pt>
    <dgm:pt modelId="{A74223C6-BAA7-4496-AC51-693FC930DFFE}" type="pres">
      <dgm:prSet presAssocID="{EAE5DDA4-5DC8-4933-A1D8-7FA304401AF2}" presName="parentLeftMargin" presStyleLbl="node1" presStyleIdx="0" presStyleCnt="5"/>
      <dgm:spPr/>
    </dgm:pt>
    <dgm:pt modelId="{31DAC1FE-4B83-4C61-A69D-06A21ECBFFD2}" type="pres">
      <dgm:prSet presAssocID="{EAE5DDA4-5DC8-4933-A1D8-7FA304401AF2}" presName="parentText" presStyleLbl="node1" presStyleIdx="0" presStyleCnt="5">
        <dgm:presLayoutVars>
          <dgm:chMax val="0"/>
          <dgm:bulletEnabled val="1"/>
        </dgm:presLayoutVars>
      </dgm:prSet>
      <dgm:spPr/>
    </dgm:pt>
    <dgm:pt modelId="{EFE9B16D-B346-47D0-96C7-240EB5962017}" type="pres">
      <dgm:prSet presAssocID="{EAE5DDA4-5DC8-4933-A1D8-7FA304401AF2}" presName="negativeSpace" presStyleCnt="0"/>
      <dgm:spPr/>
    </dgm:pt>
    <dgm:pt modelId="{004D1F8F-A610-4970-B756-49A1BFF38507}" type="pres">
      <dgm:prSet presAssocID="{EAE5DDA4-5DC8-4933-A1D8-7FA304401AF2}" presName="childText" presStyleLbl="conFgAcc1" presStyleIdx="0" presStyleCnt="5">
        <dgm:presLayoutVars>
          <dgm:bulletEnabled val="1"/>
        </dgm:presLayoutVars>
      </dgm:prSet>
      <dgm:spPr/>
    </dgm:pt>
    <dgm:pt modelId="{9E9AAA89-4BBC-4B8B-AC72-9430E25C7FC7}" type="pres">
      <dgm:prSet presAssocID="{C8B27E57-8D44-44BB-BCF4-98C6CC18B7F9}" presName="spaceBetweenRectangles" presStyleCnt="0"/>
      <dgm:spPr/>
    </dgm:pt>
    <dgm:pt modelId="{069F68FF-8150-4CB3-9C6B-5DE4CB9AD055}" type="pres">
      <dgm:prSet presAssocID="{4DA980C5-4C63-47E9-9E50-8D2C6A9FB42B}" presName="parentLin" presStyleCnt="0"/>
      <dgm:spPr/>
    </dgm:pt>
    <dgm:pt modelId="{EDB87C50-24F9-4E35-82C7-FA72AA8C03A6}" type="pres">
      <dgm:prSet presAssocID="{4DA980C5-4C63-47E9-9E50-8D2C6A9FB42B}" presName="parentLeftMargin" presStyleLbl="node1" presStyleIdx="0" presStyleCnt="5"/>
      <dgm:spPr/>
    </dgm:pt>
    <dgm:pt modelId="{CB411766-2DF6-4E20-B07F-BD19EA55C730}" type="pres">
      <dgm:prSet presAssocID="{4DA980C5-4C63-47E9-9E50-8D2C6A9FB42B}" presName="parentText" presStyleLbl="node1" presStyleIdx="1" presStyleCnt="5">
        <dgm:presLayoutVars>
          <dgm:chMax val="0"/>
          <dgm:bulletEnabled val="1"/>
        </dgm:presLayoutVars>
      </dgm:prSet>
      <dgm:spPr/>
    </dgm:pt>
    <dgm:pt modelId="{06513A6F-B7E4-4BD9-BF5E-550F535FBB6D}" type="pres">
      <dgm:prSet presAssocID="{4DA980C5-4C63-47E9-9E50-8D2C6A9FB42B}" presName="negativeSpace" presStyleCnt="0"/>
      <dgm:spPr/>
    </dgm:pt>
    <dgm:pt modelId="{E96503F2-993D-4BD9-A8D9-75F947E9848B}" type="pres">
      <dgm:prSet presAssocID="{4DA980C5-4C63-47E9-9E50-8D2C6A9FB42B}" presName="childText" presStyleLbl="conFgAcc1" presStyleIdx="1" presStyleCnt="5">
        <dgm:presLayoutVars>
          <dgm:bulletEnabled val="1"/>
        </dgm:presLayoutVars>
      </dgm:prSet>
      <dgm:spPr/>
    </dgm:pt>
    <dgm:pt modelId="{E739F50D-7B55-49B9-B2F8-61A2B5B24933}" type="pres">
      <dgm:prSet presAssocID="{BF5082AD-B938-4552-9120-DF3CA2F3D965}" presName="spaceBetweenRectangles" presStyleCnt="0"/>
      <dgm:spPr/>
    </dgm:pt>
    <dgm:pt modelId="{B2426B90-6A1A-49D7-BDB1-1DD61D7FCC11}" type="pres">
      <dgm:prSet presAssocID="{CACA0355-8CE5-4A19-BA14-811AF38A0132}" presName="parentLin" presStyleCnt="0"/>
      <dgm:spPr/>
    </dgm:pt>
    <dgm:pt modelId="{6AA828A1-81B7-47A3-9D84-2ED54AC3E2FB}" type="pres">
      <dgm:prSet presAssocID="{CACA0355-8CE5-4A19-BA14-811AF38A0132}" presName="parentLeftMargin" presStyleLbl="node1" presStyleIdx="1" presStyleCnt="5"/>
      <dgm:spPr/>
    </dgm:pt>
    <dgm:pt modelId="{C3158333-EC08-41A4-BADA-B53EEF8AE148}" type="pres">
      <dgm:prSet presAssocID="{CACA0355-8CE5-4A19-BA14-811AF38A0132}" presName="parentText" presStyleLbl="node1" presStyleIdx="2" presStyleCnt="5">
        <dgm:presLayoutVars>
          <dgm:chMax val="0"/>
          <dgm:bulletEnabled val="1"/>
        </dgm:presLayoutVars>
      </dgm:prSet>
      <dgm:spPr/>
    </dgm:pt>
    <dgm:pt modelId="{4674A4AF-F404-4F2F-AB38-698374EAFCAF}" type="pres">
      <dgm:prSet presAssocID="{CACA0355-8CE5-4A19-BA14-811AF38A0132}" presName="negativeSpace" presStyleCnt="0"/>
      <dgm:spPr/>
    </dgm:pt>
    <dgm:pt modelId="{8A35D323-E4F2-4AA1-BC3A-45D38FA55A08}" type="pres">
      <dgm:prSet presAssocID="{CACA0355-8CE5-4A19-BA14-811AF38A0132}" presName="childText" presStyleLbl="conFgAcc1" presStyleIdx="2" presStyleCnt="5">
        <dgm:presLayoutVars>
          <dgm:bulletEnabled val="1"/>
        </dgm:presLayoutVars>
      </dgm:prSet>
      <dgm:spPr/>
    </dgm:pt>
    <dgm:pt modelId="{FA466BE1-156E-4F42-A725-89940CD554D0}" type="pres">
      <dgm:prSet presAssocID="{95C8F820-45FA-4FB2-B60C-BF1C65D010EC}" presName="spaceBetweenRectangles" presStyleCnt="0"/>
      <dgm:spPr/>
    </dgm:pt>
    <dgm:pt modelId="{FBB363B1-1AAB-4E1F-A1CA-7460EC39D5A3}" type="pres">
      <dgm:prSet presAssocID="{BD22A110-632F-4C28-BB7D-7461D93ADC4B}" presName="parentLin" presStyleCnt="0"/>
      <dgm:spPr/>
    </dgm:pt>
    <dgm:pt modelId="{79FD5636-7B30-4423-97BE-0B97B35EF3F2}" type="pres">
      <dgm:prSet presAssocID="{BD22A110-632F-4C28-BB7D-7461D93ADC4B}" presName="parentLeftMargin" presStyleLbl="node1" presStyleIdx="2" presStyleCnt="5"/>
      <dgm:spPr/>
    </dgm:pt>
    <dgm:pt modelId="{2D7A74D9-8762-4765-B45C-0DC7884F0B2C}" type="pres">
      <dgm:prSet presAssocID="{BD22A110-632F-4C28-BB7D-7461D93ADC4B}" presName="parentText" presStyleLbl="node1" presStyleIdx="3" presStyleCnt="5">
        <dgm:presLayoutVars>
          <dgm:chMax val="0"/>
          <dgm:bulletEnabled val="1"/>
        </dgm:presLayoutVars>
      </dgm:prSet>
      <dgm:spPr/>
    </dgm:pt>
    <dgm:pt modelId="{FD185EEC-68E4-4505-8B4A-E5C6568D864C}" type="pres">
      <dgm:prSet presAssocID="{BD22A110-632F-4C28-BB7D-7461D93ADC4B}" presName="negativeSpace" presStyleCnt="0"/>
      <dgm:spPr/>
    </dgm:pt>
    <dgm:pt modelId="{61E11A53-CD75-453B-840B-8464DB96DCCF}" type="pres">
      <dgm:prSet presAssocID="{BD22A110-632F-4C28-BB7D-7461D93ADC4B}" presName="childText" presStyleLbl="conFgAcc1" presStyleIdx="3" presStyleCnt="5">
        <dgm:presLayoutVars>
          <dgm:bulletEnabled val="1"/>
        </dgm:presLayoutVars>
      </dgm:prSet>
      <dgm:spPr/>
    </dgm:pt>
    <dgm:pt modelId="{B42A8974-3A5D-44FD-A57F-55353A39BC19}" type="pres">
      <dgm:prSet presAssocID="{F406CCDE-78B3-4A26-A6B1-6FC066855864}" presName="spaceBetweenRectangles" presStyleCnt="0"/>
      <dgm:spPr/>
    </dgm:pt>
    <dgm:pt modelId="{B43861C2-7B8D-4246-8B39-18AC4B34C902}" type="pres">
      <dgm:prSet presAssocID="{0AE71CA4-3115-49FF-9A83-6F1F17E39758}" presName="parentLin" presStyleCnt="0"/>
      <dgm:spPr/>
    </dgm:pt>
    <dgm:pt modelId="{631012D0-D5D0-4671-BE3A-D60D92035F02}" type="pres">
      <dgm:prSet presAssocID="{0AE71CA4-3115-49FF-9A83-6F1F17E39758}" presName="parentLeftMargin" presStyleLbl="node1" presStyleIdx="3" presStyleCnt="5"/>
      <dgm:spPr/>
    </dgm:pt>
    <dgm:pt modelId="{4646344F-ABD5-4273-B08D-AD902D9FDB88}" type="pres">
      <dgm:prSet presAssocID="{0AE71CA4-3115-49FF-9A83-6F1F17E39758}" presName="parentText" presStyleLbl="node1" presStyleIdx="4" presStyleCnt="5">
        <dgm:presLayoutVars>
          <dgm:chMax val="0"/>
          <dgm:bulletEnabled val="1"/>
        </dgm:presLayoutVars>
      </dgm:prSet>
      <dgm:spPr/>
    </dgm:pt>
    <dgm:pt modelId="{4E7D326E-87A0-4FF0-9C71-8F5E86D46CCD}" type="pres">
      <dgm:prSet presAssocID="{0AE71CA4-3115-49FF-9A83-6F1F17E39758}" presName="negativeSpace" presStyleCnt="0"/>
      <dgm:spPr/>
    </dgm:pt>
    <dgm:pt modelId="{AC60F77A-9A6C-478E-95B3-2C20956E2429}" type="pres">
      <dgm:prSet presAssocID="{0AE71CA4-3115-49FF-9A83-6F1F17E39758}" presName="childText" presStyleLbl="conFgAcc1" presStyleIdx="4" presStyleCnt="5">
        <dgm:presLayoutVars>
          <dgm:bulletEnabled val="1"/>
        </dgm:presLayoutVars>
      </dgm:prSet>
      <dgm:spPr/>
    </dgm:pt>
  </dgm:ptLst>
  <dgm:cxnLst>
    <dgm:cxn modelId="{1E649219-7992-4A27-9A86-B0EE0DEBFBC4}" type="presOf" srcId="{0AE71CA4-3115-49FF-9A83-6F1F17E39758}" destId="{4646344F-ABD5-4273-B08D-AD902D9FDB88}" srcOrd="1" destOrd="0" presId="urn:microsoft.com/office/officeart/2005/8/layout/list1"/>
    <dgm:cxn modelId="{FCBF2A1B-19E9-4D1E-A42B-CCD5F883CD1B}" srcId="{8A924A7C-EEAE-4EAC-A53D-C194C4F23E2F}" destId="{BD22A110-632F-4C28-BB7D-7461D93ADC4B}" srcOrd="3" destOrd="0" parTransId="{450E279B-D59F-44EA-AF22-3D2FE6FE7AAB}" sibTransId="{F406CCDE-78B3-4A26-A6B1-6FC066855864}"/>
    <dgm:cxn modelId="{C98C9D39-6B74-45A4-954F-1E9AAD078D5D}" type="presOf" srcId="{CACA0355-8CE5-4A19-BA14-811AF38A0132}" destId="{6AA828A1-81B7-47A3-9D84-2ED54AC3E2FB}" srcOrd="0" destOrd="0" presId="urn:microsoft.com/office/officeart/2005/8/layout/list1"/>
    <dgm:cxn modelId="{7EE41B3F-CE2A-444E-9391-02BD806091E2}" srcId="{8A924A7C-EEAE-4EAC-A53D-C194C4F23E2F}" destId="{CACA0355-8CE5-4A19-BA14-811AF38A0132}" srcOrd="2" destOrd="0" parTransId="{C7A75993-8D53-4D99-9989-9284244D1DF0}" sibTransId="{95C8F820-45FA-4FB2-B60C-BF1C65D010EC}"/>
    <dgm:cxn modelId="{DF48B862-5AC9-4739-8EFE-E042115C6BE7}" srcId="{8A924A7C-EEAE-4EAC-A53D-C194C4F23E2F}" destId="{4DA980C5-4C63-47E9-9E50-8D2C6A9FB42B}" srcOrd="1" destOrd="0" parTransId="{26BE760B-F15E-4543-AC52-038A4ACC2830}" sibTransId="{BF5082AD-B938-4552-9120-DF3CA2F3D965}"/>
    <dgm:cxn modelId="{ECC3E474-664B-416C-9D58-E8C215D3FD01}" type="presOf" srcId="{CACA0355-8CE5-4A19-BA14-811AF38A0132}" destId="{C3158333-EC08-41A4-BADA-B53EEF8AE148}" srcOrd="1" destOrd="0" presId="urn:microsoft.com/office/officeart/2005/8/layout/list1"/>
    <dgm:cxn modelId="{683E1D79-1489-42A8-9C27-66805C461719}" type="presOf" srcId="{BD22A110-632F-4C28-BB7D-7461D93ADC4B}" destId="{79FD5636-7B30-4423-97BE-0B97B35EF3F2}" srcOrd="0" destOrd="0" presId="urn:microsoft.com/office/officeart/2005/8/layout/list1"/>
    <dgm:cxn modelId="{5E35767E-EFF4-406E-B372-F8A055CBE341}" type="presOf" srcId="{BD22A110-632F-4C28-BB7D-7461D93ADC4B}" destId="{2D7A74D9-8762-4765-B45C-0DC7884F0B2C}" srcOrd="1" destOrd="0" presId="urn:microsoft.com/office/officeart/2005/8/layout/list1"/>
    <dgm:cxn modelId="{3F41BC90-BAE1-436C-B57C-7B573CF55E01}" type="presOf" srcId="{8A924A7C-EEAE-4EAC-A53D-C194C4F23E2F}" destId="{A5E74C4B-2DB4-4F05-B111-4F36B9373CF5}" srcOrd="0" destOrd="0" presId="urn:microsoft.com/office/officeart/2005/8/layout/list1"/>
    <dgm:cxn modelId="{EAF67994-FDB7-4F4F-A224-53753F6E16A1}" type="presOf" srcId="{EAE5DDA4-5DC8-4933-A1D8-7FA304401AF2}" destId="{31DAC1FE-4B83-4C61-A69D-06A21ECBFFD2}" srcOrd="1" destOrd="0" presId="urn:microsoft.com/office/officeart/2005/8/layout/list1"/>
    <dgm:cxn modelId="{F98C9196-12B6-416C-A67E-2E131A8878A3}" type="presOf" srcId="{0AE71CA4-3115-49FF-9A83-6F1F17E39758}" destId="{631012D0-D5D0-4671-BE3A-D60D92035F02}" srcOrd="0" destOrd="0" presId="urn:microsoft.com/office/officeart/2005/8/layout/list1"/>
    <dgm:cxn modelId="{15949297-1F20-48C8-9D67-197E7FD2BCF3}" srcId="{8A924A7C-EEAE-4EAC-A53D-C194C4F23E2F}" destId="{EAE5DDA4-5DC8-4933-A1D8-7FA304401AF2}" srcOrd="0" destOrd="0" parTransId="{3C200770-9DA4-49D2-B2D1-DB019747CA3D}" sibTransId="{C8B27E57-8D44-44BB-BCF4-98C6CC18B7F9}"/>
    <dgm:cxn modelId="{6A6CD8A4-8DA4-453D-92E5-FD1AA95F94BD}" type="presOf" srcId="{4DA980C5-4C63-47E9-9E50-8D2C6A9FB42B}" destId="{EDB87C50-24F9-4E35-82C7-FA72AA8C03A6}" srcOrd="0" destOrd="0" presId="urn:microsoft.com/office/officeart/2005/8/layout/list1"/>
    <dgm:cxn modelId="{10DF5FAE-6B61-4C35-A5BF-A107D5C8E07C}" srcId="{8A924A7C-EEAE-4EAC-A53D-C194C4F23E2F}" destId="{0AE71CA4-3115-49FF-9A83-6F1F17E39758}" srcOrd="4" destOrd="0" parTransId="{C363B942-E95B-42BD-8F02-30A2F248CDC7}" sibTransId="{7035F8C4-B082-456A-AADC-BF9950FD607D}"/>
    <dgm:cxn modelId="{938E6BEF-C797-4BC9-886A-E9736EE2A344}" type="presOf" srcId="{EAE5DDA4-5DC8-4933-A1D8-7FA304401AF2}" destId="{A74223C6-BAA7-4496-AC51-693FC930DFFE}" srcOrd="0" destOrd="0" presId="urn:microsoft.com/office/officeart/2005/8/layout/list1"/>
    <dgm:cxn modelId="{3CB8ABF0-C4CE-46F2-B8CD-BBD764CD3BE1}" type="presOf" srcId="{4DA980C5-4C63-47E9-9E50-8D2C6A9FB42B}" destId="{CB411766-2DF6-4E20-B07F-BD19EA55C730}" srcOrd="1" destOrd="0" presId="urn:microsoft.com/office/officeart/2005/8/layout/list1"/>
    <dgm:cxn modelId="{42C2D955-51EE-45B2-ACA2-406F246AEDD8}" type="presParOf" srcId="{A5E74C4B-2DB4-4F05-B111-4F36B9373CF5}" destId="{82F29443-3E9D-404A-BCD7-CA8D7B50D3BA}" srcOrd="0" destOrd="0" presId="urn:microsoft.com/office/officeart/2005/8/layout/list1"/>
    <dgm:cxn modelId="{1D145E87-6399-42A5-A7E4-9ED1151C9935}" type="presParOf" srcId="{82F29443-3E9D-404A-BCD7-CA8D7B50D3BA}" destId="{A74223C6-BAA7-4496-AC51-693FC930DFFE}" srcOrd="0" destOrd="0" presId="urn:microsoft.com/office/officeart/2005/8/layout/list1"/>
    <dgm:cxn modelId="{835C216D-55E5-4EA6-B054-3EFD164BC1D3}" type="presParOf" srcId="{82F29443-3E9D-404A-BCD7-CA8D7B50D3BA}" destId="{31DAC1FE-4B83-4C61-A69D-06A21ECBFFD2}" srcOrd="1" destOrd="0" presId="urn:microsoft.com/office/officeart/2005/8/layout/list1"/>
    <dgm:cxn modelId="{419E8F37-EB96-4357-B563-B2BD21D17909}" type="presParOf" srcId="{A5E74C4B-2DB4-4F05-B111-4F36B9373CF5}" destId="{EFE9B16D-B346-47D0-96C7-240EB5962017}" srcOrd="1" destOrd="0" presId="urn:microsoft.com/office/officeart/2005/8/layout/list1"/>
    <dgm:cxn modelId="{2AB99AD5-3A7E-401A-B3BB-5EBA7D979C04}" type="presParOf" srcId="{A5E74C4B-2DB4-4F05-B111-4F36B9373CF5}" destId="{004D1F8F-A610-4970-B756-49A1BFF38507}" srcOrd="2" destOrd="0" presId="urn:microsoft.com/office/officeart/2005/8/layout/list1"/>
    <dgm:cxn modelId="{554B26DC-BC28-41BF-A86B-5EA7AD0A5431}" type="presParOf" srcId="{A5E74C4B-2DB4-4F05-B111-4F36B9373CF5}" destId="{9E9AAA89-4BBC-4B8B-AC72-9430E25C7FC7}" srcOrd="3" destOrd="0" presId="urn:microsoft.com/office/officeart/2005/8/layout/list1"/>
    <dgm:cxn modelId="{2D98D93E-C34F-40D7-A956-3B98CD314006}" type="presParOf" srcId="{A5E74C4B-2DB4-4F05-B111-4F36B9373CF5}" destId="{069F68FF-8150-4CB3-9C6B-5DE4CB9AD055}" srcOrd="4" destOrd="0" presId="urn:microsoft.com/office/officeart/2005/8/layout/list1"/>
    <dgm:cxn modelId="{33E49F06-C847-459D-B4A3-F0BE767B29BD}" type="presParOf" srcId="{069F68FF-8150-4CB3-9C6B-5DE4CB9AD055}" destId="{EDB87C50-24F9-4E35-82C7-FA72AA8C03A6}" srcOrd="0" destOrd="0" presId="urn:microsoft.com/office/officeart/2005/8/layout/list1"/>
    <dgm:cxn modelId="{FDFB2E4A-3CCD-48AD-97EB-2724343107E4}" type="presParOf" srcId="{069F68FF-8150-4CB3-9C6B-5DE4CB9AD055}" destId="{CB411766-2DF6-4E20-B07F-BD19EA55C730}" srcOrd="1" destOrd="0" presId="urn:microsoft.com/office/officeart/2005/8/layout/list1"/>
    <dgm:cxn modelId="{2FA276A4-2FD3-46EF-8D0F-5346255BD805}" type="presParOf" srcId="{A5E74C4B-2DB4-4F05-B111-4F36B9373CF5}" destId="{06513A6F-B7E4-4BD9-BF5E-550F535FBB6D}" srcOrd="5" destOrd="0" presId="urn:microsoft.com/office/officeart/2005/8/layout/list1"/>
    <dgm:cxn modelId="{39D46F24-A381-482E-8C1F-AA6981A14EE7}" type="presParOf" srcId="{A5E74C4B-2DB4-4F05-B111-4F36B9373CF5}" destId="{E96503F2-993D-4BD9-A8D9-75F947E9848B}" srcOrd="6" destOrd="0" presId="urn:microsoft.com/office/officeart/2005/8/layout/list1"/>
    <dgm:cxn modelId="{8CC9E136-C1A3-4DB4-AEC6-4B1D6E23505B}" type="presParOf" srcId="{A5E74C4B-2DB4-4F05-B111-4F36B9373CF5}" destId="{E739F50D-7B55-49B9-B2F8-61A2B5B24933}" srcOrd="7" destOrd="0" presId="urn:microsoft.com/office/officeart/2005/8/layout/list1"/>
    <dgm:cxn modelId="{DCDF510A-ACE0-4AF1-A54E-78E7BA66BB91}" type="presParOf" srcId="{A5E74C4B-2DB4-4F05-B111-4F36B9373CF5}" destId="{B2426B90-6A1A-49D7-BDB1-1DD61D7FCC11}" srcOrd="8" destOrd="0" presId="urn:microsoft.com/office/officeart/2005/8/layout/list1"/>
    <dgm:cxn modelId="{2F38B668-CE24-48AA-AB41-4AB9797B48B2}" type="presParOf" srcId="{B2426B90-6A1A-49D7-BDB1-1DD61D7FCC11}" destId="{6AA828A1-81B7-47A3-9D84-2ED54AC3E2FB}" srcOrd="0" destOrd="0" presId="urn:microsoft.com/office/officeart/2005/8/layout/list1"/>
    <dgm:cxn modelId="{319873FA-D155-424E-AE16-57493CB481A1}" type="presParOf" srcId="{B2426B90-6A1A-49D7-BDB1-1DD61D7FCC11}" destId="{C3158333-EC08-41A4-BADA-B53EEF8AE148}" srcOrd="1" destOrd="0" presId="urn:microsoft.com/office/officeart/2005/8/layout/list1"/>
    <dgm:cxn modelId="{D7DCCBB4-F326-448D-8DE7-C2C9BEA5F1CE}" type="presParOf" srcId="{A5E74C4B-2DB4-4F05-B111-4F36B9373CF5}" destId="{4674A4AF-F404-4F2F-AB38-698374EAFCAF}" srcOrd="9" destOrd="0" presId="urn:microsoft.com/office/officeart/2005/8/layout/list1"/>
    <dgm:cxn modelId="{DA9C1B65-6B79-462D-ACB0-12E5FF8A3371}" type="presParOf" srcId="{A5E74C4B-2DB4-4F05-B111-4F36B9373CF5}" destId="{8A35D323-E4F2-4AA1-BC3A-45D38FA55A08}" srcOrd="10" destOrd="0" presId="urn:microsoft.com/office/officeart/2005/8/layout/list1"/>
    <dgm:cxn modelId="{69181FB5-4CD2-4DC9-A3CA-394DC4607B97}" type="presParOf" srcId="{A5E74C4B-2DB4-4F05-B111-4F36B9373CF5}" destId="{FA466BE1-156E-4F42-A725-89940CD554D0}" srcOrd="11" destOrd="0" presId="urn:microsoft.com/office/officeart/2005/8/layout/list1"/>
    <dgm:cxn modelId="{67DE5457-E30B-4C48-9C6B-885BECFBDAE3}" type="presParOf" srcId="{A5E74C4B-2DB4-4F05-B111-4F36B9373CF5}" destId="{FBB363B1-1AAB-4E1F-A1CA-7460EC39D5A3}" srcOrd="12" destOrd="0" presId="urn:microsoft.com/office/officeart/2005/8/layout/list1"/>
    <dgm:cxn modelId="{ACADA6EA-7ECD-4689-BCE6-7800FB05F8A5}" type="presParOf" srcId="{FBB363B1-1AAB-4E1F-A1CA-7460EC39D5A3}" destId="{79FD5636-7B30-4423-97BE-0B97B35EF3F2}" srcOrd="0" destOrd="0" presId="urn:microsoft.com/office/officeart/2005/8/layout/list1"/>
    <dgm:cxn modelId="{FBFCE547-D4B2-4416-88D2-20633C87C4F9}" type="presParOf" srcId="{FBB363B1-1AAB-4E1F-A1CA-7460EC39D5A3}" destId="{2D7A74D9-8762-4765-B45C-0DC7884F0B2C}" srcOrd="1" destOrd="0" presId="urn:microsoft.com/office/officeart/2005/8/layout/list1"/>
    <dgm:cxn modelId="{AA97566F-E589-491B-88D6-8D4737B8840C}" type="presParOf" srcId="{A5E74C4B-2DB4-4F05-B111-4F36B9373CF5}" destId="{FD185EEC-68E4-4505-8B4A-E5C6568D864C}" srcOrd="13" destOrd="0" presId="urn:microsoft.com/office/officeart/2005/8/layout/list1"/>
    <dgm:cxn modelId="{9530CBC3-44AA-4C57-BE6E-D6850BF496A9}" type="presParOf" srcId="{A5E74C4B-2DB4-4F05-B111-4F36B9373CF5}" destId="{61E11A53-CD75-453B-840B-8464DB96DCCF}" srcOrd="14" destOrd="0" presId="urn:microsoft.com/office/officeart/2005/8/layout/list1"/>
    <dgm:cxn modelId="{88AF5249-7578-4F46-A025-4826913681F7}" type="presParOf" srcId="{A5E74C4B-2DB4-4F05-B111-4F36B9373CF5}" destId="{B42A8974-3A5D-44FD-A57F-55353A39BC19}" srcOrd="15" destOrd="0" presId="urn:microsoft.com/office/officeart/2005/8/layout/list1"/>
    <dgm:cxn modelId="{BC042743-AEAB-4724-9E43-DE1FD783698E}" type="presParOf" srcId="{A5E74C4B-2DB4-4F05-B111-4F36B9373CF5}" destId="{B43861C2-7B8D-4246-8B39-18AC4B34C902}" srcOrd="16" destOrd="0" presId="urn:microsoft.com/office/officeart/2005/8/layout/list1"/>
    <dgm:cxn modelId="{4A1E7F0F-ED2F-47E6-943D-4DA82FC32691}" type="presParOf" srcId="{B43861C2-7B8D-4246-8B39-18AC4B34C902}" destId="{631012D0-D5D0-4671-BE3A-D60D92035F02}" srcOrd="0" destOrd="0" presId="urn:microsoft.com/office/officeart/2005/8/layout/list1"/>
    <dgm:cxn modelId="{3C70324E-01FC-4D6C-8661-A56C1654AF0A}" type="presParOf" srcId="{B43861C2-7B8D-4246-8B39-18AC4B34C902}" destId="{4646344F-ABD5-4273-B08D-AD902D9FDB88}" srcOrd="1" destOrd="0" presId="urn:microsoft.com/office/officeart/2005/8/layout/list1"/>
    <dgm:cxn modelId="{520DC616-F38B-4D15-8CFA-7BF52060C155}" type="presParOf" srcId="{A5E74C4B-2DB4-4F05-B111-4F36B9373CF5}" destId="{4E7D326E-87A0-4FF0-9C71-8F5E86D46CCD}" srcOrd="17" destOrd="0" presId="urn:microsoft.com/office/officeart/2005/8/layout/list1"/>
    <dgm:cxn modelId="{346E6929-6214-42B4-93E5-A62486C8A930}" type="presParOf" srcId="{A5E74C4B-2DB4-4F05-B111-4F36B9373CF5}" destId="{AC60F77A-9A6C-478E-95B3-2C20956E2429}"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B569B0-B56D-48C9-9411-A269E1A2BF3B}" type="doc">
      <dgm:prSet loTypeId="urn:microsoft.com/office/officeart/2005/8/layout/list1" loCatId="list" qsTypeId="urn:microsoft.com/office/officeart/2005/8/quickstyle/simple1" qsCatId="simple" csTypeId="urn:microsoft.com/office/officeart/2005/8/colors/accent1_2" csCatId="accent1" phldr="1"/>
      <dgm:spPr/>
    </dgm:pt>
    <dgm:pt modelId="{2682A968-D159-4360-B7CE-89F442B62055}">
      <dgm:prSet phldrT="[Text]" phldr="0"/>
      <dgm:spPr/>
      <dgm:t>
        <a:bodyPr/>
        <a:lstStyle/>
        <a:p>
          <a:pPr rtl="0"/>
          <a:r>
            <a:rPr lang="en-GB" dirty="0">
              <a:solidFill>
                <a:srgbClr val="0070C0"/>
              </a:solidFill>
              <a:latin typeface="Avenir Next LT Pro"/>
            </a:rPr>
            <a:t>Argument FOR:</a:t>
          </a:r>
        </a:p>
      </dgm:t>
    </dgm:pt>
    <dgm:pt modelId="{B923C8E8-6BC9-44C6-8664-530B47AEF207}" type="parTrans" cxnId="{6248E28F-2164-476B-B022-72D570075245}">
      <dgm:prSet/>
      <dgm:spPr/>
    </dgm:pt>
    <dgm:pt modelId="{A2460529-B75F-4761-A380-E36CAAC13D07}" type="sibTrans" cxnId="{6248E28F-2164-476B-B022-72D570075245}">
      <dgm:prSet/>
      <dgm:spPr/>
      <dgm:t>
        <a:bodyPr/>
        <a:lstStyle/>
        <a:p>
          <a:endParaRPr lang="en-GB"/>
        </a:p>
      </dgm:t>
    </dgm:pt>
    <dgm:pt modelId="{E3EFBC46-EC23-4BF3-89A6-E56DA90C0C70}">
      <dgm:prSet phldrT="[Text]" phldr="0"/>
      <dgm:spPr/>
      <dgm:t>
        <a:bodyPr/>
        <a:lstStyle/>
        <a:p>
          <a:pPr rtl="0"/>
          <a:r>
            <a:rPr lang="en-GB" dirty="0">
              <a:latin typeface="Avenir Next LT Pro"/>
            </a:rPr>
            <a:t>Promotes self-government</a:t>
          </a:r>
        </a:p>
      </dgm:t>
    </dgm:pt>
    <dgm:pt modelId="{B3AC553F-667A-4C17-B08D-1EB556C48396}" type="parTrans" cxnId="{CA4C9013-8902-46FC-A8CF-C68C62169001}">
      <dgm:prSet/>
      <dgm:spPr/>
    </dgm:pt>
    <dgm:pt modelId="{65E023CA-87E7-4792-806B-FCADD985CBDF}" type="sibTrans" cxnId="{CA4C9013-8902-46FC-A8CF-C68C62169001}">
      <dgm:prSet/>
      <dgm:spPr/>
      <dgm:t>
        <a:bodyPr/>
        <a:lstStyle/>
        <a:p>
          <a:endParaRPr lang="en-GB"/>
        </a:p>
      </dgm:t>
    </dgm:pt>
    <dgm:pt modelId="{D0F2271F-BBD3-49AA-82A1-BF353C8F8664}">
      <dgm:prSet phldrT="[Text]" phldr="0"/>
      <dgm:spPr/>
      <dgm:t>
        <a:bodyPr/>
        <a:lstStyle/>
        <a:p>
          <a:pPr rtl="0"/>
          <a:r>
            <a:rPr lang="en-GB" dirty="0">
              <a:latin typeface="Avenir Next LT Pro"/>
            </a:rPr>
            <a:t>The reduction of pain and suffering</a:t>
          </a:r>
        </a:p>
      </dgm:t>
    </dgm:pt>
    <dgm:pt modelId="{9F8BF8F4-4E00-46E3-9764-4AE80596D728}" type="parTrans" cxnId="{41EDC623-7D38-47B0-8992-42D73B53AFB4}">
      <dgm:prSet/>
      <dgm:spPr/>
    </dgm:pt>
    <dgm:pt modelId="{B45160F4-3BDE-4C7B-8D5E-9A275A0BF7DC}" type="sibTrans" cxnId="{41EDC623-7D38-47B0-8992-42D73B53AFB4}">
      <dgm:prSet/>
      <dgm:spPr/>
      <dgm:t>
        <a:bodyPr/>
        <a:lstStyle/>
        <a:p>
          <a:endParaRPr lang="en-GB"/>
        </a:p>
      </dgm:t>
    </dgm:pt>
    <dgm:pt modelId="{1F1828FC-98EE-4D6C-BDCE-B8256CAE6B1E}">
      <dgm:prSet phldr="0"/>
      <dgm:spPr/>
      <dgm:t>
        <a:bodyPr/>
        <a:lstStyle/>
        <a:p>
          <a:pPr rtl="0"/>
          <a:r>
            <a:rPr lang="en-GB" dirty="0">
              <a:latin typeface="Avenir Next LT Pro"/>
            </a:rPr>
            <a:t>Psychological freedom</a:t>
          </a:r>
        </a:p>
      </dgm:t>
    </dgm:pt>
    <dgm:pt modelId="{2F640F43-EC42-4B05-A848-DC59B5814341}" type="parTrans" cxnId="{0F10774F-4354-4239-AB16-4CBC897AFC4D}">
      <dgm:prSet/>
      <dgm:spPr/>
    </dgm:pt>
    <dgm:pt modelId="{91033F22-4BB3-466A-A841-6722D52E0CAA}" type="sibTrans" cxnId="{0F10774F-4354-4239-AB16-4CBC897AFC4D}">
      <dgm:prSet/>
      <dgm:spPr/>
    </dgm:pt>
    <dgm:pt modelId="{77B10861-5C6E-48FB-B6F8-41C4D26C142C}" type="pres">
      <dgm:prSet presAssocID="{ADB569B0-B56D-48C9-9411-A269E1A2BF3B}" presName="linear" presStyleCnt="0">
        <dgm:presLayoutVars>
          <dgm:dir/>
          <dgm:animLvl val="lvl"/>
          <dgm:resizeHandles val="exact"/>
        </dgm:presLayoutVars>
      </dgm:prSet>
      <dgm:spPr/>
    </dgm:pt>
    <dgm:pt modelId="{0EA03534-FA1E-44D8-A453-267CE5491249}" type="pres">
      <dgm:prSet presAssocID="{2682A968-D159-4360-B7CE-89F442B62055}" presName="parentLin" presStyleCnt="0"/>
      <dgm:spPr/>
    </dgm:pt>
    <dgm:pt modelId="{1DC6B4C7-855C-4221-8A2A-06AB93FC4DE7}" type="pres">
      <dgm:prSet presAssocID="{2682A968-D159-4360-B7CE-89F442B62055}" presName="parentLeftMargin" presStyleLbl="node1" presStyleIdx="0" presStyleCnt="4"/>
      <dgm:spPr/>
    </dgm:pt>
    <dgm:pt modelId="{880509CA-15DA-4CF9-A9BC-21DAA50C8782}" type="pres">
      <dgm:prSet presAssocID="{2682A968-D159-4360-B7CE-89F442B62055}" presName="parentText" presStyleLbl="node1" presStyleIdx="0" presStyleCnt="4">
        <dgm:presLayoutVars>
          <dgm:chMax val="0"/>
          <dgm:bulletEnabled val="1"/>
        </dgm:presLayoutVars>
      </dgm:prSet>
      <dgm:spPr/>
    </dgm:pt>
    <dgm:pt modelId="{EDC58F54-C0E3-4962-A2A4-9118AE7566A2}" type="pres">
      <dgm:prSet presAssocID="{2682A968-D159-4360-B7CE-89F442B62055}" presName="negativeSpace" presStyleCnt="0"/>
      <dgm:spPr/>
    </dgm:pt>
    <dgm:pt modelId="{EB306EBE-B37E-4C06-A4FD-238AB7A09AB5}" type="pres">
      <dgm:prSet presAssocID="{2682A968-D159-4360-B7CE-89F442B62055}" presName="childText" presStyleLbl="conFgAcc1" presStyleIdx="0" presStyleCnt="4">
        <dgm:presLayoutVars>
          <dgm:bulletEnabled val="1"/>
        </dgm:presLayoutVars>
      </dgm:prSet>
      <dgm:spPr/>
    </dgm:pt>
    <dgm:pt modelId="{342B17BD-4080-4F5F-A99A-4509F7AB487D}" type="pres">
      <dgm:prSet presAssocID="{A2460529-B75F-4761-A380-E36CAAC13D07}" presName="spaceBetweenRectangles" presStyleCnt="0"/>
      <dgm:spPr/>
    </dgm:pt>
    <dgm:pt modelId="{205CA7C7-D360-45B5-AC99-357222D61876}" type="pres">
      <dgm:prSet presAssocID="{E3EFBC46-EC23-4BF3-89A6-E56DA90C0C70}" presName="parentLin" presStyleCnt="0"/>
      <dgm:spPr/>
    </dgm:pt>
    <dgm:pt modelId="{C39C5C1F-D2E0-42C2-B9E0-DA63DF54A2E6}" type="pres">
      <dgm:prSet presAssocID="{E3EFBC46-EC23-4BF3-89A6-E56DA90C0C70}" presName="parentLeftMargin" presStyleLbl="node1" presStyleIdx="0" presStyleCnt="4"/>
      <dgm:spPr/>
    </dgm:pt>
    <dgm:pt modelId="{29A802ED-723C-4B0F-9584-4C8148813F3C}" type="pres">
      <dgm:prSet presAssocID="{E3EFBC46-EC23-4BF3-89A6-E56DA90C0C70}" presName="parentText" presStyleLbl="node1" presStyleIdx="1" presStyleCnt="4">
        <dgm:presLayoutVars>
          <dgm:chMax val="0"/>
          <dgm:bulletEnabled val="1"/>
        </dgm:presLayoutVars>
      </dgm:prSet>
      <dgm:spPr/>
    </dgm:pt>
    <dgm:pt modelId="{40C5911A-B2AE-423B-928C-4D57657E7815}" type="pres">
      <dgm:prSet presAssocID="{E3EFBC46-EC23-4BF3-89A6-E56DA90C0C70}" presName="negativeSpace" presStyleCnt="0"/>
      <dgm:spPr/>
    </dgm:pt>
    <dgm:pt modelId="{3DF6F1B1-89C6-4E72-9A7D-089C1F1C367B}" type="pres">
      <dgm:prSet presAssocID="{E3EFBC46-EC23-4BF3-89A6-E56DA90C0C70}" presName="childText" presStyleLbl="conFgAcc1" presStyleIdx="1" presStyleCnt="4">
        <dgm:presLayoutVars>
          <dgm:bulletEnabled val="1"/>
        </dgm:presLayoutVars>
      </dgm:prSet>
      <dgm:spPr/>
    </dgm:pt>
    <dgm:pt modelId="{19171CD3-3D21-4172-987E-9CCD1B145D7F}" type="pres">
      <dgm:prSet presAssocID="{65E023CA-87E7-4792-806B-FCADD985CBDF}" presName="spaceBetweenRectangles" presStyleCnt="0"/>
      <dgm:spPr/>
    </dgm:pt>
    <dgm:pt modelId="{74336759-2139-4986-9929-13ECB370E1AB}" type="pres">
      <dgm:prSet presAssocID="{D0F2271F-BBD3-49AA-82A1-BF353C8F8664}" presName="parentLin" presStyleCnt="0"/>
      <dgm:spPr/>
    </dgm:pt>
    <dgm:pt modelId="{E9B47715-913C-486A-8593-DB87094E1CCF}" type="pres">
      <dgm:prSet presAssocID="{D0F2271F-BBD3-49AA-82A1-BF353C8F8664}" presName="parentLeftMargin" presStyleLbl="node1" presStyleIdx="1" presStyleCnt="4"/>
      <dgm:spPr/>
    </dgm:pt>
    <dgm:pt modelId="{06AD21E3-2753-4141-964C-52B4A2104EB7}" type="pres">
      <dgm:prSet presAssocID="{D0F2271F-BBD3-49AA-82A1-BF353C8F8664}" presName="parentText" presStyleLbl="node1" presStyleIdx="2" presStyleCnt="4">
        <dgm:presLayoutVars>
          <dgm:chMax val="0"/>
          <dgm:bulletEnabled val="1"/>
        </dgm:presLayoutVars>
      </dgm:prSet>
      <dgm:spPr/>
    </dgm:pt>
    <dgm:pt modelId="{D4A72D03-22E2-4268-8868-A7553093ADD7}" type="pres">
      <dgm:prSet presAssocID="{D0F2271F-BBD3-49AA-82A1-BF353C8F8664}" presName="negativeSpace" presStyleCnt="0"/>
      <dgm:spPr/>
    </dgm:pt>
    <dgm:pt modelId="{A9AC9F37-3A99-4469-8CF0-CC5B93453926}" type="pres">
      <dgm:prSet presAssocID="{D0F2271F-BBD3-49AA-82A1-BF353C8F8664}" presName="childText" presStyleLbl="conFgAcc1" presStyleIdx="2" presStyleCnt="4">
        <dgm:presLayoutVars>
          <dgm:bulletEnabled val="1"/>
        </dgm:presLayoutVars>
      </dgm:prSet>
      <dgm:spPr/>
    </dgm:pt>
    <dgm:pt modelId="{5EACA09E-6E19-47DD-8968-024595E24264}" type="pres">
      <dgm:prSet presAssocID="{B45160F4-3BDE-4C7B-8D5E-9A275A0BF7DC}" presName="spaceBetweenRectangles" presStyleCnt="0"/>
      <dgm:spPr/>
    </dgm:pt>
    <dgm:pt modelId="{CB11E8FA-DF55-46F1-963F-992821C9DAA9}" type="pres">
      <dgm:prSet presAssocID="{1F1828FC-98EE-4D6C-BDCE-B8256CAE6B1E}" presName="parentLin" presStyleCnt="0"/>
      <dgm:spPr/>
    </dgm:pt>
    <dgm:pt modelId="{0F9D9FD2-3C8A-4802-8E3B-662C9F7C507F}" type="pres">
      <dgm:prSet presAssocID="{1F1828FC-98EE-4D6C-BDCE-B8256CAE6B1E}" presName="parentLeftMargin" presStyleLbl="node1" presStyleIdx="2" presStyleCnt="4"/>
      <dgm:spPr/>
    </dgm:pt>
    <dgm:pt modelId="{7BE03029-F1A5-48F4-8731-B6AE93DD0A98}" type="pres">
      <dgm:prSet presAssocID="{1F1828FC-98EE-4D6C-BDCE-B8256CAE6B1E}" presName="parentText" presStyleLbl="node1" presStyleIdx="3" presStyleCnt="4">
        <dgm:presLayoutVars>
          <dgm:chMax val="0"/>
          <dgm:bulletEnabled val="1"/>
        </dgm:presLayoutVars>
      </dgm:prSet>
      <dgm:spPr/>
    </dgm:pt>
    <dgm:pt modelId="{11EB139D-A245-4CEE-8473-66B43C64F9C0}" type="pres">
      <dgm:prSet presAssocID="{1F1828FC-98EE-4D6C-BDCE-B8256CAE6B1E}" presName="negativeSpace" presStyleCnt="0"/>
      <dgm:spPr/>
    </dgm:pt>
    <dgm:pt modelId="{157CB3DE-2075-4051-A39F-6C18F7C33B3A}" type="pres">
      <dgm:prSet presAssocID="{1F1828FC-98EE-4D6C-BDCE-B8256CAE6B1E}" presName="childText" presStyleLbl="conFgAcc1" presStyleIdx="3" presStyleCnt="4">
        <dgm:presLayoutVars>
          <dgm:bulletEnabled val="1"/>
        </dgm:presLayoutVars>
      </dgm:prSet>
      <dgm:spPr/>
    </dgm:pt>
  </dgm:ptLst>
  <dgm:cxnLst>
    <dgm:cxn modelId="{1601C211-F19F-4F14-B2DE-A0038D3197CA}" type="presOf" srcId="{1F1828FC-98EE-4D6C-BDCE-B8256CAE6B1E}" destId="{7BE03029-F1A5-48F4-8731-B6AE93DD0A98}" srcOrd="1" destOrd="0" presId="urn:microsoft.com/office/officeart/2005/8/layout/list1"/>
    <dgm:cxn modelId="{CA4C9013-8902-46FC-A8CF-C68C62169001}" srcId="{ADB569B0-B56D-48C9-9411-A269E1A2BF3B}" destId="{E3EFBC46-EC23-4BF3-89A6-E56DA90C0C70}" srcOrd="1" destOrd="0" parTransId="{B3AC553F-667A-4C17-B08D-1EB556C48396}" sibTransId="{65E023CA-87E7-4792-806B-FCADD985CBDF}"/>
    <dgm:cxn modelId="{41EDC623-7D38-47B0-8992-42D73B53AFB4}" srcId="{ADB569B0-B56D-48C9-9411-A269E1A2BF3B}" destId="{D0F2271F-BBD3-49AA-82A1-BF353C8F8664}" srcOrd="2" destOrd="0" parTransId="{9F8BF8F4-4E00-46E3-9764-4AE80596D728}" sibTransId="{B45160F4-3BDE-4C7B-8D5E-9A275A0BF7DC}"/>
    <dgm:cxn modelId="{5CA47124-AC65-4BEB-833E-D405559E37DA}" type="presOf" srcId="{E3EFBC46-EC23-4BF3-89A6-E56DA90C0C70}" destId="{29A802ED-723C-4B0F-9584-4C8148813F3C}" srcOrd="1" destOrd="0" presId="urn:microsoft.com/office/officeart/2005/8/layout/list1"/>
    <dgm:cxn modelId="{8FDD5A6B-27A4-41C2-9121-33C5DAA8C274}" type="presOf" srcId="{D0F2271F-BBD3-49AA-82A1-BF353C8F8664}" destId="{E9B47715-913C-486A-8593-DB87094E1CCF}" srcOrd="0" destOrd="0" presId="urn:microsoft.com/office/officeart/2005/8/layout/list1"/>
    <dgm:cxn modelId="{0F10774F-4354-4239-AB16-4CBC897AFC4D}" srcId="{ADB569B0-B56D-48C9-9411-A269E1A2BF3B}" destId="{1F1828FC-98EE-4D6C-BDCE-B8256CAE6B1E}" srcOrd="3" destOrd="0" parTransId="{2F640F43-EC42-4B05-A848-DC59B5814341}" sibTransId="{91033F22-4BB3-466A-A841-6722D52E0CAA}"/>
    <dgm:cxn modelId="{28521276-0BF8-4B10-A421-4B3A57D0937B}" type="presOf" srcId="{D0F2271F-BBD3-49AA-82A1-BF353C8F8664}" destId="{06AD21E3-2753-4141-964C-52B4A2104EB7}" srcOrd="1" destOrd="0" presId="urn:microsoft.com/office/officeart/2005/8/layout/list1"/>
    <dgm:cxn modelId="{17E57C7F-842D-4BE1-8A9C-1C8275BDCFB7}" type="presOf" srcId="{E3EFBC46-EC23-4BF3-89A6-E56DA90C0C70}" destId="{C39C5C1F-D2E0-42C2-B9E0-DA63DF54A2E6}" srcOrd="0" destOrd="0" presId="urn:microsoft.com/office/officeart/2005/8/layout/list1"/>
    <dgm:cxn modelId="{6248E28F-2164-476B-B022-72D570075245}" srcId="{ADB569B0-B56D-48C9-9411-A269E1A2BF3B}" destId="{2682A968-D159-4360-B7CE-89F442B62055}" srcOrd="0" destOrd="0" parTransId="{B923C8E8-6BC9-44C6-8664-530B47AEF207}" sibTransId="{A2460529-B75F-4761-A380-E36CAAC13D07}"/>
    <dgm:cxn modelId="{5E42A4A8-F4B5-4EB4-BF15-2D7F5638A380}" type="presOf" srcId="{2682A968-D159-4360-B7CE-89F442B62055}" destId="{880509CA-15DA-4CF9-A9BC-21DAA50C8782}" srcOrd="1" destOrd="0" presId="urn:microsoft.com/office/officeart/2005/8/layout/list1"/>
    <dgm:cxn modelId="{62678EAA-B2E8-4E5C-8597-71E8B2052906}" type="presOf" srcId="{1F1828FC-98EE-4D6C-BDCE-B8256CAE6B1E}" destId="{0F9D9FD2-3C8A-4802-8E3B-662C9F7C507F}" srcOrd="0" destOrd="0" presId="urn:microsoft.com/office/officeart/2005/8/layout/list1"/>
    <dgm:cxn modelId="{2F30BBBB-9608-49AC-AB6F-ED73F43BC9AC}" type="presOf" srcId="{2682A968-D159-4360-B7CE-89F442B62055}" destId="{1DC6B4C7-855C-4221-8A2A-06AB93FC4DE7}" srcOrd="0" destOrd="0" presId="urn:microsoft.com/office/officeart/2005/8/layout/list1"/>
    <dgm:cxn modelId="{E47563BE-2BF9-4DA8-A5FA-343F0E354FCF}" type="presOf" srcId="{ADB569B0-B56D-48C9-9411-A269E1A2BF3B}" destId="{77B10861-5C6E-48FB-B6F8-41C4D26C142C}" srcOrd="0" destOrd="0" presId="urn:microsoft.com/office/officeart/2005/8/layout/list1"/>
    <dgm:cxn modelId="{F7D71D51-4C65-4C1D-BB1D-04EBB91B5FA7}" type="presParOf" srcId="{77B10861-5C6E-48FB-B6F8-41C4D26C142C}" destId="{0EA03534-FA1E-44D8-A453-267CE5491249}" srcOrd="0" destOrd="0" presId="urn:microsoft.com/office/officeart/2005/8/layout/list1"/>
    <dgm:cxn modelId="{17F7A482-00DF-458D-98CE-8CD29F14D6AD}" type="presParOf" srcId="{0EA03534-FA1E-44D8-A453-267CE5491249}" destId="{1DC6B4C7-855C-4221-8A2A-06AB93FC4DE7}" srcOrd="0" destOrd="0" presId="urn:microsoft.com/office/officeart/2005/8/layout/list1"/>
    <dgm:cxn modelId="{4AD276EF-CF6F-4ADC-A98A-C5B410CFFA37}" type="presParOf" srcId="{0EA03534-FA1E-44D8-A453-267CE5491249}" destId="{880509CA-15DA-4CF9-A9BC-21DAA50C8782}" srcOrd="1" destOrd="0" presId="urn:microsoft.com/office/officeart/2005/8/layout/list1"/>
    <dgm:cxn modelId="{AC77DE14-CAA5-4A9C-BB1C-D426A009458F}" type="presParOf" srcId="{77B10861-5C6E-48FB-B6F8-41C4D26C142C}" destId="{EDC58F54-C0E3-4962-A2A4-9118AE7566A2}" srcOrd="1" destOrd="0" presId="urn:microsoft.com/office/officeart/2005/8/layout/list1"/>
    <dgm:cxn modelId="{61809B5B-B42D-43EA-8878-CC04EEBA961B}" type="presParOf" srcId="{77B10861-5C6E-48FB-B6F8-41C4D26C142C}" destId="{EB306EBE-B37E-4C06-A4FD-238AB7A09AB5}" srcOrd="2" destOrd="0" presId="urn:microsoft.com/office/officeart/2005/8/layout/list1"/>
    <dgm:cxn modelId="{C2A18297-3A3D-48DD-9939-E2126BDEBD0A}" type="presParOf" srcId="{77B10861-5C6E-48FB-B6F8-41C4D26C142C}" destId="{342B17BD-4080-4F5F-A99A-4509F7AB487D}" srcOrd="3" destOrd="0" presId="urn:microsoft.com/office/officeart/2005/8/layout/list1"/>
    <dgm:cxn modelId="{6D355643-4F70-4902-A7C8-2D8A9ECF6C2F}" type="presParOf" srcId="{77B10861-5C6E-48FB-B6F8-41C4D26C142C}" destId="{205CA7C7-D360-45B5-AC99-357222D61876}" srcOrd="4" destOrd="0" presId="urn:microsoft.com/office/officeart/2005/8/layout/list1"/>
    <dgm:cxn modelId="{999866B0-A21A-4AB6-9A98-0E7B41B74481}" type="presParOf" srcId="{205CA7C7-D360-45B5-AC99-357222D61876}" destId="{C39C5C1F-D2E0-42C2-B9E0-DA63DF54A2E6}" srcOrd="0" destOrd="0" presId="urn:microsoft.com/office/officeart/2005/8/layout/list1"/>
    <dgm:cxn modelId="{E90E16C6-ABA2-4C9B-971F-2B3B0687931B}" type="presParOf" srcId="{205CA7C7-D360-45B5-AC99-357222D61876}" destId="{29A802ED-723C-4B0F-9584-4C8148813F3C}" srcOrd="1" destOrd="0" presId="urn:microsoft.com/office/officeart/2005/8/layout/list1"/>
    <dgm:cxn modelId="{17B7E327-DF70-45D0-A7B6-461DC1DB5343}" type="presParOf" srcId="{77B10861-5C6E-48FB-B6F8-41C4D26C142C}" destId="{40C5911A-B2AE-423B-928C-4D57657E7815}" srcOrd="5" destOrd="0" presId="urn:microsoft.com/office/officeart/2005/8/layout/list1"/>
    <dgm:cxn modelId="{E6872142-245E-448B-8E37-61F6796D98B9}" type="presParOf" srcId="{77B10861-5C6E-48FB-B6F8-41C4D26C142C}" destId="{3DF6F1B1-89C6-4E72-9A7D-089C1F1C367B}" srcOrd="6" destOrd="0" presId="urn:microsoft.com/office/officeart/2005/8/layout/list1"/>
    <dgm:cxn modelId="{FEDBA704-2627-47BB-8413-4D10DE8AB163}" type="presParOf" srcId="{77B10861-5C6E-48FB-B6F8-41C4D26C142C}" destId="{19171CD3-3D21-4172-987E-9CCD1B145D7F}" srcOrd="7" destOrd="0" presId="urn:microsoft.com/office/officeart/2005/8/layout/list1"/>
    <dgm:cxn modelId="{3846236D-FDFA-4ABD-BF47-58D78C57122F}" type="presParOf" srcId="{77B10861-5C6E-48FB-B6F8-41C4D26C142C}" destId="{74336759-2139-4986-9929-13ECB370E1AB}" srcOrd="8" destOrd="0" presId="urn:microsoft.com/office/officeart/2005/8/layout/list1"/>
    <dgm:cxn modelId="{2AA7C807-6427-43BD-BCB4-EB8EAD856429}" type="presParOf" srcId="{74336759-2139-4986-9929-13ECB370E1AB}" destId="{E9B47715-913C-486A-8593-DB87094E1CCF}" srcOrd="0" destOrd="0" presId="urn:microsoft.com/office/officeart/2005/8/layout/list1"/>
    <dgm:cxn modelId="{7895D31B-5308-4E7D-8EDD-90333CD80D32}" type="presParOf" srcId="{74336759-2139-4986-9929-13ECB370E1AB}" destId="{06AD21E3-2753-4141-964C-52B4A2104EB7}" srcOrd="1" destOrd="0" presId="urn:microsoft.com/office/officeart/2005/8/layout/list1"/>
    <dgm:cxn modelId="{CDD47945-9864-4E87-9727-841FAD2205A7}" type="presParOf" srcId="{77B10861-5C6E-48FB-B6F8-41C4D26C142C}" destId="{D4A72D03-22E2-4268-8868-A7553093ADD7}" srcOrd="9" destOrd="0" presId="urn:microsoft.com/office/officeart/2005/8/layout/list1"/>
    <dgm:cxn modelId="{66943203-ACF8-4291-913B-55B118211EC2}" type="presParOf" srcId="{77B10861-5C6E-48FB-B6F8-41C4D26C142C}" destId="{A9AC9F37-3A99-4469-8CF0-CC5B93453926}" srcOrd="10" destOrd="0" presId="urn:microsoft.com/office/officeart/2005/8/layout/list1"/>
    <dgm:cxn modelId="{FCDDE42B-66D5-46DF-81CF-99E05F41D335}" type="presParOf" srcId="{77B10861-5C6E-48FB-B6F8-41C4D26C142C}" destId="{5EACA09E-6E19-47DD-8968-024595E24264}" srcOrd="11" destOrd="0" presId="urn:microsoft.com/office/officeart/2005/8/layout/list1"/>
    <dgm:cxn modelId="{6EE0F868-FED7-4C90-AFE3-A8F26E0D4E00}" type="presParOf" srcId="{77B10861-5C6E-48FB-B6F8-41C4D26C142C}" destId="{CB11E8FA-DF55-46F1-963F-992821C9DAA9}" srcOrd="12" destOrd="0" presId="urn:microsoft.com/office/officeart/2005/8/layout/list1"/>
    <dgm:cxn modelId="{AA188BF2-9A8C-4DE0-84CC-4665420B816F}" type="presParOf" srcId="{CB11E8FA-DF55-46F1-963F-992821C9DAA9}" destId="{0F9D9FD2-3C8A-4802-8E3B-662C9F7C507F}" srcOrd="0" destOrd="0" presId="urn:microsoft.com/office/officeart/2005/8/layout/list1"/>
    <dgm:cxn modelId="{A88D4CC6-C8DE-40DF-AE9C-5942C7EA58D8}" type="presParOf" srcId="{CB11E8FA-DF55-46F1-963F-992821C9DAA9}" destId="{7BE03029-F1A5-48F4-8731-B6AE93DD0A98}" srcOrd="1" destOrd="0" presId="urn:microsoft.com/office/officeart/2005/8/layout/list1"/>
    <dgm:cxn modelId="{FC66176D-6FA0-4A64-AE1E-2D5F8A1BEE9B}" type="presParOf" srcId="{77B10861-5C6E-48FB-B6F8-41C4D26C142C}" destId="{11EB139D-A245-4CEE-8473-66B43C64F9C0}" srcOrd="13" destOrd="0" presId="urn:microsoft.com/office/officeart/2005/8/layout/list1"/>
    <dgm:cxn modelId="{C5376099-F004-4866-B74C-7407701F44E0}" type="presParOf" srcId="{77B10861-5C6E-48FB-B6F8-41C4D26C142C}" destId="{157CB3DE-2075-4051-A39F-6C18F7C33B3A}"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042BDD-3990-453A-A3CC-B91E354E4474}" type="doc">
      <dgm:prSet loTypeId="urn:microsoft.com/office/officeart/2005/8/layout/hierarchy1" loCatId="hierarchy" qsTypeId="urn:microsoft.com/office/officeart/2005/8/quickstyle/simple1" qsCatId="simple" csTypeId="urn:microsoft.com/office/officeart/2005/8/colors/accent1_2" csCatId="accent1" phldr="1"/>
      <dgm:spPr/>
    </dgm:pt>
    <dgm:pt modelId="{86FC2B2B-E15A-4950-A90C-EAC2A86E1162}">
      <dgm:prSet phldrT="[Text]" phldr="0"/>
      <dgm:spPr/>
      <dgm:t>
        <a:bodyPr/>
        <a:lstStyle/>
        <a:p>
          <a:pPr rtl="0"/>
          <a:r>
            <a:rPr lang="en-GB" dirty="0">
              <a:solidFill>
                <a:srgbClr val="C00000"/>
              </a:solidFill>
              <a:latin typeface="Sitka Subheading"/>
            </a:rPr>
            <a:t>Argument AGAINST:</a:t>
          </a:r>
          <a:endParaRPr lang="en-GB" dirty="0">
            <a:solidFill>
              <a:srgbClr val="C00000"/>
            </a:solidFill>
          </a:endParaRPr>
        </a:p>
      </dgm:t>
    </dgm:pt>
    <dgm:pt modelId="{8BC65E4F-47B7-46D6-8148-3ECAEB1AC48E}" type="parTrans" cxnId="{34164427-D56B-43F3-9BE8-5384E900504A}">
      <dgm:prSet/>
      <dgm:spPr/>
    </dgm:pt>
    <dgm:pt modelId="{D45A0041-9F96-4124-A9AA-F5B3EF6AA45A}" type="sibTrans" cxnId="{34164427-D56B-43F3-9BE8-5384E900504A}">
      <dgm:prSet/>
      <dgm:spPr/>
      <dgm:t>
        <a:bodyPr/>
        <a:lstStyle/>
        <a:p>
          <a:endParaRPr lang="en-GB"/>
        </a:p>
      </dgm:t>
    </dgm:pt>
    <dgm:pt modelId="{F411CC4B-0577-45C6-B3DB-83BC98701AB9}">
      <dgm:prSet phldrT="[Text]" phldr="0"/>
      <dgm:spPr/>
      <dgm:t>
        <a:bodyPr/>
        <a:lstStyle/>
        <a:p>
          <a:pPr rtl="0"/>
          <a:r>
            <a:rPr lang="en-GB" dirty="0">
              <a:solidFill>
                <a:srgbClr val="7030A0"/>
              </a:solidFill>
              <a:latin typeface="Sitka Subheading"/>
            </a:rPr>
            <a:t>Devalues human life (playing God)</a:t>
          </a:r>
          <a:endParaRPr lang="en-GB" dirty="0">
            <a:solidFill>
              <a:srgbClr val="7030A0"/>
            </a:solidFill>
          </a:endParaRPr>
        </a:p>
      </dgm:t>
    </dgm:pt>
    <dgm:pt modelId="{D8A5F04D-10CD-415A-9A28-5C94FBE5DEFB}" type="parTrans" cxnId="{A130A60E-ACC6-48CD-B146-5F1982D8947B}">
      <dgm:prSet/>
      <dgm:spPr/>
    </dgm:pt>
    <dgm:pt modelId="{9F8BDE62-19B8-406A-92A7-1B8C0DEF5641}" type="sibTrans" cxnId="{A130A60E-ACC6-48CD-B146-5F1982D8947B}">
      <dgm:prSet/>
      <dgm:spPr/>
      <dgm:t>
        <a:bodyPr/>
        <a:lstStyle/>
        <a:p>
          <a:endParaRPr lang="en-GB"/>
        </a:p>
      </dgm:t>
    </dgm:pt>
    <dgm:pt modelId="{189CF2F1-B1A0-490B-8F37-4C29D18190E8}">
      <dgm:prSet phldrT="[Text]" phldr="0"/>
      <dgm:spPr/>
      <dgm:t>
        <a:bodyPr/>
        <a:lstStyle/>
        <a:p>
          <a:pPr rtl="0"/>
          <a:r>
            <a:rPr lang="en-GB" dirty="0">
              <a:solidFill>
                <a:srgbClr val="00B050"/>
              </a:solidFill>
              <a:latin typeface="Sitka Subheading"/>
            </a:rPr>
            <a:t>Can cause a negative chain reaction</a:t>
          </a:r>
          <a:endParaRPr lang="en-GB" dirty="0">
            <a:solidFill>
              <a:srgbClr val="00B050"/>
            </a:solidFill>
          </a:endParaRPr>
        </a:p>
      </dgm:t>
    </dgm:pt>
    <dgm:pt modelId="{40D454BB-2130-4BD6-8C9D-0526A52E21F7}" type="parTrans" cxnId="{05899762-97AF-4E08-AB35-CBA7086FC171}">
      <dgm:prSet/>
      <dgm:spPr/>
    </dgm:pt>
    <dgm:pt modelId="{AE3EE8A3-7B44-4E8C-89C0-80245426D5E9}" type="sibTrans" cxnId="{05899762-97AF-4E08-AB35-CBA7086FC171}">
      <dgm:prSet/>
      <dgm:spPr/>
      <dgm:t>
        <a:bodyPr/>
        <a:lstStyle/>
        <a:p>
          <a:endParaRPr lang="en-GB"/>
        </a:p>
      </dgm:t>
    </dgm:pt>
    <dgm:pt modelId="{E0178F4A-1ECC-4283-A160-3494875801D9}">
      <dgm:prSet phldr="0"/>
      <dgm:spPr/>
      <dgm:t>
        <a:bodyPr/>
        <a:lstStyle/>
        <a:p>
          <a:pPr rtl="0"/>
          <a:r>
            <a:rPr lang="en-GB" dirty="0">
              <a:solidFill>
                <a:srgbClr val="002060"/>
              </a:solidFill>
              <a:latin typeface="Sitka Subheading"/>
            </a:rPr>
            <a:t>Underestimates palliative care capabilities</a:t>
          </a:r>
        </a:p>
      </dgm:t>
    </dgm:pt>
    <dgm:pt modelId="{115CA7E4-7969-4AA4-A73C-C200E828E794}" type="parTrans" cxnId="{6D9D46B5-343F-4E9E-92CC-53D65B077D95}">
      <dgm:prSet/>
      <dgm:spPr/>
    </dgm:pt>
    <dgm:pt modelId="{7B4D109A-7722-4182-B936-BFBA832DA465}" type="sibTrans" cxnId="{6D9D46B5-343F-4E9E-92CC-53D65B077D95}">
      <dgm:prSet/>
      <dgm:spPr/>
    </dgm:pt>
    <dgm:pt modelId="{77007BE3-9930-4F26-BFB5-C0E5431378EC}" type="pres">
      <dgm:prSet presAssocID="{22042BDD-3990-453A-A3CC-B91E354E4474}" presName="hierChild1" presStyleCnt="0">
        <dgm:presLayoutVars>
          <dgm:chPref val="1"/>
          <dgm:dir/>
          <dgm:animOne val="branch"/>
          <dgm:animLvl val="lvl"/>
          <dgm:resizeHandles/>
        </dgm:presLayoutVars>
      </dgm:prSet>
      <dgm:spPr/>
    </dgm:pt>
    <dgm:pt modelId="{B3625649-2593-41EE-A0D3-693BE96C20D9}" type="pres">
      <dgm:prSet presAssocID="{86FC2B2B-E15A-4950-A90C-EAC2A86E1162}" presName="hierRoot1" presStyleCnt="0"/>
      <dgm:spPr/>
    </dgm:pt>
    <dgm:pt modelId="{7EC95A1E-6EA1-4D77-B056-11BCECBA2072}" type="pres">
      <dgm:prSet presAssocID="{86FC2B2B-E15A-4950-A90C-EAC2A86E1162}" presName="composite" presStyleCnt="0"/>
      <dgm:spPr/>
    </dgm:pt>
    <dgm:pt modelId="{46A9FE50-8AB6-46B7-8FA9-754E1A591A87}" type="pres">
      <dgm:prSet presAssocID="{86FC2B2B-E15A-4950-A90C-EAC2A86E1162}" presName="background" presStyleLbl="node0" presStyleIdx="0" presStyleCnt="4"/>
      <dgm:spPr/>
    </dgm:pt>
    <dgm:pt modelId="{BF8240A7-42C6-4FF5-A519-ECB0F0B79EB9}" type="pres">
      <dgm:prSet presAssocID="{86FC2B2B-E15A-4950-A90C-EAC2A86E1162}" presName="text" presStyleLbl="fgAcc0" presStyleIdx="0" presStyleCnt="4">
        <dgm:presLayoutVars>
          <dgm:chPref val="3"/>
        </dgm:presLayoutVars>
      </dgm:prSet>
      <dgm:spPr/>
    </dgm:pt>
    <dgm:pt modelId="{F5903416-D6AE-4A0A-BFE8-DBD634303520}" type="pres">
      <dgm:prSet presAssocID="{86FC2B2B-E15A-4950-A90C-EAC2A86E1162}" presName="hierChild2" presStyleCnt="0"/>
      <dgm:spPr/>
    </dgm:pt>
    <dgm:pt modelId="{3B94766C-ACEA-4DA7-B091-914DF0A8C866}" type="pres">
      <dgm:prSet presAssocID="{F411CC4B-0577-45C6-B3DB-83BC98701AB9}" presName="hierRoot1" presStyleCnt="0"/>
      <dgm:spPr/>
    </dgm:pt>
    <dgm:pt modelId="{ABFCE8D6-E5A9-4B49-95A6-2CE3386D4EE7}" type="pres">
      <dgm:prSet presAssocID="{F411CC4B-0577-45C6-B3DB-83BC98701AB9}" presName="composite" presStyleCnt="0"/>
      <dgm:spPr/>
    </dgm:pt>
    <dgm:pt modelId="{77FB8200-92ED-41AD-B147-DE3EA17D2C53}" type="pres">
      <dgm:prSet presAssocID="{F411CC4B-0577-45C6-B3DB-83BC98701AB9}" presName="background" presStyleLbl="node0" presStyleIdx="1" presStyleCnt="4"/>
      <dgm:spPr/>
    </dgm:pt>
    <dgm:pt modelId="{607D69E1-172E-43F9-AFA6-ADCED0FED96A}" type="pres">
      <dgm:prSet presAssocID="{F411CC4B-0577-45C6-B3DB-83BC98701AB9}" presName="text" presStyleLbl="fgAcc0" presStyleIdx="1" presStyleCnt="4">
        <dgm:presLayoutVars>
          <dgm:chPref val="3"/>
        </dgm:presLayoutVars>
      </dgm:prSet>
      <dgm:spPr/>
    </dgm:pt>
    <dgm:pt modelId="{33742693-4FE0-4615-9D6A-A72F52158EC4}" type="pres">
      <dgm:prSet presAssocID="{F411CC4B-0577-45C6-B3DB-83BC98701AB9}" presName="hierChild2" presStyleCnt="0"/>
      <dgm:spPr/>
    </dgm:pt>
    <dgm:pt modelId="{809E409D-25E5-417D-A915-AFB1B9B335B1}" type="pres">
      <dgm:prSet presAssocID="{189CF2F1-B1A0-490B-8F37-4C29D18190E8}" presName="hierRoot1" presStyleCnt="0"/>
      <dgm:spPr/>
    </dgm:pt>
    <dgm:pt modelId="{B1E4116B-C6E2-462B-9D3C-31D7DFC3B86D}" type="pres">
      <dgm:prSet presAssocID="{189CF2F1-B1A0-490B-8F37-4C29D18190E8}" presName="composite" presStyleCnt="0"/>
      <dgm:spPr/>
    </dgm:pt>
    <dgm:pt modelId="{6444AA2C-4C96-4413-A6E4-ADC78E75CB26}" type="pres">
      <dgm:prSet presAssocID="{189CF2F1-B1A0-490B-8F37-4C29D18190E8}" presName="background" presStyleLbl="node0" presStyleIdx="2" presStyleCnt="4"/>
      <dgm:spPr/>
    </dgm:pt>
    <dgm:pt modelId="{956A4BBE-3E37-42F8-8B64-D9F6C7133E60}" type="pres">
      <dgm:prSet presAssocID="{189CF2F1-B1A0-490B-8F37-4C29D18190E8}" presName="text" presStyleLbl="fgAcc0" presStyleIdx="2" presStyleCnt="4">
        <dgm:presLayoutVars>
          <dgm:chPref val="3"/>
        </dgm:presLayoutVars>
      </dgm:prSet>
      <dgm:spPr/>
    </dgm:pt>
    <dgm:pt modelId="{11CD5D0E-D636-4EC7-A7FE-D2B8E88BBF5D}" type="pres">
      <dgm:prSet presAssocID="{189CF2F1-B1A0-490B-8F37-4C29D18190E8}" presName="hierChild2" presStyleCnt="0"/>
      <dgm:spPr/>
    </dgm:pt>
    <dgm:pt modelId="{39CDBF5F-609D-42F6-854D-7AA3E345AEE7}" type="pres">
      <dgm:prSet presAssocID="{E0178F4A-1ECC-4283-A160-3494875801D9}" presName="hierRoot1" presStyleCnt="0"/>
      <dgm:spPr/>
    </dgm:pt>
    <dgm:pt modelId="{D9CC6FC2-6DA1-4B16-B2F1-BA1B5A6A3207}" type="pres">
      <dgm:prSet presAssocID="{E0178F4A-1ECC-4283-A160-3494875801D9}" presName="composite" presStyleCnt="0"/>
      <dgm:spPr/>
    </dgm:pt>
    <dgm:pt modelId="{8EF2F719-564C-4970-8957-B1B6CA6ED3D2}" type="pres">
      <dgm:prSet presAssocID="{E0178F4A-1ECC-4283-A160-3494875801D9}" presName="background" presStyleLbl="node0" presStyleIdx="3" presStyleCnt="4"/>
      <dgm:spPr/>
    </dgm:pt>
    <dgm:pt modelId="{B4FD27C6-A8EB-4944-990C-F822CC183FC3}" type="pres">
      <dgm:prSet presAssocID="{E0178F4A-1ECC-4283-A160-3494875801D9}" presName="text" presStyleLbl="fgAcc0" presStyleIdx="3" presStyleCnt="4">
        <dgm:presLayoutVars>
          <dgm:chPref val="3"/>
        </dgm:presLayoutVars>
      </dgm:prSet>
      <dgm:spPr/>
    </dgm:pt>
    <dgm:pt modelId="{AF8BAEA0-0DF9-4010-91D1-9667B91D2FFA}" type="pres">
      <dgm:prSet presAssocID="{E0178F4A-1ECC-4283-A160-3494875801D9}" presName="hierChild2" presStyleCnt="0"/>
      <dgm:spPr/>
    </dgm:pt>
  </dgm:ptLst>
  <dgm:cxnLst>
    <dgm:cxn modelId="{6051D603-E0E0-40E3-9F78-3E73262842FD}" type="presOf" srcId="{F411CC4B-0577-45C6-B3DB-83BC98701AB9}" destId="{607D69E1-172E-43F9-AFA6-ADCED0FED96A}" srcOrd="0" destOrd="0" presId="urn:microsoft.com/office/officeart/2005/8/layout/hierarchy1"/>
    <dgm:cxn modelId="{A130A60E-ACC6-48CD-B146-5F1982D8947B}" srcId="{22042BDD-3990-453A-A3CC-B91E354E4474}" destId="{F411CC4B-0577-45C6-B3DB-83BC98701AB9}" srcOrd="1" destOrd="0" parTransId="{D8A5F04D-10CD-415A-9A28-5C94FBE5DEFB}" sibTransId="{9F8BDE62-19B8-406A-92A7-1B8C0DEF5641}"/>
    <dgm:cxn modelId="{34164427-D56B-43F3-9BE8-5384E900504A}" srcId="{22042BDD-3990-453A-A3CC-B91E354E4474}" destId="{86FC2B2B-E15A-4950-A90C-EAC2A86E1162}" srcOrd="0" destOrd="0" parTransId="{8BC65E4F-47B7-46D6-8148-3ECAEB1AC48E}" sibTransId="{D45A0041-9F96-4124-A9AA-F5B3EF6AA45A}"/>
    <dgm:cxn modelId="{A3C69738-9471-4570-9502-875203424F81}" type="presOf" srcId="{189CF2F1-B1A0-490B-8F37-4C29D18190E8}" destId="{956A4BBE-3E37-42F8-8B64-D9F6C7133E60}" srcOrd="0" destOrd="0" presId="urn:microsoft.com/office/officeart/2005/8/layout/hierarchy1"/>
    <dgm:cxn modelId="{05899762-97AF-4E08-AB35-CBA7086FC171}" srcId="{22042BDD-3990-453A-A3CC-B91E354E4474}" destId="{189CF2F1-B1A0-490B-8F37-4C29D18190E8}" srcOrd="2" destOrd="0" parTransId="{40D454BB-2130-4BD6-8C9D-0526A52E21F7}" sibTransId="{AE3EE8A3-7B44-4E8C-89C0-80245426D5E9}"/>
    <dgm:cxn modelId="{E48CCF4A-B137-4627-B19D-57F9D3E10A2E}" type="presOf" srcId="{E0178F4A-1ECC-4283-A160-3494875801D9}" destId="{B4FD27C6-A8EB-4944-990C-F822CC183FC3}" srcOrd="0" destOrd="0" presId="urn:microsoft.com/office/officeart/2005/8/layout/hierarchy1"/>
    <dgm:cxn modelId="{6D9D46B5-343F-4E9E-92CC-53D65B077D95}" srcId="{22042BDD-3990-453A-A3CC-B91E354E4474}" destId="{E0178F4A-1ECC-4283-A160-3494875801D9}" srcOrd="3" destOrd="0" parTransId="{115CA7E4-7969-4AA4-A73C-C200E828E794}" sibTransId="{7B4D109A-7722-4182-B936-BFBA832DA465}"/>
    <dgm:cxn modelId="{6899F2D8-BE96-4144-9129-EE2539F1D84B}" type="presOf" srcId="{86FC2B2B-E15A-4950-A90C-EAC2A86E1162}" destId="{BF8240A7-42C6-4FF5-A519-ECB0F0B79EB9}" srcOrd="0" destOrd="0" presId="urn:microsoft.com/office/officeart/2005/8/layout/hierarchy1"/>
    <dgm:cxn modelId="{254E61FE-930E-4284-85CB-0D9C012B8B07}" type="presOf" srcId="{22042BDD-3990-453A-A3CC-B91E354E4474}" destId="{77007BE3-9930-4F26-BFB5-C0E5431378EC}" srcOrd="0" destOrd="0" presId="urn:microsoft.com/office/officeart/2005/8/layout/hierarchy1"/>
    <dgm:cxn modelId="{2CF0D5A1-43FA-4F49-BE2F-2D7624149AF5}" type="presParOf" srcId="{77007BE3-9930-4F26-BFB5-C0E5431378EC}" destId="{B3625649-2593-41EE-A0D3-693BE96C20D9}" srcOrd="0" destOrd="0" presId="urn:microsoft.com/office/officeart/2005/8/layout/hierarchy1"/>
    <dgm:cxn modelId="{4DD1D035-0BE2-46C5-9378-1195337099A4}" type="presParOf" srcId="{B3625649-2593-41EE-A0D3-693BE96C20D9}" destId="{7EC95A1E-6EA1-4D77-B056-11BCECBA2072}" srcOrd="0" destOrd="0" presId="urn:microsoft.com/office/officeart/2005/8/layout/hierarchy1"/>
    <dgm:cxn modelId="{47480A8C-2BC2-48D3-B013-24A693B56C46}" type="presParOf" srcId="{7EC95A1E-6EA1-4D77-B056-11BCECBA2072}" destId="{46A9FE50-8AB6-46B7-8FA9-754E1A591A87}" srcOrd="0" destOrd="0" presId="urn:microsoft.com/office/officeart/2005/8/layout/hierarchy1"/>
    <dgm:cxn modelId="{4947B308-590C-4BB6-B40A-0E9760FD14C0}" type="presParOf" srcId="{7EC95A1E-6EA1-4D77-B056-11BCECBA2072}" destId="{BF8240A7-42C6-4FF5-A519-ECB0F0B79EB9}" srcOrd="1" destOrd="0" presId="urn:microsoft.com/office/officeart/2005/8/layout/hierarchy1"/>
    <dgm:cxn modelId="{A48882C9-8598-4DF5-AFD8-1B3414D2FF06}" type="presParOf" srcId="{B3625649-2593-41EE-A0D3-693BE96C20D9}" destId="{F5903416-D6AE-4A0A-BFE8-DBD634303520}" srcOrd="1" destOrd="0" presId="urn:microsoft.com/office/officeart/2005/8/layout/hierarchy1"/>
    <dgm:cxn modelId="{4691DB82-7CAF-40EF-BC6B-C3337C8560EC}" type="presParOf" srcId="{77007BE3-9930-4F26-BFB5-C0E5431378EC}" destId="{3B94766C-ACEA-4DA7-B091-914DF0A8C866}" srcOrd="1" destOrd="0" presId="urn:microsoft.com/office/officeart/2005/8/layout/hierarchy1"/>
    <dgm:cxn modelId="{6A7CA5C2-B99C-487C-BDE5-1A0BFC36C13D}" type="presParOf" srcId="{3B94766C-ACEA-4DA7-B091-914DF0A8C866}" destId="{ABFCE8D6-E5A9-4B49-95A6-2CE3386D4EE7}" srcOrd="0" destOrd="0" presId="urn:microsoft.com/office/officeart/2005/8/layout/hierarchy1"/>
    <dgm:cxn modelId="{2504FD12-6A32-465E-963A-25A797C556BE}" type="presParOf" srcId="{ABFCE8D6-E5A9-4B49-95A6-2CE3386D4EE7}" destId="{77FB8200-92ED-41AD-B147-DE3EA17D2C53}" srcOrd="0" destOrd="0" presId="urn:microsoft.com/office/officeart/2005/8/layout/hierarchy1"/>
    <dgm:cxn modelId="{8F0D30D8-9211-4ECB-8DF7-4F24C2565940}" type="presParOf" srcId="{ABFCE8D6-E5A9-4B49-95A6-2CE3386D4EE7}" destId="{607D69E1-172E-43F9-AFA6-ADCED0FED96A}" srcOrd="1" destOrd="0" presId="urn:microsoft.com/office/officeart/2005/8/layout/hierarchy1"/>
    <dgm:cxn modelId="{0E4080D9-E223-48D5-89A0-04FB29B4D388}" type="presParOf" srcId="{3B94766C-ACEA-4DA7-B091-914DF0A8C866}" destId="{33742693-4FE0-4615-9D6A-A72F52158EC4}" srcOrd="1" destOrd="0" presId="urn:microsoft.com/office/officeart/2005/8/layout/hierarchy1"/>
    <dgm:cxn modelId="{B3B894DF-3DDC-4908-8BFF-E8B6900E4496}" type="presParOf" srcId="{77007BE3-9930-4F26-BFB5-C0E5431378EC}" destId="{809E409D-25E5-417D-A915-AFB1B9B335B1}" srcOrd="2" destOrd="0" presId="urn:microsoft.com/office/officeart/2005/8/layout/hierarchy1"/>
    <dgm:cxn modelId="{D63C2CE2-60EE-4A9F-AC1A-14233AF10DC1}" type="presParOf" srcId="{809E409D-25E5-417D-A915-AFB1B9B335B1}" destId="{B1E4116B-C6E2-462B-9D3C-31D7DFC3B86D}" srcOrd="0" destOrd="0" presId="urn:microsoft.com/office/officeart/2005/8/layout/hierarchy1"/>
    <dgm:cxn modelId="{E738C2FA-8382-4A08-8BC7-F64D934206E7}" type="presParOf" srcId="{B1E4116B-C6E2-462B-9D3C-31D7DFC3B86D}" destId="{6444AA2C-4C96-4413-A6E4-ADC78E75CB26}" srcOrd="0" destOrd="0" presId="urn:microsoft.com/office/officeart/2005/8/layout/hierarchy1"/>
    <dgm:cxn modelId="{5250FD71-CAF2-43E2-954B-D7AB8A7B79C3}" type="presParOf" srcId="{B1E4116B-C6E2-462B-9D3C-31D7DFC3B86D}" destId="{956A4BBE-3E37-42F8-8B64-D9F6C7133E60}" srcOrd="1" destOrd="0" presId="urn:microsoft.com/office/officeart/2005/8/layout/hierarchy1"/>
    <dgm:cxn modelId="{635F6A08-6032-494E-B465-7ABBE545D5E9}" type="presParOf" srcId="{809E409D-25E5-417D-A915-AFB1B9B335B1}" destId="{11CD5D0E-D636-4EC7-A7FE-D2B8E88BBF5D}" srcOrd="1" destOrd="0" presId="urn:microsoft.com/office/officeart/2005/8/layout/hierarchy1"/>
    <dgm:cxn modelId="{CE97AB56-76A9-4D15-9E56-B7B31DA6AE80}" type="presParOf" srcId="{77007BE3-9930-4F26-BFB5-C0E5431378EC}" destId="{39CDBF5F-609D-42F6-854D-7AA3E345AEE7}" srcOrd="3" destOrd="0" presId="urn:microsoft.com/office/officeart/2005/8/layout/hierarchy1"/>
    <dgm:cxn modelId="{089889B1-FEB7-4813-8FB8-AD2353328059}" type="presParOf" srcId="{39CDBF5F-609D-42F6-854D-7AA3E345AEE7}" destId="{D9CC6FC2-6DA1-4B16-B2F1-BA1B5A6A3207}" srcOrd="0" destOrd="0" presId="urn:microsoft.com/office/officeart/2005/8/layout/hierarchy1"/>
    <dgm:cxn modelId="{6E229C30-F7A5-49CF-A26E-054FD2C16155}" type="presParOf" srcId="{D9CC6FC2-6DA1-4B16-B2F1-BA1B5A6A3207}" destId="{8EF2F719-564C-4970-8957-B1B6CA6ED3D2}" srcOrd="0" destOrd="0" presId="urn:microsoft.com/office/officeart/2005/8/layout/hierarchy1"/>
    <dgm:cxn modelId="{47E13D8B-0478-416D-AC65-49A13E662DDE}" type="presParOf" srcId="{D9CC6FC2-6DA1-4B16-B2F1-BA1B5A6A3207}" destId="{B4FD27C6-A8EB-4944-990C-F822CC183FC3}" srcOrd="1" destOrd="0" presId="urn:microsoft.com/office/officeart/2005/8/layout/hierarchy1"/>
    <dgm:cxn modelId="{11ED850A-AE62-4F5E-9A82-0A1FF25C10EA}" type="presParOf" srcId="{39CDBF5F-609D-42F6-854D-7AA3E345AEE7}" destId="{AF8BAEA0-0DF9-4010-91D1-9667B91D2FF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4D1F8F-A610-4970-B756-49A1BFF38507}">
      <dsp:nvSpPr>
        <dsp:cNvPr id="0" name=""/>
        <dsp:cNvSpPr/>
      </dsp:nvSpPr>
      <dsp:spPr>
        <a:xfrm>
          <a:off x="0" y="348614"/>
          <a:ext cx="7480609" cy="50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DAC1FE-4B83-4C61-A69D-06A21ECBFFD2}">
      <dsp:nvSpPr>
        <dsp:cNvPr id="0" name=""/>
        <dsp:cNvSpPr/>
      </dsp:nvSpPr>
      <dsp:spPr>
        <a:xfrm>
          <a:off x="374030" y="53414"/>
          <a:ext cx="5236426" cy="590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924" tIns="0" rIns="197924" bIns="0" numCol="1" spcCol="1270" anchor="ctr" anchorCtr="0">
          <a:noAutofit/>
        </a:bodyPr>
        <a:lstStyle/>
        <a:p>
          <a:pPr marL="0" lvl="0" indent="0" algn="l" defTabSz="889000" rtl="0">
            <a:lnSpc>
              <a:spcPct val="90000"/>
            </a:lnSpc>
            <a:spcBef>
              <a:spcPct val="0"/>
            </a:spcBef>
            <a:spcAft>
              <a:spcPct val="35000"/>
            </a:spcAft>
            <a:buNone/>
          </a:pPr>
          <a:r>
            <a:rPr lang="en-GB" sz="2000" b="1" kern="1200" dirty="0">
              <a:latin typeface="Avenir Next LT Pro Light"/>
              <a:cs typeface="Calibri"/>
            </a:rPr>
            <a:t>Person Centred Care Plan</a:t>
          </a:r>
        </a:p>
      </dsp:txBody>
      <dsp:txXfrm>
        <a:off x="402851" y="82235"/>
        <a:ext cx="5178784" cy="532758"/>
      </dsp:txXfrm>
    </dsp:sp>
    <dsp:sp modelId="{E96503F2-993D-4BD9-A8D9-75F947E9848B}">
      <dsp:nvSpPr>
        <dsp:cNvPr id="0" name=""/>
        <dsp:cNvSpPr/>
      </dsp:nvSpPr>
      <dsp:spPr>
        <a:xfrm>
          <a:off x="0" y="1255815"/>
          <a:ext cx="7480609" cy="504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411766-2DF6-4E20-B07F-BD19EA55C730}">
      <dsp:nvSpPr>
        <dsp:cNvPr id="0" name=""/>
        <dsp:cNvSpPr/>
      </dsp:nvSpPr>
      <dsp:spPr>
        <a:xfrm>
          <a:off x="374030" y="960614"/>
          <a:ext cx="5236426" cy="5904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924" tIns="0" rIns="197924" bIns="0" numCol="1" spcCol="1270" anchor="ctr" anchorCtr="0">
          <a:noAutofit/>
        </a:bodyPr>
        <a:lstStyle/>
        <a:p>
          <a:pPr marL="0" lvl="0" indent="0" algn="l" defTabSz="889000" rtl="0">
            <a:lnSpc>
              <a:spcPct val="90000"/>
            </a:lnSpc>
            <a:spcBef>
              <a:spcPct val="0"/>
            </a:spcBef>
            <a:spcAft>
              <a:spcPct val="35000"/>
            </a:spcAft>
            <a:buNone/>
          </a:pPr>
          <a:r>
            <a:rPr lang="en-GB" sz="2000" b="1" kern="1200" dirty="0">
              <a:latin typeface="Avenir Next LT Pro Light"/>
              <a:cs typeface="Calibri"/>
            </a:rPr>
            <a:t>Health and Social Care Support</a:t>
          </a:r>
        </a:p>
      </dsp:txBody>
      <dsp:txXfrm>
        <a:off x="402851" y="989435"/>
        <a:ext cx="5178784" cy="532758"/>
      </dsp:txXfrm>
    </dsp:sp>
    <dsp:sp modelId="{8A35D323-E4F2-4AA1-BC3A-45D38FA55A08}">
      <dsp:nvSpPr>
        <dsp:cNvPr id="0" name=""/>
        <dsp:cNvSpPr/>
      </dsp:nvSpPr>
      <dsp:spPr>
        <a:xfrm>
          <a:off x="0" y="2163015"/>
          <a:ext cx="7480609" cy="5040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3158333-EC08-41A4-BADA-B53EEF8AE148}">
      <dsp:nvSpPr>
        <dsp:cNvPr id="0" name=""/>
        <dsp:cNvSpPr/>
      </dsp:nvSpPr>
      <dsp:spPr>
        <a:xfrm>
          <a:off x="374030" y="1867815"/>
          <a:ext cx="5236426" cy="5904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924" tIns="0" rIns="197924" bIns="0" numCol="1" spcCol="1270" anchor="ctr" anchorCtr="0">
          <a:noAutofit/>
        </a:bodyPr>
        <a:lstStyle/>
        <a:p>
          <a:pPr marL="0" lvl="0" indent="0" algn="l" defTabSz="889000" rtl="0">
            <a:lnSpc>
              <a:spcPct val="90000"/>
            </a:lnSpc>
            <a:spcBef>
              <a:spcPct val="0"/>
            </a:spcBef>
            <a:spcAft>
              <a:spcPct val="35000"/>
            </a:spcAft>
            <a:buNone/>
          </a:pPr>
          <a:r>
            <a:rPr lang="en-GB" sz="2000" b="1" kern="1200" dirty="0">
              <a:latin typeface="Avenir Next LT Pro Light"/>
              <a:cs typeface="Calibri"/>
            </a:rPr>
            <a:t>Do-not-resuscitate (DNR) forms</a:t>
          </a:r>
        </a:p>
      </dsp:txBody>
      <dsp:txXfrm>
        <a:off x="402851" y="1896636"/>
        <a:ext cx="5178784" cy="532758"/>
      </dsp:txXfrm>
    </dsp:sp>
    <dsp:sp modelId="{61E11A53-CD75-453B-840B-8464DB96DCCF}">
      <dsp:nvSpPr>
        <dsp:cNvPr id="0" name=""/>
        <dsp:cNvSpPr/>
      </dsp:nvSpPr>
      <dsp:spPr>
        <a:xfrm>
          <a:off x="0" y="3070215"/>
          <a:ext cx="7480609" cy="5040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7A74D9-8762-4765-B45C-0DC7884F0B2C}">
      <dsp:nvSpPr>
        <dsp:cNvPr id="0" name=""/>
        <dsp:cNvSpPr/>
      </dsp:nvSpPr>
      <dsp:spPr>
        <a:xfrm>
          <a:off x="374030" y="2775015"/>
          <a:ext cx="5236426" cy="590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924" tIns="0" rIns="197924" bIns="0"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venir Next LT Pro Light"/>
            </a:rPr>
            <a:t>Funeral plans</a:t>
          </a:r>
        </a:p>
      </dsp:txBody>
      <dsp:txXfrm>
        <a:off x="402851" y="2803836"/>
        <a:ext cx="5178784" cy="532758"/>
      </dsp:txXfrm>
    </dsp:sp>
    <dsp:sp modelId="{AC60F77A-9A6C-478E-95B3-2C20956E2429}">
      <dsp:nvSpPr>
        <dsp:cNvPr id="0" name=""/>
        <dsp:cNvSpPr/>
      </dsp:nvSpPr>
      <dsp:spPr>
        <a:xfrm>
          <a:off x="0" y="3977415"/>
          <a:ext cx="7480609" cy="5040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646344F-ABD5-4273-B08D-AD902D9FDB88}">
      <dsp:nvSpPr>
        <dsp:cNvPr id="0" name=""/>
        <dsp:cNvSpPr/>
      </dsp:nvSpPr>
      <dsp:spPr>
        <a:xfrm>
          <a:off x="374030" y="3682215"/>
          <a:ext cx="5236426" cy="5904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924" tIns="0" rIns="197924" bIns="0" numCol="1" spcCol="1270" anchor="ctr" anchorCtr="0">
          <a:noAutofit/>
        </a:bodyPr>
        <a:lstStyle/>
        <a:p>
          <a:pPr marL="0" lvl="0" indent="0" algn="l" defTabSz="889000" rtl="0">
            <a:lnSpc>
              <a:spcPct val="90000"/>
            </a:lnSpc>
            <a:spcBef>
              <a:spcPct val="0"/>
            </a:spcBef>
            <a:spcAft>
              <a:spcPct val="35000"/>
            </a:spcAft>
            <a:buNone/>
          </a:pPr>
          <a:r>
            <a:rPr lang="en-GB" sz="2000" b="1" kern="1200" dirty="0">
              <a:latin typeface="Avenir Next LT Pro Light"/>
              <a:cs typeface="Calibri"/>
            </a:rPr>
            <a:t>Living Will</a:t>
          </a:r>
        </a:p>
      </dsp:txBody>
      <dsp:txXfrm>
        <a:off x="402851" y="3711036"/>
        <a:ext cx="5178784" cy="5327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06EBE-B37E-4C06-A4FD-238AB7A09AB5}">
      <dsp:nvSpPr>
        <dsp:cNvPr id="0" name=""/>
        <dsp:cNvSpPr/>
      </dsp:nvSpPr>
      <dsp:spPr>
        <a:xfrm>
          <a:off x="0" y="629937"/>
          <a:ext cx="9344844" cy="730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80509CA-15DA-4CF9-A9BC-21DAA50C8782}">
      <dsp:nvSpPr>
        <dsp:cNvPr id="0" name=""/>
        <dsp:cNvSpPr/>
      </dsp:nvSpPr>
      <dsp:spPr>
        <a:xfrm>
          <a:off x="467242" y="201897"/>
          <a:ext cx="6541390" cy="856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249" tIns="0" rIns="247249" bIns="0" numCol="1" spcCol="1270" anchor="ctr" anchorCtr="0">
          <a:noAutofit/>
        </a:bodyPr>
        <a:lstStyle/>
        <a:p>
          <a:pPr marL="0" lvl="0" indent="0" algn="l" defTabSz="1289050" rtl="0">
            <a:lnSpc>
              <a:spcPct val="90000"/>
            </a:lnSpc>
            <a:spcBef>
              <a:spcPct val="0"/>
            </a:spcBef>
            <a:spcAft>
              <a:spcPct val="35000"/>
            </a:spcAft>
            <a:buNone/>
          </a:pPr>
          <a:r>
            <a:rPr lang="en-GB" sz="2900" kern="1200" dirty="0">
              <a:solidFill>
                <a:srgbClr val="0070C0"/>
              </a:solidFill>
              <a:latin typeface="Avenir Next LT Pro"/>
            </a:rPr>
            <a:t>Argument FOR:</a:t>
          </a:r>
        </a:p>
      </dsp:txBody>
      <dsp:txXfrm>
        <a:off x="509032" y="243687"/>
        <a:ext cx="6457810" cy="772500"/>
      </dsp:txXfrm>
    </dsp:sp>
    <dsp:sp modelId="{3DF6F1B1-89C6-4E72-9A7D-089C1F1C367B}">
      <dsp:nvSpPr>
        <dsp:cNvPr id="0" name=""/>
        <dsp:cNvSpPr/>
      </dsp:nvSpPr>
      <dsp:spPr>
        <a:xfrm>
          <a:off x="0" y="1945377"/>
          <a:ext cx="9344844" cy="730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A802ED-723C-4B0F-9584-4C8148813F3C}">
      <dsp:nvSpPr>
        <dsp:cNvPr id="0" name=""/>
        <dsp:cNvSpPr/>
      </dsp:nvSpPr>
      <dsp:spPr>
        <a:xfrm>
          <a:off x="467242" y="1517337"/>
          <a:ext cx="6541390" cy="856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249" tIns="0" rIns="247249" bIns="0" numCol="1" spcCol="1270" anchor="ctr" anchorCtr="0">
          <a:noAutofit/>
        </a:bodyPr>
        <a:lstStyle/>
        <a:p>
          <a:pPr marL="0" lvl="0" indent="0" algn="l" defTabSz="1289050" rtl="0">
            <a:lnSpc>
              <a:spcPct val="90000"/>
            </a:lnSpc>
            <a:spcBef>
              <a:spcPct val="0"/>
            </a:spcBef>
            <a:spcAft>
              <a:spcPct val="35000"/>
            </a:spcAft>
            <a:buNone/>
          </a:pPr>
          <a:r>
            <a:rPr lang="en-GB" sz="2900" kern="1200" dirty="0">
              <a:latin typeface="Avenir Next LT Pro"/>
            </a:rPr>
            <a:t>Promotes self-government</a:t>
          </a:r>
        </a:p>
      </dsp:txBody>
      <dsp:txXfrm>
        <a:off x="509032" y="1559127"/>
        <a:ext cx="6457810" cy="772500"/>
      </dsp:txXfrm>
    </dsp:sp>
    <dsp:sp modelId="{A9AC9F37-3A99-4469-8CF0-CC5B93453926}">
      <dsp:nvSpPr>
        <dsp:cNvPr id="0" name=""/>
        <dsp:cNvSpPr/>
      </dsp:nvSpPr>
      <dsp:spPr>
        <a:xfrm>
          <a:off x="0" y="3260817"/>
          <a:ext cx="9344844" cy="730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AD21E3-2753-4141-964C-52B4A2104EB7}">
      <dsp:nvSpPr>
        <dsp:cNvPr id="0" name=""/>
        <dsp:cNvSpPr/>
      </dsp:nvSpPr>
      <dsp:spPr>
        <a:xfrm>
          <a:off x="467242" y="2832777"/>
          <a:ext cx="6541390" cy="856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249" tIns="0" rIns="247249" bIns="0" numCol="1" spcCol="1270" anchor="ctr" anchorCtr="0">
          <a:noAutofit/>
        </a:bodyPr>
        <a:lstStyle/>
        <a:p>
          <a:pPr marL="0" lvl="0" indent="0" algn="l" defTabSz="1289050" rtl="0">
            <a:lnSpc>
              <a:spcPct val="90000"/>
            </a:lnSpc>
            <a:spcBef>
              <a:spcPct val="0"/>
            </a:spcBef>
            <a:spcAft>
              <a:spcPct val="35000"/>
            </a:spcAft>
            <a:buNone/>
          </a:pPr>
          <a:r>
            <a:rPr lang="en-GB" sz="2900" kern="1200" dirty="0">
              <a:latin typeface="Avenir Next LT Pro"/>
            </a:rPr>
            <a:t>The reduction of pain and suffering</a:t>
          </a:r>
        </a:p>
      </dsp:txBody>
      <dsp:txXfrm>
        <a:off x="509032" y="2874567"/>
        <a:ext cx="6457810" cy="772500"/>
      </dsp:txXfrm>
    </dsp:sp>
    <dsp:sp modelId="{157CB3DE-2075-4051-A39F-6C18F7C33B3A}">
      <dsp:nvSpPr>
        <dsp:cNvPr id="0" name=""/>
        <dsp:cNvSpPr/>
      </dsp:nvSpPr>
      <dsp:spPr>
        <a:xfrm>
          <a:off x="0" y="4576257"/>
          <a:ext cx="9344844" cy="730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BE03029-F1A5-48F4-8731-B6AE93DD0A98}">
      <dsp:nvSpPr>
        <dsp:cNvPr id="0" name=""/>
        <dsp:cNvSpPr/>
      </dsp:nvSpPr>
      <dsp:spPr>
        <a:xfrm>
          <a:off x="467242" y="4148217"/>
          <a:ext cx="6541390" cy="856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249" tIns="0" rIns="247249" bIns="0" numCol="1" spcCol="1270" anchor="ctr" anchorCtr="0">
          <a:noAutofit/>
        </a:bodyPr>
        <a:lstStyle/>
        <a:p>
          <a:pPr marL="0" lvl="0" indent="0" algn="l" defTabSz="1289050" rtl="0">
            <a:lnSpc>
              <a:spcPct val="90000"/>
            </a:lnSpc>
            <a:spcBef>
              <a:spcPct val="0"/>
            </a:spcBef>
            <a:spcAft>
              <a:spcPct val="35000"/>
            </a:spcAft>
            <a:buNone/>
          </a:pPr>
          <a:r>
            <a:rPr lang="en-GB" sz="2900" kern="1200" dirty="0">
              <a:latin typeface="Avenir Next LT Pro"/>
            </a:rPr>
            <a:t>Psychological freedom</a:t>
          </a:r>
        </a:p>
      </dsp:txBody>
      <dsp:txXfrm>
        <a:off x="509032" y="4190007"/>
        <a:ext cx="6457810" cy="772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A9FE50-8AB6-46B7-8FA9-754E1A591A87}">
      <dsp:nvSpPr>
        <dsp:cNvPr id="0" name=""/>
        <dsp:cNvSpPr/>
      </dsp:nvSpPr>
      <dsp:spPr>
        <a:xfrm>
          <a:off x="3509" y="1848778"/>
          <a:ext cx="2506129" cy="15913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8240A7-42C6-4FF5-A519-ECB0F0B79EB9}">
      <dsp:nvSpPr>
        <dsp:cNvPr id="0" name=""/>
        <dsp:cNvSpPr/>
      </dsp:nvSpPr>
      <dsp:spPr>
        <a:xfrm>
          <a:off x="281968" y="2113314"/>
          <a:ext cx="2506129" cy="15913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solidFill>
                <a:srgbClr val="C00000"/>
              </a:solidFill>
              <a:latin typeface="Sitka Subheading"/>
            </a:rPr>
            <a:t>Argument AGAINST:</a:t>
          </a:r>
          <a:endParaRPr lang="en-GB" sz="2500" kern="1200" dirty="0">
            <a:solidFill>
              <a:srgbClr val="C00000"/>
            </a:solidFill>
          </a:endParaRPr>
        </a:p>
      </dsp:txBody>
      <dsp:txXfrm>
        <a:off x="328578" y="2159924"/>
        <a:ext cx="2412909" cy="1498172"/>
      </dsp:txXfrm>
    </dsp:sp>
    <dsp:sp modelId="{77FB8200-92ED-41AD-B147-DE3EA17D2C53}">
      <dsp:nvSpPr>
        <dsp:cNvPr id="0" name=""/>
        <dsp:cNvSpPr/>
      </dsp:nvSpPr>
      <dsp:spPr>
        <a:xfrm>
          <a:off x="3066557" y="1848778"/>
          <a:ext cx="2506129" cy="15913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7D69E1-172E-43F9-AFA6-ADCED0FED96A}">
      <dsp:nvSpPr>
        <dsp:cNvPr id="0" name=""/>
        <dsp:cNvSpPr/>
      </dsp:nvSpPr>
      <dsp:spPr>
        <a:xfrm>
          <a:off x="3345016" y="2113314"/>
          <a:ext cx="2506129" cy="15913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solidFill>
                <a:srgbClr val="7030A0"/>
              </a:solidFill>
              <a:latin typeface="Sitka Subheading"/>
            </a:rPr>
            <a:t>Devalues human life (playing God)</a:t>
          </a:r>
          <a:endParaRPr lang="en-GB" sz="2500" kern="1200" dirty="0">
            <a:solidFill>
              <a:srgbClr val="7030A0"/>
            </a:solidFill>
          </a:endParaRPr>
        </a:p>
      </dsp:txBody>
      <dsp:txXfrm>
        <a:off x="3391626" y="2159924"/>
        <a:ext cx="2412909" cy="1498172"/>
      </dsp:txXfrm>
    </dsp:sp>
    <dsp:sp modelId="{6444AA2C-4C96-4413-A6E4-ADC78E75CB26}">
      <dsp:nvSpPr>
        <dsp:cNvPr id="0" name=""/>
        <dsp:cNvSpPr/>
      </dsp:nvSpPr>
      <dsp:spPr>
        <a:xfrm>
          <a:off x="6129604" y="1848778"/>
          <a:ext cx="2506129" cy="15913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6A4BBE-3E37-42F8-8B64-D9F6C7133E60}">
      <dsp:nvSpPr>
        <dsp:cNvPr id="0" name=""/>
        <dsp:cNvSpPr/>
      </dsp:nvSpPr>
      <dsp:spPr>
        <a:xfrm>
          <a:off x="6408063" y="2113314"/>
          <a:ext cx="2506129" cy="15913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solidFill>
                <a:srgbClr val="00B050"/>
              </a:solidFill>
              <a:latin typeface="Sitka Subheading"/>
            </a:rPr>
            <a:t>Can cause a negative chain reaction</a:t>
          </a:r>
          <a:endParaRPr lang="en-GB" sz="2500" kern="1200" dirty="0">
            <a:solidFill>
              <a:srgbClr val="00B050"/>
            </a:solidFill>
          </a:endParaRPr>
        </a:p>
      </dsp:txBody>
      <dsp:txXfrm>
        <a:off x="6454673" y="2159924"/>
        <a:ext cx="2412909" cy="1498172"/>
      </dsp:txXfrm>
    </dsp:sp>
    <dsp:sp modelId="{8EF2F719-564C-4970-8957-B1B6CA6ED3D2}">
      <dsp:nvSpPr>
        <dsp:cNvPr id="0" name=""/>
        <dsp:cNvSpPr/>
      </dsp:nvSpPr>
      <dsp:spPr>
        <a:xfrm>
          <a:off x="9192651" y="1848778"/>
          <a:ext cx="2506129" cy="15913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FD27C6-A8EB-4944-990C-F822CC183FC3}">
      <dsp:nvSpPr>
        <dsp:cNvPr id="0" name=""/>
        <dsp:cNvSpPr/>
      </dsp:nvSpPr>
      <dsp:spPr>
        <a:xfrm>
          <a:off x="9471110" y="2113314"/>
          <a:ext cx="2506129" cy="15913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solidFill>
                <a:srgbClr val="002060"/>
              </a:solidFill>
              <a:latin typeface="Sitka Subheading"/>
            </a:rPr>
            <a:t>Underestimates palliative care capabilities</a:t>
          </a:r>
        </a:p>
      </dsp:txBody>
      <dsp:txXfrm>
        <a:off x="9517720" y="2159924"/>
        <a:ext cx="2412909" cy="149817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5FF58BA-24F3-4E0B-9630-2FD3683EF92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709B603-B8E7-49C5-A119-26AF4E2BFF8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67E5E31-8BDD-425B-A551-D63A71F002D9}" type="datetime1">
              <a:rPr lang="en-GB" smtClean="0"/>
              <a:t>03/03/2023</a:t>
            </a:fld>
            <a:endParaRPr lang="en-GB"/>
          </a:p>
        </p:txBody>
      </p:sp>
      <p:sp>
        <p:nvSpPr>
          <p:cNvPr id="4" name="Footer Placeholder 3">
            <a:extLst>
              <a:ext uri="{FF2B5EF4-FFF2-40B4-BE49-F238E27FC236}">
                <a16:creationId xmlns:a16="http://schemas.microsoft.com/office/drawing/2014/main" id="{B51916D7-9596-4347-9A55-B0115383C0E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AC0D1A2-3CDB-43B2-A241-F7A8CAC27F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AB3278-610A-482F-AF04-93693B9618E9}" type="slidenum">
              <a:rPr lang="en-GB" smtClean="0"/>
              <a:t>‹#›</a:t>
            </a:fld>
            <a:endParaRPr lang="en-GB"/>
          </a:p>
        </p:txBody>
      </p:sp>
    </p:spTree>
    <p:extLst>
      <p:ext uri="{BB962C8B-B14F-4D97-AF65-F5344CB8AC3E}">
        <p14:creationId xmlns:p14="http://schemas.microsoft.com/office/powerpoint/2010/main" val="390313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B2B14F-ED20-468D-A54D-C292EB47EE27}" type="datetime1">
              <a:rPr lang="en-GB" smtClean="0"/>
              <a:pPr/>
              <a:t>03/03/2023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D7F003-CEF5-450E-BBF6-A21384B30EC8}" type="slidenum">
              <a:rPr lang="en-GB" noProof="0" smtClean="0"/>
              <a:t>‹#›</a:t>
            </a:fld>
            <a:endParaRPr lang="en-GB" noProof="0"/>
          </a:p>
        </p:txBody>
      </p:sp>
    </p:spTree>
    <p:extLst>
      <p:ext uri="{BB962C8B-B14F-4D97-AF65-F5344CB8AC3E}">
        <p14:creationId xmlns:p14="http://schemas.microsoft.com/office/powerpoint/2010/main" val="157522246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D7F003-CEF5-450E-BBF6-A21384B30EC8}" type="slidenum">
              <a:rPr lang="en-GB" smtClean="0"/>
              <a:t>1</a:t>
            </a:fld>
            <a:endParaRPr lang="en-GB"/>
          </a:p>
        </p:txBody>
      </p:sp>
    </p:spTree>
    <p:extLst>
      <p:ext uri="{BB962C8B-B14F-4D97-AF65-F5344CB8AC3E}">
        <p14:creationId xmlns:p14="http://schemas.microsoft.com/office/powerpoint/2010/main" val="3400437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3/3/2023</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1341805"/>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3/3/2023</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947722816"/>
      </p:ext>
    </p:extLst>
  </p:cSld>
  <p:clrMap bg1="dk1" tx1="lt1" bg2="dk2" tx2="lt2" accent1="accent1" accent2="accent2" accent3="accent3" accent4="accent4" accent5="accent5" accent6="accent6" hlink="hlink" folHlink="folHlink"/>
  <p:sldLayoutIdLst>
    <p:sldLayoutId id="214748374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2.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jpeg"/><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4.jpeg"/><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6.jpeg"/></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2.jpeg"/></Relationships>
</file>

<file path=ppt/slides/_rels/slide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8" Type="http://schemas.openxmlformats.org/officeDocument/2006/relationships/hyperlink" Target="https://www.cdc.gov/oralhealth/basics/adult-oral-health/adult_older.htm" TargetMode="External"/><Relationship Id="rId13" Type="http://schemas.openxmlformats.org/officeDocument/2006/relationships/hyperlink" Target="https://www.thoughtco.com/disengagement-theory-3026258" TargetMode="External"/><Relationship Id="rId3" Type="http://schemas.openxmlformats.org/officeDocument/2006/relationships/hyperlink" Target="https://www.nursingtimes.net/clinical-archive/end-of-life-and-palliative-care/getting-the-priorities-right-in-end-of-life-care-01-08-2014/" TargetMode="External"/><Relationship Id="rId7" Type="http://schemas.openxmlformats.org/officeDocument/2006/relationships/hyperlink" Target="https://dictionary.cambridge.org/dictionary/english/euthanasia" TargetMode="External"/><Relationship Id="rId12" Type="http://schemas.openxmlformats.org/officeDocument/2006/relationships/hyperlink" Target="https://www.thirdsector.co.uk/hospice-uk-national-council-palliative-care-prepare-merger/management/article/1429251" TargetMode="External"/><Relationship Id="rId2" Type="http://schemas.openxmlformats.org/officeDocument/2006/relationships/hyperlink" Target="https://sloanreview.mit.edu/article/the-hidden-side-effects-of-recommendation-systems/" TargetMode="External"/><Relationship Id="rId1" Type="http://schemas.openxmlformats.org/officeDocument/2006/relationships/slideLayout" Target="../slideLayouts/slideLayout1.xml"/><Relationship Id="rId6" Type="http://schemas.openxmlformats.org/officeDocument/2006/relationships/hyperlink" Target="https://www.careplusgroup.org/services/palliative-end-of-life/" TargetMode="External"/><Relationship Id="rId11" Type="http://schemas.openxmlformats.org/officeDocument/2006/relationships/hyperlink" Target="https://www.clearias.com/euthanasia/" TargetMode="External"/><Relationship Id="rId5" Type="http://schemas.openxmlformats.org/officeDocument/2006/relationships/hyperlink" Target="https://www.carersuk.org/help-and-advice/practical-support/arranging-care-and-support-for-someone/residential-care/" TargetMode="External"/><Relationship Id="rId10" Type="http://schemas.openxmlformats.org/officeDocument/2006/relationships/hyperlink" Target="https://www.citizensadvice.org.uk/law-and-courts/discrimination/check-if-youre-protected-from-discrimination/age-discrimination/#:~:text=The%20Equality%20Act%202010%20says,out%20more%20about%20age%20discrimination" TargetMode="External"/><Relationship Id="rId4" Type="http://schemas.openxmlformats.org/officeDocument/2006/relationships/hyperlink" Target="https://www.ageuk.org.uk/information-advice/care/paying-for-care/paying-for-a-care-home/" TargetMode="External"/><Relationship Id="rId9" Type="http://schemas.openxmlformats.org/officeDocument/2006/relationships/hyperlink" Target="https://ageing-better.org.uk/blogs/how-social-model-disability-can-help-us-add-life-years"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www.gov.uk/government/publications/care-act-2014-part-1-factsheets/care-act-factsheets#:~:text=The%20Care%20Act%20helps%20to,need%20ongoing%20care%20and%20support" TargetMode="External"/><Relationship Id="rId13" Type="http://schemas.openxmlformats.org/officeDocument/2006/relationships/hyperlink" Target="https://www.lchr.org.uk/humanrightsact_background" TargetMode="External"/><Relationship Id="rId3" Type="http://schemas.openxmlformats.org/officeDocument/2006/relationships/hyperlink" Target="https://post.parliament.uk/research-briefings/post-pn-0675/#:~:text=Demand%20for%20palliative%20and%20end,aged%2065%20years%20or%20over" TargetMode="External"/><Relationship Id="rId7" Type="http://schemas.openxmlformats.org/officeDocument/2006/relationships/hyperlink" Target="https://www.gov.uk/guidance/equality-act-2010-guidance" TargetMode="External"/><Relationship Id="rId12" Type="http://schemas.openxmlformats.org/officeDocument/2006/relationships/hyperlink" Target="https://www.hsib.org.uk/investigations-and-reports/covid-19-transmission-in-hospitals-management-of-the-risk/" TargetMode="External"/><Relationship Id="rId2" Type="http://schemas.openxmlformats.org/officeDocument/2006/relationships/hyperlink" Target="https://disabilityarts.online/magazine/opinion/towards-affirmative-model-disability/" TargetMode="External"/><Relationship Id="rId1" Type="http://schemas.openxmlformats.org/officeDocument/2006/relationships/slideLayout" Target="../slideLayouts/slideLayout1.xml"/><Relationship Id="rId6" Type="http://schemas.openxmlformats.org/officeDocument/2006/relationships/hyperlink" Target="https://www.express.co.uk/life-style/life/738758/pensioner-lonely-research-what-miss-most" TargetMode="External"/><Relationship Id="rId11" Type="http://schemas.openxmlformats.org/officeDocument/2006/relationships/hyperlink" Target="https://www.ncbi.nlm.nih.gov/pmc/articles/PMC3870193/" TargetMode="External"/><Relationship Id="rId5" Type="http://schemas.openxmlformats.org/officeDocument/2006/relationships/hyperlink" Target="https://www.elder.org/why-elder/live-in-care/?infinity=ict2~net~gaw~cmp~15794735491~ag~144841219801~ar~621671759181~kw~live%20in%20care%20for%20elderly%20at%20home~mt~e~acr~1692087908&amp;&amp;utm_source=Google&amp;utm_medium=cpc&amp;utm_campaign=customer_search_generic_liveincare&amp;utm_term=live%20in%20care%20for%20elderly%20at%20home&amp;campaignid=15794735491&amp;adgroupid=144841219801&amp;gclid=EAIaIQobChMI7_f_7vi8_QIV_IBQBh39AAeEEAAYASAAEgI4VPD_BwE" TargetMode="External"/><Relationship Id="rId10" Type="http://schemas.openxmlformats.org/officeDocument/2006/relationships/hyperlink" Target="https://study.com/learn/lesson/theories-aging-sociology-overview-types-examples.html#:~:text=The%20three%20major%20theories%20of,perspective%20on%20the%20aging%20process" TargetMode="External"/><Relationship Id="rId4" Type="http://schemas.openxmlformats.org/officeDocument/2006/relationships/hyperlink" Target="https://www.osmosis.org/answers/maslows-hierarchy-of-needs-in-nursing" TargetMode="External"/><Relationship Id="rId9" Type="http://schemas.openxmlformats.org/officeDocument/2006/relationships/hyperlink" Target="https://www.harwoodhouse.co.uk/care-and-services/end-of-life-care/"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christenseninstitute.org/blog/wellness-programs-maslow/m/" TargetMode="External"/><Relationship Id="rId3" Type="http://schemas.openxmlformats.org/officeDocument/2006/relationships/hyperlink" Target="https://www.local.gov.uk/sites/default/files/documents/get-act-care-act-2014-pdf-006.pdf" TargetMode="External"/><Relationship Id="rId7" Type="http://schemas.openxmlformats.org/officeDocument/2006/relationships/hyperlink" Target="https://www.macmillan.org.uk/healthcare-professionals/cancer-pathways/palliative-and-end-of-life-care" TargetMode="External"/><Relationship Id="rId2" Type="http://schemas.openxmlformats.org/officeDocument/2006/relationships/hyperlink" Target="https://socialsci.libretexts.org/Bookshelves/Sociology/Introduction_to_Sociology/Book%3A_Sociology_(Boundless)/18%3A_Aging/18.03%3A_The_Functionalist_Perspective_on_Aging/18.3B%3A_Activity_Theory#:~:text=he%20belongs%20to.%E2%80%9D-,The%20activity%20theory%20of%20aging%20proposes%20that%20older%20adults%20are,limit%20an%20older%20person's%20world" TargetMode="External"/><Relationship Id="rId1" Type="http://schemas.openxmlformats.org/officeDocument/2006/relationships/slideLayout" Target="../slideLayouts/slideLayout1.xml"/><Relationship Id="rId6" Type="http://schemas.openxmlformats.org/officeDocument/2006/relationships/hyperlink" Target="https://www.mariecurie.org.uk/help/support/diagnosed/recent-diagnosis/palliative-care-end-of-life-care" TargetMode="External"/><Relationship Id="rId11" Type="http://schemas.openxmlformats.org/officeDocument/2006/relationships/hyperlink" Target="https://medlineplus.gov/ency/patientinstructions/000473.htm" TargetMode="External"/><Relationship Id="rId5" Type="http://schemas.openxmlformats.org/officeDocument/2006/relationships/hyperlink" Target="https://www.weforum.org/agenda/2021/07/how-long-will-people-live-in-the-future/" TargetMode="External"/><Relationship Id="rId10" Type="http://schemas.openxmlformats.org/officeDocument/2006/relationships/hyperlink" Target="https://themsag.com/blogs/medical-school-interviews/ethics-questions-asked-at-medical-interviews-euthanasia" TargetMode="External"/><Relationship Id="rId4" Type="http://schemas.openxmlformats.org/officeDocument/2006/relationships/hyperlink" Target="https://www.local.gov.uk/sites/default/files/documents/22.53%20End%20of%20life%20care%20guide%20for%20councils%20WEB.pdf" TargetMode="External"/><Relationship Id="rId9" Type="http://schemas.openxmlformats.org/officeDocument/2006/relationships/hyperlink" Target="https://canbc.org/blog/medical-model-of-disability-versus-social-model-of-disability/#:~:text=The%20medical%20model%20tries%20to,between%20the%20individual%20and%20society"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www.pngfind.com/mpng/TRwoRRT_old-people-png-senior-citizens-cartoon-transparent-png/" TargetMode="External"/><Relationship Id="rId13" Type="http://schemas.openxmlformats.org/officeDocument/2006/relationships/hyperlink" Target="https://www.theaccessgroup.com/en-gb/blog/hsc-end-of-life-care-plan/" TargetMode="External"/><Relationship Id="rId3" Type="http://schemas.openxmlformats.org/officeDocument/2006/relationships/hyperlink" Target="https://www.nhs.uk/conditions/end-of-life-care/what-it-involves-and-when-it-starts/" TargetMode="External"/><Relationship Id="rId7" Type="http://schemas.openxmlformats.org/officeDocument/2006/relationships/hyperlink" Target="https://www.bcpft.nhs.uk/documents/policies/e/822-end-of-life-care-for-adults/file" TargetMode="External"/><Relationship Id="rId12" Type="http://schemas.openxmlformats.org/officeDocument/2006/relationships/hyperlink" Target="https://www.scie.org.uk/key-social-care-legislation/equality-act" TargetMode="External"/><Relationship Id="rId2" Type="http://schemas.openxmlformats.org/officeDocument/2006/relationships/hyperlink" Target="https://www.rn.com/headlines-in-health/end-of-life-care/" TargetMode="External"/><Relationship Id="rId1" Type="http://schemas.openxmlformats.org/officeDocument/2006/relationships/slideLayout" Target="../slideLayouts/slideLayout1.xml"/><Relationship Id="rId6" Type="http://schemas.openxmlformats.org/officeDocument/2006/relationships/hyperlink" Target="https://www.neurodivercitysg.com/medical-model-vs-social-model.html" TargetMode="External"/><Relationship Id="rId11" Type="http://schemas.openxmlformats.org/officeDocument/2006/relationships/hyperlink" Target="https://www.scope.org.uk/about-us/social-model-of-disability/" TargetMode="External"/><Relationship Id="rId5" Type="http://schemas.openxmlformats.org/officeDocument/2006/relationships/hyperlink" Target="https://www.nhs.uk/conditions/euthanasia-and-assisted-suicide/" TargetMode="External"/><Relationship Id="rId15" Type="http://schemas.openxmlformats.org/officeDocument/2006/relationships/hyperlink" Target="https://www.legislation.gov.uk/ukpga/2014/23/contents/enacted" TargetMode="External"/><Relationship Id="rId10" Type="http://schemas.openxmlformats.org/officeDocument/2006/relationships/hyperlink" Target="https://www.nuffieldtrust.org.uk/resource/end-of-life-care-explained-what-is-it-how-is-it-provided-and-what-are-the-challenges" TargetMode="External"/><Relationship Id="rId4" Type="http://schemas.openxmlformats.org/officeDocument/2006/relationships/hyperlink" Target="https://www.nhs.uk/conditions/end-of-life-care/hospice-care/" TargetMode="External"/><Relationship Id="rId9" Type="http://schemas.openxmlformats.org/officeDocument/2006/relationships/hyperlink" Target="https://www.bmj.com/rapid-response/2011/10/29/human-rights-act-1998-imposes-obligation-facilitate-good-death#:~:text=Rapid%20Response%3A-,The%20Human%20Rights%20Act%201998%20imposes%20an,facilitate%20a%20%22good%20death%22.&amp;text=the%20ability%20to%20%22diagnose%20dying,and%20by%20overcoming%20identifiable%20hurdles.&amp;text=1998%20(%22the%20Act%22)%20has%20several%20important%20implications.&amp;text=treatments%20may%20arguably%20amount%20to%20degrading%20treatment" TargetMode="External"/><Relationship Id="rId14" Type="http://schemas.openxmlformats.org/officeDocument/2006/relationships/hyperlink" Target="https://emergency.unhcr.org/entry/43935/older-persons#:~:text=An%20older%20person%20is%20defined,or%20age%2Drelated%20health%20conditions"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who.int/health-topics/hospitals#tab=tab_1" TargetMode="External"/><Relationship Id="rId3" Type="http://schemas.openxmlformats.org/officeDocument/2006/relationships/hyperlink" Target="https://www.legislation.gov.uk/ukpga/1998/42/contents" TargetMode="External"/><Relationship Id="rId7" Type="http://schemas.openxmlformats.org/officeDocument/2006/relationships/hyperlink" Target="https://www.who.int/news-room/fact-sheets/detail/ageing-and-health" TargetMode="External"/><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1.xml"/><Relationship Id="rId6" Type="http://schemas.openxmlformats.org/officeDocument/2006/relationships/hyperlink" Target="https://www.ndph.ox.ac.uk/longer-reads/hospital-or-2018hospital-at-home2019-2013-what2019s-best-for-older-people" TargetMode="External"/><Relationship Id="rId5" Type="http://schemas.openxmlformats.org/officeDocument/2006/relationships/hyperlink" Target="https://www.ncbi.nlm.nih.gov/books/NBK507885/" TargetMode="External"/><Relationship Id="rId10" Type="http://schemas.openxmlformats.org/officeDocument/2006/relationships/hyperlink" Target="https://sites.google.com/a/myport.ac.uk/your-guide-to-besd/policy-background/equality-act-2010" TargetMode="External"/><Relationship Id="rId4" Type="http://schemas.openxmlformats.org/officeDocument/2006/relationships/hyperlink" Target="https://www.legislation.gov.uk/ukpga/2005/9" TargetMode="External"/><Relationship Id="rId9" Type="http://schemas.openxmlformats.org/officeDocument/2006/relationships/hyperlink" Target="https://www.which.co.uk/reviews/later-life-care/article/home-care-guides/home-care-services-explained-aKiG75Q00Os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2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30" name="Rectangle 14">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people posing for a photo&#10;&#10;Description automatically generated">
            <a:extLst>
              <a:ext uri="{FF2B5EF4-FFF2-40B4-BE49-F238E27FC236}">
                <a16:creationId xmlns:a16="http://schemas.microsoft.com/office/drawing/2014/main" id="{1FEA786E-A664-AD76-C13B-C5BE0A298A8A}"/>
              </a:ext>
            </a:extLst>
          </p:cNvPr>
          <p:cNvPicPr>
            <a:picLocks noChangeAspect="1"/>
          </p:cNvPicPr>
          <p:nvPr/>
        </p:nvPicPr>
        <p:blipFill rotWithShape="1">
          <a:blip r:embed="rId3"/>
          <a:srcRect l="19545" r="18682" b="1"/>
          <a:stretch/>
        </p:blipFill>
        <p:spPr>
          <a:xfrm>
            <a:off x="2" y="30188"/>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31" name="Freeform: Shape 16">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Subtitle 2"/>
          <p:cNvSpPr>
            <a:spLocks noGrp="1"/>
          </p:cNvSpPr>
          <p:nvPr>
            <p:ph type="subTitle" idx="1"/>
          </p:nvPr>
        </p:nvSpPr>
        <p:spPr>
          <a:xfrm>
            <a:off x="6096000" y="1909281"/>
            <a:ext cx="5334000" cy="4186720"/>
          </a:xfrm>
        </p:spPr>
        <p:txBody>
          <a:bodyPr vert="horz" lIns="91440" tIns="45720" rIns="91440" bIns="45720" rtlCol="0" anchor="t">
            <a:normAutofit fontScale="92500" lnSpcReduction="20000"/>
          </a:bodyPr>
          <a:lstStyle/>
          <a:p>
            <a:pPr algn="l"/>
            <a:r>
              <a:rPr lang="en-US" sz="3200" b="1" dirty="0">
                <a:solidFill>
                  <a:schemeClr val="tx2"/>
                </a:solidFill>
                <a:latin typeface="Avenir Next LT Pro"/>
                <a:cs typeface="Calibri"/>
              </a:rPr>
              <a:t>Living with Care: The Older Person</a:t>
            </a:r>
          </a:p>
          <a:p>
            <a:pPr algn="l"/>
            <a:endParaRPr lang="en-US" sz="2800" b="1" i="1" dirty="0">
              <a:solidFill>
                <a:schemeClr val="tx2"/>
              </a:solidFill>
              <a:latin typeface="Avenir Next LT Pro"/>
              <a:cs typeface="Calibri"/>
            </a:endParaRPr>
          </a:p>
          <a:p>
            <a:pPr algn="l"/>
            <a:r>
              <a:rPr lang="en-US" sz="2800" b="1" dirty="0">
                <a:solidFill>
                  <a:schemeClr val="accent2">
                    <a:lumMod val="75000"/>
                  </a:schemeClr>
                </a:solidFill>
                <a:latin typeface="Avenir Next LT Pro"/>
                <a:cs typeface="Calibri"/>
              </a:rPr>
              <a:t>KAMILAH MAYNARD</a:t>
            </a:r>
            <a:endParaRPr lang="en-US">
              <a:solidFill>
                <a:schemeClr val="accent2">
                  <a:lumMod val="75000"/>
                </a:schemeClr>
              </a:solidFill>
              <a:latin typeface="Avenir Next LT Pro"/>
            </a:endParaRPr>
          </a:p>
          <a:p>
            <a:pPr algn="l"/>
            <a:r>
              <a:rPr lang="en-US" dirty="0">
                <a:solidFill>
                  <a:srgbClr val="FFC000"/>
                </a:solidFill>
                <a:latin typeface="Avenir Next LT Pro"/>
                <a:cs typeface="Calibri"/>
              </a:rPr>
              <a:t>2014670</a:t>
            </a:r>
          </a:p>
          <a:p>
            <a:pPr algn="l"/>
            <a:endParaRPr lang="en-US" dirty="0">
              <a:solidFill>
                <a:schemeClr val="tx2"/>
              </a:solidFill>
              <a:latin typeface="Avenir Next LT Pro"/>
              <a:cs typeface="Calibri"/>
            </a:endParaRPr>
          </a:p>
          <a:p>
            <a:pPr algn="l"/>
            <a:r>
              <a:rPr lang="en-US" dirty="0">
                <a:solidFill>
                  <a:schemeClr val="tx2"/>
                </a:solidFill>
                <a:latin typeface="Avenir Next LT Pro"/>
                <a:cs typeface="Calibri"/>
              </a:rPr>
              <a:t>BMHP6009_BIRM</a:t>
            </a:r>
          </a:p>
          <a:p>
            <a:pPr algn="l"/>
            <a:r>
              <a:rPr lang="en-US" dirty="0">
                <a:solidFill>
                  <a:schemeClr val="tx2"/>
                </a:solidFill>
                <a:latin typeface="Avenir Next LT Pro"/>
                <a:cs typeface="Calibri"/>
              </a:rPr>
              <a:t>Lecturer: Joanne Davies</a:t>
            </a:r>
          </a:p>
          <a:p>
            <a:pPr indent="-228600" algn="l">
              <a:buFont typeface="Arial" panose="020B0604020202020204" pitchFamily="34" charset="0"/>
              <a:buChar char="•"/>
            </a:pPr>
            <a:endParaRPr lang="en-US"/>
          </a:p>
        </p:txBody>
      </p:sp>
      <p:sp>
        <p:nvSpPr>
          <p:cNvPr id="2" name="Title 1"/>
          <p:cNvSpPr>
            <a:spLocks noGrp="1"/>
          </p:cNvSpPr>
          <p:nvPr>
            <p:ph type="ctrTitle"/>
          </p:nvPr>
        </p:nvSpPr>
        <p:spPr>
          <a:xfrm>
            <a:off x="6096000" y="762000"/>
            <a:ext cx="5334000" cy="1524000"/>
          </a:xfrm>
        </p:spPr>
        <p:txBody>
          <a:bodyPr vert="horz" lIns="91440" tIns="45720" rIns="91440" bIns="45720" rtlCol="0" anchor="ctr">
            <a:normAutofit/>
          </a:bodyPr>
          <a:lstStyle/>
          <a:p>
            <a:pPr algn="l"/>
            <a:r>
              <a:rPr lang="en-US" sz="2800" b="1" dirty="0">
                <a:solidFill>
                  <a:srgbClr val="C00000"/>
                </a:solidFill>
                <a:latin typeface="Verdana Pro"/>
              </a:rPr>
              <a:t>PRESENTATION</a:t>
            </a:r>
          </a:p>
        </p:txBody>
      </p:sp>
      <p:sp>
        <p:nvSpPr>
          <p:cNvPr id="5" name="TextBox 4">
            <a:extLst>
              <a:ext uri="{FF2B5EF4-FFF2-40B4-BE49-F238E27FC236}">
                <a16:creationId xmlns:a16="http://schemas.microsoft.com/office/drawing/2014/main" id="{D9C1D4D4-1EA2-E265-B171-06B95B2B439F}"/>
              </a:ext>
            </a:extLst>
          </p:cNvPr>
          <p:cNvSpPr txBox="1"/>
          <p:nvPr/>
        </p:nvSpPr>
        <p:spPr>
          <a:xfrm>
            <a:off x="158435" y="6322336"/>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(Source: CDC, 2017).</a:t>
            </a:r>
            <a:endParaRPr lang="en-GB"/>
          </a:p>
        </p:txBody>
      </p:sp>
    </p:spTree>
    <p:extLst>
      <p:ext uri="{BB962C8B-B14F-4D97-AF65-F5344CB8AC3E}">
        <p14:creationId xmlns:p14="http://schemas.microsoft.com/office/powerpoint/2010/main" val="232367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2027A-EEFE-704B-5E18-EF233FA19025}"/>
              </a:ext>
            </a:extLst>
          </p:cNvPr>
          <p:cNvSpPr>
            <a:spLocks noGrp="1"/>
          </p:cNvSpPr>
          <p:nvPr>
            <p:ph type="ctrTitle"/>
          </p:nvPr>
        </p:nvSpPr>
        <p:spPr>
          <a:xfrm>
            <a:off x="762000" y="1524000"/>
            <a:ext cx="10668000" cy="1124139"/>
          </a:xfrm>
        </p:spPr>
        <p:txBody>
          <a:bodyPr/>
          <a:lstStyle/>
          <a:p>
            <a:r>
              <a:rPr lang="en-GB" b="1"/>
              <a:t>INTRODUCTION</a:t>
            </a:r>
          </a:p>
        </p:txBody>
      </p:sp>
      <p:sp>
        <p:nvSpPr>
          <p:cNvPr id="3" name="Subtitle 2">
            <a:extLst>
              <a:ext uri="{FF2B5EF4-FFF2-40B4-BE49-F238E27FC236}">
                <a16:creationId xmlns:a16="http://schemas.microsoft.com/office/drawing/2014/main" id="{67E32AB8-F75D-6B41-DB0C-5CD4B500E944}"/>
              </a:ext>
            </a:extLst>
          </p:cNvPr>
          <p:cNvSpPr>
            <a:spLocks noGrp="1"/>
          </p:cNvSpPr>
          <p:nvPr>
            <p:ph type="subTitle" idx="1"/>
          </p:nvPr>
        </p:nvSpPr>
        <p:spPr>
          <a:xfrm>
            <a:off x="762000" y="3138534"/>
            <a:ext cx="10668000" cy="2957465"/>
          </a:xfrm>
        </p:spPr>
        <p:txBody>
          <a:bodyPr vert="horz" lIns="91440" tIns="45720" rIns="91440" bIns="45720" rtlCol="0" anchor="t">
            <a:normAutofit/>
          </a:bodyPr>
          <a:lstStyle/>
          <a:p>
            <a:r>
              <a:rPr lang="en-GB">
                <a:solidFill>
                  <a:srgbClr val="FFC000"/>
                </a:solidFill>
              </a:rPr>
              <a:t>This presentation will explore </a:t>
            </a:r>
            <a:r>
              <a:rPr lang="en-GB" i="1">
                <a:solidFill>
                  <a:schemeClr val="tx2"/>
                </a:solidFill>
              </a:rPr>
              <a:t>End-of-Life Care</a:t>
            </a:r>
            <a:r>
              <a:rPr lang="en-GB">
                <a:solidFill>
                  <a:srgbClr val="FFC000"/>
                </a:solidFill>
              </a:rPr>
              <a:t> and what support is available for older people in palliative care settings. Covering end-of-life care planning, the gaps between need and availability relating to care options, euthanasia arguments and legislations surrounding rights and wellbeing. </a:t>
            </a:r>
          </a:p>
        </p:txBody>
      </p:sp>
    </p:spTree>
    <p:extLst>
      <p:ext uri="{BB962C8B-B14F-4D97-AF65-F5344CB8AC3E}">
        <p14:creationId xmlns:p14="http://schemas.microsoft.com/office/powerpoint/2010/main" val="3646281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4" name="Picture 4">
            <a:extLst>
              <a:ext uri="{FF2B5EF4-FFF2-40B4-BE49-F238E27FC236}">
                <a16:creationId xmlns:a16="http://schemas.microsoft.com/office/drawing/2014/main" id="{CFF46DB8-7FE1-C9B6-F219-7DB546145045}"/>
              </a:ext>
            </a:extLst>
          </p:cNvPr>
          <p:cNvPicPr>
            <a:picLocks noChangeAspect="1"/>
          </p:cNvPicPr>
          <p:nvPr/>
        </p:nvPicPr>
        <p:blipFill rotWithShape="1">
          <a:blip r:embed="rId2"/>
          <a:srcRect t="9505" b="5908"/>
          <a:stretch/>
        </p:blipFill>
        <p:spPr>
          <a:xfrm>
            <a:off x="-7525" y="1145298"/>
            <a:ext cx="12191980" cy="5712702"/>
          </a:xfrm>
          <a:custGeom>
            <a:avLst/>
            <a:gdLst/>
            <a:ahLst/>
            <a:cxnLst/>
            <a:rect l="l" t="t" r="r" b="b"/>
            <a:pathLst>
              <a:path w="12191999" h="6857999">
                <a:moveTo>
                  <a:pt x="0" y="0"/>
                </a:moveTo>
                <a:lnTo>
                  <a:pt x="12191999" y="0"/>
                </a:lnTo>
                <a:lnTo>
                  <a:pt x="12191999" y="6857999"/>
                </a:lnTo>
                <a:lnTo>
                  <a:pt x="4628129" y="6857999"/>
                </a:lnTo>
                <a:lnTo>
                  <a:pt x="4734519" y="6819371"/>
                </a:lnTo>
                <a:cubicBezTo>
                  <a:pt x="4938119" y="6741181"/>
                  <a:pt x="5132935" y="6652933"/>
                  <a:pt x="5315781" y="6551721"/>
                </a:cubicBezTo>
                <a:cubicBezTo>
                  <a:pt x="6619811" y="5830059"/>
                  <a:pt x="6364610" y="4934281"/>
                  <a:pt x="6058656" y="3948664"/>
                </a:cubicBezTo>
                <a:cubicBezTo>
                  <a:pt x="5601502" y="2476708"/>
                  <a:pt x="4958009" y="1222984"/>
                  <a:pt x="2540911" y="827627"/>
                </a:cubicBezTo>
                <a:cubicBezTo>
                  <a:pt x="1760946" y="699982"/>
                  <a:pt x="986522" y="591203"/>
                  <a:pt x="238021" y="541759"/>
                </a:cubicBezTo>
                <a:lnTo>
                  <a:pt x="0" y="529223"/>
                </a:lnTo>
                <a:close/>
              </a:path>
            </a:pathLst>
          </a:custGeom>
        </p:spPr>
      </p:pic>
      <p:sp>
        <p:nvSpPr>
          <p:cNvPr id="11" name="Freeform: Shape 10">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Subtitle 2">
            <a:extLst>
              <a:ext uri="{FF2B5EF4-FFF2-40B4-BE49-F238E27FC236}">
                <a16:creationId xmlns:a16="http://schemas.microsoft.com/office/drawing/2014/main" id="{D0325F64-7675-CBDF-F051-99B4296F097C}"/>
              </a:ext>
            </a:extLst>
          </p:cNvPr>
          <p:cNvSpPr>
            <a:spLocks noGrp="1"/>
          </p:cNvSpPr>
          <p:nvPr>
            <p:ph type="subTitle" idx="1"/>
          </p:nvPr>
        </p:nvSpPr>
        <p:spPr>
          <a:xfrm>
            <a:off x="55758" y="1392064"/>
            <a:ext cx="5278242" cy="4313920"/>
          </a:xfrm>
        </p:spPr>
        <p:txBody>
          <a:bodyPr vert="horz" lIns="91440" tIns="45720" rIns="91440" bIns="45720" rtlCol="0" anchor="b">
            <a:noAutofit/>
          </a:bodyPr>
          <a:lstStyle/>
          <a:p>
            <a:pPr algn="l">
              <a:lnSpc>
                <a:spcPct val="115000"/>
              </a:lnSpc>
            </a:pPr>
            <a:r>
              <a:rPr lang="en-GB" b="1" i="1" dirty="0">
                <a:solidFill>
                  <a:srgbClr val="00B0F0"/>
                </a:solidFill>
                <a:ea typeface="+mn-lt"/>
                <a:cs typeface="+mn-lt"/>
              </a:rPr>
              <a:t>Let’s talk science!</a:t>
            </a:r>
            <a:r>
              <a:rPr lang="en-GB" b="1" dirty="0">
                <a:solidFill>
                  <a:srgbClr val="0070C0"/>
                </a:solidFill>
                <a:ea typeface="+mn-lt"/>
                <a:cs typeface="+mn-lt"/>
              </a:rPr>
              <a:t> </a:t>
            </a:r>
            <a:r>
              <a:rPr lang="en-GB" dirty="0">
                <a:solidFill>
                  <a:schemeClr val="tx2"/>
                </a:solidFill>
                <a:ea typeface="+mn-lt"/>
                <a:cs typeface="+mn-lt"/>
              </a:rPr>
              <a:t>The act of ageing is due to biological damage to the body over time. Resulting in the decline of the</a:t>
            </a:r>
            <a:r>
              <a:rPr lang="en-GB" dirty="0">
                <a:solidFill>
                  <a:srgbClr val="FFC000"/>
                </a:solidFill>
                <a:ea typeface="+mn-lt"/>
                <a:cs typeface="+mn-lt"/>
              </a:rPr>
              <a:t> “physical and mental capacity” </a:t>
            </a:r>
            <a:r>
              <a:rPr lang="en-GB" dirty="0">
                <a:solidFill>
                  <a:schemeClr val="tx2"/>
                </a:solidFill>
                <a:ea typeface="+mn-lt"/>
                <a:cs typeface="+mn-lt"/>
              </a:rPr>
              <a:t>(WHO, 2023), with the increased risk of “disease and ultimately death” (WHO, 2023).</a:t>
            </a:r>
          </a:p>
        </p:txBody>
      </p:sp>
      <p:sp>
        <p:nvSpPr>
          <p:cNvPr id="2" name="Title 1">
            <a:extLst>
              <a:ext uri="{FF2B5EF4-FFF2-40B4-BE49-F238E27FC236}">
                <a16:creationId xmlns:a16="http://schemas.microsoft.com/office/drawing/2014/main" id="{C6E67B69-B60D-C4EE-90E0-D46AD9B8C23C}"/>
              </a:ext>
            </a:extLst>
          </p:cNvPr>
          <p:cNvSpPr>
            <a:spLocks noGrp="1"/>
          </p:cNvSpPr>
          <p:nvPr>
            <p:ph type="ctrTitle"/>
          </p:nvPr>
        </p:nvSpPr>
        <p:spPr>
          <a:xfrm>
            <a:off x="4608709" y="358077"/>
            <a:ext cx="5523626" cy="684347"/>
          </a:xfrm>
        </p:spPr>
        <p:txBody>
          <a:bodyPr>
            <a:normAutofit fontScale="90000"/>
          </a:bodyPr>
          <a:lstStyle/>
          <a:p>
            <a:pPr algn="l"/>
            <a:r>
              <a:rPr lang="en-GB" sz="4400" b="1"/>
              <a:t>THE SCIENCE</a:t>
            </a:r>
          </a:p>
        </p:txBody>
      </p:sp>
    </p:spTree>
    <p:extLst>
      <p:ext uri="{BB962C8B-B14F-4D97-AF65-F5344CB8AC3E}">
        <p14:creationId xmlns:p14="http://schemas.microsoft.com/office/powerpoint/2010/main" val="2990672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5" name="Picture 5" descr="A picture containing toy, doll, vector graphics&#10;&#10;Description automatically generated">
            <a:extLst>
              <a:ext uri="{FF2B5EF4-FFF2-40B4-BE49-F238E27FC236}">
                <a16:creationId xmlns:a16="http://schemas.microsoft.com/office/drawing/2014/main" id="{3B1796CB-9EC6-7A77-B91C-B41D3B19A42F}"/>
              </a:ext>
            </a:extLst>
          </p:cNvPr>
          <p:cNvPicPr>
            <a:picLocks noChangeAspect="1"/>
          </p:cNvPicPr>
          <p:nvPr/>
        </p:nvPicPr>
        <p:blipFill rotWithShape="1">
          <a:blip r:embed="rId2"/>
          <a:srcRect r="16835"/>
          <a:stretch/>
        </p:blipFill>
        <p:spPr>
          <a:xfrm>
            <a:off x="5264728" y="2"/>
            <a:ext cx="6927272" cy="5330949"/>
          </a:xfrm>
          <a:custGeom>
            <a:avLst/>
            <a:gdLst/>
            <a:ahLst/>
            <a:cxnLst/>
            <a:rect l="l" t="t" r="r" b="b"/>
            <a:pathLst>
              <a:path w="6927272" h="5330949">
                <a:moveTo>
                  <a:pt x="0" y="0"/>
                </a:moveTo>
                <a:lnTo>
                  <a:pt x="6927272" y="0"/>
                </a:lnTo>
                <a:lnTo>
                  <a:pt x="6927272" y="3912793"/>
                </a:lnTo>
                <a:lnTo>
                  <a:pt x="6884989" y="4002742"/>
                </a:lnTo>
                <a:cubicBezTo>
                  <a:pt x="6799406" y="4174873"/>
                  <a:pt x="6702812" y="4339578"/>
                  <a:pt x="6592028" y="4494163"/>
                </a:cubicBezTo>
                <a:cubicBezTo>
                  <a:pt x="5802121" y="5596640"/>
                  <a:pt x="4821632" y="5380883"/>
                  <a:pt x="3742808" y="5122218"/>
                </a:cubicBezTo>
                <a:cubicBezTo>
                  <a:pt x="2131653" y="4735722"/>
                  <a:pt x="759367" y="4191689"/>
                  <a:pt x="326623" y="2148182"/>
                </a:cubicBezTo>
                <a:cubicBezTo>
                  <a:pt x="186907" y="1488770"/>
                  <a:pt x="67840" y="834043"/>
                  <a:pt x="13721" y="201231"/>
                </a:cubicBezTo>
                <a:close/>
              </a:path>
            </a:pathLst>
          </a:custGeom>
        </p:spPr>
      </p:pic>
      <p:sp>
        <p:nvSpPr>
          <p:cNvPr id="21" name="Freeform: Shape 20">
            <a:extLst>
              <a:ext uri="{FF2B5EF4-FFF2-40B4-BE49-F238E27FC236}">
                <a16:creationId xmlns:a16="http://schemas.microsoft.com/office/drawing/2014/main" id="{A9896C11-F8DF-437A-B349-8AFD602D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791199" y="-1219198"/>
            <a:ext cx="5181601" cy="76200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 name="Subtitle 2">
            <a:extLst>
              <a:ext uri="{FF2B5EF4-FFF2-40B4-BE49-F238E27FC236}">
                <a16:creationId xmlns:a16="http://schemas.microsoft.com/office/drawing/2014/main" id="{60A90AC6-3C5D-C3B2-C8C4-5E28D009F33A}"/>
              </a:ext>
            </a:extLst>
          </p:cNvPr>
          <p:cNvSpPr>
            <a:spLocks noGrp="1"/>
          </p:cNvSpPr>
          <p:nvPr>
            <p:ph type="subTitle" idx="1"/>
          </p:nvPr>
        </p:nvSpPr>
        <p:spPr>
          <a:xfrm>
            <a:off x="297367" y="1977228"/>
            <a:ext cx="5031112" cy="4871478"/>
          </a:xfrm>
        </p:spPr>
        <p:txBody>
          <a:bodyPr vert="horz" lIns="91440" tIns="45720" rIns="91440" bIns="45720" rtlCol="0" anchor="t">
            <a:noAutofit/>
          </a:bodyPr>
          <a:lstStyle/>
          <a:p>
            <a:pPr algn="l">
              <a:lnSpc>
                <a:spcPct val="115000"/>
              </a:lnSpc>
            </a:pPr>
            <a:r>
              <a:rPr lang="en-GB" dirty="0">
                <a:solidFill>
                  <a:srgbClr val="FFC000"/>
                </a:solidFill>
                <a:latin typeface="Avenir Next LT Pro"/>
                <a:cs typeface="Calibri"/>
              </a:rPr>
              <a:t>"</a:t>
            </a:r>
            <a:r>
              <a:rPr lang="en-GB" b="1" dirty="0">
                <a:solidFill>
                  <a:srgbClr val="FFC000"/>
                </a:solidFill>
                <a:latin typeface="Avenir Next LT Pro"/>
                <a:cs typeface="Calibri"/>
              </a:rPr>
              <a:t>The older person is defined by the United Nations as a person who is over 60 years of age</a:t>
            </a:r>
            <a:r>
              <a:rPr lang="en-GB" dirty="0">
                <a:solidFill>
                  <a:srgbClr val="FFC000"/>
                </a:solidFill>
                <a:latin typeface="Avenir Next LT Pro"/>
                <a:cs typeface="Calibri"/>
              </a:rPr>
              <a:t>" (UNHCR, 2018).</a:t>
            </a:r>
          </a:p>
          <a:p>
            <a:pPr algn="l">
              <a:lnSpc>
                <a:spcPct val="115000"/>
              </a:lnSpc>
            </a:pPr>
            <a:r>
              <a:rPr lang="en-GB" dirty="0">
                <a:solidFill>
                  <a:schemeClr val="tx2"/>
                </a:solidFill>
                <a:latin typeface="Avenir Next LT Pro"/>
                <a:cs typeface="Calibri"/>
              </a:rPr>
              <a:t>However, this can vary from different cultures and social status' considering factors, such as, the individuals health condition, physical and psychological abilities (UNHNCR, 2018).</a:t>
            </a:r>
          </a:p>
          <a:p>
            <a:pPr algn="l">
              <a:lnSpc>
                <a:spcPct val="115000"/>
              </a:lnSpc>
            </a:pPr>
            <a:endParaRPr lang="en-GB" sz="1300"/>
          </a:p>
        </p:txBody>
      </p:sp>
      <p:sp>
        <p:nvSpPr>
          <p:cNvPr id="2" name="TextBox 1">
            <a:extLst>
              <a:ext uri="{FF2B5EF4-FFF2-40B4-BE49-F238E27FC236}">
                <a16:creationId xmlns:a16="http://schemas.microsoft.com/office/drawing/2014/main" id="{77F4469F-34D1-4249-05EE-9B062C1121EB}"/>
              </a:ext>
            </a:extLst>
          </p:cNvPr>
          <p:cNvSpPr txBox="1"/>
          <p:nvPr/>
        </p:nvSpPr>
        <p:spPr>
          <a:xfrm>
            <a:off x="295709" y="722897"/>
            <a:ext cx="428578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chemeClr val="tx2"/>
                </a:solidFill>
                <a:latin typeface="Sitka Subheading"/>
              </a:rPr>
              <a:t>THE OLDER PERSON</a:t>
            </a:r>
          </a:p>
        </p:txBody>
      </p:sp>
      <p:sp>
        <p:nvSpPr>
          <p:cNvPr id="4" name="TextBox 3">
            <a:extLst>
              <a:ext uri="{FF2B5EF4-FFF2-40B4-BE49-F238E27FC236}">
                <a16:creationId xmlns:a16="http://schemas.microsoft.com/office/drawing/2014/main" id="{5A5740F6-790D-1408-E7EB-7E5D814E3128}"/>
              </a:ext>
            </a:extLst>
          </p:cNvPr>
          <p:cNvSpPr txBox="1"/>
          <p:nvPr/>
        </p:nvSpPr>
        <p:spPr>
          <a:xfrm>
            <a:off x="9174177" y="5462257"/>
            <a:ext cx="24565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(Source: </a:t>
            </a:r>
            <a:r>
              <a:rPr lang="en-GB" sz="1400" err="1"/>
              <a:t>Pngfind</a:t>
            </a:r>
            <a:r>
              <a:rPr lang="en-GB" sz="1400"/>
              <a:t>, </a:t>
            </a:r>
            <a:r>
              <a:rPr lang="en-GB" sz="1400" err="1"/>
              <a:t>n.d</a:t>
            </a:r>
            <a:r>
              <a:rPr lang="en-GB" sz="1400"/>
              <a:t>).</a:t>
            </a:r>
            <a:endParaRPr lang="en-GB"/>
          </a:p>
        </p:txBody>
      </p:sp>
    </p:spTree>
    <p:extLst>
      <p:ext uri="{BB962C8B-B14F-4D97-AF65-F5344CB8AC3E}">
        <p14:creationId xmlns:p14="http://schemas.microsoft.com/office/powerpoint/2010/main" val="2938836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84900-F252-EF99-0FFA-B261292DBBD6}"/>
              </a:ext>
            </a:extLst>
          </p:cNvPr>
          <p:cNvSpPr>
            <a:spLocks noGrp="1"/>
          </p:cNvSpPr>
          <p:nvPr>
            <p:ph type="ctrTitle"/>
          </p:nvPr>
        </p:nvSpPr>
        <p:spPr>
          <a:xfrm>
            <a:off x="334537" y="381001"/>
            <a:ext cx="4348976" cy="824648"/>
          </a:xfrm>
        </p:spPr>
        <p:txBody>
          <a:bodyPr>
            <a:normAutofit/>
          </a:bodyPr>
          <a:lstStyle/>
          <a:p>
            <a:r>
              <a:rPr lang="en-GB" sz="4400" b="1"/>
              <a:t>STATISTICS</a:t>
            </a:r>
          </a:p>
        </p:txBody>
      </p:sp>
      <p:sp>
        <p:nvSpPr>
          <p:cNvPr id="3" name="Subtitle 2">
            <a:extLst>
              <a:ext uri="{FF2B5EF4-FFF2-40B4-BE49-F238E27FC236}">
                <a16:creationId xmlns:a16="http://schemas.microsoft.com/office/drawing/2014/main" id="{4AFF4C13-20BB-8348-99DE-4CFAE6FA352A}"/>
              </a:ext>
            </a:extLst>
          </p:cNvPr>
          <p:cNvSpPr>
            <a:spLocks noGrp="1"/>
          </p:cNvSpPr>
          <p:nvPr>
            <p:ph type="subTitle" idx="1"/>
          </p:nvPr>
        </p:nvSpPr>
        <p:spPr>
          <a:xfrm>
            <a:off x="464635" y="1593956"/>
            <a:ext cx="4813610" cy="4502043"/>
          </a:xfrm>
        </p:spPr>
        <p:txBody>
          <a:bodyPr vert="horz" lIns="91440" tIns="45720" rIns="91440" bIns="45720" rtlCol="0" anchor="t">
            <a:normAutofit/>
          </a:bodyPr>
          <a:lstStyle/>
          <a:p>
            <a:pPr algn="l"/>
            <a:r>
              <a:rPr lang="en-GB" i="1" dirty="0">
                <a:solidFill>
                  <a:srgbClr val="FFC000"/>
                </a:solidFill>
                <a:latin typeface="Calibri"/>
                <a:ea typeface="+mn-lt"/>
                <a:cs typeface="+mn-lt"/>
              </a:rPr>
              <a:t>According to WHO</a:t>
            </a:r>
            <a:r>
              <a:rPr lang="en-GB" dirty="0">
                <a:solidFill>
                  <a:srgbClr val="FFC000"/>
                </a:solidFill>
                <a:latin typeface="Calibri"/>
                <a:ea typeface="+mn-lt"/>
                <a:cs typeface="+mn-lt"/>
              </a:rPr>
              <a:t>, 2022,</a:t>
            </a:r>
            <a:r>
              <a:rPr lang="en-GB" dirty="0">
                <a:solidFill>
                  <a:schemeClr val="tx2"/>
                </a:solidFill>
                <a:latin typeface="Calibri"/>
                <a:ea typeface="+mn-lt"/>
                <a:cs typeface="+mn-lt"/>
              </a:rPr>
              <a:t> people are living longer worldwide and the population of people over 60 years old will increase by 4 million by 2030. This means that 1.4 billion people will be 60 years or over with </a:t>
            </a:r>
            <a:r>
              <a:rPr lang="en-GB" b="1" dirty="0">
                <a:solidFill>
                  <a:srgbClr val="00B0F0"/>
                </a:solidFill>
                <a:latin typeface="Calibri"/>
                <a:ea typeface="+mn-lt"/>
                <a:cs typeface="+mn-lt"/>
              </a:rPr>
              <a:t>“the number of persons aged 80 years or older tripling between 2020 and 2050" (WHO, 2022).</a:t>
            </a:r>
            <a:endParaRPr lang="en-US" b="1" dirty="0">
              <a:solidFill>
                <a:srgbClr val="00B0F0"/>
              </a:solidFill>
            </a:endParaRPr>
          </a:p>
        </p:txBody>
      </p:sp>
      <p:sp>
        <p:nvSpPr>
          <p:cNvPr id="5" name="TextBox 4">
            <a:extLst>
              <a:ext uri="{FF2B5EF4-FFF2-40B4-BE49-F238E27FC236}">
                <a16:creationId xmlns:a16="http://schemas.microsoft.com/office/drawing/2014/main" id="{51611D3C-89B5-5057-DD6C-6C3F916CCD22}"/>
              </a:ext>
            </a:extLst>
          </p:cNvPr>
          <p:cNvSpPr txBox="1"/>
          <p:nvPr/>
        </p:nvSpPr>
        <p:spPr>
          <a:xfrm>
            <a:off x="9123022" y="5938208"/>
            <a:ext cx="244730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(Source: </a:t>
            </a:r>
            <a:r>
              <a:rPr lang="en-GB" sz="1400" dirty="0" err="1"/>
              <a:t>Letzing</a:t>
            </a:r>
            <a:r>
              <a:rPr lang="en-GB" sz="1400" dirty="0"/>
              <a:t>, 2021).</a:t>
            </a:r>
          </a:p>
        </p:txBody>
      </p:sp>
      <p:pic>
        <p:nvPicPr>
          <p:cNvPr id="6" name="Picture 6" descr="Chart, line chart&#10;&#10;Description automatically generated">
            <a:extLst>
              <a:ext uri="{FF2B5EF4-FFF2-40B4-BE49-F238E27FC236}">
                <a16:creationId xmlns:a16="http://schemas.microsoft.com/office/drawing/2014/main" id="{2E8B1837-943B-D481-E44D-1038FAD53549}"/>
              </a:ext>
            </a:extLst>
          </p:cNvPr>
          <p:cNvPicPr>
            <a:picLocks noChangeAspect="1"/>
          </p:cNvPicPr>
          <p:nvPr/>
        </p:nvPicPr>
        <p:blipFill>
          <a:blip r:embed="rId2"/>
          <a:stretch>
            <a:fillRect/>
          </a:stretch>
        </p:blipFill>
        <p:spPr>
          <a:xfrm>
            <a:off x="5830229" y="792534"/>
            <a:ext cx="5958468" cy="5040615"/>
          </a:xfrm>
          <a:prstGeom prst="rect">
            <a:avLst/>
          </a:prstGeom>
        </p:spPr>
      </p:pic>
    </p:spTree>
    <p:extLst>
      <p:ext uri="{BB962C8B-B14F-4D97-AF65-F5344CB8AC3E}">
        <p14:creationId xmlns:p14="http://schemas.microsoft.com/office/powerpoint/2010/main" val="3545705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 reaching out to sun">
            <a:extLst>
              <a:ext uri="{FF2B5EF4-FFF2-40B4-BE49-F238E27FC236}">
                <a16:creationId xmlns:a16="http://schemas.microsoft.com/office/drawing/2014/main" id="{74BE2A99-B015-3F56-67E7-E8FD5006261B}"/>
              </a:ext>
            </a:extLst>
          </p:cNvPr>
          <p:cNvPicPr>
            <a:picLocks noChangeAspect="1"/>
          </p:cNvPicPr>
          <p:nvPr/>
        </p:nvPicPr>
        <p:blipFill rotWithShape="1">
          <a:blip r:embed="rId2"/>
          <a:srcRect b="16149"/>
          <a:stretch/>
        </p:blipFill>
        <p:spPr>
          <a:xfrm>
            <a:off x="20" y="10"/>
            <a:ext cx="8229952" cy="6857990"/>
          </a:xfrm>
          <a:prstGeom prst="rect">
            <a:avLst/>
          </a:prstGeom>
        </p:spPr>
      </p:pic>
      <p:sp>
        <p:nvSpPr>
          <p:cNvPr id="18" name="Freeform: Shape 17">
            <a:extLst>
              <a:ext uri="{FF2B5EF4-FFF2-40B4-BE49-F238E27FC236}">
                <a16:creationId xmlns:a16="http://schemas.microsoft.com/office/drawing/2014/main" id="{15A93C08-5026-4474-A6D5-87A03C135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78823" cy="6028256"/>
          </a:xfrm>
          <a:custGeom>
            <a:avLst/>
            <a:gdLst>
              <a:gd name="connsiteX0" fmla="*/ 0 w 5578823"/>
              <a:gd name="connsiteY0" fmla="*/ 0 h 6028256"/>
              <a:gd name="connsiteX1" fmla="*/ 3897606 w 5578823"/>
              <a:gd name="connsiteY1" fmla="*/ 0 h 6028256"/>
              <a:gd name="connsiteX2" fmla="*/ 4274232 w 5578823"/>
              <a:gd name="connsiteY2" fmla="*/ 360545 h 6028256"/>
              <a:gd name="connsiteX3" fmla="*/ 4673934 w 5578823"/>
              <a:gd name="connsiteY3" fmla="*/ 738354 h 6028256"/>
              <a:gd name="connsiteX4" fmla="*/ 5421862 w 5578823"/>
              <a:gd name="connsiteY4" fmla="*/ 1773839 h 6028256"/>
              <a:gd name="connsiteX5" fmla="*/ 5469198 w 5578823"/>
              <a:gd name="connsiteY5" fmla="*/ 3329255 h 6028256"/>
              <a:gd name="connsiteX6" fmla="*/ 4741546 w 5578823"/>
              <a:gd name="connsiteY6" fmla="*/ 4877588 h 6028256"/>
              <a:gd name="connsiteX7" fmla="*/ 1325600 w 5578823"/>
              <a:gd name="connsiteY7" fmla="*/ 5980388 h 6028256"/>
              <a:gd name="connsiteX8" fmla="*/ 137593 w 5578823"/>
              <a:gd name="connsiteY8" fmla="*/ 5804042 h 6028256"/>
              <a:gd name="connsiteX9" fmla="*/ 0 w 5578823"/>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64D0F24D-CF6A-1B8E-4C06-95553AD1DE5A}"/>
              </a:ext>
            </a:extLst>
          </p:cNvPr>
          <p:cNvSpPr>
            <a:spLocks noGrp="1"/>
          </p:cNvSpPr>
          <p:nvPr>
            <p:ph type="ctrTitle"/>
          </p:nvPr>
        </p:nvSpPr>
        <p:spPr>
          <a:xfrm>
            <a:off x="363875" y="2083653"/>
            <a:ext cx="4508635" cy="1285638"/>
          </a:xfrm>
        </p:spPr>
        <p:txBody>
          <a:bodyPr>
            <a:normAutofit/>
          </a:bodyPr>
          <a:lstStyle/>
          <a:p>
            <a:pPr algn="l"/>
            <a:r>
              <a:rPr lang="en-GB" sz="3600" b="1"/>
              <a:t>The End of Life: </a:t>
            </a:r>
            <a:r>
              <a:rPr lang="en-GB" sz="3600" b="1" i="1"/>
              <a:t>What defines it?</a:t>
            </a:r>
          </a:p>
        </p:txBody>
      </p:sp>
      <p:sp>
        <p:nvSpPr>
          <p:cNvPr id="3" name="Subtitle 2">
            <a:extLst>
              <a:ext uri="{FF2B5EF4-FFF2-40B4-BE49-F238E27FC236}">
                <a16:creationId xmlns:a16="http://schemas.microsoft.com/office/drawing/2014/main" id="{A07DDAAD-0A3D-C9C9-A7AC-7BC3766A8B89}"/>
              </a:ext>
            </a:extLst>
          </p:cNvPr>
          <p:cNvSpPr>
            <a:spLocks noGrp="1"/>
          </p:cNvSpPr>
          <p:nvPr>
            <p:ph type="subTitle" idx="1"/>
          </p:nvPr>
        </p:nvSpPr>
        <p:spPr>
          <a:xfrm>
            <a:off x="8343369" y="1572127"/>
            <a:ext cx="3435359" cy="5217159"/>
          </a:xfrm>
        </p:spPr>
        <p:txBody>
          <a:bodyPr vert="horz" lIns="91440" tIns="45720" rIns="91440" bIns="45720" rtlCol="0" anchor="t">
            <a:noAutofit/>
          </a:bodyPr>
          <a:lstStyle/>
          <a:p>
            <a:pPr algn="l">
              <a:lnSpc>
                <a:spcPct val="115000"/>
              </a:lnSpc>
            </a:pPr>
            <a:r>
              <a:rPr lang="en-GB" sz="2800" b="1" i="1">
                <a:solidFill>
                  <a:schemeClr val="accent2"/>
                </a:solidFill>
                <a:latin typeface="Avenir Next LT Pro"/>
                <a:cs typeface="Calibri"/>
              </a:rPr>
              <a:t>The End of Life</a:t>
            </a:r>
            <a:r>
              <a:rPr lang="en-GB" sz="2800">
                <a:solidFill>
                  <a:schemeClr val="tx2"/>
                </a:solidFill>
                <a:latin typeface="Avenir Next LT Pro"/>
                <a:cs typeface="Calibri"/>
              </a:rPr>
              <a:t> is defined as an individual who is actively dying due to old age or a terminal illness (National Library of Medicine, 2013).</a:t>
            </a:r>
          </a:p>
          <a:p>
            <a:pPr algn="l">
              <a:lnSpc>
                <a:spcPct val="115000"/>
              </a:lnSpc>
            </a:pPr>
            <a:endParaRPr lang="en-GB" sz="1300"/>
          </a:p>
        </p:txBody>
      </p:sp>
    </p:spTree>
    <p:extLst>
      <p:ext uri="{BB962C8B-B14F-4D97-AF65-F5344CB8AC3E}">
        <p14:creationId xmlns:p14="http://schemas.microsoft.com/office/powerpoint/2010/main" val="367633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FEDFF-6567-8CB1-DBEC-0E1E665FCB5E}"/>
              </a:ext>
            </a:extLst>
          </p:cNvPr>
          <p:cNvSpPr>
            <a:spLocks noGrp="1"/>
          </p:cNvSpPr>
          <p:nvPr>
            <p:ph type="ctrTitle"/>
          </p:nvPr>
        </p:nvSpPr>
        <p:spPr>
          <a:xfrm>
            <a:off x="762000" y="817756"/>
            <a:ext cx="10668000" cy="621953"/>
          </a:xfrm>
        </p:spPr>
        <p:txBody>
          <a:bodyPr>
            <a:normAutofit fontScale="90000"/>
          </a:bodyPr>
          <a:lstStyle/>
          <a:p>
            <a:r>
              <a:rPr lang="en-GB" b="1" dirty="0"/>
              <a:t>End of Life Care</a:t>
            </a:r>
          </a:p>
        </p:txBody>
      </p:sp>
      <p:sp>
        <p:nvSpPr>
          <p:cNvPr id="3" name="Subtitle 2">
            <a:extLst>
              <a:ext uri="{FF2B5EF4-FFF2-40B4-BE49-F238E27FC236}">
                <a16:creationId xmlns:a16="http://schemas.microsoft.com/office/drawing/2014/main" id="{CABDC8CE-5170-C04A-9A3B-DF0F6F7B550C}"/>
              </a:ext>
            </a:extLst>
          </p:cNvPr>
          <p:cNvSpPr>
            <a:spLocks noGrp="1"/>
          </p:cNvSpPr>
          <p:nvPr>
            <p:ph type="subTitle" idx="1"/>
          </p:nvPr>
        </p:nvSpPr>
        <p:spPr>
          <a:xfrm>
            <a:off x="762000" y="1649593"/>
            <a:ext cx="10965365" cy="4929625"/>
          </a:xfrm>
        </p:spPr>
        <p:txBody>
          <a:bodyPr vert="horz" lIns="91440" tIns="45720" rIns="91440" bIns="45720" rtlCol="0" anchor="t">
            <a:normAutofit fontScale="92500"/>
          </a:bodyPr>
          <a:lstStyle/>
          <a:p>
            <a:r>
              <a:rPr lang="en-GB" b="1" dirty="0">
                <a:solidFill>
                  <a:srgbClr val="FFFF00"/>
                </a:solidFill>
                <a:ea typeface="+mn-lt"/>
                <a:cs typeface="+mn-lt"/>
              </a:rPr>
              <a:t>There are guidelines and obligations set in place for nurses and other health professionals when providing end-of-life care, with a focus on empathy and compassionate care.</a:t>
            </a:r>
          </a:p>
          <a:p>
            <a:pPr algn="l"/>
            <a:r>
              <a:rPr lang="en-GB" b="1" dirty="0">
                <a:solidFill>
                  <a:srgbClr val="00B0F0"/>
                </a:solidFill>
                <a:ea typeface="+mn-lt"/>
                <a:cs typeface="+mn-lt"/>
              </a:rPr>
              <a:t>Key points include:</a:t>
            </a:r>
          </a:p>
          <a:p>
            <a:pPr marL="285750" indent="-285750" algn="l">
              <a:buFont typeface="Symbol"/>
              <a:buChar char="•"/>
            </a:pPr>
            <a:r>
              <a:rPr lang="en-GB" dirty="0">
                <a:solidFill>
                  <a:schemeClr val="tx2"/>
                </a:solidFill>
                <a:ea typeface="+mn-lt"/>
                <a:cs typeface="+mn-lt"/>
              </a:rPr>
              <a:t>Recognising a person's dying needs;</a:t>
            </a:r>
          </a:p>
          <a:p>
            <a:pPr marL="285750" indent="-285750" algn="l">
              <a:buFont typeface="Symbol"/>
              <a:buChar char="•"/>
            </a:pPr>
            <a:r>
              <a:rPr lang="en-GB" dirty="0">
                <a:solidFill>
                  <a:schemeClr val="tx2"/>
                </a:solidFill>
                <a:ea typeface="+mn-lt"/>
                <a:cs typeface="+mn-lt"/>
              </a:rPr>
              <a:t>Engaging them in decision-making and carefully interacting with them and their family (Mental Capacity Act 2005).</a:t>
            </a:r>
          </a:p>
          <a:p>
            <a:pPr marL="285750" indent="-285750" algn="l">
              <a:buFont typeface="Symbol"/>
              <a:buChar char="•"/>
            </a:pPr>
            <a:r>
              <a:rPr lang="en-GB" dirty="0">
                <a:solidFill>
                  <a:schemeClr val="tx2"/>
                </a:solidFill>
                <a:ea typeface="+mn-lt"/>
                <a:cs typeface="+mn-lt"/>
              </a:rPr>
              <a:t>To provide for them and their family;</a:t>
            </a:r>
          </a:p>
          <a:p>
            <a:pPr marL="285750" indent="-285750" algn="l">
              <a:buFont typeface="Symbol"/>
              <a:buChar char="•"/>
            </a:pPr>
            <a:r>
              <a:rPr lang="en-GB" dirty="0">
                <a:solidFill>
                  <a:schemeClr val="tx2"/>
                </a:solidFill>
                <a:ea typeface="+mn-lt"/>
                <a:cs typeface="+mn-lt"/>
              </a:rPr>
              <a:t>And developing a personalised care plan that incorporates sufficient fluids and nutrition (Anderson, 2014).</a:t>
            </a:r>
          </a:p>
          <a:p>
            <a:endParaRPr lang="en-GB" dirty="0">
              <a:solidFill>
                <a:schemeClr val="tx2"/>
              </a:solidFill>
            </a:endParaRPr>
          </a:p>
          <a:p>
            <a:endParaRPr lang="en-GB">
              <a:solidFill>
                <a:schemeClr val="tx2"/>
              </a:solidFill>
            </a:endParaRPr>
          </a:p>
        </p:txBody>
      </p:sp>
    </p:spTree>
    <p:extLst>
      <p:ext uri="{BB962C8B-B14F-4D97-AF65-F5344CB8AC3E}">
        <p14:creationId xmlns:p14="http://schemas.microsoft.com/office/powerpoint/2010/main" val="1246097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20" name="Freeform: Shape 19">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22" name="Freeform: Shape 21">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24" name="Rectangle 23">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holding hands">
            <a:extLst>
              <a:ext uri="{FF2B5EF4-FFF2-40B4-BE49-F238E27FC236}">
                <a16:creationId xmlns:a16="http://schemas.microsoft.com/office/drawing/2014/main" id="{C11FFEFD-09F4-A9A9-8EAB-E38DFF71BCCB}"/>
              </a:ext>
            </a:extLst>
          </p:cNvPr>
          <p:cNvPicPr>
            <a:picLocks noChangeAspect="1"/>
          </p:cNvPicPr>
          <p:nvPr/>
        </p:nvPicPr>
        <p:blipFill rotWithShape="1">
          <a:blip r:embed="rId2"/>
          <a:srcRect l="17428" r="17433" b="-2"/>
          <a:stretch/>
        </p:blipFill>
        <p:spPr>
          <a:xfrm>
            <a:off x="-8" y="762006"/>
            <a:ext cx="6023146"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26" name="Freeform: Shape 25">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Subtitle 2">
            <a:extLst>
              <a:ext uri="{FF2B5EF4-FFF2-40B4-BE49-F238E27FC236}">
                <a16:creationId xmlns:a16="http://schemas.microsoft.com/office/drawing/2014/main" id="{428EE2C1-CE24-E230-A712-4DDDC851D0C7}"/>
              </a:ext>
            </a:extLst>
          </p:cNvPr>
          <p:cNvSpPr>
            <a:spLocks noGrp="1"/>
          </p:cNvSpPr>
          <p:nvPr>
            <p:ph type="subTitle" idx="1"/>
          </p:nvPr>
        </p:nvSpPr>
        <p:spPr>
          <a:xfrm>
            <a:off x="5742879" y="204442"/>
            <a:ext cx="6300439" cy="6486293"/>
          </a:xfrm>
        </p:spPr>
        <p:txBody>
          <a:bodyPr vert="horz" lIns="91440" tIns="45720" rIns="91440" bIns="45720" rtlCol="0" anchor="t">
            <a:noAutofit/>
          </a:bodyPr>
          <a:lstStyle/>
          <a:p>
            <a:pPr algn="l">
              <a:lnSpc>
                <a:spcPct val="115000"/>
              </a:lnSpc>
            </a:pPr>
            <a:r>
              <a:rPr lang="en-US" b="1" i="1" dirty="0">
                <a:solidFill>
                  <a:srgbClr val="92D050"/>
                </a:solidFill>
                <a:latin typeface="Avenir Next LT Pro"/>
                <a:cs typeface="Calibri"/>
              </a:rPr>
              <a:t>"End of life care is support for people who are in their last months or years of their life" (NHS, 2022a).</a:t>
            </a:r>
          </a:p>
          <a:p>
            <a:pPr algn="l">
              <a:lnSpc>
                <a:spcPct val="115000"/>
              </a:lnSpc>
            </a:pPr>
            <a:r>
              <a:rPr lang="en-US" sz="2000" dirty="0">
                <a:solidFill>
                  <a:schemeClr val="accent2"/>
                </a:solidFill>
                <a:latin typeface="Avenir Next LT Pro"/>
                <a:cs typeface="Calibri"/>
              </a:rPr>
              <a:t>Health Care Professionals available for patient's wellbeing are:</a:t>
            </a:r>
          </a:p>
          <a:p>
            <a:pPr marL="285750" indent="-228600" algn="l">
              <a:lnSpc>
                <a:spcPct val="115000"/>
              </a:lnSpc>
              <a:buFont typeface="Arial" panose="020B0604020202020204" pitchFamily="34" charset="0"/>
              <a:buChar char="•"/>
            </a:pPr>
            <a:r>
              <a:rPr lang="en-US" dirty="0">
                <a:solidFill>
                  <a:schemeClr val="tx2"/>
                </a:solidFill>
                <a:latin typeface="Avenir Next LT Pro"/>
                <a:cs typeface="Calibri"/>
              </a:rPr>
              <a:t>Community nurses</a:t>
            </a:r>
          </a:p>
          <a:p>
            <a:pPr marL="285750" indent="-228600" algn="l">
              <a:lnSpc>
                <a:spcPct val="115000"/>
              </a:lnSpc>
              <a:buFont typeface="Arial" panose="020B0604020202020204" pitchFamily="34" charset="0"/>
              <a:buChar char="•"/>
            </a:pPr>
            <a:r>
              <a:rPr lang="en-US" dirty="0">
                <a:solidFill>
                  <a:schemeClr val="tx2"/>
                </a:solidFill>
                <a:latin typeface="Avenir Next LT Pro"/>
                <a:cs typeface="Calibri"/>
              </a:rPr>
              <a:t>Hospital doctors and nurses</a:t>
            </a:r>
          </a:p>
          <a:p>
            <a:pPr marL="285750" indent="-228600" algn="l">
              <a:lnSpc>
                <a:spcPct val="115000"/>
              </a:lnSpc>
              <a:buFont typeface="Arial" panose="020B0604020202020204" pitchFamily="34" charset="0"/>
              <a:buChar char="•"/>
            </a:pPr>
            <a:r>
              <a:rPr lang="en-US" dirty="0">
                <a:solidFill>
                  <a:schemeClr val="tx2"/>
                </a:solidFill>
                <a:latin typeface="Avenir Next LT Pro"/>
                <a:cs typeface="Calibri"/>
              </a:rPr>
              <a:t>GPs</a:t>
            </a:r>
          </a:p>
          <a:p>
            <a:pPr marL="285750" indent="-228600" algn="l">
              <a:lnSpc>
                <a:spcPct val="114999"/>
              </a:lnSpc>
              <a:buFont typeface="Arial" panose="020B0604020202020204" pitchFamily="34" charset="0"/>
              <a:buChar char="•"/>
            </a:pPr>
            <a:r>
              <a:rPr lang="en-US" dirty="0">
                <a:solidFill>
                  <a:schemeClr val="tx2"/>
                </a:solidFill>
                <a:latin typeface="Avenir Next LT Pro"/>
                <a:cs typeface="Calibri"/>
              </a:rPr>
              <a:t>Social care staff</a:t>
            </a:r>
          </a:p>
          <a:p>
            <a:pPr marL="285750" indent="-228600" algn="l">
              <a:lnSpc>
                <a:spcPct val="114999"/>
              </a:lnSpc>
              <a:buFont typeface="Arial" panose="020B0604020202020204" pitchFamily="34" charset="0"/>
              <a:buChar char="•"/>
            </a:pPr>
            <a:r>
              <a:rPr lang="en-US" dirty="0">
                <a:solidFill>
                  <a:schemeClr val="tx2"/>
                </a:solidFill>
                <a:latin typeface="Avenir Next LT Pro"/>
                <a:cs typeface="Calibri"/>
              </a:rPr>
              <a:t>Counsellors</a:t>
            </a:r>
          </a:p>
          <a:p>
            <a:pPr marL="285750" indent="-228600" algn="l">
              <a:lnSpc>
                <a:spcPct val="114999"/>
              </a:lnSpc>
              <a:buFont typeface="Arial" panose="020B0604020202020204" pitchFamily="34" charset="0"/>
              <a:buChar char="•"/>
            </a:pPr>
            <a:r>
              <a:rPr lang="en-US" dirty="0">
                <a:solidFill>
                  <a:schemeClr val="tx2"/>
                </a:solidFill>
                <a:latin typeface="Avenir Next LT Pro"/>
                <a:cs typeface="Calibri"/>
              </a:rPr>
              <a:t>Occupational therapists</a:t>
            </a:r>
          </a:p>
          <a:p>
            <a:pPr marL="285750" indent="-228600" algn="l">
              <a:lnSpc>
                <a:spcPct val="114999"/>
              </a:lnSpc>
              <a:buChar char="•"/>
            </a:pPr>
            <a:r>
              <a:rPr lang="en-US" dirty="0">
                <a:solidFill>
                  <a:schemeClr val="tx2"/>
                </a:solidFill>
                <a:latin typeface="Avenir Next LT Pro"/>
                <a:cs typeface="Calibri"/>
              </a:rPr>
              <a:t>Physiotherapists</a:t>
            </a:r>
          </a:p>
          <a:p>
            <a:pPr marL="285750" indent="-228600" algn="l">
              <a:lnSpc>
                <a:spcPct val="114999"/>
              </a:lnSpc>
              <a:buChar char="•"/>
            </a:pPr>
            <a:r>
              <a:rPr lang="en-US" dirty="0">
                <a:solidFill>
                  <a:schemeClr val="tx2"/>
                </a:solidFill>
                <a:latin typeface="Avenir Next LT Pro"/>
                <a:cs typeface="Calibri"/>
              </a:rPr>
              <a:t>Complementary therapists</a:t>
            </a:r>
          </a:p>
          <a:p>
            <a:pPr marL="285750" indent="-228600" algn="l">
              <a:lnSpc>
                <a:spcPct val="114999"/>
              </a:lnSpc>
              <a:buChar char="•"/>
            </a:pPr>
            <a:endParaRPr lang="en-US" sz="1500">
              <a:solidFill>
                <a:srgbClr val="FFFFFF">
                  <a:alpha val="70000"/>
                </a:srgbClr>
              </a:solidFill>
            </a:endParaRPr>
          </a:p>
        </p:txBody>
      </p:sp>
      <p:sp>
        <p:nvSpPr>
          <p:cNvPr id="2" name="Title 1">
            <a:extLst>
              <a:ext uri="{FF2B5EF4-FFF2-40B4-BE49-F238E27FC236}">
                <a16:creationId xmlns:a16="http://schemas.microsoft.com/office/drawing/2014/main" id="{D1DC38A0-8F66-AF9A-2593-943749221D5B}"/>
              </a:ext>
            </a:extLst>
          </p:cNvPr>
          <p:cNvSpPr>
            <a:spLocks noGrp="1"/>
          </p:cNvSpPr>
          <p:nvPr>
            <p:ph type="ctrTitle"/>
          </p:nvPr>
        </p:nvSpPr>
        <p:spPr>
          <a:xfrm>
            <a:off x="223025" y="139381"/>
            <a:ext cx="4739268" cy="827059"/>
          </a:xfrm>
        </p:spPr>
        <p:txBody>
          <a:bodyPr vert="horz" lIns="91440" tIns="45720" rIns="91440" bIns="45720" rtlCol="0" anchor="t">
            <a:normAutofit/>
          </a:bodyPr>
          <a:lstStyle/>
          <a:p>
            <a:pPr algn="l"/>
            <a:r>
              <a:rPr lang="en-US" sz="3600" b="1"/>
              <a:t>END OF LIFE CARE</a:t>
            </a:r>
          </a:p>
        </p:txBody>
      </p:sp>
    </p:spTree>
    <p:extLst>
      <p:ext uri="{BB962C8B-B14F-4D97-AF65-F5344CB8AC3E}">
        <p14:creationId xmlns:p14="http://schemas.microsoft.com/office/powerpoint/2010/main" val="3178410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500"/>
                                  </p:stCondLst>
                                  <p:iterate>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7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1500"/>
                                  </p:stCondLst>
                                  <p:iterate>
                                    <p:tmPct val="10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7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1500"/>
                                  </p:stCondLst>
                                  <p:iterate>
                                    <p:tmPct val="10000"/>
                                  </p:iterate>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7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1500"/>
                                  </p:stCondLst>
                                  <p:iterate>
                                    <p:tmPct val="10000"/>
                                  </p:iterate>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7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1500"/>
                                  </p:stCondLst>
                                  <p:iterate>
                                    <p:tmPct val="10000"/>
                                  </p:iterate>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7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1500"/>
                                  </p:stCondLst>
                                  <p:iterate>
                                    <p:tmPct val="10000"/>
                                  </p:iterate>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700"/>
                                        <p:tgtEl>
                                          <p:spTgt spid="3">
                                            <p:txEl>
                                              <p:pRg st="9" end="9"/>
                                            </p:txEl>
                                          </p:spTgt>
                                        </p:tgtEl>
                                      </p:cBhvr>
                                    </p:animEffect>
                                  </p:childTnLst>
                                </p:cTn>
                              </p:par>
                              <p:par>
                                <p:cTn id="53" presetID="10" presetClass="entr" presetSubtype="0" fill="hold" grpId="0" nodeType="withEffect">
                                  <p:stCondLst>
                                    <p:cond delay="1000"/>
                                  </p:stCondLst>
                                  <p:iterate>
                                    <p:tmPct val="10000"/>
                                  </p:iterate>
                                  <p:childTnLst>
                                    <p:set>
                                      <p:cBhvr>
                                        <p:cTn id="54" dur="1" fill="hold">
                                          <p:stCondLst>
                                            <p:cond delay="0"/>
                                          </p:stCondLst>
                                        </p:cTn>
                                        <p:tgtEl>
                                          <p:spTgt spid="2"/>
                                        </p:tgtEl>
                                        <p:attrNameLst>
                                          <p:attrName>style.visibility</p:attrName>
                                        </p:attrNameLst>
                                      </p:cBhvr>
                                      <p:to>
                                        <p:strVal val="visible"/>
                                      </p:to>
                                    </p:set>
                                    <p:animEffect transition="in" filter="fade">
                                      <p:cBhvr>
                                        <p:cTn id="5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4" name="Picture 4" descr="A picture containing floor, indoor, standing&#10;&#10;Description automatically generated">
            <a:extLst>
              <a:ext uri="{FF2B5EF4-FFF2-40B4-BE49-F238E27FC236}">
                <a16:creationId xmlns:a16="http://schemas.microsoft.com/office/drawing/2014/main" id="{A120FE88-2AFB-F326-3C1A-36F61997A738}"/>
              </a:ext>
            </a:extLst>
          </p:cNvPr>
          <p:cNvPicPr>
            <a:picLocks noChangeAspect="1"/>
          </p:cNvPicPr>
          <p:nvPr/>
        </p:nvPicPr>
        <p:blipFill rotWithShape="1">
          <a:blip r:embed="rId2"/>
          <a:srcRect t="2612" r="-1" b="9521"/>
          <a:stretch/>
        </p:blipFill>
        <p:spPr>
          <a:xfrm>
            <a:off x="5017205" y="619123"/>
            <a:ext cx="7100454" cy="6238874"/>
          </a:xfrm>
          <a:custGeom>
            <a:avLst/>
            <a:gdLst/>
            <a:ahLst/>
            <a:cxnLst/>
            <a:rect l="l" t="t" r="r" b="b"/>
            <a:pathLst>
              <a:path w="7100454" h="6238874">
                <a:moveTo>
                  <a:pt x="5221938" y="783"/>
                </a:moveTo>
                <a:cubicBezTo>
                  <a:pt x="5784158" y="15914"/>
                  <a:pt x="6301398" y="253541"/>
                  <a:pt x="6756828" y="979302"/>
                </a:cubicBezTo>
                <a:cubicBezTo>
                  <a:pt x="6870382" y="1160214"/>
                  <a:pt x="6969391" y="1352970"/>
                  <a:pt x="7057114" y="1554417"/>
                </a:cubicBezTo>
                <a:lnTo>
                  <a:pt x="7100454" y="1659685"/>
                </a:lnTo>
                <a:lnTo>
                  <a:pt x="7100454" y="6238874"/>
                </a:lnTo>
                <a:lnTo>
                  <a:pt x="0" y="6238874"/>
                </a:lnTo>
                <a:lnTo>
                  <a:pt x="14064" y="6003370"/>
                </a:lnTo>
                <a:cubicBezTo>
                  <a:pt x="69537" y="5262783"/>
                  <a:pt x="191580" y="4496548"/>
                  <a:pt x="334789" y="3724830"/>
                </a:cubicBezTo>
                <a:cubicBezTo>
                  <a:pt x="778352" y="1333290"/>
                  <a:pt x="2184944" y="696602"/>
                  <a:pt x="3836378" y="244282"/>
                </a:cubicBezTo>
                <a:cubicBezTo>
                  <a:pt x="4320163" y="111842"/>
                  <a:pt x="4784656" y="-10986"/>
                  <a:pt x="5221938" y="783"/>
                </a:cubicBezTo>
                <a:close/>
              </a:path>
            </a:pathLst>
          </a:custGeom>
        </p:spPr>
      </p:pic>
      <p:sp>
        <p:nvSpPr>
          <p:cNvPr id="11" name="Freeform: Shape 10">
            <a:extLst>
              <a:ext uri="{FF2B5EF4-FFF2-40B4-BE49-F238E27FC236}">
                <a16:creationId xmlns:a16="http://schemas.microsoft.com/office/drawing/2014/main" id="{1A0F8916-44ED-4BA2-B4A8-BFF92E4B4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254705" y="-79298"/>
            <a:ext cx="6064089" cy="78105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D13940E2-3C43-99A9-0EBA-814578CD4E21}"/>
              </a:ext>
            </a:extLst>
          </p:cNvPr>
          <p:cNvSpPr>
            <a:spLocks noGrp="1"/>
          </p:cNvSpPr>
          <p:nvPr>
            <p:ph type="ctrTitle"/>
          </p:nvPr>
        </p:nvSpPr>
        <p:spPr>
          <a:xfrm>
            <a:off x="762000" y="483220"/>
            <a:ext cx="4572000" cy="650488"/>
          </a:xfrm>
        </p:spPr>
        <p:txBody>
          <a:bodyPr>
            <a:normAutofit fontScale="90000"/>
          </a:bodyPr>
          <a:lstStyle/>
          <a:p>
            <a:pPr algn="l"/>
            <a:r>
              <a:rPr lang="en-GB" sz="4400" b="1"/>
              <a:t>Hospitals</a:t>
            </a:r>
          </a:p>
        </p:txBody>
      </p:sp>
      <p:sp>
        <p:nvSpPr>
          <p:cNvPr id="3" name="Subtitle 2">
            <a:extLst>
              <a:ext uri="{FF2B5EF4-FFF2-40B4-BE49-F238E27FC236}">
                <a16:creationId xmlns:a16="http://schemas.microsoft.com/office/drawing/2014/main" id="{50E27407-2ABF-57BB-16B8-034F30FE7645}"/>
              </a:ext>
            </a:extLst>
          </p:cNvPr>
          <p:cNvSpPr>
            <a:spLocks noGrp="1"/>
          </p:cNvSpPr>
          <p:nvPr>
            <p:ph type="subTitle" idx="1"/>
          </p:nvPr>
        </p:nvSpPr>
        <p:spPr>
          <a:xfrm>
            <a:off x="762000" y="1412487"/>
            <a:ext cx="4572000" cy="4683512"/>
          </a:xfrm>
        </p:spPr>
        <p:txBody>
          <a:bodyPr vert="horz" lIns="91440" tIns="45720" rIns="91440" bIns="45720" rtlCol="0" anchor="t">
            <a:normAutofit lnSpcReduction="10000"/>
          </a:bodyPr>
          <a:lstStyle/>
          <a:p>
            <a:pPr algn="l"/>
            <a:r>
              <a:rPr lang="en-GB" b="1" i="1" dirty="0">
                <a:solidFill>
                  <a:srgbClr val="C00000">
                    <a:alpha val="70000"/>
                  </a:srgbClr>
                </a:solidFill>
                <a:ea typeface="+mn-lt"/>
                <a:cs typeface="+mn-lt"/>
              </a:rPr>
              <a:t>“Hospitals matter to people and often mark central points in their lives” (WHO, 2023).</a:t>
            </a:r>
          </a:p>
          <a:p>
            <a:pPr algn="l"/>
            <a:r>
              <a:rPr lang="en-GB" b="1" dirty="0">
                <a:solidFill>
                  <a:schemeClr val="tx2"/>
                </a:solidFill>
                <a:ea typeface="+mn-lt"/>
                <a:cs typeface="+mn-lt"/>
              </a:rPr>
              <a:t>Doctors may advise that a frail older person should be admitted to the hospital in an emergency circumstance, such as a fall or unexpected sickness (University of Oxford, 2023).</a:t>
            </a:r>
            <a:endParaRPr lang="en-GB" b="1" dirty="0">
              <a:solidFill>
                <a:schemeClr val="tx2"/>
              </a:solidFill>
            </a:endParaRPr>
          </a:p>
          <a:p>
            <a:pPr algn="l"/>
            <a:endParaRPr lang="en-GB" sz="2000" b="1" i="1">
              <a:solidFill>
                <a:srgbClr val="C00000">
                  <a:alpha val="70000"/>
                </a:srgbClr>
              </a:solidFill>
              <a:ea typeface="+mn-lt"/>
              <a:cs typeface="+mn-lt"/>
            </a:endParaRPr>
          </a:p>
        </p:txBody>
      </p:sp>
      <p:sp>
        <p:nvSpPr>
          <p:cNvPr id="5" name="TextBox 4">
            <a:extLst>
              <a:ext uri="{FF2B5EF4-FFF2-40B4-BE49-F238E27FC236}">
                <a16:creationId xmlns:a16="http://schemas.microsoft.com/office/drawing/2014/main" id="{51FEF20A-A4E9-4515-7C30-2350E5B1905C}"/>
              </a:ext>
            </a:extLst>
          </p:cNvPr>
          <p:cNvSpPr txBox="1"/>
          <p:nvPr/>
        </p:nvSpPr>
        <p:spPr>
          <a:xfrm>
            <a:off x="7694342" y="6365487"/>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rgbClr val="FF0000"/>
                </a:solidFill>
              </a:rPr>
              <a:t>(Source: HSIB, 2023).</a:t>
            </a:r>
          </a:p>
        </p:txBody>
      </p:sp>
    </p:spTree>
    <p:extLst>
      <p:ext uri="{BB962C8B-B14F-4D97-AF65-F5344CB8AC3E}">
        <p14:creationId xmlns:p14="http://schemas.microsoft.com/office/powerpoint/2010/main" val="26010384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4C3ECB68-1618-0B32-239D-401F8C0B3D63}"/>
              </a:ext>
            </a:extLst>
          </p:cNvPr>
          <p:cNvSpPr>
            <a:spLocks noGrp="1"/>
          </p:cNvSpPr>
          <p:nvPr>
            <p:ph type="ctrTitle"/>
          </p:nvPr>
        </p:nvSpPr>
        <p:spPr>
          <a:xfrm>
            <a:off x="6858000" y="210559"/>
            <a:ext cx="4572000" cy="829487"/>
          </a:xfrm>
        </p:spPr>
        <p:txBody>
          <a:bodyPr>
            <a:normAutofit/>
          </a:bodyPr>
          <a:lstStyle/>
          <a:p>
            <a:pPr algn="l"/>
            <a:r>
              <a:rPr lang="en-GB" sz="4400" b="1" dirty="0"/>
              <a:t>Care Homes</a:t>
            </a:r>
          </a:p>
        </p:txBody>
      </p:sp>
      <p:sp>
        <p:nvSpPr>
          <p:cNvPr id="3" name="Subtitle 2">
            <a:extLst>
              <a:ext uri="{FF2B5EF4-FFF2-40B4-BE49-F238E27FC236}">
                <a16:creationId xmlns:a16="http://schemas.microsoft.com/office/drawing/2014/main" id="{0D11AE6F-773B-2A37-E80C-4142D4F18A28}"/>
              </a:ext>
            </a:extLst>
          </p:cNvPr>
          <p:cNvSpPr>
            <a:spLocks noGrp="1"/>
          </p:cNvSpPr>
          <p:nvPr>
            <p:ph type="subTitle" idx="1"/>
          </p:nvPr>
        </p:nvSpPr>
        <p:spPr>
          <a:xfrm>
            <a:off x="5696139" y="2398801"/>
            <a:ext cx="6443046" cy="4149871"/>
          </a:xfrm>
        </p:spPr>
        <p:txBody>
          <a:bodyPr vert="horz" lIns="91440" tIns="45720" rIns="91440" bIns="45720" rtlCol="0" anchor="t">
            <a:noAutofit/>
          </a:bodyPr>
          <a:lstStyle/>
          <a:p>
            <a:pPr algn="l"/>
            <a:endParaRPr lang="en-GB" sz="2000">
              <a:solidFill>
                <a:srgbClr val="FFFFFF">
                  <a:alpha val="70000"/>
                </a:srgbClr>
              </a:solidFill>
              <a:ea typeface="+mn-lt"/>
              <a:cs typeface="+mn-lt"/>
            </a:endParaRPr>
          </a:p>
          <a:p>
            <a:pPr marL="285750" indent="-285750" algn="l">
              <a:buFont typeface="Symbol"/>
              <a:buChar char="•"/>
            </a:pPr>
            <a:r>
              <a:rPr lang="en-GB" sz="2000" b="1" dirty="0">
                <a:solidFill>
                  <a:srgbClr val="00B0F0"/>
                </a:solidFill>
                <a:ea typeface="+mn-lt"/>
                <a:cs typeface="+mn-lt"/>
              </a:rPr>
              <a:t>Residential </a:t>
            </a:r>
            <a:r>
              <a:rPr lang="en-GB" sz="2000" dirty="0">
                <a:solidFill>
                  <a:schemeClr val="tx2"/>
                </a:solidFill>
                <a:ea typeface="+mn-lt"/>
                <a:cs typeface="+mn-lt"/>
              </a:rPr>
              <a:t>- they provide assistance with personal care, for example, clothing, bathing, using the lavatory, and taking medications.</a:t>
            </a:r>
          </a:p>
          <a:p>
            <a:pPr marL="285750" indent="-285750" algn="l">
              <a:buFont typeface="Symbol"/>
              <a:buChar char="•"/>
            </a:pPr>
            <a:r>
              <a:rPr lang="en-GB" sz="2000" b="1" dirty="0">
                <a:solidFill>
                  <a:srgbClr val="92D050"/>
                </a:solidFill>
                <a:ea typeface="+mn-lt"/>
                <a:cs typeface="+mn-lt"/>
              </a:rPr>
              <a:t>Nursing</a:t>
            </a:r>
            <a:r>
              <a:rPr lang="en-GB" sz="2000" b="1" dirty="0">
                <a:solidFill>
                  <a:schemeClr val="tx2"/>
                </a:solidFill>
                <a:ea typeface="+mn-lt"/>
                <a:cs typeface="+mn-lt"/>
              </a:rPr>
              <a:t> </a:t>
            </a:r>
            <a:r>
              <a:rPr lang="en-GB" sz="2000" dirty="0">
                <a:solidFill>
                  <a:schemeClr val="tx2"/>
                </a:solidFill>
                <a:ea typeface="+mn-lt"/>
                <a:cs typeface="+mn-lt"/>
              </a:rPr>
              <a:t>- they offer personal care and always have trained nurses on duty. These are in place for those who need frequent medical treatment (carers UK, </a:t>
            </a:r>
            <a:r>
              <a:rPr lang="en-GB" sz="2000" dirty="0" err="1">
                <a:solidFill>
                  <a:schemeClr val="tx2"/>
                </a:solidFill>
                <a:ea typeface="+mn-lt"/>
                <a:cs typeface="+mn-lt"/>
              </a:rPr>
              <a:t>n.d</a:t>
            </a:r>
            <a:r>
              <a:rPr lang="en-GB" sz="2000" dirty="0">
                <a:solidFill>
                  <a:schemeClr val="tx2"/>
                </a:solidFill>
                <a:ea typeface="+mn-lt"/>
                <a:cs typeface="+mn-lt"/>
              </a:rPr>
              <a:t>).</a:t>
            </a:r>
          </a:p>
          <a:p>
            <a:pPr algn="l"/>
            <a:endParaRPr lang="en-GB">
              <a:solidFill>
                <a:srgbClr val="FFFFFF">
                  <a:alpha val="70000"/>
                </a:srgbClr>
              </a:solidFill>
            </a:endParaRPr>
          </a:p>
        </p:txBody>
      </p:sp>
      <p:pic>
        <p:nvPicPr>
          <p:cNvPr id="5" name="Picture 4" descr="House of paper with a heart against sunlight">
            <a:extLst>
              <a:ext uri="{FF2B5EF4-FFF2-40B4-BE49-F238E27FC236}">
                <a16:creationId xmlns:a16="http://schemas.microsoft.com/office/drawing/2014/main" id="{5029E764-8E06-FF80-4727-F9C59D165EAB}"/>
              </a:ext>
            </a:extLst>
          </p:cNvPr>
          <p:cNvPicPr>
            <a:picLocks noChangeAspect="1"/>
          </p:cNvPicPr>
          <p:nvPr/>
        </p:nvPicPr>
        <p:blipFill rotWithShape="1">
          <a:blip r:embed="rId2"/>
          <a:srcRect l="20499" r="17815" b="-7"/>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6" name="TextBox 5">
            <a:extLst>
              <a:ext uri="{FF2B5EF4-FFF2-40B4-BE49-F238E27FC236}">
                <a16:creationId xmlns:a16="http://schemas.microsoft.com/office/drawing/2014/main" id="{47EBD2D3-E2FC-4BD3-31C5-56D42A61CEFE}"/>
              </a:ext>
            </a:extLst>
          </p:cNvPr>
          <p:cNvSpPr txBox="1"/>
          <p:nvPr/>
        </p:nvSpPr>
        <p:spPr>
          <a:xfrm>
            <a:off x="5975288" y="1388197"/>
            <a:ext cx="622123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FFC000"/>
                </a:solidFill>
                <a:ea typeface="+mn-lt"/>
                <a:cs typeface="+mn-lt"/>
              </a:rPr>
              <a:t>A Care Home provides care for older people who need significant support with their personal care, social and emotional wellbeing. The two main types of care home are: </a:t>
            </a:r>
            <a:endParaRPr lang="en-US" sz="2000" b="1" dirty="0">
              <a:solidFill>
                <a:srgbClr val="FFC000"/>
              </a:solidFill>
            </a:endParaRPr>
          </a:p>
        </p:txBody>
      </p:sp>
    </p:spTree>
    <p:extLst>
      <p:ext uri="{BB962C8B-B14F-4D97-AF65-F5344CB8AC3E}">
        <p14:creationId xmlns:p14="http://schemas.microsoft.com/office/powerpoint/2010/main" val="2563566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4" name="Picture 4">
            <a:extLst>
              <a:ext uri="{FF2B5EF4-FFF2-40B4-BE49-F238E27FC236}">
                <a16:creationId xmlns:a16="http://schemas.microsoft.com/office/drawing/2014/main" id="{99EC993E-9434-2D08-DD43-EC75F5F15895}"/>
              </a:ext>
            </a:extLst>
          </p:cNvPr>
          <p:cNvPicPr>
            <a:picLocks noChangeAspect="1"/>
          </p:cNvPicPr>
          <p:nvPr/>
        </p:nvPicPr>
        <p:blipFill rotWithShape="1">
          <a:blip r:embed="rId2"/>
          <a:srcRect l="5764" r="29265" b="1"/>
          <a:stretch/>
        </p:blipFill>
        <p:spPr>
          <a:xfrm>
            <a:off x="5264728" y="2"/>
            <a:ext cx="6927272" cy="5330949"/>
          </a:xfrm>
          <a:custGeom>
            <a:avLst/>
            <a:gdLst/>
            <a:ahLst/>
            <a:cxnLst/>
            <a:rect l="l" t="t" r="r" b="b"/>
            <a:pathLst>
              <a:path w="6927272" h="5330949">
                <a:moveTo>
                  <a:pt x="0" y="0"/>
                </a:moveTo>
                <a:lnTo>
                  <a:pt x="6927272" y="0"/>
                </a:lnTo>
                <a:lnTo>
                  <a:pt x="6927272" y="3912793"/>
                </a:lnTo>
                <a:lnTo>
                  <a:pt x="6884989" y="4002742"/>
                </a:lnTo>
                <a:cubicBezTo>
                  <a:pt x="6799406" y="4174873"/>
                  <a:pt x="6702812" y="4339578"/>
                  <a:pt x="6592028" y="4494163"/>
                </a:cubicBezTo>
                <a:cubicBezTo>
                  <a:pt x="5802121" y="5596640"/>
                  <a:pt x="4821632" y="5380883"/>
                  <a:pt x="3742808" y="5122218"/>
                </a:cubicBezTo>
                <a:cubicBezTo>
                  <a:pt x="2131653" y="4735722"/>
                  <a:pt x="759367" y="4191689"/>
                  <a:pt x="326623" y="2148182"/>
                </a:cubicBezTo>
                <a:cubicBezTo>
                  <a:pt x="186907" y="1488770"/>
                  <a:pt x="67840" y="834043"/>
                  <a:pt x="13721" y="201231"/>
                </a:cubicBezTo>
                <a:close/>
              </a:path>
            </a:pathLst>
          </a:custGeom>
        </p:spPr>
      </p:pic>
      <p:sp>
        <p:nvSpPr>
          <p:cNvPr id="11" name="Freeform: Shape 10">
            <a:extLst>
              <a:ext uri="{FF2B5EF4-FFF2-40B4-BE49-F238E27FC236}">
                <a16:creationId xmlns:a16="http://schemas.microsoft.com/office/drawing/2014/main" id="{A9896C11-F8DF-437A-B349-8AFD602D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791199" y="-1219198"/>
            <a:ext cx="5181601" cy="76200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5ACD4150-0B16-B608-530E-C38542D1169C}"/>
              </a:ext>
            </a:extLst>
          </p:cNvPr>
          <p:cNvSpPr>
            <a:spLocks noGrp="1"/>
          </p:cNvSpPr>
          <p:nvPr>
            <p:ph type="ctrTitle"/>
          </p:nvPr>
        </p:nvSpPr>
        <p:spPr>
          <a:xfrm>
            <a:off x="343830" y="947854"/>
            <a:ext cx="4990170" cy="771294"/>
          </a:xfrm>
        </p:spPr>
        <p:txBody>
          <a:bodyPr>
            <a:normAutofit/>
          </a:bodyPr>
          <a:lstStyle/>
          <a:p>
            <a:pPr algn="l"/>
            <a:r>
              <a:rPr lang="en-GB" sz="4400" b="1"/>
              <a:t>Home Care</a:t>
            </a:r>
          </a:p>
        </p:txBody>
      </p:sp>
      <p:sp>
        <p:nvSpPr>
          <p:cNvPr id="3" name="Subtitle 2">
            <a:extLst>
              <a:ext uri="{FF2B5EF4-FFF2-40B4-BE49-F238E27FC236}">
                <a16:creationId xmlns:a16="http://schemas.microsoft.com/office/drawing/2014/main" id="{D8CF11BF-0EDC-33C1-321A-72963E3573D6}"/>
              </a:ext>
            </a:extLst>
          </p:cNvPr>
          <p:cNvSpPr>
            <a:spLocks noGrp="1"/>
          </p:cNvSpPr>
          <p:nvPr>
            <p:ph type="subTitle" idx="1"/>
          </p:nvPr>
        </p:nvSpPr>
        <p:spPr>
          <a:xfrm>
            <a:off x="334537" y="2187369"/>
            <a:ext cx="5241071" cy="4429019"/>
          </a:xfrm>
        </p:spPr>
        <p:txBody>
          <a:bodyPr vert="horz" lIns="91440" tIns="45720" rIns="91440" bIns="45720" rtlCol="0" anchor="t">
            <a:normAutofit fontScale="92500" lnSpcReduction="20000"/>
          </a:bodyPr>
          <a:lstStyle/>
          <a:p>
            <a:pPr algn="l"/>
            <a:r>
              <a:rPr lang="en-GB" b="1" dirty="0">
                <a:solidFill>
                  <a:srgbClr val="92D050"/>
                </a:solidFill>
                <a:ea typeface="+mn-lt"/>
                <a:cs typeface="+mn-lt"/>
              </a:rPr>
              <a:t>Home Care</a:t>
            </a:r>
            <a:r>
              <a:rPr lang="en-GB" b="1" dirty="0">
                <a:solidFill>
                  <a:schemeClr val="tx2"/>
                </a:solidFill>
                <a:ea typeface="+mn-lt"/>
                <a:cs typeface="+mn-lt"/>
              </a:rPr>
              <a:t> is available for older patients who need the assistance to be safe and independent in their own home. </a:t>
            </a:r>
            <a:endParaRPr lang="en-US" b="1" dirty="0">
              <a:solidFill>
                <a:schemeClr val="tx2"/>
              </a:solidFill>
            </a:endParaRPr>
          </a:p>
          <a:p>
            <a:pPr algn="l"/>
            <a:r>
              <a:rPr lang="en-GB" dirty="0">
                <a:solidFill>
                  <a:schemeClr val="tx2"/>
                </a:solidFill>
                <a:ea typeface="+mn-lt"/>
                <a:cs typeface="+mn-lt"/>
              </a:rPr>
              <a:t>The old person can source external support of community nurses, carers and other medical professionals, if their having trouble performing personal care tasks like domestic chores, dressing or washing (Which?, 2023).</a:t>
            </a:r>
            <a:endParaRPr lang="en-GB" dirty="0">
              <a:solidFill>
                <a:schemeClr val="tx2"/>
              </a:solidFill>
            </a:endParaRPr>
          </a:p>
        </p:txBody>
      </p:sp>
      <p:sp>
        <p:nvSpPr>
          <p:cNvPr id="5" name="TextBox 4">
            <a:extLst>
              <a:ext uri="{FF2B5EF4-FFF2-40B4-BE49-F238E27FC236}">
                <a16:creationId xmlns:a16="http://schemas.microsoft.com/office/drawing/2014/main" id="{7029CA07-2C7C-D1C2-C561-E985CF5AFB22}"/>
              </a:ext>
            </a:extLst>
          </p:cNvPr>
          <p:cNvSpPr txBox="1"/>
          <p:nvPr/>
        </p:nvSpPr>
        <p:spPr>
          <a:xfrm>
            <a:off x="9385609" y="5891560"/>
            <a:ext cx="246442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(Source: Which?, 2023).</a:t>
            </a:r>
          </a:p>
        </p:txBody>
      </p:sp>
    </p:spTree>
    <p:extLst>
      <p:ext uri="{BB962C8B-B14F-4D97-AF65-F5344CB8AC3E}">
        <p14:creationId xmlns:p14="http://schemas.microsoft.com/office/powerpoint/2010/main" val="33610987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4" name="Picture 4" descr="Logo, company name&#10;&#10;Description automatically generated">
            <a:extLst>
              <a:ext uri="{FF2B5EF4-FFF2-40B4-BE49-F238E27FC236}">
                <a16:creationId xmlns:a16="http://schemas.microsoft.com/office/drawing/2014/main" id="{D485E89B-BE0C-0100-B64A-BDB00AD75175}"/>
              </a:ext>
            </a:extLst>
          </p:cNvPr>
          <p:cNvPicPr>
            <a:picLocks noChangeAspect="1"/>
          </p:cNvPicPr>
          <p:nvPr/>
        </p:nvPicPr>
        <p:blipFill rotWithShape="1">
          <a:blip r:embed="rId2"/>
          <a:srcRect t="14420" b="1099"/>
          <a:stretch/>
        </p:blipFill>
        <p:spPr>
          <a:xfrm>
            <a:off x="20" y="10"/>
            <a:ext cx="8341465" cy="6857990"/>
          </a:xfrm>
          <a:prstGeom prst="rect">
            <a:avLst/>
          </a:prstGeom>
        </p:spPr>
      </p:pic>
      <p:sp>
        <p:nvSpPr>
          <p:cNvPr id="11" name="Rectangle 10">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17A6AA-4AC0-C834-1AA9-6136C49319A5}"/>
              </a:ext>
            </a:extLst>
          </p:cNvPr>
          <p:cNvSpPr>
            <a:spLocks noGrp="1"/>
          </p:cNvSpPr>
          <p:nvPr>
            <p:ph type="ctrTitle"/>
          </p:nvPr>
        </p:nvSpPr>
        <p:spPr>
          <a:xfrm>
            <a:off x="8660782" y="594734"/>
            <a:ext cx="2973654" cy="1189463"/>
          </a:xfrm>
        </p:spPr>
        <p:txBody>
          <a:bodyPr>
            <a:normAutofit fontScale="90000"/>
          </a:bodyPr>
          <a:lstStyle/>
          <a:p>
            <a:pPr algn="l"/>
            <a:r>
              <a:rPr lang="en-GB" sz="4400" b="1">
                <a:solidFill>
                  <a:schemeClr val="tx2"/>
                </a:solidFill>
              </a:rPr>
              <a:t>Hospice Care</a:t>
            </a:r>
          </a:p>
        </p:txBody>
      </p:sp>
      <p:sp>
        <p:nvSpPr>
          <p:cNvPr id="13" name="Freeform: Shape 12">
            <a:extLst>
              <a:ext uri="{FF2B5EF4-FFF2-40B4-BE49-F238E27FC236}">
                <a16:creationId xmlns:a16="http://schemas.microsoft.com/office/drawing/2014/main" id="{A90EB1ED-CF74-44C2-853E-6177E160A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15" name="Group 14">
            <a:extLst>
              <a:ext uri="{FF2B5EF4-FFF2-40B4-BE49-F238E27FC236}">
                <a16:creationId xmlns:a16="http://schemas.microsoft.com/office/drawing/2014/main" id="{57743230-5CA1-4096-8FEF-2A1530D8DD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5829359"/>
            <a:ext cx="4333874" cy="1028642"/>
            <a:chOff x="7153921" y="5829359"/>
            <a:chExt cx="5038078" cy="1028642"/>
          </a:xfrm>
        </p:grpSpPr>
        <p:sp>
          <p:nvSpPr>
            <p:cNvPr id="16" name="Freeform: Shape 15">
              <a:extLst>
                <a:ext uri="{FF2B5EF4-FFF2-40B4-BE49-F238E27FC236}">
                  <a16:creationId xmlns:a16="http://schemas.microsoft.com/office/drawing/2014/main" id="{CEAD3ABE-E984-4D7B-ADC3-7D4D38C970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5"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17" name="Freeform: Shape 16">
              <a:extLst>
                <a:ext uri="{FF2B5EF4-FFF2-40B4-BE49-F238E27FC236}">
                  <a16:creationId xmlns:a16="http://schemas.microsoft.com/office/drawing/2014/main" id="{B18AFE34-D405-4581-A4CC-02072A132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5" name="TextBox 4">
            <a:extLst>
              <a:ext uri="{FF2B5EF4-FFF2-40B4-BE49-F238E27FC236}">
                <a16:creationId xmlns:a16="http://schemas.microsoft.com/office/drawing/2014/main" id="{3634E561-8FDC-53FB-4B9D-DCBC01F09CDB}"/>
              </a:ext>
            </a:extLst>
          </p:cNvPr>
          <p:cNvSpPr txBox="1"/>
          <p:nvPr/>
        </p:nvSpPr>
        <p:spPr>
          <a:xfrm>
            <a:off x="8534402" y="2484864"/>
            <a:ext cx="341227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FFFF00"/>
                </a:solidFill>
                <a:cs typeface="Segoe UI"/>
              </a:rPr>
              <a:t>Enhancing the quality of life for older people who are at end-of-life is the goal of hospice care (NHS, 2022b).​</a:t>
            </a:r>
          </a:p>
          <a:p>
            <a:endParaRPr lang="en-GB" sz="2000" b="1">
              <a:solidFill>
                <a:schemeClr val="tx2"/>
              </a:solidFill>
              <a:cs typeface="Segoe UI"/>
            </a:endParaRPr>
          </a:p>
          <a:p>
            <a:r>
              <a:rPr lang="en-GB" sz="2000" b="1" dirty="0">
                <a:solidFill>
                  <a:schemeClr val="tx2"/>
                </a:solidFill>
                <a:cs typeface="Segoe UI"/>
              </a:rPr>
              <a:t>Hospices provide care for the elderly from the point at which their diagnosed as the end of life, however long that may be (NHS, 2022b).</a:t>
            </a:r>
          </a:p>
        </p:txBody>
      </p:sp>
      <p:sp>
        <p:nvSpPr>
          <p:cNvPr id="6" name="TextBox 5">
            <a:extLst>
              <a:ext uri="{FF2B5EF4-FFF2-40B4-BE49-F238E27FC236}">
                <a16:creationId xmlns:a16="http://schemas.microsoft.com/office/drawing/2014/main" id="{612A57A8-5966-78EA-1D5A-361D066391E1}"/>
              </a:ext>
            </a:extLst>
          </p:cNvPr>
          <p:cNvSpPr txBox="1"/>
          <p:nvPr/>
        </p:nvSpPr>
        <p:spPr>
          <a:xfrm>
            <a:off x="5582970" y="6382692"/>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FF0000"/>
                </a:solidFill>
              </a:rPr>
              <a:t>(Source: Cooney, 2017).</a:t>
            </a:r>
            <a:endParaRPr lang="en-GB">
              <a:solidFill>
                <a:srgbClr val="FF0000"/>
              </a:solidFill>
            </a:endParaRPr>
          </a:p>
        </p:txBody>
      </p:sp>
    </p:spTree>
    <p:extLst>
      <p:ext uri="{BB962C8B-B14F-4D97-AF65-F5344CB8AC3E}">
        <p14:creationId xmlns:p14="http://schemas.microsoft.com/office/powerpoint/2010/main" val="11207569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CDE7EC7-9B9D-54FC-EC87-93E08D4C8578}"/>
              </a:ext>
            </a:extLst>
          </p:cNvPr>
          <p:cNvPicPr>
            <a:picLocks noChangeAspect="1"/>
          </p:cNvPicPr>
          <p:nvPr/>
        </p:nvPicPr>
        <p:blipFill rotWithShape="1">
          <a:blip r:embed="rId2"/>
          <a:srcRect l="3001" r="7553" b="-1"/>
          <a:stretch/>
        </p:blipFill>
        <p:spPr>
          <a:xfrm>
            <a:off x="20" y="10"/>
            <a:ext cx="6873223" cy="6857990"/>
          </a:xfrm>
          <a:prstGeom prst="rect">
            <a:avLst/>
          </a:prstGeom>
        </p:spPr>
      </p:pic>
      <p:sp>
        <p:nvSpPr>
          <p:cNvPr id="11" name="Freeform: Shape 10">
            <a:extLst>
              <a:ext uri="{FF2B5EF4-FFF2-40B4-BE49-F238E27FC236}">
                <a16:creationId xmlns:a16="http://schemas.microsoft.com/office/drawing/2014/main" id="{15A93C08-5026-4474-A6D5-87A03C135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78823" cy="6028256"/>
          </a:xfrm>
          <a:custGeom>
            <a:avLst/>
            <a:gdLst>
              <a:gd name="connsiteX0" fmla="*/ 0 w 5578823"/>
              <a:gd name="connsiteY0" fmla="*/ 0 h 6028256"/>
              <a:gd name="connsiteX1" fmla="*/ 3897606 w 5578823"/>
              <a:gd name="connsiteY1" fmla="*/ 0 h 6028256"/>
              <a:gd name="connsiteX2" fmla="*/ 4274232 w 5578823"/>
              <a:gd name="connsiteY2" fmla="*/ 360545 h 6028256"/>
              <a:gd name="connsiteX3" fmla="*/ 4673934 w 5578823"/>
              <a:gd name="connsiteY3" fmla="*/ 738354 h 6028256"/>
              <a:gd name="connsiteX4" fmla="*/ 5421862 w 5578823"/>
              <a:gd name="connsiteY4" fmla="*/ 1773839 h 6028256"/>
              <a:gd name="connsiteX5" fmla="*/ 5469198 w 5578823"/>
              <a:gd name="connsiteY5" fmla="*/ 3329255 h 6028256"/>
              <a:gd name="connsiteX6" fmla="*/ 4741546 w 5578823"/>
              <a:gd name="connsiteY6" fmla="*/ 4877588 h 6028256"/>
              <a:gd name="connsiteX7" fmla="*/ 1325600 w 5578823"/>
              <a:gd name="connsiteY7" fmla="*/ 5980388 h 6028256"/>
              <a:gd name="connsiteX8" fmla="*/ 137593 w 5578823"/>
              <a:gd name="connsiteY8" fmla="*/ 5804042 h 6028256"/>
              <a:gd name="connsiteX9" fmla="*/ 0 w 5578823"/>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5ADC3A21-5343-7085-C648-9BE1D6B7868F}"/>
              </a:ext>
            </a:extLst>
          </p:cNvPr>
          <p:cNvSpPr>
            <a:spLocks noGrp="1"/>
          </p:cNvSpPr>
          <p:nvPr>
            <p:ph type="ctrTitle"/>
          </p:nvPr>
        </p:nvSpPr>
        <p:spPr>
          <a:xfrm>
            <a:off x="343828" y="421830"/>
            <a:ext cx="4545806" cy="2112685"/>
          </a:xfrm>
        </p:spPr>
        <p:txBody>
          <a:bodyPr>
            <a:normAutofit/>
          </a:bodyPr>
          <a:lstStyle/>
          <a:p>
            <a:pPr algn="l"/>
            <a:r>
              <a:rPr lang="en-GB" sz="4400" b="1" dirty="0"/>
              <a:t>PALLIATIVE CARE</a:t>
            </a:r>
            <a:br>
              <a:rPr lang="en-GB" sz="4400" b="1" dirty="0"/>
            </a:br>
            <a:endParaRPr lang="en-GB" sz="4400" b="1" dirty="0">
              <a:ea typeface="+mj-lt"/>
              <a:cs typeface="+mj-lt"/>
            </a:endParaRPr>
          </a:p>
        </p:txBody>
      </p:sp>
      <p:sp>
        <p:nvSpPr>
          <p:cNvPr id="3" name="Subtitle 2">
            <a:extLst>
              <a:ext uri="{FF2B5EF4-FFF2-40B4-BE49-F238E27FC236}">
                <a16:creationId xmlns:a16="http://schemas.microsoft.com/office/drawing/2014/main" id="{B838BA28-8558-61D9-E0A0-070390C6EE0C}"/>
              </a:ext>
            </a:extLst>
          </p:cNvPr>
          <p:cNvSpPr>
            <a:spLocks noGrp="1"/>
          </p:cNvSpPr>
          <p:nvPr>
            <p:ph type="subTitle" idx="1"/>
          </p:nvPr>
        </p:nvSpPr>
        <p:spPr>
          <a:xfrm>
            <a:off x="7638586" y="66323"/>
            <a:ext cx="4466294" cy="6696441"/>
          </a:xfrm>
        </p:spPr>
        <p:txBody>
          <a:bodyPr vert="horz" lIns="91440" tIns="45720" rIns="91440" bIns="45720" rtlCol="0" anchor="t">
            <a:noAutofit/>
          </a:bodyPr>
          <a:lstStyle/>
          <a:p>
            <a:pPr algn="l">
              <a:lnSpc>
                <a:spcPct val="115000"/>
              </a:lnSpc>
            </a:pPr>
            <a:r>
              <a:rPr lang="en-GB" b="1" dirty="0">
                <a:solidFill>
                  <a:srgbClr val="92D050"/>
                </a:solidFill>
                <a:latin typeface="Calibri"/>
                <a:ea typeface="+mn-lt"/>
                <a:cs typeface="+mn-lt"/>
              </a:rPr>
              <a:t>There six objectives for palliative care:</a:t>
            </a:r>
          </a:p>
          <a:p>
            <a:pPr marL="285750" indent="-285750" algn="l">
              <a:lnSpc>
                <a:spcPct val="115000"/>
              </a:lnSpc>
              <a:buFont typeface="Arial"/>
              <a:buChar char="•"/>
            </a:pPr>
            <a:r>
              <a:rPr lang="en-GB" dirty="0">
                <a:solidFill>
                  <a:schemeClr val="tx2"/>
                </a:solidFill>
                <a:latin typeface="Calibri"/>
                <a:ea typeface="+mn-lt"/>
                <a:cs typeface="+mn-lt"/>
              </a:rPr>
              <a:t>Old people have access to fair care.</a:t>
            </a:r>
          </a:p>
          <a:p>
            <a:pPr marL="285750" indent="-285750" algn="l">
              <a:lnSpc>
                <a:spcPct val="115000"/>
              </a:lnSpc>
              <a:buFont typeface="Arial"/>
              <a:buChar char="•"/>
            </a:pPr>
            <a:r>
              <a:rPr lang="en-GB" dirty="0">
                <a:solidFill>
                  <a:srgbClr val="FFC000"/>
                </a:solidFill>
                <a:latin typeface="Calibri"/>
                <a:ea typeface="+mn-lt"/>
                <a:cs typeface="+mn-lt"/>
              </a:rPr>
              <a:t>Ensuring overemphasised wellbeing and comfort.</a:t>
            </a:r>
          </a:p>
          <a:p>
            <a:pPr marL="285750" indent="-285750" algn="l">
              <a:lnSpc>
                <a:spcPct val="115000"/>
              </a:lnSpc>
              <a:buFont typeface="Arial"/>
              <a:buChar char="•"/>
            </a:pPr>
            <a:r>
              <a:rPr lang="en-GB" dirty="0">
                <a:solidFill>
                  <a:schemeClr val="tx2"/>
                </a:solidFill>
                <a:latin typeface="Calibri"/>
                <a:ea typeface="+mn-lt"/>
                <a:cs typeface="+mn-lt"/>
              </a:rPr>
              <a:t>Coordinated care.</a:t>
            </a:r>
          </a:p>
          <a:p>
            <a:pPr marL="285750" indent="-285750" algn="l">
              <a:lnSpc>
                <a:spcPct val="115000"/>
              </a:lnSpc>
              <a:buFont typeface="Arial"/>
              <a:buChar char="•"/>
            </a:pPr>
            <a:r>
              <a:rPr lang="en-GB" dirty="0">
                <a:solidFill>
                  <a:schemeClr val="tx2"/>
                </a:solidFill>
                <a:latin typeface="Calibri"/>
                <a:ea typeface="+mn-lt"/>
                <a:cs typeface="+mn-lt"/>
              </a:rPr>
              <a:t>Community support.</a:t>
            </a:r>
          </a:p>
          <a:p>
            <a:pPr marL="285750" indent="-285750" algn="l">
              <a:lnSpc>
                <a:spcPct val="115000"/>
              </a:lnSpc>
              <a:buFont typeface="Arial"/>
              <a:buChar char="•"/>
            </a:pPr>
            <a:r>
              <a:rPr lang="en-GB" dirty="0">
                <a:solidFill>
                  <a:srgbClr val="FFC000"/>
                </a:solidFill>
                <a:latin typeface="Calibri"/>
                <a:ea typeface="+mn-lt"/>
                <a:cs typeface="+mn-lt"/>
              </a:rPr>
              <a:t>A Person-centred care approach.</a:t>
            </a:r>
          </a:p>
          <a:p>
            <a:pPr marL="285750" indent="-285750" algn="l">
              <a:lnSpc>
                <a:spcPct val="115000"/>
              </a:lnSpc>
              <a:buFont typeface="Arial"/>
              <a:buChar char="•"/>
            </a:pPr>
            <a:r>
              <a:rPr lang="en-GB" dirty="0">
                <a:solidFill>
                  <a:schemeClr val="tx2"/>
                </a:solidFill>
                <a:latin typeface="Calibri"/>
                <a:ea typeface="+mn-lt"/>
                <a:cs typeface="+mn-lt"/>
              </a:rPr>
              <a:t>Trained staff with the ability to demonstrate care and skills.</a:t>
            </a:r>
          </a:p>
          <a:p>
            <a:pPr algn="l">
              <a:lnSpc>
                <a:spcPct val="115000"/>
              </a:lnSpc>
            </a:pPr>
            <a:endParaRPr lang="en-GB" sz="600"/>
          </a:p>
        </p:txBody>
      </p:sp>
      <p:sp>
        <p:nvSpPr>
          <p:cNvPr id="6" name="TextBox 5">
            <a:extLst>
              <a:ext uri="{FF2B5EF4-FFF2-40B4-BE49-F238E27FC236}">
                <a16:creationId xmlns:a16="http://schemas.microsoft.com/office/drawing/2014/main" id="{538343D6-7565-914E-5873-EA99FC29994D}"/>
              </a:ext>
            </a:extLst>
          </p:cNvPr>
          <p:cNvSpPr txBox="1"/>
          <p:nvPr/>
        </p:nvSpPr>
        <p:spPr>
          <a:xfrm>
            <a:off x="3949390" y="6458413"/>
            <a:ext cx="292905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(Source: Harwood House, 2020).</a:t>
            </a:r>
          </a:p>
        </p:txBody>
      </p:sp>
      <p:sp>
        <p:nvSpPr>
          <p:cNvPr id="5" name="TextBox 4">
            <a:extLst>
              <a:ext uri="{FF2B5EF4-FFF2-40B4-BE49-F238E27FC236}">
                <a16:creationId xmlns:a16="http://schemas.microsoft.com/office/drawing/2014/main" id="{FCE3357F-4980-993D-4E54-ACCA87D2212A}"/>
              </a:ext>
            </a:extLst>
          </p:cNvPr>
          <p:cNvSpPr txBox="1"/>
          <p:nvPr/>
        </p:nvSpPr>
        <p:spPr>
          <a:xfrm>
            <a:off x="315953" y="2267415"/>
            <a:ext cx="395124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ea typeface="+mn-lt"/>
                <a:cs typeface="+mn-lt"/>
              </a:rPr>
              <a:t>This is essential for patients with progressing, life-limiting illnesses, where the focal point of care is on quality of life with intricate demands that their existing care team is unable to achieve (Scobie and Hutchings, 2022).</a:t>
            </a:r>
            <a:endParaRPr lang="en-GB" sz="2000" dirty="0">
              <a:ea typeface="+mn-lt"/>
              <a:cs typeface="+mn-lt"/>
            </a:endParaRPr>
          </a:p>
        </p:txBody>
      </p:sp>
    </p:spTree>
    <p:extLst>
      <p:ext uri="{BB962C8B-B14F-4D97-AF65-F5344CB8AC3E}">
        <p14:creationId xmlns:p14="http://schemas.microsoft.com/office/powerpoint/2010/main" val="533732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DAE38-D810-DC8A-23C3-CA45A70570D0}"/>
              </a:ext>
            </a:extLst>
          </p:cNvPr>
          <p:cNvSpPr>
            <a:spLocks noGrp="1"/>
          </p:cNvSpPr>
          <p:nvPr>
            <p:ph type="ctrTitle"/>
          </p:nvPr>
        </p:nvSpPr>
        <p:spPr>
          <a:xfrm>
            <a:off x="762000" y="1115122"/>
            <a:ext cx="10668000" cy="929269"/>
          </a:xfrm>
        </p:spPr>
        <p:txBody>
          <a:bodyPr>
            <a:normAutofit/>
          </a:bodyPr>
          <a:lstStyle/>
          <a:p>
            <a:r>
              <a:rPr lang="en-GB" sz="5400" b="1"/>
              <a:t>Palliative Care</a:t>
            </a:r>
          </a:p>
        </p:txBody>
      </p:sp>
      <p:sp>
        <p:nvSpPr>
          <p:cNvPr id="3" name="Subtitle 2">
            <a:extLst>
              <a:ext uri="{FF2B5EF4-FFF2-40B4-BE49-F238E27FC236}">
                <a16:creationId xmlns:a16="http://schemas.microsoft.com/office/drawing/2014/main" id="{84654864-BDE3-FF01-1C60-192923606CAC}"/>
              </a:ext>
            </a:extLst>
          </p:cNvPr>
          <p:cNvSpPr>
            <a:spLocks noGrp="1"/>
          </p:cNvSpPr>
          <p:nvPr>
            <p:ph type="subTitle" idx="1"/>
          </p:nvPr>
        </p:nvSpPr>
        <p:spPr>
          <a:xfrm>
            <a:off x="762000" y="2824975"/>
            <a:ext cx="10668000" cy="3271024"/>
          </a:xfrm>
        </p:spPr>
        <p:txBody>
          <a:bodyPr vert="horz" lIns="91440" tIns="45720" rIns="91440" bIns="45720" rtlCol="0" anchor="t">
            <a:normAutofit/>
          </a:bodyPr>
          <a:lstStyle/>
          <a:p>
            <a:r>
              <a:rPr lang="en-GB" sz="3200" b="1">
                <a:solidFill>
                  <a:srgbClr val="00B0F0"/>
                </a:solidFill>
                <a:ea typeface="+mn-lt"/>
                <a:cs typeface="+mn-lt"/>
              </a:rPr>
              <a:t>Palliative care</a:t>
            </a:r>
            <a:r>
              <a:rPr lang="en-GB" sz="3200">
                <a:solidFill>
                  <a:schemeClr val="tx2"/>
                </a:solidFill>
                <a:ea typeface="+mn-lt"/>
                <a:cs typeface="+mn-lt"/>
              </a:rPr>
              <a:t> is much broader and can last longer even though it can involve end-of-life care. Palliative care is not always associated with impending death; some people receive it for years (Marie Curie, 2022).</a:t>
            </a:r>
            <a:endParaRPr lang="en-US" sz="3200">
              <a:solidFill>
                <a:schemeClr val="tx2"/>
              </a:solidFill>
            </a:endParaRPr>
          </a:p>
        </p:txBody>
      </p:sp>
    </p:spTree>
    <p:extLst>
      <p:ext uri="{BB962C8B-B14F-4D97-AF65-F5344CB8AC3E}">
        <p14:creationId xmlns:p14="http://schemas.microsoft.com/office/powerpoint/2010/main" val="2968979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1999" name="Freeform: Shape 199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2001" name="Freeform: Shape 200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2003" name="Freeform: Shape 200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2005" name="Rectangle 2004">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7" name="Freeform: Shape 2006">
            <a:extLst>
              <a:ext uri="{FF2B5EF4-FFF2-40B4-BE49-F238E27FC236}">
                <a16:creationId xmlns:a16="http://schemas.microsoft.com/office/drawing/2014/main" id="{3B415D11-6899-4C75-BEAD-79C4656DC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762007"/>
            <a:ext cx="5948806" cy="6095979"/>
          </a:xfrm>
          <a:custGeom>
            <a:avLst/>
            <a:gdLst>
              <a:gd name="connsiteX0" fmla="*/ 1573832 w 5948806"/>
              <a:gd name="connsiteY0" fmla="*/ 765 h 6095979"/>
              <a:gd name="connsiteX1" fmla="*/ 2734663 w 5948806"/>
              <a:gd name="connsiteY1" fmla="*/ 238687 h 6095979"/>
              <a:gd name="connsiteX2" fmla="*/ 5668316 w 5948806"/>
              <a:gd name="connsiteY2" fmla="*/ 3639516 h 6095979"/>
              <a:gd name="connsiteX3" fmla="*/ 5937022 w 5948806"/>
              <a:gd name="connsiteY3" fmla="*/ 5865869 h 6095979"/>
              <a:gd name="connsiteX4" fmla="*/ 5948806 w 5948806"/>
              <a:gd name="connsiteY4" fmla="*/ 6095979 h 6095979"/>
              <a:gd name="connsiteX5" fmla="*/ 0 w 5948806"/>
              <a:gd name="connsiteY5" fmla="*/ 6095979 h 6095979"/>
              <a:gd name="connsiteX6" fmla="*/ 0 w 5948806"/>
              <a:gd name="connsiteY6" fmla="*/ 1621672 h 6095979"/>
              <a:gd name="connsiteX7" fmla="*/ 36310 w 5948806"/>
              <a:gd name="connsiteY7" fmla="*/ 1518814 h 6095979"/>
              <a:gd name="connsiteX8" fmla="*/ 287891 w 5948806"/>
              <a:gd name="connsiteY8" fmla="*/ 956872 h 6095979"/>
              <a:gd name="connsiteX9" fmla="*/ 1573832 w 5948806"/>
              <a:gd name="connsiteY9" fmla="*/ 765 h 60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48806" h="6095979">
                <a:moveTo>
                  <a:pt x="1573832" y="765"/>
                </a:moveTo>
                <a:cubicBezTo>
                  <a:pt x="1940190" y="-10734"/>
                  <a:pt x="2329345" y="109280"/>
                  <a:pt x="2734663" y="238687"/>
                </a:cubicBezTo>
                <a:cubicBezTo>
                  <a:pt x="4118244" y="680647"/>
                  <a:pt x="5296697" y="1302752"/>
                  <a:pt x="5668316" y="3639516"/>
                </a:cubicBezTo>
                <a:cubicBezTo>
                  <a:pt x="5788299" y="4393559"/>
                  <a:pt x="5890546" y="5142244"/>
                  <a:pt x="5937022" y="5865869"/>
                </a:cubicBezTo>
                <a:lnTo>
                  <a:pt x="5948806"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09" name="Freeform: Shape 2008">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1994" name="Picture 1994">
            <a:extLst>
              <a:ext uri="{FF2B5EF4-FFF2-40B4-BE49-F238E27FC236}">
                <a16:creationId xmlns:a16="http://schemas.microsoft.com/office/drawing/2014/main" id="{04C76DD8-AFC1-7F62-66B1-51E59BA996C9}"/>
              </a:ext>
            </a:extLst>
          </p:cNvPr>
          <p:cNvPicPr>
            <a:picLocks noChangeAspect="1"/>
          </p:cNvPicPr>
          <p:nvPr/>
        </p:nvPicPr>
        <p:blipFill>
          <a:blip r:embed="rId2"/>
          <a:stretch>
            <a:fillRect/>
          </a:stretch>
        </p:blipFill>
        <p:spPr>
          <a:xfrm>
            <a:off x="761999" y="2923303"/>
            <a:ext cx="3810001" cy="2535382"/>
          </a:xfrm>
          <a:prstGeom prst="rect">
            <a:avLst/>
          </a:prstGeom>
        </p:spPr>
      </p:pic>
      <p:sp>
        <p:nvSpPr>
          <p:cNvPr id="2" name="Title 1">
            <a:extLst>
              <a:ext uri="{FF2B5EF4-FFF2-40B4-BE49-F238E27FC236}">
                <a16:creationId xmlns:a16="http://schemas.microsoft.com/office/drawing/2014/main" id="{54D085C2-FFBD-BE76-5189-63BB126966A4}"/>
              </a:ext>
            </a:extLst>
          </p:cNvPr>
          <p:cNvSpPr>
            <a:spLocks noGrp="1"/>
          </p:cNvSpPr>
          <p:nvPr>
            <p:ph type="ctrTitle"/>
          </p:nvPr>
        </p:nvSpPr>
        <p:spPr>
          <a:xfrm>
            <a:off x="4925122" y="464625"/>
            <a:ext cx="6300439" cy="585448"/>
          </a:xfrm>
        </p:spPr>
        <p:txBody>
          <a:bodyPr vert="horz" lIns="91440" tIns="45720" rIns="91440" bIns="45720" rtlCol="0" anchor="t">
            <a:noAutofit/>
          </a:bodyPr>
          <a:lstStyle/>
          <a:p>
            <a:pPr algn="l"/>
            <a:r>
              <a:rPr lang="en-US" sz="4000" b="1"/>
              <a:t>End of Life Plans</a:t>
            </a:r>
          </a:p>
        </p:txBody>
      </p:sp>
      <p:graphicFrame>
        <p:nvGraphicFramePr>
          <p:cNvPr id="4" name="Diagram 4">
            <a:extLst>
              <a:ext uri="{FF2B5EF4-FFF2-40B4-BE49-F238E27FC236}">
                <a16:creationId xmlns:a16="http://schemas.microsoft.com/office/drawing/2014/main" id="{6176AA1B-E747-69C1-B745-854014D139E8}"/>
              </a:ext>
            </a:extLst>
          </p:cNvPr>
          <p:cNvGraphicFramePr/>
          <p:nvPr>
            <p:extLst>
              <p:ext uri="{D42A27DB-BD31-4B8C-83A1-F6EECF244321}">
                <p14:modId xmlns:p14="http://schemas.microsoft.com/office/powerpoint/2010/main" val="4135531344"/>
              </p:ext>
            </p:extLst>
          </p:nvPr>
        </p:nvGraphicFramePr>
        <p:xfrm>
          <a:off x="4544123" y="1709853"/>
          <a:ext cx="7480609" cy="45348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 name="TextBox 25">
            <a:extLst>
              <a:ext uri="{FF2B5EF4-FFF2-40B4-BE49-F238E27FC236}">
                <a16:creationId xmlns:a16="http://schemas.microsoft.com/office/drawing/2014/main" id="{C02954E9-C8DD-E408-31A7-5C295772C011}"/>
              </a:ext>
            </a:extLst>
          </p:cNvPr>
          <p:cNvSpPr txBox="1"/>
          <p:nvPr/>
        </p:nvSpPr>
        <p:spPr>
          <a:xfrm>
            <a:off x="752707" y="6058829"/>
            <a:ext cx="321712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(Source: Miller-Hoover, 2018).</a:t>
            </a:r>
          </a:p>
        </p:txBody>
      </p:sp>
    </p:spTree>
    <p:extLst>
      <p:ext uri="{BB962C8B-B14F-4D97-AF65-F5344CB8AC3E}">
        <p14:creationId xmlns:p14="http://schemas.microsoft.com/office/powerpoint/2010/main" val="3262448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132E7E41-73D1-8786-ECF3-B8E74FB72C37}"/>
              </a:ext>
            </a:extLst>
          </p:cNvPr>
          <p:cNvSpPr>
            <a:spLocks noGrp="1"/>
          </p:cNvSpPr>
          <p:nvPr>
            <p:ph type="ctrTitle"/>
          </p:nvPr>
        </p:nvSpPr>
        <p:spPr>
          <a:xfrm>
            <a:off x="3048000" y="302520"/>
            <a:ext cx="8382000" cy="808557"/>
          </a:xfrm>
        </p:spPr>
        <p:txBody>
          <a:bodyPr>
            <a:normAutofit/>
          </a:bodyPr>
          <a:lstStyle/>
          <a:p>
            <a:pPr algn="l"/>
            <a:r>
              <a:rPr lang="en-GB" sz="4400" b="1"/>
              <a:t>What is Euthanasia?</a:t>
            </a:r>
          </a:p>
        </p:txBody>
      </p:sp>
      <p:sp>
        <p:nvSpPr>
          <p:cNvPr id="3" name="Subtitle 2">
            <a:extLst>
              <a:ext uri="{FF2B5EF4-FFF2-40B4-BE49-F238E27FC236}">
                <a16:creationId xmlns:a16="http://schemas.microsoft.com/office/drawing/2014/main" id="{F80AA526-0320-B907-7CBC-3149E9B4D0A7}"/>
              </a:ext>
            </a:extLst>
          </p:cNvPr>
          <p:cNvSpPr>
            <a:spLocks noGrp="1"/>
          </p:cNvSpPr>
          <p:nvPr>
            <p:ph type="subTitle" idx="1"/>
          </p:nvPr>
        </p:nvSpPr>
        <p:spPr>
          <a:xfrm>
            <a:off x="762000" y="912708"/>
            <a:ext cx="10824595" cy="3608965"/>
          </a:xfrm>
        </p:spPr>
        <p:txBody>
          <a:bodyPr vert="horz" lIns="91440" tIns="45720" rIns="91440" bIns="45720" rtlCol="0" anchor="t">
            <a:noAutofit/>
          </a:bodyPr>
          <a:lstStyle/>
          <a:p>
            <a:pPr algn="l">
              <a:lnSpc>
                <a:spcPct val="115000"/>
              </a:lnSpc>
            </a:pPr>
            <a:endParaRPr lang="en-GB" b="1" dirty="0">
              <a:solidFill>
                <a:srgbClr val="FFFFFF">
                  <a:alpha val="70000"/>
                </a:srgbClr>
              </a:solidFill>
              <a:ea typeface="+mn-lt"/>
              <a:cs typeface="+mn-lt"/>
            </a:endParaRPr>
          </a:p>
          <a:p>
            <a:pPr algn="l">
              <a:lnSpc>
                <a:spcPct val="115000"/>
              </a:lnSpc>
            </a:pPr>
            <a:r>
              <a:rPr lang="en-GB" b="1" dirty="0">
                <a:solidFill>
                  <a:srgbClr val="FFC000"/>
                </a:solidFill>
              </a:rPr>
              <a:t>"Euthanasia is the act of deliberately ending a person's life to </a:t>
            </a:r>
            <a:r>
              <a:rPr lang="en-GB" b="1" dirty="0">
                <a:solidFill>
                  <a:srgbClr val="FFC000"/>
                </a:solidFill>
                <a:ea typeface="+mn-lt"/>
                <a:cs typeface="+mn-lt"/>
              </a:rPr>
              <a:t>relieve</a:t>
            </a:r>
            <a:r>
              <a:rPr lang="en-GB" b="1" dirty="0">
                <a:solidFill>
                  <a:srgbClr val="FFC000"/>
                </a:solidFill>
              </a:rPr>
              <a:t> suffering" (NHS, 2023).</a:t>
            </a:r>
          </a:p>
          <a:p>
            <a:pPr algn="l">
              <a:lnSpc>
                <a:spcPct val="115000"/>
              </a:lnSpc>
            </a:pPr>
            <a:r>
              <a:rPr lang="en-GB" b="1" dirty="0">
                <a:solidFill>
                  <a:schemeClr val="tx2"/>
                </a:solidFill>
                <a:ea typeface="+mn-lt"/>
                <a:cs typeface="+mn-lt"/>
              </a:rPr>
              <a:t>The issue of end-of-life wishes has gained attention, and many nations and states are attempting to include euthanasia or physician-assisted suicide (PAS) in their legal frameworks due to new medications and cutting-edge technologies in modern medicine extending life (Fredrik, 2021).</a:t>
            </a:r>
          </a:p>
          <a:p>
            <a:pPr algn="l">
              <a:lnSpc>
                <a:spcPct val="114999"/>
              </a:lnSpc>
            </a:pPr>
            <a:endParaRPr lang="en-GB" sz="1800">
              <a:solidFill>
                <a:schemeClr val="tx2"/>
              </a:solidFill>
              <a:ea typeface="+mn-lt"/>
              <a:cs typeface="+mn-lt"/>
            </a:endParaRPr>
          </a:p>
        </p:txBody>
      </p:sp>
      <p:sp>
        <p:nvSpPr>
          <p:cNvPr id="10" name="Freeform: Shape 9">
            <a:extLst>
              <a:ext uri="{FF2B5EF4-FFF2-40B4-BE49-F238E27FC236}">
                <a16:creationId xmlns:a16="http://schemas.microsoft.com/office/drawing/2014/main" id="{00572931-961B-4A48-8B38-E9A9DB6E8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0F29AAD2-96E3-4A6F-9A5E-B6B9E7E11E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3906" y="5720962"/>
            <a:ext cx="4228094" cy="1137038"/>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14" name="Freeform: Shape 13">
            <a:extLst>
              <a:ext uri="{FF2B5EF4-FFF2-40B4-BE49-F238E27FC236}">
                <a16:creationId xmlns:a16="http://schemas.microsoft.com/office/drawing/2014/main" id="{4EC84841-2631-44D2-A01B-6AF0CF7F7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3921" y="5620196"/>
            <a:ext cx="5038078" cy="1237805"/>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indent="0" algn="ctr" fontAlgn="auto">
              <a:lnSpc>
                <a:spcPct val="100000"/>
              </a:lnSpc>
              <a:spcBef>
                <a:spcPts val="0"/>
              </a:spcBef>
              <a:spcAft>
                <a:spcPts val="0"/>
              </a:spcAft>
              <a:buClrTx/>
              <a:buSzTx/>
              <a:buFontTx/>
              <a:buNone/>
              <a:tabLst/>
            </a:pPr>
            <a:endParaRPr kumimoji="0" lang="en-US" b="0" i="0" u="none" strike="noStrike" cap="none" spc="0" normalizeH="0" baseline="0">
              <a:ln>
                <a:noFill/>
              </a:ln>
              <a:solidFill>
                <a:prstClr val="white"/>
              </a:solidFill>
              <a:effectLst/>
              <a:uLnTx/>
              <a:uFillTx/>
              <a:latin typeface="Avenir Next LT Pro Light"/>
            </a:endParaRPr>
          </a:p>
        </p:txBody>
      </p:sp>
      <p:sp>
        <p:nvSpPr>
          <p:cNvPr id="4" name="Cloud 3">
            <a:extLst>
              <a:ext uri="{FF2B5EF4-FFF2-40B4-BE49-F238E27FC236}">
                <a16:creationId xmlns:a16="http://schemas.microsoft.com/office/drawing/2014/main" id="{3D0AFADB-73B1-CBC2-C7C4-6B1D0674EE62}"/>
              </a:ext>
            </a:extLst>
          </p:cNvPr>
          <p:cNvSpPr/>
          <p:nvPr/>
        </p:nvSpPr>
        <p:spPr>
          <a:xfrm>
            <a:off x="950613" y="4511644"/>
            <a:ext cx="6390236" cy="227090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dirty="0">
                <a:solidFill>
                  <a:schemeClr val="tx2"/>
                </a:solidFill>
                <a:ea typeface="+mn-lt"/>
                <a:cs typeface="+mn-lt"/>
              </a:rPr>
              <a:t>“Both euthanasia and assisted suicide are illegal under English Law” (NHS, 2020).</a:t>
            </a:r>
            <a:endParaRPr lang="en-US" sz="2000" b="1" dirty="0">
              <a:solidFill>
                <a:schemeClr val="tx2"/>
              </a:solidFill>
            </a:endParaRPr>
          </a:p>
        </p:txBody>
      </p:sp>
    </p:spTree>
    <p:extLst>
      <p:ext uri="{BB962C8B-B14F-4D97-AF65-F5344CB8AC3E}">
        <p14:creationId xmlns:p14="http://schemas.microsoft.com/office/powerpoint/2010/main" val="17943773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useBgFill="1">
        <p:nvSpPr>
          <p:cNvPr id="20" name="Rectangle 22">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2C538AE3-A9BB-AD3D-8529-0687E2475426}"/>
              </a:ext>
            </a:extLst>
          </p:cNvPr>
          <p:cNvSpPr>
            <a:spLocks noGrp="1"/>
          </p:cNvSpPr>
          <p:nvPr>
            <p:ph type="ctrTitle"/>
          </p:nvPr>
        </p:nvSpPr>
        <p:spPr>
          <a:xfrm>
            <a:off x="5631366" y="298424"/>
            <a:ext cx="4590585" cy="1049016"/>
          </a:xfrm>
        </p:spPr>
        <p:txBody>
          <a:bodyPr>
            <a:normAutofit fontScale="90000"/>
          </a:bodyPr>
          <a:lstStyle/>
          <a:p>
            <a:pPr algn="l"/>
            <a:r>
              <a:rPr lang="en-GB" sz="4400" b="1">
                <a:ea typeface="+mj-lt"/>
                <a:cs typeface="+mj-lt"/>
              </a:rPr>
              <a:t>Euthanasia: Assisted Suicide </a:t>
            </a:r>
            <a:endParaRPr lang="en-US" sz="4400" b="1"/>
          </a:p>
        </p:txBody>
      </p:sp>
      <p:pic>
        <p:nvPicPr>
          <p:cNvPr id="5" name="Picture 5" descr="A picture containing text&#10;&#10;Description automatically generated">
            <a:extLst>
              <a:ext uri="{FF2B5EF4-FFF2-40B4-BE49-F238E27FC236}">
                <a16:creationId xmlns:a16="http://schemas.microsoft.com/office/drawing/2014/main" id="{616ADEE0-F703-3ACC-DAE4-510B6C449003}"/>
              </a:ext>
            </a:extLst>
          </p:cNvPr>
          <p:cNvPicPr>
            <a:picLocks noChangeAspect="1"/>
          </p:cNvPicPr>
          <p:nvPr/>
        </p:nvPicPr>
        <p:blipFill rotWithShape="1">
          <a:blip r:embed="rId2"/>
          <a:srcRect l="14089" r="24138"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25" name="Freeform: Shape 24">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graphicFrame>
        <p:nvGraphicFramePr>
          <p:cNvPr id="7" name="Diagram 6">
            <a:extLst>
              <a:ext uri="{FF2B5EF4-FFF2-40B4-BE49-F238E27FC236}">
                <a16:creationId xmlns:a16="http://schemas.microsoft.com/office/drawing/2014/main" id="{F8A8778F-4686-6318-9BF6-2C09A8FBF3FE}"/>
              </a:ext>
            </a:extLst>
          </p:cNvPr>
          <p:cNvGraphicFramePr/>
          <p:nvPr>
            <p:extLst>
              <p:ext uri="{D42A27DB-BD31-4B8C-83A1-F6EECF244321}">
                <p14:modId xmlns:p14="http://schemas.microsoft.com/office/powerpoint/2010/main" val="2646824254"/>
              </p:ext>
            </p:extLst>
          </p:nvPr>
        </p:nvGraphicFramePr>
        <p:xfrm>
          <a:off x="2645011" y="1351599"/>
          <a:ext cx="9344844" cy="5508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 name="TextBox 23">
            <a:extLst>
              <a:ext uri="{FF2B5EF4-FFF2-40B4-BE49-F238E27FC236}">
                <a16:creationId xmlns:a16="http://schemas.microsoft.com/office/drawing/2014/main" id="{19BDEF18-1F9E-7C03-40C6-C5B1D5248A29}"/>
              </a:ext>
            </a:extLst>
          </p:cNvPr>
          <p:cNvSpPr txBox="1"/>
          <p:nvPr/>
        </p:nvSpPr>
        <p:spPr>
          <a:xfrm>
            <a:off x="105623" y="6261979"/>
            <a:ext cx="251686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(Source: Morris, 2017).</a:t>
            </a:r>
            <a:endParaRPr lang="en-GB"/>
          </a:p>
        </p:txBody>
      </p:sp>
    </p:spTree>
    <p:extLst>
      <p:ext uri="{BB962C8B-B14F-4D97-AF65-F5344CB8AC3E}">
        <p14:creationId xmlns:p14="http://schemas.microsoft.com/office/powerpoint/2010/main" val="31449815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14" name="Picture 14" descr="A picture containing text&#10;&#10;Description automatically generated">
            <a:extLst>
              <a:ext uri="{FF2B5EF4-FFF2-40B4-BE49-F238E27FC236}">
                <a16:creationId xmlns:a16="http://schemas.microsoft.com/office/drawing/2014/main" id="{5041B4ED-BA1E-5134-6A75-A85395E43A2A}"/>
              </a:ext>
            </a:extLst>
          </p:cNvPr>
          <p:cNvPicPr>
            <a:picLocks noChangeAspect="1"/>
          </p:cNvPicPr>
          <p:nvPr/>
        </p:nvPicPr>
        <p:blipFill rotWithShape="1">
          <a:blip r:embed="rId2"/>
          <a:srcRect b="125"/>
          <a:stretch/>
        </p:blipFill>
        <p:spPr>
          <a:xfrm>
            <a:off x="1130874" y="982641"/>
            <a:ext cx="9831701" cy="5003319"/>
          </a:xfrm>
          <a:prstGeom prst="rect">
            <a:avLst/>
          </a:prstGeom>
        </p:spPr>
      </p:pic>
      <p:sp>
        <p:nvSpPr>
          <p:cNvPr id="21" name="Rectangle 20">
            <a:extLst>
              <a:ext uri="{FF2B5EF4-FFF2-40B4-BE49-F238E27FC236}">
                <a16:creationId xmlns:a16="http://schemas.microsoft.com/office/drawing/2014/main" id="{0ED8FC7E-742C-4B53-B6FF-F19F8EDA2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1928"/>
            <a:ext cx="12191999" cy="5058137"/>
          </a:xfrm>
          <a:prstGeom prst="rect">
            <a:avLst/>
          </a:prstGeom>
          <a:gradFill flip="none" rotWithShape="1">
            <a:gsLst>
              <a:gs pos="50000">
                <a:schemeClr val="bg1">
                  <a:alpha val="30000"/>
                </a:schemeClr>
              </a:gs>
              <a:gs pos="80000">
                <a:schemeClr val="bg1">
                  <a:alpha val="15000"/>
                </a:schemeClr>
              </a:gs>
              <a:gs pos="0">
                <a:schemeClr val="bg1">
                  <a:alpha val="0"/>
                </a:schemeClr>
              </a:gs>
              <a:gs pos="20000">
                <a:schemeClr val="bg1">
                  <a:alpha val="15000"/>
                </a:schemeClr>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Diagram 383">
            <a:extLst>
              <a:ext uri="{FF2B5EF4-FFF2-40B4-BE49-F238E27FC236}">
                <a16:creationId xmlns:a16="http://schemas.microsoft.com/office/drawing/2014/main" id="{EC2F1A2B-30ED-AB96-33FA-2FF6B59DBD74}"/>
              </a:ext>
            </a:extLst>
          </p:cNvPr>
          <p:cNvGraphicFramePr/>
          <p:nvPr>
            <p:extLst>
              <p:ext uri="{D42A27DB-BD31-4B8C-83A1-F6EECF244321}">
                <p14:modId xmlns:p14="http://schemas.microsoft.com/office/powerpoint/2010/main" val="2881653350"/>
              </p:ext>
            </p:extLst>
          </p:nvPr>
        </p:nvGraphicFramePr>
        <p:xfrm>
          <a:off x="89982" y="1707297"/>
          <a:ext cx="11980750" cy="5553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7" name="TextBox 176">
            <a:extLst>
              <a:ext uri="{FF2B5EF4-FFF2-40B4-BE49-F238E27FC236}">
                <a16:creationId xmlns:a16="http://schemas.microsoft.com/office/drawing/2014/main" id="{831155AD-5F8E-6F53-51D6-7EECC22454B0}"/>
              </a:ext>
            </a:extLst>
          </p:cNvPr>
          <p:cNvSpPr txBox="1"/>
          <p:nvPr/>
        </p:nvSpPr>
        <p:spPr>
          <a:xfrm>
            <a:off x="8117940" y="6277069"/>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(Source: </a:t>
            </a:r>
            <a:r>
              <a:rPr lang="en-GB" sz="1400" err="1"/>
              <a:t>Clearias</a:t>
            </a:r>
            <a:r>
              <a:rPr lang="en-GB" sz="1400"/>
              <a:t> Team, 2016).</a:t>
            </a:r>
          </a:p>
        </p:txBody>
      </p:sp>
      <p:sp>
        <p:nvSpPr>
          <p:cNvPr id="11" name="TextBox 10">
            <a:extLst>
              <a:ext uri="{FF2B5EF4-FFF2-40B4-BE49-F238E27FC236}">
                <a16:creationId xmlns:a16="http://schemas.microsoft.com/office/drawing/2014/main" id="{B35BFFE1-7D5C-E47D-1B07-99D88818FCB4}"/>
              </a:ext>
            </a:extLst>
          </p:cNvPr>
          <p:cNvSpPr txBox="1"/>
          <p:nvPr/>
        </p:nvSpPr>
        <p:spPr>
          <a:xfrm>
            <a:off x="3215268" y="315951"/>
            <a:ext cx="628371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tx2"/>
                </a:solidFill>
                <a:latin typeface="Sitka Subheading"/>
              </a:rPr>
              <a:t>Euthanasia: Assisted Suicide</a:t>
            </a:r>
          </a:p>
        </p:txBody>
      </p:sp>
    </p:spTree>
    <p:extLst>
      <p:ext uri="{BB962C8B-B14F-4D97-AF65-F5344CB8AC3E}">
        <p14:creationId xmlns:p14="http://schemas.microsoft.com/office/powerpoint/2010/main" val="20381542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11" name="Freeform: Shape 10">
            <a:extLst>
              <a:ext uri="{FF2B5EF4-FFF2-40B4-BE49-F238E27FC236}">
                <a16:creationId xmlns:a16="http://schemas.microsoft.com/office/drawing/2014/main" id="{8C3ED992-EB89-4C2F-8A9A-947E91BC61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custGeom>
            <a:avLst/>
            <a:gdLst>
              <a:gd name="connsiteX0" fmla="*/ 0 w 6096000"/>
              <a:gd name="connsiteY0" fmla="*/ 0 h 6858000"/>
              <a:gd name="connsiteX1" fmla="*/ 2758239 w 6096000"/>
              <a:gd name="connsiteY1" fmla="*/ 0 h 6858000"/>
              <a:gd name="connsiteX2" fmla="*/ 2916747 w 6096000"/>
              <a:gd name="connsiteY2" fmla="*/ 218181 h 6858000"/>
              <a:gd name="connsiteX3" fmla="*/ 4839749 w 6096000"/>
              <a:gd name="connsiteY3" fmla="*/ 2631787 h 6858000"/>
              <a:gd name="connsiteX4" fmla="*/ 6095001 w 6096000"/>
              <a:gd name="connsiteY4" fmla="*/ 5672947 h 6858000"/>
              <a:gd name="connsiteX5" fmla="*/ 5792922 w 6096000"/>
              <a:gd name="connsiteY5" fmla="*/ 6612444 h 6858000"/>
              <a:gd name="connsiteX6" fmla="*/ 5671607 w 6096000"/>
              <a:gd name="connsiteY6" fmla="*/ 6771753 h 6858000"/>
              <a:gd name="connsiteX7" fmla="*/ 5591643 w 6096000"/>
              <a:gd name="connsiteY7" fmla="*/ 6858000 h 6858000"/>
              <a:gd name="connsiteX8" fmla="*/ 0 w 6096000"/>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0" h="6858000">
                <a:moveTo>
                  <a:pt x="0" y="0"/>
                </a:moveTo>
                <a:lnTo>
                  <a:pt x="2758239" y="0"/>
                </a:lnTo>
                <a:lnTo>
                  <a:pt x="2916747" y="218181"/>
                </a:lnTo>
                <a:cubicBezTo>
                  <a:pt x="3525935" y="1023180"/>
                  <a:pt x="4281133" y="1818277"/>
                  <a:pt x="4839749" y="2631787"/>
                </a:cubicBezTo>
                <a:cubicBezTo>
                  <a:pt x="5571203" y="3696928"/>
                  <a:pt x="6122704" y="4799581"/>
                  <a:pt x="6095001" y="5672947"/>
                </a:cubicBezTo>
                <a:cubicBezTo>
                  <a:pt x="6083564" y="6040467"/>
                  <a:pt x="5972980" y="6348559"/>
                  <a:pt x="5792922" y="6612444"/>
                </a:cubicBezTo>
                <a:cubicBezTo>
                  <a:pt x="5755410" y="6667420"/>
                  <a:pt x="5714882" y="6720477"/>
                  <a:pt x="5671607" y="6771753"/>
                </a:cubicBezTo>
                <a:lnTo>
                  <a:pt x="5591643" y="6858000"/>
                </a:lnTo>
                <a:lnTo>
                  <a:pt x="0" y="685800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5F5D1E8-E605-4EFC-8912-6E191F84F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789134">
            <a:off x="2400596" y="454890"/>
            <a:ext cx="3969651" cy="5948221"/>
          </a:xfrm>
          <a:custGeom>
            <a:avLst/>
            <a:gdLst>
              <a:gd name="connsiteX0" fmla="*/ 4594048 w 9861488"/>
              <a:gd name="connsiteY0" fmla="*/ 11458472 h 11458472"/>
              <a:gd name="connsiteX1" fmla="*/ 0 w 9861488"/>
              <a:gd name="connsiteY1" fmla="*/ 5948221 h 11458472"/>
              <a:gd name="connsiteX2" fmla="*/ 1863 w 9861488"/>
              <a:gd name="connsiteY2" fmla="*/ 5698862 h 11458472"/>
              <a:gd name="connsiteX3" fmla="*/ 320025 w 9861488"/>
              <a:gd name="connsiteY3" fmla="*/ 3799836 h 11458472"/>
              <a:gd name="connsiteX4" fmla="*/ 3430486 w 9861488"/>
              <a:gd name="connsiteY4" fmla="*/ 295907 h 11458472"/>
              <a:gd name="connsiteX5" fmla="*/ 3863859 w 9861488"/>
              <a:gd name="connsiteY5" fmla="*/ 55612 h 11458472"/>
              <a:gd name="connsiteX6" fmla="*/ 3969651 w 9861488"/>
              <a:gd name="connsiteY6" fmla="*/ 0 h 11458472"/>
              <a:gd name="connsiteX7" fmla="*/ 9861488 w 9861488"/>
              <a:gd name="connsiteY7" fmla="*/ 7066862 h 11458472"/>
              <a:gd name="connsiteX8" fmla="*/ 4594048 w 9861488"/>
              <a:gd name="connsiteY8" fmla="*/ 11458472 h 11458472"/>
              <a:gd name="connsiteX0" fmla="*/ 0 w 9861488"/>
              <a:gd name="connsiteY0" fmla="*/ 5948221 h 11549912"/>
              <a:gd name="connsiteX1" fmla="*/ 1863 w 9861488"/>
              <a:gd name="connsiteY1" fmla="*/ 5698862 h 11549912"/>
              <a:gd name="connsiteX2" fmla="*/ 320025 w 9861488"/>
              <a:gd name="connsiteY2" fmla="*/ 3799836 h 11549912"/>
              <a:gd name="connsiteX3" fmla="*/ 3430486 w 9861488"/>
              <a:gd name="connsiteY3" fmla="*/ 295907 h 11549912"/>
              <a:gd name="connsiteX4" fmla="*/ 3863859 w 9861488"/>
              <a:gd name="connsiteY4" fmla="*/ 55612 h 11549912"/>
              <a:gd name="connsiteX5" fmla="*/ 3969651 w 9861488"/>
              <a:gd name="connsiteY5" fmla="*/ 0 h 11549912"/>
              <a:gd name="connsiteX6" fmla="*/ 9861488 w 9861488"/>
              <a:gd name="connsiteY6" fmla="*/ 7066862 h 11549912"/>
              <a:gd name="connsiteX7" fmla="*/ 4685488 w 9861488"/>
              <a:gd name="connsiteY7" fmla="*/ 11549912 h 11549912"/>
              <a:gd name="connsiteX0" fmla="*/ 0 w 9861488"/>
              <a:gd name="connsiteY0" fmla="*/ 5948221 h 7066862"/>
              <a:gd name="connsiteX1" fmla="*/ 1863 w 9861488"/>
              <a:gd name="connsiteY1" fmla="*/ 5698862 h 7066862"/>
              <a:gd name="connsiteX2" fmla="*/ 320025 w 9861488"/>
              <a:gd name="connsiteY2" fmla="*/ 3799836 h 7066862"/>
              <a:gd name="connsiteX3" fmla="*/ 3430486 w 9861488"/>
              <a:gd name="connsiteY3" fmla="*/ 295907 h 7066862"/>
              <a:gd name="connsiteX4" fmla="*/ 3863859 w 9861488"/>
              <a:gd name="connsiteY4" fmla="*/ 55612 h 7066862"/>
              <a:gd name="connsiteX5" fmla="*/ 3969651 w 9861488"/>
              <a:gd name="connsiteY5" fmla="*/ 0 h 7066862"/>
              <a:gd name="connsiteX6" fmla="*/ 9861488 w 9861488"/>
              <a:gd name="connsiteY6" fmla="*/ 7066862 h 7066862"/>
              <a:gd name="connsiteX0" fmla="*/ 0 w 3969651"/>
              <a:gd name="connsiteY0" fmla="*/ 5948221 h 5948221"/>
              <a:gd name="connsiteX1" fmla="*/ 1863 w 3969651"/>
              <a:gd name="connsiteY1" fmla="*/ 5698862 h 5948221"/>
              <a:gd name="connsiteX2" fmla="*/ 320025 w 3969651"/>
              <a:gd name="connsiteY2" fmla="*/ 3799836 h 5948221"/>
              <a:gd name="connsiteX3" fmla="*/ 3430486 w 3969651"/>
              <a:gd name="connsiteY3" fmla="*/ 295907 h 5948221"/>
              <a:gd name="connsiteX4" fmla="*/ 3863859 w 3969651"/>
              <a:gd name="connsiteY4" fmla="*/ 55612 h 5948221"/>
              <a:gd name="connsiteX5" fmla="*/ 3969651 w 3969651"/>
              <a:gd name="connsiteY5" fmla="*/ 0 h 5948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651" h="5948221">
                <a:moveTo>
                  <a:pt x="0" y="5948221"/>
                </a:moveTo>
                <a:lnTo>
                  <a:pt x="1863" y="5698862"/>
                </a:lnTo>
                <a:cubicBezTo>
                  <a:pt x="27184" y="5017139"/>
                  <a:pt x="133214" y="4368297"/>
                  <a:pt x="320025" y="3799836"/>
                </a:cubicBezTo>
                <a:cubicBezTo>
                  <a:pt x="810579" y="2305232"/>
                  <a:pt x="2027133" y="1118138"/>
                  <a:pt x="3430486" y="295907"/>
                </a:cubicBezTo>
                <a:cubicBezTo>
                  <a:pt x="3545941" y="228312"/>
                  <a:pt x="3692079" y="146862"/>
                  <a:pt x="3863859" y="55612"/>
                </a:cubicBezTo>
                <a:lnTo>
                  <a:pt x="3969651" y="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B6651F74-CF79-BDDD-1083-050B1B58DAA7}"/>
              </a:ext>
            </a:extLst>
          </p:cNvPr>
          <p:cNvSpPr>
            <a:spLocks noGrp="1"/>
          </p:cNvSpPr>
          <p:nvPr>
            <p:ph type="ctrTitle"/>
          </p:nvPr>
        </p:nvSpPr>
        <p:spPr>
          <a:xfrm>
            <a:off x="4330392" y="408879"/>
            <a:ext cx="7805851" cy="538976"/>
          </a:xfrm>
        </p:spPr>
        <p:txBody>
          <a:bodyPr>
            <a:normAutofit fontScale="90000"/>
          </a:bodyPr>
          <a:lstStyle/>
          <a:p>
            <a:pPr algn="l"/>
            <a:r>
              <a:rPr lang="en-GB" sz="4400" b="1"/>
              <a:t>Maslow's Hierarchy of Needs</a:t>
            </a:r>
          </a:p>
        </p:txBody>
      </p:sp>
      <p:sp>
        <p:nvSpPr>
          <p:cNvPr id="3" name="Subtitle 2">
            <a:extLst>
              <a:ext uri="{FF2B5EF4-FFF2-40B4-BE49-F238E27FC236}">
                <a16:creationId xmlns:a16="http://schemas.microsoft.com/office/drawing/2014/main" id="{7BF7126A-CAA4-6156-6CC5-D504D9DA5935}"/>
              </a:ext>
            </a:extLst>
          </p:cNvPr>
          <p:cNvSpPr>
            <a:spLocks noGrp="1"/>
          </p:cNvSpPr>
          <p:nvPr>
            <p:ph type="subTitle" idx="1"/>
          </p:nvPr>
        </p:nvSpPr>
        <p:spPr>
          <a:xfrm>
            <a:off x="6281854" y="1468244"/>
            <a:ext cx="5148146" cy="4627755"/>
          </a:xfrm>
        </p:spPr>
        <p:txBody>
          <a:bodyPr vert="horz" lIns="91440" tIns="45720" rIns="91440" bIns="45720" rtlCol="0" anchor="t">
            <a:normAutofit fontScale="92500" lnSpcReduction="10000"/>
          </a:bodyPr>
          <a:lstStyle/>
          <a:p>
            <a:pPr algn="l"/>
            <a:r>
              <a:rPr lang="en-GB" b="1" dirty="0">
                <a:solidFill>
                  <a:srgbClr val="FFC000"/>
                </a:solidFill>
                <a:ea typeface="+mn-lt"/>
                <a:cs typeface="+mn-lt"/>
              </a:rPr>
              <a:t>When caring for older patients it is important to “try to achieve any higher-level needs” (</a:t>
            </a:r>
            <a:r>
              <a:rPr lang="en-GB" b="1" dirty="0" err="1">
                <a:solidFill>
                  <a:srgbClr val="FFC000"/>
                </a:solidFill>
                <a:ea typeface="+mn-lt"/>
                <a:cs typeface="+mn-lt"/>
              </a:rPr>
              <a:t>Emfietzoglou</a:t>
            </a:r>
            <a:r>
              <a:rPr lang="en-GB" b="1" dirty="0">
                <a:solidFill>
                  <a:srgbClr val="FFC000"/>
                </a:solidFill>
                <a:ea typeface="+mn-lt"/>
                <a:cs typeface="+mn-lt"/>
              </a:rPr>
              <a:t>, 2023).</a:t>
            </a:r>
          </a:p>
          <a:p>
            <a:pPr algn="l"/>
            <a:r>
              <a:rPr lang="en-GB" dirty="0">
                <a:solidFill>
                  <a:schemeClr val="tx2"/>
                </a:solidFill>
                <a:ea typeface="+mn-lt"/>
                <a:cs typeface="+mn-lt"/>
              </a:rPr>
              <a:t>It is natural for people to feel uneasy or unsafe in a healthcare setting; to avoid these feelings, all procedures should be completely explained to the patient and any concerns must be fully addressed to meet their hierarchy of needs (</a:t>
            </a:r>
            <a:r>
              <a:rPr lang="en-GB" dirty="0" err="1">
                <a:solidFill>
                  <a:schemeClr val="tx2"/>
                </a:solidFill>
                <a:ea typeface="+mn-lt"/>
                <a:cs typeface="+mn-lt"/>
              </a:rPr>
              <a:t>Emfietzoglou</a:t>
            </a:r>
            <a:r>
              <a:rPr lang="en-GB" dirty="0">
                <a:solidFill>
                  <a:schemeClr val="tx2"/>
                </a:solidFill>
                <a:ea typeface="+mn-lt"/>
                <a:cs typeface="+mn-lt"/>
              </a:rPr>
              <a:t>, 2023).</a:t>
            </a:r>
          </a:p>
        </p:txBody>
      </p:sp>
      <p:pic>
        <p:nvPicPr>
          <p:cNvPr id="4" name="Picture 4" descr="Diagram&#10;&#10;Description automatically generated">
            <a:extLst>
              <a:ext uri="{FF2B5EF4-FFF2-40B4-BE49-F238E27FC236}">
                <a16:creationId xmlns:a16="http://schemas.microsoft.com/office/drawing/2014/main" id="{D1E86DB3-71B3-AB89-DAE6-B04272C91B0C}"/>
              </a:ext>
            </a:extLst>
          </p:cNvPr>
          <p:cNvPicPr>
            <a:picLocks noChangeAspect="1"/>
          </p:cNvPicPr>
          <p:nvPr/>
        </p:nvPicPr>
        <p:blipFill>
          <a:blip r:embed="rId2"/>
          <a:stretch>
            <a:fillRect/>
          </a:stretch>
        </p:blipFill>
        <p:spPr>
          <a:xfrm>
            <a:off x="55756" y="1344164"/>
            <a:ext cx="5984487" cy="4559964"/>
          </a:xfrm>
          <a:prstGeom prst="rect">
            <a:avLst/>
          </a:prstGeom>
        </p:spPr>
      </p:pic>
      <p:sp>
        <p:nvSpPr>
          <p:cNvPr id="5" name="TextBox 4">
            <a:extLst>
              <a:ext uri="{FF2B5EF4-FFF2-40B4-BE49-F238E27FC236}">
                <a16:creationId xmlns:a16="http://schemas.microsoft.com/office/drawing/2014/main" id="{1AD0314F-A482-09DE-214A-B0306F473FC3}"/>
              </a:ext>
            </a:extLst>
          </p:cNvPr>
          <p:cNvSpPr txBox="1"/>
          <p:nvPr/>
        </p:nvSpPr>
        <p:spPr>
          <a:xfrm>
            <a:off x="1468243" y="6337609"/>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(Source: Marling, 2017).</a:t>
            </a:r>
          </a:p>
        </p:txBody>
      </p:sp>
    </p:spTree>
    <p:extLst>
      <p:ext uri="{BB962C8B-B14F-4D97-AF65-F5344CB8AC3E}">
        <p14:creationId xmlns:p14="http://schemas.microsoft.com/office/powerpoint/2010/main" val="15568736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6" name="Picture 5">
            <a:extLst>
              <a:ext uri="{FF2B5EF4-FFF2-40B4-BE49-F238E27FC236}">
                <a16:creationId xmlns:a16="http://schemas.microsoft.com/office/drawing/2014/main" id="{8DE0054C-F590-B5A3-3C02-4350C652015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117" r="6251" b="6251"/>
          <a:stretch/>
        </p:blipFill>
        <p:spPr>
          <a:xfrm>
            <a:off x="20" y="10"/>
            <a:ext cx="12207220" cy="6857990"/>
          </a:xfrm>
          <a:prstGeom prst="rect">
            <a:avLst/>
          </a:prstGeom>
        </p:spPr>
      </p:pic>
      <p:sp>
        <p:nvSpPr>
          <p:cNvPr id="12" name="Rectangle 11">
            <a:extLst>
              <a:ext uri="{FF2B5EF4-FFF2-40B4-BE49-F238E27FC236}">
                <a16:creationId xmlns:a16="http://schemas.microsoft.com/office/drawing/2014/main" id="{5DC75FBE-6346-435A-B28A-51464B721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alpha val="30000"/>
                </a:schemeClr>
              </a:gs>
              <a:gs pos="30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2C1230-FAAE-FE27-9F74-3E27D778C568}"/>
              </a:ext>
            </a:extLst>
          </p:cNvPr>
          <p:cNvSpPr>
            <a:spLocks noGrp="1"/>
          </p:cNvSpPr>
          <p:nvPr>
            <p:ph type="ctrTitle"/>
          </p:nvPr>
        </p:nvSpPr>
        <p:spPr>
          <a:xfrm>
            <a:off x="260197" y="381000"/>
            <a:ext cx="5668536" cy="1905000"/>
          </a:xfrm>
        </p:spPr>
        <p:txBody>
          <a:bodyPr>
            <a:normAutofit/>
          </a:bodyPr>
          <a:lstStyle/>
          <a:p>
            <a:pPr algn="l"/>
            <a:r>
              <a:rPr lang="en-GB" sz="3600" b="1" dirty="0">
                <a:solidFill>
                  <a:schemeClr val="bg1"/>
                </a:solidFill>
              </a:rPr>
              <a:t>Social Theory of Ageing: Activity Theory</a:t>
            </a:r>
          </a:p>
        </p:txBody>
      </p:sp>
      <p:sp>
        <p:nvSpPr>
          <p:cNvPr id="3" name="Subtitle 2">
            <a:extLst>
              <a:ext uri="{FF2B5EF4-FFF2-40B4-BE49-F238E27FC236}">
                <a16:creationId xmlns:a16="http://schemas.microsoft.com/office/drawing/2014/main" id="{659AC648-E6E7-38BA-040E-F8792A4C15AB}"/>
              </a:ext>
            </a:extLst>
          </p:cNvPr>
          <p:cNvSpPr>
            <a:spLocks noGrp="1"/>
          </p:cNvSpPr>
          <p:nvPr>
            <p:ph type="subTitle" idx="1"/>
          </p:nvPr>
        </p:nvSpPr>
        <p:spPr>
          <a:xfrm>
            <a:off x="7257586" y="385246"/>
            <a:ext cx="4172414" cy="5222487"/>
          </a:xfrm>
        </p:spPr>
        <p:txBody>
          <a:bodyPr vert="horz" lIns="91440" tIns="45720" rIns="91440" bIns="45720" rtlCol="0" anchor="t">
            <a:noAutofit/>
          </a:bodyPr>
          <a:lstStyle/>
          <a:p>
            <a:pPr marL="342900" indent="-342900" algn="l">
              <a:lnSpc>
                <a:spcPct val="115000"/>
              </a:lnSpc>
              <a:buChar char="•"/>
            </a:pPr>
            <a:r>
              <a:rPr lang="en-GB" sz="2000" b="1">
                <a:solidFill>
                  <a:srgbClr val="FFFF00">
                    <a:alpha val="70000"/>
                  </a:srgbClr>
                </a:solidFill>
                <a:ea typeface="+mn-lt"/>
                <a:cs typeface="+mn-lt"/>
              </a:rPr>
              <a:t>The likelihood that older people feel content with their lives increases with their level of activity and involvement.</a:t>
            </a:r>
            <a:endParaRPr lang="en-US" sz="2000" b="1">
              <a:solidFill>
                <a:srgbClr val="FFFF00">
                  <a:alpha val="70000"/>
                </a:srgbClr>
              </a:solidFill>
            </a:endParaRPr>
          </a:p>
          <a:p>
            <a:pPr marL="342900" indent="-342900" algn="l">
              <a:lnSpc>
                <a:spcPct val="115000"/>
              </a:lnSpc>
              <a:buChar char="•"/>
            </a:pPr>
            <a:endParaRPr lang="en-GB" sz="2000" b="1">
              <a:solidFill>
                <a:srgbClr val="FFFF00">
                  <a:alpha val="70000"/>
                </a:srgbClr>
              </a:solidFill>
              <a:ea typeface="+mn-lt"/>
              <a:cs typeface="+mn-lt"/>
            </a:endParaRPr>
          </a:p>
          <a:p>
            <a:pPr marL="342900" indent="-342900" algn="l">
              <a:lnSpc>
                <a:spcPct val="115000"/>
              </a:lnSpc>
              <a:buChar char="•"/>
            </a:pPr>
            <a:r>
              <a:rPr lang="en-GB" sz="2000" b="1">
                <a:solidFill>
                  <a:srgbClr val="C00000"/>
                </a:solidFill>
                <a:ea typeface="+mn-lt"/>
                <a:cs typeface="+mn-lt"/>
              </a:rPr>
              <a:t>It is pivotal to locate social replacement activities once they retire to keep them active.</a:t>
            </a:r>
          </a:p>
          <a:p>
            <a:pPr marL="342900" indent="-342900" algn="l">
              <a:lnSpc>
                <a:spcPct val="115000"/>
              </a:lnSpc>
              <a:buChar char="•"/>
            </a:pPr>
            <a:endParaRPr lang="en-GB" sz="2000" b="1">
              <a:solidFill>
                <a:srgbClr val="FFFF00">
                  <a:alpha val="70000"/>
                </a:srgbClr>
              </a:solidFill>
              <a:ea typeface="+mn-lt"/>
              <a:cs typeface="+mn-lt"/>
            </a:endParaRPr>
          </a:p>
          <a:p>
            <a:pPr marL="342900" indent="-342900" algn="l">
              <a:lnSpc>
                <a:spcPct val="115000"/>
              </a:lnSpc>
              <a:buChar char="•"/>
            </a:pPr>
            <a:r>
              <a:rPr lang="en-GB" sz="2000" b="1">
                <a:solidFill>
                  <a:srgbClr val="FFFF00">
                    <a:alpha val="70000"/>
                  </a:srgbClr>
                </a:solidFill>
                <a:ea typeface="+mn-lt"/>
                <a:cs typeface="+mn-lt"/>
              </a:rPr>
              <a:t>Physical activities increase health and more likely aid with ageing gracefully (Mauk, 2010).</a:t>
            </a:r>
          </a:p>
          <a:p>
            <a:pPr algn="l">
              <a:lnSpc>
                <a:spcPct val="115000"/>
              </a:lnSpc>
            </a:pPr>
            <a:endParaRPr lang="en-GB" sz="600"/>
          </a:p>
        </p:txBody>
      </p:sp>
      <p:sp>
        <p:nvSpPr>
          <p:cNvPr id="4" name="TextBox 3">
            <a:extLst>
              <a:ext uri="{FF2B5EF4-FFF2-40B4-BE49-F238E27FC236}">
                <a16:creationId xmlns:a16="http://schemas.microsoft.com/office/drawing/2014/main" id="{D99BE483-E282-3BFA-083C-2C117C135B33}"/>
              </a:ext>
            </a:extLst>
          </p:cNvPr>
          <p:cNvSpPr txBox="1"/>
          <p:nvPr/>
        </p:nvSpPr>
        <p:spPr>
          <a:xfrm>
            <a:off x="628429" y="3346304"/>
            <a:ext cx="279895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i="1">
                <a:solidFill>
                  <a:srgbClr val="7030A0"/>
                </a:solidFill>
                <a:ea typeface="+mn-lt"/>
                <a:cs typeface="+mn-lt"/>
              </a:rPr>
              <a:t>“Older adults are happiest when they stay active and maintain social interactions” (</a:t>
            </a:r>
            <a:r>
              <a:rPr lang="en-GB" sz="2000" b="1" i="1" err="1">
                <a:solidFill>
                  <a:srgbClr val="7030A0"/>
                </a:solidFill>
                <a:ea typeface="+mn-lt"/>
                <a:cs typeface="+mn-lt"/>
              </a:rPr>
              <a:t>LibreTexts</a:t>
            </a:r>
            <a:r>
              <a:rPr lang="en-GB" sz="2000" b="1" i="1">
                <a:solidFill>
                  <a:srgbClr val="7030A0"/>
                </a:solidFill>
                <a:ea typeface="+mn-lt"/>
                <a:cs typeface="+mn-lt"/>
              </a:rPr>
              <a:t>, 2020).</a:t>
            </a:r>
          </a:p>
        </p:txBody>
      </p:sp>
    </p:spTree>
    <p:extLst>
      <p:ext uri="{BB962C8B-B14F-4D97-AF65-F5344CB8AC3E}">
        <p14:creationId xmlns:p14="http://schemas.microsoft.com/office/powerpoint/2010/main" val="2415980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11" name="Freeform: Shape 10">
            <a:extLst>
              <a:ext uri="{FF2B5EF4-FFF2-40B4-BE49-F238E27FC236}">
                <a16:creationId xmlns:a16="http://schemas.microsoft.com/office/drawing/2014/main" id="{8C3ED992-EB89-4C2F-8A9A-947E91BC61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custGeom>
            <a:avLst/>
            <a:gdLst>
              <a:gd name="connsiteX0" fmla="*/ 0 w 6096000"/>
              <a:gd name="connsiteY0" fmla="*/ 0 h 6858000"/>
              <a:gd name="connsiteX1" fmla="*/ 2758239 w 6096000"/>
              <a:gd name="connsiteY1" fmla="*/ 0 h 6858000"/>
              <a:gd name="connsiteX2" fmla="*/ 2916747 w 6096000"/>
              <a:gd name="connsiteY2" fmla="*/ 218181 h 6858000"/>
              <a:gd name="connsiteX3" fmla="*/ 4839749 w 6096000"/>
              <a:gd name="connsiteY3" fmla="*/ 2631787 h 6858000"/>
              <a:gd name="connsiteX4" fmla="*/ 6095001 w 6096000"/>
              <a:gd name="connsiteY4" fmla="*/ 5672947 h 6858000"/>
              <a:gd name="connsiteX5" fmla="*/ 5792922 w 6096000"/>
              <a:gd name="connsiteY5" fmla="*/ 6612444 h 6858000"/>
              <a:gd name="connsiteX6" fmla="*/ 5671607 w 6096000"/>
              <a:gd name="connsiteY6" fmla="*/ 6771753 h 6858000"/>
              <a:gd name="connsiteX7" fmla="*/ 5591643 w 6096000"/>
              <a:gd name="connsiteY7" fmla="*/ 6858000 h 6858000"/>
              <a:gd name="connsiteX8" fmla="*/ 0 w 6096000"/>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0" h="6858000">
                <a:moveTo>
                  <a:pt x="0" y="0"/>
                </a:moveTo>
                <a:lnTo>
                  <a:pt x="2758239" y="0"/>
                </a:lnTo>
                <a:lnTo>
                  <a:pt x="2916747" y="218181"/>
                </a:lnTo>
                <a:cubicBezTo>
                  <a:pt x="3525935" y="1023180"/>
                  <a:pt x="4281133" y="1818277"/>
                  <a:pt x="4839749" y="2631787"/>
                </a:cubicBezTo>
                <a:cubicBezTo>
                  <a:pt x="5571203" y="3696928"/>
                  <a:pt x="6122704" y="4799581"/>
                  <a:pt x="6095001" y="5672947"/>
                </a:cubicBezTo>
                <a:cubicBezTo>
                  <a:pt x="6083564" y="6040467"/>
                  <a:pt x="5972980" y="6348559"/>
                  <a:pt x="5792922" y="6612444"/>
                </a:cubicBezTo>
                <a:cubicBezTo>
                  <a:pt x="5755410" y="6667420"/>
                  <a:pt x="5714882" y="6720477"/>
                  <a:pt x="5671607" y="6771753"/>
                </a:cubicBezTo>
                <a:lnTo>
                  <a:pt x="5591643" y="6858000"/>
                </a:lnTo>
                <a:lnTo>
                  <a:pt x="0" y="685800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5F5D1E8-E605-4EFC-8912-6E191F84F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789134">
            <a:off x="2400596" y="454890"/>
            <a:ext cx="3969651" cy="5948221"/>
          </a:xfrm>
          <a:custGeom>
            <a:avLst/>
            <a:gdLst>
              <a:gd name="connsiteX0" fmla="*/ 4594048 w 9861488"/>
              <a:gd name="connsiteY0" fmla="*/ 11458472 h 11458472"/>
              <a:gd name="connsiteX1" fmla="*/ 0 w 9861488"/>
              <a:gd name="connsiteY1" fmla="*/ 5948221 h 11458472"/>
              <a:gd name="connsiteX2" fmla="*/ 1863 w 9861488"/>
              <a:gd name="connsiteY2" fmla="*/ 5698862 h 11458472"/>
              <a:gd name="connsiteX3" fmla="*/ 320025 w 9861488"/>
              <a:gd name="connsiteY3" fmla="*/ 3799836 h 11458472"/>
              <a:gd name="connsiteX4" fmla="*/ 3430486 w 9861488"/>
              <a:gd name="connsiteY4" fmla="*/ 295907 h 11458472"/>
              <a:gd name="connsiteX5" fmla="*/ 3863859 w 9861488"/>
              <a:gd name="connsiteY5" fmla="*/ 55612 h 11458472"/>
              <a:gd name="connsiteX6" fmla="*/ 3969651 w 9861488"/>
              <a:gd name="connsiteY6" fmla="*/ 0 h 11458472"/>
              <a:gd name="connsiteX7" fmla="*/ 9861488 w 9861488"/>
              <a:gd name="connsiteY7" fmla="*/ 7066862 h 11458472"/>
              <a:gd name="connsiteX8" fmla="*/ 4594048 w 9861488"/>
              <a:gd name="connsiteY8" fmla="*/ 11458472 h 11458472"/>
              <a:gd name="connsiteX0" fmla="*/ 0 w 9861488"/>
              <a:gd name="connsiteY0" fmla="*/ 5948221 h 11549912"/>
              <a:gd name="connsiteX1" fmla="*/ 1863 w 9861488"/>
              <a:gd name="connsiteY1" fmla="*/ 5698862 h 11549912"/>
              <a:gd name="connsiteX2" fmla="*/ 320025 w 9861488"/>
              <a:gd name="connsiteY2" fmla="*/ 3799836 h 11549912"/>
              <a:gd name="connsiteX3" fmla="*/ 3430486 w 9861488"/>
              <a:gd name="connsiteY3" fmla="*/ 295907 h 11549912"/>
              <a:gd name="connsiteX4" fmla="*/ 3863859 w 9861488"/>
              <a:gd name="connsiteY4" fmla="*/ 55612 h 11549912"/>
              <a:gd name="connsiteX5" fmla="*/ 3969651 w 9861488"/>
              <a:gd name="connsiteY5" fmla="*/ 0 h 11549912"/>
              <a:gd name="connsiteX6" fmla="*/ 9861488 w 9861488"/>
              <a:gd name="connsiteY6" fmla="*/ 7066862 h 11549912"/>
              <a:gd name="connsiteX7" fmla="*/ 4685488 w 9861488"/>
              <a:gd name="connsiteY7" fmla="*/ 11549912 h 11549912"/>
              <a:gd name="connsiteX0" fmla="*/ 0 w 9861488"/>
              <a:gd name="connsiteY0" fmla="*/ 5948221 h 7066862"/>
              <a:gd name="connsiteX1" fmla="*/ 1863 w 9861488"/>
              <a:gd name="connsiteY1" fmla="*/ 5698862 h 7066862"/>
              <a:gd name="connsiteX2" fmla="*/ 320025 w 9861488"/>
              <a:gd name="connsiteY2" fmla="*/ 3799836 h 7066862"/>
              <a:gd name="connsiteX3" fmla="*/ 3430486 w 9861488"/>
              <a:gd name="connsiteY3" fmla="*/ 295907 h 7066862"/>
              <a:gd name="connsiteX4" fmla="*/ 3863859 w 9861488"/>
              <a:gd name="connsiteY4" fmla="*/ 55612 h 7066862"/>
              <a:gd name="connsiteX5" fmla="*/ 3969651 w 9861488"/>
              <a:gd name="connsiteY5" fmla="*/ 0 h 7066862"/>
              <a:gd name="connsiteX6" fmla="*/ 9861488 w 9861488"/>
              <a:gd name="connsiteY6" fmla="*/ 7066862 h 7066862"/>
              <a:gd name="connsiteX0" fmla="*/ 0 w 3969651"/>
              <a:gd name="connsiteY0" fmla="*/ 5948221 h 5948221"/>
              <a:gd name="connsiteX1" fmla="*/ 1863 w 3969651"/>
              <a:gd name="connsiteY1" fmla="*/ 5698862 h 5948221"/>
              <a:gd name="connsiteX2" fmla="*/ 320025 w 3969651"/>
              <a:gd name="connsiteY2" fmla="*/ 3799836 h 5948221"/>
              <a:gd name="connsiteX3" fmla="*/ 3430486 w 3969651"/>
              <a:gd name="connsiteY3" fmla="*/ 295907 h 5948221"/>
              <a:gd name="connsiteX4" fmla="*/ 3863859 w 3969651"/>
              <a:gd name="connsiteY4" fmla="*/ 55612 h 5948221"/>
              <a:gd name="connsiteX5" fmla="*/ 3969651 w 3969651"/>
              <a:gd name="connsiteY5" fmla="*/ 0 h 5948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651" h="5948221">
                <a:moveTo>
                  <a:pt x="0" y="5948221"/>
                </a:moveTo>
                <a:lnTo>
                  <a:pt x="1863" y="5698862"/>
                </a:lnTo>
                <a:cubicBezTo>
                  <a:pt x="27184" y="5017139"/>
                  <a:pt x="133214" y="4368297"/>
                  <a:pt x="320025" y="3799836"/>
                </a:cubicBezTo>
                <a:cubicBezTo>
                  <a:pt x="810579" y="2305232"/>
                  <a:pt x="2027133" y="1118138"/>
                  <a:pt x="3430486" y="295907"/>
                </a:cubicBezTo>
                <a:cubicBezTo>
                  <a:pt x="3545941" y="228312"/>
                  <a:pt x="3692079" y="146862"/>
                  <a:pt x="3863859" y="55612"/>
                </a:cubicBezTo>
                <a:lnTo>
                  <a:pt x="3969651" y="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A78429A4-5954-F086-B8F0-4BC2AF87D3F8}"/>
              </a:ext>
            </a:extLst>
          </p:cNvPr>
          <p:cNvSpPr>
            <a:spLocks noGrp="1"/>
          </p:cNvSpPr>
          <p:nvPr>
            <p:ph type="ctrTitle"/>
          </p:nvPr>
        </p:nvSpPr>
        <p:spPr>
          <a:xfrm>
            <a:off x="102220" y="325245"/>
            <a:ext cx="5677828" cy="1626219"/>
          </a:xfrm>
        </p:spPr>
        <p:txBody>
          <a:bodyPr>
            <a:noAutofit/>
          </a:bodyPr>
          <a:lstStyle/>
          <a:p>
            <a:pPr algn="l"/>
            <a:r>
              <a:rPr lang="en-GB" sz="3600" b="1" dirty="0"/>
              <a:t>Social Theories of Ageing: Disengagement Theory</a:t>
            </a:r>
          </a:p>
        </p:txBody>
      </p:sp>
      <p:sp>
        <p:nvSpPr>
          <p:cNvPr id="3" name="Subtitle 2">
            <a:extLst>
              <a:ext uri="{FF2B5EF4-FFF2-40B4-BE49-F238E27FC236}">
                <a16:creationId xmlns:a16="http://schemas.microsoft.com/office/drawing/2014/main" id="{65F80733-9737-1E9E-D635-D9D9214C6C6E}"/>
              </a:ext>
            </a:extLst>
          </p:cNvPr>
          <p:cNvSpPr>
            <a:spLocks noGrp="1"/>
          </p:cNvSpPr>
          <p:nvPr>
            <p:ph type="subTitle" idx="1"/>
          </p:nvPr>
        </p:nvSpPr>
        <p:spPr>
          <a:xfrm>
            <a:off x="6151757" y="538977"/>
            <a:ext cx="5780047" cy="6003070"/>
          </a:xfrm>
        </p:spPr>
        <p:txBody>
          <a:bodyPr vert="horz" lIns="91440" tIns="45720" rIns="91440" bIns="45720" rtlCol="0" anchor="t">
            <a:noAutofit/>
          </a:bodyPr>
          <a:lstStyle/>
          <a:p>
            <a:pPr algn="l"/>
            <a:r>
              <a:rPr lang="en-GB" dirty="0">
                <a:solidFill>
                  <a:srgbClr val="00B0F0"/>
                </a:solidFill>
                <a:ea typeface="+mn-lt"/>
                <a:cs typeface="+mn-lt"/>
              </a:rPr>
              <a:t>Disengagement theory</a:t>
            </a:r>
            <a:r>
              <a:rPr lang="en-GB" dirty="0">
                <a:solidFill>
                  <a:srgbClr val="92D050"/>
                </a:solidFill>
                <a:ea typeface="+mn-lt"/>
                <a:cs typeface="+mn-lt"/>
              </a:rPr>
              <a:t> describes the process of disengagement from social life that people go through as they age and become elderly. According to the theory, older individuals eventually </a:t>
            </a:r>
            <a:r>
              <a:rPr lang="en-GB" dirty="0">
                <a:solidFill>
                  <a:srgbClr val="FFFF00"/>
                </a:solidFill>
                <a:ea typeface="+mn-lt"/>
                <a:cs typeface="+mn-lt"/>
              </a:rPr>
              <a:t>distance themselves </a:t>
            </a:r>
            <a:r>
              <a:rPr lang="en-GB" dirty="0">
                <a:solidFill>
                  <a:srgbClr val="92D050"/>
                </a:solidFill>
                <a:ea typeface="+mn-lt"/>
                <a:cs typeface="+mn-lt"/>
              </a:rPr>
              <a:t>from the </a:t>
            </a:r>
            <a:r>
              <a:rPr lang="en-GB" dirty="0">
                <a:solidFill>
                  <a:srgbClr val="FFC000"/>
                </a:solidFill>
                <a:ea typeface="+mn-lt"/>
                <a:cs typeface="+mn-lt"/>
              </a:rPr>
              <a:t>social roles</a:t>
            </a:r>
            <a:r>
              <a:rPr lang="en-GB" dirty="0">
                <a:solidFill>
                  <a:srgbClr val="92D050"/>
                </a:solidFill>
                <a:ea typeface="+mn-lt"/>
                <a:cs typeface="+mn-lt"/>
              </a:rPr>
              <a:t> and connections that were essential to their earlier lives. As a functionalist theory, this framework views disengagement as necessary and beneficial to society (Crossman, 2019).</a:t>
            </a:r>
          </a:p>
        </p:txBody>
      </p:sp>
      <p:sp>
        <p:nvSpPr>
          <p:cNvPr id="5" name="TextBox 4">
            <a:extLst>
              <a:ext uri="{FF2B5EF4-FFF2-40B4-BE49-F238E27FC236}">
                <a16:creationId xmlns:a16="http://schemas.microsoft.com/office/drawing/2014/main" id="{67855148-054E-1FF0-E25A-051F79D18ED0}"/>
              </a:ext>
            </a:extLst>
          </p:cNvPr>
          <p:cNvSpPr txBox="1"/>
          <p:nvPr/>
        </p:nvSpPr>
        <p:spPr>
          <a:xfrm>
            <a:off x="1375317" y="6319024"/>
            <a:ext cx="326359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(Source: Express, 2016).</a:t>
            </a:r>
          </a:p>
        </p:txBody>
      </p:sp>
      <p:pic>
        <p:nvPicPr>
          <p:cNvPr id="6" name="Picture 6">
            <a:extLst>
              <a:ext uri="{FF2B5EF4-FFF2-40B4-BE49-F238E27FC236}">
                <a16:creationId xmlns:a16="http://schemas.microsoft.com/office/drawing/2014/main" id="{2A07A7EA-EE7F-8EAF-8A73-AAF9C27E2C3F}"/>
              </a:ext>
            </a:extLst>
          </p:cNvPr>
          <p:cNvPicPr>
            <a:picLocks noChangeAspect="1"/>
          </p:cNvPicPr>
          <p:nvPr/>
        </p:nvPicPr>
        <p:blipFill>
          <a:blip r:embed="rId2"/>
          <a:stretch>
            <a:fillRect/>
          </a:stretch>
        </p:blipFill>
        <p:spPr>
          <a:xfrm>
            <a:off x="282498" y="2094950"/>
            <a:ext cx="5475248" cy="3151319"/>
          </a:xfrm>
          <a:prstGeom prst="rect">
            <a:avLst/>
          </a:prstGeom>
        </p:spPr>
      </p:pic>
    </p:spTree>
    <p:extLst>
      <p:ext uri="{BB962C8B-B14F-4D97-AF65-F5344CB8AC3E}">
        <p14:creationId xmlns:p14="http://schemas.microsoft.com/office/powerpoint/2010/main" val="40409578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coloured organisers">
            <a:extLst>
              <a:ext uri="{FF2B5EF4-FFF2-40B4-BE49-F238E27FC236}">
                <a16:creationId xmlns:a16="http://schemas.microsoft.com/office/drawing/2014/main" id="{827E4DEB-EAD1-1D36-779D-8EB46B04C692}"/>
              </a:ext>
            </a:extLst>
          </p:cNvPr>
          <p:cNvPicPr>
            <a:picLocks noChangeAspect="1"/>
          </p:cNvPicPr>
          <p:nvPr/>
        </p:nvPicPr>
        <p:blipFill rotWithShape="1">
          <a:blip r:embed="rId2"/>
          <a:srcRect l="22216" r="21791" b="-8"/>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7" name="Freeform: Shape 16">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Subtitle 2">
            <a:extLst>
              <a:ext uri="{FF2B5EF4-FFF2-40B4-BE49-F238E27FC236}">
                <a16:creationId xmlns:a16="http://schemas.microsoft.com/office/drawing/2014/main" id="{39889925-CFD2-1274-6BB4-BB4A6F6D9C7F}"/>
              </a:ext>
            </a:extLst>
          </p:cNvPr>
          <p:cNvSpPr>
            <a:spLocks noGrp="1"/>
          </p:cNvSpPr>
          <p:nvPr>
            <p:ph type="subTitle" idx="1"/>
          </p:nvPr>
        </p:nvSpPr>
        <p:spPr>
          <a:xfrm>
            <a:off x="223024" y="1635513"/>
            <a:ext cx="6253975" cy="4813610"/>
          </a:xfrm>
        </p:spPr>
        <p:txBody>
          <a:bodyPr vert="horz" lIns="91440" tIns="45720" rIns="91440" bIns="45720" rtlCol="0" anchor="t">
            <a:normAutofit/>
          </a:bodyPr>
          <a:lstStyle/>
          <a:p>
            <a:pPr indent="-228600" algn="l">
              <a:lnSpc>
                <a:spcPct val="115000"/>
              </a:lnSpc>
              <a:buFont typeface="Arial" panose="020B0604020202020204" pitchFamily="34" charset="0"/>
              <a:buChar char="•"/>
            </a:pPr>
            <a:r>
              <a:rPr lang="en-US" sz="2000" b="1" dirty="0">
                <a:solidFill>
                  <a:srgbClr val="FFFF00"/>
                </a:solidFill>
              </a:rPr>
              <a:t>According to Local Government Association (LGA), 2020, Policies and standards are set for End-of-Life Care by:</a:t>
            </a:r>
          </a:p>
          <a:p>
            <a:pPr marL="342900" indent="-228600" algn="l">
              <a:lnSpc>
                <a:spcPct val="115000"/>
              </a:lnSpc>
              <a:buFont typeface="Arial" panose="020B0604020202020204" pitchFamily="34" charset="0"/>
              <a:buChar char="•"/>
            </a:pPr>
            <a:r>
              <a:rPr lang="en-US" dirty="0">
                <a:solidFill>
                  <a:schemeClr val="tx2"/>
                </a:solidFill>
                <a:latin typeface="Calibri"/>
                <a:cs typeface="Calibri"/>
              </a:rPr>
              <a:t>National Institute for Health and Clinical Excellence (NICE) set the Quality Standard for End-of-Life Care.</a:t>
            </a:r>
          </a:p>
          <a:p>
            <a:pPr marL="342900" indent="-228600" algn="l">
              <a:lnSpc>
                <a:spcPct val="115000"/>
              </a:lnSpc>
              <a:buFont typeface="Arial" panose="020B0604020202020204" pitchFamily="34" charset="0"/>
              <a:buChar char="•"/>
            </a:pPr>
            <a:r>
              <a:rPr lang="en-US" dirty="0">
                <a:solidFill>
                  <a:schemeClr val="tx2"/>
                </a:solidFill>
                <a:latin typeface="Calibri"/>
                <a:cs typeface="Calibri"/>
              </a:rPr>
              <a:t>The Department of Health – for strategies.</a:t>
            </a:r>
          </a:p>
          <a:p>
            <a:pPr marL="342900" indent="-228600" algn="l">
              <a:lnSpc>
                <a:spcPct val="115000"/>
              </a:lnSpc>
              <a:buFont typeface="Arial" panose="020B0604020202020204" pitchFamily="34" charset="0"/>
              <a:buChar char="•"/>
            </a:pPr>
            <a:r>
              <a:rPr lang="en-US" dirty="0">
                <a:solidFill>
                  <a:schemeClr val="tx2"/>
                </a:solidFill>
                <a:latin typeface="Calibri"/>
                <a:cs typeface="Calibri"/>
              </a:rPr>
              <a:t>Leadership Alliance for the Care of Dying People – Five Priorities created by a coalition of 21 </a:t>
            </a:r>
            <a:r>
              <a:rPr lang="en-US" dirty="0" err="1">
                <a:solidFill>
                  <a:schemeClr val="tx2"/>
                </a:solidFill>
                <a:latin typeface="Calibri"/>
                <a:cs typeface="Calibri"/>
              </a:rPr>
              <a:t>organisations</a:t>
            </a:r>
            <a:r>
              <a:rPr lang="en-US" dirty="0">
                <a:solidFill>
                  <a:schemeClr val="tx2"/>
                </a:solidFill>
                <a:latin typeface="Calibri"/>
                <a:cs typeface="Calibri"/>
              </a:rPr>
              <a:t> (LGA, 2020).</a:t>
            </a:r>
          </a:p>
        </p:txBody>
      </p:sp>
      <p:sp>
        <p:nvSpPr>
          <p:cNvPr id="2" name="Title 1">
            <a:extLst>
              <a:ext uri="{FF2B5EF4-FFF2-40B4-BE49-F238E27FC236}">
                <a16:creationId xmlns:a16="http://schemas.microsoft.com/office/drawing/2014/main" id="{DFEB07F8-39FC-E1BB-716D-CF5B73ABC16D}"/>
              </a:ext>
            </a:extLst>
          </p:cNvPr>
          <p:cNvSpPr>
            <a:spLocks noGrp="1"/>
          </p:cNvSpPr>
          <p:nvPr>
            <p:ph type="ctrTitle"/>
          </p:nvPr>
        </p:nvSpPr>
        <p:spPr>
          <a:xfrm>
            <a:off x="278781" y="762000"/>
            <a:ext cx="5817219" cy="538975"/>
          </a:xfrm>
        </p:spPr>
        <p:txBody>
          <a:bodyPr vert="horz" lIns="91440" tIns="45720" rIns="91440" bIns="45720" rtlCol="0" anchor="ctr">
            <a:normAutofit/>
          </a:bodyPr>
          <a:lstStyle/>
          <a:p>
            <a:pPr algn="l"/>
            <a:r>
              <a:rPr lang="en-US" sz="3200" b="1"/>
              <a:t>POLICIES</a:t>
            </a:r>
          </a:p>
        </p:txBody>
      </p:sp>
    </p:spTree>
    <p:extLst>
      <p:ext uri="{BB962C8B-B14F-4D97-AF65-F5344CB8AC3E}">
        <p14:creationId xmlns:p14="http://schemas.microsoft.com/office/powerpoint/2010/main" val="10446023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B415D11-6899-4C75-BEAD-79C4656DC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762007"/>
            <a:ext cx="5948806" cy="6095979"/>
          </a:xfrm>
          <a:custGeom>
            <a:avLst/>
            <a:gdLst>
              <a:gd name="connsiteX0" fmla="*/ 1573832 w 5948806"/>
              <a:gd name="connsiteY0" fmla="*/ 765 h 6095979"/>
              <a:gd name="connsiteX1" fmla="*/ 2734663 w 5948806"/>
              <a:gd name="connsiteY1" fmla="*/ 238687 h 6095979"/>
              <a:gd name="connsiteX2" fmla="*/ 5668316 w 5948806"/>
              <a:gd name="connsiteY2" fmla="*/ 3639516 h 6095979"/>
              <a:gd name="connsiteX3" fmla="*/ 5937022 w 5948806"/>
              <a:gd name="connsiteY3" fmla="*/ 5865869 h 6095979"/>
              <a:gd name="connsiteX4" fmla="*/ 5948806 w 5948806"/>
              <a:gd name="connsiteY4" fmla="*/ 6095979 h 6095979"/>
              <a:gd name="connsiteX5" fmla="*/ 0 w 5948806"/>
              <a:gd name="connsiteY5" fmla="*/ 6095979 h 6095979"/>
              <a:gd name="connsiteX6" fmla="*/ 0 w 5948806"/>
              <a:gd name="connsiteY6" fmla="*/ 1621672 h 6095979"/>
              <a:gd name="connsiteX7" fmla="*/ 36310 w 5948806"/>
              <a:gd name="connsiteY7" fmla="*/ 1518814 h 6095979"/>
              <a:gd name="connsiteX8" fmla="*/ 287891 w 5948806"/>
              <a:gd name="connsiteY8" fmla="*/ 956872 h 6095979"/>
              <a:gd name="connsiteX9" fmla="*/ 1573832 w 5948806"/>
              <a:gd name="connsiteY9" fmla="*/ 765 h 60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48806" h="6095979">
                <a:moveTo>
                  <a:pt x="1573832" y="765"/>
                </a:moveTo>
                <a:cubicBezTo>
                  <a:pt x="1940190" y="-10734"/>
                  <a:pt x="2329345" y="109280"/>
                  <a:pt x="2734663" y="238687"/>
                </a:cubicBezTo>
                <a:cubicBezTo>
                  <a:pt x="4118244" y="680647"/>
                  <a:pt x="5296697" y="1302752"/>
                  <a:pt x="5668316" y="3639516"/>
                </a:cubicBezTo>
                <a:cubicBezTo>
                  <a:pt x="5788299" y="4393559"/>
                  <a:pt x="5890546" y="5142244"/>
                  <a:pt x="5937022" y="5865869"/>
                </a:cubicBezTo>
                <a:lnTo>
                  <a:pt x="5948806"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4" name="Picture 4" descr="A picture containing text&#10;&#10;Description automatically generated">
            <a:extLst>
              <a:ext uri="{FF2B5EF4-FFF2-40B4-BE49-F238E27FC236}">
                <a16:creationId xmlns:a16="http://schemas.microsoft.com/office/drawing/2014/main" id="{D8208FF0-3A44-50FC-C4DD-4D2097D343F0}"/>
              </a:ext>
            </a:extLst>
          </p:cNvPr>
          <p:cNvPicPr>
            <a:picLocks noChangeAspect="1"/>
          </p:cNvPicPr>
          <p:nvPr/>
        </p:nvPicPr>
        <p:blipFill>
          <a:blip r:embed="rId2"/>
          <a:stretch>
            <a:fillRect/>
          </a:stretch>
        </p:blipFill>
        <p:spPr>
          <a:xfrm>
            <a:off x="761999" y="2743784"/>
            <a:ext cx="3810001" cy="2894419"/>
          </a:xfrm>
          <a:prstGeom prst="rect">
            <a:avLst/>
          </a:prstGeom>
        </p:spPr>
      </p:pic>
      <p:sp>
        <p:nvSpPr>
          <p:cNvPr id="3" name="Subtitle 2">
            <a:extLst>
              <a:ext uri="{FF2B5EF4-FFF2-40B4-BE49-F238E27FC236}">
                <a16:creationId xmlns:a16="http://schemas.microsoft.com/office/drawing/2014/main" id="{935F9D3B-FD5B-61F4-585D-0CCE4D1D63A2}"/>
              </a:ext>
            </a:extLst>
          </p:cNvPr>
          <p:cNvSpPr>
            <a:spLocks noGrp="1"/>
          </p:cNvSpPr>
          <p:nvPr>
            <p:ph type="subTitle" idx="1"/>
          </p:nvPr>
        </p:nvSpPr>
        <p:spPr>
          <a:xfrm>
            <a:off x="6365491" y="1505416"/>
            <a:ext cx="5807923" cy="5259656"/>
          </a:xfrm>
        </p:spPr>
        <p:txBody>
          <a:bodyPr vert="horz" lIns="91440" tIns="45720" rIns="91440" bIns="45720" rtlCol="0" anchor="t">
            <a:noAutofit/>
          </a:bodyPr>
          <a:lstStyle/>
          <a:p>
            <a:pPr algn="l"/>
            <a:r>
              <a:rPr lang="en-GB" dirty="0">
                <a:solidFill>
                  <a:schemeClr val="tx2"/>
                </a:solidFill>
                <a:ea typeface="+mn-lt"/>
                <a:cs typeface="+mn-lt"/>
              </a:rPr>
              <a:t>Increased freedom and wellbeing are benefits of the</a:t>
            </a:r>
            <a:r>
              <a:rPr lang="en-GB" b="1" dirty="0">
                <a:solidFill>
                  <a:schemeClr val="tx2"/>
                </a:solidFill>
                <a:ea typeface="+mn-lt"/>
                <a:cs typeface="+mn-lt"/>
              </a:rPr>
              <a:t> </a:t>
            </a:r>
            <a:r>
              <a:rPr lang="en-GB" b="1" dirty="0">
                <a:solidFill>
                  <a:srgbClr val="92D050"/>
                </a:solidFill>
                <a:ea typeface="+mn-lt"/>
                <a:cs typeface="+mn-lt"/>
              </a:rPr>
              <a:t>Care Act</a:t>
            </a:r>
            <a:r>
              <a:rPr lang="en-GB" b="1" dirty="0">
                <a:solidFill>
                  <a:schemeClr val="tx2"/>
                </a:solidFill>
                <a:ea typeface="+mn-lt"/>
                <a:cs typeface="+mn-lt"/>
              </a:rPr>
              <a:t> </a:t>
            </a:r>
            <a:r>
              <a:rPr lang="en-GB" dirty="0">
                <a:solidFill>
                  <a:schemeClr val="tx2"/>
                </a:solidFill>
                <a:ea typeface="+mn-lt"/>
                <a:cs typeface="+mn-lt"/>
              </a:rPr>
              <a:t>for older people at the end of life. Local governments are required to offer or set up programmes that aid in either delaying the deterioration of old people with continuous care or aiding in the prevention of individuals acquiring demands for care and support (GOV UK, 2016).</a:t>
            </a:r>
            <a:endParaRPr lang="en-US" dirty="0">
              <a:solidFill>
                <a:schemeClr val="tx2"/>
              </a:solidFill>
            </a:endParaRPr>
          </a:p>
          <a:p>
            <a:pPr indent="-228600" algn="l">
              <a:lnSpc>
                <a:spcPct val="115000"/>
              </a:lnSpc>
              <a:buFont typeface="Arial" panose="020B0604020202020204" pitchFamily="34" charset="0"/>
              <a:buChar char="•"/>
            </a:pPr>
            <a:endParaRPr lang="en-US" sz="2000">
              <a:solidFill>
                <a:srgbClr val="FFFFFF"/>
              </a:solidFill>
              <a:latin typeface="Calibri"/>
              <a:cs typeface="Calibri"/>
            </a:endParaRPr>
          </a:p>
          <a:p>
            <a:pPr indent="-228600" algn="l">
              <a:lnSpc>
                <a:spcPct val="115000"/>
              </a:lnSpc>
              <a:buChar char="•"/>
            </a:pPr>
            <a:endParaRPr lang="en-US" sz="800">
              <a:solidFill>
                <a:srgbClr val="FFFFFF">
                  <a:alpha val="70000"/>
                </a:srgbClr>
              </a:solidFill>
              <a:latin typeface="Avenir Next LT Pro"/>
              <a:cs typeface="Calibri"/>
            </a:endParaRPr>
          </a:p>
        </p:txBody>
      </p:sp>
      <p:sp>
        <p:nvSpPr>
          <p:cNvPr id="2" name="Title 1">
            <a:extLst>
              <a:ext uri="{FF2B5EF4-FFF2-40B4-BE49-F238E27FC236}">
                <a16:creationId xmlns:a16="http://schemas.microsoft.com/office/drawing/2014/main" id="{7220BE90-35A1-F95A-B10E-F7AA049D7CDD}"/>
              </a:ext>
            </a:extLst>
          </p:cNvPr>
          <p:cNvSpPr>
            <a:spLocks noGrp="1"/>
          </p:cNvSpPr>
          <p:nvPr>
            <p:ph type="ctrTitle"/>
          </p:nvPr>
        </p:nvSpPr>
        <p:spPr>
          <a:xfrm>
            <a:off x="6384071" y="371699"/>
            <a:ext cx="4581293" cy="910692"/>
          </a:xfrm>
        </p:spPr>
        <p:txBody>
          <a:bodyPr vert="horz" lIns="91440" tIns="45720" rIns="91440" bIns="45720" rtlCol="0" anchor="t">
            <a:noAutofit/>
          </a:bodyPr>
          <a:lstStyle/>
          <a:p>
            <a:pPr algn="l"/>
            <a:r>
              <a:rPr lang="en-US" sz="4000" b="1"/>
              <a:t>The Care Act 2014</a:t>
            </a:r>
          </a:p>
        </p:txBody>
      </p:sp>
    </p:spTree>
    <p:extLst>
      <p:ext uri="{BB962C8B-B14F-4D97-AF65-F5344CB8AC3E}">
        <p14:creationId xmlns:p14="http://schemas.microsoft.com/office/powerpoint/2010/main" val="42737592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4" name="Picture 4" descr="A picture containing indoor, red, close&#10;&#10;Description automatically generated">
            <a:extLst>
              <a:ext uri="{FF2B5EF4-FFF2-40B4-BE49-F238E27FC236}">
                <a16:creationId xmlns:a16="http://schemas.microsoft.com/office/drawing/2014/main" id="{6D2CC9B7-F7D0-418A-542F-18BED266A2E5}"/>
              </a:ext>
            </a:extLst>
          </p:cNvPr>
          <p:cNvPicPr>
            <a:picLocks noChangeAspect="1"/>
          </p:cNvPicPr>
          <p:nvPr/>
        </p:nvPicPr>
        <p:blipFill rotWithShape="1">
          <a:blip r:embed="rId2"/>
          <a:srcRect l="4465" r="19568" b="2"/>
          <a:stretch/>
        </p:blipFill>
        <p:spPr>
          <a:xfrm>
            <a:off x="5091546" y="619123"/>
            <a:ext cx="7100454" cy="6238874"/>
          </a:xfrm>
          <a:custGeom>
            <a:avLst/>
            <a:gdLst/>
            <a:ahLst/>
            <a:cxnLst/>
            <a:rect l="l" t="t" r="r" b="b"/>
            <a:pathLst>
              <a:path w="7100454" h="6238874">
                <a:moveTo>
                  <a:pt x="5221938" y="783"/>
                </a:moveTo>
                <a:cubicBezTo>
                  <a:pt x="5784158" y="15914"/>
                  <a:pt x="6301398" y="253541"/>
                  <a:pt x="6756828" y="979302"/>
                </a:cubicBezTo>
                <a:cubicBezTo>
                  <a:pt x="6870382" y="1160214"/>
                  <a:pt x="6969391" y="1352970"/>
                  <a:pt x="7057114" y="1554417"/>
                </a:cubicBezTo>
                <a:lnTo>
                  <a:pt x="7100454" y="1659685"/>
                </a:lnTo>
                <a:lnTo>
                  <a:pt x="7100454" y="6238874"/>
                </a:lnTo>
                <a:lnTo>
                  <a:pt x="0" y="6238874"/>
                </a:lnTo>
                <a:lnTo>
                  <a:pt x="14064" y="6003370"/>
                </a:lnTo>
                <a:cubicBezTo>
                  <a:pt x="69537" y="5262783"/>
                  <a:pt x="191580" y="4496548"/>
                  <a:pt x="334789" y="3724830"/>
                </a:cubicBezTo>
                <a:cubicBezTo>
                  <a:pt x="778352" y="1333290"/>
                  <a:pt x="2184944" y="696602"/>
                  <a:pt x="3836378" y="244282"/>
                </a:cubicBezTo>
                <a:cubicBezTo>
                  <a:pt x="4320163" y="111842"/>
                  <a:pt x="4784656" y="-10986"/>
                  <a:pt x="5221938" y="783"/>
                </a:cubicBezTo>
                <a:close/>
              </a:path>
            </a:pathLst>
          </a:custGeom>
        </p:spPr>
      </p:pic>
      <p:sp>
        <p:nvSpPr>
          <p:cNvPr id="11" name="Freeform: Shape 10">
            <a:extLst>
              <a:ext uri="{FF2B5EF4-FFF2-40B4-BE49-F238E27FC236}">
                <a16:creationId xmlns:a16="http://schemas.microsoft.com/office/drawing/2014/main" id="{1A0F8916-44ED-4BA2-B4A8-BFF92E4B4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254705" y="-79298"/>
            <a:ext cx="6064089" cy="78105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EC91ACEF-52A0-BE6A-C3EA-93B5426FE56F}"/>
              </a:ext>
            </a:extLst>
          </p:cNvPr>
          <p:cNvSpPr>
            <a:spLocks noGrp="1"/>
          </p:cNvSpPr>
          <p:nvPr>
            <p:ph type="ctrTitle"/>
          </p:nvPr>
        </p:nvSpPr>
        <p:spPr>
          <a:xfrm>
            <a:off x="204440" y="306660"/>
            <a:ext cx="5575608" cy="771293"/>
          </a:xfrm>
        </p:spPr>
        <p:txBody>
          <a:bodyPr>
            <a:normAutofit/>
          </a:bodyPr>
          <a:lstStyle/>
          <a:p>
            <a:pPr algn="l"/>
            <a:r>
              <a:rPr lang="en-GB" sz="3600" b="1"/>
              <a:t>Human Rights Act 1998</a:t>
            </a:r>
          </a:p>
        </p:txBody>
      </p:sp>
      <p:sp>
        <p:nvSpPr>
          <p:cNvPr id="3" name="Subtitle 2">
            <a:extLst>
              <a:ext uri="{FF2B5EF4-FFF2-40B4-BE49-F238E27FC236}">
                <a16:creationId xmlns:a16="http://schemas.microsoft.com/office/drawing/2014/main" id="{FA0E438F-CB73-F9FD-3102-A8E6ED5D4C0F}"/>
              </a:ext>
            </a:extLst>
          </p:cNvPr>
          <p:cNvSpPr>
            <a:spLocks noGrp="1"/>
          </p:cNvSpPr>
          <p:nvPr>
            <p:ph type="subTitle" idx="1"/>
          </p:nvPr>
        </p:nvSpPr>
        <p:spPr>
          <a:xfrm>
            <a:off x="204441" y="1300977"/>
            <a:ext cx="4107364" cy="5166729"/>
          </a:xfrm>
        </p:spPr>
        <p:txBody>
          <a:bodyPr vert="horz" lIns="91440" tIns="45720" rIns="91440" bIns="45720" rtlCol="0" anchor="t">
            <a:normAutofit/>
          </a:bodyPr>
          <a:lstStyle/>
          <a:p>
            <a:pPr algn="l"/>
            <a:r>
              <a:rPr lang="en-US" b="1" dirty="0">
                <a:solidFill>
                  <a:srgbClr val="00B0F0"/>
                </a:solidFill>
                <a:ea typeface="+mn-lt"/>
                <a:cs typeface="+mn-lt"/>
              </a:rPr>
              <a:t>Human Rights Act 1998 </a:t>
            </a:r>
            <a:r>
              <a:rPr lang="en-US" dirty="0">
                <a:solidFill>
                  <a:srgbClr val="00B0F0"/>
                </a:solidFill>
                <a:ea typeface="+mn-lt"/>
                <a:cs typeface="+mn-lt"/>
              </a:rPr>
              <a:t>-</a:t>
            </a:r>
            <a:r>
              <a:rPr lang="en-US" dirty="0">
                <a:solidFill>
                  <a:schemeClr val="tx2"/>
                </a:solidFill>
                <a:ea typeface="+mn-lt"/>
                <a:cs typeface="+mn-lt"/>
              </a:rPr>
              <a:t>"Imposes an obligation to facilitate a ‘good death’” (Samanta, 2003). </a:t>
            </a:r>
            <a:r>
              <a:rPr lang="en-GB" dirty="0">
                <a:solidFill>
                  <a:schemeClr val="tx2"/>
                </a:solidFill>
                <a:ea typeface="+mn-lt"/>
                <a:cs typeface="+mn-lt"/>
              </a:rPr>
              <a:t>The capacity to "diagnose dying" and the removal of recognisable obstacles may help the individual to die with integrity (Samanta, 2003).</a:t>
            </a:r>
            <a:endParaRPr lang="en-US" dirty="0">
              <a:solidFill>
                <a:schemeClr val="tx2"/>
              </a:solidFill>
            </a:endParaRPr>
          </a:p>
        </p:txBody>
      </p:sp>
      <p:sp>
        <p:nvSpPr>
          <p:cNvPr id="5" name="TextBox 4">
            <a:extLst>
              <a:ext uri="{FF2B5EF4-FFF2-40B4-BE49-F238E27FC236}">
                <a16:creationId xmlns:a16="http://schemas.microsoft.com/office/drawing/2014/main" id="{948F711E-607B-FE7D-565C-7FE79A965B0D}"/>
              </a:ext>
            </a:extLst>
          </p:cNvPr>
          <p:cNvSpPr txBox="1"/>
          <p:nvPr/>
        </p:nvSpPr>
        <p:spPr>
          <a:xfrm>
            <a:off x="8920975" y="6300439"/>
            <a:ext cx="255734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(Source: LCHR, 2023).</a:t>
            </a:r>
          </a:p>
        </p:txBody>
      </p:sp>
    </p:spTree>
    <p:extLst>
      <p:ext uri="{BB962C8B-B14F-4D97-AF65-F5344CB8AC3E}">
        <p14:creationId xmlns:p14="http://schemas.microsoft.com/office/powerpoint/2010/main" val="38514389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83D14311-29FE-B6D0-2448-AD25B048169D}"/>
              </a:ext>
            </a:extLst>
          </p:cNvPr>
          <p:cNvSpPr>
            <a:spLocks noGrp="1"/>
          </p:cNvSpPr>
          <p:nvPr>
            <p:ph type="ctrTitle"/>
          </p:nvPr>
        </p:nvSpPr>
        <p:spPr>
          <a:xfrm>
            <a:off x="6021659" y="344887"/>
            <a:ext cx="5408341" cy="714480"/>
          </a:xfrm>
        </p:spPr>
        <p:txBody>
          <a:bodyPr>
            <a:normAutofit fontScale="90000"/>
          </a:bodyPr>
          <a:lstStyle/>
          <a:p>
            <a:pPr algn="l"/>
            <a:r>
              <a:rPr lang="en-GB" sz="4400" b="1"/>
              <a:t>The Equality Act 2010</a:t>
            </a:r>
          </a:p>
        </p:txBody>
      </p:sp>
      <p:sp>
        <p:nvSpPr>
          <p:cNvPr id="3" name="Subtitle 2">
            <a:extLst>
              <a:ext uri="{FF2B5EF4-FFF2-40B4-BE49-F238E27FC236}">
                <a16:creationId xmlns:a16="http://schemas.microsoft.com/office/drawing/2014/main" id="{C4A332FA-026A-DEA7-08DB-4F6B5175A58C}"/>
              </a:ext>
            </a:extLst>
          </p:cNvPr>
          <p:cNvSpPr>
            <a:spLocks noGrp="1"/>
          </p:cNvSpPr>
          <p:nvPr>
            <p:ph type="subTitle" idx="1"/>
          </p:nvPr>
        </p:nvSpPr>
        <p:spPr>
          <a:xfrm>
            <a:off x="6095998" y="1152294"/>
            <a:ext cx="5798634" cy="5352583"/>
          </a:xfrm>
        </p:spPr>
        <p:txBody>
          <a:bodyPr vert="horz" lIns="91440" tIns="45720" rIns="91440" bIns="45720" rtlCol="0" anchor="t">
            <a:normAutofit lnSpcReduction="10000"/>
          </a:bodyPr>
          <a:lstStyle/>
          <a:p>
            <a:pPr algn="l"/>
            <a:r>
              <a:rPr lang="en-US" b="1" dirty="0">
                <a:solidFill>
                  <a:srgbClr val="FFC000"/>
                </a:solidFill>
                <a:ea typeface="+mn-lt"/>
                <a:cs typeface="+mn-lt"/>
              </a:rPr>
              <a:t>Equality Act 2010 - </a:t>
            </a:r>
          </a:p>
          <a:p>
            <a:pPr algn="l"/>
            <a:r>
              <a:rPr lang="en-GB" dirty="0">
                <a:solidFill>
                  <a:schemeClr val="tx2"/>
                </a:solidFill>
                <a:ea typeface="+mn-lt"/>
                <a:cs typeface="+mn-lt"/>
              </a:rPr>
              <a:t>Conducive to help promote dignity in social care.</a:t>
            </a:r>
          </a:p>
          <a:p>
            <a:pPr algn="l"/>
            <a:r>
              <a:rPr lang="en-GB" dirty="0">
                <a:solidFill>
                  <a:schemeClr val="tx2"/>
                </a:solidFill>
                <a:ea typeface="+mn-lt"/>
                <a:cs typeface="+mn-lt"/>
              </a:rPr>
              <a:t>The Equality Act prevents older people receiving care and the employees who deliver the care from condoning unfair treatment due to any attributes that are protected by the law. Protected attributes include:</a:t>
            </a:r>
          </a:p>
          <a:p>
            <a:pPr marL="342900" indent="-342900" algn="l">
              <a:buChar char="•"/>
            </a:pPr>
            <a:r>
              <a:rPr lang="en-GB" dirty="0">
                <a:solidFill>
                  <a:schemeClr val="tx2"/>
                </a:solidFill>
                <a:ea typeface="+mn-lt"/>
                <a:cs typeface="+mn-lt"/>
              </a:rPr>
              <a:t> Age </a:t>
            </a:r>
          </a:p>
          <a:p>
            <a:pPr marL="342900" indent="-342900" algn="l">
              <a:buChar char="•"/>
            </a:pPr>
            <a:r>
              <a:rPr lang="en-GB" dirty="0">
                <a:solidFill>
                  <a:schemeClr val="tx2"/>
                </a:solidFill>
                <a:ea typeface="+mn-lt"/>
                <a:cs typeface="+mn-lt"/>
              </a:rPr>
              <a:t>Disability</a:t>
            </a:r>
          </a:p>
          <a:p>
            <a:pPr algn="l"/>
            <a:endParaRPr lang="en-GB" dirty="0">
              <a:solidFill>
                <a:schemeClr val="tx2"/>
              </a:solidFill>
            </a:endParaRPr>
          </a:p>
          <a:p>
            <a:pPr algn="l"/>
            <a:endParaRPr lang="en-US">
              <a:solidFill>
                <a:srgbClr val="92D050"/>
              </a:solidFill>
            </a:endParaRPr>
          </a:p>
        </p:txBody>
      </p:sp>
      <p:pic>
        <p:nvPicPr>
          <p:cNvPr id="4" name="Picture 4" descr="Diagram&#10;&#10;Description automatically generated">
            <a:extLst>
              <a:ext uri="{FF2B5EF4-FFF2-40B4-BE49-F238E27FC236}">
                <a16:creationId xmlns:a16="http://schemas.microsoft.com/office/drawing/2014/main" id="{574EE3A7-57BC-FA19-F718-C686F7E39108}"/>
              </a:ext>
            </a:extLst>
          </p:cNvPr>
          <p:cNvPicPr>
            <a:picLocks noChangeAspect="1"/>
          </p:cNvPicPr>
          <p:nvPr/>
        </p:nvPicPr>
        <p:blipFill rotWithShape="1">
          <a:blip r:embed="rId2"/>
          <a:srcRect l="16801" r="14517" b="-2"/>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5" name="TextBox 4">
            <a:extLst>
              <a:ext uri="{FF2B5EF4-FFF2-40B4-BE49-F238E27FC236}">
                <a16:creationId xmlns:a16="http://schemas.microsoft.com/office/drawing/2014/main" id="{6E2BB836-7D08-B905-C6C6-472D2EB96351}"/>
              </a:ext>
            </a:extLst>
          </p:cNvPr>
          <p:cNvSpPr txBox="1"/>
          <p:nvPr/>
        </p:nvSpPr>
        <p:spPr>
          <a:xfrm>
            <a:off x="799171" y="6356195"/>
            <a:ext cx="296622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(Source: Your Guide to BESD, </a:t>
            </a:r>
            <a:r>
              <a:rPr lang="en-GB" sz="1400" err="1"/>
              <a:t>n.d</a:t>
            </a:r>
            <a:r>
              <a:rPr lang="en-GB" sz="1400"/>
              <a:t>).</a:t>
            </a:r>
          </a:p>
        </p:txBody>
      </p:sp>
    </p:spTree>
    <p:extLst>
      <p:ext uri="{BB962C8B-B14F-4D97-AF65-F5344CB8AC3E}">
        <p14:creationId xmlns:p14="http://schemas.microsoft.com/office/powerpoint/2010/main" val="15405737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6" name="Picture 4">
            <a:extLst>
              <a:ext uri="{FF2B5EF4-FFF2-40B4-BE49-F238E27FC236}">
                <a16:creationId xmlns:a16="http://schemas.microsoft.com/office/drawing/2014/main" id="{E9AB2F94-AD0F-BCB8-EF39-A127970AA6F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117" r="6251" b="6251"/>
          <a:stretch/>
        </p:blipFill>
        <p:spPr>
          <a:xfrm>
            <a:off x="20" y="10"/>
            <a:ext cx="12207220" cy="6857990"/>
          </a:xfrm>
          <a:prstGeom prst="rect">
            <a:avLst/>
          </a:prstGeom>
        </p:spPr>
      </p:pic>
      <p:sp>
        <p:nvSpPr>
          <p:cNvPr id="11" name="Rectangle 10">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02AE65-8478-899E-6316-CF6066F506B8}"/>
              </a:ext>
            </a:extLst>
          </p:cNvPr>
          <p:cNvSpPr>
            <a:spLocks noGrp="1"/>
          </p:cNvSpPr>
          <p:nvPr>
            <p:ph type="ctrTitle"/>
          </p:nvPr>
        </p:nvSpPr>
        <p:spPr>
          <a:xfrm>
            <a:off x="762000" y="529683"/>
            <a:ext cx="9943170" cy="1793488"/>
          </a:xfrm>
        </p:spPr>
        <p:txBody>
          <a:bodyPr>
            <a:normAutofit/>
          </a:bodyPr>
          <a:lstStyle/>
          <a:p>
            <a:pPr algn="l"/>
            <a:r>
              <a:rPr lang="en-GB" sz="3700" b="1"/>
              <a:t>The Gap between Need and Availability of End-of-Life Care</a:t>
            </a:r>
          </a:p>
        </p:txBody>
      </p:sp>
      <p:sp>
        <p:nvSpPr>
          <p:cNvPr id="3" name="Subtitle 2">
            <a:extLst>
              <a:ext uri="{FF2B5EF4-FFF2-40B4-BE49-F238E27FC236}">
                <a16:creationId xmlns:a16="http://schemas.microsoft.com/office/drawing/2014/main" id="{7D22074D-9719-9B2F-90CA-18CE11F018F7}"/>
              </a:ext>
            </a:extLst>
          </p:cNvPr>
          <p:cNvSpPr>
            <a:spLocks noGrp="1"/>
          </p:cNvSpPr>
          <p:nvPr>
            <p:ph type="subTitle" idx="1"/>
          </p:nvPr>
        </p:nvSpPr>
        <p:spPr>
          <a:xfrm>
            <a:off x="762000" y="2875685"/>
            <a:ext cx="9274097" cy="3624145"/>
          </a:xfrm>
        </p:spPr>
        <p:txBody>
          <a:bodyPr vert="horz" lIns="91440" tIns="45720" rIns="91440" bIns="45720" rtlCol="0" anchor="t">
            <a:noAutofit/>
          </a:bodyPr>
          <a:lstStyle/>
          <a:p>
            <a:pPr algn="l">
              <a:lnSpc>
                <a:spcPct val="115000"/>
              </a:lnSpc>
            </a:pPr>
            <a:endParaRPr lang="en-GB" sz="600"/>
          </a:p>
          <a:p>
            <a:pPr algn="l">
              <a:lnSpc>
                <a:spcPct val="115000"/>
              </a:lnSpc>
            </a:pPr>
            <a:endParaRPr lang="en-GB" sz="600">
              <a:latin typeface="Calibri"/>
              <a:cs typeface="Calibri"/>
            </a:endParaRPr>
          </a:p>
          <a:p>
            <a:pPr algn="l">
              <a:lnSpc>
                <a:spcPct val="115000"/>
              </a:lnSpc>
            </a:pPr>
            <a:endParaRPr lang="en-GB" sz="600">
              <a:latin typeface="Calibri"/>
              <a:cs typeface="Calibri"/>
            </a:endParaRPr>
          </a:p>
          <a:p>
            <a:pPr algn="l">
              <a:lnSpc>
                <a:spcPct val="115000"/>
              </a:lnSpc>
            </a:pPr>
            <a:r>
              <a:rPr lang="en-GB" b="1" dirty="0">
                <a:solidFill>
                  <a:srgbClr val="FFFF00"/>
                </a:solidFill>
                <a:ea typeface="+mn-lt"/>
                <a:cs typeface="+mn-lt"/>
              </a:rPr>
              <a:t>It costs a lot to receive residential care at a nursing home. There is some financial assistance available, but navigating the healthcare system can be challenging.</a:t>
            </a:r>
          </a:p>
          <a:p>
            <a:pPr algn="l">
              <a:lnSpc>
                <a:spcPct val="115000"/>
              </a:lnSpc>
            </a:pPr>
            <a:r>
              <a:rPr lang="en-GB" b="1" dirty="0">
                <a:solidFill>
                  <a:srgbClr val="FFFF00"/>
                </a:solidFill>
                <a:ea typeface="+mn-lt"/>
                <a:cs typeface="+mn-lt"/>
              </a:rPr>
              <a:t>Your local council or, in some cases, the NHS may be able to provide you with financial assistance (Age UK, 2022).</a:t>
            </a:r>
          </a:p>
          <a:p>
            <a:pPr algn="l">
              <a:lnSpc>
                <a:spcPct val="115000"/>
              </a:lnSpc>
            </a:pPr>
            <a:endParaRPr lang="en-GB" sz="600">
              <a:latin typeface="Calibri"/>
              <a:cs typeface="Calibri"/>
            </a:endParaRPr>
          </a:p>
        </p:txBody>
      </p:sp>
      <p:sp>
        <p:nvSpPr>
          <p:cNvPr id="13" name="Freeform: Shape 12">
            <a:extLst>
              <a:ext uri="{FF2B5EF4-FFF2-40B4-BE49-F238E27FC236}">
                <a16:creationId xmlns:a16="http://schemas.microsoft.com/office/drawing/2014/main" id="{A90EB1ED-CF74-44C2-853E-6177E160A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7" name="Group 14">
            <a:extLst>
              <a:ext uri="{FF2B5EF4-FFF2-40B4-BE49-F238E27FC236}">
                <a16:creationId xmlns:a16="http://schemas.microsoft.com/office/drawing/2014/main" id="{57743230-5CA1-4096-8FEF-2A1530D8DD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5829359"/>
            <a:ext cx="4333874" cy="1028642"/>
            <a:chOff x="7153921" y="5829359"/>
            <a:chExt cx="5038078" cy="1028642"/>
          </a:xfrm>
        </p:grpSpPr>
        <p:sp>
          <p:nvSpPr>
            <p:cNvPr id="16" name="Freeform: Shape 15">
              <a:extLst>
                <a:ext uri="{FF2B5EF4-FFF2-40B4-BE49-F238E27FC236}">
                  <a16:creationId xmlns:a16="http://schemas.microsoft.com/office/drawing/2014/main" id="{CEAD3ABE-E984-4D7B-ADC3-7D4D38C970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5"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17" name="Freeform: Shape 16">
              <a:extLst>
                <a:ext uri="{FF2B5EF4-FFF2-40B4-BE49-F238E27FC236}">
                  <a16:creationId xmlns:a16="http://schemas.microsoft.com/office/drawing/2014/main" id="{B18AFE34-D405-4581-A4CC-02072A132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Tree>
    <p:extLst>
      <p:ext uri="{BB962C8B-B14F-4D97-AF65-F5344CB8AC3E}">
        <p14:creationId xmlns:p14="http://schemas.microsoft.com/office/powerpoint/2010/main" val="35953591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5" name="Picture 4" descr="People holding hands">
            <a:extLst>
              <a:ext uri="{FF2B5EF4-FFF2-40B4-BE49-F238E27FC236}">
                <a16:creationId xmlns:a16="http://schemas.microsoft.com/office/drawing/2014/main" id="{EF015F3C-2BBA-E234-1F6C-80F763631170}"/>
              </a:ext>
            </a:extLst>
          </p:cNvPr>
          <p:cNvPicPr>
            <a:picLocks noChangeAspect="1"/>
          </p:cNvPicPr>
          <p:nvPr/>
        </p:nvPicPr>
        <p:blipFill rotWithShape="1">
          <a:blip r:embed="rId2"/>
          <a:srcRect t="13734" r="7" b="2105"/>
          <a:stretch/>
        </p:blipFill>
        <p:spPr>
          <a:xfrm>
            <a:off x="20" y="10"/>
            <a:ext cx="12207220" cy="6857990"/>
          </a:xfrm>
          <a:prstGeom prst="rect">
            <a:avLst/>
          </a:prstGeom>
        </p:spPr>
      </p:pic>
      <p:sp>
        <p:nvSpPr>
          <p:cNvPr id="11" name="Rectangle 10">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A22E60-CBA7-2186-5E70-2F4932894BEC}"/>
              </a:ext>
            </a:extLst>
          </p:cNvPr>
          <p:cNvSpPr>
            <a:spLocks noGrp="1"/>
          </p:cNvSpPr>
          <p:nvPr>
            <p:ph type="ctrTitle"/>
          </p:nvPr>
        </p:nvSpPr>
        <p:spPr>
          <a:xfrm>
            <a:off x="116957" y="163139"/>
            <a:ext cx="6577808" cy="1977743"/>
          </a:xfrm>
        </p:spPr>
        <p:txBody>
          <a:bodyPr>
            <a:normAutofit/>
          </a:bodyPr>
          <a:lstStyle/>
          <a:p>
            <a:pPr algn="l"/>
            <a:r>
              <a:rPr lang="en-GB" sz="4000" b="1" dirty="0">
                <a:ea typeface="+mj-lt"/>
                <a:cs typeface="+mj-lt"/>
              </a:rPr>
              <a:t>The Gap between Need and Availability of End-of-Life Care</a:t>
            </a:r>
            <a:endParaRPr lang="en-US" sz="4000" dirty="0"/>
          </a:p>
        </p:txBody>
      </p:sp>
      <p:sp>
        <p:nvSpPr>
          <p:cNvPr id="3" name="Subtitle 2">
            <a:extLst>
              <a:ext uri="{FF2B5EF4-FFF2-40B4-BE49-F238E27FC236}">
                <a16:creationId xmlns:a16="http://schemas.microsoft.com/office/drawing/2014/main" id="{15F0C265-5A5E-E885-B5E5-88408B160A18}"/>
              </a:ext>
            </a:extLst>
          </p:cNvPr>
          <p:cNvSpPr>
            <a:spLocks noGrp="1"/>
          </p:cNvSpPr>
          <p:nvPr>
            <p:ph type="subTitle" idx="1"/>
          </p:nvPr>
        </p:nvSpPr>
        <p:spPr>
          <a:xfrm>
            <a:off x="53786" y="2441559"/>
            <a:ext cx="4708384" cy="3772449"/>
          </a:xfrm>
        </p:spPr>
        <p:txBody>
          <a:bodyPr vert="horz" lIns="91440" tIns="45720" rIns="91440" bIns="45720" rtlCol="0" anchor="t">
            <a:noAutofit/>
          </a:bodyPr>
          <a:lstStyle/>
          <a:p>
            <a:pPr algn="l"/>
            <a:r>
              <a:rPr lang="en-GB" sz="2000" b="1">
                <a:solidFill>
                  <a:schemeClr val="tx2"/>
                </a:solidFill>
                <a:ea typeface="+mn-lt"/>
                <a:cs typeface="+mn-lt"/>
              </a:rPr>
              <a:t>There is an increase in need for more availability in palliative care.</a:t>
            </a:r>
          </a:p>
          <a:p>
            <a:pPr algn="l"/>
            <a:r>
              <a:rPr lang="en-GB" sz="2000" b="1">
                <a:solidFill>
                  <a:schemeClr val="tx2"/>
                </a:solidFill>
                <a:ea typeface="+mn-lt"/>
                <a:cs typeface="+mn-lt"/>
              </a:rPr>
              <a:t>People are living longer and have more complex needs, which increases the demand for palliative and end-of-life care (Dudley and Mutebi, 2022).</a:t>
            </a:r>
          </a:p>
          <a:p>
            <a:pPr algn="l"/>
            <a:endParaRPr lang="en-GB">
              <a:solidFill>
                <a:srgbClr val="FFFFFF">
                  <a:alpha val="70000"/>
                </a:srgbClr>
              </a:solidFill>
            </a:endParaRPr>
          </a:p>
        </p:txBody>
      </p:sp>
      <p:sp>
        <p:nvSpPr>
          <p:cNvPr id="13" name="Freeform: Shape 12">
            <a:extLst>
              <a:ext uri="{FF2B5EF4-FFF2-40B4-BE49-F238E27FC236}">
                <a16:creationId xmlns:a16="http://schemas.microsoft.com/office/drawing/2014/main" id="{A90EB1ED-CF74-44C2-853E-6177E160A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15" name="Group 14">
            <a:extLst>
              <a:ext uri="{FF2B5EF4-FFF2-40B4-BE49-F238E27FC236}">
                <a16:creationId xmlns:a16="http://schemas.microsoft.com/office/drawing/2014/main" id="{57743230-5CA1-4096-8FEF-2A1530D8DD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5829359"/>
            <a:ext cx="4333874" cy="1028642"/>
            <a:chOff x="7153921" y="5829359"/>
            <a:chExt cx="5038078" cy="1028642"/>
          </a:xfrm>
        </p:grpSpPr>
        <p:sp>
          <p:nvSpPr>
            <p:cNvPr id="16" name="Freeform: Shape 15">
              <a:extLst>
                <a:ext uri="{FF2B5EF4-FFF2-40B4-BE49-F238E27FC236}">
                  <a16:creationId xmlns:a16="http://schemas.microsoft.com/office/drawing/2014/main" id="{CEAD3ABE-E984-4D7B-ADC3-7D4D38C970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5"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17" name="Freeform: Shape 16">
              <a:extLst>
                <a:ext uri="{FF2B5EF4-FFF2-40B4-BE49-F238E27FC236}">
                  <a16:creationId xmlns:a16="http://schemas.microsoft.com/office/drawing/2014/main" id="{B18AFE34-D405-4581-A4CC-02072A132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4" name="Thought Bubble: Cloud 3">
            <a:extLst>
              <a:ext uri="{FF2B5EF4-FFF2-40B4-BE49-F238E27FC236}">
                <a16:creationId xmlns:a16="http://schemas.microsoft.com/office/drawing/2014/main" id="{D2ED0622-71BD-7523-2A21-98EF54EB6F01}"/>
              </a:ext>
            </a:extLst>
          </p:cNvPr>
          <p:cNvSpPr/>
          <p:nvPr/>
        </p:nvSpPr>
        <p:spPr>
          <a:xfrm>
            <a:off x="4660421" y="383723"/>
            <a:ext cx="7425415" cy="573912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u="sng" dirty="0">
                <a:solidFill>
                  <a:srgbClr val="FF0000"/>
                </a:solidFill>
                <a:ea typeface="+mn-lt"/>
                <a:cs typeface="+mn-lt"/>
              </a:rPr>
              <a:t>Think about it!</a:t>
            </a:r>
            <a:endParaRPr lang="en-GB" dirty="0"/>
          </a:p>
          <a:p>
            <a:pPr algn="ctr"/>
            <a:endParaRPr lang="en-GB" b="1" u="sng">
              <a:solidFill>
                <a:srgbClr val="C00000"/>
              </a:solidFill>
              <a:ea typeface="+mn-lt"/>
              <a:cs typeface="+mn-lt"/>
            </a:endParaRPr>
          </a:p>
          <a:p>
            <a:pPr algn="ctr"/>
            <a:r>
              <a:rPr lang="en-GB" sz="2000" b="1" dirty="0">
                <a:solidFill>
                  <a:srgbClr val="7030A0"/>
                </a:solidFill>
                <a:ea typeface="+mn-lt"/>
                <a:cs typeface="+mn-lt"/>
              </a:rPr>
              <a:t>The pandemic of COVID-19 increased demand for palliative and end-of-life care. During the COVID-19 pandemic the lack of availability became apparent, and the demands got so high the upskilling of non-specialist medical professionals were encouraged to fulfil demands. “An international survey found that 48% of palliative care services experienced shortages” (Dudley and Mutebi, 2022), of staff and medicine.</a:t>
            </a:r>
            <a:endParaRPr lang="en-GB" sz="2000" b="1" dirty="0">
              <a:solidFill>
                <a:srgbClr val="7030A0"/>
              </a:solidFill>
            </a:endParaRPr>
          </a:p>
        </p:txBody>
      </p:sp>
    </p:spTree>
    <p:extLst>
      <p:ext uri="{BB962C8B-B14F-4D97-AF65-F5344CB8AC3E}">
        <p14:creationId xmlns:p14="http://schemas.microsoft.com/office/powerpoint/2010/main" val="38527120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E069B-0A02-903C-69EF-DCD9BEA80F1D}"/>
              </a:ext>
            </a:extLst>
          </p:cNvPr>
          <p:cNvSpPr>
            <a:spLocks noGrp="1"/>
          </p:cNvSpPr>
          <p:nvPr>
            <p:ph type="ctrTitle"/>
          </p:nvPr>
        </p:nvSpPr>
        <p:spPr>
          <a:xfrm>
            <a:off x="762000" y="202188"/>
            <a:ext cx="10668000" cy="868442"/>
          </a:xfrm>
        </p:spPr>
        <p:txBody>
          <a:bodyPr>
            <a:normAutofit/>
          </a:bodyPr>
          <a:lstStyle/>
          <a:p>
            <a:r>
              <a:rPr lang="en-GB" sz="4000" b="1"/>
              <a:t>CONCLUSION</a:t>
            </a:r>
          </a:p>
        </p:txBody>
      </p:sp>
      <p:sp>
        <p:nvSpPr>
          <p:cNvPr id="3" name="Subtitle 2">
            <a:extLst>
              <a:ext uri="{FF2B5EF4-FFF2-40B4-BE49-F238E27FC236}">
                <a16:creationId xmlns:a16="http://schemas.microsoft.com/office/drawing/2014/main" id="{89BF5E94-123D-BB39-D608-1F88C8065CA8}"/>
              </a:ext>
            </a:extLst>
          </p:cNvPr>
          <p:cNvSpPr>
            <a:spLocks noGrp="1"/>
          </p:cNvSpPr>
          <p:nvPr>
            <p:ph type="subTitle" idx="1"/>
          </p:nvPr>
        </p:nvSpPr>
        <p:spPr>
          <a:xfrm>
            <a:off x="762000" y="1220065"/>
            <a:ext cx="11083636" cy="5507085"/>
          </a:xfrm>
        </p:spPr>
        <p:txBody>
          <a:bodyPr vert="horz" lIns="91440" tIns="45720" rIns="91440" bIns="45720" rtlCol="0" anchor="t">
            <a:normAutofit/>
          </a:bodyPr>
          <a:lstStyle/>
          <a:p>
            <a:pPr algn="l"/>
            <a:r>
              <a:rPr lang="en-GB" b="1" dirty="0">
                <a:solidFill>
                  <a:srgbClr val="92D050"/>
                </a:solidFill>
              </a:rPr>
              <a:t>In conclusion</a:t>
            </a:r>
            <a:r>
              <a:rPr lang="en-GB" dirty="0">
                <a:solidFill>
                  <a:schemeClr val="tx2"/>
                </a:solidFill>
              </a:rPr>
              <a:t>, the presentation defined what it means to be an older person in society delving into </a:t>
            </a:r>
            <a:r>
              <a:rPr lang="en-GB" b="1" dirty="0">
                <a:solidFill>
                  <a:srgbClr val="FFFF00"/>
                </a:solidFill>
              </a:rPr>
              <a:t>End-of-Life Care</a:t>
            </a:r>
            <a:r>
              <a:rPr lang="en-GB" dirty="0">
                <a:solidFill>
                  <a:srgbClr val="FFFF00"/>
                </a:solidFill>
              </a:rPr>
              <a:t> </a:t>
            </a:r>
            <a:r>
              <a:rPr lang="en-GB" dirty="0">
                <a:solidFill>
                  <a:schemeClr val="tx2"/>
                </a:solidFill>
              </a:rPr>
              <a:t>specifically the related legislations for soliciting elderly care. </a:t>
            </a:r>
            <a:endParaRPr lang="en-GB" err="1">
              <a:solidFill>
                <a:schemeClr val="tx2"/>
              </a:solidFill>
            </a:endParaRPr>
          </a:p>
          <a:p>
            <a:pPr algn="l"/>
            <a:r>
              <a:rPr lang="en-GB" dirty="0">
                <a:solidFill>
                  <a:schemeClr val="tx2"/>
                </a:solidFill>
              </a:rPr>
              <a:t>The presentation revealed differences between the levels of care individuals can receive due to their needs, providing a suitable environment for the patient to be cared in. There are clear gaps between availability and need which with coordination and structure can be reduced with careful planning. With the increase in population, in mind, and more people not being able to access the right end-of-life care euthanasia arguments possibly may be an area revisited in this decade, creating new laws, as the demands in palliative care reach capacity and older people start exploring new options.</a:t>
            </a:r>
          </a:p>
        </p:txBody>
      </p:sp>
    </p:spTree>
    <p:extLst>
      <p:ext uri="{BB962C8B-B14F-4D97-AF65-F5344CB8AC3E}">
        <p14:creationId xmlns:p14="http://schemas.microsoft.com/office/powerpoint/2010/main" val="5224131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2">
            <a:lumMod val="6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4" descr="Icon&#10;&#10;Description automatically generated">
            <a:extLst>
              <a:ext uri="{FF2B5EF4-FFF2-40B4-BE49-F238E27FC236}">
                <a16:creationId xmlns:a16="http://schemas.microsoft.com/office/drawing/2014/main" id="{CB6ED68B-D8DB-A663-5A04-48C3ADF8C55F}"/>
              </a:ext>
            </a:extLst>
          </p:cNvPr>
          <p:cNvPicPr>
            <a:picLocks noChangeAspect="1"/>
          </p:cNvPicPr>
          <p:nvPr/>
        </p:nvPicPr>
        <p:blipFill rotWithShape="1">
          <a:blip r:embed="rId2"/>
          <a:srcRect l="2905" r="4089" b="-1"/>
          <a:stretch/>
        </p:blipFill>
        <p:spPr>
          <a:xfrm>
            <a:off x="408898" y="315961"/>
            <a:ext cx="11194319" cy="5993772"/>
          </a:xfrm>
          <a:prstGeom prst="rect">
            <a:avLst/>
          </a:prstGeom>
        </p:spPr>
      </p:pic>
      <p:sp>
        <p:nvSpPr>
          <p:cNvPr id="11" name="Rectangle 10">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2A436C-ABBB-D6C0-0CF0-DABCFFD96B6C}"/>
              </a:ext>
            </a:extLst>
          </p:cNvPr>
          <p:cNvSpPr>
            <a:spLocks noGrp="1"/>
          </p:cNvSpPr>
          <p:nvPr>
            <p:ph type="ctrTitle"/>
          </p:nvPr>
        </p:nvSpPr>
        <p:spPr>
          <a:xfrm>
            <a:off x="678366" y="483220"/>
            <a:ext cx="5529146" cy="743416"/>
          </a:xfrm>
        </p:spPr>
        <p:txBody>
          <a:bodyPr>
            <a:normAutofit/>
          </a:bodyPr>
          <a:lstStyle/>
          <a:p>
            <a:pPr algn="l"/>
            <a:r>
              <a:rPr lang="en-GB" sz="4400" dirty="0"/>
              <a:t>Recommendations</a:t>
            </a:r>
          </a:p>
        </p:txBody>
      </p:sp>
      <p:sp>
        <p:nvSpPr>
          <p:cNvPr id="3" name="Subtitle 2">
            <a:extLst>
              <a:ext uri="{FF2B5EF4-FFF2-40B4-BE49-F238E27FC236}">
                <a16:creationId xmlns:a16="http://schemas.microsoft.com/office/drawing/2014/main" id="{855F832C-CFCE-C66B-419E-F1A409554167}"/>
              </a:ext>
            </a:extLst>
          </p:cNvPr>
          <p:cNvSpPr>
            <a:spLocks noGrp="1"/>
          </p:cNvSpPr>
          <p:nvPr>
            <p:ph type="subTitle" idx="1"/>
          </p:nvPr>
        </p:nvSpPr>
        <p:spPr>
          <a:xfrm>
            <a:off x="780586" y="1407441"/>
            <a:ext cx="5324707" cy="2824974"/>
          </a:xfrm>
        </p:spPr>
        <p:txBody>
          <a:bodyPr vert="horz" lIns="91440" tIns="45720" rIns="91440" bIns="45720" rtlCol="0" anchor="t">
            <a:noAutofit/>
          </a:bodyPr>
          <a:lstStyle/>
          <a:p>
            <a:pPr algn="l"/>
            <a:r>
              <a:rPr lang="en-GB" sz="2000" b="1" dirty="0">
                <a:solidFill>
                  <a:srgbClr val="FFC000"/>
                </a:solidFill>
                <a:ea typeface="+mn-lt"/>
                <a:cs typeface="+mn-lt"/>
              </a:rPr>
              <a:t>According to research</a:t>
            </a:r>
            <a:r>
              <a:rPr lang="en-GB" sz="2000" dirty="0">
                <a:solidFill>
                  <a:schemeClr val="tx2"/>
                </a:solidFill>
                <a:ea typeface="+mn-lt"/>
                <a:cs typeface="+mn-lt"/>
              </a:rPr>
              <a:t>, early detection to what palliative care services older people need to die according to their preferences, priorities, and needs could improve the quality of palliative care and the service users (Dudley and Mutebi, 2022).</a:t>
            </a:r>
            <a:endParaRPr lang="en-US" sz="2000" dirty="0">
              <a:solidFill>
                <a:schemeClr val="tx2"/>
              </a:solidFill>
            </a:endParaRPr>
          </a:p>
        </p:txBody>
      </p:sp>
      <p:sp>
        <p:nvSpPr>
          <p:cNvPr id="5" name="TextBox 4">
            <a:extLst>
              <a:ext uri="{FF2B5EF4-FFF2-40B4-BE49-F238E27FC236}">
                <a16:creationId xmlns:a16="http://schemas.microsoft.com/office/drawing/2014/main" id="{82BCA68B-9B98-04C1-C36E-1608C9E6A478}"/>
              </a:ext>
            </a:extLst>
          </p:cNvPr>
          <p:cNvSpPr txBox="1"/>
          <p:nvPr/>
        </p:nvSpPr>
        <p:spPr>
          <a:xfrm>
            <a:off x="7527074" y="371709"/>
            <a:ext cx="4081344"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FFFF00"/>
                </a:solidFill>
                <a:ea typeface="+mn-lt"/>
                <a:cs typeface="+mn-lt"/>
              </a:rPr>
              <a:t>It is evident</a:t>
            </a:r>
            <a:r>
              <a:rPr lang="en-GB" sz="2000" dirty="0">
                <a:solidFill>
                  <a:srgbClr val="FFFF00"/>
                </a:solidFill>
                <a:ea typeface="+mn-lt"/>
                <a:cs typeface="+mn-lt"/>
              </a:rPr>
              <a:t>, </a:t>
            </a:r>
            <a:r>
              <a:rPr lang="en-GB" sz="2000" dirty="0">
                <a:ea typeface="+mn-lt"/>
                <a:cs typeface="+mn-lt"/>
              </a:rPr>
              <a:t>that with all the skills, patience and commitment carer workers need to fulfil their roles in any care establishment, especially for end-of-life care, they need to be taken care of more. This acknowledgement needs to reflect in their salary and throughout their service provider, so suggestions are:</a:t>
            </a:r>
            <a:endParaRPr lang="en-US" sz="2000"/>
          </a:p>
          <a:p>
            <a:pPr marL="285750" indent="-285750">
              <a:buFont typeface="Arial"/>
              <a:buChar char="•"/>
            </a:pPr>
            <a:r>
              <a:rPr lang="en-GB" sz="2000" dirty="0">
                <a:ea typeface="+mn-lt"/>
                <a:cs typeface="+mn-lt"/>
              </a:rPr>
              <a:t>Building morale.</a:t>
            </a:r>
          </a:p>
          <a:p>
            <a:pPr marL="285750" indent="-285750">
              <a:buFont typeface="Arial"/>
              <a:buChar char="•"/>
            </a:pPr>
            <a:r>
              <a:rPr lang="en-GB" sz="2000" dirty="0">
                <a:ea typeface="+mn-lt"/>
                <a:cs typeface="+mn-lt"/>
              </a:rPr>
              <a:t>Demonstrating social inclusion through the service users. </a:t>
            </a:r>
          </a:p>
          <a:p>
            <a:pPr marL="285750" indent="-285750">
              <a:buFont typeface="Arial"/>
              <a:buChar char="•"/>
            </a:pPr>
            <a:r>
              <a:rPr lang="en-GB" sz="2000" dirty="0">
                <a:ea typeface="+mn-lt"/>
                <a:cs typeface="+mn-lt"/>
              </a:rPr>
              <a:t>Staying up to date with technology.</a:t>
            </a:r>
          </a:p>
          <a:p>
            <a:pPr marL="285750" indent="-285750">
              <a:buFont typeface="Arial"/>
              <a:buChar char="•"/>
            </a:pPr>
            <a:r>
              <a:rPr lang="en-GB" sz="2000" dirty="0"/>
              <a:t>Ensuring good staff to patient ratio.</a:t>
            </a:r>
          </a:p>
          <a:p>
            <a:pPr marL="285750" indent="-285750">
              <a:buFont typeface="Arial"/>
              <a:buChar char="•"/>
            </a:pPr>
            <a:r>
              <a:rPr lang="en-GB" sz="2000" dirty="0"/>
              <a:t>Ensuring all carers are trained in end-of–life care.</a:t>
            </a:r>
          </a:p>
        </p:txBody>
      </p:sp>
      <p:sp>
        <p:nvSpPr>
          <p:cNvPr id="6" name="TextBox 5">
            <a:extLst>
              <a:ext uri="{FF2B5EF4-FFF2-40B4-BE49-F238E27FC236}">
                <a16:creationId xmlns:a16="http://schemas.microsoft.com/office/drawing/2014/main" id="{135F4EA7-1F3A-358D-A708-007200007546}"/>
              </a:ext>
            </a:extLst>
          </p:cNvPr>
          <p:cNvSpPr txBox="1"/>
          <p:nvPr/>
        </p:nvSpPr>
        <p:spPr>
          <a:xfrm>
            <a:off x="3113047" y="4135243"/>
            <a:ext cx="4230028"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92D050"/>
                </a:solidFill>
                <a:ea typeface="+mn-lt"/>
                <a:cs typeface="+mn-lt"/>
              </a:rPr>
              <a:t>Research shows</a:t>
            </a:r>
            <a:r>
              <a:rPr lang="en-GB" sz="2000" dirty="0">
                <a:solidFill>
                  <a:schemeClr val="tx2"/>
                </a:solidFill>
                <a:ea typeface="+mn-lt"/>
                <a:cs typeface="+mn-lt"/>
              </a:rPr>
              <a:t>, sourcing long-term, sustainable funding is vital to maintaining and meeting new demands in palliative care (Scobie and Hutchings, 2022).</a:t>
            </a:r>
            <a:endParaRPr lang="en-US" sz="2000" dirty="0">
              <a:solidFill>
                <a:schemeClr val="tx2"/>
              </a:solidFill>
            </a:endParaRPr>
          </a:p>
        </p:txBody>
      </p:sp>
      <p:sp>
        <p:nvSpPr>
          <p:cNvPr id="8" name="TextBox 7">
            <a:extLst>
              <a:ext uri="{FF2B5EF4-FFF2-40B4-BE49-F238E27FC236}">
                <a16:creationId xmlns:a16="http://schemas.microsoft.com/office/drawing/2014/main" id="{E1FB4868-E571-C1A0-DD05-0AE78F994DA5}"/>
              </a:ext>
            </a:extLst>
          </p:cNvPr>
          <p:cNvSpPr txBox="1"/>
          <p:nvPr/>
        </p:nvSpPr>
        <p:spPr>
          <a:xfrm>
            <a:off x="483219" y="5928731"/>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chemeClr val="tx2"/>
                </a:solidFill>
              </a:rPr>
              <a:t>(Source: </a:t>
            </a:r>
            <a:r>
              <a:rPr lang="en-GB" sz="1400" dirty="0" err="1">
                <a:solidFill>
                  <a:schemeClr val="tx2"/>
                </a:solidFill>
                <a:ea typeface="+mn-lt"/>
                <a:cs typeface="+mn-lt"/>
              </a:rPr>
              <a:t>Adomavicius</a:t>
            </a:r>
            <a:r>
              <a:rPr lang="en-GB" sz="1400" dirty="0">
                <a:solidFill>
                  <a:schemeClr val="tx2"/>
                </a:solidFill>
                <a:ea typeface="+mn-lt"/>
                <a:cs typeface="+mn-lt"/>
              </a:rPr>
              <a:t>, 2018).</a:t>
            </a:r>
            <a:endParaRPr lang="en-GB" sz="1400" dirty="0">
              <a:solidFill>
                <a:schemeClr val="tx2"/>
              </a:solidFill>
            </a:endParaRPr>
          </a:p>
        </p:txBody>
      </p:sp>
    </p:spTree>
    <p:extLst>
      <p:ext uri="{BB962C8B-B14F-4D97-AF65-F5344CB8AC3E}">
        <p14:creationId xmlns:p14="http://schemas.microsoft.com/office/powerpoint/2010/main" val="22456113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3C4E8-0804-34E4-B0DE-368CA10A5489}"/>
              </a:ext>
            </a:extLst>
          </p:cNvPr>
          <p:cNvSpPr>
            <a:spLocks noGrp="1"/>
          </p:cNvSpPr>
          <p:nvPr>
            <p:ph type="ctrTitle"/>
          </p:nvPr>
        </p:nvSpPr>
        <p:spPr>
          <a:xfrm>
            <a:off x="762000" y="306660"/>
            <a:ext cx="10668000" cy="622610"/>
          </a:xfrm>
        </p:spPr>
        <p:txBody>
          <a:bodyPr>
            <a:normAutofit/>
          </a:bodyPr>
          <a:lstStyle/>
          <a:p>
            <a:r>
              <a:rPr lang="en-GB" sz="3600"/>
              <a:t>REFERENCES</a:t>
            </a:r>
          </a:p>
        </p:txBody>
      </p:sp>
      <p:sp>
        <p:nvSpPr>
          <p:cNvPr id="3" name="Subtitle 2">
            <a:extLst>
              <a:ext uri="{FF2B5EF4-FFF2-40B4-BE49-F238E27FC236}">
                <a16:creationId xmlns:a16="http://schemas.microsoft.com/office/drawing/2014/main" id="{A6D7FADA-099D-C6AE-6D71-F49C316BA930}"/>
              </a:ext>
            </a:extLst>
          </p:cNvPr>
          <p:cNvSpPr>
            <a:spLocks noGrp="1"/>
          </p:cNvSpPr>
          <p:nvPr>
            <p:ph type="subTitle" idx="1"/>
          </p:nvPr>
        </p:nvSpPr>
        <p:spPr>
          <a:xfrm>
            <a:off x="483220" y="1319936"/>
            <a:ext cx="11516355" cy="5529707"/>
          </a:xfrm>
        </p:spPr>
        <p:txBody>
          <a:bodyPr vert="horz" lIns="91440" tIns="45720" rIns="91440" bIns="45720" rtlCol="0" anchor="t">
            <a:normAutofit lnSpcReduction="10000"/>
          </a:bodyPr>
          <a:lstStyle/>
          <a:p>
            <a:pPr algn="l"/>
            <a:r>
              <a:rPr lang="en-GB" sz="1100" dirty="0" err="1">
                <a:latin typeface="Calibri"/>
                <a:ea typeface="+mn-lt"/>
                <a:cs typeface="+mn-lt"/>
              </a:rPr>
              <a:t>Adomavicius</a:t>
            </a:r>
            <a:r>
              <a:rPr lang="en-GB" sz="1100" dirty="0">
                <a:latin typeface="Calibri"/>
                <a:ea typeface="+mn-lt"/>
                <a:cs typeface="+mn-lt"/>
              </a:rPr>
              <a:t>, G., et al. (2018) </a:t>
            </a:r>
            <a:r>
              <a:rPr lang="en-GB" sz="1100" i="1" dirty="0">
                <a:latin typeface="Calibri"/>
                <a:ea typeface="+mn-lt"/>
                <a:cs typeface="+mn-lt"/>
              </a:rPr>
              <a:t>The Hidden Side Effects of Recommendation Systems. </a:t>
            </a:r>
            <a:r>
              <a:rPr lang="en-GB" sz="1100" dirty="0">
                <a:latin typeface="Calibri"/>
                <a:ea typeface="+mn-lt"/>
                <a:cs typeface="+mn-lt"/>
              </a:rPr>
              <a:t>Available at: </a:t>
            </a:r>
            <a:r>
              <a:rPr lang="en-GB" sz="1100" u="sng" dirty="0">
                <a:latin typeface="Calibri"/>
                <a:ea typeface="+mn-lt"/>
                <a:cs typeface="+mn-lt"/>
                <a:hlinkClick r:id="rId2"/>
              </a:rPr>
              <a:t>https://sloanreview.mit.edu/article/the-hidden-side-effects-of-recommendation-systems/</a:t>
            </a:r>
            <a:r>
              <a:rPr lang="en-GB" sz="1100" dirty="0">
                <a:latin typeface="Calibri"/>
                <a:ea typeface="+mn-lt"/>
                <a:cs typeface="+mn-lt"/>
              </a:rPr>
              <a:t> (Accessed: 2 March 2023).</a:t>
            </a:r>
            <a:endParaRPr lang="en-GB" sz="1100" dirty="0">
              <a:solidFill>
                <a:srgbClr val="FFFFFF">
                  <a:alpha val="70000"/>
                </a:srgbClr>
              </a:solidFill>
              <a:latin typeface="Calibri"/>
              <a:ea typeface="+mn-lt"/>
              <a:cs typeface="+mn-lt"/>
            </a:endParaRPr>
          </a:p>
          <a:p>
            <a:pPr algn="l"/>
            <a:r>
              <a:rPr lang="en-GB" sz="1100" dirty="0">
                <a:latin typeface="Calibri"/>
                <a:ea typeface="+mn-lt"/>
                <a:cs typeface="+mn-lt"/>
              </a:rPr>
              <a:t>Anderson, A. (2014) </a:t>
            </a:r>
            <a:r>
              <a:rPr lang="en-GB" sz="1100" i="1" dirty="0">
                <a:latin typeface="Calibri"/>
                <a:ea typeface="+mn-lt"/>
                <a:cs typeface="+mn-lt"/>
              </a:rPr>
              <a:t>Getting the priorities right in end-of-life care. </a:t>
            </a:r>
            <a:r>
              <a:rPr lang="en-GB" sz="1100" dirty="0">
                <a:latin typeface="Calibri"/>
                <a:ea typeface="+mn-lt"/>
                <a:cs typeface="+mn-lt"/>
              </a:rPr>
              <a:t>Available at: </a:t>
            </a:r>
            <a:r>
              <a:rPr lang="en-GB" sz="1100" u="sng" dirty="0">
                <a:latin typeface="Calibri"/>
                <a:ea typeface="+mn-lt"/>
                <a:cs typeface="+mn-lt"/>
                <a:hlinkClick r:id="rId3"/>
              </a:rPr>
              <a:t>https://www.nursingtimes.net/clinical-archive/end-of-life-and-palliative-care/getting-the-priorities-right-in-end-of-life-care-01-08-2014/</a:t>
            </a:r>
            <a:r>
              <a:rPr lang="en-GB" sz="1100" dirty="0">
                <a:latin typeface="Calibri"/>
                <a:ea typeface="+mn-lt"/>
                <a:cs typeface="+mn-lt"/>
              </a:rPr>
              <a:t> (Accessed: 2 March 2023).</a:t>
            </a:r>
            <a:endParaRPr lang="en-GB" sz="1100">
              <a:solidFill>
                <a:srgbClr val="FFFFFF">
                  <a:alpha val="70000"/>
                </a:srgbClr>
              </a:solidFill>
              <a:latin typeface="Calibri"/>
              <a:ea typeface="+mn-lt"/>
              <a:cs typeface="+mn-lt"/>
            </a:endParaRPr>
          </a:p>
          <a:p>
            <a:pPr algn="l"/>
            <a:r>
              <a:rPr lang="en-GB" sz="1100" dirty="0" err="1">
                <a:latin typeface="Calibri"/>
                <a:ea typeface="+mn-lt"/>
                <a:cs typeface="+mn-lt"/>
              </a:rPr>
              <a:t>AgeUK</a:t>
            </a:r>
            <a:r>
              <a:rPr lang="en-GB" sz="1100" dirty="0">
                <a:latin typeface="Calibri"/>
                <a:ea typeface="+mn-lt"/>
                <a:cs typeface="+mn-lt"/>
              </a:rPr>
              <a:t>. (2022) </a:t>
            </a:r>
            <a:r>
              <a:rPr lang="en-GB" sz="1100" i="1" dirty="0">
                <a:latin typeface="Calibri"/>
                <a:ea typeface="+mn-lt"/>
                <a:cs typeface="+mn-lt"/>
              </a:rPr>
              <a:t>Paying for residential care. </a:t>
            </a:r>
            <a:r>
              <a:rPr lang="en-GB" sz="1100" dirty="0">
                <a:latin typeface="Calibri"/>
                <a:ea typeface="+mn-lt"/>
                <a:cs typeface="+mn-lt"/>
              </a:rPr>
              <a:t>Available at: </a:t>
            </a:r>
            <a:r>
              <a:rPr lang="en-GB" sz="1100" u="sng" dirty="0">
                <a:latin typeface="Calibri"/>
                <a:ea typeface="+mn-lt"/>
                <a:cs typeface="+mn-lt"/>
                <a:hlinkClick r:id="rId4"/>
              </a:rPr>
              <a:t>https://www.ageuk.org.uk/information-advice/care/paying-for-care/paying-for-a-care-home/</a:t>
            </a:r>
            <a:r>
              <a:rPr lang="en-GB" sz="1100" dirty="0">
                <a:latin typeface="Calibri"/>
                <a:ea typeface="+mn-lt"/>
                <a:cs typeface="+mn-lt"/>
              </a:rPr>
              <a:t> (Accessed: 1 March 2023).</a:t>
            </a:r>
            <a:endParaRPr lang="en-GB" sz="1100">
              <a:solidFill>
                <a:srgbClr val="FFFFFF">
                  <a:alpha val="70000"/>
                </a:srgbClr>
              </a:solidFill>
              <a:latin typeface="Calibri"/>
              <a:ea typeface="+mn-lt"/>
              <a:cs typeface="+mn-lt"/>
            </a:endParaRPr>
          </a:p>
          <a:p>
            <a:pPr algn="l"/>
            <a:r>
              <a:rPr lang="en-GB" sz="1100" dirty="0" err="1">
                <a:latin typeface="Calibri"/>
                <a:ea typeface="+mn-lt"/>
                <a:cs typeface="+mn-lt"/>
              </a:rPr>
              <a:t>CarersUK</a:t>
            </a:r>
            <a:r>
              <a:rPr lang="en-GB" sz="1100" dirty="0">
                <a:latin typeface="Calibri"/>
                <a:ea typeface="+mn-lt"/>
                <a:cs typeface="+mn-lt"/>
              </a:rPr>
              <a:t>.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Finding residential care. </a:t>
            </a:r>
            <a:r>
              <a:rPr lang="en-GB" sz="1100" dirty="0">
                <a:latin typeface="Calibri"/>
                <a:ea typeface="+mn-lt"/>
                <a:cs typeface="+mn-lt"/>
              </a:rPr>
              <a:t>Available at: </a:t>
            </a:r>
            <a:r>
              <a:rPr lang="en-GB" sz="1100" u="sng" dirty="0">
                <a:latin typeface="Calibri"/>
                <a:ea typeface="+mn-lt"/>
                <a:cs typeface="+mn-lt"/>
                <a:hlinkClick r:id="rId5"/>
              </a:rPr>
              <a:t>https://www.carersuk.org/help-and-advice/practical-support/arranging-care-and-support-for-someone/residential-care/</a:t>
            </a:r>
            <a:r>
              <a:rPr lang="en-GB" sz="1100" dirty="0">
                <a:latin typeface="Calibri"/>
                <a:ea typeface="+mn-lt"/>
                <a:cs typeface="+mn-lt"/>
              </a:rPr>
              <a:t> (Accessed: 1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Care Plus.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Palliative and End of Life Care: Care for life-limiting conditions and end of life.</a:t>
            </a:r>
            <a:r>
              <a:rPr lang="en-GB" sz="1100" dirty="0">
                <a:latin typeface="Calibri"/>
                <a:ea typeface="+mn-lt"/>
                <a:cs typeface="+mn-lt"/>
              </a:rPr>
              <a:t> [Online image old hands]. Available at: </a:t>
            </a:r>
            <a:r>
              <a:rPr lang="en-GB" sz="1100" u="sng" dirty="0">
                <a:latin typeface="Calibri"/>
                <a:ea typeface="+mn-lt"/>
                <a:cs typeface="+mn-lt"/>
                <a:hlinkClick r:id="rId6"/>
              </a:rPr>
              <a:t>https://www.careplusgroup.org/services/palliative-end-of-life/</a:t>
            </a:r>
            <a:r>
              <a:rPr lang="en-GB" sz="1100" dirty="0">
                <a:latin typeface="Calibri"/>
                <a:ea typeface="+mn-lt"/>
                <a:cs typeface="+mn-lt"/>
              </a:rPr>
              <a:t> (Accessed: 31 January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Cambridge Dictionary. (2022) </a:t>
            </a:r>
            <a:r>
              <a:rPr lang="en-GB" sz="1100" i="1" dirty="0">
                <a:latin typeface="Calibri"/>
                <a:ea typeface="+mn-lt"/>
                <a:cs typeface="+mn-lt"/>
              </a:rPr>
              <a:t>Euthanasia.</a:t>
            </a:r>
            <a:r>
              <a:rPr lang="en-GB" sz="1100" dirty="0">
                <a:latin typeface="Calibri"/>
                <a:ea typeface="+mn-lt"/>
                <a:cs typeface="+mn-lt"/>
              </a:rPr>
              <a:t> Available at: </a:t>
            </a:r>
            <a:r>
              <a:rPr lang="en-GB" sz="1100" u="sng" dirty="0">
                <a:latin typeface="Calibri"/>
                <a:ea typeface="+mn-lt"/>
                <a:cs typeface="+mn-lt"/>
                <a:hlinkClick r:id="rId7"/>
              </a:rPr>
              <a:t>https://dictionary.cambridge.org/dictionary/english/euthanasia</a:t>
            </a:r>
            <a:r>
              <a:rPr lang="en-GB" sz="1100" dirty="0">
                <a:latin typeface="Calibri"/>
                <a:ea typeface="+mn-lt"/>
                <a:cs typeface="+mn-lt"/>
              </a:rPr>
              <a:t> (Accessed: 1 February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Centre for Disease Control and Prevention (CDC). (2021)</a:t>
            </a:r>
            <a:r>
              <a:rPr lang="en-GB" sz="1100" i="1" dirty="0">
                <a:latin typeface="Calibri"/>
                <a:ea typeface="+mn-lt"/>
                <a:cs typeface="+mn-lt"/>
              </a:rPr>
              <a:t> Older Adult Oral Health:</a:t>
            </a:r>
            <a:r>
              <a:rPr lang="en-GB" sz="1100" dirty="0">
                <a:latin typeface="Calibri"/>
                <a:ea typeface="+mn-lt"/>
                <a:cs typeface="+mn-lt"/>
              </a:rPr>
              <a:t> </a:t>
            </a:r>
            <a:r>
              <a:rPr lang="en-GB" sz="1100" i="1" dirty="0">
                <a:latin typeface="Calibri"/>
                <a:ea typeface="+mn-lt"/>
                <a:cs typeface="+mn-lt"/>
              </a:rPr>
              <a:t>Facts About Older Adult Oral Health. </a:t>
            </a:r>
            <a:r>
              <a:rPr lang="en-GB" sz="1100" dirty="0">
                <a:latin typeface="Calibri"/>
                <a:ea typeface="+mn-lt"/>
                <a:cs typeface="+mn-lt"/>
              </a:rPr>
              <a:t>[Online image old people]. Available at: </a:t>
            </a:r>
            <a:r>
              <a:rPr lang="en-GB" sz="1100" u="sng" dirty="0">
                <a:latin typeface="Calibri"/>
                <a:ea typeface="+mn-lt"/>
                <a:cs typeface="+mn-lt"/>
                <a:hlinkClick r:id="rId8"/>
              </a:rPr>
              <a:t>https://www.cdc.gov/oralhealth/basics/adult-oral-health/adult_older.htm</a:t>
            </a:r>
            <a:r>
              <a:rPr lang="en-GB" sz="1100" dirty="0">
                <a:latin typeface="Calibri"/>
                <a:ea typeface="+mn-lt"/>
                <a:cs typeface="+mn-lt"/>
              </a:rPr>
              <a:t> (Accessed: 25 January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Centre for Ageing Better. (2021) </a:t>
            </a:r>
            <a:r>
              <a:rPr lang="en-GB" sz="1100" i="1" dirty="0">
                <a:latin typeface="Calibri"/>
                <a:ea typeface="+mn-lt"/>
                <a:cs typeface="+mn-lt"/>
              </a:rPr>
              <a:t>How the social model of disability can help us add life to years . </a:t>
            </a:r>
            <a:r>
              <a:rPr lang="en-GB" sz="1100" dirty="0">
                <a:latin typeface="Calibri"/>
                <a:ea typeface="+mn-lt"/>
                <a:cs typeface="+mn-lt"/>
              </a:rPr>
              <a:t>Available at: </a:t>
            </a:r>
            <a:r>
              <a:rPr lang="en-GB" sz="1100" u="sng" dirty="0">
                <a:latin typeface="Calibri"/>
                <a:ea typeface="+mn-lt"/>
                <a:cs typeface="+mn-lt"/>
                <a:hlinkClick r:id="rId9"/>
              </a:rPr>
              <a:t>https://ageing-better.org.uk/blogs/how-social-model-disability-can-help-us-add-life-years</a:t>
            </a:r>
            <a:r>
              <a:rPr lang="en-GB" sz="1100" dirty="0">
                <a:latin typeface="Calibri"/>
                <a:ea typeface="+mn-lt"/>
                <a:cs typeface="+mn-lt"/>
              </a:rPr>
              <a:t> (Accessed: 7 February 2022).</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Citizens Advice (2023) </a:t>
            </a:r>
            <a:r>
              <a:rPr lang="en-GB" sz="1100" i="1" dirty="0">
                <a:latin typeface="Calibri"/>
                <a:ea typeface="+mn-lt"/>
                <a:cs typeface="+mn-lt"/>
              </a:rPr>
              <a:t>Age discrimination</a:t>
            </a:r>
            <a:r>
              <a:rPr lang="en-GB" sz="1100" dirty="0">
                <a:latin typeface="Calibri"/>
                <a:ea typeface="+mn-lt"/>
                <a:cs typeface="+mn-lt"/>
              </a:rPr>
              <a:t>. Available at: </a:t>
            </a:r>
            <a:r>
              <a:rPr lang="en-GB" sz="1100" u="sng" dirty="0">
                <a:latin typeface="Calibri"/>
                <a:ea typeface="+mn-lt"/>
                <a:cs typeface="+mn-lt"/>
                <a:hlinkClick r:id="rId10"/>
              </a:rPr>
              <a:t>https://www.citizensadvice.org.uk/law-and-courts/discrimination/check-if-youre-protected-from-discrimination/age-discrimination/#:~:text=The%20Equality%20Act%202010%20says,out%20more%20about%20age%20discrimination</a:t>
            </a:r>
            <a:r>
              <a:rPr lang="en-GB" sz="1100" dirty="0">
                <a:latin typeface="Calibri"/>
                <a:ea typeface="+mn-lt"/>
                <a:cs typeface="+mn-lt"/>
              </a:rPr>
              <a:t> (Accessed: 2 March 2023).</a:t>
            </a:r>
            <a:endParaRPr lang="en-GB" sz="1100">
              <a:solidFill>
                <a:srgbClr val="FFFFFF">
                  <a:alpha val="70000"/>
                </a:srgbClr>
              </a:solidFill>
              <a:latin typeface="Calibri"/>
              <a:ea typeface="+mn-lt"/>
              <a:cs typeface="+mn-lt"/>
            </a:endParaRPr>
          </a:p>
          <a:p>
            <a:pPr algn="l"/>
            <a:r>
              <a:rPr lang="en-GB" sz="1100" dirty="0" err="1">
                <a:latin typeface="Calibri"/>
                <a:ea typeface="+mn-lt"/>
                <a:cs typeface="+mn-lt"/>
              </a:rPr>
              <a:t>Clearias</a:t>
            </a:r>
            <a:r>
              <a:rPr lang="en-GB" sz="1100" dirty="0">
                <a:latin typeface="Calibri"/>
                <a:ea typeface="+mn-lt"/>
                <a:cs typeface="+mn-lt"/>
              </a:rPr>
              <a:t> Team. (2016) </a:t>
            </a:r>
            <a:r>
              <a:rPr lang="en-GB" sz="1100" i="1" dirty="0">
                <a:latin typeface="Calibri"/>
                <a:ea typeface="+mn-lt"/>
                <a:cs typeface="+mn-lt"/>
              </a:rPr>
              <a:t>Euthanasia – Arguments in Favour and Against</a:t>
            </a:r>
            <a:r>
              <a:rPr lang="en-GB" sz="1100" dirty="0">
                <a:latin typeface="Calibri"/>
                <a:ea typeface="+mn-lt"/>
                <a:cs typeface="+mn-lt"/>
              </a:rPr>
              <a:t>. [Online image euthanasia cartoon]. Available at: </a:t>
            </a:r>
            <a:r>
              <a:rPr lang="en-GB" sz="1100" u="sng" dirty="0">
                <a:latin typeface="Calibri"/>
                <a:ea typeface="+mn-lt"/>
                <a:cs typeface="+mn-lt"/>
                <a:hlinkClick r:id="rId11"/>
              </a:rPr>
              <a:t>https://www.clearias.com/euthanasia/</a:t>
            </a:r>
            <a:r>
              <a:rPr lang="en-GB" sz="1100" dirty="0">
                <a:latin typeface="Calibri"/>
                <a:ea typeface="+mn-lt"/>
                <a:cs typeface="+mn-lt"/>
              </a:rPr>
              <a:t> (Accessed: 25 February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Cooney, R. (2017) </a:t>
            </a:r>
            <a:r>
              <a:rPr lang="en-GB" sz="1100" i="1" dirty="0">
                <a:latin typeface="Calibri"/>
                <a:ea typeface="+mn-lt"/>
                <a:cs typeface="+mn-lt"/>
              </a:rPr>
              <a:t>Hospice UK and National Council for Pallaitive Care prepare for merger. </a:t>
            </a:r>
            <a:r>
              <a:rPr lang="en-GB" sz="1100" dirty="0">
                <a:latin typeface="Calibri"/>
                <a:ea typeface="+mn-lt"/>
                <a:cs typeface="+mn-lt"/>
              </a:rPr>
              <a:t>[Online image hospice]</a:t>
            </a:r>
            <a:r>
              <a:rPr lang="en-GB" sz="1100" i="1" dirty="0">
                <a:latin typeface="Calibri"/>
                <a:ea typeface="+mn-lt"/>
                <a:cs typeface="+mn-lt"/>
              </a:rPr>
              <a:t>. </a:t>
            </a:r>
            <a:r>
              <a:rPr lang="en-GB" sz="1100" dirty="0">
                <a:latin typeface="Calibri"/>
                <a:ea typeface="+mn-lt"/>
                <a:cs typeface="+mn-lt"/>
              </a:rPr>
              <a:t>Available at</a:t>
            </a:r>
            <a:r>
              <a:rPr lang="en-GB" sz="1100" i="1" dirty="0">
                <a:latin typeface="Calibri"/>
                <a:ea typeface="+mn-lt"/>
                <a:cs typeface="+mn-lt"/>
              </a:rPr>
              <a:t>: </a:t>
            </a:r>
            <a:r>
              <a:rPr lang="en-GB" sz="1100" u="sng" dirty="0">
                <a:latin typeface="Calibri"/>
                <a:ea typeface="+mn-lt"/>
                <a:cs typeface="+mn-lt"/>
                <a:hlinkClick r:id="rId12"/>
              </a:rPr>
              <a:t>https://www.thirdsector.co.uk/hospice-uk-national-council-palliative-care-prepare-merger/management/article/1429251</a:t>
            </a:r>
            <a:r>
              <a:rPr lang="en-GB" sz="1100" dirty="0">
                <a:latin typeface="Calibri"/>
                <a:ea typeface="+mn-lt"/>
                <a:cs typeface="+mn-lt"/>
              </a:rPr>
              <a:t> (Accessed: 25 February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Crossman, A. (2019) </a:t>
            </a:r>
            <a:r>
              <a:rPr lang="en-GB" sz="1100" i="1" dirty="0">
                <a:latin typeface="Calibri"/>
                <a:ea typeface="+mn-lt"/>
                <a:cs typeface="+mn-lt"/>
              </a:rPr>
              <a:t>Disengagement Theory.</a:t>
            </a:r>
            <a:r>
              <a:rPr lang="en-GB" sz="1100" dirty="0">
                <a:latin typeface="Calibri"/>
                <a:ea typeface="+mn-lt"/>
                <a:cs typeface="+mn-lt"/>
              </a:rPr>
              <a:t> Available at: </a:t>
            </a:r>
            <a:r>
              <a:rPr lang="en-GB" sz="1100" u="sng" dirty="0">
                <a:latin typeface="Calibri"/>
                <a:ea typeface="+mn-lt"/>
                <a:cs typeface="+mn-lt"/>
                <a:hlinkClick r:id="rId13"/>
              </a:rPr>
              <a:t>https://www.thoughtco.com/disengagement-theory-3026258</a:t>
            </a:r>
            <a:r>
              <a:rPr lang="en-GB" sz="1100" dirty="0">
                <a:latin typeface="Calibri"/>
                <a:ea typeface="+mn-lt"/>
                <a:cs typeface="+mn-lt"/>
              </a:rPr>
              <a:t> (Accessed: 2 March 2023).</a:t>
            </a:r>
            <a:endParaRPr lang="en-GB" sz="1100" dirty="0">
              <a:solidFill>
                <a:srgbClr val="FFFFFF">
                  <a:alpha val="70000"/>
                </a:srgbClr>
              </a:solidFill>
              <a:latin typeface="Calibri"/>
              <a:ea typeface="+mn-lt"/>
              <a:cs typeface="+mn-lt"/>
            </a:endParaRPr>
          </a:p>
          <a:p>
            <a:pPr algn="l"/>
            <a:endParaRPr lang="en-GB">
              <a:solidFill>
                <a:srgbClr val="FFFFFF">
                  <a:alpha val="70000"/>
                </a:srgbClr>
              </a:solidFill>
              <a:ea typeface="+mn-lt"/>
              <a:cs typeface="+mn-lt"/>
            </a:endParaRPr>
          </a:p>
          <a:p>
            <a:pPr algn="l"/>
            <a:endParaRPr lang="en-GB">
              <a:solidFill>
                <a:srgbClr val="FFFFFF">
                  <a:alpha val="70000"/>
                </a:srgbClr>
              </a:solidFill>
              <a:ea typeface="+mn-lt"/>
              <a:cs typeface="+mn-lt"/>
            </a:endParaRPr>
          </a:p>
          <a:p>
            <a:endParaRPr lang="en-GB">
              <a:solidFill>
                <a:srgbClr val="FFFFFF">
                  <a:alpha val="70000"/>
                </a:srgbClr>
              </a:solidFill>
              <a:ea typeface="+mn-lt"/>
              <a:cs typeface="+mn-lt"/>
            </a:endParaRPr>
          </a:p>
        </p:txBody>
      </p:sp>
    </p:spTree>
    <p:extLst>
      <p:ext uri="{BB962C8B-B14F-4D97-AF65-F5344CB8AC3E}">
        <p14:creationId xmlns:p14="http://schemas.microsoft.com/office/powerpoint/2010/main" val="24958620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D8678DF-AB9C-3CBC-622B-FBA7DBBAE942}"/>
              </a:ext>
            </a:extLst>
          </p:cNvPr>
          <p:cNvSpPr>
            <a:spLocks noGrp="1"/>
          </p:cNvSpPr>
          <p:nvPr>
            <p:ph type="subTitle" idx="1"/>
          </p:nvPr>
        </p:nvSpPr>
        <p:spPr>
          <a:xfrm>
            <a:off x="548269" y="120804"/>
            <a:ext cx="11337073" cy="6504878"/>
          </a:xfrm>
        </p:spPr>
        <p:txBody>
          <a:bodyPr vert="horz" lIns="91440" tIns="45720" rIns="91440" bIns="45720" rtlCol="0" anchor="t">
            <a:normAutofit fontScale="92500" lnSpcReduction="10000"/>
          </a:bodyPr>
          <a:lstStyle/>
          <a:p>
            <a:pPr algn="l"/>
            <a:endParaRPr lang="en-GB" sz="1100">
              <a:latin typeface="Calibri"/>
              <a:ea typeface="+mn-lt"/>
              <a:cs typeface="+mn-lt"/>
            </a:endParaRPr>
          </a:p>
          <a:p>
            <a:pPr algn="l"/>
            <a:r>
              <a:rPr lang="en-GB" sz="1100" dirty="0">
                <a:latin typeface="Calibri"/>
                <a:ea typeface="+mn-lt"/>
                <a:cs typeface="+mn-lt"/>
              </a:rPr>
              <a:t>Disability Arts Online (2022) </a:t>
            </a:r>
            <a:r>
              <a:rPr lang="en-GB" sz="1100" i="1" dirty="0">
                <a:latin typeface="Calibri"/>
                <a:ea typeface="+mn-lt"/>
                <a:cs typeface="+mn-lt"/>
              </a:rPr>
              <a:t>Further towards an Affirmative Model of Disability. </a:t>
            </a:r>
            <a:r>
              <a:rPr lang="en-GB" sz="1100" dirty="0">
                <a:latin typeface="Calibri"/>
                <a:ea typeface="+mn-lt"/>
                <a:cs typeface="+mn-lt"/>
              </a:rPr>
              <a:t>Available at: </a:t>
            </a:r>
            <a:r>
              <a:rPr lang="en-GB" sz="1100" u="sng" dirty="0">
                <a:latin typeface="Calibri"/>
                <a:ea typeface="+mn-lt"/>
                <a:cs typeface="+mn-lt"/>
                <a:hlinkClick r:id="rId2"/>
              </a:rPr>
              <a:t>https://disabilityarts.online/magazine/opinion/towards-affirmative-model-disability/</a:t>
            </a:r>
            <a:r>
              <a:rPr lang="en-GB" sz="1100" dirty="0">
                <a:latin typeface="Calibri"/>
                <a:ea typeface="+mn-lt"/>
                <a:cs typeface="+mn-lt"/>
              </a:rPr>
              <a:t>   (Accessed: 2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Dudley, N and Mutebi, H. (2022) </a:t>
            </a:r>
            <a:r>
              <a:rPr lang="en-GB" sz="1100" i="1" dirty="0">
                <a:latin typeface="Calibri"/>
                <a:ea typeface="+mn-lt"/>
                <a:cs typeface="+mn-lt"/>
              </a:rPr>
              <a:t>Palliative and end of life care</a:t>
            </a:r>
            <a:r>
              <a:rPr lang="en-GB" sz="1100" dirty="0">
                <a:latin typeface="Calibri"/>
                <a:ea typeface="+mn-lt"/>
                <a:cs typeface="+mn-lt"/>
              </a:rPr>
              <a:t>. Available at: </a:t>
            </a:r>
            <a:r>
              <a:rPr lang="en-GB" sz="1100" u="sng" dirty="0">
                <a:latin typeface="Calibri"/>
                <a:ea typeface="+mn-lt"/>
                <a:cs typeface="+mn-lt"/>
                <a:hlinkClick r:id="rId3"/>
              </a:rPr>
              <a:t>https://post.parliament.uk/research-briefings/post-pn-0675/#:~:text=Demand%20for%20palliative%20and%20end,aged%2065%20years%20or%20over</a:t>
            </a:r>
            <a:r>
              <a:rPr lang="en-GB" sz="1100" dirty="0">
                <a:latin typeface="Calibri"/>
                <a:ea typeface="+mn-lt"/>
                <a:cs typeface="+mn-lt"/>
              </a:rPr>
              <a:t> (Accessed: 2 March).</a:t>
            </a:r>
            <a:endParaRPr lang="en-GB" sz="1100">
              <a:solidFill>
                <a:srgbClr val="FFFFFF">
                  <a:alpha val="70000"/>
                </a:srgbClr>
              </a:solidFill>
              <a:latin typeface="Calibri"/>
              <a:ea typeface="+mn-lt"/>
              <a:cs typeface="+mn-lt"/>
            </a:endParaRPr>
          </a:p>
          <a:p>
            <a:pPr algn="l"/>
            <a:r>
              <a:rPr lang="en-GB" sz="1100" dirty="0" err="1">
                <a:latin typeface="Calibri"/>
                <a:ea typeface="+mn-lt"/>
                <a:cs typeface="+mn-lt"/>
              </a:rPr>
              <a:t>Emfietzoglou</a:t>
            </a:r>
            <a:r>
              <a:rPr lang="en-GB" sz="1100" dirty="0">
                <a:latin typeface="Calibri"/>
                <a:ea typeface="+mn-lt"/>
                <a:cs typeface="+mn-lt"/>
              </a:rPr>
              <a:t>, M, MD. (2023) </a:t>
            </a:r>
            <a:r>
              <a:rPr lang="en-GB" sz="1100" i="1" dirty="0">
                <a:latin typeface="Calibri"/>
                <a:ea typeface="+mn-lt"/>
                <a:cs typeface="+mn-lt"/>
              </a:rPr>
              <a:t>Maslow’s Hierarchy of Needs in Nursing: What is It, Significance, Examples, and More. </a:t>
            </a:r>
            <a:r>
              <a:rPr lang="en-GB" sz="1100" dirty="0">
                <a:latin typeface="Calibri"/>
                <a:ea typeface="+mn-lt"/>
                <a:cs typeface="+mn-lt"/>
              </a:rPr>
              <a:t>Available at: </a:t>
            </a:r>
            <a:r>
              <a:rPr lang="en-GB" sz="1100" u="sng" dirty="0">
                <a:latin typeface="Calibri"/>
                <a:ea typeface="+mn-lt"/>
                <a:cs typeface="+mn-lt"/>
                <a:hlinkClick r:id="rId4"/>
              </a:rPr>
              <a:t>https://www.osmosis.org/answers/maslows-hierarchy-of-needs-in-nursing</a:t>
            </a:r>
            <a:r>
              <a:rPr lang="en-GB" sz="1100" dirty="0">
                <a:latin typeface="Calibri"/>
                <a:ea typeface="+mn-lt"/>
                <a:cs typeface="+mn-lt"/>
              </a:rPr>
              <a:t> (Accessed: 2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Elder (</a:t>
            </a:r>
            <a:r>
              <a:rPr lang="en-GB" sz="1100" dirty="0" err="1">
                <a:latin typeface="Calibri"/>
                <a:ea typeface="+mn-lt"/>
                <a:cs typeface="+mn-lt"/>
              </a:rPr>
              <a:t>n.d</a:t>
            </a:r>
            <a:r>
              <a:rPr lang="en-GB" sz="1100" dirty="0">
                <a:latin typeface="Calibri"/>
                <a:ea typeface="+mn-lt"/>
                <a:cs typeface="+mn-lt"/>
              </a:rPr>
              <a:t>)</a:t>
            </a:r>
            <a:r>
              <a:rPr lang="en-GB" sz="1100" i="1" dirty="0">
                <a:latin typeface="Calibri"/>
                <a:ea typeface="+mn-lt"/>
                <a:cs typeface="+mn-lt"/>
              </a:rPr>
              <a:t> Live life your way with live-in care. </a:t>
            </a:r>
            <a:r>
              <a:rPr lang="en-GB" sz="1100" dirty="0">
                <a:latin typeface="Calibri"/>
                <a:ea typeface="+mn-lt"/>
                <a:cs typeface="+mn-lt"/>
              </a:rPr>
              <a:t>Available at: </a:t>
            </a:r>
            <a:r>
              <a:rPr lang="en-GB" sz="1100" u="sng" dirty="0">
                <a:latin typeface="Calibri"/>
                <a:ea typeface="+mn-lt"/>
                <a:cs typeface="+mn-lt"/>
                <a:hlinkClick r:id="rId5"/>
              </a:rPr>
              <a:t>https://www.elder.org/why-elder/live-in-care/?infinity=ict2~net~gaw~cmp~15794735491~ag~144841219801~ar~621671759181~kw~live%20in%20care%20for%20elderly%20at%20home~mt~e~acr~1692087908&amp;&amp;utm_source=Google&amp;utm_medium=cpc&amp;utm_campaign=customer_search_generic_liveincare&amp;utm_term=live%20in%20care%20for%20elderly%20at%20home&amp;campaignid=15794735491&amp;adgroupid=144841219801&amp;gclid=EAIaIQobChMI7_f_7vi8_QIV_IBQBh39AAeEEAAYASAAEgI4VPD_BwE</a:t>
            </a:r>
            <a:r>
              <a:rPr lang="en-GB" sz="1100" dirty="0">
                <a:latin typeface="Calibri"/>
                <a:ea typeface="+mn-lt"/>
                <a:cs typeface="+mn-lt"/>
              </a:rPr>
              <a:t> (Accessed: 1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Express (2016)</a:t>
            </a:r>
            <a:r>
              <a:rPr lang="en-GB" sz="1100" i="1" dirty="0">
                <a:latin typeface="Calibri"/>
                <a:ea typeface="+mn-lt"/>
                <a:cs typeface="+mn-lt"/>
              </a:rPr>
              <a:t> </a:t>
            </a:r>
            <a:r>
              <a:rPr lang="en-GB" sz="1100" i="1" dirty="0" err="1">
                <a:latin typeface="Calibri"/>
                <a:ea typeface="+mn-lt"/>
                <a:cs typeface="+mn-lt"/>
              </a:rPr>
              <a:t>Heartbreaking</a:t>
            </a:r>
            <a:r>
              <a:rPr lang="en-GB" sz="1100" i="1" dirty="0">
                <a:latin typeface="Calibri"/>
                <a:ea typeface="+mn-lt"/>
                <a:cs typeface="+mn-lt"/>
              </a:rPr>
              <a:t> research reveals what lonely older people miss most. </a:t>
            </a:r>
            <a:r>
              <a:rPr lang="en-GB" sz="1100" dirty="0">
                <a:latin typeface="Calibri"/>
                <a:ea typeface="+mn-lt"/>
                <a:cs typeface="+mn-lt"/>
              </a:rPr>
              <a:t>[Online image lonely old man] Available at: </a:t>
            </a:r>
            <a:r>
              <a:rPr lang="en-GB" sz="1100" u="sng" dirty="0">
                <a:latin typeface="Calibri"/>
                <a:ea typeface="+mn-lt"/>
                <a:cs typeface="+mn-lt"/>
                <a:hlinkClick r:id="rId6"/>
              </a:rPr>
              <a:t>https://www.express.co.uk/life-style/life/738758/pensioner-lonely-research-what-miss-most</a:t>
            </a:r>
            <a:r>
              <a:rPr lang="en-GB" sz="1100" dirty="0">
                <a:latin typeface="Calibri"/>
                <a:ea typeface="+mn-lt"/>
                <a:cs typeface="+mn-lt"/>
              </a:rPr>
              <a:t> (Accessed: 2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Fredrik, S. (2021) </a:t>
            </a:r>
            <a:r>
              <a:rPr lang="en-GB" sz="1100" i="1" dirty="0">
                <a:latin typeface="Calibri"/>
                <a:ea typeface="+mn-lt"/>
                <a:cs typeface="+mn-lt"/>
              </a:rPr>
              <a:t>Why Do People Want to Die? The Meaning of Life from the Perspective of Euthanasia.</a:t>
            </a:r>
            <a:r>
              <a:rPr lang="en-GB" sz="1100" dirty="0">
                <a:latin typeface="Calibri"/>
                <a:ea typeface="+mn-lt"/>
                <a:cs typeface="+mn-lt"/>
              </a:rPr>
              <a:t> (Accessed: 25 January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GOVUK. (2013) </a:t>
            </a:r>
            <a:r>
              <a:rPr lang="en-GB" sz="1100" i="1" dirty="0">
                <a:latin typeface="Calibri"/>
                <a:ea typeface="+mn-lt"/>
                <a:cs typeface="+mn-lt"/>
              </a:rPr>
              <a:t>Equality Act 2010: guidance.</a:t>
            </a:r>
            <a:r>
              <a:rPr lang="en-GB" sz="1100" dirty="0">
                <a:latin typeface="Calibri"/>
                <a:ea typeface="+mn-lt"/>
                <a:cs typeface="+mn-lt"/>
              </a:rPr>
              <a:t> Available at: </a:t>
            </a:r>
            <a:r>
              <a:rPr lang="en-GB" sz="1100" u="sng" dirty="0">
                <a:latin typeface="Calibri"/>
                <a:ea typeface="+mn-lt"/>
                <a:cs typeface="+mn-lt"/>
                <a:hlinkClick r:id="rId7"/>
              </a:rPr>
              <a:t>https://www.gov.uk/guidance/equality-act-2010-guidance</a:t>
            </a:r>
            <a:r>
              <a:rPr lang="en-GB" sz="1100" dirty="0">
                <a:latin typeface="Calibri"/>
                <a:ea typeface="+mn-lt"/>
                <a:cs typeface="+mn-lt"/>
              </a:rPr>
              <a:t> (Accessed: 1 March 2022).</a:t>
            </a:r>
            <a:endParaRPr lang="en-GB" sz="1100" dirty="0">
              <a:solidFill>
                <a:srgbClr val="FFFFFF">
                  <a:alpha val="70000"/>
                </a:srgbClr>
              </a:solidFill>
              <a:latin typeface="Calibri"/>
              <a:ea typeface="+mn-lt"/>
              <a:cs typeface="+mn-lt"/>
            </a:endParaRPr>
          </a:p>
          <a:p>
            <a:pPr algn="l"/>
            <a:r>
              <a:rPr lang="en-GB" sz="1100" dirty="0">
                <a:latin typeface="Calibri"/>
                <a:ea typeface="+mn-lt"/>
                <a:cs typeface="+mn-lt"/>
              </a:rPr>
              <a:t>GOVUK. (2016) </a:t>
            </a:r>
            <a:r>
              <a:rPr lang="en-GB" sz="1100" i="1" dirty="0">
                <a:latin typeface="Calibri"/>
                <a:ea typeface="+mn-lt"/>
                <a:cs typeface="+mn-lt"/>
              </a:rPr>
              <a:t>Care Act Factsheets. </a:t>
            </a:r>
            <a:r>
              <a:rPr lang="en-GB" sz="1100" dirty="0">
                <a:latin typeface="Calibri"/>
                <a:ea typeface="+mn-lt"/>
                <a:cs typeface="+mn-lt"/>
              </a:rPr>
              <a:t>Available at: </a:t>
            </a:r>
            <a:r>
              <a:rPr lang="en-GB" sz="1100" u="sng" dirty="0">
                <a:latin typeface="Calibri"/>
                <a:ea typeface="+mn-lt"/>
                <a:cs typeface="+mn-lt"/>
                <a:hlinkClick r:id="rId8"/>
              </a:rPr>
              <a:t>https://www.gov.uk/government/publications/care-act-2014-part-1-factsheets/care-act-factsheets#:~:text=The%20Care%20Act%20helps%20to,need%20ongoing%20care%20and%20support</a:t>
            </a:r>
            <a:r>
              <a:rPr lang="en-GB" sz="1100" dirty="0">
                <a:latin typeface="Calibri"/>
                <a:ea typeface="+mn-lt"/>
                <a:cs typeface="+mn-lt"/>
              </a:rPr>
              <a:t> (Accessed: 2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Harwood House (2020) </a:t>
            </a:r>
            <a:r>
              <a:rPr lang="en-GB" sz="1100" i="1" dirty="0">
                <a:latin typeface="Calibri"/>
                <a:ea typeface="+mn-lt"/>
                <a:cs typeface="+mn-lt"/>
              </a:rPr>
              <a:t>End of Life Care at Harwood House Luxury Care Home.</a:t>
            </a:r>
            <a:r>
              <a:rPr lang="en-GB" sz="1100" dirty="0">
                <a:latin typeface="Calibri"/>
                <a:ea typeface="+mn-lt"/>
                <a:cs typeface="+mn-lt"/>
              </a:rPr>
              <a:t> [Online image holding hands] Available at: </a:t>
            </a:r>
            <a:r>
              <a:rPr lang="en-GB" sz="1100" u="sng" dirty="0">
                <a:latin typeface="Calibri"/>
                <a:ea typeface="+mn-lt"/>
                <a:cs typeface="+mn-lt"/>
                <a:hlinkClick r:id="rId9"/>
              </a:rPr>
              <a:t>https://www.harwoodhouse.co.uk/care-and-services/end-of-life-care/</a:t>
            </a:r>
            <a:r>
              <a:rPr lang="en-GB" sz="1100" dirty="0">
                <a:latin typeface="Calibri"/>
                <a:ea typeface="+mn-lt"/>
                <a:cs typeface="+mn-lt"/>
              </a:rPr>
              <a:t> (Accessed: 2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Hunter, A. (2022) </a:t>
            </a:r>
            <a:r>
              <a:rPr lang="en-GB" sz="1100" i="1" dirty="0">
                <a:latin typeface="Calibri"/>
                <a:ea typeface="+mn-lt"/>
                <a:cs typeface="+mn-lt"/>
              </a:rPr>
              <a:t>Social theories of aging.</a:t>
            </a:r>
            <a:r>
              <a:rPr lang="en-GB" sz="1100" dirty="0">
                <a:latin typeface="Calibri"/>
                <a:ea typeface="+mn-lt"/>
                <a:cs typeface="+mn-lt"/>
              </a:rPr>
              <a:t> Available at: </a:t>
            </a:r>
            <a:r>
              <a:rPr lang="en-GB" sz="1100" u="sng" dirty="0">
                <a:latin typeface="Calibri"/>
                <a:ea typeface="+mn-lt"/>
                <a:cs typeface="+mn-lt"/>
                <a:hlinkClick r:id="rId10"/>
              </a:rPr>
              <a:t>https://study.com/learn/lesson/theories-aging-sociology-overview-types-examples.html#:~:text=The%20three%20major%20theories%20of,perspective%20on%20the%20aging%20process</a:t>
            </a:r>
            <a:r>
              <a:rPr lang="en-GB" sz="1100" dirty="0">
                <a:latin typeface="Calibri"/>
                <a:ea typeface="+mn-lt"/>
                <a:cs typeface="+mn-lt"/>
              </a:rPr>
              <a:t> (Accessed: 2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Hui, D, et al. (2013) </a:t>
            </a:r>
            <a:r>
              <a:rPr lang="en-GB" sz="1100" i="1" dirty="0">
                <a:latin typeface="Calibri"/>
                <a:ea typeface="+mn-lt"/>
                <a:cs typeface="+mn-lt"/>
              </a:rPr>
              <a:t>Concepts and Definitions for “Actively Dying” “End of Life,” “Terminally Ill,” “Terminal Care,” and “Transition of Care”: A Systematic Review. </a:t>
            </a:r>
            <a:r>
              <a:rPr lang="en-GB" sz="1100" dirty="0">
                <a:latin typeface="Calibri"/>
                <a:ea typeface="+mn-lt"/>
                <a:cs typeface="+mn-lt"/>
              </a:rPr>
              <a:t>Available at: </a:t>
            </a:r>
            <a:r>
              <a:rPr lang="en-GB" sz="1100" u="sng" dirty="0">
                <a:latin typeface="Calibri"/>
                <a:ea typeface="+mn-lt"/>
                <a:cs typeface="+mn-lt"/>
                <a:hlinkClick r:id="rId11"/>
              </a:rPr>
              <a:t>https://www.ncbi.nlm.nih.gov/pmc/articles/PMC3870193/</a:t>
            </a:r>
            <a:r>
              <a:rPr lang="en-GB" sz="1100" dirty="0">
                <a:latin typeface="Calibri"/>
                <a:ea typeface="+mn-lt"/>
                <a:cs typeface="+mn-lt"/>
              </a:rPr>
              <a:t> (Accessed: 25 January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HSIB (2023) </a:t>
            </a:r>
            <a:r>
              <a:rPr lang="en-GB" sz="1100" i="1" dirty="0">
                <a:latin typeface="Calibri"/>
                <a:ea typeface="+mn-lt"/>
                <a:cs typeface="+mn-lt"/>
              </a:rPr>
              <a:t>COVID-19 transmission in hospitals: management of the risk – a prospective safety investigation.</a:t>
            </a:r>
            <a:r>
              <a:rPr lang="en-GB" sz="1100" dirty="0">
                <a:latin typeface="Calibri"/>
                <a:ea typeface="+mn-lt"/>
                <a:cs typeface="+mn-lt"/>
              </a:rPr>
              <a:t> Available at: </a:t>
            </a:r>
            <a:r>
              <a:rPr lang="en-GB" sz="1100" u="sng" dirty="0">
                <a:latin typeface="Calibri"/>
                <a:ea typeface="+mn-lt"/>
                <a:cs typeface="+mn-lt"/>
                <a:hlinkClick r:id="rId12"/>
              </a:rPr>
              <a:t>https://www.hsib.org.uk/investigations-and-reports/covid-19-transmission-in-hospitals-management-of-the-risk/</a:t>
            </a:r>
            <a:r>
              <a:rPr lang="en-GB" sz="1100" dirty="0">
                <a:latin typeface="Calibri"/>
                <a:ea typeface="+mn-lt"/>
                <a:cs typeface="+mn-lt"/>
              </a:rPr>
              <a:t> (Accessed: 1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Labour Campaign for Human Rights (LCHR). (2023) </a:t>
            </a:r>
            <a:r>
              <a:rPr lang="en-GB" sz="1100" i="1" dirty="0">
                <a:latin typeface="Calibri"/>
                <a:ea typeface="+mn-lt"/>
                <a:cs typeface="+mn-lt"/>
              </a:rPr>
              <a:t>Background: What is the HRA? </a:t>
            </a:r>
            <a:r>
              <a:rPr lang="en-GB" sz="1100" dirty="0">
                <a:latin typeface="Calibri"/>
                <a:ea typeface="+mn-lt"/>
                <a:cs typeface="+mn-lt"/>
              </a:rPr>
              <a:t>Available at: </a:t>
            </a:r>
            <a:r>
              <a:rPr lang="en-GB" sz="1100" u="sng" dirty="0">
                <a:latin typeface="Calibri"/>
                <a:ea typeface="+mn-lt"/>
                <a:cs typeface="+mn-lt"/>
                <a:hlinkClick r:id="rId13"/>
              </a:rPr>
              <a:t>https://www.lchr.org.uk/humanrightsact_background</a:t>
            </a:r>
            <a:r>
              <a:rPr lang="en-GB" sz="1100" dirty="0">
                <a:latin typeface="Calibri"/>
                <a:ea typeface="+mn-lt"/>
                <a:cs typeface="+mn-lt"/>
              </a:rPr>
              <a:t> (Accessed: 2 March 2023).</a:t>
            </a:r>
            <a:endParaRPr lang="en-GB" sz="1100" dirty="0">
              <a:solidFill>
                <a:srgbClr val="FFFFFF">
                  <a:alpha val="70000"/>
                </a:srgbClr>
              </a:solidFill>
              <a:latin typeface="Calibri"/>
              <a:ea typeface="+mn-lt"/>
              <a:cs typeface="+mn-lt"/>
            </a:endParaRPr>
          </a:p>
          <a:p>
            <a:pPr algn="l"/>
            <a:endParaRPr lang="en-GB" sz="1100">
              <a:solidFill>
                <a:srgbClr val="FFFFFF">
                  <a:alpha val="70000"/>
                </a:srgbClr>
              </a:solidFill>
            </a:endParaRPr>
          </a:p>
          <a:p>
            <a:endParaRPr lang="en-GB">
              <a:solidFill>
                <a:srgbClr val="FFFFFF">
                  <a:alpha val="70000"/>
                </a:srgbClr>
              </a:solidFill>
            </a:endParaRPr>
          </a:p>
        </p:txBody>
      </p:sp>
    </p:spTree>
    <p:extLst>
      <p:ext uri="{BB962C8B-B14F-4D97-AF65-F5344CB8AC3E}">
        <p14:creationId xmlns:p14="http://schemas.microsoft.com/office/powerpoint/2010/main" val="38269252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A44EF1B-0C93-74B3-C6E6-D6B37F6EB559}"/>
              </a:ext>
            </a:extLst>
          </p:cNvPr>
          <p:cNvSpPr>
            <a:spLocks noGrp="1"/>
          </p:cNvSpPr>
          <p:nvPr>
            <p:ph type="subTitle" idx="1"/>
          </p:nvPr>
        </p:nvSpPr>
        <p:spPr>
          <a:xfrm>
            <a:off x="455342" y="157975"/>
            <a:ext cx="11532218" cy="6523462"/>
          </a:xfrm>
        </p:spPr>
        <p:txBody>
          <a:bodyPr vert="horz" lIns="91440" tIns="45720" rIns="91440" bIns="45720" rtlCol="0" anchor="t">
            <a:normAutofit lnSpcReduction="10000"/>
          </a:bodyPr>
          <a:lstStyle/>
          <a:p>
            <a:pPr algn="l"/>
            <a:endParaRPr lang="en-GB" sz="1100" dirty="0">
              <a:solidFill>
                <a:srgbClr val="FFFFFF">
                  <a:alpha val="70000"/>
                </a:srgbClr>
              </a:solidFill>
              <a:latin typeface="Calibri"/>
              <a:ea typeface="+mn-lt"/>
              <a:cs typeface="+mn-lt"/>
            </a:endParaRPr>
          </a:p>
          <a:p>
            <a:pPr algn="l"/>
            <a:r>
              <a:rPr lang="en-GB" sz="1100" dirty="0" err="1">
                <a:latin typeface="Calibri"/>
                <a:ea typeface="+mn-lt"/>
                <a:cs typeface="+mn-lt"/>
              </a:rPr>
              <a:t>LibreTexts</a:t>
            </a:r>
            <a:r>
              <a:rPr lang="en-GB" sz="1100" dirty="0">
                <a:latin typeface="Calibri"/>
                <a:ea typeface="+mn-lt"/>
                <a:cs typeface="+mn-lt"/>
              </a:rPr>
              <a:t> (2020) </a:t>
            </a:r>
            <a:r>
              <a:rPr lang="en-GB" sz="1100" i="1" dirty="0">
                <a:latin typeface="Calibri"/>
                <a:ea typeface="+mn-lt"/>
                <a:cs typeface="+mn-lt"/>
              </a:rPr>
              <a:t>Activity Theory.</a:t>
            </a:r>
            <a:r>
              <a:rPr lang="en-GB" sz="1100" dirty="0">
                <a:latin typeface="Calibri"/>
                <a:ea typeface="+mn-lt"/>
                <a:cs typeface="+mn-lt"/>
              </a:rPr>
              <a:t> Available at: </a:t>
            </a:r>
            <a:r>
              <a:rPr lang="en-GB" sz="1100" u="sng" dirty="0">
                <a:latin typeface="Calibri"/>
                <a:ea typeface="+mn-lt"/>
                <a:cs typeface="+mn-lt"/>
                <a:hlinkClick r:id="rId2"/>
              </a:rPr>
              <a:t>https://socialsci.libretexts.org/Bookshelves/Sociology/Introduction_to_Sociology/Book%3A_Sociology_(Boundless)/18%3A_Aging/18.03%3A_The_Functionalist_Perspective_on_Aging/18.3B%3A_Activity_Theory#:~:text=he%20belongs%20to.%E2%80%9D-,The%20activity%20theory%20of%20aging%20proposes%20that%20older%20adults%20are,limit%20an%20older%20person's%20world</a:t>
            </a:r>
            <a:r>
              <a:rPr lang="en-GB" sz="1100" dirty="0">
                <a:latin typeface="Calibri"/>
                <a:ea typeface="+mn-lt"/>
                <a:cs typeface="+mn-lt"/>
              </a:rPr>
              <a:t> (Accessed: 2 March 2023).</a:t>
            </a:r>
            <a:endParaRPr lang="en-GB" sz="1100" dirty="0">
              <a:solidFill>
                <a:srgbClr val="FFFFFF">
                  <a:alpha val="70000"/>
                </a:srgbClr>
              </a:solidFill>
              <a:latin typeface="Calibri"/>
              <a:ea typeface="+mn-lt"/>
              <a:cs typeface="+mn-lt"/>
            </a:endParaRPr>
          </a:p>
          <a:p>
            <a:pPr algn="l"/>
            <a:r>
              <a:rPr lang="en-GB" sz="1100" dirty="0">
                <a:latin typeface="Calibri"/>
                <a:ea typeface="+mn-lt"/>
                <a:cs typeface="+mn-lt"/>
              </a:rPr>
              <a:t>Larkin, M. (2009</a:t>
            </a:r>
            <a:r>
              <a:rPr lang="en-GB" sz="1100" i="1" dirty="0">
                <a:latin typeface="Calibri"/>
                <a:ea typeface="+mn-lt"/>
                <a:cs typeface="+mn-lt"/>
              </a:rPr>
              <a:t>) Vulnerable Groups in Health and Social Care</a:t>
            </a:r>
            <a:r>
              <a:rPr lang="en-GB" sz="1100" dirty="0">
                <a:latin typeface="Calibri"/>
                <a:ea typeface="+mn-lt"/>
                <a:cs typeface="+mn-lt"/>
              </a:rPr>
              <a:t>. London: Sage Publications Ltd.</a:t>
            </a:r>
            <a:endParaRPr lang="en-GB" sz="1100" dirty="0">
              <a:solidFill>
                <a:srgbClr val="FFFFFF">
                  <a:alpha val="70000"/>
                </a:srgbClr>
              </a:solidFill>
              <a:latin typeface="Calibri"/>
              <a:ea typeface="+mn-lt"/>
              <a:cs typeface="+mn-lt"/>
            </a:endParaRPr>
          </a:p>
          <a:p>
            <a:pPr algn="l"/>
            <a:r>
              <a:rPr lang="en-GB" sz="1100" dirty="0">
                <a:latin typeface="Calibri"/>
                <a:ea typeface="+mn-lt"/>
                <a:cs typeface="+mn-lt"/>
              </a:rPr>
              <a:t>Local Government Association (LGA). (2014) Get in on the Act: </a:t>
            </a:r>
            <a:r>
              <a:rPr lang="en-GB" sz="1100" i="1" dirty="0">
                <a:latin typeface="Calibri"/>
                <a:ea typeface="+mn-lt"/>
                <a:cs typeface="+mn-lt"/>
              </a:rPr>
              <a:t>The Care Act 2014, page 3</a:t>
            </a:r>
            <a:r>
              <a:rPr lang="en-GB" sz="1100" dirty="0">
                <a:latin typeface="Calibri"/>
                <a:ea typeface="+mn-lt"/>
                <a:cs typeface="+mn-lt"/>
              </a:rPr>
              <a:t>. Available at: </a:t>
            </a:r>
            <a:r>
              <a:rPr lang="en-GB" sz="1100" u="sng" dirty="0">
                <a:latin typeface="Calibri"/>
                <a:ea typeface="+mn-lt"/>
                <a:cs typeface="+mn-lt"/>
                <a:hlinkClick r:id="rId3"/>
              </a:rPr>
              <a:t>https://www.local.gov.uk/sites/default/files/documents/get-act-care-act-2014-pdf-006.pdf</a:t>
            </a:r>
            <a:r>
              <a:rPr lang="en-GB" sz="1100" dirty="0">
                <a:latin typeface="Calibri"/>
                <a:ea typeface="+mn-lt"/>
                <a:cs typeface="+mn-lt"/>
              </a:rPr>
              <a:t> (Accessed: 28 February 2023).</a:t>
            </a:r>
            <a:endParaRPr lang="en-GB" sz="1100" dirty="0">
              <a:solidFill>
                <a:srgbClr val="FFFFFF">
                  <a:alpha val="70000"/>
                </a:srgbClr>
              </a:solidFill>
              <a:latin typeface="Calibri"/>
              <a:ea typeface="+mn-lt"/>
              <a:cs typeface="+mn-lt"/>
            </a:endParaRPr>
          </a:p>
          <a:p>
            <a:pPr algn="l"/>
            <a:r>
              <a:rPr lang="en-GB" sz="1100" dirty="0">
                <a:latin typeface="Calibri"/>
                <a:ea typeface="+mn-lt"/>
                <a:cs typeface="+mn-lt"/>
              </a:rPr>
              <a:t>Local Government Association (LGA). (2020) </a:t>
            </a:r>
            <a:r>
              <a:rPr lang="en-GB" sz="1100" i="1" dirty="0">
                <a:latin typeface="Calibri"/>
                <a:ea typeface="+mn-lt"/>
                <a:cs typeface="+mn-lt"/>
              </a:rPr>
              <a:t>End of Life Care, page 7.</a:t>
            </a:r>
            <a:r>
              <a:rPr lang="en-GB" sz="1100" dirty="0">
                <a:latin typeface="Calibri"/>
                <a:ea typeface="+mn-lt"/>
                <a:cs typeface="+mn-lt"/>
              </a:rPr>
              <a:t> Available at: </a:t>
            </a:r>
            <a:r>
              <a:rPr lang="en-GB" sz="1100" u="sng" dirty="0">
                <a:latin typeface="Calibri"/>
                <a:ea typeface="+mn-lt"/>
                <a:cs typeface="+mn-lt"/>
                <a:hlinkClick r:id="rId4"/>
              </a:rPr>
              <a:t>https://www.local.gov.uk/sites/default/files/documents/22.53%20End%20of%20life%20care%20guide%20for%20councils%20WEB.pdf</a:t>
            </a:r>
            <a:r>
              <a:rPr lang="en-GB" sz="1100" dirty="0">
                <a:latin typeface="Calibri"/>
                <a:ea typeface="+mn-lt"/>
                <a:cs typeface="+mn-lt"/>
              </a:rPr>
              <a:t> (Accessed: 31 January 2023).</a:t>
            </a:r>
            <a:endParaRPr lang="en-GB" sz="1100" dirty="0">
              <a:solidFill>
                <a:srgbClr val="FFFFFF">
                  <a:alpha val="70000"/>
                </a:srgbClr>
              </a:solidFill>
              <a:latin typeface="Calibri"/>
              <a:ea typeface="+mn-lt"/>
              <a:cs typeface="+mn-lt"/>
            </a:endParaRPr>
          </a:p>
          <a:p>
            <a:pPr algn="l"/>
            <a:r>
              <a:rPr lang="en-GB" sz="1100" dirty="0" err="1">
                <a:latin typeface="Calibri"/>
                <a:ea typeface="+mn-lt"/>
                <a:cs typeface="+mn-lt"/>
              </a:rPr>
              <a:t>Letzing</a:t>
            </a:r>
            <a:r>
              <a:rPr lang="en-GB" sz="1100" dirty="0">
                <a:latin typeface="Calibri"/>
                <a:ea typeface="+mn-lt"/>
                <a:cs typeface="+mn-lt"/>
              </a:rPr>
              <a:t>, J. (2021)</a:t>
            </a:r>
            <a:r>
              <a:rPr lang="en-GB" sz="1100" i="1" dirty="0">
                <a:latin typeface="Calibri"/>
                <a:ea typeface="+mn-lt"/>
                <a:cs typeface="+mn-lt"/>
              </a:rPr>
              <a:t> How long will people live in the future? </a:t>
            </a:r>
            <a:r>
              <a:rPr lang="en-GB" sz="1100" dirty="0">
                <a:latin typeface="Calibri"/>
                <a:ea typeface="+mn-lt"/>
                <a:cs typeface="+mn-lt"/>
              </a:rPr>
              <a:t>[Online image graph] Available at: </a:t>
            </a:r>
            <a:r>
              <a:rPr lang="en-GB" sz="1100" u="sng" dirty="0">
                <a:latin typeface="Calibri"/>
                <a:ea typeface="+mn-lt"/>
                <a:cs typeface="+mn-lt"/>
                <a:hlinkClick r:id="rId5"/>
              </a:rPr>
              <a:t>https://www.weforum.org/agenda/2021/07/how-long-will-people-live-in-the-future/</a:t>
            </a:r>
            <a:r>
              <a:rPr lang="en-GB" sz="1100" dirty="0">
                <a:latin typeface="Calibri"/>
                <a:ea typeface="+mn-lt"/>
                <a:cs typeface="+mn-lt"/>
              </a:rPr>
              <a:t> (Accessed: 2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Marie Curie (2022) </a:t>
            </a:r>
            <a:r>
              <a:rPr lang="en-GB" sz="1100" i="1" dirty="0">
                <a:latin typeface="Calibri"/>
                <a:ea typeface="+mn-lt"/>
                <a:cs typeface="+mn-lt"/>
              </a:rPr>
              <a:t>What is palliative care? </a:t>
            </a:r>
            <a:r>
              <a:rPr lang="en-GB" sz="1100" dirty="0">
                <a:latin typeface="Calibri"/>
                <a:ea typeface="+mn-lt"/>
                <a:cs typeface="+mn-lt"/>
              </a:rPr>
              <a:t>Available at: </a:t>
            </a:r>
            <a:r>
              <a:rPr lang="en-GB" sz="1100" u="sng" dirty="0">
                <a:latin typeface="Calibri"/>
                <a:ea typeface="+mn-lt"/>
                <a:cs typeface="+mn-lt"/>
                <a:hlinkClick r:id="rId6"/>
              </a:rPr>
              <a:t>https://www.mariecurie.org.uk/help/support/diagnosed/recent-diagnosis/palliative-care-end-of-life-care</a:t>
            </a:r>
            <a:r>
              <a:rPr lang="en-GB" sz="1100" dirty="0">
                <a:latin typeface="Calibri"/>
                <a:ea typeface="+mn-lt"/>
                <a:cs typeface="+mn-lt"/>
              </a:rPr>
              <a:t> (Accessed: 28 February 2023)</a:t>
            </a:r>
            <a:endParaRPr lang="en-GB" sz="1100" dirty="0">
              <a:solidFill>
                <a:srgbClr val="FFFFFF">
                  <a:alpha val="70000"/>
                </a:srgbClr>
              </a:solidFill>
              <a:latin typeface="Calibri"/>
              <a:ea typeface="+mn-lt"/>
              <a:cs typeface="+mn-lt"/>
            </a:endParaRPr>
          </a:p>
          <a:p>
            <a:pPr algn="l"/>
            <a:r>
              <a:rPr lang="en-GB" sz="1100" dirty="0">
                <a:latin typeface="Calibri"/>
                <a:ea typeface="+mn-lt"/>
                <a:cs typeface="+mn-lt"/>
              </a:rPr>
              <a:t>Macmillian (2022) </a:t>
            </a:r>
            <a:r>
              <a:rPr lang="en-GB" sz="1100" i="1" dirty="0">
                <a:latin typeface="Calibri"/>
                <a:ea typeface="+mn-lt"/>
                <a:cs typeface="+mn-lt"/>
              </a:rPr>
              <a:t>Palliative and end of life care resources for healthcare professionals. </a:t>
            </a:r>
            <a:r>
              <a:rPr lang="en-GB" sz="1100" dirty="0">
                <a:latin typeface="Calibri"/>
                <a:ea typeface="+mn-lt"/>
                <a:cs typeface="+mn-lt"/>
              </a:rPr>
              <a:t>Available at: </a:t>
            </a:r>
            <a:r>
              <a:rPr lang="en-GB" sz="1100" u="sng" dirty="0">
                <a:latin typeface="Calibri"/>
                <a:ea typeface="+mn-lt"/>
                <a:cs typeface="+mn-lt"/>
                <a:hlinkClick r:id="rId7"/>
              </a:rPr>
              <a:t>https://www.macmillan.org.uk/healthcare-professionals/cancer-pathways/palliative-and-end-of-life-care</a:t>
            </a:r>
            <a:r>
              <a:rPr lang="en-GB" sz="1100" dirty="0">
                <a:latin typeface="Calibri"/>
                <a:ea typeface="+mn-lt"/>
                <a:cs typeface="+mn-lt"/>
              </a:rPr>
              <a:t> (Accessed: 28 February 2023).</a:t>
            </a:r>
            <a:endParaRPr lang="en-GB" sz="1100" dirty="0">
              <a:solidFill>
                <a:srgbClr val="FFFFFF">
                  <a:alpha val="70000"/>
                </a:srgbClr>
              </a:solidFill>
              <a:latin typeface="Calibri"/>
              <a:ea typeface="+mn-lt"/>
              <a:cs typeface="+mn-lt"/>
            </a:endParaRPr>
          </a:p>
          <a:p>
            <a:pPr algn="l"/>
            <a:r>
              <a:rPr lang="en-GB" sz="1100" dirty="0">
                <a:latin typeface="Calibri"/>
                <a:ea typeface="+mn-lt"/>
                <a:cs typeface="+mn-lt"/>
              </a:rPr>
              <a:t>Marling, R. (2017) </a:t>
            </a:r>
            <a:r>
              <a:rPr lang="en-GB" sz="1100" i="1" dirty="0">
                <a:latin typeface="Calibri"/>
                <a:ea typeface="+mn-lt"/>
                <a:cs typeface="+mn-lt"/>
              </a:rPr>
              <a:t>Maslow’s Hierarchy of needs.</a:t>
            </a:r>
            <a:r>
              <a:rPr lang="en-GB" sz="1100" dirty="0">
                <a:latin typeface="Calibri"/>
                <a:ea typeface="+mn-lt"/>
                <a:cs typeface="+mn-lt"/>
              </a:rPr>
              <a:t> [Online image] Available at: </a:t>
            </a:r>
            <a:r>
              <a:rPr lang="en-GB" sz="1100" u="sng" dirty="0">
                <a:latin typeface="Calibri"/>
                <a:ea typeface="+mn-lt"/>
                <a:cs typeface="+mn-lt"/>
                <a:hlinkClick r:id="rId8"/>
              </a:rPr>
              <a:t>https://www.christenseninstitute.org/blog/wellness-programs-maslow/m/</a:t>
            </a:r>
            <a:r>
              <a:rPr lang="en-GB" sz="1100" dirty="0">
                <a:latin typeface="Calibri"/>
                <a:ea typeface="+mn-lt"/>
                <a:cs typeface="+mn-lt"/>
              </a:rPr>
              <a:t> (Accessed: 2 March 2023).</a:t>
            </a:r>
            <a:endParaRPr lang="en-GB" sz="1100" dirty="0">
              <a:solidFill>
                <a:srgbClr val="FFFFFF">
                  <a:alpha val="70000"/>
                </a:srgbClr>
              </a:solidFill>
              <a:latin typeface="Calibri"/>
              <a:ea typeface="+mn-lt"/>
              <a:cs typeface="+mn-lt"/>
            </a:endParaRPr>
          </a:p>
          <a:p>
            <a:pPr algn="just"/>
            <a:r>
              <a:rPr lang="en-GB" sz="1100" dirty="0" err="1">
                <a:latin typeface="Calibri"/>
                <a:ea typeface="+mn-lt"/>
                <a:cs typeface="+mn-lt"/>
              </a:rPr>
              <a:t>Maulk</a:t>
            </a:r>
            <a:r>
              <a:rPr lang="en-GB" sz="1100" dirty="0">
                <a:latin typeface="Calibri"/>
                <a:ea typeface="+mn-lt"/>
                <a:cs typeface="+mn-lt"/>
              </a:rPr>
              <a:t>, K. (2010) </a:t>
            </a:r>
            <a:r>
              <a:rPr lang="en-GB" sz="1100" i="1" dirty="0">
                <a:latin typeface="Calibri"/>
                <a:ea typeface="+mn-lt"/>
                <a:cs typeface="+mn-lt"/>
              </a:rPr>
              <a:t>Gerontological Nursing: Competencies for Care 2</a:t>
            </a:r>
            <a:r>
              <a:rPr lang="en-GB" sz="1100" i="1" baseline="30000" dirty="0">
                <a:latin typeface="Calibri"/>
                <a:ea typeface="+mn-lt"/>
                <a:cs typeface="+mn-lt"/>
              </a:rPr>
              <a:t>nd</a:t>
            </a:r>
            <a:r>
              <a:rPr lang="en-GB" sz="1100" i="1" dirty="0">
                <a:latin typeface="Calibri"/>
                <a:ea typeface="+mn-lt"/>
                <a:cs typeface="+mn-lt"/>
              </a:rPr>
              <a:t> </a:t>
            </a:r>
            <a:r>
              <a:rPr lang="en-GB" sz="1100" i="1" dirty="0" err="1">
                <a:latin typeface="Calibri"/>
                <a:ea typeface="+mn-lt"/>
                <a:cs typeface="+mn-lt"/>
              </a:rPr>
              <a:t>edn</a:t>
            </a:r>
            <a:r>
              <a:rPr lang="en-GB" sz="1100" i="1" dirty="0">
                <a:latin typeface="Calibri"/>
                <a:ea typeface="+mn-lt"/>
                <a:cs typeface="+mn-lt"/>
              </a:rPr>
              <a:t>.</a:t>
            </a:r>
            <a:r>
              <a:rPr lang="en-GB" sz="1100" dirty="0">
                <a:latin typeface="Calibri"/>
                <a:ea typeface="+mn-lt"/>
                <a:cs typeface="+mn-lt"/>
              </a:rPr>
              <a:t> London: Jones and Bartlett Publishers International.</a:t>
            </a:r>
            <a:endParaRPr lang="en-GB" sz="1100" dirty="0">
              <a:solidFill>
                <a:srgbClr val="FFFFFF">
                  <a:alpha val="70000"/>
                </a:srgbClr>
              </a:solidFill>
              <a:latin typeface="Calibri"/>
              <a:ea typeface="+mn-lt"/>
              <a:cs typeface="+mn-lt"/>
            </a:endParaRPr>
          </a:p>
          <a:p>
            <a:pPr algn="just"/>
            <a:r>
              <a:rPr lang="en-GB" sz="1100" dirty="0">
                <a:latin typeface="Calibri"/>
                <a:ea typeface="+mn-lt"/>
                <a:cs typeface="+mn-lt"/>
              </a:rPr>
              <a:t>Moody, H.R. (2006) </a:t>
            </a:r>
            <a:r>
              <a:rPr lang="en-GB" sz="1100" i="1" dirty="0">
                <a:latin typeface="Calibri"/>
                <a:ea typeface="+mn-lt"/>
                <a:cs typeface="+mn-lt"/>
              </a:rPr>
              <a:t>Aging: Concepts and Controversies. </a:t>
            </a:r>
            <a:r>
              <a:rPr lang="en-GB" sz="1100" dirty="0">
                <a:latin typeface="Calibri"/>
                <a:ea typeface="+mn-lt"/>
                <a:cs typeface="+mn-lt"/>
              </a:rPr>
              <a:t>London: Sage Publications.</a:t>
            </a:r>
            <a:endParaRPr lang="en-GB" sz="1100" dirty="0">
              <a:solidFill>
                <a:srgbClr val="FFFFFF">
                  <a:alpha val="70000"/>
                </a:srgbClr>
              </a:solidFill>
              <a:latin typeface="Calibri"/>
              <a:ea typeface="+mn-lt"/>
              <a:cs typeface="+mn-lt"/>
            </a:endParaRPr>
          </a:p>
          <a:p>
            <a:pPr algn="l"/>
            <a:r>
              <a:rPr lang="en-GB" sz="1100" dirty="0">
                <a:latin typeface="Calibri"/>
                <a:ea typeface="+mn-lt"/>
                <a:cs typeface="+mn-lt"/>
              </a:rPr>
              <a:t>McCain H. (2016) </a:t>
            </a:r>
            <a:r>
              <a:rPr lang="en-GB" sz="1100" i="1" dirty="0">
                <a:latin typeface="Calibri"/>
                <a:ea typeface="+mn-lt"/>
                <a:cs typeface="+mn-lt"/>
              </a:rPr>
              <a:t>Medical Model of Disability versus Social Model of Disability </a:t>
            </a:r>
            <a:r>
              <a:rPr lang="en-GB" sz="1100" dirty="0">
                <a:latin typeface="Calibri"/>
                <a:ea typeface="+mn-lt"/>
                <a:cs typeface="+mn-lt"/>
              </a:rPr>
              <a:t>Available at: </a:t>
            </a:r>
            <a:r>
              <a:rPr lang="en-GB" sz="1100" u="sng" dirty="0">
                <a:latin typeface="Calibri"/>
                <a:ea typeface="+mn-lt"/>
                <a:cs typeface="+mn-lt"/>
                <a:hlinkClick r:id="rId9"/>
              </a:rPr>
              <a:t>https://canbc.org/blog/medical-model-of-disability-versus-social-model-of-disability/#:~:text=The%20medical%20model%20tries%20to,between%20the%20individual%20and%20society</a:t>
            </a:r>
            <a:r>
              <a:rPr lang="en-GB" sz="1100" dirty="0">
                <a:latin typeface="Calibri"/>
                <a:ea typeface="+mn-lt"/>
                <a:cs typeface="+mn-lt"/>
              </a:rPr>
              <a:t>.  (Accessed: 2 March 2023).</a:t>
            </a:r>
            <a:endParaRPr lang="en-GB" sz="1100" dirty="0">
              <a:solidFill>
                <a:srgbClr val="FFFFFF">
                  <a:alpha val="70000"/>
                </a:srgbClr>
              </a:solidFill>
              <a:latin typeface="Calibri"/>
              <a:ea typeface="+mn-lt"/>
              <a:cs typeface="+mn-lt"/>
            </a:endParaRPr>
          </a:p>
          <a:p>
            <a:pPr algn="l"/>
            <a:r>
              <a:rPr lang="en-GB" sz="1100" dirty="0">
                <a:latin typeface="Calibri"/>
                <a:ea typeface="+mn-lt"/>
                <a:cs typeface="+mn-lt"/>
              </a:rPr>
              <a:t>Morris, P. (2019) </a:t>
            </a:r>
            <a:r>
              <a:rPr lang="en-GB" sz="1100" i="1" dirty="0">
                <a:latin typeface="Calibri"/>
                <a:ea typeface="+mn-lt"/>
                <a:cs typeface="+mn-lt"/>
              </a:rPr>
              <a:t>Ethics Questions Asked at Medical Interviews – Euthanasia</a:t>
            </a:r>
            <a:r>
              <a:rPr lang="en-GB" sz="1100" dirty="0">
                <a:latin typeface="Calibri"/>
                <a:ea typeface="+mn-lt"/>
                <a:cs typeface="+mn-lt"/>
              </a:rPr>
              <a:t>. Available at: </a:t>
            </a:r>
            <a:r>
              <a:rPr lang="en-GB" sz="1100" u="sng" dirty="0">
                <a:latin typeface="Calibri"/>
                <a:ea typeface="+mn-lt"/>
                <a:cs typeface="+mn-lt"/>
                <a:hlinkClick r:id="rId10"/>
              </a:rPr>
              <a:t>https://themsag.com/blogs/medical-school-interviews/ethics-questions-asked-at-medical-interviews-euthanasia</a:t>
            </a:r>
            <a:r>
              <a:rPr lang="en-GB" sz="1100" dirty="0">
                <a:latin typeface="Calibri"/>
                <a:ea typeface="+mn-lt"/>
                <a:cs typeface="+mn-lt"/>
              </a:rPr>
              <a:t> (Accessed 1 February 2023).</a:t>
            </a:r>
            <a:endParaRPr lang="en-GB" sz="1100" dirty="0">
              <a:solidFill>
                <a:srgbClr val="FFFFFF">
                  <a:alpha val="70000"/>
                </a:srgbClr>
              </a:solidFill>
              <a:latin typeface="Calibri"/>
              <a:ea typeface="+mn-lt"/>
              <a:cs typeface="+mn-lt"/>
            </a:endParaRPr>
          </a:p>
          <a:p>
            <a:pPr algn="l"/>
            <a:r>
              <a:rPr lang="en-GB" sz="1100" dirty="0">
                <a:latin typeface="Calibri"/>
                <a:ea typeface="+mn-lt"/>
                <a:cs typeface="+mn-lt"/>
              </a:rPr>
              <a:t>MedlinePlus (2023) </a:t>
            </a:r>
            <a:r>
              <a:rPr lang="en-GB" sz="1100" i="1" dirty="0">
                <a:latin typeface="Calibri"/>
                <a:ea typeface="+mn-lt"/>
                <a:cs typeface="+mn-lt"/>
              </a:rPr>
              <a:t>Do-not-resuscitate.</a:t>
            </a:r>
            <a:r>
              <a:rPr lang="en-GB" sz="1100" dirty="0">
                <a:latin typeface="Calibri"/>
                <a:ea typeface="+mn-lt"/>
                <a:cs typeface="+mn-lt"/>
              </a:rPr>
              <a:t> Available at: </a:t>
            </a:r>
            <a:r>
              <a:rPr lang="en-GB" sz="1100" u="sng" dirty="0">
                <a:latin typeface="Calibri"/>
                <a:ea typeface="+mn-lt"/>
                <a:cs typeface="+mn-lt"/>
                <a:hlinkClick r:id="rId11"/>
              </a:rPr>
              <a:t>https://medlineplus.gov/ency/patientinstructions/000473.htm</a:t>
            </a:r>
            <a:r>
              <a:rPr lang="en-GB" sz="1100" dirty="0">
                <a:latin typeface="Calibri"/>
                <a:ea typeface="+mn-lt"/>
                <a:cs typeface="+mn-lt"/>
              </a:rPr>
              <a:t> (Accessed: 1 March 2023).</a:t>
            </a:r>
            <a:endParaRPr lang="en-GB" sz="1100" dirty="0">
              <a:solidFill>
                <a:srgbClr val="FFFFFF">
                  <a:alpha val="70000"/>
                </a:srgbClr>
              </a:solidFill>
              <a:latin typeface="Calibri"/>
              <a:ea typeface="+mn-lt"/>
              <a:cs typeface="+mn-lt"/>
            </a:endParaRPr>
          </a:p>
          <a:p>
            <a:pPr algn="l"/>
            <a:endParaRPr lang="en-GB" sz="1100">
              <a:solidFill>
                <a:srgbClr val="FFFFFF">
                  <a:alpha val="70000"/>
                </a:srgbClr>
              </a:solidFill>
              <a:ea typeface="+mn-lt"/>
              <a:cs typeface="+mn-lt"/>
            </a:endParaRPr>
          </a:p>
          <a:p>
            <a:pPr algn="just"/>
            <a:endParaRPr lang="en-GB" sz="1100">
              <a:solidFill>
                <a:srgbClr val="FFFFFF">
                  <a:alpha val="70000"/>
                </a:srgbClr>
              </a:solidFill>
              <a:latin typeface="Calibri"/>
              <a:cs typeface="Calibri"/>
            </a:endParaRPr>
          </a:p>
          <a:p>
            <a:pPr algn="l"/>
            <a:endParaRPr lang="en-GB" sz="1100">
              <a:solidFill>
                <a:srgbClr val="FFFFFF">
                  <a:alpha val="70000"/>
                </a:srgbClr>
              </a:solidFill>
            </a:endParaRPr>
          </a:p>
          <a:p>
            <a:endParaRPr lang="en-GB">
              <a:solidFill>
                <a:srgbClr val="FFFFFF">
                  <a:alpha val="70000"/>
                </a:srgbClr>
              </a:solidFill>
            </a:endParaRPr>
          </a:p>
        </p:txBody>
      </p:sp>
    </p:spTree>
    <p:extLst>
      <p:ext uri="{BB962C8B-B14F-4D97-AF65-F5344CB8AC3E}">
        <p14:creationId xmlns:p14="http://schemas.microsoft.com/office/powerpoint/2010/main" val="23072688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1905B25-ABB6-2999-8E1B-CCBC63411DAF}"/>
              </a:ext>
            </a:extLst>
          </p:cNvPr>
          <p:cNvSpPr>
            <a:spLocks noGrp="1"/>
          </p:cNvSpPr>
          <p:nvPr>
            <p:ph type="subTitle" idx="1"/>
          </p:nvPr>
        </p:nvSpPr>
        <p:spPr>
          <a:xfrm>
            <a:off x="438727" y="277090"/>
            <a:ext cx="11437321" cy="6413640"/>
          </a:xfrm>
        </p:spPr>
        <p:txBody>
          <a:bodyPr vert="horz" lIns="91440" tIns="45720" rIns="91440" bIns="45720" rtlCol="0" anchor="t">
            <a:normAutofit lnSpcReduction="10000"/>
          </a:bodyPr>
          <a:lstStyle/>
          <a:p>
            <a:pPr algn="l"/>
            <a:r>
              <a:rPr lang="en-GB" sz="1100" dirty="0">
                <a:latin typeface="Calibri"/>
                <a:ea typeface="+mn-lt"/>
                <a:cs typeface="+mn-lt"/>
              </a:rPr>
              <a:t>Miller-Hoover, S. (2018) </a:t>
            </a:r>
            <a:r>
              <a:rPr lang="en-GB" sz="1100" i="1" dirty="0">
                <a:latin typeface="Calibri"/>
                <a:ea typeface="+mn-lt"/>
                <a:cs typeface="+mn-lt"/>
              </a:rPr>
              <a:t>End of Life Care: Ensuring Needs are Met. </a:t>
            </a:r>
            <a:r>
              <a:rPr lang="en-GB" sz="1100" dirty="0">
                <a:latin typeface="Calibri"/>
                <a:ea typeface="+mn-lt"/>
                <a:cs typeface="+mn-lt"/>
              </a:rPr>
              <a:t>[Online image dying patient] Available at: </a:t>
            </a:r>
            <a:r>
              <a:rPr lang="en-GB" sz="1100" u="sng" dirty="0">
                <a:latin typeface="Calibri"/>
                <a:ea typeface="+mn-lt"/>
                <a:cs typeface="+mn-lt"/>
                <a:hlinkClick r:id="rId2"/>
              </a:rPr>
              <a:t>https://www.rn.com/headlines-in-health/end-of-life-care/</a:t>
            </a:r>
            <a:r>
              <a:rPr lang="en-GB" sz="1100" dirty="0">
                <a:latin typeface="Calibri"/>
                <a:ea typeface="+mn-lt"/>
                <a:cs typeface="+mn-lt"/>
              </a:rPr>
              <a:t> (Accessed: 2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National Health Service (NHS) (2022a) </a:t>
            </a:r>
            <a:r>
              <a:rPr lang="en-GB" sz="1100" i="1" dirty="0">
                <a:latin typeface="Calibri"/>
                <a:ea typeface="+mn-lt"/>
                <a:cs typeface="+mn-lt"/>
              </a:rPr>
              <a:t>What end of life care involves: End of Life care</a:t>
            </a:r>
            <a:r>
              <a:rPr lang="en-GB" sz="1100" dirty="0">
                <a:latin typeface="Calibri"/>
                <a:ea typeface="+mn-lt"/>
                <a:cs typeface="+mn-lt"/>
              </a:rPr>
              <a:t>. Available at: </a:t>
            </a:r>
            <a:r>
              <a:rPr lang="en-GB" sz="1100" u="sng" dirty="0">
                <a:latin typeface="Calibri"/>
                <a:ea typeface="+mn-lt"/>
                <a:cs typeface="+mn-lt"/>
                <a:hlinkClick r:id="rId3"/>
              </a:rPr>
              <a:t>https://www.nhs.uk/conditions/end-of-life-care/what-it-involves-and-when-it-starts/</a:t>
            </a:r>
            <a:r>
              <a:rPr lang="en-GB" sz="1100" dirty="0">
                <a:latin typeface="Calibri"/>
                <a:ea typeface="+mn-lt"/>
                <a:cs typeface="+mn-lt"/>
              </a:rPr>
              <a:t> (Accessed 25 January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National Health Service (NHS) (2022b) </a:t>
            </a:r>
            <a:r>
              <a:rPr lang="en-GB" sz="1100" i="1" dirty="0">
                <a:latin typeface="Calibri"/>
                <a:ea typeface="+mn-lt"/>
                <a:cs typeface="+mn-lt"/>
              </a:rPr>
              <a:t>Hospice care: End of life care. </a:t>
            </a:r>
            <a:r>
              <a:rPr lang="en-GB" sz="1100" dirty="0">
                <a:latin typeface="Calibri"/>
                <a:ea typeface="+mn-lt"/>
                <a:cs typeface="+mn-lt"/>
              </a:rPr>
              <a:t>Available at: </a:t>
            </a:r>
            <a:r>
              <a:rPr lang="en-GB" sz="1100" u="sng" dirty="0">
                <a:latin typeface="Calibri"/>
                <a:ea typeface="+mn-lt"/>
                <a:cs typeface="+mn-lt"/>
                <a:hlinkClick r:id="rId4"/>
              </a:rPr>
              <a:t>https://www.nhs.uk/conditions/end-of-life-care/hospice-care/</a:t>
            </a:r>
            <a:r>
              <a:rPr lang="en-GB" sz="1100" dirty="0">
                <a:latin typeface="Calibri"/>
                <a:ea typeface="+mn-lt"/>
                <a:cs typeface="+mn-lt"/>
              </a:rPr>
              <a:t> (Accessed: 1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National Health Service (NHS) (2020) </a:t>
            </a:r>
            <a:r>
              <a:rPr lang="en-GB" sz="1100" i="1" dirty="0">
                <a:latin typeface="Calibri"/>
                <a:ea typeface="+mn-lt"/>
                <a:cs typeface="+mn-lt"/>
              </a:rPr>
              <a:t>Euthanasia and assisted suicide.</a:t>
            </a:r>
            <a:r>
              <a:rPr lang="en-GB" sz="1100" dirty="0">
                <a:latin typeface="Calibri"/>
                <a:ea typeface="+mn-lt"/>
                <a:cs typeface="+mn-lt"/>
              </a:rPr>
              <a:t> Available at: </a:t>
            </a:r>
            <a:r>
              <a:rPr lang="en-GB" sz="1100" u="sng" dirty="0">
                <a:latin typeface="Calibri"/>
                <a:ea typeface="+mn-lt"/>
                <a:cs typeface="+mn-lt"/>
                <a:hlinkClick r:id="rId5"/>
              </a:rPr>
              <a:t>https://www.nhs.uk/conditions/euthanasia-and-assisted-suicide/</a:t>
            </a:r>
            <a:r>
              <a:rPr lang="en-GB" sz="1100" dirty="0">
                <a:latin typeface="Calibri"/>
                <a:ea typeface="+mn-lt"/>
                <a:cs typeface="+mn-lt"/>
              </a:rPr>
              <a:t> (Accessed: 31 January 2023).</a:t>
            </a:r>
            <a:endParaRPr lang="en-GB" sz="1100">
              <a:solidFill>
                <a:srgbClr val="FFFFFF">
                  <a:alpha val="70000"/>
                </a:srgbClr>
              </a:solidFill>
              <a:latin typeface="Calibri"/>
              <a:ea typeface="+mn-lt"/>
              <a:cs typeface="+mn-lt"/>
            </a:endParaRPr>
          </a:p>
          <a:p>
            <a:pPr algn="l"/>
            <a:r>
              <a:rPr lang="en-GB" sz="1100" dirty="0" err="1">
                <a:latin typeface="Calibri"/>
                <a:ea typeface="+mn-lt"/>
                <a:cs typeface="+mn-lt"/>
              </a:rPr>
              <a:t>NeuroDivercity</a:t>
            </a:r>
            <a:r>
              <a:rPr lang="en-GB" sz="1100" dirty="0">
                <a:latin typeface="Calibri"/>
                <a:ea typeface="+mn-lt"/>
                <a:cs typeface="+mn-lt"/>
              </a:rPr>
              <a:t> (2017) </a:t>
            </a:r>
            <a:r>
              <a:rPr lang="en-GB" sz="1100" i="1" dirty="0">
                <a:latin typeface="Calibri"/>
                <a:ea typeface="+mn-lt"/>
                <a:cs typeface="+mn-lt"/>
              </a:rPr>
              <a:t>Social and Medical Models of Disability </a:t>
            </a:r>
            <a:r>
              <a:rPr lang="en-GB" sz="1100" dirty="0">
                <a:latin typeface="Calibri"/>
                <a:ea typeface="+mn-lt"/>
                <a:cs typeface="+mn-lt"/>
              </a:rPr>
              <a:t>Available at: </a:t>
            </a:r>
            <a:r>
              <a:rPr lang="en-GB" sz="1100" u="sng" dirty="0">
                <a:latin typeface="Calibri"/>
                <a:ea typeface="+mn-lt"/>
                <a:cs typeface="+mn-lt"/>
                <a:hlinkClick r:id="rId6"/>
              </a:rPr>
              <a:t>https://www.neurodivercitysg.com/medical-model-vs-social-model.html</a:t>
            </a:r>
            <a:r>
              <a:rPr lang="en-GB" sz="1100" dirty="0">
                <a:latin typeface="Calibri"/>
                <a:ea typeface="+mn-lt"/>
                <a:cs typeface="+mn-lt"/>
              </a:rPr>
              <a:t> (Accessed: 2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NHS Foundation Trust (NHS) (2018) Black Country Partnership: </a:t>
            </a:r>
            <a:r>
              <a:rPr lang="en-GB" sz="1100" i="1" dirty="0">
                <a:latin typeface="Calibri"/>
                <a:ea typeface="+mn-lt"/>
                <a:cs typeface="+mn-lt"/>
              </a:rPr>
              <a:t>End of Life Care for Adults Policy version 1.1 page 7.</a:t>
            </a:r>
            <a:r>
              <a:rPr lang="en-GB" sz="1100" dirty="0">
                <a:latin typeface="Calibri"/>
                <a:ea typeface="+mn-lt"/>
                <a:cs typeface="+mn-lt"/>
              </a:rPr>
              <a:t> Available at: </a:t>
            </a:r>
            <a:r>
              <a:rPr lang="en-GB" sz="1100" u="sng" dirty="0">
                <a:latin typeface="Calibri"/>
                <a:ea typeface="+mn-lt"/>
                <a:cs typeface="+mn-lt"/>
                <a:hlinkClick r:id="rId7"/>
              </a:rPr>
              <a:t>https://www.bcpft.nhs.uk/documents/policies/e/822-end-of-life-care-for-adults/file</a:t>
            </a:r>
            <a:r>
              <a:rPr lang="en-GB" sz="1100" dirty="0">
                <a:latin typeface="Calibri"/>
                <a:ea typeface="+mn-lt"/>
                <a:cs typeface="+mn-lt"/>
              </a:rPr>
              <a:t> (Accessed: 29 January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Oldman, C. (2002) ‘Later life and the social model of disability: A comfortable partnership?’ </a:t>
            </a:r>
            <a:r>
              <a:rPr lang="en-GB" sz="1100" i="1" dirty="0">
                <a:latin typeface="Calibri"/>
                <a:ea typeface="+mn-lt"/>
                <a:cs typeface="+mn-lt"/>
              </a:rPr>
              <a:t>Ageing and Society,</a:t>
            </a:r>
            <a:r>
              <a:rPr lang="en-GB" sz="1100" dirty="0">
                <a:latin typeface="Calibri"/>
                <a:ea typeface="+mn-lt"/>
                <a:cs typeface="+mn-lt"/>
              </a:rPr>
              <a:t> </a:t>
            </a:r>
            <a:r>
              <a:rPr lang="en-GB" sz="1100" i="1" dirty="0">
                <a:latin typeface="Calibri"/>
                <a:ea typeface="+mn-lt"/>
                <a:cs typeface="+mn-lt"/>
              </a:rPr>
              <a:t>22</a:t>
            </a:r>
            <a:r>
              <a:rPr lang="en-GB" sz="1100" dirty="0">
                <a:latin typeface="Calibri"/>
                <a:ea typeface="+mn-lt"/>
                <a:cs typeface="+mn-lt"/>
              </a:rPr>
              <a:t>(6), pp.791-806.</a:t>
            </a:r>
            <a:endParaRPr lang="en-GB" sz="1100">
              <a:solidFill>
                <a:srgbClr val="FFFFFF">
                  <a:alpha val="70000"/>
                </a:srgbClr>
              </a:solidFill>
              <a:latin typeface="Calibri"/>
              <a:ea typeface="+mn-lt"/>
              <a:cs typeface="+mn-lt"/>
            </a:endParaRPr>
          </a:p>
          <a:p>
            <a:pPr algn="l"/>
            <a:r>
              <a:rPr lang="en-GB" sz="1100" dirty="0" err="1">
                <a:latin typeface="Calibri"/>
                <a:ea typeface="+mn-lt"/>
                <a:cs typeface="+mn-lt"/>
              </a:rPr>
              <a:t>Pngfind</a:t>
            </a:r>
            <a:r>
              <a:rPr lang="en-GB" sz="1100" dirty="0">
                <a:latin typeface="Calibri"/>
                <a:ea typeface="+mn-lt"/>
                <a:cs typeface="+mn-lt"/>
              </a:rPr>
              <a:t>.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Old people Senior Citizens.</a:t>
            </a:r>
            <a:r>
              <a:rPr lang="en-GB" sz="1100" dirty="0">
                <a:latin typeface="Calibri"/>
                <a:ea typeface="+mn-lt"/>
                <a:cs typeface="+mn-lt"/>
              </a:rPr>
              <a:t> [Online Image cartoon senior citizens]. Available at: </a:t>
            </a:r>
            <a:r>
              <a:rPr lang="en-GB" sz="1100" u="sng" dirty="0">
                <a:latin typeface="Calibri"/>
                <a:ea typeface="+mn-lt"/>
                <a:cs typeface="+mn-lt"/>
                <a:hlinkClick r:id="rId8"/>
              </a:rPr>
              <a:t>https://www.pngfind.com/mpng/TRwoRRT_old-people-png-senior-citizens-cartoon-transparent-png/</a:t>
            </a:r>
            <a:r>
              <a:rPr lang="en-GB" sz="1100" dirty="0">
                <a:latin typeface="Calibri"/>
                <a:ea typeface="+mn-lt"/>
                <a:cs typeface="+mn-lt"/>
              </a:rPr>
              <a:t> (Accessed: 25 January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Samanta, J. (2003) </a:t>
            </a:r>
            <a:r>
              <a:rPr lang="en-GB" sz="1100" i="1" dirty="0">
                <a:latin typeface="Calibri"/>
                <a:ea typeface="+mn-lt"/>
                <a:cs typeface="+mn-lt"/>
              </a:rPr>
              <a:t>The BMJ. </a:t>
            </a:r>
            <a:r>
              <a:rPr lang="en-GB" sz="1100" dirty="0">
                <a:latin typeface="Calibri"/>
                <a:ea typeface="+mn-lt"/>
                <a:cs typeface="+mn-lt"/>
              </a:rPr>
              <a:t>Available at: </a:t>
            </a:r>
            <a:r>
              <a:rPr lang="en-GB" sz="1100" u="sng" dirty="0">
                <a:latin typeface="Calibri"/>
                <a:ea typeface="+mn-lt"/>
                <a:cs typeface="+mn-lt"/>
                <a:hlinkClick r:id="rId9"/>
              </a:rPr>
              <a:t>https://www.bmj.com/rapid-response/2011/10/29/human-rights-act-1998-imposes-obligation-facilitate-good-death#:~:text=Rapid%20Response%3A-,The%20Human%20Rights%20Act%201998%20imposes%20an,facilitate%20a%20%22good%20death%22.&amp;text=the%20ability%20to%20%22diagnose%20dying,and%20by%20overcoming%20identifiable%20hurdles.&amp;text=1998%20(%22the%20Act%22)%20has%20several%20important%20implications.&amp;text=treatments%20may%20arguably%20amount%20to%20degrading%20treatment</a:t>
            </a:r>
            <a:r>
              <a:rPr lang="en-GB" sz="1100" dirty="0">
                <a:latin typeface="Calibri"/>
                <a:ea typeface="+mn-lt"/>
                <a:cs typeface="+mn-lt"/>
              </a:rPr>
              <a:t> (Accessed: 28 February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Scobie, S and Hutchings, R. (2022) </a:t>
            </a:r>
            <a:r>
              <a:rPr lang="en-GB" sz="1100" i="1" dirty="0">
                <a:latin typeface="Calibri"/>
                <a:ea typeface="+mn-lt"/>
                <a:cs typeface="+mn-lt"/>
              </a:rPr>
              <a:t>End of life care explained: what is it, how is it provided, and what are the challenges? </a:t>
            </a:r>
            <a:r>
              <a:rPr lang="en-GB" sz="1100" dirty="0">
                <a:latin typeface="Calibri"/>
                <a:ea typeface="+mn-lt"/>
                <a:cs typeface="+mn-lt"/>
              </a:rPr>
              <a:t>Available at: </a:t>
            </a:r>
            <a:r>
              <a:rPr lang="en-GB" sz="1100" u="sng" dirty="0">
                <a:latin typeface="Calibri"/>
                <a:ea typeface="+mn-lt"/>
                <a:cs typeface="+mn-lt"/>
                <a:hlinkClick r:id="rId10"/>
              </a:rPr>
              <a:t>https://www.nuffieldtrust.org.uk/resource/end-of-life-care-explained-what-is-it-how-is-it-provided-and-what-are-the-challenges</a:t>
            </a:r>
            <a:r>
              <a:rPr lang="en-GB" sz="1100" dirty="0">
                <a:latin typeface="Calibri"/>
                <a:ea typeface="+mn-lt"/>
                <a:cs typeface="+mn-lt"/>
              </a:rPr>
              <a:t> (Accessed: 1 March 2023).</a:t>
            </a:r>
            <a:endParaRPr lang="en-GB" sz="1100">
              <a:solidFill>
                <a:srgbClr val="FFFFFF">
                  <a:alpha val="70000"/>
                </a:srgbClr>
              </a:solidFill>
              <a:latin typeface="Calibri"/>
              <a:cs typeface="Calibri"/>
            </a:endParaRPr>
          </a:p>
          <a:p>
            <a:pPr algn="l"/>
            <a:r>
              <a:rPr lang="en-GB" sz="1100" dirty="0">
                <a:latin typeface="Calibri"/>
                <a:ea typeface="+mn-lt"/>
                <a:cs typeface="+mn-lt"/>
              </a:rPr>
              <a:t>Scope.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Social Model of Disability </a:t>
            </a:r>
            <a:r>
              <a:rPr lang="en-GB" sz="1100" dirty="0">
                <a:latin typeface="Calibri"/>
                <a:ea typeface="+mn-lt"/>
                <a:cs typeface="+mn-lt"/>
              </a:rPr>
              <a:t>Available at: </a:t>
            </a:r>
            <a:r>
              <a:rPr lang="en-GB" sz="1100" u="sng" dirty="0">
                <a:latin typeface="Calibri"/>
                <a:ea typeface="+mn-lt"/>
                <a:cs typeface="+mn-lt"/>
                <a:hlinkClick r:id="rId11"/>
              </a:rPr>
              <a:t>https://www.scope.org.uk/about-us/social-model-of-disability/</a:t>
            </a:r>
            <a:r>
              <a:rPr lang="en-GB" sz="1100" dirty="0">
                <a:latin typeface="Calibri"/>
                <a:ea typeface="+mn-lt"/>
                <a:cs typeface="+mn-lt"/>
              </a:rPr>
              <a:t> (Accessed: 2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Social care institute of excellence (Scie) (2020) </a:t>
            </a:r>
            <a:r>
              <a:rPr lang="en-GB" sz="1100" i="1" dirty="0">
                <a:latin typeface="Calibri"/>
                <a:ea typeface="+mn-lt"/>
                <a:cs typeface="+mn-lt"/>
              </a:rPr>
              <a:t>Equality Act 2010.</a:t>
            </a:r>
            <a:r>
              <a:rPr lang="en-GB" sz="1100" dirty="0">
                <a:latin typeface="Calibri"/>
                <a:ea typeface="+mn-lt"/>
                <a:cs typeface="+mn-lt"/>
              </a:rPr>
              <a:t> Available at: </a:t>
            </a:r>
            <a:r>
              <a:rPr lang="en-GB" sz="1100" u="sng" dirty="0">
                <a:latin typeface="Calibri"/>
                <a:ea typeface="+mn-lt"/>
                <a:cs typeface="+mn-lt"/>
                <a:hlinkClick r:id="rId12"/>
              </a:rPr>
              <a:t>https://www.scie.org.uk/key-social-care-legislation/equality-act</a:t>
            </a:r>
            <a:r>
              <a:rPr lang="en-GB" sz="1100" dirty="0">
                <a:latin typeface="Calibri"/>
                <a:ea typeface="+mn-lt"/>
                <a:cs typeface="+mn-lt"/>
              </a:rPr>
              <a:t> (Accessed: 1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Taylor, J. (2022) </a:t>
            </a:r>
            <a:r>
              <a:rPr lang="en-GB" sz="1100" i="1" dirty="0">
                <a:latin typeface="Calibri"/>
                <a:ea typeface="+mn-lt"/>
                <a:cs typeface="+mn-lt"/>
              </a:rPr>
              <a:t>End of life care and the end of life care plan</a:t>
            </a:r>
            <a:r>
              <a:rPr lang="en-GB" sz="1100" dirty="0">
                <a:latin typeface="Calibri"/>
                <a:ea typeface="+mn-lt"/>
                <a:cs typeface="+mn-lt"/>
              </a:rPr>
              <a:t>. Available at: </a:t>
            </a:r>
            <a:r>
              <a:rPr lang="en-GB" sz="1100" u="sng" dirty="0">
                <a:latin typeface="Calibri"/>
                <a:ea typeface="+mn-lt"/>
                <a:cs typeface="+mn-lt"/>
                <a:hlinkClick r:id="rId13"/>
              </a:rPr>
              <a:t>https://www.theaccessgroup.com/en-gb/blog/hsc-end-of-life-care-plan/</a:t>
            </a:r>
            <a:r>
              <a:rPr lang="en-GB" sz="1100" dirty="0">
                <a:latin typeface="Calibri"/>
                <a:ea typeface="+mn-lt"/>
                <a:cs typeface="+mn-lt"/>
              </a:rPr>
              <a:t> (Accessed: 1 February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The UN Refugee Agency (UNHCR) (2018) </a:t>
            </a:r>
            <a:r>
              <a:rPr lang="en-GB" sz="1100" i="1" dirty="0">
                <a:latin typeface="Calibri"/>
                <a:ea typeface="+mn-lt"/>
                <a:cs typeface="+mn-lt"/>
              </a:rPr>
              <a:t>Older persons</a:t>
            </a:r>
            <a:r>
              <a:rPr lang="en-GB" sz="1100" dirty="0">
                <a:latin typeface="Calibri"/>
                <a:ea typeface="+mn-lt"/>
                <a:cs typeface="+mn-lt"/>
              </a:rPr>
              <a:t>. Available at: </a:t>
            </a:r>
            <a:r>
              <a:rPr lang="en-GB" sz="1100" u="sng" dirty="0">
                <a:latin typeface="Calibri"/>
                <a:ea typeface="+mn-lt"/>
                <a:cs typeface="+mn-lt"/>
                <a:hlinkClick r:id="rId14"/>
              </a:rPr>
              <a:t>https://emergency.unhcr.org/entry/43935/older-persons#:~:text=An%20older%20person%20is%20defined,or%20age%2Drelated%20health%20conditions</a:t>
            </a:r>
            <a:r>
              <a:rPr lang="en-GB" sz="1100" dirty="0">
                <a:latin typeface="Calibri"/>
                <a:ea typeface="+mn-lt"/>
                <a:cs typeface="+mn-lt"/>
              </a:rPr>
              <a:t> (Accessed: 25 January 2023).</a:t>
            </a:r>
            <a:endParaRPr lang="en-GB" sz="1100">
              <a:solidFill>
                <a:srgbClr val="FFFFFF">
                  <a:alpha val="70000"/>
                </a:srgbClr>
              </a:solidFill>
              <a:latin typeface="Calibri"/>
              <a:ea typeface="+mn-lt"/>
              <a:cs typeface="+mn-lt"/>
            </a:endParaRPr>
          </a:p>
          <a:p>
            <a:pPr algn="l"/>
            <a:r>
              <a:rPr lang="en-GB" sz="1100" i="1" dirty="0">
                <a:latin typeface="Calibri"/>
                <a:ea typeface="+mn-lt"/>
                <a:cs typeface="+mn-lt"/>
              </a:rPr>
              <a:t>TheCareAct2014</a:t>
            </a:r>
            <a:r>
              <a:rPr lang="en-GB" sz="1100" dirty="0">
                <a:latin typeface="Calibri"/>
                <a:ea typeface="+mn-lt"/>
                <a:cs typeface="+mn-lt"/>
              </a:rPr>
              <a:t>, c.23. Available at: </a:t>
            </a:r>
            <a:r>
              <a:rPr lang="en-GB" sz="1100" u="sng" dirty="0">
                <a:latin typeface="Calibri"/>
                <a:ea typeface="+mn-lt"/>
                <a:cs typeface="+mn-lt"/>
                <a:hlinkClick r:id="rId15"/>
              </a:rPr>
              <a:t>https://www.legislation.gov.uk/ukpga/2014/23/contents/enacted</a:t>
            </a:r>
            <a:r>
              <a:rPr lang="en-GB" sz="1100" dirty="0">
                <a:latin typeface="Calibri"/>
                <a:ea typeface="+mn-lt"/>
                <a:cs typeface="+mn-lt"/>
              </a:rPr>
              <a:t> (Accessed: 2 March 2023).</a:t>
            </a:r>
            <a:endParaRPr lang="en-GB" dirty="0">
              <a:latin typeface="Calibri"/>
            </a:endParaRPr>
          </a:p>
          <a:p>
            <a:pPr algn="l"/>
            <a:endParaRPr lang="en-GB" sz="1100">
              <a:solidFill>
                <a:srgbClr val="FFFFFF">
                  <a:alpha val="70000"/>
                </a:srgbClr>
              </a:solidFill>
              <a:latin typeface="Avenir Next LT Pro"/>
              <a:cs typeface="Calibri"/>
            </a:endParaRPr>
          </a:p>
          <a:p>
            <a:pPr algn="l"/>
            <a:endParaRPr lang="en-GB" sz="1100">
              <a:solidFill>
                <a:srgbClr val="FFFFFF">
                  <a:alpha val="70000"/>
                </a:srgbClr>
              </a:solidFill>
              <a:latin typeface="Calibri"/>
              <a:cs typeface="Calibri"/>
            </a:endParaRPr>
          </a:p>
          <a:p>
            <a:pPr algn="l"/>
            <a:endParaRPr lang="en-GB" sz="1100">
              <a:solidFill>
                <a:srgbClr val="FFFFFF">
                  <a:alpha val="70000"/>
                </a:srgbClr>
              </a:solidFill>
              <a:latin typeface="Calibri"/>
              <a:cs typeface="Calibri"/>
            </a:endParaRPr>
          </a:p>
          <a:p>
            <a:endParaRPr lang="en-GB">
              <a:solidFill>
                <a:srgbClr val="FFFFFF">
                  <a:alpha val="70000"/>
                </a:srgbClr>
              </a:solidFill>
            </a:endParaRPr>
          </a:p>
        </p:txBody>
      </p:sp>
    </p:spTree>
    <p:extLst>
      <p:ext uri="{BB962C8B-B14F-4D97-AF65-F5344CB8AC3E}">
        <p14:creationId xmlns:p14="http://schemas.microsoft.com/office/powerpoint/2010/main" val="27908900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9DF9D7B-B01E-C18A-90DC-7FBF41D80776}"/>
              </a:ext>
            </a:extLst>
          </p:cNvPr>
          <p:cNvSpPr>
            <a:spLocks noGrp="1"/>
          </p:cNvSpPr>
          <p:nvPr>
            <p:ph type="subTitle" idx="1"/>
          </p:nvPr>
        </p:nvSpPr>
        <p:spPr>
          <a:xfrm>
            <a:off x="454121" y="492606"/>
            <a:ext cx="10975879" cy="5603393"/>
          </a:xfrm>
        </p:spPr>
        <p:txBody>
          <a:bodyPr vert="horz" lIns="91440" tIns="45720" rIns="91440" bIns="45720" rtlCol="0" anchor="t">
            <a:noAutofit/>
          </a:bodyPr>
          <a:lstStyle/>
          <a:p>
            <a:pPr algn="l"/>
            <a:r>
              <a:rPr lang="en-GB" sz="1100" i="1" dirty="0">
                <a:latin typeface="Calibri"/>
                <a:ea typeface="+mn-lt"/>
                <a:cs typeface="+mn-lt"/>
              </a:rPr>
              <a:t>TheEqualityAct2010</a:t>
            </a:r>
            <a:r>
              <a:rPr lang="en-GB" sz="1100" dirty="0">
                <a:latin typeface="Calibri"/>
                <a:ea typeface="+mn-lt"/>
                <a:cs typeface="+mn-lt"/>
              </a:rPr>
              <a:t>, c15. Available at: </a:t>
            </a:r>
            <a:r>
              <a:rPr lang="en-GB" sz="1100" u="sng" dirty="0">
                <a:latin typeface="Calibri"/>
                <a:ea typeface="+mn-lt"/>
                <a:cs typeface="+mn-lt"/>
                <a:hlinkClick r:id="rId2"/>
              </a:rPr>
              <a:t>https://www.legislation.gov.uk/ukpga/2010/15/contents</a:t>
            </a:r>
            <a:r>
              <a:rPr lang="en-GB" sz="1100" dirty="0">
                <a:latin typeface="Calibri"/>
                <a:ea typeface="+mn-lt"/>
                <a:cs typeface="+mn-lt"/>
              </a:rPr>
              <a:t> (Accessed: 2 March 2023).</a:t>
            </a:r>
            <a:endParaRPr lang="en-GB" sz="1100" dirty="0">
              <a:solidFill>
                <a:srgbClr val="FFFFFF">
                  <a:alpha val="70000"/>
                </a:srgbClr>
              </a:solidFill>
              <a:latin typeface="Calibri"/>
              <a:ea typeface="+mn-lt"/>
              <a:cs typeface="+mn-lt"/>
            </a:endParaRPr>
          </a:p>
          <a:p>
            <a:pPr algn="l"/>
            <a:r>
              <a:rPr lang="en-GB" sz="1100" i="1" dirty="0">
                <a:latin typeface="Calibri"/>
                <a:ea typeface="+mn-lt"/>
                <a:cs typeface="+mn-lt"/>
              </a:rPr>
              <a:t>TheHumanRightsAct1988</a:t>
            </a:r>
            <a:r>
              <a:rPr lang="en-GB" sz="1100" dirty="0">
                <a:latin typeface="Calibri"/>
                <a:ea typeface="+mn-lt"/>
                <a:cs typeface="+mn-lt"/>
              </a:rPr>
              <a:t>, c.42. Available at: </a:t>
            </a:r>
            <a:r>
              <a:rPr lang="en-GB" sz="1100" u="sng" dirty="0">
                <a:latin typeface="Calibri"/>
                <a:ea typeface="+mn-lt"/>
                <a:cs typeface="+mn-lt"/>
                <a:hlinkClick r:id="rId3"/>
              </a:rPr>
              <a:t>https://www.legislation.gov.uk/ukpga/1998/42/contents</a:t>
            </a:r>
            <a:r>
              <a:rPr lang="en-GB" sz="1100" dirty="0">
                <a:latin typeface="Calibri"/>
                <a:ea typeface="+mn-lt"/>
                <a:cs typeface="+mn-lt"/>
              </a:rPr>
              <a:t> (Accessed: 2 March 2023).</a:t>
            </a:r>
            <a:endParaRPr lang="en-GB" sz="1100">
              <a:solidFill>
                <a:srgbClr val="FFFFFF">
                  <a:alpha val="70000"/>
                </a:srgbClr>
              </a:solidFill>
              <a:latin typeface="Calibri"/>
              <a:ea typeface="+mn-lt"/>
              <a:cs typeface="+mn-lt"/>
            </a:endParaRPr>
          </a:p>
          <a:p>
            <a:pPr algn="l"/>
            <a:r>
              <a:rPr lang="en-GB" sz="1100" i="1" dirty="0">
                <a:latin typeface="Calibri"/>
                <a:ea typeface="+mn-lt"/>
                <a:cs typeface="+mn-lt"/>
              </a:rPr>
              <a:t>TheMentalCapacityAct2005</a:t>
            </a:r>
            <a:r>
              <a:rPr lang="en-GB" sz="1100" dirty="0">
                <a:latin typeface="Calibri"/>
                <a:ea typeface="+mn-lt"/>
                <a:cs typeface="+mn-lt"/>
              </a:rPr>
              <a:t>, c.3. Available at: </a:t>
            </a:r>
            <a:r>
              <a:rPr lang="en-GB" sz="1100" u="sng" dirty="0">
                <a:latin typeface="Calibri"/>
                <a:ea typeface="+mn-lt"/>
                <a:cs typeface="+mn-lt"/>
                <a:hlinkClick r:id="rId4"/>
              </a:rPr>
              <a:t>https://www.legislation.gov.uk/ukpga/2005/9</a:t>
            </a:r>
            <a:r>
              <a:rPr lang="en-GB" sz="1100" dirty="0">
                <a:latin typeface="Calibri"/>
                <a:ea typeface="+mn-lt"/>
                <a:cs typeface="+mn-lt"/>
              </a:rPr>
              <a:t> (Accessed: 2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Tyrrell, et al. (2022) </a:t>
            </a:r>
            <a:r>
              <a:rPr lang="en-GB" sz="1100" i="1" dirty="0">
                <a:latin typeface="Calibri"/>
                <a:ea typeface="+mn-lt"/>
                <a:cs typeface="+mn-lt"/>
              </a:rPr>
              <a:t>Kubler-Ross Stages of Dying and Subsequent Models of Grief.</a:t>
            </a:r>
            <a:r>
              <a:rPr lang="en-GB" sz="1100" dirty="0">
                <a:latin typeface="Calibri"/>
                <a:ea typeface="+mn-lt"/>
                <a:cs typeface="+mn-lt"/>
              </a:rPr>
              <a:t> Available at: </a:t>
            </a:r>
            <a:r>
              <a:rPr lang="en-GB" sz="1100" u="sng" dirty="0">
                <a:latin typeface="Calibri"/>
                <a:ea typeface="+mn-lt"/>
                <a:cs typeface="+mn-lt"/>
                <a:hlinkClick r:id="rId5"/>
              </a:rPr>
              <a:t>https://www.ncbi.nlm.nih.gov/books/NBK507885/</a:t>
            </a:r>
            <a:r>
              <a:rPr lang="en-GB" sz="1100" dirty="0">
                <a:latin typeface="Calibri"/>
                <a:ea typeface="+mn-lt"/>
                <a:cs typeface="+mn-lt"/>
              </a:rPr>
              <a:t> (Accessed: 31 January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University of Oxford (2023) Hospital or ‘hospital at home’ - what’s best for older people? Available at: </a:t>
            </a:r>
            <a:r>
              <a:rPr lang="en-GB" sz="1100" u="sng" dirty="0">
                <a:latin typeface="Calibri"/>
                <a:ea typeface="+mn-lt"/>
                <a:cs typeface="+mn-lt"/>
                <a:hlinkClick r:id="rId6"/>
              </a:rPr>
              <a:t>https://www.ndph.ox.ac.uk/longer-reads/hospital-or-2018hospital-at-home2019-2013-what2019s-best-for-older-people</a:t>
            </a:r>
            <a:r>
              <a:rPr lang="en-GB" sz="1100" dirty="0">
                <a:latin typeface="Calibri"/>
                <a:ea typeface="+mn-lt"/>
                <a:cs typeface="+mn-lt"/>
              </a:rPr>
              <a:t> (Accessed: 2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World Health Organisation (WHO) (2022) </a:t>
            </a:r>
            <a:r>
              <a:rPr lang="en-GB" sz="1100" i="1" dirty="0">
                <a:latin typeface="Calibri"/>
                <a:ea typeface="+mn-lt"/>
                <a:cs typeface="+mn-lt"/>
              </a:rPr>
              <a:t>Ageing and health.</a:t>
            </a:r>
            <a:r>
              <a:rPr lang="en-GB" sz="1100" dirty="0">
                <a:latin typeface="Calibri"/>
                <a:ea typeface="+mn-lt"/>
                <a:cs typeface="+mn-lt"/>
              </a:rPr>
              <a:t> Available at: </a:t>
            </a:r>
            <a:r>
              <a:rPr lang="en-GB" sz="1100" u="sng" dirty="0">
                <a:latin typeface="Calibri"/>
                <a:ea typeface="+mn-lt"/>
                <a:cs typeface="+mn-lt"/>
                <a:hlinkClick r:id="rId7"/>
              </a:rPr>
              <a:t>https://www.who.int/news-room/fact-sheets/detail/ageing-and-health</a:t>
            </a:r>
            <a:r>
              <a:rPr lang="en-GB" sz="1100" dirty="0">
                <a:latin typeface="Calibri"/>
                <a:ea typeface="+mn-lt"/>
                <a:cs typeface="+mn-lt"/>
              </a:rPr>
              <a:t> (Accessed: 29 January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World Health Organisation (WHO) (2023) </a:t>
            </a:r>
            <a:r>
              <a:rPr lang="en-GB" sz="1100" i="1" dirty="0">
                <a:latin typeface="Calibri"/>
                <a:ea typeface="+mn-lt"/>
                <a:cs typeface="+mn-lt"/>
              </a:rPr>
              <a:t>Hospitals</a:t>
            </a:r>
            <a:r>
              <a:rPr lang="en-GB" sz="1100" dirty="0">
                <a:latin typeface="Calibri"/>
                <a:ea typeface="+mn-lt"/>
                <a:cs typeface="+mn-lt"/>
              </a:rPr>
              <a:t>. Available at: </a:t>
            </a:r>
            <a:r>
              <a:rPr lang="en-GB" sz="1100" u="sng" dirty="0">
                <a:latin typeface="Calibri"/>
                <a:ea typeface="+mn-lt"/>
                <a:cs typeface="+mn-lt"/>
                <a:hlinkClick r:id="rId8"/>
              </a:rPr>
              <a:t>https://www.who.int/health-topics/hospitals#tab=tab_1</a:t>
            </a:r>
            <a:r>
              <a:rPr lang="en-GB" sz="1100" dirty="0">
                <a:latin typeface="Calibri"/>
                <a:ea typeface="+mn-lt"/>
                <a:cs typeface="+mn-lt"/>
              </a:rPr>
              <a:t> (Accessed: 1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Which? (2023) </a:t>
            </a:r>
            <a:r>
              <a:rPr lang="en-GB" sz="1100" i="1" dirty="0">
                <a:latin typeface="Calibri"/>
                <a:ea typeface="+mn-lt"/>
                <a:cs typeface="+mn-lt"/>
              </a:rPr>
              <a:t>Home care services explained.</a:t>
            </a:r>
            <a:r>
              <a:rPr lang="en-GB" sz="1100" dirty="0">
                <a:latin typeface="Calibri"/>
                <a:ea typeface="+mn-lt"/>
                <a:cs typeface="+mn-lt"/>
              </a:rPr>
              <a:t> [Online image old man and son]. Available at: </a:t>
            </a:r>
            <a:r>
              <a:rPr lang="en-GB" sz="1100" u="sng" dirty="0">
                <a:latin typeface="Calibri"/>
                <a:ea typeface="+mn-lt"/>
                <a:cs typeface="+mn-lt"/>
                <a:hlinkClick r:id="rId9"/>
              </a:rPr>
              <a:t>https://www.which.co.uk/reviews/later-life-care/article/home-care-guides/home-care-services-explained-aKiG75Q00Osx</a:t>
            </a:r>
            <a:r>
              <a:rPr lang="en-GB" sz="1100" dirty="0">
                <a:latin typeface="Calibri"/>
                <a:ea typeface="+mn-lt"/>
                <a:cs typeface="+mn-lt"/>
              </a:rPr>
              <a:t> (Accessed: 1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Which? (2023) </a:t>
            </a:r>
            <a:r>
              <a:rPr lang="en-GB" sz="1100" i="1" dirty="0">
                <a:latin typeface="Calibri"/>
                <a:ea typeface="+mn-lt"/>
                <a:cs typeface="+mn-lt"/>
              </a:rPr>
              <a:t>Home care services explained. </a:t>
            </a:r>
            <a:r>
              <a:rPr lang="en-GB" sz="1100" dirty="0">
                <a:latin typeface="Calibri"/>
                <a:ea typeface="+mn-lt"/>
                <a:cs typeface="+mn-lt"/>
              </a:rPr>
              <a:t>Available at: </a:t>
            </a:r>
            <a:r>
              <a:rPr lang="en-GB" sz="1100" u="sng" dirty="0">
                <a:latin typeface="Calibri"/>
                <a:ea typeface="+mn-lt"/>
                <a:cs typeface="+mn-lt"/>
                <a:hlinkClick r:id="rId9"/>
              </a:rPr>
              <a:t>https://www.which.co.uk/reviews/later-life-care/article/home-care-guides/home-care-services-explained-aKiG75Q00Osx</a:t>
            </a:r>
            <a:r>
              <a:rPr lang="en-GB" sz="1100" dirty="0">
                <a:latin typeface="Calibri"/>
                <a:ea typeface="+mn-lt"/>
                <a:cs typeface="+mn-lt"/>
              </a:rPr>
              <a:t> (Accessed: 2 March 2023).</a:t>
            </a:r>
            <a:endParaRPr lang="en-GB" sz="1100">
              <a:solidFill>
                <a:srgbClr val="FFFFFF">
                  <a:alpha val="70000"/>
                </a:srgbClr>
              </a:solidFill>
              <a:latin typeface="Calibri"/>
              <a:ea typeface="+mn-lt"/>
              <a:cs typeface="+mn-lt"/>
            </a:endParaRPr>
          </a:p>
          <a:p>
            <a:pPr algn="l"/>
            <a:r>
              <a:rPr lang="en-GB" sz="1100" dirty="0">
                <a:latin typeface="Calibri"/>
                <a:ea typeface="+mn-lt"/>
                <a:cs typeface="+mn-lt"/>
              </a:rPr>
              <a:t>Your Guide to BESD.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Equality Act 2010.</a:t>
            </a:r>
            <a:r>
              <a:rPr lang="en-GB" sz="1100" dirty="0">
                <a:latin typeface="Calibri"/>
                <a:ea typeface="+mn-lt"/>
                <a:cs typeface="+mn-lt"/>
              </a:rPr>
              <a:t> [Online image equality act] Available at: </a:t>
            </a:r>
            <a:r>
              <a:rPr lang="en-GB" sz="1100" u="sng" dirty="0">
                <a:latin typeface="Calibri"/>
                <a:ea typeface="+mn-lt"/>
                <a:cs typeface="+mn-lt"/>
                <a:hlinkClick r:id="rId10"/>
              </a:rPr>
              <a:t>https://sites.google.com/a/myport.ac.uk/your-guide-to-besd/policy-background/equality-act-2010</a:t>
            </a:r>
            <a:r>
              <a:rPr lang="en-GB" sz="1100" dirty="0">
                <a:latin typeface="Calibri"/>
                <a:ea typeface="+mn-lt"/>
                <a:cs typeface="+mn-lt"/>
              </a:rPr>
              <a:t> (Accessed: 2 March 2023).</a:t>
            </a:r>
            <a:endParaRPr lang="en-GB" sz="1100" dirty="0">
              <a:solidFill>
                <a:srgbClr val="FFFFFF">
                  <a:alpha val="70000"/>
                </a:srgbClr>
              </a:solidFill>
              <a:latin typeface="Calibri"/>
              <a:ea typeface="+mn-lt"/>
              <a:cs typeface="+mn-lt"/>
            </a:endParaRPr>
          </a:p>
          <a:p>
            <a:endParaRPr lang="en-GB" dirty="0">
              <a:solidFill>
                <a:srgbClr val="FFFFFF">
                  <a:alpha val="70000"/>
                </a:srgbClr>
              </a:solidFill>
            </a:endParaRPr>
          </a:p>
        </p:txBody>
      </p:sp>
    </p:spTree>
    <p:extLst>
      <p:ext uri="{BB962C8B-B14F-4D97-AF65-F5344CB8AC3E}">
        <p14:creationId xmlns:p14="http://schemas.microsoft.com/office/powerpoint/2010/main" val="3122123409"/>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Application>Microsoft Office PowerPoint</Application>
  <PresentationFormat>Widescreen</PresentationFormat>
  <Slides>34</Slides>
  <Notes>1</Notes>
  <HiddenSlides>0</HiddenSlide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PebbleVTI</vt:lpstr>
      <vt:lpstr>PRESENTATION</vt:lpstr>
      <vt:lpstr>INTRODUCTION</vt:lpstr>
      <vt:lpstr>THE SCIENCE</vt:lpstr>
      <vt:lpstr>PowerPoint Presentation</vt:lpstr>
      <vt:lpstr>STATISTICS</vt:lpstr>
      <vt:lpstr>The End of Life: What defines it?</vt:lpstr>
      <vt:lpstr>End of Life Care</vt:lpstr>
      <vt:lpstr>END OF LIFE CARE</vt:lpstr>
      <vt:lpstr>Hospitals</vt:lpstr>
      <vt:lpstr>Care Homes</vt:lpstr>
      <vt:lpstr>Home Care</vt:lpstr>
      <vt:lpstr>Hospice Care</vt:lpstr>
      <vt:lpstr>PALLIATIVE CARE </vt:lpstr>
      <vt:lpstr>Palliative Care</vt:lpstr>
      <vt:lpstr>End of Life Plans</vt:lpstr>
      <vt:lpstr>What is Euthanasia?</vt:lpstr>
      <vt:lpstr>Euthanasia: Assisted Suicide </vt:lpstr>
      <vt:lpstr>PowerPoint Presentation</vt:lpstr>
      <vt:lpstr>Maslow's Hierarchy of Needs</vt:lpstr>
      <vt:lpstr>Social Theory of Ageing: Activity Theory</vt:lpstr>
      <vt:lpstr>Social Theories of Ageing: Disengagement Theory</vt:lpstr>
      <vt:lpstr>POLICIES</vt:lpstr>
      <vt:lpstr>The Care Act 2014</vt:lpstr>
      <vt:lpstr>Human Rights Act 1998</vt:lpstr>
      <vt:lpstr>The Equality Act 2010</vt:lpstr>
      <vt:lpstr>The Gap between Need and Availability of End-of-Life Care</vt:lpstr>
      <vt:lpstr>The Gap between Need and Availability of End-of-Life Care</vt:lpstr>
      <vt:lpstr>CONCLUSION</vt:lpstr>
      <vt:lpstr>Recommendations</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677</cp:revision>
  <dcterms:created xsi:type="dcterms:W3CDTF">2023-01-25T13:45:49Z</dcterms:created>
  <dcterms:modified xsi:type="dcterms:W3CDTF">2023-03-03T10:45:30Z</dcterms:modified>
</cp:coreProperties>
</file>