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8C6CFC-C154-4D2D-8CB4-F3D6E77608A3}" v="23" dt="2026-04-22T08:08:31.858"/>
    <p1510:client id="{FB673211-46E1-444F-90FE-9938CA648182}" v="5" dt="2026-04-22T09:46:39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68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BB23C095-2396-4EF9-AD45-32256CAE2594}"/>
    <pc:docChg chg="custSel addSld delSld modSld">
      <pc:chgData name="Donna Morgan" userId="2976eeec-8c10-4d1d-8ccd-09f3bd3f8366" providerId="ADAL" clId="{BB23C095-2396-4EF9-AD45-32256CAE2594}" dt="2026-04-22T10:24:22.723" v="40" actId="5793"/>
      <pc:docMkLst>
        <pc:docMk/>
      </pc:docMkLst>
      <pc:sldChg chg="addSp modSp new mod setBg">
        <pc:chgData name="Donna Morgan" userId="2976eeec-8c10-4d1d-8ccd-09f3bd3f8366" providerId="ADAL" clId="{BB23C095-2396-4EF9-AD45-32256CAE2594}" dt="2026-04-22T10:24:22.723" v="40" actId="5793"/>
        <pc:sldMkLst>
          <pc:docMk/>
          <pc:sldMk cId="930266203" sldId="263"/>
        </pc:sldMkLst>
        <pc:spChg chg="mod">
          <ac:chgData name="Donna Morgan" userId="2976eeec-8c10-4d1d-8ccd-09f3bd3f8366" providerId="ADAL" clId="{BB23C095-2396-4EF9-AD45-32256CAE2594}" dt="2026-04-22T10:24:02.937" v="33" actId="20577"/>
          <ac:spMkLst>
            <pc:docMk/>
            <pc:sldMk cId="930266203" sldId="263"/>
            <ac:spMk id="2" creationId="{81501EBE-5725-4314-53F0-A8EEC76BB301}"/>
          </ac:spMkLst>
        </pc:spChg>
        <pc:spChg chg="mod ord">
          <ac:chgData name="Donna Morgan" userId="2976eeec-8c10-4d1d-8ccd-09f3bd3f8366" providerId="ADAL" clId="{BB23C095-2396-4EF9-AD45-32256CAE2594}" dt="2026-04-22T10:24:22.723" v="40" actId="5793"/>
          <ac:spMkLst>
            <pc:docMk/>
            <pc:sldMk cId="930266203" sldId="263"/>
            <ac:spMk id="3" creationId="{ECAC3EBC-5420-F552-72BD-B4A953831647}"/>
          </ac:spMkLst>
        </pc:spChg>
        <pc:spChg chg="add">
          <ac:chgData name="Donna Morgan" userId="2976eeec-8c10-4d1d-8ccd-09f3bd3f8366" providerId="ADAL" clId="{BB23C095-2396-4EF9-AD45-32256CAE2594}" dt="2026-04-22T09:46:43.508" v="8" actId="26606"/>
          <ac:spMkLst>
            <pc:docMk/>
            <pc:sldMk cId="930266203" sldId="263"/>
            <ac:spMk id="9" creationId="{7B831B6F-405A-4B47-B9BB-5CA88F285844}"/>
          </ac:spMkLst>
        </pc:spChg>
        <pc:spChg chg="add">
          <ac:chgData name="Donna Morgan" userId="2976eeec-8c10-4d1d-8ccd-09f3bd3f8366" providerId="ADAL" clId="{BB23C095-2396-4EF9-AD45-32256CAE2594}" dt="2026-04-22T09:46:43.508" v="8" actId="26606"/>
          <ac:spMkLst>
            <pc:docMk/>
            <pc:sldMk cId="930266203" sldId="263"/>
            <ac:spMk id="11" creationId="{953EE71A-6488-4203-A7C4-77102FD0DCCA}"/>
          </ac:spMkLst>
        </pc:spChg>
        <pc:picChg chg="add mod">
          <ac:chgData name="Donna Morgan" userId="2976eeec-8c10-4d1d-8ccd-09f3bd3f8366" providerId="ADAL" clId="{BB23C095-2396-4EF9-AD45-32256CAE2594}" dt="2026-04-22T09:46:43.508" v="8" actId="26606"/>
          <ac:picMkLst>
            <pc:docMk/>
            <pc:sldMk cId="930266203" sldId="263"/>
            <ac:picMk id="4" creationId="{022FFEC1-5253-5D9E-1A71-7599EFEA96EF}"/>
          </ac:picMkLst>
        </pc:picChg>
      </pc:sldChg>
      <pc:sldChg chg="addSp delSp add del setBg delDesignElem">
        <pc:chgData name="Donna Morgan" userId="2976eeec-8c10-4d1d-8ccd-09f3bd3f8366" providerId="ADAL" clId="{BB23C095-2396-4EF9-AD45-32256CAE2594}" dt="2026-04-22T09:46:27.584" v="6"/>
        <pc:sldMkLst>
          <pc:docMk/>
          <pc:sldMk cId="456347341" sldId="264"/>
        </pc:sldMkLst>
        <pc:spChg chg="add del">
          <ac:chgData name="Donna Morgan" userId="2976eeec-8c10-4d1d-8ccd-09f3bd3f8366" providerId="ADAL" clId="{BB23C095-2396-4EF9-AD45-32256CAE2594}" dt="2026-04-22T09:46:27.584" v="6"/>
          <ac:spMkLst>
            <pc:docMk/>
            <pc:sldMk cId="456347341" sldId="264"/>
            <ac:spMk id="16" creationId="{2C555467-64A1-6D23-BCBF-3C7329A98639}"/>
          </ac:spMkLst>
        </pc:spChg>
      </pc:sldChg>
    </pc:docChg>
  </pc:docChgLst>
  <pc:docChgLst>
    <pc:chgData name="Donna Morgan" userId="2976eeec-8c10-4d1d-8ccd-09f3bd3f8366" providerId="ADAL" clId="{C4FA7F6A-747C-450E-8FF1-CF3585418D41}"/>
    <pc:docChg chg="undo custSel addSld delSld modSld sldOrd">
      <pc:chgData name="Donna Morgan" userId="2976eeec-8c10-4d1d-8ccd-09f3bd3f8366" providerId="ADAL" clId="{C4FA7F6A-747C-450E-8FF1-CF3585418D41}" dt="2026-04-22T08:10:50.570" v="143" actId="20577"/>
      <pc:docMkLst>
        <pc:docMk/>
      </pc:docMkLst>
      <pc:sldChg chg="modAnim">
        <pc:chgData name="Donna Morgan" userId="2976eeec-8c10-4d1d-8ccd-09f3bd3f8366" providerId="ADAL" clId="{C4FA7F6A-747C-450E-8FF1-CF3585418D41}" dt="2026-04-22T08:00:37.632" v="76"/>
        <pc:sldMkLst>
          <pc:docMk/>
          <pc:sldMk cId="2094170193" sldId="257"/>
        </pc:sldMkLst>
      </pc:sldChg>
      <pc:sldChg chg="modAnim">
        <pc:chgData name="Donna Morgan" userId="2976eeec-8c10-4d1d-8ccd-09f3bd3f8366" providerId="ADAL" clId="{C4FA7F6A-747C-450E-8FF1-CF3585418D41}" dt="2026-04-22T08:01:37.825" v="80"/>
        <pc:sldMkLst>
          <pc:docMk/>
          <pc:sldMk cId="1439330166" sldId="258"/>
        </pc:sldMkLst>
      </pc:sldChg>
      <pc:sldChg chg="addSp delSp modSp new mod setBg modAnim">
        <pc:chgData name="Donna Morgan" userId="2976eeec-8c10-4d1d-8ccd-09f3bd3f8366" providerId="ADAL" clId="{C4FA7F6A-747C-450E-8FF1-CF3585418D41}" dt="2026-04-22T08:02:56.383" v="86"/>
        <pc:sldMkLst>
          <pc:docMk/>
          <pc:sldMk cId="1732814374" sldId="261"/>
        </pc:sldMkLst>
        <pc:spChg chg="mod">
          <ac:chgData name="Donna Morgan" userId="2976eeec-8c10-4d1d-8ccd-09f3bd3f8366" providerId="ADAL" clId="{C4FA7F6A-747C-450E-8FF1-CF3585418D41}" dt="2026-04-22T08:00:00.208" v="73" actId="14100"/>
          <ac:spMkLst>
            <pc:docMk/>
            <pc:sldMk cId="1732814374" sldId="261"/>
            <ac:spMk id="2" creationId="{497B8473-91FE-A2C0-FD01-CDB89006A374}"/>
          </ac:spMkLst>
        </pc:spChg>
        <pc:spChg chg="add del mod">
          <ac:chgData name="Donna Morgan" userId="2976eeec-8c10-4d1d-8ccd-09f3bd3f8366" providerId="ADAL" clId="{C4FA7F6A-747C-450E-8FF1-CF3585418D41}" dt="2026-04-22T08:00:07.867" v="74" actId="20577"/>
          <ac:spMkLst>
            <pc:docMk/>
            <pc:sldMk cId="1732814374" sldId="261"/>
            <ac:spMk id="3" creationId="{905739D5-C071-7E32-EB02-EEE1EC03B7D5}"/>
          </ac:spMkLst>
        </pc:spChg>
        <pc:spChg chg="add del">
          <ac:chgData name="Donna Morgan" userId="2976eeec-8c10-4d1d-8ccd-09f3bd3f8366" providerId="ADAL" clId="{C4FA7F6A-747C-450E-8FF1-CF3585418D41}" dt="2026-04-22T07:59:03.911" v="63" actId="26606"/>
          <ac:spMkLst>
            <pc:docMk/>
            <pc:sldMk cId="1732814374" sldId="261"/>
            <ac:spMk id="10" creationId="{7C432AFE-B3D2-4BFF-BF8F-96C27AFF1AC7}"/>
          </ac:spMkLst>
        </pc:spChg>
        <pc:spChg chg="add del">
          <ac:chgData name="Donna Morgan" userId="2976eeec-8c10-4d1d-8ccd-09f3bd3f8366" providerId="ADAL" clId="{C4FA7F6A-747C-450E-8FF1-CF3585418D41}" dt="2026-04-22T07:59:03.911" v="63" actId="26606"/>
          <ac:spMkLst>
            <pc:docMk/>
            <pc:sldMk cId="1732814374" sldId="261"/>
            <ac:spMk id="12" creationId="{AF2F604E-43BE-4DC3-B983-E071523364F8}"/>
          </ac:spMkLst>
        </pc:spChg>
        <pc:spChg chg="add del">
          <ac:chgData name="Donna Morgan" userId="2976eeec-8c10-4d1d-8ccd-09f3bd3f8366" providerId="ADAL" clId="{C4FA7F6A-747C-450E-8FF1-CF3585418D41}" dt="2026-04-22T07:59:03.911" v="63" actId="26606"/>
          <ac:spMkLst>
            <pc:docMk/>
            <pc:sldMk cId="1732814374" sldId="261"/>
            <ac:spMk id="14" creationId="{08C9B587-E65E-4B52-B37C-ABEBB6E87928}"/>
          </ac:spMkLst>
        </pc:spChg>
        <pc:spChg chg="add">
          <ac:chgData name="Donna Morgan" userId="2976eeec-8c10-4d1d-8ccd-09f3bd3f8366" providerId="ADAL" clId="{C4FA7F6A-747C-450E-8FF1-CF3585418D41}" dt="2026-04-22T07:59:03.925" v="64" actId="26606"/>
          <ac:spMkLst>
            <pc:docMk/>
            <pc:sldMk cId="1732814374" sldId="261"/>
            <ac:spMk id="16" creationId="{D009D6D5-DAC2-4A8B-A17A-E206B9012D09}"/>
          </ac:spMkLst>
        </pc:spChg>
        <pc:graphicFrameChg chg="add mod">
          <ac:chgData name="Donna Morgan" userId="2976eeec-8c10-4d1d-8ccd-09f3bd3f8366" providerId="ADAL" clId="{C4FA7F6A-747C-450E-8FF1-CF3585418D41}" dt="2026-04-22T07:51:07.008" v="4"/>
          <ac:graphicFrameMkLst>
            <pc:docMk/>
            <pc:sldMk cId="1732814374" sldId="261"/>
            <ac:graphicFrameMk id="4" creationId="{C20AE21C-32C8-FA86-C9A0-9DEA8C70AB4A}"/>
          </ac:graphicFrameMkLst>
        </pc:graphicFrameChg>
        <pc:picChg chg="add mod ord">
          <ac:chgData name="Donna Morgan" userId="2976eeec-8c10-4d1d-8ccd-09f3bd3f8366" providerId="ADAL" clId="{C4FA7F6A-747C-450E-8FF1-CF3585418D41}" dt="2026-04-22T07:59:03.925" v="64" actId="26606"/>
          <ac:picMkLst>
            <pc:docMk/>
            <pc:sldMk cId="1732814374" sldId="261"/>
            <ac:picMk id="5" creationId="{6F55C88A-3BEB-804C-D217-2EE41B15C0BA}"/>
          </ac:picMkLst>
        </pc:picChg>
      </pc:sldChg>
      <pc:sldChg chg="addSp modSp new mod ord setBg">
        <pc:chgData name="Donna Morgan" userId="2976eeec-8c10-4d1d-8ccd-09f3bd3f8366" providerId="ADAL" clId="{C4FA7F6A-747C-450E-8FF1-CF3585418D41}" dt="2026-04-22T08:10:50.570" v="143" actId="20577"/>
        <pc:sldMkLst>
          <pc:docMk/>
          <pc:sldMk cId="3667931349" sldId="262"/>
        </pc:sldMkLst>
        <pc:spChg chg="mod">
          <ac:chgData name="Donna Morgan" userId="2976eeec-8c10-4d1d-8ccd-09f3bd3f8366" providerId="ADAL" clId="{C4FA7F6A-747C-450E-8FF1-CF3585418D41}" dt="2026-04-22T08:09:41.674" v="127" actId="1076"/>
          <ac:spMkLst>
            <pc:docMk/>
            <pc:sldMk cId="3667931349" sldId="262"/>
            <ac:spMk id="2" creationId="{4C8BD6F2-1844-A6D2-1B6F-C37ED1550373}"/>
          </ac:spMkLst>
        </pc:spChg>
        <pc:spChg chg="add mod ord">
          <ac:chgData name="Donna Morgan" userId="2976eeec-8c10-4d1d-8ccd-09f3bd3f8366" providerId="ADAL" clId="{C4FA7F6A-747C-450E-8FF1-CF3585418D41}" dt="2026-04-22T08:10:50.570" v="143" actId="20577"/>
          <ac:spMkLst>
            <pc:docMk/>
            <pc:sldMk cId="3667931349" sldId="262"/>
            <ac:spMk id="5" creationId="{31A2BA42-C961-EB36-5EE1-8DB041232514}"/>
          </ac:spMkLst>
        </pc:spChg>
        <pc:spChg chg="add">
          <ac:chgData name="Donna Morgan" userId="2976eeec-8c10-4d1d-8ccd-09f3bd3f8366" providerId="ADAL" clId="{C4FA7F6A-747C-450E-8FF1-CF3585418D41}" dt="2026-04-22T08:08:42.602" v="107" actId="26606"/>
          <ac:spMkLst>
            <pc:docMk/>
            <pc:sldMk cId="3667931349" sldId="262"/>
            <ac:spMk id="11" creationId="{79BB35BC-D5C2-4C8B-A22A-A71E6191913B}"/>
          </ac:spMkLst>
        </pc:spChg>
        <pc:graphicFrameChg chg="add mod">
          <ac:chgData name="Donna Morgan" userId="2976eeec-8c10-4d1d-8ccd-09f3bd3f8366" providerId="ADAL" clId="{C4FA7F6A-747C-450E-8FF1-CF3585418D41}" dt="2026-04-22T08:07:24.477" v="90"/>
          <ac:graphicFrameMkLst>
            <pc:docMk/>
            <pc:sldMk cId="3667931349" sldId="262"/>
            <ac:graphicFrameMk id="3" creationId="{B5242141-DF2F-D206-0DE3-C44B3733000E}"/>
          </ac:graphicFrameMkLst>
        </pc:graphicFrameChg>
        <pc:picChg chg="add mod">
          <ac:chgData name="Donna Morgan" userId="2976eeec-8c10-4d1d-8ccd-09f3bd3f8366" providerId="ADAL" clId="{C4FA7F6A-747C-450E-8FF1-CF3585418D41}" dt="2026-04-22T08:08:42.602" v="107" actId="26606"/>
          <ac:picMkLst>
            <pc:docMk/>
            <pc:sldMk cId="3667931349" sldId="262"/>
            <ac:picMk id="6" creationId="{8D9B5E1A-D98A-6038-CA31-CCB44418DE3E}"/>
          </ac:picMkLst>
        </pc:picChg>
      </pc:sldChg>
      <pc:sldChg chg="add del">
        <pc:chgData name="Donna Morgan" userId="2976eeec-8c10-4d1d-8ccd-09f3bd3f8366" providerId="ADAL" clId="{C4FA7F6A-747C-450E-8FF1-CF3585418D41}" dt="2026-04-22T07:57:31.597" v="60" actId="2696"/>
        <pc:sldMkLst>
          <pc:docMk/>
          <pc:sldMk cId="3998465627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B1583-C99F-B3C3-8A38-987436107D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CEB03-89C6-641D-8B41-68DE2C317C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70AC0-1F4E-4D56-AD42-3A20CB221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C3D25-73D5-9615-1FE3-91987F13A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64F00-9676-E1B8-229D-66B495253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18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BCF7-1F6F-1783-E575-899300ED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56160-DFA6-0547-5300-87835E581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A9D0-CB4D-AC60-2EB2-F9E7258B8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337A9-041C-4F45-41C0-D941EAE75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84BBF-A3E5-E3F3-E788-B6571DE5D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666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A336F-2BA9-1CE2-720F-E0EA07CD4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05130D-1D50-A995-391F-FEEF42083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BCFB6-CACC-0494-3FFB-9C224C8D7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2318F-8DE8-DC36-AF2A-D0E7CFD32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9475-0FE2-7558-5A5D-B9FA844C5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71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EEE4-083F-84F9-160A-FCB1323F5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CB250-1E75-72AC-96E8-555D62E111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87C862-0450-695A-CFC8-0E63B722A4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B3BA78-A8CE-306E-7DD0-9EBB76C4D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EF1A95-9DC1-7C55-4F86-C766A998F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37DA8-FAF7-B07D-2A0D-629600A43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698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E9CAB-1236-6E52-CAC0-9B1A6D385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FD4A1C-BE6D-59B3-E152-AAD9BDC666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5D6EC-E175-E139-0B2F-613A183266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9B4823-8AD5-FA69-ED74-80A7F4E724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22B531-A816-A0E9-0E92-EC1BFF5ED0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366921-C95A-92C9-6A3A-CA60A66DA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C82D16-D3A1-1968-C16C-7330CD14C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B3DEC7-9455-01F9-01E0-D241EE29C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60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56889-D9B3-E8B6-BCB3-CBEF5728F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B958C2-503F-7E0A-377E-F610DAA12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20A485-04F9-E557-0B38-A2387C900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BBD2EE-68A9-0254-3D97-62C87DAE5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719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9FB7A8-203F-624B-8A37-3AC525620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8F0772-EED5-51AA-A101-BAA21FCD7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77EF2-6C72-25E9-77AB-A4CF7CB82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4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DF919-7F75-FAF1-ADA5-A972A8983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7FE8D-5E84-D0F2-5D10-05C2855E6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137A73-B793-F7A7-4718-543F2ABF06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C5F77D-3567-1F90-B415-29698B96C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BE8DB1-2689-07BE-9348-9DE6F2A0A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DF16C9-DA8C-3E98-EBA6-2593A7642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47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291E4-2C60-6006-9762-D0484B97C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3761DB-16F2-10CD-972E-CD8987B7A4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8F2DD7-4FC9-6DBD-2156-CE6C5BAEF0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78622F-720E-E17F-1FFE-003EE6DAC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B1A8BF-AC0E-7795-7251-E2647BAE8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A23AE8-FD9D-F6C6-678B-CE40CB717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927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BC769-14A2-EE84-CE34-F9B9D6619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F5470F-5EF3-2077-9DB5-07B29CA485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D3BF9-17F5-65DF-59B0-C0FB601BD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FB531-7D21-75F6-3C36-DADC4A625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04A73-B01E-3319-0082-C8BB8FAC2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6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C5AAA3-43DC-14DB-4E8D-CF349D6827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5CED52-DFB7-3AB2-7CFB-5C9E52336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26AB4-4D1E-917E-9AF2-1C7B01D58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8FE37-365A-AE8C-06B8-8C8EC1E6C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9A3D23-878E-724A-89BE-E056E9AF9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006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28DA12-465F-A676-13D5-C89169CB5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6800E-7B89-6F65-EB45-E5DC8A69D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251FA-8174-3A3F-68E5-5FFC58A32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1DF64F-AB5F-4495-A14A-9CA69C6EB2C8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0FD5E-FDBC-AD64-81C3-CF752BDE40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EAED6-B2BF-1487-D9DD-5459B463E9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1EEFC4-797B-49E2-B60D-6607B99D7F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66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y7drPXqzps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The Power of Peer-Led Discussion in Literature Circles - TeachHUB">
            <a:extLst>
              <a:ext uri="{FF2B5EF4-FFF2-40B4-BE49-F238E27FC236}">
                <a16:creationId xmlns:a16="http://schemas.microsoft.com/office/drawing/2014/main" id="{10B35487-9477-5C64-C337-7C72D2D47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179959-D9FB-3262-E014-F1C8536985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Assignment 2 – Group Discussion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EC8C2-7CB0-59FD-E6AD-97EA14A90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expected of you?</a:t>
            </a:r>
          </a:p>
        </p:txBody>
      </p:sp>
    </p:spTree>
    <p:extLst>
      <p:ext uri="{BB962C8B-B14F-4D97-AF65-F5344CB8AC3E}">
        <p14:creationId xmlns:p14="http://schemas.microsoft.com/office/powerpoint/2010/main" val="1785849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BD6F2-1844-A6D2-1B6F-C37ED1550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8618" y="65447"/>
            <a:ext cx="347545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Assignment 2</a:t>
            </a:r>
          </a:p>
        </p:txBody>
      </p:sp>
      <p:pic>
        <p:nvPicPr>
          <p:cNvPr id="6" name="Picture 2" descr="The Power of Peer-Led Discussion in Literature Circles - TeachHUB">
            <a:extLst>
              <a:ext uri="{FF2B5EF4-FFF2-40B4-BE49-F238E27FC236}">
                <a16:creationId xmlns:a16="http://schemas.microsoft.com/office/drawing/2014/main" id="{8D9B5E1A-D98A-6038-CA31-CCB44418D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94" r="18972" b="-1"/>
          <a:stretch>
            <a:fillRect/>
          </a:stretch>
        </p:blipFill>
        <p:spPr bwMode="auto"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A2BA42-C961-EB36-5EE1-8DB041232514}"/>
              </a:ext>
            </a:extLst>
          </p:cNvPr>
          <p:cNvSpPr txBox="1"/>
          <p:nvPr/>
        </p:nvSpPr>
        <p:spPr>
          <a:xfrm>
            <a:off x="5453104" y="2601716"/>
            <a:ext cx="6738896" cy="43042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By the end of today, you will know exactly: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- What the assignment is asking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/>
              <a:t>- </a:t>
            </a:r>
            <a:r>
              <a:rPr lang="en-US" sz="3200" dirty="0"/>
              <a:t>W</a:t>
            </a:r>
            <a:r>
              <a:rPr lang="en-US" sz="3200"/>
              <a:t>hat </a:t>
            </a:r>
            <a:r>
              <a:rPr lang="en-US" sz="3200" dirty="0"/>
              <a:t>Level 6 discussion sounds like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- How to prepare effectively.</a:t>
            </a:r>
          </a:p>
        </p:txBody>
      </p:sp>
    </p:spTree>
    <p:extLst>
      <p:ext uri="{BB962C8B-B14F-4D97-AF65-F5344CB8AC3E}">
        <p14:creationId xmlns:p14="http://schemas.microsoft.com/office/powerpoint/2010/main" val="3667931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6E06A-9930-B87A-E9FE-D0F7F0963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 fontScale="90000"/>
          </a:bodyPr>
          <a:lstStyle/>
          <a:p>
            <a:br>
              <a:rPr lang="en-GB" sz="4600" dirty="0"/>
            </a:br>
            <a:br>
              <a:rPr lang="en-GB" sz="4600" dirty="0"/>
            </a:br>
            <a:r>
              <a:rPr lang="en-GB" sz="4600" dirty="0"/>
              <a:t>Assignment 2</a:t>
            </a:r>
            <a:br>
              <a:rPr lang="en-GB" sz="4600" dirty="0"/>
            </a:br>
            <a:endParaRPr lang="en-GB" sz="4600" dirty="0"/>
          </a:p>
        </p:txBody>
      </p:sp>
      <p:sp>
        <p:nvSpPr>
          <p:cNvPr id="104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69B0A-4ACB-AB74-87E3-610995819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200" b="1" dirty="0"/>
              <a:t>Focus</a:t>
            </a:r>
          </a:p>
          <a:p>
            <a:r>
              <a:rPr lang="en-US" sz="2200" dirty="0"/>
              <a:t>As a group, choose TWO areas of technological support for older people</a:t>
            </a:r>
          </a:p>
          <a:p>
            <a:r>
              <a:rPr lang="en-US" sz="2200" dirty="0"/>
              <a:t>These areas form the shared framework for discussion</a:t>
            </a:r>
          </a:p>
          <a:p>
            <a:pPr marL="0" indent="0">
              <a:buNone/>
            </a:pPr>
            <a:r>
              <a:rPr lang="en-US" sz="2200" b="1" dirty="0"/>
              <a:t>Your Role</a:t>
            </a:r>
          </a:p>
          <a:p>
            <a:r>
              <a:rPr lang="en-US" sz="2200" dirty="0"/>
              <a:t>You must make an individual, analytical contribution</a:t>
            </a:r>
          </a:p>
          <a:p>
            <a:r>
              <a:rPr lang="en-US" sz="2200" dirty="0"/>
              <a:t>Bring new literature, perspectives or critiques</a:t>
            </a:r>
          </a:p>
          <a:p>
            <a:r>
              <a:rPr lang="en-US" sz="2200" dirty="0"/>
              <a:t>Avoid repetition — build on or challenge others</a:t>
            </a:r>
          </a:p>
          <a:p>
            <a:endParaRPr lang="en-GB" sz="2200" dirty="0"/>
          </a:p>
        </p:txBody>
      </p:sp>
      <p:pic>
        <p:nvPicPr>
          <p:cNvPr id="1026" name="Picture 2" descr="The Power of Peer-Led Discussion in Literature Circles - TeachHUB">
            <a:extLst>
              <a:ext uri="{FF2B5EF4-FFF2-40B4-BE49-F238E27FC236}">
                <a16:creationId xmlns:a16="http://schemas.microsoft.com/office/drawing/2014/main" id="{58FCCF9E-4365-37D6-BC20-0A88FCBFE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2" r="16632" b="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17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E5EFE-716B-6D46-E0A7-B99F02DA2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164516" cy="1476801"/>
          </a:xfrm>
        </p:spPr>
        <p:txBody>
          <a:bodyPr anchor="b">
            <a:normAutofit/>
          </a:bodyPr>
          <a:lstStyle/>
          <a:p>
            <a:r>
              <a:rPr lang="en-GB" sz="5400" dirty="0"/>
              <a:t>Assignment 2</a:t>
            </a:r>
          </a:p>
        </p:txBody>
      </p:sp>
      <p:pic>
        <p:nvPicPr>
          <p:cNvPr id="2050" name="Picture 2" descr="A group of students engaging in a discussion">
            <a:extLst>
              <a:ext uri="{FF2B5EF4-FFF2-40B4-BE49-F238E27FC236}">
                <a16:creationId xmlns:a16="http://schemas.microsoft.com/office/drawing/2014/main" id="{33DC61DA-AFCA-B678-CF51-C4892E307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" r="1813" b="-1"/>
          <a:stretch>
            <a:fillRect/>
          </a:stretch>
        </p:blipFill>
        <p:spPr bwMode="auto">
          <a:xfrm>
            <a:off x="630936" y="1493187"/>
            <a:ext cx="5458968" cy="38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51D5F-FAAB-BD78-7D64-BFFF6CF01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7011" y="2526204"/>
            <a:ext cx="5678501" cy="402059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2400" dirty="0"/>
              <a:t>Think Level 6 - Move beyond what technology is</a:t>
            </a:r>
          </a:p>
          <a:p>
            <a:pPr marL="0" indent="0">
              <a:buNone/>
            </a:pPr>
            <a:r>
              <a:rPr lang="en-US" sz="2400" dirty="0"/>
              <a:t>→ focus on:</a:t>
            </a:r>
          </a:p>
          <a:p>
            <a:pPr marL="0" indent="0">
              <a:buNone/>
            </a:pPr>
            <a:r>
              <a:rPr lang="en-US" sz="2400" dirty="0"/>
              <a:t>How well it works</a:t>
            </a:r>
          </a:p>
          <a:p>
            <a:pPr marL="0" indent="0">
              <a:buNone/>
            </a:pPr>
            <a:r>
              <a:rPr lang="en-US" sz="2400" dirty="0"/>
              <a:t>Who it empowers (and who it doesn’t)</a:t>
            </a:r>
          </a:p>
          <a:p>
            <a:pPr marL="0" indent="0">
              <a:buNone/>
            </a:pPr>
            <a:r>
              <a:rPr lang="en-US" sz="2400" dirty="0"/>
              <a:t>Ethical and professional implications</a:t>
            </a:r>
          </a:p>
          <a:p>
            <a:pPr marL="0" indent="0">
              <a:buNone/>
            </a:pPr>
            <a:r>
              <a:rPr lang="en-US" sz="2400" dirty="0"/>
              <a:t>What the literature says — and where it agrees or disagrees</a:t>
            </a:r>
          </a:p>
        </p:txBody>
      </p:sp>
    </p:spTree>
    <p:extLst>
      <p:ext uri="{BB962C8B-B14F-4D97-AF65-F5344CB8AC3E}">
        <p14:creationId xmlns:p14="http://schemas.microsoft.com/office/powerpoint/2010/main" val="143933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E3F95-3DF1-C02E-60E5-4BD224B3C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15" y="143402"/>
            <a:ext cx="10515600" cy="1325563"/>
          </a:xfrm>
        </p:spPr>
        <p:txBody>
          <a:bodyPr/>
          <a:lstStyle/>
          <a:p>
            <a:r>
              <a:rPr lang="en-GB" dirty="0"/>
              <a:t>Academic Discussions…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C54FB-F4BA-7FC2-D341-57841D4DC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15" y="1756469"/>
            <a:ext cx="4694304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Strong discussions show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chemeClr val="accent6"/>
                </a:solidFill>
              </a:rPr>
              <a:t>✔</a:t>
            </a:r>
            <a:r>
              <a:rPr lang="en-US" dirty="0"/>
              <a:t> analysis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/>
                </a:solidFill>
              </a:rPr>
              <a:t>✔</a:t>
            </a:r>
            <a:r>
              <a:rPr lang="en-US" dirty="0"/>
              <a:t> comparison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/>
                </a:solidFill>
              </a:rPr>
              <a:t>✔</a:t>
            </a:r>
            <a:r>
              <a:rPr lang="en-US" dirty="0"/>
              <a:t> Argument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/>
                </a:solidFill>
              </a:rPr>
              <a:t>✔</a:t>
            </a:r>
            <a:r>
              <a:rPr lang="en-US" dirty="0"/>
              <a:t> evidence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/>
                </a:solidFill>
              </a:rPr>
              <a:t>✔ </a:t>
            </a:r>
            <a:r>
              <a:rPr lang="en-US" dirty="0"/>
              <a:t>professional judgement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6" name="Picture 4" descr="A group of students engaging in a discussion">
            <a:extLst>
              <a:ext uri="{FF2B5EF4-FFF2-40B4-BE49-F238E27FC236}">
                <a16:creationId xmlns:a16="http://schemas.microsoft.com/office/drawing/2014/main" id="{4D4E2AB7-B2E7-A027-E787-48DDAE3F5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837" y="1414075"/>
            <a:ext cx="6956612" cy="463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60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AB7EF-D7A7-4334-A014-4CA202101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Researched Group Discussions">
            <a:hlinkClick r:id="" action="ppaction://media"/>
            <a:extLst>
              <a:ext uri="{FF2B5EF4-FFF2-40B4-BE49-F238E27FC236}">
                <a16:creationId xmlns:a16="http://schemas.microsoft.com/office/drawing/2014/main" id="{E3F44BFA-FDB7-F409-4122-3C124256418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12" y="365125"/>
            <a:ext cx="10845575" cy="612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62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B8473-91FE-A2C0-FD01-CDB89006A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835" y="-24609"/>
            <a:ext cx="5251316" cy="1476891"/>
          </a:xfrm>
        </p:spPr>
        <p:txBody>
          <a:bodyPr>
            <a:normAutofit/>
          </a:bodyPr>
          <a:lstStyle/>
          <a:p>
            <a:r>
              <a:rPr lang="en-GB" dirty="0"/>
              <a:t>Your Area of Focus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739D5-C071-7E32-EB02-EEE1EC03B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205" y="1559860"/>
            <a:ext cx="7199940" cy="46171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Indicative Areas of Focus (choose TWO):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- Supporting independent living at home</a:t>
            </a:r>
          </a:p>
          <a:p>
            <a:pPr marL="0" indent="0">
              <a:buNone/>
            </a:pPr>
            <a:r>
              <a:rPr lang="en-US" sz="2400" dirty="0"/>
              <a:t>- Managing long-term conditions and health    monitoring</a:t>
            </a:r>
          </a:p>
          <a:p>
            <a:pPr marL="0" indent="0">
              <a:buNone/>
            </a:pPr>
            <a:r>
              <a:rPr lang="en-US" sz="2400" dirty="0"/>
              <a:t>- Enhancing safety, risk management and safeguarding</a:t>
            </a:r>
          </a:p>
          <a:p>
            <a:pPr marL="0" indent="0">
              <a:buNone/>
            </a:pPr>
            <a:r>
              <a:rPr lang="en-US" sz="2400" dirty="0"/>
              <a:t>- Reducing social isolation and loneliness</a:t>
            </a:r>
          </a:p>
          <a:p>
            <a:pPr marL="0" indent="0">
              <a:buNone/>
            </a:pPr>
            <a:r>
              <a:rPr lang="en-US" sz="2400" dirty="0"/>
              <a:t>- Supporting communication, decision-making and autonomy</a:t>
            </a:r>
          </a:p>
          <a:p>
            <a:pPr marL="0" indent="0">
              <a:buNone/>
            </a:pPr>
            <a:r>
              <a:rPr lang="en-US" sz="2400" dirty="0"/>
              <a:t>- Enabling access to services and digital inclusion</a:t>
            </a:r>
            <a:endParaRPr lang="en-GB" sz="2400" dirty="0"/>
          </a:p>
        </p:txBody>
      </p:sp>
      <p:pic>
        <p:nvPicPr>
          <p:cNvPr id="5" name="Picture 4" descr="A group of students engaging in a discussion">
            <a:extLst>
              <a:ext uri="{FF2B5EF4-FFF2-40B4-BE49-F238E27FC236}">
                <a16:creationId xmlns:a16="http://schemas.microsoft.com/office/drawing/2014/main" id="{6F55C88A-3BEB-804C-D217-2EE41B15C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9" r="19853" b="-1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81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01EBE-5725-4314-53F0-A8EEC76BB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Your Group has Chosen - </a:t>
            </a:r>
          </a:p>
        </p:txBody>
      </p:sp>
      <p:pic>
        <p:nvPicPr>
          <p:cNvPr id="4" name="Picture 3" descr="A group of students engaging in a discussion">
            <a:extLst>
              <a:ext uri="{FF2B5EF4-FFF2-40B4-BE49-F238E27FC236}">
                <a16:creationId xmlns:a16="http://schemas.microsoft.com/office/drawing/2014/main" id="{022FFEC1-5253-5D9E-1A71-7599EFEA9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9" r="19853" b="-1"/>
          <a:stretch>
            <a:fillRect/>
          </a:stretch>
        </p:blipFill>
        <p:spPr bwMode="auto">
          <a:xfrm>
            <a:off x="935525" y="640080"/>
            <a:ext cx="484979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C3EBC-5420-F552-72BD-B4A953831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/>
          </a:bodyPr>
          <a:lstStyle/>
          <a:p>
            <a:endParaRPr lang="en-US" sz="2200" dirty="0"/>
          </a:p>
          <a:p>
            <a:r>
              <a:rPr lang="en-US" sz="2200"/>
              <a:t>Reducing </a:t>
            </a:r>
            <a:r>
              <a:rPr lang="en-US" sz="2200" dirty="0"/>
              <a:t>social isolation </a:t>
            </a:r>
            <a:r>
              <a:rPr lang="en-US" sz="2200"/>
              <a:t>and loneliness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Enabling access to services and digital inclusion</a:t>
            </a:r>
            <a:endParaRPr lang="en-GB" sz="2200" dirty="0"/>
          </a:p>
          <a:p>
            <a:endParaRPr lang="en-US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30266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227</Words>
  <Application>Microsoft Office PowerPoint</Application>
  <PresentationFormat>Widescreen</PresentationFormat>
  <Paragraphs>45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Assignment 2 – Group Discussion</vt:lpstr>
      <vt:lpstr>Assignment 2</vt:lpstr>
      <vt:lpstr>  Assignment 2 </vt:lpstr>
      <vt:lpstr>Assignment 2</vt:lpstr>
      <vt:lpstr>Academic Discussions…</vt:lpstr>
      <vt:lpstr>PowerPoint Presentation</vt:lpstr>
      <vt:lpstr>Your Area of Focus - </vt:lpstr>
      <vt:lpstr>Your Group has Chosen -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1</cp:revision>
  <dcterms:created xsi:type="dcterms:W3CDTF">2026-04-22T06:33:42Z</dcterms:created>
  <dcterms:modified xsi:type="dcterms:W3CDTF">2026-04-22T10:24:27Z</dcterms:modified>
</cp:coreProperties>
</file>