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69" r:id="rId5"/>
    <p:sldId id="259" r:id="rId6"/>
    <p:sldId id="260" r:id="rId7"/>
    <p:sldId id="261" r:id="rId8"/>
    <p:sldId id="262" r:id="rId9"/>
    <p:sldId id="263" r:id="rId10"/>
    <p:sldId id="264" r:id="rId11"/>
    <p:sldId id="266" r:id="rId12"/>
    <p:sldId id="268"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1391" autoAdjust="0"/>
  </p:normalViewPr>
  <p:slideViewPr>
    <p:cSldViewPr snapToGrid="0">
      <p:cViewPr varScale="1">
        <p:scale>
          <a:sx n="63" d="100"/>
          <a:sy n="63" d="100"/>
        </p:scale>
        <p:origin x="102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6.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ata7.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7.xml.rels><?xml version="1.0" encoding="UTF-8" standalone="yes"?>
<Relationships xmlns="http://schemas.openxmlformats.org/package/2006/relationships"><Relationship Id="rId8" Type="http://schemas.openxmlformats.org/officeDocument/2006/relationships/image" Target="../media/image41.svg"/><Relationship Id="rId3" Type="http://schemas.openxmlformats.org/officeDocument/2006/relationships/image" Target="../media/image36.png"/><Relationship Id="rId7" Type="http://schemas.openxmlformats.org/officeDocument/2006/relationships/image" Target="../media/image40.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accent6_1">
  <dgm:title val=""/>
  <dgm:desc val=""/>
  <dgm:catLst>
    <dgm:cat type="accent6" pri="11100"/>
  </dgm:catLst>
  <dgm:styleLbl name="node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6">
        <a:shade val="80000"/>
      </a:schemeClr>
    </dgm:linClrLst>
    <dgm:effectClrLst/>
    <dgm:txLinClrLst/>
    <dgm:txFillClrLst/>
    <dgm:txEffectClrLst/>
  </dgm:styleLbl>
  <dgm:styleLbl name="node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f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align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bgImgPlace1">
    <dgm:fillClrLst meth="repeat">
      <a:schemeClr val="accent6">
        <a:tint val="40000"/>
      </a:schemeClr>
    </dgm:fillClrLst>
    <dgm:linClrLst meth="repeat">
      <a:schemeClr val="accent6">
        <a:shade val="80000"/>
      </a:schemeClr>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meth="repeat">
      <a:schemeClr val="dk1"/>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6">
        <a:shade val="80000"/>
      </a:schemeClr>
    </dgm:linClrLst>
    <dgm:effectClrLst/>
    <dgm:txLinClrLst/>
    <dgm:txFillClrLst meth="repeat">
      <a:schemeClr val="dk1"/>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dgm:txEffectClrLst/>
  </dgm:styleLbl>
  <dgm:styleLbl name="parChTrans2D2">
    <dgm:fillClrLst meth="repeat">
      <a:schemeClr val="accent6"/>
    </dgm:fillClrLst>
    <dgm:linClrLst meth="repeat">
      <a:schemeClr val="accent6"/>
    </dgm:linClrLst>
    <dgm:effectClrLst/>
    <dgm:txLinClrLst/>
    <dgm:txFillClrLst/>
    <dgm:txEffectClrLst/>
  </dgm:styleLbl>
  <dgm:styleLbl name="parChTrans2D3">
    <dgm:fillClrLst meth="repeat">
      <a:schemeClr val="accent6"/>
    </dgm:fillClrLst>
    <dgm:linClrLst meth="repeat">
      <a:schemeClr val="accent6"/>
    </dgm:linClrLst>
    <dgm:effectClrLst/>
    <dgm:txLinClrLst/>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conF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align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trAlignAcc1">
    <dgm:fillClrLst meth="repeat">
      <a:schemeClr val="accent6">
        <a:alpha val="40000"/>
        <a:tint val="40000"/>
      </a:schemeClr>
    </dgm:fillClrLst>
    <dgm:linClrLst meth="repeat">
      <a:schemeClr val="accent6"/>
    </dgm:linClrLst>
    <dgm:effectClrLst/>
    <dgm:txLinClrLst/>
    <dgm:txFillClrLst meth="repeat">
      <a:schemeClr val="dk1"/>
    </dgm:txFillClrLst>
    <dgm:txEffectClrLst/>
  </dgm:styleLbl>
  <dgm:styleLbl name="bgAcc1">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6">
        <a:alpha val="90000"/>
      </a:schemeClr>
    </dgm:linClrLst>
    <dgm:effectClrLst/>
    <dgm:txLinClrLst/>
    <dgm:txFillClrLst meth="repeat">
      <a:schemeClr val="dk1"/>
    </dgm:txFillClrLst>
    <dgm:txEffectClrLst/>
  </dgm:styleLbl>
  <dgm:styleLbl name="fgAcc0">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2">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3">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fgAcc4">
    <dgm:fillClrLst meth="repeat">
      <a:schemeClr val="accent6">
        <a:alpha val="90000"/>
        <a:tint val="4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5">
  <dgm:title val=""/>
  <dgm:desc val=""/>
  <dgm:catLst>
    <dgm:cat type="accent6" pri="11500"/>
  </dgm:catLst>
  <dgm:styleLbl name="node0">
    <dgm:fillClrLst meth="cycle">
      <a:schemeClr val="accent6">
        <a:alpha val="80000"/>
      </a:schemeClr>
    </dgm:fillClrLst>
    <dgm:linClrLst meth="repeat">
      <a:schemeClr val="lt1"/>
    </dgm:linClrLst>
    <dgm:effectClrLst/>
    <dgm:txLinClrLst/>
    <dgm:txFillClrLst/>
    <dgm:txEffectClrLst/>
  </dgm:styleLbl>
  <dgm:styleLbl name="alignNode1">
    <dgm:fillClrLst>
      <a:schemeClr val="accent6">
        <a:alpha val="90000"/>
      </a:schemeClr>
      <a:schemeClr val="accent6">
        <a:alpha val="50000"/>
      </a:schemeClr>
    </dgm:fillClrLst>
    <dgm:linClrLst>
      <a:schemeClr val="accent6">
        <a:alpha val="90000"/>
      </a:schemeClr>
      <a:schemeClr val="accent6">
        <a:alpha val="50000"/>
      </a:schemeClr>
    </dgm:linClrLst>
    <dgm:effectClrLst/>
    <dgm:txLinClrLst/>
    <dgm:txFillClrLst/>
    <dgm:txEffectClrLst/>
  </dgm:styleLbl>
  <dgm:styleLbl name="node1">
    <dgm:fillClrLst>
      <a:schemeClr val="accent6">
        <a:alpha val="90000"/>
      </a:schemeClr>
      <a:schemeClr val="accent6">
        <a:alpha val="50000"/>
      </a:schemeClr>
    </dgm:fillClrLst>
    <dgm:linClrLst meth="repeat">
      <a:schemeClr val="lt1"/>
    </dgm:linClrLst>
    <dgm:effectClrLst/>
    <dgm:txLinClrLst/>
    <dgm:txFillClrLst/>
    <dgm:txEffectClrLst/>
  </dgm:styleLbl>
  <dgm:styleLbl name="lnNode1">
    <dgm:fillClrLst>
      <a:schemeClr val="accent6">
        <a:shade val="90000"/>
      </a:schemeClr>
      <a:schemeClr val="accent6">
        <a:tint val="50000"/>
        <a:alpha val="5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alpha val="80000"/>
      </a:schemeClr>
    </dgm:fillClrLst>
    <dgm:linClrLst meth="repeat">
      <a:schemeClr val="lt1"/>
    </dgm:linClrLst>
    <dgm:effectClrLst/>
    <dgm:txLinClrLst/>
    <dgm:txFillClrLst/>
    <dgm:txEffectClrLst/>
  </dgm:styleLbl>
  <dgm:styleLbl name="node2">
    <dgm:fillClrLst>
      <a:schemeClr val="accent6">
        <a:alpha val="70000"/>
      </a:schemeClr>
    </dgm:fillClrLst>
    <dgm:linClrLst meth="repeat">
      <a:schemeClr val="lt1"/>
    </dgm:linClrLst>
    <dgm:effectClrLst/>
    <dgm:txLinClrLst/>
    <dgm:txFillClrLst/>
    <dgm:txEffectClrLst/>
  </dgm:styleLbl>
  <dgm:styleLbl name="node3">
    <dgm:fillClrLst>
      <a:schemeClr val="accent6">
        <a:alpha val="50000"/>
      </a:schemeClr>
    </dgm:fillClrLst>
    <dgm:linClrLst meth="repeat">
      <a:schemeClr val="lt1"/>
    </dgm:linClrLst>
    <dgm:effectClrLst/>
    <dgm:txLinClrLst/>
    <dgm:txFillClrLst/>
    <dgm:txEffectClrLst/>
  </dgm:styleLbl>
  <dgm:styleLbl name="node4">
    <dgm:fillClrLst>
      <a:schemeClr val="accent6">
        <a:alpha val="30000"/>
      </a:schemeClr>
    </dgm:fillClrLst>
    <dgm:linClrLst meth="repeat">
      <a:schemeClr val="lt1"/>
    </dgm:linClrLst>
    <dgm:effectClrLst/>
    <dgm:txLinClrLst/>
    <dgm:txFillClrLst/>
    <dgm:txEffectClrLst/>
  </dgm:styleLbl>
  <dgm:styleLbl name="fgImgPlace1">
    <dgm:fillClrLst>
      <a:schemeClr val="accent6">
        <a:tint val="50000"/>
        <a:alpha val="90000"/>
      </a:schemeClr>
      <a:schemeClr val="accent6">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f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bgSibTrans2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dgm:txEffectClrLst/>
  </dgm:styleLbl>
  <dgm:styleLbl name="sibTrans1D1">
    <dgm:fillClrLst>
      <a:schemeClr val="accent6">
        <a:shade val="90000"/>
      </a:schemeClr>
      <a:schemeClr val="accent6">
        <a:tint val="50000"/>
      </a:schemeClr>
    </dgm:fillClrLst>
    <dgm:linClrLst>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alpha val="90000"/>
      </a:schemeClr>
    </dgm:fillClrLst>
    <dgm:linClrLst meth="repeat">
      <a:schemeClr val="lt1"/>
    </dgm:linClrLst>
    <dgm:effectClrLst/>
    <dgm:txLinClrLst/>
    <dgm:txFillClrLst/>
    <dgm:txEffectClrLst/>
  </dgm:styleLbl>
  <dgm:styleLbl name="asst1">
    <dgm:fillClrLst meth="repeat">
      <a:schemeClr val="accent6">
        <a:alpha val="90000"/>
      </a:schemeClr>
    </dgm:fillClrLst>
    <dgm:linClrLst meth="repeat">
      <a:schemeClr val="lt1"/>
    </dgm:linClrLst>
    <dgm:effectClrLst/>
    <dgm:txLinClrLst/>
    <dgm:txFillClrLst/>
    <dgm:txEffectClrLst/>
  </dgm:styleLbl>
  <dgm:styleLbl name="asst2">
    <dgm:fillClrLst>
      <a:schemeClr val="accent6">
        <a:alpha val="90000"/>
      </a:schemeClr>
    </dgm:fillClrLst>
    <dgm:linClrLst meth="repeat">
      <a:schemeClr val="lt1"/>
    </dgm:linClrLst>
    <dgm:effectClrLst/>
    <dgm:txLinClrLst/>
    <dgm:txFillClrLst/>
    <dgm:txEffectClrLst/>
  </dgm:styleLbl>
  <dgm:styleLbl name="asst3">
    <dgm:fillClrLst>
      <a:schemeClr val="accent6">
        <a:alpha val="70000"/>
      </a:schemeClr>
    </dgm:fillClrLst>
    <dgm:linClrLst meth="repeat">
      <a:schemeClr val="lt1"/>
    </dgm:linClrLst>
    <dgm:effectClrLst/>
    <dgm:txLinClrLst/>
    <dgm:txFillClrLst/>
    <dgm:txEffectClrLst/>
  </dgm:styleLbl>
  <dgm:styleLbl name="asst4">
    <dgm:fillClrLst>
      <a:schemeClr val="accent6">
        <a:alpha val="50000"/>
      </a:schemeClr>
    </dgm:fillClrLst>
    <dgm:linClrLst meth="repeat">
      <a:schemeClr val="lt1"/>
    </dgm:linClrLst>
    <dgm:effectClrLst/>
    <dgm:txLinClrLst/>
    <dgm:txFillClrLst/>
    <dgm:txEffectClrLst/>
  </dgm:styleLbl>
  <dgm:styleLbl name="parChTrans2D1">
    <dgm:fillClrLst meth="repeat">
      <a:schemeClr val="accent6">
        <a:shade val="8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6">
        <a:alpha val="90000"/>
      </a:schemeClr>
      <a:schemeClr val="accent6">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a:schemeClr val="accent6">
        <a:alpha val="90000"/>
        <a:tint val="40000"/>
      </a:schemeClr>
      <a:schemeClr val="accent6">
        <a:alpha val="5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184864-3ED7-49A3-90C9-ACEB0FB9FA06}" type="doc">
      <dgm:prSet loTypeId="urn:microsoft.com/office/officeart/2018/2/layout/IconVerticalSolidList" loCatId="icon" qsTypeId="urn:microsoft.com/office/officeart/2005/8/quickstyle/simple1" qsCatId="simple" csTypeId="urn:microsoft.com/office/officeart/2005/8/colors/accent6_1" csCatId="accent6" phldr="1"/>
      <dgm:spPr/>
      <dgm:t>
        <a:bodyPr/>
        <a:lstStyle/>
        <a:p>
          <a:endParaRPr lang="en-US"/>
        </a:p>
      </dgm:t>
    </dgm:pt>
    <dgm:pt modelId="{9AEAEA49-8386-43FB-88B1-EE4CB83AB912}">
      <dgm:prSet/>
      <dgm:spPr/>
      <dgm:t>
        <a:bodyPr/>
        <a:lstStyle/>
        <a:p>
          <a:pPr>
            <a:lnSpc>
              <a:spcPct val="100000"/>
            </a:lnSpc>
          </a:pPr>
          <a:r>
            <a:rPr lang="en-US" dirty="0"/>
            <a:t>While working as a housekeeping manager for an organization, the key thing that I focuses on is employee motivation, uses their skills and practice a competitive working environment that allows employees to grow their skills. </a:t>
          </a:r>
        </a:p>
      </dgm:t>
    </dgm:pt>
    <dgm:pt modelId="{27F91BD0-E85E-4BEC-BDA9-32E37E16A463}" type="parTrans" cxnId="{4CF94C05-A69D-4DA4-BFAF-46209D05BA1B}">
      <dgm:prSet/>
      <dgm:spPr/>
      <dgm:t>
        <a:bodyPr/>
        <a:lstStyle/>
        <a:p>
          <a:endParaRPr lang="en-US"/>
        </a:p>
      </dgm:t>
    </dgm:pt>
    <dgm:pt modelId="{D099E138-AFDE-4608-897F-FF419EF2199C}" type="sibTrans" cxnId="{4CF94C05-A69D-4DA4-BFAF-46209D05BA1B}">
      <dgm:prSet/>
      <dgm:spPr/>
      <dgm:t>
        <a:bodyPr/>
        <a:lstStyle/>
        <a:p>
          <a:endParaRPr lang="en-US"/>
        </a:p>
      </dgm:t>
    </dgm:pt>
    <dgm:pt modelId="{28C23593-B0F9-461D-8D52-0A90B65487BA}">
      <dgm:prSet/>
      <dgm:spPr/>
      <dgm:t>
        <a:bodyPr/>
        <a:lstStyle/>
        <a:p>
          <a:pPr>
            <a:lnSpc>
              <a:spcPct val="100000"/>
            </a:lnSpc>
          </a:pPr>
          <a:r>
            <a:rPr lang="en-US" dirty="0"/>
            <a:t>Also, keeping the employee safe and secure that make sure their safety sand give them a peach of mind while working at premises. </a:t>
          </a:r>
        </a:p>
      </dgm:t>
    </dgm:pt>
    <dgm:pt modelId="{5453C740-7B2A-4580-97FD-31ABF87E20E4}" type="parTrans" cxnId="{4169D033-9E66-49B1-A8DA-CC6133B02510}">
      <dgm:prSet/>
      <dgm:spPr/>
      <dgm:t>
        <a:bodyPr/>
        <a:lstStyle/>
        <a:p>
          <a:endParaRPr lang="en-US"/>
        </a:p>
      </dgm:t>
    </dgm:pt>
    <dgm:pt modelId="{691B9AF9-91A8-4B2B-8CE5-B54A4FEC1A88}" type="sibTrans" cxnId="{4169D033-9E66-49B1-A8DA-CC6133B02510}">
      <dgm:prSet/>
      <dgm:spPr/>
      <dgm:t>
        <a:bodyPr/>
        <a:lstStyle/>
        <a:p>
          <a:endParaRPr lang="en-US"/>
        </a:p>
      </dgm:t>
    </dgm:pt>
    <dgm:pt modelId="{547F7520-191F-4615-8DB2-D36438C0F5EC}">
      <dgm:prSet/>
      <dgm:spPr/>
      <dgm:t>
        <a:bodyPr/>
        <a:lstStyle/>
        <a:p>
          <a:pPr>
            <a:lnSpc>
              <a:spcPct val="100000"/>
            </a:lnSpc>
          </a:pPr>
          <a:r>
            <a:rPr lang="en-US" dirty="0"/>
            <a:t>This presentation will mainly focus on employee satisfaction, their support to make sure safety and cleaning environment for the guests in service industry and present how it support business growth. </a:t>
          </a:r>
        </a:p>
      </dgm:t>
    </dgm:pt>
    <dgm:pt modelId="{5A13FBE0-8345-4D00-9469-D95BE6863F68}" type="parTrans" cxnId="{267C6610-F494-4DE8-A05F-2519B0787CE5}">
      <dgm:prSet/>
      <dgm:spPr/>
      <dgm:t>
        <a:bodyPr/>
        <a:lstStyle/>
        <a:p>
          <a:endParaRPr lang="en-US"/>
        </a:p>
      </dgm:t>
    </dgm:pt>
    <dgm:pt modelId="{4D808726-A47E-4BC2-B719-5368EA728071}" type="sibTrans" cxnId="{267C6610-F494-4DE8-A05F-2519B0787CE5}">
      <dgm:prSet/>
      <dgm:spPr/>
      <dgm:t>
        <a:bodyPr/>
        <a:lstStyle/>
        <a:p>
          <a:endParaRPr lang="en-US"/>
        </a:p>
      </dgm:t>
    </dgm:pt>
    <dgm:pt modelId="{8151421E-6AF0-493E-AEA2-7576A3D37919}" type="pres">
      <dgm:prSet presAssocID="{81184864-3ED7-49A3-90C9-ACEB0FB9FA06}" presName="root" presStyleCnt="0">
        <dgm:presLayoutVars>
          <dgm:dir/>
          <dgm:resizeHandles val="exact"/>
        </dgm:presLayoutVars>
      </dgm:prSet>
      <dgm:spPr/>
    </dgm:pt>
    <dgm:pt modelId="{41A2DC71-8F2E-457C-A2E4-6E9893BD369D}" type="pres">
      <dgm:prSet presAssocID="{9AEAEA49-8386-43FB-88B1-EE4CB83AB912}" presName="compNode" presStyleCnt="0"/>
      <dgm:spPr/>
    </dgm:pt>
    <dgm:pt modelId="{749D52BD-3F2F-4A1C-81A0-D2D0D399C221}" type="pres">
      <dgm:prSet presAssocID="{9AEAEA49-8386-43FB-88B1-EE4CB83AB912}" presName="bgRect" presStyleLbl="bgShp" presStyleIdx="0" presStyleCnt="3"/>
      <dgm:spPr/>
    </dgm:pt>
    <dgm:pt modelId="{2DF7DB52-C6DD-4D6F-93A1-9A50D5B270B5}" type="pres">
      <dgm:prSet presAssocID="{9AEAEA49-8386-43FB-88B1-EE4CB83AB91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3E25EA26-4C3B-4D23-A444-1ED7B93E1936}" type="pres">
      <dgm:prSet presAssocID="{9AEAEA49-8386-43FB-88B1-EE4CB83AB912}" presName="spaceRect" presStyleCnt="0"/>
      <dgm:spPr/>
    </dgm:pt>
    <dgm:pt modelId="{115CFBC9-B919-4386-B650-2AD4585D3E9B}" type="pres">
      <dgm:prSet presAssocID="{9AEAEA49-8386-43FB-88B1-EE4CB83AB912}" presName="parTx" presStyleLbl="revTx" presStyleIdx="0" presStyleCnt="3">
        <dgm:presLayoutVars>
          <dgm:chMax val="0"/>
          <dgm:chPref val="0"/>
        </dgm:presLayoutVars>
      </dgm:prSet>
      <dgm:spPr/>
    </dgm:pt>
    <dgm:pt modelId="{DA338E8B-55C5-4F19-8753-E0206B328852}" type="pres">
      <dgm:prSet presAssocID="{D099E138-AFDE-4608-897F-FF419EF2199C}" presName="sibTrans" presStyleCnt="0"/>
      <dgm:spPr/>
    </dgm:pt>
    <dgm:pt modelId="{A618032E-EAAA-4A33-AA5A-870870DE750C}" type="pres">
      <dgm:prSet presAssocID="{28C23593-B0F9-461D-8D52-0A90B65487BA}" presName="compNode" presStyleCnt="0"/>
      <dgm:spPr/>
    </dgm:pt>
    <dgm:pt modelId="{9742C041-59E2-4549-9744-A19195733A08}" type="pres">
      <dgm:prSet presAssocID="{28C23593-B0F9-461D-8D52-0A90B65487BA}" presName="bgRect" presStyleLbl="bgShp" presStyleIdx="1" presStyleCnt="3"/>
      <dgm:spPr/>
    </dgm:pt>
    <dgm:pt modelId="{D363DAC0-374B-4612-8AF0-F3B4537B1A56}" type="pres">
      <dgm:prSet presAssocID="{28C23593-B0F9-461D-8D52-0A90B65487B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rritant"/>
        </a:ext>
      </dgm:extLst>
    </dgm:pt>
    <dgm:pt modelId="{428FCD82-3BBA-47DD-9799-B40FBAE212E9}" type="pres">
      <dgm:prSet presAssocID="{28C23593-B0F9-461D-8D52-0A90B65487BA}" presName="spaceRect" presStyleCnt="0"/>
      <dgm:spPr/>
    </dgm:pt>
    <dgm:pt modelId="{BC7D8013-7B0C-4FA4-8602-A760424D37AE}" type="pres">
      <dgm:prSet presAssocID="{28C23593-B0F9-461D-8D52-0A90B65487BA}" presName="parTx" presStyleLbl="revTx" presStyleIdx="1" presStyleCnt="3">
        <dgm:presLayoutVars>
          <dgm:chMax val="0"/>
          <dgm:chPref val="0"/>
        </dgm:presLayoutVars>
      </dgm:prSet>
      <dgm:spPr/>
    </dgm:pt>
    <dgm:pt modelId="{3907BB82-35BE-4916-A405-4352BF78758F}" type="pres">
      <dgm:prSet presAssocID="{691B9AF9-91A8-4B2B-8CE5-B54A4FEC1A88}" presName="sibTrans" presStyleCnt="0"/>
      <dgm:spPr/>
    </dgm:pt>
    <dgm:pt modelId="{3D8741D4-7873-4A8D-AEFC-2A6D7DDC547F}" type="pres">
      <dgm:prSet presAssocID="{547F7520-191F-4615-8DB2-D36438C0F5EC}" presName="compNode" presStyleCnt="0"/>
      <dgm:spPr/>
    </dgm:pt>
    <dgm:pt modelId="{DA6AE92B-2196-45B6-9963-2DA9AF3DEDC5}" type="pres">
      <dgm:prSet presAssocID="{547F7520-191F-4615-8DB2-D36438C0F5EC}" presName="bgRect" presStyleLbl="bgShp" presStyleIdx="2" presStyleCnt="3"/>
      <dgm:spPr/>
    </dgm:pt>
    <dgm:pt modelId="{5C26732E-7470-42BC-AFC0-6F14CD722EEA}" type="pres">
      <dgm:prSet presAssocID="{547F7520-191F-4615-8DB2-D36438C0F5E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irst Aid Kit"/>
        </a:ext>
      </dgm:extLst>
    </dgm:pt>
    <dgm:pt modelId="{C616EE14-0EFD-4317-8AFA-F0D8983D0AC1}" type="pres">
      <dgm:prSet presAssocID="{547F7520-191F-4615-8DB2-D36438C0F5EC}" presName="spaceRect" presStyleCnt="0"/>
      <dgm:spPr/>
    </dgm:pt>
    <dgm:pt modelId="{0C6547F1-FB8F-44D5-8332-344CB5947898}" type="pres">
      <dgm:prSet presAssocID="{547F7520-191F-4615-8DB2-D36438C0F5EC}" presName="parTx" presStyleLbl="revTx" presStyleIdx="2" presStyleCnt="3">
        <dgm:presLayoutVars>
          <dgm:chMax val="0"/>
          <dgm:chPref val="0"/>
        </dgm:presLayoutVars>
      </dgm:prSet>
      <dgm:spPr/>
    </dgm:pt>
  </dgm:ptLst>
  <dgm:cxnLst>
    <dgm:cxn modelId="{4CF94C05-A69D-4DA4-BFAF-46209D05BA1B}" srcId="{81184864-3ED7-49A3-90C9-ACEB0FB9FA06}" destId="{9AEAEA49-8386-43FB-88B1-EE4CB83AB912}" srcOrd="0" destOrd="0" parTransId="{27F91BD0-E85E-4BEC-BDA9-32E37E16A463}" sibTransId="{D099E138-AFDE-4608-897F-FF419EF2199C}"/>
    <dgm:cxn modelId="{267C6610-F494-4DE8-A05F-2519B0787CE5}" srcId="{81184864-3ED7-49A3-90C9-ACEB0FB9FA06}" destId="{547F7520-191F-4615-8DB2-D36438C0F5EC}" srcOrd="2" destOrd="0" parTransId="{5A13FBE0-8345-4D00-9469-D95BE6863F68}" sibTransId="{4D808726-A47E-4BC2-B719-5368EA728071}"/>
    <dgm:cxn modelId="{4169D033-9E66-49B1-A8DA-CC6133B02510}" srcId="{81184864-3ED7-49A3-90C9-ACEB0FB9FA06}" destId="{28C23593-B0F9-461D-8D52-0A90B65487BA}" srcOrd="1" destOrd="0" parTransId="{5453C740-7B2A-4580-97FD-31ABF87E20E4}" sibTransId="{691B9AF9-91A8-4B2B-8CE5-B54A4FEC1A88}"/>
    <dgm:cxn modelId="{E562E9BA-B19E-4D24-95DB-CB04E0F709D7}" type="presOf" srcId="{28C23593-B0F9-461D-8D52-0A90B65487BA}" destId="{BC7D8013-7B0C-4FA4-8602-A760424D37AE}" srcOrd="0" destOrd="0" presId="urn:microsoft.com/office/officeart/2018/2/layout/IconVerticalSolidList"/>
    <dgm:cxn modelId="{FFD891D8-BB88-40E2-85C1-906F7A93C57E}" type="presOf" srcId="{9AEAEA49-8386-43FB-88B1-EE4CB83AB912}" destId="{115CFBC9-B919-4386-B650-2AD4585D3E9B}" srcOrd="0" destOrd="0" presId="urn:microsoft.com/office/officeart/2018/2/layout/IconVerticalSolidList"/>
    <dgm:cxn modelId="{051C55F0-AB34-41A3-A282-287273C6F2A2}" type="presOf" srcId="{81184864-3ED7-49A3-90C9-ACEB0FB9FA06}" destId="{8151421E-6AF0-493E-AEA2-7576A3D37919}" srcOrd="0" destOrd="0" presId="urn:microsoft.com/office/officeart/2018/2/layout/IconVerticalSolidList"/>
    <dgm:cxn modelId="{6F0A7BFB-731A-4BFB-A4CD-7F8324EACC4B}" type="presOf" srcId="{547F7520-191F-4615-8DB2-D36438C0F5EC}" destId="{0C6547F1-FB8F-44D5-8332-344CB5947898}" srcOrd="0" destOrd="0" presId="urn:microsoft.com/office/officeart/2018/2/layout/IconVerticalSolidList"/>
    <dgm:cxn modelId="{F4DBCAC4-AA31-4961-BA87-DDD546A63F88}" type="presParOf" srcId="{8151421E-6AF0-493E-AEA2-7576A3D37919}" destId="{41A2DC71-8F2E-457C-A2E4-6E9893BD369D}" srcOrd="0" destOrd="0" presId="urn:microsoft.com/office/officeart/2018/2/layout/IconVerticalSolidList"/>
    <dgm:cxn modelId="{9BE3342F-010E-4ABB-8465-9874D5DFEF7A}" type="presParOf" srcId="{41A2DC71-8F2E-457C-A2E4-6E9893BD369D}" destId="{749D52BD-3F2F-4A1C-81A0-D2D0D399C221}" srcOrd="0" destOrd="0" presId="urn:microsoft.com/office/officeart/2018/2/layout/IconVerticalSolidList"/>
    <dgm:cxn modelId="{EC9D9E11-9713-473D-ADD5-7AD2CB86441B}" type="presParOf" srcId="{41A2DC71-8F2E-457C-A2E4-6E9893BD369D}" destId="{2DF7DB52-C6DD-4D6F-93A1-9A50D5B270B5}" srcOrd="1" destOrd="0" presId="urn:microsoft.com/office/officeart/2018/2/layout/IconVerticalSolidList"/>
    <dgm:cxn modelId="{593819F4-4BA0-451E-810D-2BF51C99C6DA}" type="presParOf" srcId="{41A2DC71-8F2E-457C-A2E4-6E9893BD369D}" destId="{3E25EA26-4C3B-4D23-A444-1ED7B93E1936}" srcOrd="2" destOrd="0" presId="urn:microsoft.com/office/officeart/2018/2/layout/IconVerticalSolidList"/>
    <dgm:cxn modelId="{218E2BEE-D1E6-4CA4-802B-7A14739BD48B}" type="presParOf" srcId="{41A2DC71-8F2E-457C-A2E4-6E9893BD369D}" destId="{115CFBC9-B919-4386-B650-2AD4585D3E9B}" srcOrd="3" destOrd="0" presId="urn:microsoft.com/office/officeart/2018/2/layout/IconVerticalSolidList"/>
    <dgm:cxn modelId="{B5582CE9-CDD2-4355-B77F-1B308DF65A85}" type="presParOf" srcId="{8151421E-6AF0-493E-AEA2-7576A3D37919}" destId="{DA338E8B-55C5-4F19-8753-E0206B328852}" srcOrd="1" destOrd="0" presId="urn:microsoft.com/office/officeart/2018/2/layout/IconVerticalSolidList"/>
    <dgm:cxn modelId="{8B781506-48AA-4703-9E45-07C0ACBA1AAB}" type="presParOf" srcId="{8151421E-6AF0-493E-AEA2-7576A3D37919}" destId="{A618032E-EAAA-4A33-AA5A-870870DE750C}" srcOrd="2" destOrd="0" presId="urn:microsoft.com/office/officeart/2018/2/layout/IconVerticalSolidList"/>
    <dgm:cxn modelId="{8A24DC4A-4256-4659-AA87-377F3DFFA50D}" type="presParOf" srcId="{A618032E-EAAA-4A33-AA5A-870870DE750C}" destId="{9742C041-59E2-4549-9744-A19195733A08}" srcOrd="0" destOrd="0" presId="urn:microsoft.com/office/officeart/2018/2/layout/IconVerticalSolidList"/>
    <dgm:cxn modelId="{106F97D5-DA96-41D3-9923-49FF1888E3D2}" type="presParOf" srcId="{A618032E-EAAA-4A33-AA5A-870870DE750C}" destId="{D363DAC0-374B-4612-8AF0-F3B4537B1A56}" srcOrd="1" destOrd="0" presId="urn:microsoft.com/office/officeart/2018/2/layout/IconVerticalSolidList"/>
    <dgm:cxn modelId="{4CA0BEC8-968A-464F-8F88-3BA32EEBF00C}" type="presParOf" srcId="{A618032E-EAAA-4A33-AA5A-870870DE750C}" destId="{428FCD82-3BBA-47DD-9799-B40FBAE212E9}" srcOrd="2" destOrd="0" presId="urn:microsoft.com/office/officeart/2018/2/layout/IconVerticalSolidList"/>
    <dgm:cxn modelId="{762B6716-308A-49DB-BDE7-271117389121}" type="presParOf" srcId="{A618032E-EAAA-4A33-AA5A-870870DE750C}" destId="{BC7D8013-7B0C-4FA4-8602-A760424D37AE}" srcOrd="3" destOrd="0" presId="urn:microsoft.com/office/officeart/2018/2/layout/IconVerticalSolidList"/>
    <dgm:cxn modelId="{914F12EE-927F-4B41-A8AB-F30BF8FBBD4E}" type="presParOf" srcId="{8151421E-6AF0-493E-AEA2-7576A3D37919}" destId="{3907BB82-35BE-4916-A405-4352BF78758F}" srcOrd="3" destOrd="0" presId="urn:microsoft.com/office/officeart/2018/2/layout/IconVerticalSolidList"/>
    <dgm:cxn modelId="{B1415A6F-4C5A-42C8-95A9-D1906D4FE7DB}" type="presParOf" srcId="{8151421E-6AF0-493E-AEA2-7576A3D37919}" destId="{3D8741D4-7873-4A8D-AEFC-2A6D7DDC547F}" srcOrd="4" destOrd="0" presId="urn:microsoft.com/office/officeart/2018/2/layout/IconVerticalSolidList"/>
    <dgm:cxn modelId="{B9B886FA-A8D8-4BB3-B0F8-9AB75DEB5706}" type="presParOf" srcId="{3D8741D4-7873-4A8D-AEFC-2A6D7DDC547F}" destId="{DA6AE92B-2196-45B6-9963-2DA9AF3DEDC5}" srcOrd="0" destOrd="0" presId="urn:microsoft.com/office/officeart/2018/2/layout/IconVerticalSolidList"/>
    <dgm:cxn modelId="{9CA291FA-1878-4AA8-A763-F5A92186EAF5}" type="presParOf" srcId="{3D8741D4-7873-4A8D-AEFC-2A6D7DDC547F}" destId="{5C26732E-7470-42BC-AFC0-6F14CD722EEA}" srcOrd="1" destOrd="0" presId="urn:microsoft.com/office/officeart/2018/2/layout/IconVerticalSolidList"/>
    <dgm:cxn modelId="{895E5E1A-0996-4490-B78E-50AE03A26542}" type="presParOf" srcId="{3D8741D4-7873-4A8D-AEFC-2A6D7DDC547F}" destId="{C616EE14-0EFD-4317-8AFA-F0D8983D0AC1}" srcOrd="2" destOrd="0" presId="urn:microsoft.com/office/officeart/2018/2/layout/IconVerticalSolidList"/>
    <dgm:cxn modelId="{706B86E7-B4C3-409E-A7B9-7961A2130D36}" type="presParOf" srcId="{3D8741D4-7873-4A8D-AEFC-2A6D7DDC547F}" destId="{0C6547F1-FB8F-44D5-8332-344CB594789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E6D67F5-96AB-41D0-92F1-898C289A3A5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2F52DE0-D2E3-43B9-B9C2-AC42E2F231AA}">
      <dgm:prSet/>
      <dgm:spPr/>
      <dgm:t>
        <a:bodyPr/>
        <a:lstStyle/>
        <a:p>
          <a:pPr>
            <a:lnSpc>
              <a:spcPct val="100000"/>
            </a:lnSpc>
          </a:pPr>
          <a:r>
            <a:rPr lang="en-US" dirty="0"/>
            <a:t>Employee engagement is defined as the process of connecting employees at workplace in business planning and asking for their opinions. </a:t>
          </a:r>
        </a:p>
      </dgm:t>
    </dgm:pt>
    <dgm:pt modelId="{8F553B8F-3FE3-449E-B870-0C8557C5B068}" type="parTrans" cxnId="{D7507F74-2278-4470-B5C8-33E634E1F54E}">
      <dgm:prSet/>
      <dgm:spPr/>
      <dgm:t>
        <a:bodyPr/>
        <a:lstStyle/>
        <a:p>
          <a:pPr algn="l"/>
          <a:endParaRPr lang="en-US"/>
        </a:p>
      </dgm:t>
    </dgm:pt>
    <dgm:pt modelId="{8B0A6D36-9F95-42F5-9BCE-36BEA92751FF}" type="sibTrans" cxnId="{D7507F74-2278-4470-B5C8-33E634E1F54E}">
      <dgm:prSet/>
      <dgm:spPr/>
      <dgm:t>
        <a:bodyPr/>
        <a:lstStyle/>
        <a:p>
          <a:endParaRPr lang="en-US"/>
        </a:p>
      </dgm:t>
    </dgm:pt>
    <dgm:pt modelId="{54013F6B-5E1D-49C9-B50A-55C6258B6757}">
      <dgm:prSet/>
      <dgm:spPr/>
      <dgm:t>
        <a:bodyPr/>
        <a:lstStyle/>
        <a:p>
          <a:pPr>
            <a:lnSpc>
              <a:spcPct val="100000"/>
            </a:lnSpc>
          </a:pPr>
          <a:r>
            <a:rPr lang="en-US" dirty="0"/>
            <a:t>Maslow's model can be applied describing how it influences employees on cleaning activities and how it meets business standard (Gallup, 2021). </a:t>
          </a:r>
        </a:p>
      </dgm:t>
    </dgm:pt>
    <dgm:pt modelId="{2AE65B80-9328-48EE-ADC9-3440E21CD1C4}" type="parTrans" cxnId="{E6525687-60A1-447C-AADF-F6EF34720C7B}">
      <dgm:prSet/>
      <dgm:spPr/>
      <dgm:t>
        <a:bodyPr/>
        <a:lstStyle/>
        <a:p>
          <a:endParaRPr lang="en-US"/>
        </a:p>
      </dgm:t>
    </dgm:pt>
    <dgm:pt modelId="{A63FE35F-0A29-4930-A4B8-FF312D4587A9}" type="sibTrans" cxnId="{E6525687-60A1-447C-AADF-F6EF34720C7B}">
      <dgm:prSet/>
      <dgm:spPr/>
      <dgm:t>
        <a:bodyPr/>
        <a:lstStyle/>
        <a:p>
          <a:endParaRPr lang="en-US"/>
        </a:p>
      </dgm:t>
    </dgm:pt>
    <dgm:pt modelId="{3748CAB9-413D-464E-9333-8A6D71BEF2A3}">
      <dgm:prSet/>
      <dgm:spPr/>
      <dgm:t>
        <a:bodyPr/>
        <a:lstStyle/>
        <a:p>
          <a:pPr>
            <a:lnSpc>
              <a:spcPct val="100000"/>
            </a:lnSpc>
          </a:pPr>
          <a:r>
            <a:rPr lang="en-US"/>
            <a:t>Employee engagement allows business to grow productivity and create employee satisfaction since it feels them part of the business and create loyalty towards business.</a:t>
          </a:r>
        </a:p>
      </dgm:t>
    </dgm:pt>
    <dgm:pt modelId="{8585401A-35B7-4F38-9861-AA31CF86A215}" type="parTrans" cxnId="{29E21CCD-DCC9-4130-BFF1-F9A313356CF5}">
      <dgm:prSet/>
      <dgm:spPr/>
      <dgm:t>
        <a:bodyPr/>
        <a:lstStyle/>
        <a:p>
          <a:endParaRPr lang="en-US"/>
        </a:p>
      </dgm:t>
    </dgm:pt>
    <dgm:pt modelId="{48EE799F-D7CE-41A6-B426-A31E87C6B746}" type="sibTrans" cxnId="{29E21CCD-DCC9-4130-BFF1-F9A313356CF5}">
      <dgm:prSet/>
      <dgm:spPr/>
      <dgm:t>
        <a:bodyPr/>
        <a:lstStyle/>
        <a:p>
          <a:endParaRPr lang="en-US"/>
        </a:p>
      </dgm:t>
    </dgm:pt>
    <dgm:pt modelId="{073F79F3-FA40-4482-A589-B9B34C6B7C55}" type="pres">
      <dgm:prSet presAssocID="{1E6D67F5-96AB-41D0-92F1-898C289A3A57}" presName="root" presStyleCnt="0">
        <dgm:presLayoutVars>
          <dgm:dir/>
          <dgm:resizeHandles val="exact"/>
        </dgm:presLayoutVars>
      </dgm:prSet>
      <dgm:spPr/>
    </dgm:pt>
    <dgm:pt modelId="{04BA58B0-D80D-4B4C-A41C-1BB4F3893B08}" type="pres">
      <dgm:prSet presAssocID="{02F52DE0-D2E3-43B9-B9C2-AC42E2F231AA}" presName="compNode" presStyleCnt="0"/>
      <dgm:spPr/>
    </dgm:pt>
    <dgm:pt modelId="{7642BCB6-703A-404F-B7DA-0098990274C1}" type="pres">
      <dgm:prSet presAssocID="{02F52DE0-D2E3-43B9-B9C2-AC42E2F231AA}" presName="bgRect" presStyleLbl="bgShp" presStyleIdx="0" presStyleCnt="3"/>
      <dgm:spPr/>
    </dgm:pt>
    <dgm:pt modelId="{A5498612-93F9-4F49-89B0-3CD69185C56E}" type="pres">
      <dgm:prSet presAssocID="{02F52DE0-D2E3-43B9-B9C2-AC42E2F231A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EAB4A1FD-9EAB-4172-A181-ACEB21AB68C2}" type="pres">
      <dgm:prSet presAssocID="{02F52DE0-D2E3-43B9-B9C2-AC42E2F231AA}" presName="spaceRect" presStyleCnt="0"/>
      <dgm:spPr/>
    </dgm:pt>
    <dgm:pt modelId="{06EA7719-12F9-467F-9D9D-B5EA6860CCB9}" type="pres">
      <dgm:prSet presAssocID="{02F52DE0-D2E3-43B9-B9C2-AC42E2F231AA}" presName="parTx" presStyleLbl="revTx" presStyleIdx="0" presStyleCnt="3">
        <dgm:presLayoutVars>
          <dgm:chMax val="0"/>
          <dgm:chPref val="0"/>
        </dgm:presLayoutVars>
      </dgm:prSet>
      <dgm:spPr/>
    </dgm:pt>
    <dgm:pt modelId="{5DC5A740-C488-463C-A526-097D71E1B97A}" type="pres">
      <dgm:prSet presAssocID="{8B0A6D36-9F95-42F5-9BCE-36BEA92751FF}" presName="sibTrans" presStyleCnt="0"/>
      <dgm:spPr/>
    </dgm:pt>
    <dgm:pt modelId="{0EDB803F-F01E-4E52-AC6C-9C6869169224}" type="pres">
      <dgm:prSet presAssocID="{3748CAB9-413D-464E-9333-8A6D71BEF2A3}" presName="compNode" presStyleCnt="0"/>
      <dgm:spPr/>
    </dgm:pt>
    <dgm:pt modelId="{5532012D-5A6D-497F-AE3A-620F28EBFAD2}" type="pres">
      <dgm:prSet presAssocID="{3748CAB9-413D-464E-9333-8A6D71BEF2A3}" presName="bgRect" presStyleLbl="bgShp" presStyleIdx="1" presStyleCnt="3"/>
      <dgm:spPr/>
    </dgm:pt>
    <dgm:pt modelId="{4F0DC5A9-EFC0-4888-AF90-4A975C4675DA}" type="pres">
      <dgm:prSet presAssocID="{3748CAB9-413D-464E-9333-8A6D71BEF2A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84A1430F-4221-4028-81F0-229CE9C095D0}" type="pres">
      <dgm:prSet presAssocID="{3748CAB9-413D-464E-9333-8A6D71BEF2A3}" presName="spaceRect" presStyleCnt="0"/>
      <dgm:spPr/>
    </dgm:pt>
    <dgm:pt modelId="{46266475-85E8-4E65-AD11-C997AFF3576C}" type="pres">
      <dgm:prSet presAssocID="{3748CAB9-413D-464E-9333-8A6D71BEF2A3}" presName="parTx" presStyleLbl="revTx" presStyleIdx="1" presStyleCnt="3">
        <dgm:presLayoutVars>
          <dgm:chMax val="0"/>
          <dgm:chPref val="0"/>
        </dgm:presLayoutVars>
      </dgm:prSet>
      <dgm:spPr/>
    </dgm:pt>
    <dgm:pt modelId="{1B84B4BA-62A7-4F4B-B2E8-4B3769DABD9A}" type="pres">
      <dgm:prSet presAssocID="{48EE799F-D7CE-41A6-B426-A31E87C6B746}" presName="sibTrans" presStyleCnt="0"/>
      <dgm:spPr/>
    </dgm:pt>
    <dgm:pt modelId="{95F563BC-120E-4E0C-9F5C-74CD23477E3B}" type="pres">
      <dgm:prSet presAssocID="{54013F6B-5E1D-49C9-B50A-55C6258B6757}" presName="compNode" presStyleCnt="0"/>
      <dgm:spPr/>
    </dgm:pt>
    <dgm:pt modelId="{4B27FDE5-1592-465F-BFA3-DE6B1827478D}" type="pres">
      <dgm:prSet presAssocID="{54013F6B-5E1D-49C9-B50A-55C6258B6757}" presName="bgRect" presStyleLbl="bgShp" presStyleIdx="2" presStyleCnt="3"/>
      <dgm:spPr/>
    </dgm:pt>
    <dgm:pt modelId="{D8D5FB45-3063-447D-B4D8-505FEE496F3C}" type="pres">
      <dgm:prSet presAssocID="{54013F6B-5E1D-49C9-B50A-55C6258B675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4A62C732-EACB-436A-9997-317A1C144B96}" type="pres">
      <dgm:prSet presAssocID="{54013F6B-5E1D-49C9-B50A-55C6258B6757}" presName="spaceRect" presStyleCnt="0"/>
      <dgm:spPr/>
    </dgm:pt>
    <dgm:pt modelId="{4B1E5D9D-D5E0-4721-9B16-E7C0112A5E6A}" type="pres">
      <dgm:prSet presAssocID="{54013F6B-5E1D-49C9-B50A-55C6258B6757}" presName="parTx" presStyleLbl="revTx" presStyleIdx="2" presStyleCnt="3">
        <dgm:presLayoutVars>
          <dgm:chMax val="0"/>
          <dgm:chPref val="0"/>
        </dgm:presLayoutVars>
      </dgm:prSet>
      <dgm:spPr/>
    </dgm:pt>
  </dgm:ptLst>
  <dgm:cxnLst>
    <dgm:cxn modelId="{66600672-275B-44A5-91A3-9B3271C37B84}" type="presOf" srcId="{1E6D67F5-96AB-41D0-92F1-898C289A3A57}" destId="{073F79F3-FA40-4482-A589-B9B34C6B7C55}" srcOrd="0" destOrd="0" presId="urn:microsoft.com/office/officeart/2018/2/layout/IconVerticalSolidList"/>
    <dgm:cxn modelId="{D7507F74-2278-4470-B5C8-33E634E1F54E}" srcId="{1E6D67F5-96AB-41D0-92F1-898C289A3A57}" destId="{02F52DE0-D2E3-43B9-B9C2-AC42E2F231AA}" srcOrd="0" destOrd="0" parTransId="{8F553B8F-3FE3-449E-B870-0C8557C5B068}" sibTransId="{8B0A6D36-9F95-42F5-9BCE-36BEA92751FF}"/>
    <dgm:cxn modelId="{5C58C977-95FC-4126-A284-FDDE1DBDB440}" type="presOf" srcId="{02F52DE0-D2E3-43B9-B9C2-AC42E2F231AA}" destId="{06EA7719-12F9-467F-9D9D-B5EA6860CCB9}" srcOrd="0" destOrd="0" presId="urn:microsoft.com/office/officeart/2018/2/layout/IconVerticalSolidList"/>
    <dgm:cxn modelId="{E6525687-60A1-447C-AADF-F6EF34720C7B}" srcId="{1E6D67F5-96AB-41D0-92F1-898C289A3A57}" destId="{54013F6B-5E1D-49C9-B50A-55C6258B6757}" srcOrd="2" destOrd="0" parTransId="{2AE65B80-9328-48EE-ADC9-3440E21CD1C4}" sibTransId="{A63FE35F-0A29-4930-A4B8-FF312D4587A9}"/>
    <dgm:cxn modelId="{29E21CCD-DCC9-4130-BFF1-F9A313356CF5}" srcId="{1E6D67F5-96AB-41D0-92F1-898C289A3A57}" destId="{3748CAB9-413D-464E-9333-8A6D71BEF2A3}" srcOrd="1" destOrd="0" parTransId="{8585401A-35B7-4F38-9861-AA31CF86A215}" sibTransId="{48EE799F-D7CE-41A6-B426-A31E87C6B746}"/>
    <dgm:cxn modelId="{6356E5E6-E566-438E-8ABE-AE7A56BAC52A}" type="presOf" srcId="{3748CAB9-413D-464E-9333-8A6D71BEF2A3}" destId="{46266475-85E8-4E65-AD11-C997AFF3576C}" srcOrd="0" destOrd="0" presId="urn:microsoft.com/office/officeart/2018/2/layout/IconVerticalSolidList"/>
    <dgm:cxn modelId="{DA19FAE6-3CFE-4198-930C-6DC94C5C1361}" type="presOf" srcId="{54013F6B-5E1D-49C9-B50A-55C6258B6757}" destId="{4B1E5D9D-D5E0-4721-9B16-E7C0112A5E6A}" srcOrd="0" destOrd="0" presId="urn:microsoft.com/office/officeart/2018/2/layout/IconVerticalSolidList"/>
    <dgm:cxn modelId="{866251D6-922A-4FC2-96AC-4DAD61A3BFD6}" type="presParOf" srcId="{073F79F3-FA40-4482-A589-B9B34C6B7C55}" destId="{04BA58B0-D80D-4B4C-A41C-1BB4F3893B08}" srcOrd="0" destOrd="0" presId="urn:microsoft.com/office/officeart/2018/2/layout/IconVerticalSolidList"/>
    <dgm:cxn modelId="{DD902880-FC28-4DEB-B65F-04F5DDDB580E}" type="presParOf" srcId="{04BA58B0-D80D-4B4C-A41C-1BB4F3893B08}" destId="{7642BCB6-703A-404F-B7DA-0098990274C1}" srcOrd="0" destOrd="0" presId="urn:microsoft.com/office/officeart/2018/2/layout/IconVerticalSolidList"/>
    <dgm:cxn modelId="{3079FCD1-5176-4A6F-9495-51490B5EBBDA}" type="presParOf" srcId="{04BA58B0-D80D-4B4C-A41C-1BB4F3893B08}" destId="{A5498612-93F9-4F49-89B0-3CD69185C56E}" srcOrd="1" destOrd="0" presId="urn:microsoft.com/office/officeart/2018/2/layout/IconVerticalSolidList"/>
    <dgm:cxn modelId="{7988C9CE-C262-4B9B-865C-1C82059BE8C3}" type="presParOf" srcId="{04BA58B0-D80D-4B4C-A41C-1BB4F3893B08}" destId="{EAB4A1FD-9EAB-4172-A181-ACEB21AB68C2}" srcOrd="2" destOrd="0" presId="urn:microsoft.com/office/officeart/2018/2/layout/IconVerticalSolidList"/>
    <dgm:cxn modelId="{150060ED-5186-4861-975A-344D1D3069E6}" type="presParOf" srcId="{04BA58B0-D80D-4B4C-A41C-1BB4F3893B08}" destId="{06EA7719-12F9-467F-9D9D-B5EA6860CCB9}" srcOrd="3" destOrd="0" presId="urn:microsoft.com/office/officeart/2018/2/layout/IconVerticalSolidList"/>
    <dgm:cxn modelId="{75E7C503-D72B-4454-9FBE-5324E5E222F9}" type="presParOf" srcId="{073F79F3-FA40-4482-A589-B9B34C6B7C55}" destId="{5DC5A740-C488-463C-A526-097D71E1B97A}" srcOrd="1" destOrd="0" presId="urn:microsoft.com/office/officeart/2018/2/layout/IconVerticalSolidList"/>
    <dgm:cxn modelId="{DDB2438D-7078-4439-BEEA-757B082A3BFC}" type="presParOf" srcId="{073F79F3-FA40-4482-A589-B9B34C6B7C55}" destId="{0EDB803F-F01E-4E52-AC6C-9C6869169224}" srcOrd="2" destOrd="0" presId="urn:microsoft.com/office/officeart/2018/2/layout/IconVerticalSolidList"/>
    <dgm:cxn modelId="{9D404B59-CF4A-4CC3-999F-2D96EF9EAAC1}" type="presParOf" srcId="{0EDB803F-F01E-4E52-AC6C-9C6869169224}" destId="{5532012D-5A6D-497F-AE3A-620F28EBFAD2}" srcOrd="0" destOrd="0" presId="urn:microsoft.com/office/officeart/2018/2/layout/IconVerticalSolidList"/>
    <dgm:cxn modelId="{18032031-2F93-40E7-B6E3-C3AE17105257}" type="presParOf" srcId="{0EDB803F-F01E-4E52-AC6C-9C6869169224}" destId="{4F0DC5A9-EFC0-4888-AF90-4A975C4675DA}" srcOrd="1" destOrd="0" presId="urn:microsoft.com/office/officeart/2018/2/layout/IconVerticalSolidList"/>
    <dgm:cxn modelId="{897D4781-C4ED-42CF-B3D8-64B3D0679606}" type="presParOf" srcId="{0EDB803F-F01E-4E52-AC6C-9C6869169224}" destId="{84A1430F-4221-4028-81F0-229CE9C095D0}" srcOrd="2" destOrd="0" presId="urn:microsoft.com/office/officeart/2018/2/layout/IconVerticalSolidList"/>
    <dgm:cxn modelId="{F4FF3DB2-84C7-4763-8C3B-39AAD3421103}" type="presParOf" srcId="{0EDB803F-F01E-4E52-AC6C-9C6869169224}" destId="{46266475-85E8-4E65-AD11-C997AFF3576C}" srcOrd="3" destOrd="0" presId="urn:microsoft.com/office/officeart/2018/2/layout/IconVerticalSolidList"/>
    <dgm:cxn modelId="{1C6C990C-CF74-4826-9CDF-8DFB7885635D}" type="presParOf" srcId="{073F79F3-FA40-4482-A589-B9B34C6B7C55}" destId="{1B84B4BA-62A7-4F4B-B2E8-4B3769DABD9A}" srcOrd="3" destOrd="0" presId="urn:microsoft.com/office/officeart/2018/2/layout/IconVerticalSolidList"/>
    <dgm:cxn modelId="{8E20A101-AF82-4C23-AABE-E950888A7DC3}" type="presParOf" srcId="{073F79F3-FA40-4482-A589-B9B34C6B7C55}" destId="{95F563BC-120E-4E0C-9F5C-74CD23477E3B}" srcOrd="4" destOrd="0" presId="urn:microsoft.com/office/officeart/2018/2/layout/IconVerticalSolidList"/>
    <dgm:cxn modelId="{63921108-F1AE-468E-A84F-226B45DF9D38}" type="presParOf" srcId="{95F563BC-120E-4E0C-9F5C-74CD23477E3B}" destId="{4B27FDE5-1592-465F-BFA3-DE6B1827478D}" srcOrd="0" destOrd="0" presId="urn:microsoft.com/office/officeart/2018/2/layout/IconVerticalSolidList"/>
    <dgm:cxn modelId="{871D38ED-EEA7-4243-BFCD-336C4573372F}" type="presParOf" srcId="{95F563BC-120E-4E0C-9F5C-74CD23477E3B}" destId="{D8D5FB45-3063-447D-B4D8-505FEE496F3C}" srcOrd="1" destOrd="0" presId="urn:microsoft.com/office/officeart/2018/2/layout/IconVerticalSolidList"/>
    <dgm:cxn modelId="{9C917977-E70B-445D-8256-2A9AF735E4C6}" type="presParOf" srcId="{95F563BC-120E-4E0C-9F5C-74CD23477E3B}" destId="{4A62C732-EACB-436A-9997-317A1C144B96}" srcOrd="2" destOrd="0" presId="urn:microsoft.com/office/officeart/2018/2/layout/IconVerticalSolidList"/>
    <dgm:cxn modelId="{64D725C8-738C-4415-A2B8-296BA3D9D799}" type="presParOf" srcId="{95F563BC-120E-4E0C-9F5C-74CD23477E3B}" destId="{4B1E5D9D-D5E0-4721-9B16-E7C0112A5E6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6D67F5-96AB-41D0-92F1-898C289A3A57}" type="doc">
      <dgm:prSet loTypeId="urn:microsoft.com/office/officeart/2005/8/layout/bProcess3" loCatId="process" qsTypeId="urn:microsoft.com/office/officeart/2005/8/quickstyle/simple5" qsCatId="simple" csTypeId="urn:microsoft.com/office/officeart/2005/8/colors/accent6_5" csCatId="accent6" phldr="1"/>
      <dgm:spPr/>
      <dgm:t>
        <a:bodyPr/>
        <a:lstStyle/>
        <a:p>
          <a:endParaRPr lang="en-US"/>
        </a:p>
      </dgm:t>
    </dgm:pt>
    <dgm:pt modelId="{02F52DE0-D2E3-43B9-B9C2-AC42E2F231AA}">
      <dgm:prSet/>
      <dgm:spPr/>
      <dgm:t>
        <a:bodyPr/>
        <a:lstStyle/>
        <a:p>
          <a:pPr>
            <a:defRPr cap="all"/>
          </a:pPr>
          <a:r>
            <a:rPr lang="en-US" dirty="0"/>
            <a:t>While offering the best support to employees and making sure their basic needs, it may not push them work but it meets their needs </a:t>
          </a:r>
        </a:p>
      </dgm:t>
    </dgm:pt>
    <dgm:pt modelId="{8F553B8F-3FE3-449E-B870-0C8557C5B068}" type="parTrans" cxnId="{D7507F74-2278-4470-B5C8-33E634E1F54E}">
      <dgm:prSet/>
      <dgm:spPr/>
      <dgm:t>
        <a:bodyPr/>
        <a:lstStyle/>
        <a:p>
          <a:pPr algn="l"/>
          <a:endParaRPr lang="en-US"/>
        </a:p>
      </dgm:t>
    </dgm:pt>
    <dgm:pt modelId="{8B0A6D36-9F95-42F5-9BCE-36BEA92751FF}" type="sibTrans" cxnId="{D7507F74-2278-4470-B5C8-33E634E1F54E}">
      <dgm:prSet/>
      <dgm:spPr/>
      <dgm:t>
        <a:bodyPr/>
        <a:lstStyle/>
        <a:p>
          <a:endParaRPr lang="en-US"/>
        </a:p>
      </dgm:t>
    </dgm:pt>
    <dgm:pt modelId="{9D5582FE-95BB-404E-BA41-FA8456D9797F}">
      <dgm:prSet/>
      <dgm:spPr/>
      <dgm:t>
        <a:bodyPr/>
        <a:lstStyle/>
        <a:p>
          <a:pPr>
            <a:defRPr cap="all"/>
          </a:pPr>
          <a:r>
            <a:rPr lang="en-US" dirty="0"/>
            <a:t>In addition, offering employees additional financial support for their contribution and work progress could be another tool to make sure cleaning and standard for the business</a:t>
          </a:r>
        </a:p>
      </dgm:t>
    </dgm:pt>
    <dgm:pt modelId="{9D78DC1D-67A9-4B36-BFCF-0C972B38FCBF}" type="parTrans" cxnId="{DF64B905-774C-491F-8BB8-C7248497253A}">
      <dgm:prSet/>
      <dgm:spPr/>
      <dgm:t>
        <a:bodyPr/>
        <a:lstStyle/>
        <a:p>
          <a:pPr algn="l"/>
          <a:endParaRPr lang="en-US"/>
        </a:p>
      </dgm:t>
    </dgm:pt>
    <dgm:pt modelId="{78060DE3-B010-48FA-938C-C25258AF9817}" type="sibTrans" cxnId="{DF64B905-774C-491F-8BB8-C7248497253A}">
      <dgm:prSet/>
      <dgm:spPr/>
      <dgm:t>
        <a:bodyPr/>
        <a:lstStyle/>
        <a:p>
          <a:endParaRPr lang="en-US"/>
        </a:p>
      </dgm:t>
    </dgm:pt>
    <dgm:pt modelId="{057210A0-CC6B-4416-B591-6E5AC113E299}">
      <dgm:prSet/>
      <dgm:spPr/>
      <dgm:t>
        <a:bodyPr/>
        <a:lstStyle/>
        <a:p>
          <a:pPr>
            <a:defRPr cap="all"/>
          </a:pPr>
          <a:r>
            <a:rPr lang="en-US" dirty="0"/>
            <a:t>Moreover, professional growth, promotion, recognition and continuous growth also highly motivate employee to do their task at workplace. </a:t>
          </a:r>
        </a:p>
      </dgm:t>
    </dgm:pt>
    <dgm:pt modelId="{5444CEF9-B8F4-4A94-A507-C884FBFA7893}" type="parTrans" cxnId="{5E7C24D3-B3EB-425A-978B-5E912148C209}">
      <dgm:prSet/>
      <dgm:spPr/>
      <dgm:t>
        <a:bodyPr/>
        <a:lstStyle/>
        <a:p>
          <a:pPr algn="l"/>
          <a:endParaRPr lang="en-US"/>
        </a:p>
      </dgm:t>
    </dgm:pt>
    <dgm:pt modelId="{0E38B661-AB5C-42AB-A98D-674EBE24AF57}" type="sibTrans" cxnId="{5E7C24D3-B3EB-425A-978B-5E912148C209}">
      <dgm:prSet/>
      <dgm:spPr/>
      <dgm:t>
        <a:bodyPr/>
        <a:lstStyle/>
        <a:p>
          <a:endParaRPr lang="en-US"/>
        </a:p>
      </dgm:t>
    </dgm:pt>
    <dgm:pt modelId="{E31F7C27-5F30-446E-82C3-4559C22CAEBA}">
      <dgm:prSet/>
      <dgm:spPr/>
      <dgm:t>
        <a:bodyPr/>
        <a:lstStyle/>
        <a:p>
          <a:pPr>
            <a:defRPr cap="all"/>
          </a:pPr>
          <a:r>
            <a:rPr lang="en-US" dirty="0"/>
            <a:t>Application of Maslow’s model could be a trigger to lead employee to their best on cleaning which will make sure business safety and security as well. </a:t>
          </a:r>
        </a:p>
      </dgm:t>
    </dgm:pt>
    <dgm:pt modelId="{B80AD898-8ECC-469F-A3F3-65CBA42C3936}" type="parTrans" cxnId="{23A70841-B40D-4F5E-A803-9D0C48A63093}">
      <dgm:prSet/>
      <dgm:spPr/>
      <dgm:t>
        <a:bodyPr/>
        <a:lstStyle/>
        <a:p>
          <a:pPr algn="l"/>
          <a:endParaRPr lang="en-US"/>
        </a:p>
      </dgm:t>
    </dgm:pt>
    <dgm:pt modelId="{19397FF9-DEB2-4356-8D6B-8A915721BEA8}" type="sibTrans" cxnId="{23A70841-B40D-4F5E-A803-9D0C48A63093}">
      <dgm:prSet/>
      <dgm:spPr/>
      <dgm:t>
        <a:bodyPr/>
        <a:lstStyle/>
        <a:p>
          <a:endParaRPr lang="en-US"/>
        </a:p>
      </dgm:t>
    </dgm:pt>
    <dgm:pt modelId="{B4A1E597-6D20-416D-BD4A-EA310C7239BB}" type="pres">
      <dgm:prSet presAssocID="{1E6D67F5-96AB-41D0-92F1-898C289A3A57}" presName="Name0" presStyleCnt="0">
        <dgm:presLayoutVars>
          <dgm:dir/>
          <dgm:resizeHandles val="exact"/>
        </dgm:presLayoutVars>
      </dgm:prSet>
      <dgm:spPr/>
    </dgm:pt>
    <dgm:pt modelId="{DEE47A39-66A5-4B6C-9136-E62C40A1F73B}" type="pres">
      <dgm:prSet presAssocID="{02F52DE0-D2E3-43B9-B9C2-AC42E2F231AA}" presName="node" presStyleLbl="node1" presStyleIdx="0" presStyleCnt="4">
        <dgm:presLayoutVars>
          <dgm:bulletEnabled val="1"/>
        </dgm:presLayoutVars>
      </dgm:prSet>
      <dgm:spPr/>
    </dgm:pt>
    <dgm:pt modelId="{9F8BCDE6-0CFD-4AF8-B557-48BF0956D615}" type="pres">
      <dgm:prSet presAssocID="{8B0A6D36-9F95-42F5-9BCE-36BEA92751FF}" presName="sibTrans" presStyleLbl="sibTrans1D1" presStyleIdx="0" presStyleCnt="3"/>
      <dgm:spPr/>
    </dgm:pt>
    <dgm:pt modelId="{6AFA6C2E-B35E-44E2-9EF5-6570817869E6}" type="pres">
      <dgm:prSet presAssocID="{8B0A6D36-9F95-42F5-9BCE-36BEA92751FF}" presName="connectorText" presStyleLbl="sibTrans1D1" presStyleIdx="0" presStyleCnt="3"/>
      <dgm:spPr/>
    </dgm:pt>
    <dgm:pt modelId="{11793136-B9C2-4DC6-B0A8-D19863E85A69}" type="pres">
      <dgm:prSet presAssocID="{9D5582FE-95BB-404E-BA41-FA8456D9797F}" presName="node" presStyleLbl="node1" presStyleIdx="1" presStyleCnt="4">
        <dgm:presLayoutVars>
          <dgm:bulletEnabled val="1"/>
        </dgm:presLayoutVars>
      </dgm:prSet>
      <dgm:spPr/>
    </dgm:pt>
    <dgm:pt modelId="{D27AE6EF-50F6-4E23-8552-95CCA26C835C}" type="pres">
      <dgm:prSet presAssocID="{78060DE3-B010-48FA-938C-C25258AF9817}" presName="sibTrans" presStyleLbl="sibTrans1D1" presStyleIdx="1" presStyleCnt="3"/>
      <dgm:spPr/>
    </dgm:pt>
    <dgm:pt modelId="{CA3D1678-C859-4DBC-AE1B-D230A19559DA}" type="pres">
      <dgm:prSet presAssocID="{78060DE3-B010-48FA-938C-C25258AF9817}" presName="connectorText" presStyleLbl="sibTrans1D1" presStyleIdx="1" presStyleCnt="3"/>
      <dgm:spPr/>
    </dgm:pt>
    <dgm:pt modelId="{4629AA51-29AD-4086-B5EE-8C0752EBACA6}" type="pres">
      <dgm:prSet presAssocID="{057210A0-CC6B-4416-B591-6E5AC113E299}" presName="node" presStyleLbl="node1" presStyleIdx="2" presStyleCnt="4">
        <dgm:presLayoutVars>
          <dgm:bulletEnabled val="1"/>
        </dgm:presLayoutVars>
      </dgm:prSet>
      <dgm:spPr/>
    </dgm:pt>
    <dgm:pt modelId="{885C9943-9372-43CE-A150-00F2D111DD2F}" type="pres">
      <dgm:prSet presAssocID="{0E38B661-AB5C-42AB-A98D-674EBE24AF57}" presName="sibTrans" presStyleLbl="sibTrans1D1" presStyleIdx="2" presStyleCnt="3"/>
      <dgm:spPr/>
    </dgm:pt>
    <dgm:pt modelId="{24C85B4F-55C1-49A5-BDD2-9AADC5B62C2E}" type="pres">
      <dgm:prSet presAssocID="{0E38B661-AB5C-42AB-A98D-674EBE24AF57}" presName="connectorText" presStyleLbl="sibTrans1D1" presStyleIdx="2" presStyleCnt="3"/>
      <dgm:spPr/>
    </dgm:pt>
    <dgm:pt modelId="{17A3C006-2ACF-4F87-9110-BD995C46A1F8}" type="pres">
      <dgm:prSet presAssocID="{E31F7C27-5F30-446E-82C3-4559C22CAEBA}" presName="node" presStyleLbl="node1" presStyleIdx="3" presStyleCnt="4">
        <dgm:presLayoutVars>
          <dgm:bulletEnabled val="1"/>
        </dgm:presLayoutVars>
      </dgm:prSet>
      <dgm:spPr/>
    </dgm:pt>
  </dgm:ptLst>
  <dgm:cxnLst>
    <dgm:cxn modelId="{DF64B905-774C-491F-8BB8-C7248497253A}" srcId="{1E6D67F5-96AB-41D0-92F1-898C289A3A57}" destId="{9D5582FE-95BB-404E-BA41-FA8456D9797F}" srcOrd="1" destOrd="0" parTransId="{9D78DC1D-67A9-4B36-BFCF-0C972B38FCBF}" sibTransId="{78060DE3-B010-48FA-938C-C25258AF9817}"/>
    <dgm:cxn modelId="{3543BD11-318E-408E-A2D0-AFBD4BB5B89C}" type="presOf" srcId="{E31F7C27-5F30-446E-82C3-4559C22CAEBA}" destId="{17A3C006-2ACF-4F87-9110-BD995C46A1F8}" srcOrd="0" destOrd="0" presId="urn:microsoft.com/office/officeart/2005/8/layout/bProcess3"/>
    <dgm:cxn modelId="{C8EC742C-613F-4099-AA4A-58DCE9424474}" type="presOf" srcId="{0E38B661-AB5C-42AB-A98D-674EBE24AF57}" destId="{885C9943-9372-43CE-A150-00F2D111DD2F}" srcOrd="0" destOrd="0" presId="urn:microsoft.com/office/officeart/2005/8/layout/bProcess3"/>
    <dgm:cxn modelId="{1FE91A2D-7666-4DAA-902E-A85D11F6CEE2}" type="presOf" srcId="{78060DE3-B010-48FA-938C-C25258AF9817}" destId="{CA3D1678-C859-4DBC-AE1B-D230A19559DA}" srcOrd="1" destOrd="0" presId="urn:microsoft.com/office/officeart/2005/8/layout/bProcess3"/>
    <dgm:cxn modelId="{47878934-E0D0-4BCE-A253-8B2103E19A66}" type="presOf" srcId="{9D5582FE-95BB-404E-BA41-FA8456D9797F}" destId="{11793136-B9C2-4DC6-B0A8-D19863E85A69}" srcOrd="0" destOrd="0" presId="urn:microsoft.com/office/officeart/2005/8/layout/bProcess3"/>
    <dgm:cxn modelId="{3587B238-9661-4CF1-B102-BC13EB41AC06}" type="presOf" srcId="{02F52DE0-D2E3-43B9-B9C2-AC42E2F231AA}" destId="{DEE47A39-66A5-4B6C-9136-E62C40A1F73B}" srcOrd="0" destOrd="0" presId="urn:microsoft.com/office/officeart/2005/8/layout/bProcess3"/>
    <dgm:cxn modelId="{23A70841-B40D-4F5E-A803-9D0C48A63093}" srcId="{1E6D67F5-96AB-41D0-92F1-898C289A3A57}" destId="{E31F7C27-5F30-446E-82C3-4559C22CAEBA}" srcOrd="3" destOrd="0" parTransId="{B80AD898-8ECC-469F-A3F3-65CBA42C3936}" sibTransId="{19397FF9-DEB2-4356-8D6B-8A915721BEA8}"/>
    <dgm:cxn modelId="{CB5D7543-9868-452C-8948-307DA719D0FF}" type="presOf" srcId="{8B0A6D36-9F95-42F5-9BCE-36BEA92751FF}" destId="{9F8BCDE6-0CFD-4AF8-B557-48BF0956D615}" srcOrd="0" destOrd="0" presId="urn:microsoft.com/office/officeart/2005/8/layout/bProcess3"/>
    <dgm:cxn modelId="{84B7D64B-29E9-4ABC-BAEA-221284A53D6D}" type="presOf" srcId="{78060DE3-B010-48FA-938C-C25258AF9817}" destId="{D27AE6EF-50F6-4E23-8552-95CCA26C835C}" srcOrd="0" destOrd="0" presId="urn:microsoft.com/office/officeart/2005/8/layout/bProcess3"/>
    <dgm:cxn modelId="{5AA3966D-868A-48D7-8D80-92F04C360D6E}" type="presOf" srcId="{1E6D67F5-96AB-41D0-92F1-898C289A3A57}" destId="{B4A1E597-6D20-416D-BD4A-EA310C7239BB}" srcOrd="0" destOrd="0" presId="urn:microsoft.com/office/officeart/2005/8/layout/bProcess3"/>
    <dgm:cxn modelId="{D7507F74-2278-4470-B5C8-33E634E1F54E}" srcId="{1E6D67F5-96AB-41D0-92F1-898C289A3A57}" destId="{02F52DE0-D2E3-43B9-B9C2-AC42E2F231AA}" srcOrd="0" destOrd="0" parTransId="{8F553B8F-3FE3-449E-B870-0C8557C5B068}" sibTransId="{8B0A6D36-9F95-42F5-9BCE-36BEA92751FF}"/>
    <dgm:cxn modelId="{501DA8B0-CA97-471F-9376-21AEA015F44E}" type="presOf" srcId="{8B0A6D36-9F95-42F5-9BCE-36BEA92751FF}" destId="{6AFA6C2E-B35E-44E2-9EF5-6570817869E6}" srcOrd="1" destOrd="0" presId="urn:microsoft.com/office/officeart/2005/8/layout/bProcess3"/>
    <dgm:cxn modelId="{859FE1B6-E10D-4126-B3B9-033B0FB47AC2}" type="presOf" srcId="{057210A0-CC6B-4416-B591-6E5AC113E299}" destId="{4629AA51-29AD-4086-B5EE-8C0752EBACA6}" srcOrd="0" destOrd="0" presId="urn:microsoft.com/office/officeart/2005/8/layout/bProcess3"/>
    <dgm:cxn modelId="{5E7C24D3-B3EB-425A-978B-5E912148C209}" srcId="{1E6D67F5-96AB-41D0-92F1-898C289A3A57}" destId="{057210A0-CC6B-4416-B591-6E5AC113E299}" srcOrd="2" destOrd="0" parTransId="{5444CEF9-B8F4-4A94-A507-C884FBFA7893}" sibTransId="{0E38B661-AB5C-42AB-A98D-674EBE24AF57}"/>
    <dgm:cxn modelId="{394D6AED-EB57-4F40-A054-3C4037B1539A}" type="presOf" srcId="{0E38B661-AB5C-42AB-A98D-674EBE24AF57}" destId="{24C85B4F-55C1-49A5-BDD2-9AADC5B62C2E}" srcOrd="1" destOrd="0" presId="urn:microsoft.com/office/officeart/2005/8/layout/bProcess3"/>
    <dgm:cxn modelId="{C517501C-6846-41C8-8AFE-3392E969640D}" type="presParOf" srcId="{B4A1E597-6D20-416D-BD4A-EA310C7239BB}" destId="{DEE47A39-66A5-4B6C-9136-E62C40A1F73B}" srcOrd="0" destOrd="0" presId="urn:microsoft.com/office/officeart/2005/8/layout/bProcess3"/>
    <dgm:cxn modelId="{4447BF4B-32BA-485B-8574-430A914FD18A}" type="presParOf" srcId="{B4A1E597-6D20-416D-BD4A-EA310C7239BB}" destId="{9F8BCDE6-0CFD-4AF8-B557-48BF0956D615}" srcOrd="1" destOrd="0" presId="urn:microsoft.com/office/officeart/2005/8/layout/bProcess3"/>
    <dgm:cxn modelId="{1B0B6FA7-9615-4D5B-B266-5B98730A0B3E}" type="presParOf" srcId="{9F8BCDE6-0CFD-4AF8-B557-48BF0956D615}" destId="{6AFA6C2E-B35E-44E2-9EF5-6570817869E6}" srcOrd="0" destOrd="0" presId="urn:microsoft.com/office/officeart/2005/8/layout/bProcess3"/>
    <dgm:cxn modelId="{32A37594-1B38-461E-BB66-7D3606451B02}" type="presParOf" srcId="{B4A1E597-6D20-416D-BD4A-EA310C7239BB}" destId="{11793136-B9C2-4DC6-B0A8-D19863E85A69}" srcOrd="2" destOrd="0" presId="urn:microsoft.com/office/officeart/2005/8/layout/bProcess3"/>
    <dgm:cxn modelId="{863A6644-FD83-46A0-B415-8C6FFBE575CE}" type="presParOf" srcId="{B4A1E597-6D20-416D-BD4A-EA310C7239BB}" destId="{D27AE6EF-50F6-4E23-8552-95CCA26C835C}" srcOrd="3" destOrd="0" presId="urn:microsoft.com/office/officeart/2005/8/layout/bProcess3"/>
    <dgm:cxn modelId="{EDE63E91-70A8-487A-8D43-33C0EB51CCC6}" type="presParOf" srcId="{D27AE6EF-50F6-4E23-8552-95CCA26C835C}" destId="{CA3D1678-C859-4DBC-AE1B-D230A19559DA}" srcOrd="0" destOrd="0" presId="urn:microsoft.com/office/officeart/2005/8/layout/bProcess3"/>
    <dgm:cxn modelId="{C52D837E-CFD2-4471-8D15-18E90239B476}" type="presParOf" srcId="{B4A1E597-6D20-416D-BD4A-EA310C7239BB}" destId="{4629AA51-29AD-4086-B5EE-8C0752EBACA6}" srcOrd="4" destOrd="0" presId="urn:microsoft.com/office/officeart/2005/8/layout/bProcess3"/>
    <dgm:cxn modelId="{7BCB66EA-E026-4A4A-8DCA-ABDBFDA96226}" type="presParOf" srcId="{B4A1E597-6D20-416D-BD4A-EA310C7239BB}" destId="{885C9943-9372-43CE-A150-00F2D111DD2F}" srcOrd="5" destOrd="0" presId="urn:microsoft.com/office/officeart/2005/8/layout/bProcess3"/>
    <dgm:cxn modelId="{66F29F81-7F64-4C5B-A0D1-7195C1E86CBB}" type="presParOf" srcId="{885C9943-9372-43CE-A150-00F2D111DD2F}" destId="{24C85B4F-55C1-49A5-BDD2-9AADC5B62C2E}" srcOrd="0" destOrd="0" presId="urn:microsoft.com/office/officeart/2005/8/layout/bProcess3"/>
    <dgm:cxn modelId="{2A090434-8955-49FC-A890-A4385A886F93}" type="presParOf" srcId="{B4A1E597-6D20-416D-BD4A-EA310C7239BB}" destId="{17A3C006-2ACF-4F87-9110-BD995C46A1F8}" srcOrd="6" destOrd="0" presId="urn:microsoft.com/office/officeart/2005/8/layout/bProcess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8B9356D-280C-4DBB-B500-B998C7885F0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56702FD-4809-4855-A6E6-7FD459DA43D1}">
      <dgm:prSet/>
      <dgm:spPr/>
      <dgm:t>
        <a:bodyPr/>
        <a:lstStyle/>
        <a:p>
          <a:pPr>
            <a:lnSpc>
              <a:spcPct val="100000"/>
            </a:lnSpc>
          </a:pPr>
          <a:r>
            <a:rPr lang="en-US" dirty="0"/>
            <a:t>The service excellence program which is incorporated by The Ritz-Carlton is one of the example that is outlined in service industry in UK. </a:t>
          </a:r>
        </a:p>
      </dgm:t>
    </dgm:pt>
    <dgm:pt modelId="{8F52396F-9583-4367-827B-412B77B76BC8}" type="parTrans" cxnId="{B71BD2A0-7D74-47D5-B7D0-CACE3E9BC307}">
      <dgm:prSet/>
      <dgm:spPr/>
      <dgm:t>
        <a:bodyPr/>
        <a:lstStyle/>
        <a:p>
          <a:endParaRPr lang="en-US"/>
        </a:p>
      </dgm:t>
    </dgm:pt>
    <dgm:pt modelId="{C6859E39-AE9F-4767-8D2D-9C8074462D9A}" type="sibTrans" cxnId="{B71BD2A0-7D74-47D5-B7D0-CACE3E9BC307}">
      <dgm:prSet/>
      <dgm:spPr/>
      <dgm:t>
        <a:bodyPr/>
        <a:lstStyle/>
        <a:p>
          <a:endParaRPr lang="en-US"/>
        </a:p>
      </dgm:t>
    </dgm:pt>
    <dgm:pt modelId="{C4F73025-33AB-4E3F-BFFB-2965D5F5626D}">
      <dgm:prSet/>
      <dgm:spPr/>
      <dgm:t>
        <a:bodyPr/>
        <a:lstStyle/>
        <a:p>
          <a:pPr>
            <a:lnSpc>
              <a:spcPct val="100000"/>
            </a:lnSpc>
          </a:pPr>
          <a:r>
            <a:rPr lang="en-US" dirty="0"/>
            <a:t>The program’s is deigned make sure the cleaning and safety of the guests which highly support meeting their expectation from the service.  </a:t>
          </a:r>
        </a:p>
      </dgm:t>
    </dgm:pt>
    <dgm:pt modelId="{4DD89B9B-8757-4955-B872-CEB0642F5D6E}" type="parTrans" cxnId="{39F694C6-3981-49AD-B2C0-EC657687AC63}">
      <dgm:prSet/>
      <dgm:spPr/>
      <dgm:t>
        <a:bodyPr/>
        <a:lstStyle/>
        <a:p>
          <a:endParaRPr lang="en-US"/>
        </a:p>
      </dgm:t>
    </dgm:pt>
    <dgm:pt modelId="{CC3DA412-5BA2-49C5-A886-9B96C3FD246D}" type="sibTrans" cxnId="{39F694C6-3981-49AD-B2C0-EC657687AC63}">
      <dgm:prSet/>
      <dgm:spPr/>
      <dgm:t>
        <a:bodyPr/>
        <a:lstStyle/>
        <a:p>
          <a:endParaRPr lang="en-US"/>
        </a:p>
      </dgm:t>
    </dgm:pt>
    <dgm:pt modelId="{8D4B8156-CD2E-4647-88A5-F45A6581EBE6}">
      <dgm:prSet/>
      <dgm:spPr/>
      <dgm:t>
        <a:bodyPr/>
        <a:lstStyle/>
        <a:p>
          <a:pPr>
            <a:lnSpc>
              <a:spcPct val="100000"/>
            </a:lnSpc>
          </a:pPr>
          <a:r>
            <a:rPr lang="en-US" dirty="0"/>
            <a:t>The Ritz-Carlton effectively maintained the process of cleaning in service that has given a brand image to the business, attracting wide range of consumers (Gallup, 2021).</a:t>
          </a:r>
        </a:p>
      </dgm:t>
    </dgm:pt>
    <dgm:pt modelId="{E9760E90-584B-4C08-A32D-212B1F28E7AC}" type="parTrans" cxnId="{3D3F1271-D519-44D6-BEFA-9FC8FF32DFD5}">
      <dgm:prSet/>
      <dgm:spPr/>
      <dgm:t>
        <a:bodyPr/>
        <a:lstStyle/>
        <a:p>
          <a:endParaRPr lang="en-US"/>
        </a:p>
      </dgm:t>
    </dgm:pt>
    <dgm:pt modelId="{62981401-8346-4F2E-AF56-61CBFADCD984}" type="sibTrans" cxnId="{3D3F1271-D519-44D6-BEFA-9FC8FF32DFD5}">
      <dgm:prSet/>
      <dgm:spPr/>
      <dgm:t>
        <a:bodyPr/>
        <a:lstStyle/>
        <a:p>
          <a:endParaRPr lang="en-US"/>
        </a:p>
      </dgm:t>
    </dgm:pt>
    <dgm:pt modelId="{66BC5B28-3CF7-4ABA-953F-F99F46BD7044}">
      <dgm:prSet/>
      <dgm:spPr/>
      <dgm:t>
        <a:bodyPr/>
        <a:lstStyle/>
        <a:p>
          <a:pPr>
            <a:lnSpc>
              <a:spcPct val="100000"/>
            </a:lnSpc>
          </a:pPr>
          <a:r>
            <a:rPr lang="en-US" dirty="0"/>
            <a:t>Hotel's cleaning staff focuses on effective service on room cleaning, hygiene of the foods, service and standard which has been an exemplary for the businesses. </a:t>
          </a:r>
        </a:p>
      </dgm:t>
    </dgm:pt>
    <dgm:pt modelId="{8B0F00F3-2986-4B88-903F-6AA00A4682B7}" type="parTrans" cxnId="{FB618ABB-B11A-4888-ADD3-4B27F0F1BDF8}">
      <dgm:prSet/>
      <dgm:spPr/>
      <dgm:t>
        <a:bodyPr/>
        <a:lstStyle/>
        <a:p>
          <a:endParaRPr lang="en-US"/>
        </a:p>
      </dgm:t>
    </dgm:pt>
    <dgm:pt modelId="{305E705A-28DD-4ADE-84E8-1FC6A9B045AD}" type="sibTrans" cxnId="{FB618ABB-B11A-4888-ADD3-4B27F0F1BDF8}">
      <dgm:prSet/>
      <dgm:spPr/>
      <dgm:t>
        <a:bodyPr/>
        <a:lstStyle/>
        <a:p>
          <a:endParaRPr lang="en-US"/>
        </a:p>
      </dgm:t>
    </dgm:pt>
    <dgm:pt modelId="{0C8FA9C4-4745-43CE-A49E-67BE43B89180}" type="pres">
      <dgm:prSet presAssocID="{C8B9356D-280C-4DBB-B500-B998C7885F07}" presName="root" presStyleCnt="0">
        <dgm:presLayoutVars>
          <dgm:dir/>
          <dgm:resizeHandles val="exact"/>
        </dgm:presLayoutVars>
      </dgm:prSet>
      <dgm:spPr/>
    </dgm:pt>
    <dgm:pt modelId="{F4FCECAB-920D-4EFA-BC54-E9220A8057EB}" type="pres">
      <dgm:prSet presAssocID="{356702FD-4809-4855-A6E6-7FD459DA43D1}" presName="compNode" presStyleCnt="0"/>
      <dgm:spPr/>
    </dgm:pt>
    <dgm:pt modelId="{BFC52416-C528-461E-B24B-640403D60689}" type="pres">
      <dgm:prSet presAssocID="{356702FD-4809-4855-A6E6-7FD459DA43D1}" presName="bgRect" presStyleLbl="bgShp" presStyleIdx="0" presStyleCnt="4"/>
      <dgm:spPr/>
    </dgm:pt>
    <dgm:pt modelId="{ABE3A776-7510-41FE-891C-ACCE3656F8FF}" type="pres">
      <dgm:prSet presAssocID="{356702FD-4809-4855-A6E6-7FD459DA43D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ilding"/>
        </a:ext>
      </dgm:extLst>
    </dgm:pt>
    <dgm:pt modelId="{4DE178C4-DBAC-4390-B33A-94CBE6BF1FFA}" type="pres">
      <dgm:prSet presAssocID="{356702FD-4809-4855-A6E6-7FD459DA43D1}" presName="spaceRect" presStyleCnt="0"/>
      <dgm:spPr/>
    </dgm:pt>
    <dgm:pt modelId="{0576F361-E7BC-4516-8AFE-8792F0E3D719}" type="pres">
      <dgm:prSet presAssocID="{356702FD-4809-4855-A6E6-7FD459DA43D1}" presName="parTx" presStyleLbl="revTx" presStyleIdx="0" presStyleCnt="4">
        <dgm:presLayoutVars>
          <dgm:chMax val="0"/>
          <dgm:chPref val="0"/>
        </dgm:presLayoutVars>
      </dgm:prSet>
      <dgm:spPr/>
    </dgm:pt>
    <dgm:pt modelId="{B7E24CBF-7F42-4D91-9853-168E0008478B}" type="pres">
      <dgm:prSet presAssocID="{C6859E39-AE9F-4767-8D2D-9C8074462D9A}" presName="sibTrans" presStyleCnt="0"/>
      <dgm:spPr/>
    </dgm:pt>
    <dgm:pt modelId="{2B836DCE-9735-4C66-96D8-0CB1014167C0}" type="pres">
      <dgm:prSet presAssocID="{C4F73025-33AB-4E3F-BFFB-2965D5F5626D}" presName="compNode" presStyleCnt="0"/>
      <dgm:spPr/>
    </dgm:pt>
    <dgm:pt modelId="{705F75F7-76EA-4006-8D6A-CC0A01C7B938}" type="pres">
      <dgm:prSet presAssocID="{C4F73025-33AB-4E3F-BFFB-2965D5F5626D}" presName="bgRect" presStyleLbl="bgShp" presStyleIdx="1" presStyleCnt="4"/>
      <dgm:spPr/>
    </dgm:pt>
    <dgm:pt modelId="{F7500AD9-A2EE-4CC7-989E-74153CA2D741}" type="pres">
      <dgm:prSet presAssocID="{C4F73025-33AB-4E3F-BFFB-2965D5F5626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681D4316-BC44-4A9A-BEE1-437BE00EF52C}" type="pres">
      <dgm:prSet presAssocID="{C4F73025-33AB-4E3F-BFFB-2965D5F5626D}" presName="spaceRect" presStyleCnt="0"/>
      <dgm:spPr/>
    </dgm:pt>
    <dgm:pt modelId="{7218B407-0287-40EE-9860-7BB2F9FE4903}" type="pres">
      <dgm:prSet presAssocID="{C4F73025-33AB-4E3F-BFFB-2965D5F5626D}" presName="parTx" presStyleLbl="revTx" presStyleIdx="1" presStyleCnt="4">
        <dgm:presLayoutVars>
          <dgm:chMax val="0"/>
          <dgm:chPref val="0"/>
        </dgm:presLayoutVars>
      </dgm:prSet>
      <dgm:spPr/>
    </dgm:pt>
    <dgm:pt modelId="{BA906C85-6531-485F-A3FA-18EEEB05049F}" type="pres">
      <dgm:prSet presAssocID="{CC3DA412-5BA2-49C5-A886-9B96C3FD246D}" presName="sibTrans" presStyleCnt="0"/>
      <dgm:spPr/>
    </dgm:pt>
    <dgm:pt modelId="{D820162F-F312-4D67-BD83-02FD4D16FDE5}" type="pres">
      <dgm:prSet presAssocID="{8D4B8156-CD2E-4647-88A5-F45A6581EBE6}" presName="compNode" presStyleCnt="0"/>
      <dgm:spPr/>
    </dgm:pt>
    <dgm:pt modelId="{BE47030B-CA51-4EFD-AE24-211570F24462}" type="pres">
      <dgm:prSet presAssocID="{8D4B8156-CD2E-4647-88A5-F45A6581EBE6}" presName="bgRect" presStyleLbl="bgShp" presStyleIdx="2" presStyleCnt="4"/>
      <dgm:spPr/>
    </dgm:pt>
    <dgm:pt modelId="{CE1B3833-6AB6-4B48-8AD4-E9504214ACAC}" type="pres">
      <dgm:prSet presAssocID="{8D4B8156-CD2E-4647-88A5-F45A6581EBE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Yuan"/>
        </a:ext>
      </dgm:extLst>
    </dgm:pt>
    <dgm:pt modelId="{E16097D2-AA8D-4287-B000-4453CFA173B6}" type="pres">
      <dgm:prSet presAssocID="{8D4B8156-CD2E-4647-88A5-F45A6581EBE6}" presName="spaceRect" presStyleCnt="0"/>
      <dgm:spPr/>
    </dgm:pt>
    <dgm:pt modelId="{47C2C8E9-0FE2-4363-8050-A125F3A6DE54}" type="pres">
      <dgm:prSet presAssocID="{8D4B8156-CD2E-4647-88A5-F45A6581EBE6}" presName="parTx" presStyleLbl="revTx" presStyleIdx="2" presStyleCnt="4">
        <dgm:presLayoutVars>
          <dgm:chMax val="0"/>
          <dgm:chPref val="0"/>
        </dgm:presLayoutVars>
      </dgm:prSet>
      <dgm:spPr/>
    </dgm:pt>
    <dgm:pt modelId="{9C44B544-9939-490A-BCDD-C26E55983EF2}" type="pres">
      <dgm:prSet presAssocID="{62981401-8346-4F2E-AF56-61CBFADCD984}" presName="sibTrans" presStyleCnt="0"/>
      <dgm:spPr/>
    </dgm:pt>
    <dgm:pt modelId="{AF617F37-C2CA-4800-A4DE-DEA637360D9B}" type="pres">
      <dgm:prSet presAssocID="{66BC5B28-3CF7-4ABA-953F-F99F46BD7044}" presName="compNode" presStyleCnt="0"/>
      <dgm:spPr/>
    </dgm:pt>
    <dgm:pt modelId="{E7C62BE7-54B4-468B-AD92-1CDECAD872D7}" type="pres">
      <dgm:prSet presAssocID="{66BC5B28-3CF7-4ABA-953F-F99F46BD7044}" presName="bgRect" presStyleLbl="bgShp" presStyleIdx="3" presStyleCnt="4"/>
      <dgm:spPr/>
    </dgm:pt>
    <dgm:pt modelId="{3F75F23B-72DF-45A4-9354-C5D65BC69658}" type="pres">
      <dgm:prSet presAssocID="{66BC5B28-3CF7-4ABA-953F-F99F46BD704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iter"/>
        </a:ext>
      </dgm:extLst>
    </dgm:pt>
    <dgm:pt modelId="{AD0BAE63-DA7A-4437-A218-E537CB894FD1}" type="pres">
      <dgm:prSet presAssocID="{66BC5B28-3CF7-4ABA-953F-F99F46BD7044}" presName="spaceRect" presStyleCnt="0"/>
      <dgm:spPr/>
    </dgm:pt>
    <dgm:pt modelId="{DB14B6D5-CBAE-400B-B0A0-974960AAD3DD}" type="pres">
      <dgm:prSet presAssocID="{66BC5B28-3CF7-4ABA-953F-F99F46BD7044}" presName="parTx" presStyleLbl="revTx" presStyleIdx="3" presStyleCnt="4">
        <dgm:presLayoutVars>
          <dgm:chMax val="0"/>
          <dgm:chPref val="0"/>
        </dgm:presLayoutVars>
      </dgm:prSet>
      <dgm:spPr/>
    </dgm:pt>
  </dgm:ptLst>
  <dgm:cxnLst>
    <dgm:cxn modelId="{E1989A60-9C4F-4AC6-BF02-2A78C3472AB1}" type="presOf" srcId="{8D4B8156-CD2E-4647-88A5-F45A6581EBE6}" destId="{47C2C8E9-0FE2-4363-8050-A125F3A6DE54}" srcOrd="0" destOrd="0" presId="urn:microsoft.com/office/officeart/2018/2/layout/IconVerticalSolidList"/>
    <dgm:cxn modelId="{FAB31568-9D89-48BD-A5E4-B7202CA4F9A8}" type="presOf" srcId="{66BC5B28-3CF7-4ABA-953F-F99F46BD7044}" destId="{DB14B6D5-CBAE-400B-B0A0-974960AAD3DD}" srcOrd="0" destOrd="0" presId="urn:microsoft.com/office/officeart/2018/2/layout/IconVerticalSolidList"/>
    <dgm:cxn modelId="{7F193669-B66D-4EBC-91F2-BFD339FDA8B9}" type="presOf" srcId="{356702FD-4809-4855-A6E6-7FD459DA43D1}" destId="{0576F361-E7BC-4516-8AFE-8792F0E3D719}" srcOrd="0" destOrd="0" presId="urn:microsoft.com/office/officeart/2018/2/layout/IconVerticalSolidList"/>
    <dgm:cxn modelId="{3D3F1271-D519-44D6-BEFA-9FC8FF32DFD5}" srcId="{C8B9356D-280C-4DBB-B500-B998C7885F07}" destId="{8D4B8156-CD2E-4647-88A5-F45A6581EBE6}" srcOrd="2" destOrd="0" parTransId="{E9760E90-584B-4C08-A32D-212B1F28E7AC}" sibTransId="{62981401-8346-4F2E-AF56-61CBFADCD984}"/>
    <dgm:cxn modelId="{424F637F-5DE2-46F4-9423-AA33C5C549BC}" type="presOf" srcId="{C4F73025-33AB-4E3F-BFFB-2965D5F5626D}" destId="{7218B407-0287-40EE-9860-7BB2F9FE4903}" srcOrd="0" destOrd="0" presId="urn:microsoft.com/office/officeart/2018/2/layout/IconVerticalSolidList"/>
    <dgm:cxn modelId="{BFA6A191-94CD-49CB-9CD9-B73DA3BDCEFA}" type="presOf" srcId="{C8B9356D-280C-4DBB-B500-B998C7885F07}" destId="{0C8FA9C4-4745-43CE-A49E-67BE43B89180}" srcOrd="0" destOrd="0" presId="urn:microsoft.com/office/officeart/2018/2/layout/IconVerticalSolidList"/>
    <dgm:cxn modelId="{B71BD2A0-7D74-47D5-B7D0-CACE3E9BC307}" srcId="{C8B9356D-280C-4DBB-B500-B998C7885F07}" destId="{356702FD-4809-4855-A6E6-7FD459DA43D1}" srcOrd="0" destOrd="0" parTransId="{8F52396F-9583-4367-827B-412B77B76BC8}" sibTransId="{C6859E39-AE9F-4767-8D2D-9C8074462D9A}"/>
    <dgm:cxn modelId="{FB618ABB-B11A-4888-ADD3-4B27F0F1BDF8}" srcId="{C8B9356D-280C-4DBB-B500-B998C7885F07}" destId="{66BC5B28-3CF7-4ABA-953F-F99F46BD7044}" srcOrd="3" destOrd="0" parTransId="{8B0F00F3-2986-4B88-903F-6AA00A4682B7}" sibTransId="{305E705A-28DD-4ADE-84E8-1FC6A9B045AD}"/>
    <dgm:cxn modelId="{39F694C6-3981-49AD-B2C0-EC657687AC63}" srcId="{C8B9356D-280C-4DBB-B500-B998C7885F07}" destId="{C4F73025-33AB-4E3F-BFFB-2965D5F5626D}" srcOrd="1" destOrd="0" parTransId="{4DD89B9B-8757-4955-B872-CEB0642F5D6E}" sibTransId="{CC3DA412-5BA2-49C5-A886-9B96C3FD246D}"/>
    <dgm:cxn modelId="{D9D7AE68-3E46-41EA-B4EC-4AE7CC8B2AE4}" type="presParOf" srcId="{0C8FA9C4-4745-43CE-A49E-67BE43B89180}" destId="{F4FCECAB-920D-4EFA-BC54-E9220A8057EB}" srcOrd="0" destOrd="0" presId="urn:microsoft.com/office/officeart/2018/2/layout/IconVerticalSolidList"/>
    <dgm:cxn modelId="{7FE81F71-B354-4251-ABA9-C4E387A86278}" type="presParOf" srcId="{F4FCECAB-920D-4EFA-BC54-E9220A8057EB}" destId="{BFC52416-C528-461E-B24B-640403D60689}" srcOrd="0" destOrd="0" presId="urn:microsoft.com/office/officeart/2018/2/layout/IconVerticalSolidList"/>
    <dgm:cxn modelId="{9137FCB2-355A-49ED-876F-B037B72D5052}" type="presParOf" srcId="{F4FCECAB-920D-4EFA-BC54-E9220A8057EB}" destId="{ABE3A776-7510-41FE-891C-ACCE3656F8FF}" srcOrd="1" destOrd="0" presId="urn:microsoft.com/office/officeart/2018/2/layout/IconVerticalSolidList"/>
    <dgm:cxn modelId="{1DA28D70-2E07-40AF-A3C9-0DBAC17EFC40}" type="presParOf" srcId="{F4FCECAB-920D-4EFA-BC54-E9220A8057EB}" destId="{4DE178C4-DBAC-4390-B33A-94CBE6BF1FFA}" srcOrd="2" destOrd="0" presId="urn:microsoft.com/office/officeart/2018/2/layout/IconVerticalSolidList"/>
    <dgm:cxn modelId="{4BF9C984-7233-4077-AF45-EDA4236A7C1F}" type="presParOf" srcId="{F4FCECAB-920D-4EFA-BC54-E9220A8057EB}" destId="{0576F361-E7BC-4516-8AFE-8792F0E3D719}" srcOrd="3" destOrd="0" presId="urn:microsoft.com/office/officeart/2018/2/layout/IconVerticalSolidList"/>
    <dgm:cxn modelId="{7342B434-2836-435C-86DD-92D5B561FCE9}" type="presParOf" srcId="{0C8FA9C4-4745-43CE-A49E-67BE43B89180}" destId="{B7E24CBF-7F42-4D91-9853-168E0008478B}" srcOrd="1" destOrd="0" presId="urn:microsoft.com/office/officeart/2018/2/layout/IconVerticalSolidList"/>
    <dgm:cxn modelId="{85DE0C79-1481-4CF7-95B2-2E6CA66A138A}" type="presParOf" srcId="{0C8FA9C4-4745-43CE-A49E-67BE43B89180}" destId="{2B836DCE-9735-4C66-96D8-0CB1014167C0}" srcOrd="2" destOrd="0" presId="urn:microsoft.com/office/officeart/2018/2/layout/IconVerticalSolidList"/>
    <dgm:cxn modelId="{263F5298-BB16-43B2-BDB0-9593BE74C0BF}" type="presParOf" srcId="{2B836DCE-9735-4C66-96D8-0CB1014167C0}" destId="{705F75F7-76EA-4006-8D6A-CC0A01C7B938}" srcOrd="0" destOrd="0" presId="urn:microsoft.com/office/officeart/2018/2/layout/IconVerticalSolidList"/>
    <dgm:cxn modelId="{F3EC909D-E768-4DBD-BCBB-B9762ED9CDD6}" type="presParOf" srcId="{2B836DCE-9735-4C66-96D8-0CB1014167C0}" destId="{F7500AD9-A2EE-4CC7-989E-74153CA2D741}" srcOrd="1" destOrd="0" presId="urn:microsoft.com/office/officeart/2018/2/layout/IconVerticalSolidList"/>
    <dgm:cxn modelId="{E879FB69-55B0-45E5-9E1C-50E0E5317A48}" type="presParOf" srcId="{2B836DCE-9735-4C66-96D8-0CB1014167C0}" destId="{681D4316-BC44-4A9A-BEE1-437BE00EF52C}" srcOrd="2" destOrd="0" presId="urn:microsoft.com/office/officeart/2018/2/layout/IconVerticalSolidList"/>
    <dgm:cxn modelId="{3D66B561-15D7-4923-9739-5ACBA3425B3E}" type="presParOf" srcId="{2B836DCE-9735-4C66-96D8-0CB1014167C0}" destId="{7218B407-0287-40EE-9860-7BB2F9FE4903}" srcOrd="3" destOrd="0" presId="urn:microsoft.com/office/officeart/2018/2/layout/IconVerticalSolidList"/>
    <dgm:cxn modelId="{C0AA79E7-F380-42EE-A51E-6D3E850D534F}" type="presParOf" srcId="{0C8FA9C4-4745-43CE-A49E-67BE43B89180}" destId="{BA906C85-6531-485F-A3FA-18EEEB05049F}" srcOrd="3" destOrd="0" presId="urn:microsoft.com/office/officeart/2018/2/layout/IconVerticalSolidList"/>
    <dgm:cxn modelId="{DDB5225E-B59C-4C54-8017-AC99EFFBD928}" type="presParOf" srcId="{0C8FA9C4-4745-43CE-A49E-67BE43B89180}" destId="{D820162F-F312-4D67-BD83-02FD4D16FDE5}" srcOrd="4" destOrd="0" presId="urn:microsoft.com/office/officeart/2018/2/layout/IconVerticalSolidList"/>
    <dgm:cxn modelId="{877D58C7-3A44-4D82-B2B9-BAAA7D2808EF}" type="presParOf" srcId="{D820162F-F312-4D67-BD83-02FD4D16FDE5}" destId="{BE47030B-CA51-4EFD-AE24-211570F24462}" srcOrd="0" destOrd="0" presId="urn:microsoft.com/office/officeart/2018/2/layout/IconVerticalSolidList"/>
    <dgm:cxn modelId="{EA68E84C-D73B-4245-BC22-94D2DEF83E9D}" type="presParOf" srcId="{D820162F-F312-4D67-BD83-02FD4D16FDE5}" destId="{CE1B3833-6AB6-4B48-8AD4-E9504214ACAC}" srcOrd="1" destOrd="0" presId="urn:microsoft.com/office/officeart/2018/2/layout/IconVerticalSolidList"/>
    <dgm:cxn modelId="{73C75144-83F8-494C-8501-03940C3FE64C}" type="presParOf" srcId="{D820162F-F312-4D67-BD83-02FD4D16FDE5}" destId="{E16097D2-AA8D-4287-B000-4453CFA173B6}" srcOrd="2" destOrd="0" presId="urn:microsoft.com/office/officeart/2018/2/layout/IconVerticalSolidList"/>
    <dgm:cxn modelId="{8B06DBFA-0428-45F0-A1B7-1F88CF94D830}" type="presParOf" srcId="{D820162F-F312-4D67-BD83-02FD4D16FDE5}" destId="{47C2C8E9-0FE2-4363-8050-A125F3A6DE54}" srcOrd="3" destOrd="0" presId="urn:microsoft.com/office/officeart/2018/2/layout/IconVerticalSolidList"/>
    <dgm:cxn modelId="{E1A76507-07C6-4B60-8A6C-27F7972E9CCC}" type="presParOf" srcId="{0C8FA9C4-4745-43CE-A49E-67BE43B89180}" destId="{9C44B544-9939-490A-BCDD-C26E55983EF2}" srcOrd="5" destOrd="0" presId="urn:microsoft.com/office/officeart/2018/2/layout/IconVerticalSolidList"/>
    <dgm:cxn modelId="{E155DAC4-37CC-4D30-B429-049D4B780075}" type="presParOf" srcId="{0C8FA9C4-4745-43CE-A49E-67BE43B89180}" destId="{AF617F37-C2CA-4800-A4DE-DEA637360D9B}" srcOrd="6" destOrd="0" presId="urn:microsoft.com/office/officeart/2018/2/layout/IconVerticalSolidList"/>
    <dgm:cxn modelId="{363EA9CB-8BCB-4507-B419-63092C8ED628}" type="presParOf" srcId="{AF617F37-C2CA-4800-A4DE-DEA637360D9B}" destId="{E7C62BE7-54B4-468B-AD92-1CDECAD872D7}" srcOrd="0" destOrd="0" presId="urn:microsoft.com/office/officeart/2018/2/layout/IconVerticalSolidList"/>
    <dgm:cxn modelId="{8328B579-1275-4E4C-A930-2C64AAB5AF36}" type="presParOf" srcId="{AF617F37-C2CA-4800-A4DE-DEA637360D9B}" destId="{3F75F23B-72DF-45A4-9354-C5D65BC69658}" srcOrd="1" destOrd="0" presId="urn:microsoft.com/office/officeart/2018/2/layout/IconVerticalSolidList"/>
    <dgm:cxn modelId="{CD51E0E9-DAD6-440C-8CCA-FE3A07DDA048}" type="presParOf" srcId="{AF617F37-C2CA-4800-A4DE-DEA637360D9B}" destId="{AD0BAE63-DA7A-4437-A218-E537CB894FD1}" srcOrd="2" destOrd="0" presId="urn:microsoft.com/office/officeart/2018/2/layout/IconVerticalSolidList"/>
    <dgm:cxn modelId="{C4D0E3B9-AB7A-404B-BC30-31FDC2F21708}" type="presParOf" srcId="{AF617F37-C2CA-4800-A4DE-DEA637360D9B}" destId="{DB14B6D5-CBAE-400B-B0A0-974960AAD3D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088E173-E6E1-42F7-B84C-7737D0E74E53}"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US"/>
        </a:p>
      </dgm:t>
    </dgm:pt>
    <dgm:pt modelId="{0DF47EB6-A60D-4823-B212-2CBBAEEF66CF}">
      <dgm:prSet/>
      <dgm:spPr/>
      <dgm:t>
        <a:bodyPr/>
        <a:lstStyle/>
        <a:p>
          <a:r>
            <a:rPr lang="en-US" dirty="0"/>
            <a:t>The housekeeping staff make sure safe tools has been used to avoid injuries, always wears protective gloves and goggles while using different kinds of tasks (Saks, 2016).</a:t>
          </a:r>
        </a:p>
      </dgm:t>
    </dgm:pt>
    <dgm:pt modelId="{4A53CE2D-CDA8-4C83-84EB-EDA8321D23F6}" type="parTrans" cxnId="{960270E1-21EA-4512-B756-CD24DE65AE3A}">
      <dgm:prSet/>
      <dgm:spPr/>
      <dgm:t>
        <a:bodyPr/>
        <a:lstStyle/>
        <a:p>
          <a:pPr algn="just"/>
          <a:endParaRPr lang="en-US"/>
        </a:p>
      </dgm:t>
    </dgm:pt>
    <dgm:pt modelId="{E49A7601-3F76-49E2-8891-4FDBB1F727AB}" type="sibTrans" cxnId="{960270E1-21EA-4512-B756-CD24DE65AE3A}">
      <dgm:prSet/>
      <dgm:spPr/>
      <dgm:t>
        <a:bodyPr/>
        <a:lstStyle/>
        <a:p>
          <a:endParaRPr lang="en-US"/>
        </a:p>
      </dgm:t>
    </dgm:pt>
    <dgm:pt modelId="{D856F513-90D5-41FD-A50A-0472B9E2062A}">
      <dgm:prSet/>
      <dgm:spPr/>
      <dgm:t>
        <a:bodyPr/>
        <a:lstStyle/>
        <a:p>
          <a:r>
            <a:rPr lang="en-US" dirty="0"/>
            <a:t>Strictly follows the rules on a task and follow the procedures that is outlined for the employees. </a:t>
          </a:r>
        </a:p>
      </dgm:t>
    </dgm:pt>
    <dgm:pt modelId="{26B29558-B40A-4CBA-AD6E-AEB7A3C1304A}" type="parTrans" cxnId="{4D2C15D0-1700-44B5-B67B-45F4745F229F}">
      <dgm:prSet/>
      <dgm:spPr/>
      <dgm:t>
        <a:bodyPr/>
        <a:lstStyle/>
        <a:p>
          <a:pPr algn="just"/>
          <a:endParaRPr lang="en-US"/>
        </a:p>
      </dgm:t>
    </dgm:pt>
    <dgm:pt modelId="{D687FC63-76C8-43AD-BC50-CB4DCE0D8C43}" type="sibTrans" cxnId="{4D2C15D0-1700-44B5-B67B-45F4745F229F}">
      <dgm:prSet/>
      <dgm:spPr/>
      <dgm:t>
        <a:bodyPr/>
        <a:lstStyle/>
        <a:p>
          <a:endParaRPr lang="en-US"/>
        </a:p>
      </dgm:t>
    </dgm:pt>
    <dgm:pt modelId="{2A103118-241C-42C8-BFF1-FF2CC0B33386}">
      <dgm:prSet/>
      <dgm:spPr/>
      <dgm:t>
        <a:bodyPr/>
        <a:lstStyle/>
        <a:p>
          <a:r>
            <a:rPr lang="en-US" dirty="0"/>
            <a:t>Also, providing training to the employees also highly supports gaining skills and knowledge to encounter different tasks and incident. </a:t>
          </a:r>
        </a:p>
      </dgm:t>
    </dgm:pt>
    <dgm:pt modelId="{E24F81B7-12EB-46EB-BA03-576D9E46A29B}" type="parTrans" cxnId="{E236A169-B3B5-4C3A-9A67-532663C21439}">
      <dgm:prSet/>
      <dgm:spPr/>
      <dgm:t>
        <a:bodyPr/>
        <a:lstStyle/>
        <a:p>
          <a:pPr algn="just"/>
          <a:endParaRPr lang="en-US"/>
        </a:p>
      </dgm:t>
    </dgm:pt>
    <dgm:pt modelId="{9B05D43E-9E2A-4AC0-8E1D-0F44C2FC2C7B}" type="sibTrans" cxnId="{E236A169-B3B5-4C3A-9A67-532663C21439}">
      <dgm:prSet/>
      <dgm:spPr/>
      <dgm:t>
        <a:bodyPr/>
        <a:lstStyle/>
        <a:p>
          <a:endParaRPr lang="en-US"/>
        </a:p>
      </dgm:t>
    </dgm:pt>
    <dgm:pt modelId="{AE57E979-7044-44B1-B74F-8CB0EE2F8840}" type="pres">
      <dgm:prSet presAssocID="{0088E173-E6E1-42F7-B84C-7737D0E74E53}" presName="hierChild1" presStyleCnt="0">
        <dgm:presLayoutVars>
          <dgm:chPref val="1"/>
          <dgm:dir/>
          <dgm:animOne val="branch"/>
          <dgm:animLvl val="lvl"/>
          <dgm:resizeHandles/>
        </dgm:presLayoutVars>
      </dgm:prSet>
      <dgm:spPr/>
    </dgm:pt>
    <dgm:pt modelId="{E2EC0A46-B4F2-41EE-9647-8268F297668B}" type="pres">
      <dgm:prSet presAssocID="{0DF47EB6-A60D-4823-B212-2CBBAEEF66CF}" presName="hierRoot1" presStyleCnt="0"/>
      <dgm:spPr/>
    </dgm:pt>
    <dgm:pt modelId="{281CEAE2-243A-4DAC-B3B0-2E610AD3FBFF}" type="pres">
      <dgm:prSet presAssocID="{0DF47EB6-A60D-4823-B212-2CBBAEEF66CF}" presName="composite" presStyleCnt="0"/>
      <dgm:spPr/>
    </dgm:pt>
    <dgm:pt modelId="{C7EFCCA9-0E0C-41EF-8491-D0F8D5370FED}" type="pres">
      <dgm:prSet presAssocID="{0DF47EB6-A60D-4823-B212-2CBBAEEF66CF}" presName="background" presStyleLbl="node0" presStyleIdx="0" presStyleCnt="3"/>
      <dgm:spPr/>
    </dgm:pt>
    <dgm:pt modelId="{E3EE2407-8CC1-4C51-A5B6-5F995CB45F2B}" type="pres">
      <dgm:prSet presAssocID="{0DF47EB6-A60D-4823-B212-2CBBAEEF66CF}" presName="text" presStyleLbl="fgAcc0" presStyleIdx="0" presStyleCnt="3">
        <dgm:presLayoutVars>
          <dgm:chPref val="3"/>
        </dgm:presLayoutVars>
      </dgm:prSet>
      <dgm:spPr/>
    </dgm:pt>
    <dgm:pt modelId="{0BDEFDED-29A5-4B4E-A325-353789FA9391}" type="pres">
      <dgm:prSet presAssocID="{0DF47EB6-A60D-4823-B212-2CBBAEEF66CF}" presName="hierChild2" presStyleCnt="0"/>
      <dgm:spPr/>
    </dgm:pt>
    <dgm:pt modelId="{585AD078-D987-408D-A52D-21A8697FB339}" type="pres">
      <dgm:prSet presAssocID="{D856F513-90D5-41FD-A50A-0472B9E2062A}" presName="hierRoot1" presStyleCnt="0"/>
      <dgm:spPr/>
    </dgm:pt>
    <dgm:pt modelId="{ABAA760C-1F9E-47F1-A524-2D1960813D79}" type="pres">
      <dgm:prSet presAssocID="{D856F513-90D5-41FD-A50A-0472B9E2062A}" presName="composite" presStyleCnt="0"/>
      <dgm:spPr/>
    </dgm:pt>
    <dgm:pt modelId="{D8D8B475-4168-4C0D-A399-F291FB63CC1A}" type="pres">
      <dgm:prSet presAssocID="{D856F513-90D5-41FD-A50A-0472B9E2062A}" presName="background" presStyleLbl="node0" presStyleIdx="1" presStyleCnt="3"/>
      <dgm:spPr/>
    </dgm:pt>
    <dgm:pt modelId="{0E6B3957-B461-4D8E-BC1B-CFFB2FB07D51}" type="pres">
      <dgm:prSet presAssocID="{D856F513-90D5-41FD-A50A-0472B9E2062A}" presName="text" presStyleLbl="fgAcc0" presStyleIdx="1" presStyleCnt="3">
        <dgm:presLayoutVars>
          <dgm:chPref val="3"/>
        </dgm:presLayoutVars>
      </dgm:prSet>
      <dgm:spPr/>
    </dgm:pt>
    <dgm:pt modelId="{EE579C0E-6710-4D93-BB25-A45E47701BD0}" type="pres">
      <dgm:prSet presAssocID="{D856F513-90D5-41FD-A50A-0472B9E2062A}" presName="hierChild2" presStyleCnt="0"/>
      <dgm:spPr/>
    </dgm:pt>
    <dgm:pt modelId="{A73A253A-C981-49BC-87B7-077AF77B8833}" type="pres">
      <dgm:prSet presAssocID="{2A103118-241C-42C8-BFF1-FF2CC0B33386}" presName="hierRoot1" presStyleCnt="0"/>
      <dgm:spPr/>
    </dgm:pt>
    <dgm:pt modelId="{0AAA8975-D544-4467-8661-51CA73D70588}" type="pres">
      <dgm:prSet presAssocID="{2A103118-241C-42C8-BFF1-FF2CC0B33386}" presName="composite" presStyleCnt="0"/>
      <dgm:spPr/>
    </dgm:pt>
    <dgm:pt modelId="{FF4B3B25-154F-46F1-8FBC-0FF068F8A7EB}" type="pres">
      <dgm:prSet presAssocID="{2A103118-241C-42C8-BFF1-FF2CC0B33386}" presName="background" presStyleLbl="node0" presStyleIdx="2" presStyleCnt="3"/>
      <dgm:spPr/>
    </dgm:pt>
    <dgm:pt modelId="{A941CD30-D204-472B-B61E-D1C516AAA198}" type="pres">
      <dgm:prSet presAssocID="{2A103118-241C-42C8-BFF1-FF2CC0B33386}" presName="text" presStyleLbl="fgAcc0" presStyleIdx="2" presStyleCnt="3">
        <dgm:presLayoutVars>
          <dgm:chPref val="3"/>
        </dgm:presLayoutVars>
      </dgm:prSet>
      <dgm:spPr/>
    </dgm:pt>
    <dgm:pt modelId="{0C7A84D0-9B2C-43EE-B61A-5FF047A0D230}" type="pres">
      <dgm:prSet presAssocID="{2A103118-241C-42C8-BFF1-FF2CC0B33386}" presName="hierChild2" presStyleCnt="0"/>
      <dgm:spPr/>
    </dgm:pt>
  </dgm:ptLst>
  <dgm:cxnLst>
    <dgm:cxn modelId="{1FB67119-83C9-46C8-B81C-09D46DFC210B}" type="presOf" srcId="{D856F513-90D5-41FD-A50A-0472B9E2062A}" destId="{0E6B3957-B461-4D8E-BC1B-CFFB2FB07D51}" srcOrd="0" destOrd="0" presId="urn:microsoft.com/office/officeart/2005/8/layout/hierarchy1"/>
    <dgm:cxn modelId="{2CCD4F34-B895-4CB3-AF26-D25AACFBD428}" type="presOf" srcId="{0088E173-E6E1-42F7-B84C-7737D0E74E53}" destId="{AE57E979-7044-44B1-B74F-8CB0EE2F8840}" srcOrd="0" destOrd="0" presId="urn:microsoft.com/office/officeart/2005/8/layout/hierarchy1"/>
    <dgm:cxn modelId="{E236A169-B3B5-4C3A-9A67-532663C21439}" srcId="{0088E173-E6E1-42F7-B84C-7737D0E74E53}" destId="{2A103118-241C-42C8-BFF1-FF2CC0B33386}" srcOrd="2" destOrd="0" parTransId="{E24F81B7-12EB-46EB-BA03-576D9E46A29B}" sibTransId="{9B05D43E-9E2A-4AC0-8E1D-0F44C2FC2C7B}"/>
    <dgm:cxn modelId="{3D5AD7A9-2DF7-4021-87FF-AA4ED5A1EC44}" type="presOf" srcId="{0DF47EB6-A60D-4823-B212-2CBBAEEF66CF}" destId="{E3EE2407-8CC1-4C51-A5B6-5F995CB45F2B}" srcOrd="0" destOrd="0" presId="urn:microsoft.com/office/officeart/2005/8/layout/hierarchy1"/>
    <dgm:cxn modelId="{4D2C15D0-1700-44B5-B67B-45F4745F229F}" srcId="{0088E173-E6E1-42F7-B84C-7737D0E74E53}" destId="{D856F513-90D5-41FD-A50A-0472B9E2062A}" srcOrd="1" destOrd="0" parTransId="{26B29558-B40A-4CBA-AD6E-AEB7A3C1304A}" sibTransId="{D687FC63-76C8-43AD-BC50-CB4DCE0D8C43}"/>
    <dgm:cxn modelId="{9D8449E1-4CBA-4CA7-B1D1-9D34326BE737}" type="presOf" srcId="{2A103118-241C-42C8-BFF1-FF2CC0B33386}" destId="{A941CD30-D204-472B-B61E-D1C516AAA198}" srcOrd="0" destOrd="0" presId="urn:microsoft.com/office/officeart/2005/8/layout/hierarchy1"/>
    <dgm:cxn modelId="{960270E1-21EA-4512-B756-CD24DE65AE3A}" srcId="{0088E173-E6E1-42F7-B84C-7737D0E74E53}" destId="{0DF47EB6-A60D-4823-B212-2CBBAEEF66CF}" srcOrd="0" destOrd="0" parTransId="{4A53CE2D-CDA8-4C83-84EB-EDA8321D23F6}" sibTransId="{E49A7601-3F76-49E2-8891-4FDBB1F727AB}"/>
    <dgm:cxn modelId="{868DDF85-2C5B-4532-983C-6E2737F9BB10}" type="presParOf" srcId="{AE57E979-7044-44B1-B74F-8CB0EE2F8840}" destId="{E2EC0A46-B4F2-41EE-9647-8268F297668B}" srcOrd="0" destOrd="0" presId="urn:microsoft.com/office/officeart/2005/8/layout/hierarchy1"/>
    <dgm:cxn modelId="{CF33C114-8C9B-45FF-8695-DBA896BD0C77}" type="presParOf" srcId="{E2EC0A46-B4F2-41EE-9647-8268F297668B}" destId="{281CEAE2-243A-4DAC-B3B0-2E610AD3FBFF}" srcOrd="0" destOrd="0" presId="urn:microsoft.com/office/officeart/2005/8/layout/hierarchy1"/>
    <dgm:cxn modelId="{17F925F3-59B1-4274-BC83-8571D2E9FA34}" type="presParOf" srcId="{281CEAE2-243A-4DAC-B3B0-2E610AD3FBFF}" destId="{C7EFCCA9-0E0C-41EF-8491-D0F8D5370FED}" srcOrd="0" destOrd="0" presId="urn:microsoft.com/office/officeart/2005/8/layout/hierarchy1"/>
    <dgm:cxn modelId="{1097E1AC-736C-45FE-BCB0-55282FC955CD}" type="presParOf" srcId="{281CEAE2-243A-4DAC-B3B0-2E610AD3FBFF}" destId="{E3EE2407-8CC1-4C51-A5B6-5F995CB45F2B}" srcOrd="1" destOrd="0" presId="urn:microsoft.com/office/officeart/2005/8/layout/hierarchy1"/>
    <dgm:cxn modelId="{79FFDBC9-9DB6-4804-8828-B27217757A21}" type="presParOf" srcId="{E2EC0A46-B4F2-41EE-9647-8268F297668B}" destId="{0BDEFDED-29A5-4B4E-A325-353789FA9391}" srcOrd="1" destOrd="0" presId="urn:microsoft.com/office/officeart/2005/8/layout/hierarchy1"/>
    <dgm:cxn modelId="{4086B9FE-2EB4-4D45-89AB-ADA5D00DE787}" type="presParOf" srcId="{AE57E979-7044-44B1-B74F-8CB0EE2F8840}" destId="{585AD078-D987-408D-A52D-21A8697FB339}" srcOrd="1" destOrd="0" presId="urn:microsoft.com/office/officeart/2005/8/layout/hierarchy1"/>
    <dgm:cxn modelId="{00803025-5CA1-44EC-A33F-FA431215FF8E}" type="presParOf" srcId="{585AD078-D987-408D-A52D-21A8697FB339}" destId="{ABAA760C-1F9E-47F1-A524-2D1960813D79}" srcOrd="0" destOrd="0" presId="urn:microsoft.com/office/officeart/2005/8/layout/hierarchy1"/>
    <dgm:cxn modelId="{A49F2416-3E21-48EA-A819-C886A0ACD7A9}" type="presParOf" srcId="{ABAA760C-1F9E-47F1-A524-2D1960813D79}" destId="{D8D8B475-4168-4C0D-A399-F291FB63CC1A}" srcOrd="0" destOrd="0" presId="urn:microsoft.com/office/officeart/2005/8/layout/hierarchy1"/>
    <dgm:cxn modelId="{D87D5192-00EF-4C93-B606-FF80D13327E6}" type="presParOf" srcId="{ABAA760C-1F9E-47F1-A524-2D1960813D79}" destId="{0E6B3957-B461-4D8E-BC1B-CFFB2FB07D51}" srcOrd="1" destOrd="0" presId="urn:microsoft.com/office/officeart/2005/8/layout/hierarchy1"/>
    <dgm:cxn modelId="{CAEA7B3E-F49E-45FE-915A-9F20E14CAB41}" type="presParOf" srcId="{585AD078-D987-408D-A52D-21A8697FB339}" destId="{EE579C0E-6710-4D93-BB25-A45E47701BD0}" srcOrd="1" destOrd="0" presId="urn:microsoft.com/office/officeart/2005/8/layout/hierarchy1"/>
    <dgm:cxn modelId="{1C5BCD1F-73A3-4D2D-9565-7F544F51BAEB}" type="presParOf" srcId="{AE57E979-7044-44B1-B74F-8CB0EE2F8840}" destId="{A73A253A-C981-49BC-87B7-077AF77B8833}" srcOrd="2" destOrd="0" presId="urn:microsoft.com/office/officeart/2005/8/layout/hierarchy1"/>
    <dgm:cxn modelId="{34EE92B2-A4CC-462F-AC28-631E98D210D8}" type="presParOf" srcId="{A73A253A-C981-49BC-87B7-077AF77B8833}" destId="{0AAA8975-D544-4467-8661-51CA73D70588}" srcOrd="0" destOrd="0" presId="urn:microsoft.com/office/officeart/2005/8/layout/hierarchy1"/>
    <dgm:cxn modelId="{07973322-C798-430D-A404-E59DFB2E1E20}" type="presParOf" srcId="{0AAA8975-D544-4467-8661-51CA73D70588}" destId="{FF4B3B25-154F-46F1-8FBC-0FF068F8A7EB}" srcOrd="0" destOrd="0" presId="urn:microsoft.com/office/officeart/2005/8/layout/hierarchy1"/>
    <dgm:cxn modelId="{6E2DFD62-87E6-4778-9D29-9868799BEE61}" type="presParOf" srcId="{0AAA8975-D544-4467-8661-51CA73D70588}" destId="{A941CD30-D204-472B-B61E-D1C516AAA198}" srcOrd="1" destOrd="0" presId="urn:microsoft.com/office/officeart/2005/8/layout/hierarchy1"/>
    <dgm:cxn modelId="{506FBF71-7674-48F4-BA11-5755C232927B}" type="presParOf" srcId="{A73A253A-C981-49BC-87B7-077AF77B8833}" destId="{0C7A84D0-9B2C-43EE-B61A-5FF047A0D23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22871CE-BAA1-42AD-83C7-EB1EE5465495}"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BEBBA0B1-A430-4A3B-8FFE-46DB905F82DC}">
      <dgm:prSet/>
      <dgm:spPr/>
      <dgm:t>
        <a:bodyPr/>
        <a:lstStyle/>
        <a:p>
          <a:pPr>
            <a:lnSpc>
              <a:spcPct val="100000"/>
            </a:lnSpc>
          </a:pPr>
          <a:r>
            <a:rPr lang="en-US" dirty="0"/>
            <a:t>Communication plays the significant role in housekeeping and cleaning which determines the vital role in business management and offering the best customer service. </a:t>
          </a:r>
        </a:p>
      </dgm:t>
    </dgm:pt>
    <dgm:pt modelId="{DAADBEFE-3CD4-4A41-A0FB-7CA82A09310A}" type="parTrans" cxnId="{90B32007-6A5A-4507-AC15-3DEA0531F602}">
      <dgm:prSet/>
      <dgm:spPr/>
      <dgm:t>
        <a:bodyPr/>
        <a:lstStyle/>
        <a:p>
          <a:pPr algn="just"/>
          <a:endParaRPr lang="en-US"/>
        </a:p>
      </dgm:t>
    </dgm:pt>
    <dgm:pt modelId="{77BA48B1-3388-455C-9A8C-89BDCA1EBB4E}" type="sibTrans" cxnId="{90B32007-6A5A-4507-AC15-3DEA0531F602}">
      <dgm:prSet/>
      <dgm:spPr/>
      <dgm:t>
        <a:bodyPr/>
        <a:lstStyle/>
        <a:p>
          <a:pPr algn="just"/>
          <a:endParaRPr lang="en-US"/>
        </a:p>
      </dgm:t>
    </dgm:pt>
    <dgm:pt modelId="{01A18C62-A007-41CD-BD24-DA80C5D75AAB}">
      <dgm:prSet/>
      <dgm:spPr/>
      <dgm:t>
        <a:bodyPr/>
        <a:lstStyle/>
        <a:p>
          <a:pPr>
            <a:lnSpc>
              <a:spcPct val="100000"/>
            </a:lnSpc>
          </a:pPr>
          <a:r>
            <a:rPr lang="en-US" dirty="0"/>
            <a:t>While people are avoiding miscommunication, ways of ineffective communication and use proper way of understanding each other, it develops the performance accordingly (Schaufeli, 2016).</a:t>
          </a:r>
        </a:p>
      </dgm:t>
    </dgm:pt>
    <dgm:pt modelId="{D99AD916-EED3-45C9-B81A-BBF1FC38755D}" type="parTrans" cxnId="{7CC32709-67C1-4880-A156-DC44FA0D6E85}">
      <dgm:prSet/>
      <dgm:spPr/>
      <dgm:t>
        <a:bodyPr/>
        <a:lstStyle/>
        <a:p>
          <a:pPr algn="just"/>
          <a:endParaRPr lang="en-US"/>
        </a:p>
      </dgm:t>
    </dgm:pt>
    <dgm:pt modelId="{775980D5-F15E-46AB-8DBC-EE593F00FC40}" type="sibTrans" cxnId="{7CC32709-67C1-4880-A156-DC44FA0D6E85}">
      <dgm:prSet/>
      <dgm:spPr/>
      <dgm:t>
        <a:bodyPr/>
        <a:lstStyle/>
        <a:p>
          <a:pPr algn="just"/>
          <a:endParaRPr lang="en-US"/>
        </a:p>
      </dgm:t>
    </dgm:pt>
    <dgm:pt modelId="{6DB10E34-C902-472C-A0C9-87387D811AC1}">
      <dgm:prSet/>
      <dgm:spPr/>
      <dgm:t>
        <a:bodyPr/>
        <a:lstStyle/>
        <a:p>
          <a:pPr>
            <a:lnSpc>
              <a:spcPct val="100000"/>
            </a:lnSpc>
          </a:pPr>
          <a:r>
            <a:rPr lang="en-US" dirty="0"/>
            <a:t>Active listening, making sure the queries, and providing the accurate feedback allows employees to understand how the work should be done that highly support meeting customer expectation.</a:t>
          </a:r>
        </a:p>
      </dgm:t>
    </dgm:pt>
    <dgm:pt modelId="{50FD299E-F576-42C6-9952-7DB980A473E3}" type="parTrans" cxnId="{828745A9-CB96-4766-B1C4-E6849B0C4C93}">
      <dgm:prSet/>
      <dgm:spPr/>
      <dgm:t>
        <a:bodyPr/>
        <a:lstStyle/>
        <a:p>
          <a:pPr algn="just"/>
          <a:endParaRPr lang="en-US"/>
        </a:p>
      </dgm:t>
    </dgm:pt>
    <dgm:pt modelId="{53562D43-8FD7-4F54-8BB2-A591ABCBAD53}" type="sibTrans" cxnId="{828745A9-CB96-4766-B1C4-E6849B0C4C93}">
      <dgm:prSet/>
      <dgm:spPr/>
      <dgm:t>
        <a:bodyPr/>
        <a:lstStyle/>
        <a:p>
          <a:pPr algn="just"/>
          <a:endParaRPr lang="en-US"/>
        </a:p>
      </dgm:t>
    </dgm:pt>
    <dgm:pt modelId="{EC075568-59E7-41B6-ADF6-328B8E7CE79E}">
      <dgm:prSet/>
      <dgm:spPr/>
      <dgm:t>
        <a:bodyPr/>
        <a:lstStyle/>
        <a:p>
          <a:pPr>
            <a:lnSpc>
              <a:spcPct val="100000"/>
            </a:lnSpc>
          </a:pPr>
          <a:r>
            <a:rPr lang="en-US" dirty="0"/>
            <a:t>Cleaning and housekeeping can be done effectively while the manager is outlining the employees and directly how the work should be done that actually lead to business success. </a:t>
          </a:r>
        </a:p>
      </dgm:t>
    </dgm:pt>
    <dgm:pt modelId="{1DCFABD0-A38E-4B83-A227-781FA31C8A95}" type="parTrans" cxnId="{4189BECD-7524-4B9C-9320-D754587D80C8}">
      <dgm:prSet/>
      <dgm:spPr/>
      <dgm:t>
        <a:bodyPr/>
        <a:lstStyle/>
        <a:p>
          <a:pPr algn="just"/>
          <a:endParaRPr lang="en-US"/>
        </a:p>
      </dgm:t>
    </dgm:pt>
    <dgm:pt modelId="{BD8BCFB2-3815-472C-B174-0FC7E246CC17}" type="sibTrans" cxnId="{4189BECD-7524-4B9C-9320-D754587D80C8}">
      <dgm:prSet/>
      <dgm:spPr/>
      <dgm:t>
        <a:bodyPr/>
        <a:lstStyle/>
        <a:p>
          <a:pPr algn="just"/>
          <a:endParaRPr lang="en-US"/>
        </a:p>
      </dgm:t>
    </dgm:pt>
    <dgm:pt modelId="{E6BF1DDE-984F-446C-BFC3-9F6CBF491B6E}" type="pres">
      <dgm:prSet presAssocID="{A22871CE-BAA1-42AD-83C7-EB1EE5465495}" presName="root" presStyleCnt="0">
        <dgm:presLayoutVars>
          <dgm:dir/>
          <dgm:resizeHandles val="exact"/>
        </dgm:presLayoutVars>
      </dgm:prSet>
      <dgm:spPr/>
    </dgm:pt>
    <dgm:pt modelId="{C869D655-45F0-480F-B669-1AF860BD4909}" type="pres">
      <dgm:prSet presAssocID="{BEBBA0B1-A430-4A3B-8FFE-46DB905F82DC}" presName="compNode" presStyleCnt="0"/>
      <dgm:spPr/>
    </dgm:pt>
    <dgm:pt modelId="{BF8E3C4B-1F17-46DE-A1F4-B4767456C400}" type="pres">
      <dgm:prSet presAssocID="{BEBBA0B1-A430-4A3B-8FFE-46DB905F82DC}" presName="bgRect" presStyleLbl="bgShp" presStyleIdx="0" presStyleCnt="4"/>
      <dgm:spPr/>
    </dgm:pt>
    <dgm:pt modelId="{D29F7786-A910-4135-B627-63C2B5E14407}" type="pres">
      <dgm:prSet presAssocID="{BEBBA0B1-A430-4A3B-8FFE-46DB905F82D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of People"/>
        </a:ext>
      </dgm:extLst>
    </dgm:pt>
    <dgm:pt modelId="{9FE3F016-F3F7-4C98-875F-A3961C392991}" type="pres">
      <dgm:prSet presAssocID="{BEBBA0B1-A430-4A3B-8FFE-46DB905F82DC}" presName="spaceRect" presStyleCnt="0"/>
      <dgm:spPr/>
    </dgm:pt>
    <dgm:pt modelId="{460AB5F4-6DDC-47DC-B345-D47591E0AC46}" type="pres">
      <dgm:prSet presAssocID="{BEBBA0B1-A430-4A3B-8FFE-46DB905F82DC}" presName="parTx" presStyleLbl="revTx" presStyleIdx="0" presStyleCnt="4">
        <dgm:presLayoutVars>
          <dgm:chMax val="0"/>
          <dgm:chPref val="0"/>
        </dgm:presLayoutVars>
      </dgm:prSet>
      <dgm:spPr/>
    </dgm:pt>
    <dgm:pt modelId="{11425627-8E0D-4BED-94E5-2BCFC5BA612F}" type="pres">
      <dgm:prSet presAssocID="{77BA48B1-3388-455C-9A8C-89BDCA1EBB4E}" presName="sibTrans" presStyleCnt="0"/>
      <dgm:spPr/>
    </dgm:pt>
    <dgm:pt modelId="{10E42DE2-3F11-45C4-AD23-079123B519E5}" type="pres">
      <dgm:prSet presAssocID="{01A18C62-A007-41CD-BD24-DA80C5D75AAB}" presName="compNode" presStyleCnt="0"/>
      <dgm:spPr/>
    </dgm:pt>
    <dgm:pt modelId="{B022CA18-02EC-4813-B044-E4B5B567C009}" type="pres">
      <dgm:prSet presAssocID="{01A18C62-A007-41CD-BD24-DA80C5D75AAB}" presName="bgRect" presStyleLbl="bgShp" presStyleIdx="1" presStyleCnt="4"/>
      <dgm:spPr/>
    </dgm:pt>
    <dgm:pt modelId="{4AEB122B-D807-4A90-945B-9A2938009ED4}" type="pres">
      <dgm:prSet presAssocID="{01A18C62-A007-41CD-BD24-DA80C5D75AA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nching Diagram"/>
        </a:ext>
      </dgm:extLst>
    </dgm:pt>
    <dgm:pt modelId="{B0E4621C-AE66-4D8F-A7A4-8B44AC423AFE}" type="pres">
      <dgm:prSet presAssocID="{01A18C62-A007-41CD-BD24-DA80C5D75AAB}" presName="spaceRect" presStyleCnt="0"/>
      <dgm:spPr/>
    </dgm:pt>
    <dgm:pt modelId="{935321DA-3191-4280-95A3-3C1AA6CCE307}" type="pres">
      <dgm:prSet presAssocID="{01A18C62-A007-41CD-BD24-DA80C5D75AAB}" presName="parTx" presStyleLbl="revTx" presStyleIdx="1" presStyleCnt="4">
        <dgm:presLayoutVars>
          <dgm:chMax val="0"/>
          <dgm:chPref val="0"/>
        </dgm:presLayoutVars>
      </dgm:prSet>
      <dgm:spPr/>
    </dgm:pt>
    <dgm:pt modelId="{5E2F1D19-6FC7-420C-BF20-2F75003FA0B6}" type="pres">
      <dgm:prSet presAssocID="{775980D5-F15E-46AB-8DBC-EE593F00FC40}" presName="sibTrans" presStyleCnt="0"/>
      <dgm:spPr/>
    </dgm:pt>
    <dgm:pt modelId="{532E396E-799A-4EBF-BCE3-1AA3CB853F6B}" type="pres">
      <dgm:prSet presAssocID="{6DB10E34-C902-472C-A0C9-87387D811AC1}" presName="compNode" presStyleCnt="0"/>
      <dgm:spPr/>
    </dgm:pt>
    <dgm:pt modelId="{FE6058C5-B56B-4170-B39B-304C9BDB6130}" type="pres">
      <dgm:prSet presAssocID="{6DB10E34-C902-472C-A0C9-87387D811AC1}" presName="bgRect" presStyleLbl="bgShp" presStyleIdx="2" presStyleCnt="4"/>
      <dgm:spPr/>
    </dgm:pt>
    <dgm:pt modelId="{591B650D-F5A1-4DB8-956A-FD16E9565613}" type="pres">
      <dgm:prSet presAssocID="{6DB10E34-C902-472C-A0C9-87387D811AC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at Bubble"/>
        </a:ext>
      </dgm:extLst>
    </dgm:pt>
    <dgm:pt modelId="{77069E90-F722-4A5C-B490-6C294F214172}" type="pres">
      <dgm:prSet presAssocID="{6DB10E34-C902-472C-A0C9-87387D811AC1}" presName="spaceRect" presStyleCnt="0"/>
      <dgm:spPr/>
    </dgm:pt>
    <dgm:pt modelId="{C058C09A-EA57-4DA7-B9F3-0D3287509DF6}" type="pres">
      <dgm:prSet presAssocID="{6DB10E34-C902-472C-A0C9-87387D811AC1}" presName="parTx" presStyleLbl="revTx" presStyleIdx="2" presStyleCnt="4">
        <dgm:presLayoutVars>
          <dgm:chMax val="0"/>
          <dgm:chPref val="0"/>
        </dgm:presLayoutVars>
      </dgm:prSet>
      <dgm:spPr/>
    </dgm:pt>
    <dgm:pt modelId="{7A9238F8-2E13-460E-8E1D-94CDAB3CB67F}" type="pres">
      <dgm:prSet presAssocID="{53562D43-8FD7-4F54-8BB2-A591ABCBAD53}" presName="sibTrans" presStyleCnt="0"/>
      <dgm:spPr/>
    </dgm:pt>
    <dgm:pt modelId="{E683AA3E-4B40-4769-BA8F-9351DEE596B0}" type="pres">
      <dgm:prSet presAssocID="{EC075568-59E7-41B6-ADF6-328B8E7CE79E}" presName="compNode" presStyleCnt="0"/>
      <dgm:spPr/>
    </dgm:pt>
    <dgm:pt modelId="{EE252E03-A4BB-4034-A05F-5D0D13C27CC6}" type="pres">
      <dgm:prSet presAssocID="{EC075568-59E7-41B6-ADF6-328B8E7CE79E}" presName="bgRect" presStyleLbl="bgShp" presStyleIdx="3" presStyleCnt="4"/>
      <dgm:spPr/>
    </dgm:pt>
    <dgm:pt modelId="{578AF58B-C6BC-4AE8-BF43-5C325CCC7931}" type="pres">
      <dgm:prSet presAssocID="{EC075568-59E7-41B6-ADF6-328B8E7CE79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andshake"/>
        </a:ext>
      </dgm:extLst>
    </dgm:pt>
    <dgm:pt modelId="{5CE1CAB7-CD4A-4F62-993F-D91EB3F7946C}" type="pres">
      <dgm:prSet presAssocID="{EC075568-59E7-41B6-ADF6-328B8E7CE79E}" presName="spaceRect" presStyleCnt="0"/>
      <dgm:spPr/>
    </dgm:pt>
    <dgm:pt modelId="{12A4B491-D52A-4CE1-BBE5-5BBAC0372406}" type="pres">
      <dgm:prSet presAssocID="{EC075568-59E7-41B6-ADF6-328B8E7CE79E}" presName="parTx" presStyleLbl="revTx" presStyleIdx="3" presStyleCnt="4">
        <dgm:presLayoutVars>
          <dgm:chMax val="0"/>
          <dgm:chPref val="0"/>
        </dgm:presLayoutVars>
      </dgm:prSet>
      <dgm:spPr/>
    </dgm:pt>
  </dgm:ptLst>
  <dgm:cxnLst>
    <dgm:cxn modelId="{5DC78101-8A88-4E5D-B36B-589E465CA445}" type="presOf" srcId="{BEBBA0B1-A430-4A3B-8FFE-46DB905F82DC}" destId="{460AB5F4-6DDC-47DC-B345-D47591E0AC46}" srcOrd="0" destOrd="0" presId="urn:microsoft.com/office/officeart/2018/2/layout/IconVerticalSolidList"/>
    <dgm:cxn modelId="{90B32007-6A5A-4507-AC15-3DEA0531F602}" srcId="{A22871CE-BAA1-42AD-83C7-EB1EE5465495}" destId="{BEBBA0B1-A430-4A3B-8FFE-46DB905F82DC}" srcOrd="0" destOrd="0" parTransId="{DAADBEFE-3CD4-4A41-A0FB-7CA82A09310A}" sibTransId="{77BA48B1-3388-455C-9A8C-89BDCA1EBB4E}"/>
    <dgm:cxn modelId="{7CC32709-67C1-4880-A156-DC44FA0D6E85}" srcId="{A22871CE-BAA1-42AD-83C7-EB1EE5465495}" destId="{01A18C62-A007-41CD-BD24-DA80C5D75AAB}" srcOrd="1" destOrd="0" parTransId="{D99AD916-EED3-45C9-B81A-BBF1FC38755D}" sibTransId="{775980D5-F15E-46AB-8DBC-EE593F00FC40}"/>
    <dgm:cxn modelId="{98C03546-E175-4B68-8B69-202E45845207}" type="presOf" srcId="{A22871CE-BAA1-42AD-83C7-EB1EE5465495}" destId="{E6BF1DDE-984F-446C-BFC3-9F6CBF491B6E}" srcOrd="0" destOrd="0" presId="urn:microsoft.com/office/officeart/2018/2/layout/IconVerticalSolidList"/>
    <dgm:cxn modelId="{828745A9-CB96-4766-B1C4-E6849B0C4C93}" srcId="{A22871CE-BAA1-42AD-83C7-EB1EE5465495}" destId="{6DB10E34-C902-472C-A0C9-87387D811AC1}" srcOrd="2" destOrd="0" parTransId="{50FD299E-F576-42C6-9952-7DB980A473E3}" sibTransId="{53562D43-8FD7-4F54-8BB2-A591ABCBAD53}"/>
    <dgm:cxn modelId="{4189BECD-7524-4B9C-9320-D754587D80C8}" srcId="{A22871CE-BAA1-42AD-83C7-EB1EE5465495}" destId="{EC075568-59E7-41B6-ADF6-328B8E7CE79E}" srcOrd="3" destOrd="0" parTransId="{1DCFABD0-A38E-4B83-A227-781FA31C8A95}" sibTransId="{BD8BCFB2-3815-472C-B174-0FC7E246CC17}"/>
    <dgm:cxn modelId="{C17255D2-C6BC-4D6D-8CAD-4080BCBA05AE}" type="presOf" srcId="{EC075568-59E7-41B6-ADF6-328B8E7CE79E}" destId="{12A4B491-D52A-4CE1-BBE5-5BBAC0372406}" srcOrd="0" destOrd="0" presId="urn:microsoft.com/office/officeart/2018/2/layout/IconVerticalSolidList"/>
    <dgm:cxn modelId="{6E9C21DD-949A-40F5-9990-AF5D201F843F}" type="presOf" srcId="{6DB10E34-C902-472C-A0C9-87387D811AC1}" destId="{C058C09A-EA57-4DA7-B9F3-0D3287509DF6}" srcOrd="0" destOrd="0" presId="urn:microsoft.com/office/officeart/2018/2/layout/IconVerticalSolidList"/>
    <dgm:cxn modelId="{8322B7EA-E34A-4434-B395-44D92377725E}" type="presOf" srcId="{01A18C62-A007-41CD-BD24-DA80C5D75AAB}" destId="{935321DA-3191-4280-95A3-3C1AA6CCE307}" srcOrd="0" destOrd="0" presId="urn:microsoft.com/office/officeart/2018/2/layout/IconVerticalSolidList"/>
    <dgm:cxn modelId="{85B1BE12-8A67-4FC5-84F0-4427294B2AAA}" type="presParOf" srcId="{E6BF1DDE-984F-446C-BFC3-9F6CBF491B6E}" destId="{C869D655-45F0-480F-B669-1AF860BD4909}" srcOrd="0" destOrd="0" presId="urn:microsoft.com/office/officeart/2018/2/layout/IconVerticalSolidList"/>
    <dgm:cxn modelId="{EC337CA6-772B-493B-AEFC-05C19C7FDD82}" type="presParOf" srcId="{C869D655-45F0-480F-B669-1AF860BD4909}" destId="{BF8E3C4B-1F17-46DE-A1F4-B4767456C400}" srcOrd="0" destOrd="0" presId="urn:microsoft.com/office/officeart/2018/2/layout/IconVerticalSolidList"/>
    <dgm:cxn modelId="{09989F64-8707-4F92-B35A-5D6675C7FD01}" type="presParOf" srcId="{C869D655-45F0-480F-B669-1AF860BD4909}" destId="{D29F7786-A910-4135-B627-63C2B5E14407}" srcOrd="1" destOrd="0" presId="urn:microsoft.com/office/officeart/2018/2/layout/IconVerticalSolidList"/>
    <dgm:cxn modelId="{F1AA6C34-C523-44BD-81DB-0D60DB745201}" type="presParOf" srcId="{C869D655-45F0-480F-B669-1AF860BD4909}" destId="{9FE3F016-F3F7-4C98-875F-A3961C392991}" srcOrd="2" destOrd="0" presId="urn:microsoft.com/office/officeart/2018/2/layout/IconVerticalSolidList"/>
    <dgm:cxn modelId="{40C0E24F-D565-4308-8188-CA5E7E1F1F57}" type="presParOf" srcId="{C869D655-45F0-480F-B669-1AF860BD4909}" destId="{460AB5F4-6DDC-47DC-B345-D47591E0AC46}" srcOrd="3" destOrd="0" presId="urn:microsoft.com/office/officeart/2018/2/layout/IconVerticalSolidList"/>
    <dgm:cxn modelId="{911CB843-A173-4825-8BC1-B6F969EB22E7}" type="presParOf" srcId="{E6BF1DDE-984F-446C-BFC3-9F6CBF491B6E}" destId="{11425627-8E0D-4BED-94E5-2BCFC5BA612F}" srcOrd="1" destOrd="0" presId="urn:microsoft.com/office/officeart/2018/2/layout/IconVerticalSolidList"/>
    <dgm:cxn modelId="{6804631E-C1DD-4F2B-9E87-413D18462741}" type="presParOf" srcId="{E6BF1DDE-984F-446C-BFC3-9F6CBF491B6E}" destId="{10E42DE2-3F11-45C4-AD23-079123B519E5}" srcOrd="2" destOrd="0" presId="urn:microsoft.com/office/officeart/2018/2/layout/IconVerticalSolidList"/>
    <dgm:cxn modelId="{FDFB5D36-F962-4E1A-B1D9-A7521FF3C7C2}" type="presParOf" srcId="{10E42DE2-3F11-45C4-AD23-079123B519E5}" destId="{B022CA18-02EC-4813-B044-E4B5B567C009}" srcOrd="0" destOrd="0" presId="urn:microsoft.com/office/officeart/2018/2/layout/IconVerticalSolidList"/>
    <dgm:cxn modelId="{CDC0F6B1-2560-4432-A68E-EC7C34E95639}" type="presParOf" srcId="{10E42DE2-3F11-45C4-AD23-079123B519E5}" destId="{4AEB122B-D807-4A90-945B-9A2938009ED4}" srcOrd="1" destOrd="0" presId="urn:microsoft.com/office/officeart/2018/2/layout/IconVerticalSolidList"/>
    <dgm:cxn modelId="{C07BAD13-0525-4A15-8A58-2E250A2DAACF}" type="presParOf" srcId="{10E42DE2-3F11-45C4-AD23-079123B519E5}" destId="{B0E4621C-AE66-4D8F-A7A4-8B44AC423AFE}" srcOrd="2" destOrd="0" presId="urn:microsoft.com/office/officeart/2018/2/layout/IconVerticalSolidList"/>
    <dgm:cxn modelId="{C9875FA2-BD82-4FC2-9272-9045C805BDC3}" type="presParOf" srcId="{10E42DE2-3F11-45C4-AD23-079123B519E5}" destId="{935321DA-3191-4280-95A3-3C1AA6CCE307}" srcOrd="3" destOrd="0" presId="urn:microsoft.com/office/officeart/2018/2/layout/IconVerticalSolidList"/>
    <dgm:cxn modelId="{1C21C26D-8D02-4CCF-9EC7-72AA9006D5B1}" type="presParOf" srcId="{E6BF1DDE-984F-446C-BFC3-9F6CBF491B6E}" destId="{5E2F1D19-6FC7-420C-BF20-2F75003FA0B6}" srcOrd="3" destOrd="0" presId="urn:microsoft.com/office/officeart/2018/2/layout/IconVerticalSolidList"/>
    <dgm:cxn modelId="{486952B0-D0F6-4837-818B-7DFF032DF391}" type="presParOf" srcId="{E6BF1DDE-984F-446C-BFC3-9F6CBF491B6E}" destId="{532E396E-799A-4EBF-BCE3-1AA3CB853F6B}" srcOrd="4" destOrd="0" presId="urn:microsoft.com/office/officeart/2018/2/layout/IconVerticalSolidList"/>
    <dgm:cxn modelId="{A7ABBCA4-380D-4917-8C86-264FB45EB4DC}" type="presParOf" srcId="{532E396E-799A-4EBF-BCE3-1AA3CB853F6B}" destId="{FE6058C5-B56B-4170-B39B-304C9BDB6130}" srcOrd="0" destOrd="0" presId="urn:microsoft.com/office/officeart/2018/2/layout/IconVerticalSolidList"/>
    <dgm:cxn modelId="{5D1C4EBB-5DD4-4976-93B1-EE0129696148}" type="presParOf" srcId="{532E396E-799A-4EBF-BCE3-1AA3CB853F6B}" destId="{591B650D-F5A1-4DB8-956A-FD16E9565613}" srcOrd="1" destOrd="0" presId="urn:microsoft.com/office/officeart/2018/2/layout/IconVerticalSolidList"/>
    <dgm:cxn modelId="{BDD9940B-5CF4-49B1-8990-42B9B8255EDC}" type="presParOf" srcId="{532E396E-799A-4EBF-BCE3-1AA3CB853F6B}" destId="{77069E90-F722-4A5C-B490-6C294F214172}" srcOrd="2" destOrd="0" presId="urn:microsoft.com/office/officeart/2018/2/layout/IconVerticalSolidList"/>
    <dgm:cxn modelId="{5C5A2EAC-EB84-4E92-8DBA-909F25F02637}" type="presParOf" srcId="{532E396E-799A-4EBF-BCE3-1AA3CB853F6B}" destId="{C058C09A-EA57-4DA7-B9F3-0D3287509DF6}" srcOrd="3" destOrd="0" presId="urn:microsoft.com/office/officeart/2018/2/layout/IconVerticalSolidList"/>
    <dgm:cxn modelId="{133D0DCA-D026-401C-AB3B-AFDCD563FEE0}" type="presParOf" srcId="{E6BF1DDE-984F-446C-BFC3-9F6CBF491B6E}" destId="{7A9238F8-2E13-460E-8E1D-94CDAB3CB67F}" srcOrd="5" destOrd="0" presId="urn:microsoft.com/office/officeart/2018/2/layout/IconVerticalSolidList"/>
    <dgm:cxn modelId="{2A074BB2-D217-4204-95D6-61C189C78AA6}" type="presParOf" srcId="{E6BF1DDE-984F-446C-BFC3-9F6CBF491B6E}" destId="{E683AA3E-4B40-4769-BA8F-9351DEE596B0}" srcOrd="6" destOrd="0" presId="urn:microsoft.com/office/officeart/2018/2/layout/IconVerticalSolidList"/>
    <dgm:cxn modelId="{12277B66-FEE3-4232-93CB-5C2B760E51BE}" type="presParOf" srcId="{E683AA3E-4B40-4769-BA8F-9351DEE596B0}" destId="{EE252E03-A4BB-4034-A05F-5D0D13C27CC6}" srcOrd="0" destOrd="0" presId="urn:microsoft.com/office/officeart/2018/2/layout/IconVerticalSolidList"/>
    <dgm:cxn modelId="{EB6E5EAD-100A-4908-817F-6C4709B4AC76}" type="presParOf" srcId="{E683AA3E-4B40-4769-BA8F-9351DEE596B0}" destId="{578AF58B-C6BC-4AE8-BF43-5C325CCC7931}" srcOrd="1" destOrd="0" presId="urn:microsoft.com/office/officeart/2018/2/layout/IconVerticalSolidList"/>
    <dgm:cxn modelId="{1214DDAF-DE83-40C2-9E7A-4ACC0AEACD4E}" type="presParOf" srcId="{E683AA3E-4B40-4769-BA8F-9351DEE596B0}" destId="{5CE1CAB7-CD4A-4F62-993F-D91EB3F7946C}" srcOrd="2" destOrd="0" presId="urn:microsoft.com/office/officeart/2018/2/layout/IconVerticalSolidList"/>
    <dgm:cxn modelId="{C4205F0B-9FF4-40DF-83E6-4EA5F8B28669}" type="presParOf" srcId="{E683AA3E-4B40-4769-BA8F-9351DEE596B0}" destId="{12A4B491-D52A-4CE1-BBE5-5BBAC03724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3A3B1FC-7185-47A1-BE36-C186FE53B788}" type="doc">
      <dgm:prSet loTypeId="urn:microsoft.com/office/officeart/2018/2/layout/IconVerticalSolidList" loCatId="icon" qsTypeId="urn:microsoft.com/office/officeart/2005/8/quickstyle/simple1" qsCatId="simple" csTypeId="urn:microsoft.com/office/officeart/2005/8/colors/colorful5" csCatId="colorful" phldr="1"/>
      <dgm:spPr/>
      <dgm:t>
        <a:bodyPr/>
        <a:lstStyle/>
        <a:p>
          <a:endParaRPr lang="en-US"/>
        </a:p>
      </dgm:t>
    </dgm:pt>
    <dgm:pt modelId="{C85C1216-8C13-4751-B4E4-3BEF5C30895C}">
      <dgm:prSet/>
      <dgm:spPr/>
      <dgm:t>
        <a:bodyPr/>
        <a:lstStyle/>
        <a:p>
          <a:pPr>
            <a:lnSpc>
              <a:spcPct val="100000"/>
            </a:lnSpc>
          </a:pPr>
          <a:r>
            <a:rPr lang="en-US" dirty="0"/>
            <a:t>Employees are mostly loyal to business organization who are recognized by the business and offer their rewards towards their employees. </a:t>
          </a:r>
        </a:p>
      </dgm:t>
    </dgm:pt>
    <dgm:pt modelId="{73248393-78DA-45BD-BD63-06C77854AB3A}" type="parTrans" cxnId="{8EA4158D-39A9-442C-9578-4C836B41076B}">
      <dgm:prSet/>
      <dgm:spPr/>
      <dgm:t>
        <a:bodyPr/>
        <a:lstStyle/>
        <a:p>
          <a:pPr algn="just"/>
          <a:endParaRPr lang="en-US"/>
        </a:p>
      </dgm:t>
    </dgm:pt>
    <dgm:pt modelId="{739DC201-A863-4C42-B2A8-0E78C94FE892}" type="sibTrans" cxnId="{8EA4158D-39A9-442C-9578-4C836B41076B}">
      <dgm:prSet/>
      <dgm:spPr/>
      <dgm:t>
        <a:bodyPr/>
        <a:lstStyle/>
        <a:p>
          <a:endParaRPr lang="en-US"/>
        </a:p>
      </dgm:t>
    </dgm:pt>
    <dgm:pt modelId="{385D8259-B2C4-405F-B969-9083BFF925FC}">
      <dgm:prSet/>
      <dgm:spPr/>
      <dgm:t>
        <a:bodyPr/>
        <a:lstStyle/>
        <a:p>
          <a:pPr>
            <a:lnSpc>
              <a:spcPct val="100000"/>
            </a:lnSpc>
          </a:pPr>
          <a:r>
            <a:rPr lang="en-US" dirty="0"/>
            <a:t>Especially in the house keeping, employee performance could be improved through recognition and appreciation  of their tasks. </a:t>
          </a:r>
        </a:p>
      </dgm:t>
    </dgm:pt>
    <dgm:pt modelId="{9A3D0D81-4070-48F7-A821-55A755132836}" type="parTrans" cxnId="{AB5E6E85-5888-4E2E-8860-8D44B69D43E6}">
      <dgm:prSet/>
      <dgm:spPr/>
      <dgm:t>
        <a:bodyPr/>
        <a:lstStyle/>
        <a:p>
          <a:pPr algn="just"/>
          <a:endParaRPr lang="en-US"/>
        </a:p>
      </dgm:t>
    </dgm:pt>
    <dgm:pt modelId="{92726DDD-C7FB-4CBA-9CE2-1EA68B8214DA}" type="sibTrans" cxnId="{AB5E6E85-5888-4E2E-8860-8D44B69D43E6}">
      <dgm:prSet/>
      <dgm:spPr/>
      <dgm:t>
        <a:bodyPr/>
        <a:lstStyle/>
        <a:p>
          <a:endParaRPr lang="en-US"/>
        </a:p>
      </dgm:t>
    </dgm:pt>
    <dgm:pt modelId="{5638DF9E-E914-43CF-94A4-C9122A38C6DF}">
      <dgm:prSet/>
      <dgm:spPr/>
      <dgm:t>
        <a:bodyPr/>
        <a:lstStyle/>
        <a:p>
          <a:pPr>
            <a:lnSpc>
              <a:spcPct val="100000"/>
            </a:lnSpc>
          </a:pPr>
          <a:r>
            <a:rPr lang="en-US" dirty="0"/>
            <a:t>There are various kinds of recognition program that can be followed in business organization. It includes employee of the month, incentives, and acknowledgment, bonuses etc. (Grant, 2017).</a:t>
          </a:r>
        </a:p>
      </dgm:t>
    </dgm:pt>
    <dgm:pt modelId="{CF4CCFE8-CFC0-43DA-8532-55BFDB6C7BD5}" type="parTrans" cxnId="{AA3211F0-5EE2-45F5-9DE0-D81B5E6EC231}">
      <dgm:prSet/>
      <dgm:spPr/>
      <dgm:t>
        <a:bodyPr/>
        <a:lstStyle/>
        <a:p>
          <a:pPr algn="just"/>
          <a:endParaRPr lang="en-US"/>
        </a:p>
      </dgm:t>
    </dgm:pt>
    <dgm:pt modelId="{45526140-858A-4051-B389-302984122E9D}" type="sibTrans" cxnId="{AA3211F0-5EE2-45F5-9DE0-D81B5E6EC231}">
      <dgm:prSet/>
      <dgm:spPr/>
      <dgm:t>
        <a:bodyPr/>
        <a:lstStyle/>
        <a:p>
          <a:endParaRPr lang="en-US"/>
        </a:p>
      </dgm:t>
    </dgm:pt>
    <dgm:pt modelId="{61CE2793-56B3-4564-912B-4E7845EEACA3}">
      <dgm:prSet/>
      <dgm:spPr/>
      <dgm:t>
        <a:bodyPr/>
        <a:lstStyle/>
        <a:p>
          <a:pPr>
            <a:lnSpc>
              <a:spcPct val="100000"/>
            </a:lnSpc>
          </a:pPr>
          <a:r>
            <a:rPr lang="en-US" dirty="0"/>
            <a:t>As a manager, I also offer wide range of strategies such as workplace recognition to the teams, financial contribution, monthly awards to the housekeeping workers. </a:t>
          </a:r>
        </a:p>
      </dgm:t>
    </dgm:pt>
    <dgm:pt modelId="{E6BFC4EA-8ACB-4157-AA17-023CF1AA08DE}" type="parTrans" cxnId="{8C34DB60-3103-49DC-AAEF-66124E539505}">
      <dgm:prSet/>
      <dgm:spPr/>
      <dgm:t>
        <a:bodyPr/>
        <a:lstStyle/>
        <a:p>
          <a:pPr algn="just"/>
          <a:endParaRPr lang="en-US"/>
        </a:p>
      </dgm:t>
    </dgm:pt>
    <dgm:pt modelId="{A60ED056-DFCC-4D74-AB97-DF2E18DB06C2}" type="sibTrans" cxnId="{8C34DB60-3103-49DC-AAEF-66124E539505}">
      <dgm:prSet/>
      <dgm:spPr/>
      <dgm:t>
        <a:bodyPr/>
        <a:lstStyle/>
        <a:p>
          <a:endParaRPr lang="en-US"/>
        </a:p>
      </dgm:t>
    </dgm:pt>
    <dgm:pt modelId="{883850A1-2142-4326-B274-BDE0C5C626F5}" type="pres">
      <dgm:prSet presAssocID="{A3A3B1FC-7185-47A1-BE36-C186FE53B788}" presName="root" presStyleCnt="0">
        <dgm:presLayoutVars>
          <dgm:dir/>
          <dgm:resizeHandles val="exact"/>
        </dgm:presLayoutVars>
      </dgm:prSet>
      <dgm:spPr/>
    </dgm:pt>
    <dgm:pt modelId="{55BB2403-CC09-4E4F-943A-3669261CBB80}" type="pres">
      <dgm:prSet presAssocID="{C85C1216-8C13-4751-B4E4-3BEF5C30895C}" presName="compNode" presStyleCnt="0"/>
      <dgm:spPr/>
    </dgm:pt>
    <dgm:pt modelId="{9D99A898-07B7-4E64-8C2A-9F3ABDF7ECA1}" type="pres">
      <dgm:prSet presAssocID="{C85C1216-8C13-4751-B4E4-3BEF5C30895C}" presName="bgRect" presStyleLbl="bgShp" presStyleIdx="0" presStyleCnt="4"/>
      <dgm:spPr/>
    </dgm:pt>
    <dgm:pt modelId="{7310C8D9-9630-4EC2-B78D-A697CE3BC7A8}" type="pres">
      <dgm:prSet presAssocID="{C85C1216-8C13-4751-B4E4-3BEF5C30895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roup Success"/>
        </a:ext>
      </dgm:extLst>
    </dgm:pt>
    <dgm:pt modelId="{E24A9EBD-512B-4159-9F40-DCD1383AC310}" type="pres">
      <dgm:prSet presAssocID="{C85C1216-8C13-4751-B4E4-3BEF5C30895C}" presName="spaceRect" presStyleCnt="0"/>
      <dgm:spPr/>
    </dgm:pt>
    <dgm:pt modelId="{82AB4FFB-12C6-49E5-9A07-621B0119AFBA}" type="pres">
      <dgm:prSet presAssocID="{C85C1216-8C13-4751-B4E4-3BEF5C30895C}" presName="parTx" presStyleLbl="revTx" presStyleIdx="0" presStyleCnt="4" custScaleY="90827">
        <dgm:presLayoutVars>
          <dgm:chMax val="0"/>
          <dgm:chPref val="0"/>
        </dgm:presLayoutVars>
      </dgm:prSet>
      <dgm:spPr/>
    </dgm:pt>
    <dgm:pt modelId="{CC4FD947-290A-482E-A0E0-7CEE99DB12E4}" type="pres">
      <dgm:prSet presAssocID="{739DC201-A863-4C42-B2A8-0E78C94FE892}" presName="sibTrans" presStyleCnt="0"/>
      <dgm:spPr/>
    </dgm:pt>
    <dgm:pt modelId="{E08F1DE4-F3E7-40C4-833F-09610C227292}" type="pres">
      <dgm:prSet presAssocID="{385D8259-B2C4-405F-B969-9083BFF925FC}" presName="compNode" presStyleCnt="0"/>
      <dgm:spPr/>
    </dgm:pt>
    <dgm:pt modelId="{20EE3D61-8D5A-453D-87F6-39A3C88BBB65}" type="pres">
      <dgm:prSet presAssocID="{385D8259-B2C4-405F-B969-9083BFF925FC}" presName="bgRect" presStyleLbl="bgShp" presStyleIdx="1" presStyleCnt="4"/>
      <dgm:spPr/>
    </dgm:pt>
    <dgm:pt modelId="{9B995943-EBD3-4D40-A87C-D07515587182}" type="pres">
      <dgm:prSet presAssocID="{385D8259-B2C4-405F-B969-9083BFF925F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siness Growth"/>
        </a:ext>
      </dgm:extLst>
    </dgm:pt>
    <dgm:pt modelId="{91C9AA09-7380-4C90-B1D1-130660D67646}" type="pres">
      <dgm:prSet presAssocID="{385D8259-B2C4-405F-B969-9083BFF925FC}" presName="spaceRect" presStyleCnt="0"/>
      <dgm:spPr/>
    </dgm:pt>
    <dgm:pt modelId="{EC90E304-C6DB-4D12-A0A9-B382541C4DD0}" type="pres">
      <dgm:prSet presAssocID="{385D8259-B2C4-405F-B969-9083BFF925FC}" presName="parTx" presStyleLbl="revTx" presStyleIdx="1" presStyleCnt="4">
        <dgm:presLayoutVars>
          <dgm:chMax val="0"/>
          <dgm:chPref val="0"/>
        </dgm:presLayoutVars>
      </dgm:prSet>
      <dgm:spPr/>
    </dgm:pt>
    <dgm:pt modelId="{EC5D93DC-28F1-478C-8F68-C40D0927E502}" type="pres">
      <dgm:prSet presAssocID="{92726DDD-C7FB-4CBA-9CE2-1EA68B8214DA}" presName="sibTrans" presStyleCnt="0"/>
      <dgm:spPr/>
    </dgm:pt>
    <dgm:pt modelId="{89208636-2659-40CD-B2D0-39E7F5901DF6}" type="pres">
      <dgm:prSet presAssocID="{5638DF9E-E914-43CF-94A4-C9122A38C6DF}" presName="compNode" presStyleCnt="0"/>
      <dgm:spPr/>
    </dgm:pt>
    <dgm:pt modelId="{5B7C8183-DA6F-40DA-9C0F-ADB0A0555B11}" type="pres">
      <dgm:prSet presAssocID="{5638DF9E-E914-43CF-94A4-C9122A38C6DF}" presName="bgRect" presStyleLbl="bgShp" presStyleIdx="2" presStyleCnt="4"/>
      <dgm:spPr/>
    </dgm:pt>
    <dgm:pt modelId="{264D772A-520D-47AF-AFA7-DF3EBAC9F171}" type="pres">
      <dgm:prSet presAssocID="{5638DF9E-E914-43CF-94A4-C9122A38C6D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Ribbon"/>
        </a:ext>
      </dgm:extLst>
    </dgm:pt>
    <dgm:pt modelId="{6B8423B3-C6AC-4B51-92F3-BB3A81159CB4}" type="pres">
      <dgm:prSet presAssocID="{5638DF9E-E914-43CF-94A4-C9122A38C6DF}" presName="spaceRect" presStyleCnt="0"/>
      <dgm:spPr/>
    </dgm:pt>
    <dgm:pt modelId="{7F3551AA-E3CC-46FF-B879-4D3D48160D25}" type="pres">
      <dgm:prSet presAssocID="{5638DF9E-E914-43CF-94A4-C9122A38C6DF}" presName="parTx" presStyleLbl="revTx" presStyleIdx="2" presStyleCnt="4">
        <dgm:presLayoutVars>
          <dgm:chMax val="0"/>
          <dgm:chPref val="0"/>
        </dgm:presLayoutVars>
      </dgm:prSet>
      <dgm:spPr/>
    </dgm:pt>
    <dgm:pt modelId="{651FE8AB-A5C8-41CF-95FC-2CB1CAC7B6D8}" type="pres">
      <dgm:prSet presAssocID="{45526140-858A-4051-B389-302984122E9D}" presName="sibTrans" presStyleCnt="0"/>
      <dgm:spPr/>
    </dgm:pt>
    <dgm:pt modelId="{7D44503D-76DE-4B39-B977-0E6D8A51B5E4}" type="pres">
      <dgm:prSet presAssocID="{61CE2793-56B3-4564-912B-4E7845EEACA3}" presName="compNode" presStyleCnt="0"/>
      <dgm:spPr/>
    </dgm:pt>
    <dgm:pt modelId="{9BFCFC53-5842-4A6C-B49D-DD0B1A6454E6}" type="pres">
      <dgm:prSet presAssocID="{61CE2793-56B3-4564-912B-4E7845EEACA3}" presName="bgRect" presStyleLbl="bgShp" presStyleIdx="3" presStyleCnt="4"/>
      <dgm:spPr/>
    </dgm:pt>
    <dgm:pt modelId="{8FA0B646-B235-4E9F-89A2-5A06ED12C089}" type="pres">
      <dgm:prSet presAssocID="{61CE2793-56B3-4564-912B-4E7845EEACA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assroom"/>
        </a:ext>
      </dgm:extLst>
    </dgm:pt>
    <dgm:pt modelId="{E3608928-4EA6-4EEF-AB2B-26E1D5F8FA82}" type="pres">
      <dgm:prSet presAssocID="{61CE2793-56B3-4564-912B-4E7845EEACA3}" presName="spaceRect" presStyleCnt="0"/>
      <dgm:spPr/>
    </dgm:pt>
    <dgm:pt modelId="{84E3BF0E-31ED-48BB-A34F-C2F1EF21CC4E}" type="pres">
      <dgm:prSet presAssocID="{61CE2793-56B3-4564-912B-4E7845EEACA3}" presName="parTx" presStyleLbl="revTx" presStyleIdx="3" presStyleCnt="4">
        <dgm:presLayoutVars>
          <dgm:chMax val="0"/>
          <dgm:chPref val="0"/>
        </dgm:presLayoutVars>
      </dgm:prSet>
      <dgm:spPr/>
    </dgm:pt>
  </dgm:ptLst>
  <dgm:cxnLst>
    <dgm:cxn modelId="{AD172F2B-8FA8-4D6F-8641-3603148D30D3}" type="presOf" srcId="{A3A3B1FC-7185-47A1-BE36-C186FE53B788}" destId="{883850A1-2142-4326-B274-BDE0C5C626F5}" srcOrd="0" destOrd="0" presId="urn:microsoft.com/office/officeart/2018/2/layout/IconVerticalSolidList"/>
    <dgm:cxn modelId="{D185F638-9F3F-4CFA-AA03-83D9145E047C}" type="presOf" srcId="{5638DF9E-E914-43CF-94A4-C9122A38C6DF}" destId="{7F3551AA-E3CC-46FF-B879-4D3D48160D25}" srcOrd="0" destOrd="0" presId="urn:microsoft.com/office/officeart/2018/2/layout/IconVerticalSolidList"/>
    <dgm:cxn modelId="{8C34DB60-3103-49DC-AAEF-66124E539505}" srcId="{A3A3B1FC-7185-47A1-BE36-C186FE53B788}" destId="{61CE2793-56B3-4564-912B-4E7845EEACA3}" srcOrd="3" destOrd="0" parTransId="{E6BFC4EA-8ACB-4157-AA17-023CF1AA08DE}" sibTransId="{A60ED056-DFCC-4D74-AB97-DF2E18DB06C2}"/>
    <dgm:cxn modelId="{BE147B62-932E-4566-AB84-E492096AC84C}" type="presOf" srcId="{61CE2793-56B3-4564-912B-4E7845EEACA3}" destId="{84E3BF0E-31ED-48BB-A34F-C2F1EF21CC4E}" srcOrd="0" destOrd="0" presId="urn:microsoft.com/office/officeart/2018/2/layout/IconVerticalSolidList"/>
    <dgm:cxn modelId="{AB5E6E85-5888-4E2E-8860-8D44B69D43E6}" srcId="{A3A3B1FC-7185-47A1-BE36-C186FE53B788}" destId="{385D8259-B2C4-405F-B969-9083BFF925FC}" srcOrd="1" destOrd="0" parTransId="{9A3D0D81-4070-48F7-A821-55A755132836}" sibTransId="{92726DDD-C7FB-4CBA-9CE2-1EA68B8214DA}"/>
    <dgm:cxn modelId="{8EA4158D-39A9-442C-9578-4C836B41076B}" srcId="{A3A3B1FC-7185-47A1-BE36-C186FE53B788}" destId="{C85C1216-8C13-4751-B4E4-3BEF5C30895C}" srcOrd="0" destOrd="0" parTransId="{73248393-78DA-45BD-BD63-06C77854AB3A}" sibTransId="{739DC201-A863-4C42-B2A8-0E78C94FE892}"/>
    <dgm:cxn modelId="{44071D94-F86B-4CDA-8BF4-267229921B0D}" type="presOf" srcId="{C85C1216-8C13-4751-B4E4-3BEF5C30895C}" destId="{82AB4FFB-12C6-49E5-9A07-621B0119AFBA}" srcOrd="0" destOrd="0" presId="urn:microsoft.com/office/officeart/2018/2/layout/IconVerticalSolidList"/>
    <dgm:cxn modelId="{AFF6ADEB-B596-4002-9AC2-6E31E366C861}" type="presOf" srcId="{385D8259-B2C4-405F-B969-9083BFF925FC}" destId="{EC90E304-C6DB-4D12-A0A9-B382541C4DD0}" srcOrd="0" destOrd="0" presId="urn:microsoft.com/office/officeart/2018/2/layout/IconVerticalSolidList"/>
    <dgm:cxn modelId="{AA3211F0-5EE2-45F5-9DE0-D81B5E6EC231}" srcId="{A3A3B1FC-7185-47A1-BE36-C186FE53B788}" destId="{5638DF9E-E914-43CF-94A4-C9122A38C6DF}" srcOrd="2" destOrd="0" parTransId="{CF4CCFE8-CFC0-43DA-8532-55BFDB6C7BD5}" sibTransId="{45526140-858A-4051-B389-302984122E9D}"/>
    <dgm:cxn modelId="{2827D6E4-6122-4076-9204-9D8B2503FF6E}" type="presParOf" srcId="{883850A1-2142-4326-B274-BDE0C5C626F5}" destId="{55BB2403-CC09-4E4F-943A-3669261CBB80}" srcOrd="0" destOrd="0" presId="urn:microsoft.com/office/officeart/2018/2/layout/IconVerticalSolidList"/>
    <dgm:cxn modelId="{ED00963E-8BCA-458B-98FA-85E0B98CC368}" type="presParOf" srcId="{55BB2403-CC09-4E4F-943A-3669261CBB80}" destId="{9D99A898-07B7-4E64-8C2A-9F3ABDF7ECA1}" srcOrd="0" destOrd="0" presId="urn:microsoft.com/office/officeart/2018/2/layout/IconVerticalSolidList"/>
    <dgm:cxn modelId="{DECF0617-510E-4333-B9D2-CFE42BAC2C4F}" type="presParOf" srcId="{55BB2403-CC09-4E4F-943A-3669261CBB80}" destId="{7310C8D9-9630-4EC2-B78D-A697CE3BC7A8}" srcOrd="1" destOrd="0" presId="urn:microsoft.com/office/officeart/2018/2/layout/IconVerticalSolidList"/>
    <dgm:cxn modelId="{AB3C1C7D-3E9F-4AD4-A0C1-29B60A13E8E4}" type="presParOf" srcId="{55BB2403-CC09-4E4F-943A-3669261CBB80}" destId="{E24A9EBD-512B-4159-9F40-DCD1383AC310}" srcOrd="2" destOrd="0" presId="urn:microsoft.com/office/officeart/2018/2/layout/IconVerticalSolidList"/>
    <dgm:cxn modelId="{0150BE4A-1F2C-4E76-97D4-EB706014BC89}" type="presParOf" srcId="{55BB2403-CC09-4E4F-943A-3669261CBB80}" destId="{82AB4FFB-12C6-49E5-9A07-621B0119AFBA}" srcOrd="3" destOrd="0" presId="urn:microsoft.com/office/officeart/2018/2/layout/IconVerticalSolidList"/>
    <dgm:cxn modelId="{F73AF451-5224-478C-8311-9DEA44DAEB33}" type="presParOf" srcId="{883850A1-2142-4326-B274-BDE0C5C626F5}" destId="{CC4FD947-290A-482E-A0E0-7CEE99DB12E4}" srcOrd="1" destOrd="0" presId="urn:microsoft.com/office/officeart/2018/2/layout/IconVerticalSolidList"/>
    <dgm:cxn modelId="{12DA4C86-9234-4FBD-895C-616F84102349}" type="presParOf" srcId="{883850A1-2142-4326-B274-BDE0C5C626F5}" destId="{E08F1DE4-F3E7-40C4-833F-09610C227292}" srcOrd="2" destOrd="0" presId="urn:microsoft.com/office/officeart/2018/2/layout/IconVerticalSolidList"/>
    <dgm:cxn modelId="{61D43340-B167-4069-9726-DC9EB7A6C288}" type="presParOf" srcId="{E08F1DE4-F3E7-40C4-833F-09610C227292}" destId="{20EE3D61-8D5A-453D-87F6-39A3C88BBB65}" srcOrd="0" destOrd="0" presId="urn:microsoft.com/office/officeart/2018/2/layout/IconVerticalSolidList"/>
    <dgm:cxn modelId="{C5E02CA4-F147-4CFA-BAD3-32C33D7CAEEC}" type="presParOf" srcId="{E08F1DE4-F3E7-40C4-833F-09610C227292}" destId="{9B995943-EBD3-4D40-A87C-D07515587182}" srcOrd="1" destOrd="0" presId="urn:microsoft.com/office/officeart/2018/2/layout/IconVerticalSolidList"/>
    <dgm:cxn modelId="{A5DC4AFE-CB9A-48AF-AC9B-7FE320FF42C7}" type="presParOf" srcId="{E08F1DE4-F3E7-40C4-833F-09610C227292}" destId="{91C9AA09-7380-4C90-B1D1-130660D67646}" srcOrd="2" destOrd="0" presId="urn:microsoft.com/office/officeart/2018/2/layout/IconVerticalSolidList"/>
    <dgm:cxn modelId="{6459A09B-E733-487B-8FD6-0C7B81F57403}" type="presParOf" srcId="{E08F1DE4-F3E7-40C4-833F-09610C227292}" destId="{EC90E304-C6DB-4D12-A0A9-B382541C4DD0}" srcOrd="3" destOrd="0" presId="urn:microsoft.com/office/officeart/2018/2/layout/IconVerticalSolidList"/>
    <dgm:cxn modelId="{27C0DD3B-B68B-4348-AB6A-6E638DA7364A}" type="presParOf" srcId="{883850A1-2142-4326-B274-BDE0C5C626F5}" destId="{EC5D93DC-28F1-478C-8F68-C40D0927E502}" srcOrd="3" destOrd="0" presId="urn:microsoft.com/office/officeart/2018/2/layout/IconVerticalSolidList"/>
    <dgm:cxn modelId="{AC79F624-3A55-46EA-9D16-B261A756739F}" type="presParOf" srcId="{883850A1-2142-4326-B274-BDE0C5C626F5}" destId="{89208636-2659-40CD-B2D0-39E7F5901DF6}" srcOrd="4" destOrd="0" presId="urn:microsoft.com/office/officeart/2018/2/layout/IconVerticalSolidList"/>
    <dgm:cxn modelId="{B5732F04-B5C0-4260-BFBF-67A2ABA73E84}" type="presParOf" srcId="{89208636-2659-40CD-B2D0-39E7F5901DF6}" destId="{5B7C8183-DA6F-40DA-9C0F-ADB0A0555B11}" srcOrd="0" destOrd="0" presId="urn:microsoft.com/office/officeart/2018/2/layout/IconVerticalSolidList"/>
    <dgm:cxn modelId="{F2828592-1102-470D-A5FD-2B84B7BD1022}" type="presParOf" srcId="{89208636-2659-40CD-B2D0-39E7F5901DF6}" destId="{264D772A-520D-47AF-AFA7-DF3EBAC9F171}" srcOrd="1" destOrd="0" presId="urn:microsoft.com/office/officeart/2018/2/layout/IconVerticalSolidList"/>
    <dgm:cxn modelId="{E404AA8F-030B-48C3-9513-E70CAF05C35D}" type="presParOf" srcId="{89208636-2659-40CD-B2D0-39E7F5901DF6}" destId="{6B8423B3-C6AC-4B51-92F3-BB3A81159CB4}" srcOrd="2" destOrd="0" presId="urn:microsoft.com/office/officeart/2018/2/layout/IconVerticalSolidList"/>
    <dgm:cxn modelId="{F0911623-EC4C-4B5C-872F-0F65F07D4D74}" type="presParOf" srcId="{89208636-2659-40CD-B2D0-39E7F5901DF6}" destId="{7F3551AA-E3CC-46FF-B879-4D3D48160D25}" srcOrd="3" destOrd="0" presId="urn:microsoft.com/office/officeart/2018/2/layout/IconVerticalSolidList"/>
    <dgm:cxn modelId="{193577A6-D5E8-4640-86A1-9F90CA419659}" type="presParOf" srcId="{883850A1-2142-4326-B274-BDE0C5C626F5}" destId="{651FE8AB-A5C8-41CF-95FC-2CB1CAC7B6D8}" srcOrd="5" destOrd="0" presId="urn:microsoft.com/office/officeart/2018/2/layout/IconVerticalSolidList"/>
    <dgm:cxn modelId="{7C48E129-7D03-4C0F-833D-5A170CE2F7A3}" type="presParOf" srcId="{883850A1-2142-4326-B274-BDE0C5C626F5}" destId="{7D44503D-76DE-4B39-B977-0E6D8A51B5E4}" srcOrd="6" destOrd="0" presId="urn:microsoft.com/office/officeart/2018/2/layout/IconVerticalSolidList"/>
    <dgm:cxn modelId="{224D926A-7EA0-4619-9A6D-F7664C5A664F}" type="presParOf" srcId="{7D44503D-76DE-4B39-B977-0E6D8A51B5E4}" destId="{9BFCFC53-5842-4A6C-B49D-DD0B1A6454E6}" srcOrd="0" destOrd="0" presId="urn:microsoft.com/office/officeart/2018/2/layout/IconVerticalSolidList"/>
    <dgm:cxn modelId="{A133BA04-194C-4E6D-9510-83CA3E2C95B5}" type="presParOf" srcId="{7D44503D-76DE-4B39-B977-0E6D8A51B5E4}" destId="{8FA0B646-B235-4E9F-89A2-5A06ED12C089}" srcOrd="1" destOrd="0" presId="urn:microsoft.com/office/officeart/2018/2/layout/IconVerticalSolidList"/>
    <dgm:cxn modelId="{29EE74B6-55BF-40DF-B998-54A94142FEEE}" type="presParOf" srcId="{7D44503D-76DE-4B39-B977-0E6D8A51B5E4}" destId="{E3608928-4EA6-4EEF-AB2B-26E1D5F8FA82}" srcOrd="2" destOrd="0" presId="urn:microsoft.com/office/officeart/2018/2/layout/IconVerticalSolidList"/>
    <dgm:cxn modelId="{EA6DE839-CA3E-4FC8-A533-F71FFF6A8ECB}" type="presParOf" srcId="{7D44503D-76DE-4B39-B977-0E6D8A51B5E4}" destId="{84E3BF0E-31ED-48BB-A34F-C2F1EF21CC4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8D9FDCD-20A6-4535-9B42-F8F70A8355C7}" type="doc">
      <dgm:prSet loTypeId="urn:microsoft.com/office/officeart/2005/8/layout/matrix3" loCatId="matrix" qsTypeId="urn:microsoft.com/office/officeart/2005/8/quickstyle/simple1" qsCatId="simple" csTypeId="urn:microsoft.com/office/officeart/2005/8/colors/accent6_5" csCatId="accent6" phldr="1"/>
      <dgm:spPr/>
      <dgm:t>
        <a:bodyPr/>
        <a:lstStyle/>
        <a:p>
          <a:endParaRPr lang="en-US"/>
        </a:p>
      </dgm:t>
    </dgm:pt>
    <dgm:pt modelId="{884BBE83-40B3-46E0-AD5A-5FFFB5896FFD}">
      <dgm:prSet/>
      <dgm:spPr/>
      <dgm:t>
        <a:bodyPr/>
        <a:lstStyle/>
        <a:p>
          <a:r>
            <a:rPr lang="en-US" dirty="0"/>
            <a:t>Offering a constructive feedback to employees also plays significant role in cleaning and housekeeping roles. </a:t>
          </a:r>
        </a:p>
      </dgm:t>
    </dgm:pt>
    <dgm:pt modelId="{CB7E98CD-3064-4DC0-82DB-44CF6B389EBE}" type="parTrans" cxnId="{64AA57C6-AA0D-48E8-8B8E-9BF4A5F2982E}">
      <dgm:prSet/>
      <dgm:spPr/>
      <dgm:t>
        <a:bodyPr/>
        <a:lstStyle/>
        <a:p>
          <a:endParaRPr lang="en-US"/>
        </a:p>
      </dgm:t>
    </dgm:pt>
    <dgm:pt modelId="{913452A7-9DB8-42E9-A3C9-6597E23DAA3C}" type="sibTrans" cxnId="{64AA57C6-AA0D-48E8-8B8E-9BF4A5F2982E}">
      <dgm:prSet/>
      <dgm:spPr/>
      <dgm:t>
        <a:bodyPr/>
        <a:lstStyle/>
        <a:p>
          <a:endParaRPr lang="en-US"/>
        </a:p>
      </dgm:t>
    </dgm:pt>
    <dgm:pt modelId="{69A95602-0432-4581-9991-AA6701F6AD27}">
      <dgm:prSet/>
      <dgm:spPr/>
      <dgm:t>
        <a:bodyPr/>
        <a:lstStyle/>
        <a:p>
          <a:r>
            <a:rPr lang="en-US" dirty="0"/>
            <a:t>There are some of feedback process that I follow to guide my workers. </a:t>
          </a:r>
        </a:p>
      </dgm:t>
    </dgm:pt>
    <dgm:pt modelId="{7FB8D2DE-8A03-406F-A674-DD8FFDAB7489}" type="parTrans" cxnId="{578BC112-41B1-4022-8613-CBD8392FFC4A}">
      <dgm:prSet/>
      <dgm:spPr/>
      <dgm:t>
        <a:bodyPr/>
        <a:lstStyle/>
        <a:p>
          <a:endParaRPr lang="en-US"/>
        </a:p>
      </dgm:t>
    </dgm:pt>
    <dgm:pt modelId="{CC31B950-2149-410E-BCAC-6A3205D2ECCC}" type="sibTrans" cxnId="{578BC112-41B1-4022-8613-CBD8392FFC4A}">
      <dgm:prSet/>
      <dgm:spPr/>
      <dgm:t>
        <a:bodyPr/>
        <a:lstStyle/>
        <a:p>
          <a:endParaRPr lang="en-US"/>
        </a:p>
      </dgm:t>
    </dgm:pt>
    <dgm:pt modelId="{2D6C44EC-CCF0-423E-9208-FDD1C7C25759}">
      <dgm:prSet/>
      <dgm:spPr/>
      <dgm:t>
        <a:bodyPr/>
        <a:lstStyle/>
        <a:p>
          <a:r>
            <a:rPr lang="en-US" dirty="0"/>
            <a:t>Outline the employee weakness and also provide solution gives them s confidence to resolve issues in effective ways (Maslow, 2013).</a:t>
          </a:r>
        </a:p>
      </dgm:t>
    </dgm:pt>
    <dgm:pt modelId="{ECA0D390-6327-45F3-AE6D-C722CFB27568}" type="parTrans" cxnId="{DD8EB53D-5DA3-4922-9FE0-A6F4B715DBBF}">
      <dgm:prSet/>
      <dgm:spPr/>
      <dgm:t>
        <a:bodyPr/>
        <a:lstStyle/>
        <a:p>
          <a:endParaRPr lang="en-US"/>
        </a:p>
      </dgm:t>
    </dgm:pt>
    <dgm:pt modelId="{D5532828-8676-4386-A03F-8D754AA83C49}" type="sibTrans" cxnId="{DD8EB53D-5DA3-4922-9FE0-A6F4B715DBBF}">
      <dgm:prSet/>
      <dgm:spPr/>
      <dgm:t>
        <a:bodyPr/>
        <a:lstStyle/>
        <a:p>
          <a:endParaRPr lang="en-US"/>
        </a:p>
      </dgm:t>
    </dgm:pt>
    <dgm:pt modelId="{949CBD5E-55CB-43BE-8F33-DE70F6943460}">
      <dgm:prSet/>
      <dgm:spPr/>
      <dgm:t>
        <a:bodyPr/>
        <a:lstStyle/>
        <a:p>
          <a:r>
            <a:rPr lang="en-US" dirty="0"/>
            <a:t>Regular basis feedback gives them an idea how the work should be done which increases productivity </a:t>
          </a:r>
        </a:p>
      </dgm:t>
    </dgm:pt>
    <dgm:pt modelId="{3E918BCF-C6A3-4CC9-87C1-5A6E8E0DB1B5}" type="parTrans" cxnId="{854E8378-1844-4891-8D83-DD7DDB6E511C}">
      <dgm:prSet/>
      <dgm:spPr/>
      <dgm:t>
        <a:bodyPr/>
        <a:lstStyle/>
        <a:p>
          <a:endParaRPr lang="en-US"/>
        </a:p>
      </dgm:t>
    </dgm:pt>
    <dgm:pt modelId="{2341A630-2F87-4835-9AFB-0521E62A3DB1}" type="sibTrans" cxnId="{854E8378-1844-4891-8D83-DD7DDB6E511C}">
      <dgm:prSet/>
      <dgm:spPr/>
      <dgm:t>
        <a:bodyPr/>
        <a:lstStyle/>
        <a:p>
          <a:endParaRPr lang="en-US"/>
        </a:p>
      </dgm:t>
    </dgm:pt>
    <dgm:pt modelId="{9F30D91C-395F-4E0C-9D06-9DEDDB343E02}" type="pres">
      <dgm:prSet presAssocID="{38D9FDCD-20A6-4535-9B42-F8F70A8355C7}" presName="matrix" presStyleCnt="0">
        <dgm:presLayoutVars>
          <dgm:chMax val="1"/>
          <dgm:dir/>
          <dgm:resizeHandles val="exact"/>
        </dgm:presLayoutVars>
      </dgm:prSet>
      <dgm:spPr/>
    </dgm:pt>
    <dgm:pt modelId="{51722725-AB86-4889-9826-EF9A7E183CE8}" type="pres">
      <dgm:prSet presAssocID="{38D9FDCD-20A6-4535-9B42-F8F70A8355C7}" presName="diamond" presStyleLbl="bgShp" presStyleIdx="0" presStyleCnt="1"/>
      <dgm:spPr/>
    </dgm:pt>
    <dgm:pt modelId="{1C3038EE-33BB-4800-B42F-86F82B82CF1F}" type="pres">
      <dgm:prSet presAssocID="{38D9FDCD-20A6-4535-9B42-F8F70A8355C7}" presName="quad1" presStyleLbl="node1" presStyleIdx="0" presStyleCnt="4">
        <dgm:presLayoutVars>
          <dgm:chMax val="0"/>
          <dgm:chPref val="0"/>
          <dgm:bulletEnabled val="1"/>
        </dgm:presLayoutVars>
      </dgm:prSet>
      <dgm:spPr/>
    </dgm:pt>
    <dgm:pt modelId="{16AC5684-C9A6-4E42-B89C-97FDDCB44379}" type="pres">
      <dgm:prSet presAssocID="{38D9FDCD-20A6-4535-9B42-F8F70A8355C7}" presName="quad2" presStyleLbl="node1" presStyleIdx="1" presStyleCnt="4">
        <dgm:presLayoutVars>
          <dgm:chMax val="0"/>
          <dgm:chPref val="0"/>
          <dgm:bulletEnabled val="1"/>
        </dgm:presLayoutVars>
      </dgm:prSet>
      <dgm:spPr/>
    </dgm:pt>
    <dgm:pt modelId="{72671FA8-A93F-4169-AABB-9E90B39C3304}" type="pres">
      <dgm:prSet presAssocID="{38D9FDCD-20A6-4535-9B42-F8F70A8355C7}" presName="quad3" presStyleLbl="node1" presStyleIdx="2" presStyleCnt="4">
        <dgm:presLayoutVars>
          <dgm:chMax val="0"/>
          <dgm:chPref val="0"/>
          <dgm:bulletEnabled val="1"/>
        </dgm:presLayoutVars>
      </dgm:prSet>
      <dgm:spPr/>
    </dgm:pt>
    <dgm:pt modelId="{FEABE706-C7B2-4933-A78A-8DB9B875D765}" type="pres">
      <dgm:prSet presAssocID="{38D9FDCD-20A6-4535-9B42-F8F70A8355C7}" presName="quad4" presStyleLbl="node1" presStyleIdx="3" presStyleCnt="4">
        <dgm:presLayoutVars>
          <dgm:chMax val="0"/>
          <dgm:chPref val="0"/>
          <dgm:bulletEnabled val="1"/>
        </dgm:presLayoutVars>
      </dgm:prSet>
      <dgm:spPr/>
    </dgm:pt>
  </dgm:ptLst>
  <dgm:cxnLst>
    <dgm:cxn modelId="{578BC112-41B1-4022-8613-CBD8392FFC4A}" srcId="{38D9FDCD-20A6-4535-9B42-F8F70A8355C7}" destId="{69A95602-0432-4581-9991-AA6701F6AD27}" srcOrd="1" destOrd="0" parTransId="{7FB8D2DE-8A03-406F-A674-DD8FFDAB7489}" sibTransId="{CC31B950-2149-410E-BCAC-6A3205D2ECCC}"/>
    <dgm:cxn modelId="{BDFDEF28-87FE-4733-B1D9-7783FDF5EC4F}" type="presOf" srcId="{2D6C44EC-CCF0-423E-9208-FDD1C7C25759}" destId="{72671FA8-A93F-4169-AABB-9E90B39C3304}" srcOrd="0" destOrd="0" presId="urn:microsoft.com/office/officeart/2005/8/layout/matrix3"/>
    <dgm:cxn modelId="{DBF1CF37-49B9-41AA-8BBC-5A0069CC89CB}" type="presOf" srcId="{884BBE83-40B3-46E0-AD5A-5FFFB5896FFD}" destId="{1C3038EE-33BB-4800-B42F-86F82B82CF1F}" srcOrd="0" destOrd="0" presId="urn:microsoft.com/office/officeart/2005/8/layout/matrix3"/>
    <dgm:cxn modelId="{DD8EB53D-5DA3-4922-9FE0-A6F4B715DBBF}" srcId="{38D9FDCD-20A6-4535-9B42-F8F70A8355C7}" destId="{2D6C44EC-CCF0-423E-9208-FDD1C7C25759}" srcOrd="2" destOrd="0" parTransId="{ECA0D390-6327-45F3-AE6D-C722CFB27568}" sibTransId="{D5532828-8676-4386-A03F-8D754AA83C49}"/>
    <dgm:cxn modelId="{D0410940-D3CA-4E14-813D-BCAB0139DA4F}" type="presOf" srcId="{949CBD5E-55CB-43BE-8F33-DE70F6943460}" destId="{FEABE706-C7B2-4933-A78A-8DB9B875D765}" srcOrd="0" destOrd="0" presId="urn:microsoft.com/office/officeart/2005/8/layout/matrix3"/>
    <dgm:cxn modelId="{854E8378-1844-4891-8D83-DD7DDB6E511C}" srcId="{38D9FDCD-20A6-4535-9B42-F8F70A8355C7}" destId="{949CBD5E-55CB-43BE-8F33-DE70F6943460}" srcOrd="3" destOrd="0" parTransId="{3E918BCF-C6A3-4CC9-87C1-5A6E8E0DB1B5}" sibTransId="{2341A630-2F87-4835-9AFB-0521E62A3DB1}"/>
    <dgm:cxn modelId="{9A6A39B9-5D01-44FA-952B-5C2BB959B7D0}" type="presOf" srcId="{69A95602-0432-4581-9991-AA6701F6AD27}" destId="{16AC5684-C9A6-4E42-B89C-97FDDCB44379}" srcOrd="0" destOrd="0" presId="urn:microsoft.com/office/officeart/2005/8/layout/matrix3"/>
    <dgm:cxn modelId="{64AA57C6-AA0D-48E8-8B8E-9BF4A5F2982E}" srcId="{38D9FDCD-20A6-4535-9B42-F8F70A8355C7}" destId="{884BBE83-40B3-46E0-AD5A-5FFFB5896FFD}" srcOrd="0" destOrd="0" parTransId="{CB7E98CD-3064-4DC0-82DB-44CF6B389EBE}" sibTransId="{913452A7-9DB8-42E9-A3C9-6597E23DAA3C}"/>
    <dgm:cxn modelId="{F21932F9-6E69-4DD9-B12F-9DB2EF469BD2}" type="presOf" srcId="{38D9FDCD-20A6-4535-9B42-F8F70A8355C7}" destId="{9F30D91C-395F-4E0C-9D06-9DEDDB343E02}" srcOrd="0" destOrd="0" presId="urn:microsoft.com/office/officeart/2005/8/layout/matrix3"/>
    <dgm:cxn modelId="{A769530A-3384-4973-B4CA-0F94931A6B99}" type="presParOf" srcId="{9F30D91C-395F-4E0C-9D06-9DEDDB343E02}" destId="{51722725-AB86-4889-9826-EF9A7E183CE8}" srcOrd="0" destOrd="0" presId="urn:microsoft.com/office/officeart/2005/8/layout/matrix3"/>
    <dgm:cxn modelId="{AFFABD1E-87F3-464A-87C6-8A2E50EA9B94}" type="presParOf" srcId="{9F30D91C-395F-4E0C-9D06-9DEDDB343E02}" destId="{1C3038EE-33BB-4800-B42F-86F82B82CF1F}" srcOrd="1" destOrd="0" presId="urn:microsoft.com/office/officeart/2005/8/layout/matrix3"/>
    <dgm:cxn modelId="{70F1EA70-18B0-4FB0-AF35-15A20D3D2C67}" type="presParOf" srcId="{9F30D91C-395F-4E0C-9D06-9DEDDB343E02}" destId="{16AC5684-C9A6-4E42-B89C-97FDDCB44379}" srcOrd="2" destOrd="0" presId="urn:microsoft.com/office/officeart/2005/8/layout/matrix3"/>
    <dgm:cxn modelId="{C87F6E1C-0964-481F-8374-19ABB6F5185F}" type="presParOf" srcId="{9F30D91C-395F-4E0C-9D06-9DEDDB343E02}" destId="{72671FA8-A93F-4169-AABB-9E90B39C3304}" srcOrd="3" destOrd="0" presId="urn:microsoft.com/office/officeart/2005/8/layout/matrix3"/>
    <dgm:cxn modelId="{9B279D98-DCAD-4C29-AD30-69143B3EC956}" type="presParOf" srcId="{9F30D91C-395F-4E0C-9D06-9DEDDB343E02}" destId="{FEABE706-C7B2-4933-A78A-8DB9B875D765}"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44080E-220C-4015-8DB9-C94074E8585C}"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991EAE42-8C2F-420E-8B76-368AB8AD6A88}">
      <dgm:prSet/>
      <dgm:spPr/>
      <dgm:t>
        <a:bodyPr/>
        <a:lstStyle/>
        <a:p>
          <a:r>
            <a:rPr lang="en-US" dirty="0"/>
            <a:t>Employee motivation is key factors for all sectors since in today's world employee loyalty and positive vibe towards business highly determine business growth. </a:t>
          </a:r>
        </a:p>
      </dgm:t>
    </dgm:pt>
    <dgm:pt modelId="{5A25B700-55F4-4952-9939-A3620D896F5B}" type="parTrans" cxnId="{4DE8F1D3-34D7-4C00-97D7-9696A0DC70A9}">
      <dgm:prSet/>
      <dgm:spPr/>
      <dgm:t>
        <a:bodyPr/>
        <a:lstStyle/>
        <a:p>
          <a:pPr algn="just"/>
          <a:endParaRPr lang="en-US"/>
        </a:p>
      </dgm:t>
    </dgm:pt>
    <dgm:pt modelId="{C55BDC82-AEC2-40AA-A375-6CB3FF9C98E6}" type="sibTrans" cxnId="{4DE8F1D3-34D7-4C00-97D7-9696A0DC70A9}">
      <dgm:prSet/>
      <dgm:spPr/>
      <dgm:t>
        <a:bodyPr/>
        <a:lstStyle/>
        <a:p>
          <a:endParaRPr lang="en-US"/>
        </a:p>
      </dgm:t>
    </dgm:pt>
    <dgm:pt modelId="{F7728CFC-8D31-4C5C-A013-828FC0EEEE25}">
      <dgm:prSet/>
      <dgm:spPr/>
      <dgm:t>
        <a:bodyPr/>
        <a:lstStyle/>
        <a:p>
          <a:r>
            <a:rPr lang="en-US" dirty="0"/>
            <a:t>Housekeeping is one of the key significant role in hospital industry which determine business image and attract customer towards the business organization. </a:t>
          </a:r>
        </a:p>
      </dgm:t>
    </dgm:pt>
    <dgm:pt modelId="{BAD80366-DE38-4F41-A425-5E88A2AB0456}" type="parTrans" cxnId="{DABEBC8B-83AD-445E-B108-6A0A154E04D1}">
      <dgm:prSet/>
      <dgm:spPr/>
      <dgm:t>
        <a:bodyPr/>
        <a:lstStyle/>
        <a:p>
          <a:pPr algn="just"/>
          <a:endParaRPr lang="en-US"/>
        </a:p>
      </dgm:t>
    </dgm:pt>
    <dgm:pt modelId="{3EA98D2C-3BE3-4678-99B6-ED2A71E8F14F}" type="sibTrans" cxnId="{DABEBC8B-83AD-445E-B108-6A0A154E04D1}">
      <dgm:prSet/>
      <dgm:spPr/>
      <dgm:t>
        <a:bodyPr/>
        <a:lstStyle/>
        <a:p>
          <a:endParaRPr lang="en-US"/>
        </a:p>
      </dgm:t>
    </dgm:pt>
    <dgm:pt modelId="{25B19535-708F-40EE-A4A4-CFA6B8653F97}">
      <dgm:prSet/>
      <dgm:spPr/>
      <dgm:t>
        <a:bodyPr/>
        <a:lstStyle/>
        <a:p>
          <a:r>
            <a:rPr lang="en-US" dirty="0"/>
            <a:t>Health and safety measures should be strictly incorporated by business organization, since it highly focuses on business productivity and growth. </a:t>
          </a:r>
        </a:p>
      </dgm:t>
    </dgm:pt>
    <dgm:pt modelId="{5C66783B-D65A-45B6-8415-9B207189A320}" type="parTrans" cxnId="{7A17604D-5508-44A1-ABC6-AC10EBE77F27}">
      <dgm:prSet/>
      <dgm:spPr/>
      <dgm:t>
        <a:bodyPr/>
        <a:lstStyle/>
        <a:p>
          <a:pPr algn="just"/>
          <a:endParaRPr lang="en-US"/>
        </a:p>
      </dgm:t>
    </dgm:pt>
    <dgm:pt modelId="{BDC6BC3C-2FA6-425D-9B4B-DD715CB9EABE}" type="sibTrans" cxnId="{7A17604D-5508-44A1-ABC6-AC10EBE77F27}">
      <dgm:prSet/>
      <dgm:spPr/>
      <dgm:t>
        <a:bodyPr/>
        <a:lstStyle/>
        <a:p>
          <a:endParaRPr lang="en-US"/>
        </a:p>
      </dgm:t>
    </dgm:pt>
    <dgm:pt modelId="{02236E6D-641D-4780-BB04-C09E5DD513C0}" type="pres">
      <dgm:prSet presAssocID="{E144080E-220C-4015-8DB9-C94074E8585C}" presName="outerComposite" presStyleCnt="0">
        <dgm:presLayoutVars>
          <dgm:chMax val="5"/>
          <dgm:dir/>
          <dgm:resizeHandles val="exact"/>
        </dgm:presLayoutVars>
      </dgm:prSet>
      <dgm:spPr/>
    </dgm:pt>
    <dgm:pt modelId="{F7AADF15-8D03-4E17-A1D0-32492991DCD6}" type="pres">
      <dgm:prSet presAssocID="{E144080E-220C-4015-8DB9-C94074E8585C}" presName="dummyMaxCanvas" presStyleCnt="0">
        <dgm:presLayoutVars/>
      </dgm:prSet>
      <dgm:spPr/>
    </dgm:pt>
    <dgm:pt modelId="{32D69117-4F9C-4BD7-B049-DB3616C0F236}" type="pres">
      <dgm:prSet presAssocID="{E144080E-220C-4015-8DB9-C94074E8585C}" presName="ThreeNodes_1" presStyleLbl="node1" presStyleIdx="0" presStyleCnt="3">
        <dgm:presLayoutVars>
          <dgm:bulletEnabled val="1"/>
        </dgm:presLayoutVars>
      </dgm:prSet>
      <dgm:spPr/>
    </dgm:pt>
    <dgm:pt modelId="{C9E68757-44B0-4685-95A9-5647929480D2}" type="pres">
      <dgm:prSet presAssocID="{E144080E-220C-4015-8DB9-C94074E8585C}" presName="ThreeNodes_2" presStyleLbl="node1" presStyleIdx="1" presStyleCnt="3">
        <dgm:presLayoutVars>
          <dgm:bulletEnabled val="1"/>
        </dgm:presLayoutVars>
      </dgm:prSet>
      <dgm:spPr/>
    </dgm:pt>
    <dgm:pt modelId="{51C4249F-57C1-4CBF-A8D8-B0CC29087CEF}" type="pres">
      <dgm:prSet presAssocID="{E144080E-220C-4015-8DB9-C94074E8585C}" presName="ThreeNodes_3" presStyleLbl="node1" presStyleIdx="2" presStyleCnt="3">
        <dgm:presLayoutVars>
          <dgm:bulletEnabled val="1"/>
        </dgm:presLayoutVars>
      </dgm:prSet>
      <dgm:spPr/>
    </dgm:pt>
    <dgm:pt modelId="{76DD35E5-6ED3-4E4C-85BA-DD1E0E2A8E37}" type="pres">
      <dgm:prSet presAssocID="{E144080E-220C-4015-8DB9-C94074E8585C}" presName="ThreeConn_1-2" presStyleLbl="fgAccFollowNode1" presStyleIdx="0" presStyleCnt="2">
        <dgm:presLayoutVars>
          <dgm:bulletEnabled val="1"/>
        </dgm:presLayoutVars>
      </dgm:prSet>
      <dgm:spPr/>
    </dgm:pt>
    <dgm:pt modelId="{A3BD7C2D-518A-4E33-A0A8-8D99F5FC4E36}" type="pres">
      <dgm:prSet presAssocID="{E144080E-220C-4015-8DB9-C94074E8585C}" presName="ThreeConn_2-3" presStyleLbl="fgAccFollowNode1" presStyleIdx="1" presStyleCnt="2">
        <dgm:presLayoutVars>
          <dgm:bulletEnabled val="1"/>
        </dgm:presLayoutVars>
      </dgm:prSet>
      <dgm:spPr/>
    </dgm:pt>
    <dgm:pt modelId="{15A519A1-FAFB-4E4C-A734-E333528456E3}" type="pres">
      <dgm:prSet presAssocID="{E144080E-220C-4015-8DB9-C94074E8585C}" presName="ThreeNodes_1_text" presStyleLbl="node1" presStyleIdx="2" presStyleCnt="3">
        <dgm:presLayoutVars>
          <dgm:bulletEnabled val="1"/>
        </dgm:presLayoutVars>
      </dgm:prSet>
      <dgm:spPr/>
    </dgm:pt>
    <dgm:pt modelId="{B8919FE2-BF3A-41C1-9811-A62BD1D53942}" type="pres">
      <dgm:prSet presAssocID="{E144080E-220C-4015-8DB9-C94074E8585C}" presName="ThreeNodes_2_text" presStyleLbl="node1" presStyleIdx="2" presStyleCnt="3">
        <dgm:presLayoutVars>
          <dgm:bulletEnabled val="1"/>
        </dgm:presLayoutVars>
      </dgm:prSet>
      <dgm:spPr/>
    </dgm:pt>
    <dgm:pt modelId="{B9C79CFE-10D9-4A71-9117-8C035B7C1DD2}" type="pres">
      <dgm:prSet presAssocID="{E144080E-220C-4015-8DB9-C94074E8585C}" presName="ThreeNodes_3_text" presStyleLbl="node1" presStyleIdx="2" presStyleCnt="3">
        <dgm:presLayoutVars>
          <dgm:bulletEnabled val="1"/>
        </dgm:presLayoutVars>
      </dgm:prSet>
      <dgm:spPr/>
    </dgm:pt>
  </dgm:ptLst>
  <dgm:cxnLst>
    <dgm:cxn modelId="{4396F801-7AFD-4C08-A230-0AD488DAEF9F}" type="presOf" srcId="{F7728CFC-8D31-4C5C-A013-828FC0EEEE25}" destId="{B8919FE2-BF3A-41C1-9811-A62BD1D53942}" srcOrd="1" destOrd="0" presId="urn:microsoft.com/office/officeart/2005/8/layout/vProcess5"/>
    <dgm:cxn modelId="{F083EF26-295B-4760-9908-83BC06AC14D7}" type="presOf" srcId="{E144080E-220C-4015-8DB9-C94074E8585C}" destId="{02236E6D-641D-4780-BB04-C09E5DD513C0}" srcOrd="0" destOrd="0" presId="urn:microsoft.com/office/officeart/2005/8/layout/vProcess5"/>
    <dgm:cxn modelId="{7A17604D-5508-44A1-ABC6-AC10EBE77F27}" srcId="{E144080E-220C-4015-8DB9-C94074E8585C}" destId="{25B19535-708F-40EE-A4A4-CFA6B8653F97}" srcOrd="2" destOrd="0" parTransId="{5C66783B-D65A-45B6-8415-9B207189A320}" sibTransId="{BDC6BC3C-2FA6-425D-9B4B-DD715CB9EABE}"/>
    <dgm:cxn modelId="{F313157F-34D3-4403-88A7-11FB85EDF3E2}" type="presOf" srcId="{991EAE42-8C2F-420E-8B76-368AB8AD6A88}" destId="{15A519A1-FAFB-4E4C-A734-E333528456E3}" srcOrd="1" destOrd="0" presId="urn:microsoft.com/office/officeart/2005/8/layout/vProcess5"/>
    <dgm:cxn modelId="{DABEBC8B-83AD-445E-B108-6A0A154E04D1}" srcId="{E144080E-220C-4015-8DB9-C94074E8585C}" destId="{F7728CFC-8D31-4C5C-A013-828FC0EEEE25}" srcOrd="1" destOrd="0" parTransId="{BAD80366-DE38-4F41-A425-5E88A2AB0456}" sibTransId="{3EA98D2C-3BE3-4678-99B6-ED2A71E8F14F}"/>
    <dgm:cxn modelId="{A9891EB7-BF81-4116-A852-74678A9D332C}" type="presOf" srcId="{25B19535-708F-40EE-A4A4-CFA6B8653F97}" destId="{B9C79CFE-10D9-4A71-9117-8C035B7C1DD2}" srcOrd="1" destOrd="0" presId="urn:microsoft.com/office/officeart/2005/8/layout/vProcess5"/>
    <dgm:cxn modelId="{4DE8F1D3-34D7-4C00-97D7-9696A0DC70A9}" srcId="{E144080E-220C-4015-8DB9-C94074E8585C}" destId="{991EAE42-8C2F-420E-8B76-368AB8AD6A88}" srcOrd="0" destOrd="0" parTransId="{5A25B700-55F4-4952-9939-A3620D896F5B}" sibTransId="{C55BDC82-AEC2-40AA-A375-6CB3FF9C98E6}"/>
    <dgm:cxn modelId="{BA4473D5-D7E7-408A-97E3-DFE4D1A193D9}" type="presOf" srcId="{C55BDC82-AEC2-40AA-A375-6CB3FF9C98E6}" destId="{76DD35E5-6ED3-4E4C-85BA-DD1E0E2A8E37}" srcOrd="0" destOrd="0" presId="urn:microsoft.com/office/officeart/2005/8/layout/vProcess5"/>
    <dgm:cxn modelId="{CA88FEE4-4DF5-4849-9ECA-74A1A1111249}" type="presOf" srcId="{991EAE42-8C2F-420E-8B76-368AB8AD6A88}" destId="{32D69117-4F9C-4BD7-B049-DB3616C0F236}" srcOrd="0" destOrd="0" presId="urn:microsoft.com/office/officeart/2005/8/layout/vProcess5"/>
    <dgm:cxn modelId="{E07706E5-DAE9-40F6-8B75-422C12B60F01}" type="presOf" srcId="{F7728CFC-8D31-4C5C-A013-828FC0EEEE25}" destId="{C9E68757-44B0-4685-95A9-5647929480D2}" srcOrd="0" destOrd="0" presId="urn:microsoft.com/office/officeart/2005/8/layout/vProcess5"/>
    <dgm:cxn modelId="{086463F3-7500-410A-A881-5D5FAF04D2B6}" type="presOf" srcId="{25B19535-708F-40EE-A4A4-CFA6B8653F97}" destId="{51C4249F-57C1-4CBF-A8D8-B0CC29087CEF}" srcOrd="0" destOrd="0" presId="urn:microsoft.com/office/officeart/2005/8/layout/vProcess5"/>
    <dgm:cxn modelId="{EEDE15FE-7D45-4724-B7D8-5248224C0CA9}" type="presOf" srcId="{3EA98D2C-3BE3-4678-99B6-ED2A71E8F14F}" destId="{A3BD7C2D-518A-4E33-A0A8-8D99F5FC4E36}" srcOrd="0" destOrd="0" presId="urn:microsoft.com/office/officeart/2005/8/layout/vProcess5"/>
    <dgm:cxn modelId="{734F8475-6DB3-4497-9E29-AB9DFC19A0A6}" type="presParOf" srcId="{02236E6D-641D-4780-BB04-C09E5DD513C0}" destId="{F7AADF15-8D03-4E17-A1D0-32492991DCD6}" srcOrd="0" destOrd="0" presId="urn:microsoft.com/office/officeart/2005/8/layout/vProcess5"/>
    <dgm:cxn modelId="{1CA7EEA9-2844-458C-B8A7-4142BC4E121F}" type="presParOf" srcId="{02236E6D-641D-4780-BB04-C09E5DD513C0}" destId="{32D69117-4F9C-4BD7-B049-DB3616C0F236}" srcOrd="1" destOrd="0" presId="urn:microsoft.com/office/officeart/2005/8/layout/vProcess5"/>
    <dgm:cxn modelId="{BB2EEFBD-65B1-42FA-88A1-08D264AA485F}" type="presParOf" srcId="{02236E6D-641D-4780-BB04-C09E5DD513C0}" destId="{C9E68757-44B0-4685-95A9-5647929480D2}" srcOrd="2" destOrd="0" presId="urn:microsoft.com/office/officeart/2005/8/layout/vProcess5"/>
    <dgm:cxn modelId="{11026F54-3D1D-4E6C-AF78-117930DA350D}" type="presParOf" srcId="{02236E6D-641D-4780-BB04-C09E5DD513C0}" destId="{51C4249F-57C1-4CBF-A8D8-B0CC29087CEF}" srcOrd="3" destOrd="0" presId="urn:microsoft.com/office/officeart/2005/8/layout/vProcess5"/>
    <dgm:cxn modelId="{099C7832-0ECB-429D-9769-64236F9AEFC1}" type="presParOf" srcId="{02236E6D-641D-4780-BB04-C09E5DD513C0}" destId="{76DD35E5-6ED3-4E4C-85BA-DD1E0E2A8E37}" srcOrd="4" destOrd="0" presId="urn:microsoft.com/office/officeart/2005/8/layout/vProcess5"/>
    <dgm:cxn modelId="{2D5AD9B6-ECD4-43C4-AF43-3B9D0C89E360}" type="presParOf" srcId="{02236E6D-641D-4780-BB04-C09E5DD513C0}" destId="{A3BD7C2D-518A-4E33-A0A8-8D99F5FC4E36}" srcOrd="5" destOrd="0" presId="urn:microsoft.com/office/officeart/2005/8/layout/vProcess5"/>
    <dgm:cxn modelId="{336F88AD-6437-4E22-83EB-609722B61B2B}" type="presParOf" srcId="{02236E6D-641D-4780-BB04-C09E5DD513C0}" destId="{15A519A1-FAFB-4E4C-A734-E333528456E3}" srcOrd="6" destOrd="0" presId="urn:microsoft.com/office/officeart/2005/8/layout/vProcess5"/>
    <dgm:cxn modelId="{2F8E9009-EDEF-4669-9A60-76B581D8A06A}" type="presParOf" srcId="{02236E6D-641D-4780-BB04-C09E5DD513C0}" destId="{B8919FE2-BF3A-41C1-9811-A62BD1D53942}" srcOrd="7" destOrd="0" presId="urn:microsoft.com/office/officeart/2005/8/layout/vProcess5"/>
    <dgm:cxn modelId="{F8F3CC0F-9A6B-4301-B5B5-C63937FB1275}" type="presParOf" srcId="{02236E6D-641D-4780-BB04-C09E5DD513C0}" destId="{B9C79CFE-10D9-4A71-9117-8C035B7C1DD2}"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9D52BD-3F2F-4A1C-81A0-D2D0D399C221}">
      <dsp:nvSpPr>
        <dsp:cNvPr id="0" name=""/>
        <dsp:cNvSpPr/>
      </dsp:nvSpPr>
      <dsp:spPr>
        <a:xfrm>
          <a:off x="0" y="620"/>
          <a:ext cx="11524890" cy="1452136"/>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F7DB52-C6DD-4D6F-93A1-9A50D5B270B5}">
      <dsp:nvSpPr>
        <dsp:cNvPr id="0" name=""/>
        <dsp:cNvSpPr/>
      </dsp:nvSpPr>
      <dsp:spPr>
        <a:xfrm>
          <a:off x="439271" y="327351"/>
          <a:ext cx="798675" cy="7986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5CFBC9-B919-4386-B650-2AD4585D3E9B}">
      <dsp:nvSpPr>
        <dsp:cNvPr id="0" name=""/>
        <dsp:cNvSpPr/>
      </dsp:nvSpPr>
      <dsp:spPr>
        <a:xfrm>
          <a:off x="1677217" y="620"/>
          <a:ext cx="9847672" cy="1452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684" tIns="153684" rIns="153684" bIns="153684" numCol="1" spcCol="1270" anchor="ctr" anchorCtr="0">
          <a:noAutofit/>
        </a:bodyPr>
        <a:lstStyle/>
        <a:p>
          <a:pPr marL="0" lvl="0" indent="0" algn="l" defTabSz="889000">
            <a:lnSpc>
              <a:spcPct val="100000"/>
            </a:lnSpc>
            <a:spcBef>
              <a:spcPct val="0"/>
            </a:spcBef>
            <a:spcAft>
              <a:spcPct val="35000"/>
            </a:spcAft>
            <a:buNone/>
          </a:pPr>
          <a:r>
            <a:rPr lang="en-US" sz="2000" kern="1200" dirty="0"/>
            <a:t>While working as a housekeeping manager for an organization, the key thing that I focuses on is employee motivation, uses their skills and practice a competitive working environment that allows employees to grow their skills. </a:t>
          </a:r>
        </a:p>
      </dsp:txBody>
      <dsp:txXfrm>
        <a:off x="1677217" y="620"/>
        <a:ext cx="9847672" cy="1452136"/>
      </dsp:txXfrm>
    </dsp:sp>
    <dsp:sp modelId="{9742C041-59E2-4549-9744-A19195733A08}">
      <dsp:nvSpPr>
        <dsp:cNvPr id="0" name=""/>
        <dsp:cNvSpPr/>
      </dsp:nvSpPr>
      <dsp:spPr>
        <a:xfrm>
          <a:off x="0" y="1815791"/>
          <a:ext cx="11524890" cy="1452136"/>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63DAC0-374B-4612-8AF0-F3B4537B1A56}">
      <dsp:nvSpPr>
        <dsp:cNvPr id="0" name=""/>
        <dsp:cNvSpPr/>
      </dsp:nvSpPr>
      <dsp:spPr>
        <a:xfrm>
          <a:off x="439271" y="2142521"/>
          <a:ext cx="798675" cy="7986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7D8013-7B0C-4FA4-8602-A760424D37AE}">
      <dsp:nvSpPr>
        <dsp:cNvPr id="0" name=""/>
        <dsp:cNvSpPr/>
      </dsp:nvSpPr>
      <dsp:spPr>
        <a:xfrm>
          <a:off x="1677217" y="1815791"/>
          <a:ext cx="9847672" cy="1452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684" tIns="153684" rIns="153684" bIns="153684" numCol="1" spcCol="1270" anchor="ctr" anchorCtr="0">
          <a:noAutofit/>
        </a:bodyPr>
        <a:lstStyle/>
        <a:p>
          <a:pPr marL="0" lvl="0" indent="0" algn="l" defTabSz="889000">
            <a:lnSpc>
              <a:spcPct val="100000"/>
            </a:lnSpc>
            <a:spcBef>
              <a:spcPct val="0"/>
            </a:spcBef>
            <a:spcAft>
              <a:spcPct val="35000"/>
            </a:spcAft>
            <a:buNone/>
          </a:pPr>
          <a:r>
            <a:rPr lang="en-US" sz="2000" kern="1200" dirty="0"/>
            <a:t>Also, keeping the employee safe and secure that make sure their safety sand give them a peach of mind while working at premises. </a:t>
          </a:r>
        </a:p>
      </dsp:txBody>
      <dsp:txXfrm>
        <a:off x="1677217" y="1815791"/>
        <a:ext cx="9847672" cy="1452136"/>
      </dsp:txXfrm>
    </dsp:sp>
    <dsp:sp modelId="{DA6AE92B-2196-45B6-9963-2DA9AF3DEDC5}">
      <dsp:nvSpPr>
        <dsp:cNvPr id="0" name=""/>
        <dsp:cNvSpPr/>
      </dsp:nvSpPr>
      <dsp:spPr>
        <a:xfrm>
          <a:off x="0" y="3630961"/>
          <a:ext cx="11524890" cy="1452136"/>
        </a:xfrm>
        <a:prstGeom prst="roundRect">
          <a:avLst>
            <a:gd name="adj" fmla="val 1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26732E-7470-42BC-AFC0-6F14CD722EEA}">
      <dsp:nvSpPr>
        <dsp:cNvPr id="0" name=""/>
        <dsp:cNvSpPr/>
      </dsp:nvSpPr>
      <dsp:spPr>
        <a:xfrm>
          <a:off x="439271" y="3957692"/>
          <a:ext cx="798675" cy="79867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accent6">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6547F1-FB8F-44D5-8332-344CB5947898}">
      <dsp:nvSpPr>
        <dsp:cNvPr id="0" name=""/>
        <dsp:cNvSpPr/>
      </dsp:nvSpPr>
      <dsp:spPr>
        <a:xfrm>
          <a:off x="1677217" y="3630961"/>
          <a:ext cx="9847672" cy="14521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3684" tIns="153684" rIns="153684" bIns="153684" numCol="1" spcCol="1270" anchor="ctr" anchorCtr="0">
          <a:noAutofit/>
        </a:bodyPr>
        <a:lstStyle/>
        <a:p>
          <a:pPr marL="0" lvl="0" indent="0" algn="l" defTabSz="889000">
            <a:lnSpc>
              <a:spcPct val="100000"/>
            </a:lnSpc>
            <a:spcBef>
              <a:spcPct val="0"/>
            </a:spcBef>
            <a:spcAft>
              <a:spcPct val="35000"/>
            </a:spcAft>
            <a:buNone/>
          </a:pPr>
          <a:r>
            <a:rPr lang="en-US" sz="2000" kern="1200" dirty="0"/>
            <a:t>This presentation will mainly focus on employee satisfaction, their support to make sure safety and cleaning environment for the guests in service industry and present how it support business growth. </a:t>
          </a:r>
        </a:p>
      </dsp:txBody>
      <dsp:txXfrm>
        <a:off x="1677217" y="3630961"/>
        <a:ext cx="9847672" cy="14521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42BCB6-703A-404F-B7DA-0098990274C1}">
      <dsp:nvSpPr>
        <dsp:cNvPr id="0" name=""/>
        <dsp:cNvSpPr/>
      </dsp:nvSpPr>
      <dsp:spPr>
        <a:xfrm>
          <a:off x="0" y="825"/>
          <a:ext cx="8132920" cy="19317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498612-93F9-4F49-89B0-3CD69185C56E}">
      <dsp:nvSpPr>
        <dsp:cNvPr id="0" name=""/>
        <dsp:cNvSpPr/>
      </dsp:nvSpPr>
      <dsp:spPr>
        <a:xfrm>
          <a:off x="584352" y="435467"/>
          <a:ext cx="1062458" cy="106245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EA7719-12F9-467F-9D9D-B5EA6860CCB9}">
      <dsp:nvSpPr>
        <dsp:cNvPr id="0" name=""/>
        <dsp:cNvSpPr/>
      </dsp:nvSpPr>
      <dsp:spPr>
        <a:xfrm>
          <a:off x="2231162" y="825"/>
          <a:ext cx="5901757" cy="1931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4443" tIns="204443" rIns="204443" bIns="204443" numCol="1" spcCol="1270" anchor="ctr" anchorCtr="0">
          <a:noAutofit/>
        </a:bodyPr>
        <a:lstStyle/>
        <a:p>
          <a:pPr marL="0" lvl="0" indent="0" algn="l" defTabSz="844550">
            <a:lnSpc>
              <a:spcPct val="100000"/>
            </a:lnSpc>
            <a:spcBef>
              <a:spcPct val="0"/>
            </a:spcBef>
            <a:spcAft>
              <a:spcPct val="35000"/>
            </a:spcAft>
            <a:buNone/>
          </a:pPr>
          <a:r>
            <a:rPr lang="en-US" sz="1900" kern="1200" dirty="0"/>
            <a:t>Employee engagement is defined as the process of connecting employees at workplace in business planning and asking for their opinions. </a:t>
          </a:r>
        </a:p>
      </dsp:txBody>
      <dsp:txXfrm>
        <a:off x="2231162" y="825"/>
        <a:ext cx="5901757" cy="1931742"/>
      </dsp:txXfrm>
    </dsp:sp>
    <dsp:sp modelId="{5532012D-5A6D-497F-AE3A-620F28EBFAD2}">
      <dsp:nvSpPr>
        <dsp:cNvPr id="0" name=""/>
        <dsp:cNvSpPr/>
      </dsp:nvSpPr>
      <dsp:spPr>
        <a:xfrm>
          <a:off x="0" y="2415503"/>
          <a:ext cx="8132920" cy="19317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0DC5A9-EFC0-4888-AF90-4A975C4675DA}">
      <dsp:nvSpPr>
        <dsp:cNvPr id="0" name=""/>
        <dsp:cNvSpPr/>
      </dsp:nvSpPr>
      <dsp:spPr>
        <a:xfrm>
          <a:off x="584352" y="2850145"/>
          <a:ext cx="1062458" cy="106245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6266475-85E8-4E65-AD11-C997AFF3576C}">
      <dsp:nvSpPr>
        <dsp:cNvPr id="0" name=""/>
        <dsp:cNvSpPr/>
      </dsp:nvSpPr>
      <dsp:spPr>
        <a:xfrm>
          <a:off x="2231162" y="2415503"/>
          <a:ext cx="5901757" cy="1931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4443" tIns="204443" rIns="204443" bIns="204443" numCol="1" spcCol="1270" anchor="ctr" anchorCtr="0">
          <a:noAutofit/>
        </a:bodyPr>
        <a:lstStyle/>
        <a:p>
          <a:pPr marL="0" lvl="0" indent="0" algn="l" defTabSz="844550">
            <a:lnSpc>
              <a:spcPct val="100000"/>
            </a:lnSpc>
            <a:spcBef>
              <a:spcPct val="0"/>
            </a:spcBef>
            <a:spcAft>
              <a:spcPct val="35000"/>
            </a:spcAft>
            <a:buNone/>
          </a:pPr>
          <a:r>
            <a:rPr lang="en-US" sz="1900" kern="1200"/>
            <a:t>Employee engagement allows business to grow productivity and create employee satisfaction since it feels them part of the business and create loyalty towards business.</a:t>
          </a:r>
        </a:p>
      </dsp:txBody>
      <dsp:txXfrm>
        <a:off x="2231162" y="2415503"/>
        <a:ext cx="5901757" cy="1931742"/>
      </dsp:txXfrm>
    </dsp:sp>
    <dsp:sp modelId="{4B27FDE5-1592-465F-BFA3-DE6B1827478D}">
      <dsp:nvSpPr>
        <dsp:cNvPr id="0" name=""/>
        <dsp:cNvSpPr/>
      </dsp:nvSpPr>
      <dsp:spPr>
        <a:xfrm>
          <a:off x="0" y="4830181"/>
          <a:ext cx="8132920" cy="193174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8D5FB45-3063-447D-B4D8-505FEE496F3C}">
      <dsp:nvSpPr>
        <dsp:cNvPr id="0" name=""/>
        <dsp:cNvSpPr/>
      </dsp:nvSpPr>
      <dsp:spPr>
        <a:xfrm>
          <a:off x="584352" y="5264823"/>
          <a:ext cx="1062458" cy="106245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B1E5D9D-D5E0-4721-9B16-E7C0112A5E6A}">
      <dsp:nvSpPr>
        <dsp:cNvPr id="0" name=""/>
        <dsp:cNvSpPr/>
      </dsp:nvSpPr>
      <dsp:spPr>
        <a:xfrm>
          <a:off x="2231162" y="4830181"/>
          <a:ext cx="5901757" cy="1931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4443" tIns="204443" rIns="204443" bIns="204443" numCol="1" spcCol="1270" anchor="ctr" anchorCtr="0">
          <a:noAutofit/>
        </a:bodyPr>
        <a:lstStyle/>
        <a:p>
          <a:pPr marL="0" lvl="0" indent="0" algn="l" defTabSz="844550">
            <a:lnSpc>
              <a:spcPct val="100000"/>
            </a:lnSpc>
            <a:spcBef>
              <a:spcPct val="0"/>
            </a:spcBef>
            <a:spcAft>
              <a:spcPct val="35000"/>
            </a:spcAft>
            <a:buNone/>
          </a:pPr>
          <a:r>
            <a:rPr lang="en-US" sz="1900" kern="1200" dirty="0"/>
            <a:t>Maslow's model can be applied describing how it influences employees on cleaning activities and how it meets business standard (Gallup, 2021). </a:t>
          </a:r>
        </a:p>
      </dsp:txBody>
      <dsp:txXfrm>
        <a:off x="2231162" y="4830181"/>
        <a:ext cx="5901757" cy="19317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BCDE6-0CFD-4AF8-B557-48BF0956D615}">
      <dsp:nvSpPr>
        <dsp:cNvPr id="0" name=""/>
        <dsp:cNvSpPr/>
      </dsp:nvSpPr>
      <dsp:spPr>
        <a:xfrm>
          <a:off x="3600089" y="1789183"/>
          <a:ext cx="797446" cy="91440"/>
        </a:xfrm>
        <a:custGeom>
          <a:avLst/>
          <a:gdLst/>
          <a:ahLst/>
          <a:cxnLst/>
          <a:rect l="0" t="0" r="0" b="0"/>
          <a:pathLst>
            <a:path>
              <a:moveTo>
                <a:pt x="0" y="45720"/>
              </a:moveTo>
              <a:lnTo>
                <a:pt x="797446" y="45720"/>
              </a:lnTo>
            </a:path>
          </a:pathLst>
        </a:custGeom>
        <a:noFill/>
        <a:ln w="9525" cap="rnd" cmpd="sng" algn="ctr">
          <a:solidFill>
            <a:schemeClr val="accent6">
              <a:shade val="90000"/>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78111" y="1830762"/>
        <a:ext cx="41402" cy="8280"/>
      </dsp:txXfrm>
    </dsp:sp>
    <dsp:sp modelId="{DEE47A39-66A5-4B6C-9136-E62C40A1F73B}">
      <dsp:nvSpPr>
        <dsp:cNvPr id="0" name=""/>
        <dsp:cNvSpPr/>
      </dsp:nvSpPr>
      <dsp:spPr>
        <a:xfrm>
          <a:off x="1686" y="754842"/>
          <a:ext cx="3600203" cy="2160121"/>
        </a:xfrm>
        <a:prstGeom prst="rect">
          <a:avLst/>
        </a:prstGeom>
        <a:gradFill rotWithShape="0">
          <a:gsLst>
            <a:gs pos="0">
              <a:schemeClr val="accent6">
                <a:alpha val="90000"/>
                <a:hueOff val="0"/>
                <a:satOff val="0"/>
                <a:lumOff val="0"/>
                <a:alphaOff val="0"/>
                <a:tint val="96000"/>
                <a:lumMod val="104000"/>
              </a:schemeClr>
            </a:gs>
            <a:gs pos="100000">
              <a:schemeClr val="accent6">
                <a:alpha val="90000"/>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defRPr cap="all"/>
          </a:pPr>
          <a:r>
            <a:rPr lang="en-US" sz="1700" kern="1200" dirty="0"/>
            <a:t>While offering the best support to employees and making sure their basic needs, it may not push them work but it meets their needs </a:t>
          </a:r>
        </a:p>
      </dsp:txBody>
      <dsp:txXfrm>
        <a:off x="1686" y="754842"/>
        <a:ext cx="3600203" cy="2160121"/>
      </dsp:txXfrm>
    </dsp:sp>
    <dsp:sp modelId="{D27AE6EF-50F6-4E23-8552-95CCA26C835C}">
      <dsp:nvSpPr>
        <dsp:cNvPr id="0" name=""/>
        <dsp:cNvSpPr/>
      </dsp:nvSpPr>
      <dsp:spPr>
        <a:xfrm>
          <a:off x="1801787" y="2913164"/>
          <a:ext cx="4428250" cy="797446"/>
        </a:xfrm>
        <a:custGeom>
          <a:avLst/>
          <a:gdLst/>
          <a:ahLst/>
          <a:cxnLst/>
          <a:rect l="0" t="0" r="0" b="0"/>
          <a:pathLst>
            <a:path>
              <a:moveTo>
                <a:pt x="4428250" y="0"/>
              </a:moveTo>
              <a:lnTo>
                <a:pt x="4428250" y="415823"/>
              </a:lnTo>
              <a:lnTo>
                <a:pt x="0" y="415823"/>
              </a:lnTo>
              <a:lnTo>
                <a:pt x="0" y="797446"/>
              </a:lnTo>
            </a:path>
          </a:pathLst>
        </a:custGeom>
        <a:noFill/>
        <a:ln w="9525" cap="rnd" cmpd="sng" algn="ctr">
          <a:solidFill>
            <a:schemeClr val="accent6">
              <a:shade val="90000"/>
              <a:hueOff val="-103802"/>
              <a:satOff val="-2266"/>
              <a:lumOff val="1500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03287" y="3307747"/>
        <a:ext cx="225250" cy="8280"/>
      </dsp:txXfrm>
    </dsp:sp>
    <dsp:sp modelId="{11793136-B9C2-4DC6-B0A8-D19863E85A69}">
      <dsp:nvSpPr>
        <dsp:cNvPr id="0" name=""/>
        <dsp:cNvSpPr/>
      </dsp:nvSpPr>
      <dsp:spPr>
        <a:xfrm>
          <a:off x="4429936" y="754842"/>
          <a:ext cx="3600203" cy="2160121"/>
        </a:xfrm>
        <a:prstGeom prst="rect">
          <a:avLst/>
        </a:prstGeom>
        <a:gradFill rotWithShape="0">
          <a:gsLst>
            <a:gs pos="0">
              <a:schemeClr val="accent6">
                <a:alpha val="90000"/>
                <a:hueOff val="0"/>
                <a:satOff val="0"/>
                <a:lumOff val="0"/>
                <a:alphaOff val="-13333"/>
                <a:tint val="96000"/>
                <a:lumMod val="104000"/>
              </a:schemeClr>
            </a:gs>
            <a:gs pos="100000">
              <a:schemeClr val="accent6">
                <a:alpha val="90000"/>
                <a:hueOff val="0"/>
                <a:satOff val="0"/>
                <a:lumOff val="0"/>
                <a:alphaOff val="-13333"/>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defRPr cap="all"/>
          </a:pPr>
          <a:r>
            <a:rPr lang="en-US" sz="1700" kern="1200" dirty="0"/>
            <a:t>In addition, offering employees additional financial support for their contribution and work progress could be another tool to make sure cleaning and standard for the business</a:t>
          </a:r>
        </a:p>
      </dsp:txBody>
      <dsp:txXfrm>
        <a:off x="4429936" y="754842"/>
        <a:ext cx="3600203" cy="2160121"/>
      </dsp:txXfrm>
    </dsp:sp>
    <dsp:sp modelId="{885C9943-9372-43CE-A150-00F2D111DD2F}">
      <dsp:nvSpPr>
        <dsp:cNvPr id="0" name=""/>
        <dsp:cNvSpPr/>
      </dsp:nvSpPr>
      <dsp:spPr>
        <a:xfrm>
          <a:off x="3600089" y="4777351"/>
          <a:ext cx="797446" cy="91440"/>
        </a:xfrm>
        <a:custGeom>
          <a:avLst/>
          <a:gdLst/>
          <a:ahLst/>
          <a:cxnLst/>
          <a:rect l="0" t="0" r="0" b="0"/>
          <a:pathLst>
            <a:path>
              <a:moveTo>
                <a:pt x="0" y="45720"/>
              </a:moveTo>
              <a:lnTo>
                <a:pt x="797446" y="45720"/>
              </a:lnTo>
            </a:path>
          </a:pathLst>
        </a:custGeom>
        <a:noFill/>
        <a:ln w="9525" cap="rnd" cmpd="sng" algn="ctr">
          <a:solidFill>
            <a:schemeClr val="accent6">
              <a:shade val="90000"/>
              <a:hueOff val="-207604"/>
              <a:satOff val="-4532"/>
              <a:lumOff val="3000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78111" y="4818931"/>
        <a:ext cx="41402" cy="8280"/>
      </dsp:txXfrm>
    </dsp:sp>
    <dsp:sp modelId="{4629AA51-29AD-4086-B5EE-8C0752EBACA6}">
      <dsp:nvSpPr>
        <dsp:cNvPr id="0" name=""/>
        <dsp:cNvSpPr/>
      </dsp:nvSpPr>
      <dsp:spPr>
        <a:xfrm>
          <a:off x="1686" y="3743010"/>
          <a:ext cx="3600203" cy="2160121"/>
        </a:xfrm>
        <a:prstGeom prst="rect">
          <a:avLst/>
        </a:prstGeom>
        <a:gradFill rotWithShape="0">
          <a:gsLst>
            <a:gs pos="0">
              <a:schemeClr val="accent6">
                <a:alpha val="90000"/>
                <a:hueOff val="0"/>
                <a:satOff val="0"/>
                <a:lumOff val="0"/>
                <a:alphaOff val="-26667"/>
                <a:tint val="96000"/>
                <a:lumMod val="104000"/>
              </a:schemeClr>
            </a:gs>
            <a:gs pos="100000">
              <a:schemeClr val="accent6">
                <a:alpha val="90000"/>
                <a:hueOff val="0"/>
                <a:satOff val="0"/>
                <a:lumOff val="0"/>
                <a:alphaOff val="-26667"/>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defRPr cap="all"/>
          </a:pPr>
          <a:r>
            <a:rPr lang="en-US" sz="1700" kern="1200" dirty="0"/>
            <a:t>Moreover, professional growth, promotion, recognition and continuous growth also highly motivate employee to do their task at workplace. </a:t>
          </a:r>
        </a:p>
      </dsp:txBody>
      <dsp:txXfrm>
        <a:off x="1686" y="3743010"/>
        <a:ext cx="3600203" cy="2160121"/>
      </dsp:txXfrm>
    </dsp:sp>
    <dsp:sp modelId="{17A3C006-2ACF-4F87-9110-BD995C46A1F8}">
      <dsp:nvSpPr>
        <dsp:cNvPr id="0" name=""/>
        <dsp:cNvSpPr/>
      </dsp:nvSpPr>
      <dsp:spPr>
        <a:xfrm>
          <a:off x="4429936" y="3743010"/>
          <a:ext cx="3600203" cy="2160121"/>
        </a:xfrm>
        <a:prstGeom prst="rect">
          <a:avLst/>
        </a:prstGeom>
        <a:gradFill rotWithShape="0">
          <a:gsLst>
            <a:gs pos="0">
              <a:schemeClr val="accent6">
                <a:alpha val="90000"/>
                <a:hueOff val="0"/>
                <a:satOff val="0"/>
                <a:lumOff val="0"/>
                <a:alphaOff val="-40000"/>
                <a:tint val="96000"/>
                <a:lumMod val="104000"/>
              </a:schemeClr>
            </a:gs>
            <a:gs pos="100000">
              <a:schemeClr val="accent6">
                <a:alpha val="90000"/>
                <a:hueOff val="0"/>
                <a:satOff val="0"/>
                <a:lumOff val="0"/>
                <a:alphaOff val="-4000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defRPr cap="all"/>
          </a:pPr>
          <a:r>
            <a:rPr lang="en-US" sz="1700" kern="1200" dirty="0"/>
            <a:t>Application of Maslow’s model could be a trigger to lead employee to their best on cleaning which will make sure business safety and security as well. </a:t>
          </a:r>
        </a:p>
      </dsp:txBody>
      <dsp:txXfrm>
        <a:off x="4429936" y="3743010"/>
        <a:ext cx="3600203" cy="216012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C52416-C528-461E-B24B-640403D60689}">
      <dsp:nvSpPr>
        <dsp:cNvPr id="0" name=""/>
        <dsp:cNvSpPr/>
      </dsp:nvSpPr>
      <dsp:spPr>
        <a:xfrm>
          <a:off x="0" y="2846"/>
          <a:ext cx="8132918" cy="14425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E3A776-7510-41FE-891C-ACCE3656F8FF}">
      <dsp:nvSpPr>
        <dsp:cNvPr id="0" name=""/>
        <dsp:cNvSpPr/>
      </dsp:nvSpPr>
      <dsp:spPr>
        <a:xfrm>
          <a:off x="436383" y="327429"/>
          <a:ext cx="793425" cy="7934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576F361-E7BC-4516-8AFE-8792F0E3D719}">
      <dsp:nvSpPr>
        <dsp:cNvPr id="0" name=""/>
        <dsp:cNvSpPr/>
      </dsp:nvSpPr>
      <dsp:spPr>
        <a:xfrm>
          <a:off x="1666192" y="2846"/>
          <a:ext cx="6466725" cy="1442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674" tIns="152674" rIns="152674" bIns="152674" numCol="1" spcCol="1270" anchor="ctr" anchorCtr="0">
          <a:noAutofit/>
        </a:bodyPr>
        <a:lstStyle/>
        <a:p>
          <a:pPr marL="0" lvl="0" indent="0" algn="l" defTabSz="800100">
            <a:lnSpc>
              <a:spcPct val="100000"/>
            </a:lnSpc>
            <a:spcBef>
              <a:spcPct val="0"/>
            </a:spcBef>
            <a:spcAft>
              <a:spcPct val="35000"/>
            </a:spcAft>
            <a:buNone/>
          </a:pPr>
          <a:r>
            <a:rPr lang="en-US" sz="1800" kern="1200" dirty="0"/>
            <a:t>The service excellence program which is incorporated by The Ritz-Carlton is one of the example that is outlined in service industry in UK. </a:t>
          </a:r>
        </a:p>
      </dsp:txBody>
      <dsp:txXfrm>
        <a:off x="1666192" y="2846"/>
        <a:ext cx="6466725" cy="1442591"/>
      </dsp:txXfrm>
    </dsp:sp>
    <dsp:sp modelId="{705F75F7-76EA-4006-8D6A-CC0A01C7B938}">
      <dsp:nvSpPr>
        <dsp:cNvPr id="0" name=""/>
        <dsp:cNvSpPr/>
      </dsp:nvSpPr>
      <dsp:spPr>
        <a:xfrm>
          <a:off x="0" y="1806085"/>
          <a:ext cx="8132918" cy="14425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500AD9-A2EE-4CC7-989E-74153CA2D741}">
      <dsp:nvSpPr>
        <dsp:cNvPr id="0" name=""/>
        <dsp:cNvSpPr/>
      </dsp:nvSpPr>
      <dsp:spPr>
        <a:xfrm>
          <a:off x="436383" y="2130668"/>
          <a:ext cx="793425" cy="7934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218B407-0287-40EE-9860-7BB2F9FE4903}">
      <dsp:nvSpPr>
        <dsp:cNvPr id="0" name=""/>
        <dsp:cNvSpPr/>
      </dsp:nvSpPr>
      <dsp:spPr>
        <a:xfrm>
          <a:off x="1666192" y="1806085"/>
          <a:ext cx="6466725" cy="1442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674" tIns="152674" rIns="152674" bIns="152674" numCol="1" spcCol="1270" anchor="ctr" anchorCtr="0">
          <a:noAutofit/>
        </a:bodyPr>
        <a:lstStyle/>
        <a:p>
          <a:pPr marL="0" lvl="0" indent="0" algn="l" defTabSz="800100">
            <a:lnSpc>
              <a:spcPct val="100000"/>
            </a:lnSpc>
            <a:spcBef>
              <a:spcPct val="0"/>
            </a:spcBef>
            <a:spcAft>
              <a:spcPct val="35000"/>
            </a:spcAft>
            <a:buNone/>
          </a:pPr>
          <a:r>
            <a:rPr lang="en-US" sz="1800" kern="1200" dirty="0"/>
            <a:t>The program’s is deigned make sure the cleaning and safety of the guests which highly support meeting their expectation from the service.  </a:t>
          </a:r>
        </a:p>
      </dsp:txBody>
      <dsp:txXfrm>
        <a:off x="1666192" y="1806085"/>
        <a:ext cx="6466725" cy="1442591"/>
      </dsp:txXfrm>
    </dsp:sp>
    <dsp:sp modelId="{BE47030B-CA51-4EFD-AE24-211570F24462}">
      <dsp:nvSpPr>
        <dsp:cNvPr id="0" name=""/>
        <dsp:cNvSpPr/>
      </dsp:nvSpPr>
      <dsp:spPr>
        <a:xfrm>
          <a:off x="0" y="3609323"/>
          <a:ext cx="8132918" cy="14425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1B3833-6AB6-4B48-8AD4-E9504214ACAC}">
      <dsp:nvSpPr>
        <dsp:cNvPr id="0" name=""/>
        <dsp:cNvSpPr/>
      </dsp:nvSpPr>
      <dsp:spPr>
        <a:xfrm>
          <a:off x="436383" y="3933906"/>
          <a:ext cx="793425" cy="7934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7C2C8E9-0FE2-4363-8050-A125F3A6DE54}">
      <dsp:nvSpPr>
        <dsp:cNvPr id="0" name=""/>
        <dsp:cNvSpPr/>
      </dsp:nvSpPr>
      <dsp:spPr>
        <a:xfrm>
          <a:off x="1666192" y="3609323"/>
          <a:ext cx="6466725" cy="1442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674" tIns="152674" rIns="152674" bIns="152674" numCol="1" spcCol="1270" anchor="ctr" anchorCtr="0">
          <a:noAutofit/>
        </a:bodyPr>
        <a:lstStyle/>
        <a:p>
          <a:pPr marL="0" lvl="0" indent="0" algn="l" defTabSz="800100">
            <a:lnSpc>
              <a:spcPct val="100000"/>
            </a:lnSpc>
            <a:spcBef>
              <a:spcPct val="0"/>
            </a:spcBef>
            <a:spcAft>
              <a:spcPct val="35000"/>
            </a:spcAft>
            <a:buNone/>
          </a:pPr>
          <a:r>
            <a:rPr lang="en-US" sz="1800" kern="1200" dirty="0"/>
            <a:t>The Ritz-Carlton effectively maintained the process of cleaning in service that has given a brand image to the business, attracting wide range of consumers (Gallup, 2021).</a:t>
          </a:r>
        </a:p>
      </dsp:txBody>
      <dsp:txXfrm>
        <a:off x="1666192" y="3609323"/>
        <a:ext cx="6466725" cy="1442591"/>
      </dsp:txXfrm>
    </dsp:sp>
    <dsp:sp modelId="{E7C62BE7-54B4-468B-AD92-1CDECAD872D7}">
      <dsp:nvSpPr>
        <dsp:cNvPr id="0" name=""/>
        <dsp:cNvSpPr/>
      </dsp:nvSpPr>
      <dsp:spPr>
        <a:xfrm>
          <a:off x="0" y="5412562"/>
          <a:ext cx="8132918" cy="144259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75F23B-72DF-45A4-9354-C5D65BC69658}">
      <dsp:nvSpPr>
        <dsp:cNvPr id="0" name=""/>
        <dsp:cNvSpPr/>
      </dsp:nvSpPr>
      <dsp:spPr>
        <a:xfrm>
          <a:off x="436383" y="5737145"/>
          <a:ext cx="793425" cy="7934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B14B6D5-CBAE-400B-B0A0-974960AAD3DD}">
      <dsp:nvSpPr>
        <dsp:cNvPr id="0" name=""/>
        <dsp:cNvSpPr/>
      </dsp:nvSpPr>
      <dsp:spPr>
        <a:xfrm>
          <a:off x="1666192" y="5412562"/>
          <a:ext cx="6466725" cy="144259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674" tIns="152674" rIns="152674" bIns="152674" numCol="1" spcCol="1270" anchor="ctr" anchorCtr="0">
          <a:noAutofit/>
        </a:bodyPr>
        <a:lstStyle/>
        <a:p>
          <a:pPr marL="0" lvl="0" indent="0" algn="l" defTabSz="800100">
            <a:lnSpc>
              <a:spcPct val="100000"/>
            </a:lnSpc>
            <a:spcBef>
              <a:spcPct val="0"/>
            </a:spcBef>
            <a:spcAft>
              <a:spcPct val="35000"/>
            </a:spcAft>
            <a:buNone/>
          </a:pPr>
          <a:r>
            <a:rPr lang="en-US" sz="1800" kern="1200" dirty="0"/>
            <a:t>Hotel's cleaning staff focuses on effective service on room cleaning, hygiene of the foods, service and standard which has been an exemplary for the businesses. </a:t>
          </a:r>
        </a:p>
      </dsp:txBody>
      <dsp:txXfrm>
        <a:off x="1666192" y="5412562"/>
        <a:ext cx="6466725" cy="14425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EFCCA9-0E0C-41EF-8491-D0F8D5370FED}">
      <dsp:nvSpPr>
        <dsp:cNvPr id="0" name=""/>
        <dsp:cNvSpPr/>
      </dsp:nvSpPr>
      <dsp:spPr>
        <a:xfrm>
          <a:off x="0" y="1005970"/>
          <a:ext cx="3428999" cy="2177414"/>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E3EE2407-8CC1-4C51-A5B6-5F995CB45F2B}">
      <dsp:nvSpPr>
        <dsp:cNvPr id="0" name=""/>
        <dsp:cNvSpPr/>
      </dsp:nvSpPr>
      <dsp:spPr>
        <a:xfrm>
          <a:off x="380999" y="1367920"/>
          <a:ext cx="3428999" cy="217741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The housekeeping staff make sure safe tools has been used to avoid injuries, always wears protective gloves and goggles while using different kinds of tasks (Saks, 2016).</a:t>
          </a:r>
        </a:p>
      </dsp:txBody>
      <dsp:txXfrm>
        <a:off x="444773" y="1431694"/>
        <a:ext cx="3301451" cy="2049866"/>
      </dsp:txXfrm>
    </dsp:sp>
    <dsp:sp modelId="{D8D8B475-4168-4C0D-A399-F291FB63CC1A}">
      <dsp:nvSpPr>
        <dsp:cNvPr id="0" name=""/>
        <dsp:cNvSpPr/>
      </dsp:nvSpPr>
      <dsp:spPr>
        <a:xfrm>
          <a:off x="4190999" y="1005970"/>
          <a:ext cx="3428999" cy="2177414"/>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0E6B3957-B461-4D8E-BC1B-CFFB2FB07D51}">
      <dsp:nvSpPr>
        <dsp:cNvPr id="0" name=""/>
        <dsp:cNvSpPr/>
      </dsp:nvSpPr>
      <dsp:spPr>
        <a:xfrm>
          <a:off x="4571999" y="1367920"/>
          <a:ext cx="3428999" cy="217741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Strictly follows the rules on a task and follow the procedures that is outlined for the employees. </a:t>
          </a:r>
        </a:p>
      </dsp:txBody>
      <dsp:txXfrm>
        <a:off x="4635773" y="1431694"/>
        <a:ext cx="3301451" cy="2049866"/>
      </dsp:txXfrm>
    </dsp:sp>
    <dsp:sp modelId="{FF4B3B25-154F-46F1-8FBC-0FF068F8A7EB}">
      <dsp:nvSpPr>
        <dsp:cNvPr id="0" name=""/>
        <dsp:cNvSpPr/>
      </dsp:nvSpPr>
      <dsp:spPr>
        <a:xfrm>
          <a:off x="8381999" y="1005970"/>
          <a:ext cx="3428999" cy="2177414"/>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A941CD30-D204-472B-B61E-D1C516AAA198}">
      <dsp:nvSpPr>
        <dsp:cNvPr id="0" name=""/>
        <dsp:cNvSpPr/>
      </dsp:nvSpPr>
      <dsp:spPr>
        <a:xfrm>
          <a:off x="8762999" y="1367920"/>
          <a:ext cx="3428999" cy="2177414"/>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Also, providing training to the employees also highly supports gaining skills and knowledge to encounter different tasks and incident. </a:t>
          </a:r>
        </a:p>
      </dsp:txBody>
      <dsp:txXfrm>
        <a:off x="8826773" y="1431694"/>
        <a:ext cx="3301451" cy="204986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8E3C4B-1F17-46DE-A1F4-B4767456C400}">
      <dsp:nvSpPr>
        <dsp:cNvPr id="0" name=""/>
        <dsp:cNvSpPr/>
      </dsp:nvSpPr>
      <dsp:spPr>
        <a:xfrm>
          <a:off x="0" y="2137"/>
          <a:ext cx="11895669" cy="1083139"/>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29F7786-A910-4135-B627-63C2B5E14407}">
      <dsp:nvSpPr>
        <dsp:cNvPr id="0" name=""/>
        <dsp:cNvSpPr/>
      </dsp:nvSpPr>
      <dsp:spPr>
        <a:xfrm>
          <a:off x="327649" y="245843"/>
          <a:ext cx="595726" cy="5957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0AB5F4-6DDC-47DC-B345-D47591E0AC46}">
      <dsp:nvSpPr>
        <dsp:cNvPr id="0" name=""/>
        <dsp:cNvSpPr/>
      </dsp:nvSpPr>
      <dsp:spPr>
        <a:xfrm>
          <a:off x="1251026" y="2137"/>
          <a:ext cx="10644642" cy="1083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632" tIns="114632" rIns="114632" bIns="114632" numCol="1" spcCol="1270" anchor="ctr" anchorCtr="0">
          <a:noAutofit/>
        </a:bodyPr>
        <a:lstStyle/>
        <a:p>
          <a:pPr marL="0" lvl="0" indent="0" algn="l" defTabSz="800100">
            <a:lnSpc>
              <a:spcPct val="100000"/>
            </a:lnSpc>
            <a:spcBef>
              <a:spcPct val="0"/>
            </a:spcBef>
            <a:spcAft>
              <a:spcPct val="35000"/>
            </a:spcAft>
            <a:buNone/>
          </a:pPr>
          <a:r>
            <a:rPr lang="en-US" sz="1800" kern="1200" dirty="0"/>
            <a:t>Communication plays the significant role in housekeeping and cleaning which determines the vital role in business management and offering the best customer service. </a:t>
          </a:r>
        </a:p>
      </dsp:txBody>
      <dsp:txXfrm>
        <a:off x="1251026" y="2137"/>
        <a:ext cx="10644642" cy="1083139"/>
      </dsp:txXfrm>
    </dsp:sp>
    <dsp:sp modelId="{B022CA18-02EC-4813-B044-E4B5B567C009}">
      <dsp:nvSpPr>
        <dsp:cNvPr id="0" name=""/>
        <dsp:cNvSpPr/>
      </dsp:nvSpPr>
      <dsp:spPr>
        <a:xfrm>
          <a:off x="0" y="1356061"/>
          <a:ext cx="11895669" cy="1083139"/>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AEB122B-D807-4A90-945B-9A2938009ED4}">
      <dsp:nvSpPr>
        <dsp:cNvPr id="0" name=""/>
        <dsp:cNvSpPr/>
      </dsp:nvSpPr>
      <dsp:spPr>
        <a:xfrm>
          <a:off x="327649" y="1599768"/>
          <a:ext cx="595726" cy="5957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5321DA-3191-4280-95A3-3C1AA6CCE307}">
      <dsp:nvSpPr>
        <dsp:cNvPr id="0" name=""/>
        <dsp:cNvSpPr/>
      </dsp:nvSpPr>
      <dsp:spPr>
        <a:xfrm>
          <a:off x="1251026" y="1356061"/>
          <a:ext cx="10644642" cy="1083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632" tIns="114632" rIns="114632" bIns="114632" numCol="1" spcCol="1270" anchor="ctr" anchorCtr="0">
          <a:noAutofit/>
        </a:bodyPr>
        <a:lstStyle/>
        <a:p>
          <a:pPr marL="0" lvl="0" indent="0" algn="l" defTabSz="800100">
            <a:lnSpc>
              <a:spcPct val="100000"/>
            </a:lnSpc>
            <a:spcBef>
              <a:spcPct val="0"/>
            </a:spcBef>
            <a:spcAft>
              <a:spcPct val="35000"/>
            </a:spcAft>
            <a:buNone/>
          </a:pPr>
          <a:r>
            <a:rPr lang="en-US" sz="1800" kern="1200" dirty="0"/>
            <a:t>While people are avoiding miscommunication, ways of ineffective communication and use proper way of understanding each other, it develops the performance accordingly (Schaufeli, 2016).</a:t>
          </a:r>
        </a:p>
      </dsp:txBody>
      <dsp:txXfrm>
        <a:off x="1251026" y="1356061"/>
        <a:ext cx="10644642" cy="1083139"/>
      </dsp:txXfrm>
    </dsp:sp>
    <dsp:sp modelId="{FE6058C5-B56B-4170-B39B-304C9BDB6130}">
      <dsp:nvSpPr>
        <dsp:cNvPr id="0" name=""/>
        <dsp:cNvSpPr/>
      </dsp:nvSpPr>
      <dsp:spPr>
        <a:xfrm>
          <a:off x="0" y="2709986"/>
          <a:ext cx="11895669" cy="1083139"/>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1B650D-F5A1-4DB8-956A-FD16E9565613}">
      <dsp:nvSpPr>
        <dsp:cNvPr id="0" name=""/>
        <dsp:cNvSpPr/>
      </dsp:nvSpPr>
      <dsp:spPr>
        <a:xfrm>
          <a:off x="327649" y="2953692"/>
          <a:ext cx="595726" cy="5957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058C09A-EA57-4DA7-B9F3-0D3287509DF6}">
      <dsp:nvSpPr>
        <dsp:cNvPr id="0" name=""/>
        <dsp:cNvSpPr/>
      </dsp:nvSpPr>
      <dsp:spPr>
        <a:xfrm>
          <a:off x="1251026" y="2709986"/>
          <a:ext cx="10644642" cy="1083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632" tIns="114632" rIns="114632" bIns="114632" numCol="1" spcCol="1270" anchor="ctr" anchorCtr="0">
          <a:noAutofit/>
        </a:bodyPr>
        <a:lstStyle/>
        <a:p>
          <a:pPr marL="0" lvl="0" indent="0" algn="l" defTabSz="800100">
            <a:lnSpc>
              <a:spcPct val="100000"/>
            </a:lnSpc>
            <a:spcBef>
              <a:spcPct val="0"/>
            </a:spcBef>
            <a:spcAft>
              <a:spcPct val="35000"/>
            </a:spcAft>
            <a:buNone/>
          </a:pPr>
          <a:r>
            <a:rPr lang="en-US" sz="1800" kern="1200" dirty="0"/>
            <a:t>Active listening, making sure the queries, and providing the accurate feedback allows employees to understand how the work should be done that highly support meeting customer expectation.</a:t>
          </a:r>
        </a:p>
      </dsp:txBody>
      <dsp:txXfrm>
        <a:off x="1251026" y="2709986"/>
        <a:ext cx="10644642" cy="1083139"/>
      </dsp:txXfrm>
    </dsp:sp>
    <dsp:sp modelId="{EE252E03-A4BB-4034-A05F-5D0D13C27CC6}">
      <dsp:nvSpPr>
        <dsp:cNvPr id="0" name=""/>
        <dsp:cNvSpPr/>
      </dsp:nvSpPr>
      <dsp:spPr>
        <a:xfrm>
          <a:off x="0" y="4063911"/>
          <a:ext cx="11895669" cy="1083139"/>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8AF58B-C6BC-4AE8-BF43-5C325CCC7931}">
      <dsp:nvSpPr>
        <dsp:cNvPr id="0" name=""/>
        <dsp:cNvSpPr/>
      </dsp:nvSpPr>
      <dsp:spPr>
        <a:xfrm>
          <a:off x="327649" y="4307617"/>
          <a:ext cx="595726" cy="5957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A4B491-D52A-4CE1-BBE5-5BBAC0372406}">
      <dsp:nvSpPr>
        <dsp:cNvPr id="0" name=""/>
        <dsp:cNvSpPr/>
      </dsp:nvSpPr>
      <dsp:spPr>
        <a:xfrm>
          <a:off x="1251026" y="4063911"/>
          <a:ext cx="10644642" cy="10831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632" tIns="114632" rIns="114632" bIns="114632" numCol="1" spcCol="1270" anchor="ctr" anchorCtr="0">
          <a:noAutofit/>
        </a:bodyPr>
        <a:lstStyle/>
        <a:p>
          <a:pPr marL="0" lvl="0" indent="0" algn="l" defTabSz="800100">
            <a:lnSpc>
              <a:spcPct val="100000"/>
            </a:lnSpc>
            <a:spcBef>
              <a:spcPct val="0"/>
            </a:spcBef>
            <a:spcAft>
              <a:spcPct val="35000"/>
            </a:spcAft>
            <a:buNone/>
          </a:pPr>
          <a:r>
            <a:rPr lang="en-US" sz="1800" kern="1200" dirty="0"/>
            <a:t>Cleaning and housekeeping can be done effectively while the manager is outlining the employees and directly how the work should be done that actually lead to business success. </a:t>
          </a:r>
        </a:p>
      </dsp:txBody>
      <dsp:txXfrm>
        <a:off x="1251026" y="4063911"/>
        <a:ext cx="10644642" cy="108313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9A898-07B7-4E64-8C2A-9F3ABDF7ECA1}">
      <dsp:nvSpPr>
        <dsp:cNvPr id="0" name=""/>
        <dsp:cNvSpPr/>
      </dsp:nvSpPr>
      <dsp:spPr>
        <a:xfrm>
          <a:off x="0" y="2767"/>
          <a:ext cx="8132918" cy="140267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310C8D9-9630-4EC2-B78D-A697CE3BC7A8}">
      <dsp:nvSpPr>
        <dsp:cNvPr id="0" name=""/>
        <dsp:cNvSpPr/>
      </dsp:nvSpPr>
      <dsp:spPr>
        <a:xfrm>
          <a:off x="424307" y="318368"/>
          <a:ext cx="771468" cy="7714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AB4FFB-12C6-49E5-9A07-621B0119AFBA}">
      <dsp:nvSpPr>
        <dsp:cNvPr id="0" name=""/>
        <dsp:cNvSpPr/>
      </dsp:nvSpPr>
      <dsp:spPr>
        <a:xfrm>
          <a:off x="1620083" y="67101"/>
          <a:ext cx="6512834" cy="12740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449" tIns="148449" rIns="148449" bIns="148449" numCol="1" spcCol="1270" anchor="ctr" anchorCtr="0">
          <a:noAutofit/>
        </a:bodyPr>
        <a:lstStyle/>
        <a:p>
          <a:pPr marL="0" lvl="0" indent="0" algn="l" defTabSz="755650">
            <a:lnSpc>
              <a:spcPct val="100000"/>
            </a:lnSpc>
            <a:spcBef>
              <a:spcPct val="0"/>
            </a:spcBef>
            <a:spcAft>
              <a:spcPct val="35000"/>
            </a:spcAft>
            <a:buNone/>
          </a:pPr>
          <a:r>
            <a:rPr lang="en-US" sz="1700" kern="1200" dirty="0"/>
            <a:t>Employees are mostly loyal to business organization who are recognized by the business and offer their rewards towards their employees. </a:t>
          </a:r>
        </a:p>
      </dsp:txBody>
      <dsp:txXfrm>
        <a:off x="1620083" y="67101"/>
        <a:ext cx="6512834" cy="1274003"/>
      </dsp:txXfrm>
    </dsp:sp>
    <dsp:sp modelId="{20EE3D61-8D5A-453D-87F6-39A3C88BBB65}">
      <dsp:nvSpPr>
        <dsp:cNvPr id="0" name=""/>
        <dsp:cNvSpPr/>
      </dsp:nvSpPr>
      <dsp:spPr>
        <a:xfrm>
          <a:off x="0" y="1756105"/>
          <a:ext cx="8132918" cy="140267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995943-EBD3-4D40-A87C-D07515587182}">
      <dsp:nvSpPr>
        <dsp:cNvPr id="0" name=""/>
        <dsp:cNvSpPr/>
      </dsp:nvSpPr>
      <dsp:spPr>
        <a:xfrm>
          <a:off x="424307" y="2071705"/>
          <a:ext cx="771468" cy="7714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90E304-C6DB-4D12-A0A9-B382541C4DD0}">
      <dsp:nvSpPr>
        <dsp:cNvPr id="0" name=""/>
        <dsp:cNvSpPr/>
      </dsp:nvSpPr>
      <dsp:spPr>
        <a:xfrm>
          <a:off x="1620083" y="1756105"/>
          <a:ext cx="6512834" cy="1402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449" tIns="148449" rIns="148449" bIns="148449" numCol="1" spcCol="1270" anchor="ctr" anchorCtr="0">
          <a:noAutofit/>
        </a:bodyPr>
        <a:lstStyle/>
        <a:p>
          <a:pPr marL="0" lvl="0" indent="0" algn="l" defTabSz="755650">
            <a:lnSpc>
              <a:spcPct val="100000"/>
            </a:lnSpc>
            <a:spcBef>
              <a:spcPct val="0"/>
            </a:spcBef>
            <a:spcAft>
              <a:spcPct val="35000"/>
            </a:spcAft>
            <a:buNone/>
          </a:pPr>
          <a:r>
            <a:rPr lang="en-US" sz="1700" kern="1200" dirty="0"/>
            <a:t>Especially in the house keeping, employee performance could be improved through recognition and appreciation  of their tasks. </a:t>
          </a:r>
        </a:p>
      </dsp:txBody>
      <dsp:txXfrm>
        <a:off x="1620083" y="1756105"/>
        <a:ext cx="6512834" cy="1402670"/>
      </dsp:txXfrm>
    </dsp:sp>
    <dsp:sp modelId="{5B7C8183-DA6F-40DA-9C0F-ADB0A0555B11}">
      <dsp:nvSpPr>
        <dsp:cNvPr id="0" name=""/>
        <dsp:cNvSpPr/>
      </dsp:nvSpPr>
      <dsp:spPr>
        <a:xfrm>
          <a:off x="0" y="3509442"/>
          <a:ext cx="8132918" cy="140267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4D772A-520D-47AF-AFA7-DF3EBAC9F171}">
      <dsp:nvSpPr>
        <dsp:cNvPr id="0" name=""/>
        <dsp:cNvSpPr/>
      </dsp:nvSpPr>
      <dsp:spPr>
        <a:xfrm>
          <a:off x="424307" y="3825043"/>
          <a:ext cx="771468" cy="7714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3551AA-E3CC-46FF-B879-4D3D48160D25}">
      <dsp:nvSpPr>
        <dsp:cNvPr id="0" name=""/>
        <dsp:cNvSpPr/>
      </dsp:nvSpPr>
      <dsp:spPr>
        <a:xfrm>
          <a:off x="1620083" y="3509442"/>
          <a:ext cx="6512834" cy="1402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449" tIns="148449" rIns="148449" bIns="148449" numCol="1" spcCol="1270" anchor="ctr" anchorCtr="0">
          <a:noAutofit/>
        </a:bodyPr>
        <a:lstStyle/>
        <a:p>
          <a:pPr marL="0" lvl="0" indent="0" algn="l" defTabSz="755650">
            <a:lnSpc>
              <a:spcPct val="100000"/>
            </a:lnSpc>
            <a:spcBef>
              <a:spcPct val="0"/>
            </a:spcBef>
            <a:spcAft>
              <a:spcPct val="35000"/>
            </a:spcAft>
            <a:buNone/>
          </a:pPr>
          <a:r>
            <a:rPr lang="en-US" sz="1700" kern="1200" dirty="0"/>
            <a:t>There are various kinds of recognition program that can be followed in business organization. It includes employee of the month, incentives, and acknowledgment, bonuses etc. (Grant, 2017).</a:t>
          </a:r>
        </a:p>
      </dsp:txBody>
      <dsp:txXfrm>
        <a:off x="1620083" y="3509442"/>
        <a:ext cx="6512834" cy="1402670"/>
      </dsp:txXfrm>
    </dsp:sp>
    <dsp:sp modelId="{9BFCFC53-5842-4A6C-B49D-DD0B1A6454E6}">
      <dsp:nvSpPr>
        <dsp:cNvPr id="0" name=""/>
        <dsp:cNvSpPr/>
      </dsp:nvSpPr>
      <dsp:spPr>
        <a:xfrm>
          <a:off x="0" y="5262780"/>
          <a:ext cx="8132918" cy="140267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A0B646-B235-4E9F-89A2-5A06ED12C089}">
      <dsp:nvSpPr>
        <dsp:cNvPr id="0" name=""/>
        <dsp:cNvSpPr/>
      </dsp:nvSpPr>
      <dsp:spPr>
        <a:xfrm>
          <a:off x="424307" y="5578381"/>
          <a:ext cx="771468" cy="77146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E3BF0E-31ED-48BB-A34F-C2F1EF21CC4E}">
      <dsp:nvSpPr>
        <dsp:cNvPr id="0" name=""/>
        <dsp:cNvSpPr/>
      </dsp:nvSpPr>
      <dsp:spPr>
        <a:xfrm>
          <a:off x="1620083" y="5262780"/>
          <a:ext cx="6512834" cy="1402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449" tIns="148449" rIns="148449" bIns="148449" numCol="1" spcCol="1270" anchor="ctr" anchorCtr="0">
          <a:noAutofit/>
        </a:bodyPr>
        <a:lstStyle/>
        <a:p>
          <a:pPr marL="0" lvl="0" indent="0" algn="l" defTabSz="755650">
            <a:lnSpc>
              <a:spcPct val="100000"/>
            </a:lnSpc>
            <a:spcBef>
              <a:spcPct val="0"/>
            </a:spcBef>
            <a:spcAft>
              <a:spcPct val="35000"/>
            </a:spcAft>
            <a:buNone/>
          </a:pPr>
          <a:r>
            <a:rPr lang="en-US" sz="1700" kern="1200" dirty="0"/>
            <a:t>As a manager, I also offer wide range of strategies such as workplace recognition to the teams, financial contribution, monthly awards to the housekeeping workers. </a:t>
          </a:r>
        </a:p>
      </dsp:txBody>
      <dsp:txXfrm>
        <a:off x="1620083" y="5262780"/>
        <a:ext cx="6512834" cy="140267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722725-AB86-4889-9826-EF9A7E183CE8}">
      <dsp:nvSpPr>
        <dsp:cNvPr id="0" name=""/>
        <dsp:cNvSpPr/>
      </dsp:nvSpPr>
      <dsp:spPr>
        <a:xfrm>
          <a:off x="590203" y="0"/>
          <a:ext cx="6691745" cy="6691745"/>
        </a:xfrm>
        <a:prstGeom prst="diamond">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3038EE-33BB-4800-B42F-86F82B82CF1F}">
      <dsp:nvSpPr>
        <dsp:cNvPr id="0" name=""/>
        <dsp:cNvSpPr/>
      </dsp:nvSpPr>
      <dsp:spPr>
        <a:xfrm>
          <a:off x="1225918" y="635715"/>
          <a:ext cx="2609780" cy="2609780"/>
        </a:xfrm>
        <a:prstGeom prst="roundRect">
          <a:avLst/>
        </a:prstGeom>
        <a:solidFill>
          <a:schemeClr val="accent6">
            <a:alpha val="90000"/>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Offering a constructive feedback to employees also plays significant role in cleaning and housekeeping roles. </a:t>
          </a:r>
        </a:p>
      </dsp:txBody>
      <dsp:txXfrm>
        <a:off x="1353317" y="763114"/>
        <a:ext cx="2354982" cy="2354982"/>
      </dsp:txXfrm>
    </dsp:sp>
    <dsp:sp modelId="{16AC5684-C9A6-4E42-B89C-97FDDCB44379}">
      <dsp:nvSpPr>
        <dsp:cNvPr id="0" name=""/>
        <dsp:cNvSpPr/>
      </dsp:nvSpPr>
      <dsp:spPr>
        <a:xfrm>
          <a:off x="4036451" y="635715"/>
          <a:ext cx="2609780" cy="2609780"/>
        </a:xfrm>
        <a:prstGeom prst="roundRect">
          <a:avLst/>
        </a:prstGeom>
        <a:solidFill>
          <a:schemeClr val="accent6">
            <a:alpha val="90000"/>
            <a:hueOff val="0"/>
            <a:satOff val="0"/>
            <a:lumOff val="0"/>
            <a:alphaOff val="-13333"/>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There are some of feedback process that I follow to guide my workers. </a:t>
          </a:r>
        </a:p>
      </dsp:txBody>
      <dsp:txXfrm>
        <a:off x="4163850" y="763114"/>
        <a:ext cx="2354982" cy="2354982"/>
      </dsp:txXfrm>
    </dsp:sp>
    <dsp:sp modelId="{72671FA8-A93F-4169-AABB-9E90B39C3304}">
      <dsp:nvSpPr>
        <dsp:cNvPr id="0" name=""/>
        <dsp:cNvSpPr/>
      </dsp:nvSpPr>
      <dsp:spPr>
        <a:xfrm>
          <a:off x="1225918" y="3446248"/>
          <a:ext cx="2609780" cy="2609780"/>
        </a:xfrm>
        <a:prstGeom prst="roundRect">
          <a:avLst/>
        </a:prstGeom>
        <a:solidFill>
          <a:schemeClr val="accent6">
            <a:alpha val="90000"/>
            <a:hueOff val="0"/>
            <a:satOff val="0"/>
            <a:lumOff val="0"/>
            <a:alphaOff val="-26667"/>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Outline the employee weakness and also provide solution gives them s confidence to resolve issues in effective ways (Maslow, 2013).</a:t>
          </a:r>
        </a:p>
      </dsp:txBody>
      <dsp:txXfrm>
        <a:off x="1353317" y="3573647"/>
        <a:ext cx="2354982" cy="2354982"/>
      </dsp:txXfrm>
    </dsp:sp>
    <dsp:sp modelId="{FEABE706-C7B2-4933-A78A-8DB9B875D765}">
      <dsp:nvSpPr>
        <dsp:cNvPr id="0" name=""/>
        <dsp:cNvSpPr/>
      </dsp:nvSpPr>
      <dsp:spPr>
        <a:xfrm>
          <a:off x="4036451" y="3446248"/>
          <a:ext cx="2609780" cy="2609780"/>
        </a:xfrm>
        <a:prstGeom prst="roundRect">
          <a:avLst/>
        </a:prstGeom>
        <a:solidFill>
          <a:schemeClr val="accent6">
            <a:alpha val="90000"/>
            <a:hueOff val="0"/>
            <a:satOff val="0"/>
            <a:lumOff val="0"/>
            <a:alphaOff val="-4000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Regular basis feedback gives them an idea how the work should be done which increases productivity </a:t>
          </a:r>
        </a:p>
      </dsp:txBody>
      <dsp:txXfrm>
        <a:off x="4163850" y="3573647"/>
        <a:ext cx="2354982" cy="235498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D69117-4F9C-4BD7-B049-DB3616C0F236}">
      <dsp:nvSpPr>
        <dsp:cNvPr id="0" name=""/>
        <dsp:cNvSpPr/>
      </dsp:nvSpPr>
      <dsp:spPr>
        <a:xfrm>
          <a:off x="0" y="0"/>
          <a:ext cx="9984000" cy="1596043"/>
        </a:xfrm>
        <a:prstGeom prst="roundRect">
          <a:avLst>
            <a:gd name="adj" fmla="val 1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Employee motivation is key factors for all sectors since in today's world employee loyalty and positive vibe towards business highly determine business growth. </a:t>
          </a:r>
        </a:p>
      </dsp:txBody>
      <dsp:txXfrm>
        <a:off x="46747" y="46747"/>
        <a:ext cx="8261744" cy="1502549"/>
      </dsp:txXfrm>
    </dsp:sp>
    <dsp:sp modelId="{C9E68757-44B0-4685-95A9-5647929480D2}">
      <dsp:nvSpPr>
        <dsp:cNvPr id="0" name=""/>
        <dsp:cNvSpPr/>
      </dsp:nvSpPr>
      <dsp:spPr>
        <a:xfrm>
          <a:off x="880941" y="1862050"/>
          <a:ext cx="9984000" cy="1596043"/>
        </a:xfrm>
        <a:prstGeom prst="roundRect">
          <a:avLst>
            <a:gd name="adj" fmla="val 10000"/>
          </a:avLst>
        </a:prstGeom>
        <a:solidFill>
          <a:schemeClr val="accent5">
            <a:hueOff val="2404066"/>
            <a:satOff val="-4882"/>
            <a:lumOff val="3137"/>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Housekeeping is one of the key significant role in hospital industry which determine business image and attract customer towards the business organization. </a:t>
          </a:r>
        </a:p>
      </dsp:txBody>
      <dsp:txXfrm>
        <a:off x="927688" y="1908797"/>
        <a:ext cx="7972137" cy="1502549"/>
      </dsp:txXfrm>
    </dsp:sp>
    <dsp:sp modelId="{51C4249F-57C1-4CBF-A8D8-B0CC29087CEF}">
      <dsp:nvSpPr>
        <dsp:cNvPr id="0" name=""/>
        <dsp:cNvSpPr/>
      </dsp:nvSpPr>
      <dsp:spPr>
        <a:xfrm>
          <a:off x="1761882" y="3724101"/>
          <a:ext cx="9984000" cy="1596043"/>
        </a:xfrm>
        <a:prstGeom prst="roundRect">
          <a:avLst>
            <a:gd name="adj" fmla="val 10000"/>
          </a:avLst>
        </a:prstGeom>
        <a:solidFill>
          <a:schemeClr val="accent5">
            <a:hueOff val="4808133"/>
            <a:satOff val="-9764"/>
            <a:lumOff val="6275"/>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Health and safety measures should be strictly incorporated by business organization, since it highly focuses on business productivity and growth. </a:t>
          </a:r>
        </a:p>
      </dsp:txBody>
      <dsp:txXfrm>
        <a:off x="1808629" y="3770848"/>
        <a:ext cx="7972137" cy="1502549"/>
      </dsp:txXfrm>
    </dsp:sp>
    <dsp:sp modelId="{76DD35E5-6ED3-4E4C-85BA-DD1E0E2A8E37}">
      <dsp:nvSpPr>
        <dsp:cNvPr id="0" name=""/>
        <dsp:cNvSpPr/>
      </dsp:nvSpPr>
      <dsp:spPr>
        <a:xfrm>
          <a:off x="8946572" y="1210332"/>
          <a:ext cx="1037428" cy="1037428"/>
        </a:xfrm>
        <a:prstGeom prst="downArrow">
          <a:avLst>
            <a:gd name="adj1" fmla="val 55000"/>
            <a:gd name="adj2" fmla="val 45000"/>
          </a:avLst>
        </a:prstGeom>
        <a:solidFill>
          <a:schemeClr val="accent5">
            <a:tint val="40000"/>
            <a:alpha val="90000"/>
            <a:hueOff val="0"/>
            <a:satOff val="0"/>
            <a:lumOff val="0"/>
            <a:alphaOff val="0"/>
          </a:schemeClr>
        </a:solidFill>
        <a:ln w="1587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179993" y="1210332"/>
        <a:ext cx="570586" cy="780665"/>
      </dsp:txXfrm>
    </dsp:sp>
    <dsp:sp modelId="{A3BD7C2D-518A-4E33-A0A8-8D99F5FC4E36}">
      <dsp:nvSpPr>
        <dsp:cNvPr id="0" name=""/>
        <dsp:cNvSpPr/>
      </dsp:nvSpPr>
      <dsp:spPr>
        <a:xfrm>
          <a:off x="9827513" y="3061743"/>
          <a:ext cx="1037428" cy="1037428"/>
        </a:xfrm>
        <a:prstGeom prst="downArrow">
          <a:avLst>
            <a:gd name="adj1" fmla="val 55000"/>
            <a:gd name="adj2" fmla="val 45000"/>
          </a:avLst>
        </a:prstGeom>
        <a:solidFill>
          <a:schemeClr val="accent5">
            <a:tint val="40000"/>
            <a:alpha val="90000"/>
            <a:hueOff val="4298175"/>
            <a:satOff val="-3465"/>
            <a:lumOff val="926"/>
            <a:alphaOff val="0"/>
          </a:schemeClr>
        </a:solidFill>
        <a:ln w="15875" cap="rnd"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10060934" y="3061743"/>
        <a:ext cx="570586" cy="78066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C40520-05BD-46F3-922F-BEF3569DD44D}" type="datetimeFigureOut">
              <a:rPr lang="en-US" smtClean="0"/>
              <a:t>6/11/2023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D2519D-2570-469F-BF55-41E7D499A40F}" type="slidenum">
              <a:rPr lang="en-US" smtClean="0"/>
              <a:t>‹#›</a:t>
            </a:fld>
            <a:endParaRPr lang="en-US"/>
          </a:p>
        </p:txBody>
      </p:sp>
    </p:spTree>
    <p:extLst>
      <p:ext uri="{BB962C8B-B14F-4D97-AF65-F5344CB8AC3E}">
        <p14:creationId xmlns:p14="http://schemas.microsoft.com/office/powerpoint/2010/main" val="32412943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D2519D-2570-469F-BF55-41E7D499A40F}" type="slidenum">
              <a:rPr lang="en-US" smtClean="0"/>
              <a:t>2</a:t>
            </a:fld>
            <a:endParaRPr lang="en-US"/>
          </a:p>
        </p:txBody>
      </p:sp>
    </p:spTree>
    <p:extLst>
      <p:ext uri="{BB962C8B-B14F-4D97-AF65-F5344CB8AC3E}">
        <p14:creationId xmlns:p14="http://schemas.microsoft.com/office/powerpoint/2010/main" val="3436985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D2519D-2570-469F-BF55-41E7D499A40F}" type="slidenum">
              <a:rPr lang="en-US" smtClean="0"/>
              <a:t>3</a:t>
            </a:fld>
            <a:endParaRPr lang="en-US"/>
          </a:p>
        </p:txBody>
      </p:sp>
    </p:spTree>
    <p:extLst>
      <p:ext uri="{BB962C8B-B14F-4D97-AF65-F5344CB8AC3E}">
        <p14:creationId xmlns:p14="http://schemas.microsoft.com/office/powerpoint/2010/main" val="34475795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D2519D-2570-469F-BF55-41E7D499A40F}" type="slidenum">
              <a:rPr lang="en-US" smtClean="0"/>
              <a:t>4</a:t>
            </a:fld>
            <a:endParaRPr lang="en-US"/>
          </a:p>
        </p:txBody>
      </p:sp>
    </p:spTree>
    <p:extLst>
      <p:ext uri="{BB962C8B-B14F-4D97-AF65-F5344CB8AC3E}">
        <p14:creationId xmlns:p14="http://schemas.microsoft.com/office/powerpoint/2010/main" val="9703862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D2519D-2570-469F-BF55-41E7D499A40F}" type="slidenum">
              <a:rPr lang="en-US" smtClean="0"/>
              <a:t>5</a:t>
            </a:fld>
            <a:endParaRPr lang="en-US"/>
          </a:p>
        </p:txBody>
      </p:sp>
    </p:spTree>
    <p:extLst>
      <p:ext uri="{BB962C8B-B14F-4D97-AF65-F5344CB8AC3E}">
        <p14:creationId xmlns:p14="http://schemas.microsoft.com/office/powerpoint/2010/main" val="4283307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D2519D-2570-469F-BF55-41E7D499A40F}" type="slidenum">
              <a:rPr lang="en-US" smtClean="0"/>
              <a:t>6</a:t>
            </a:fld>
            <a:endParaRPr lang="en-US"/>
          </a:p>
        </p:txBody>
      </p:sp>
    </p:spTree>
    <p:extLst>
      <p:ext uri="{BB962C8B-B14F-4D97-AF65-F5344CB8AC3E}">
        <p14:creationId xmlns:p14="http://schemas.microsoft.com/office/powerpoint/2010/main" val="19554104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D2519D-2570-469F-BF55-41E7D499A40F}" type="slidenum">
              <a:rPr lang="en-US" smtClean="0"/>
              <a:t>7</a:t>
            </a:fld>
            <a:endParaRPr lang="en-US"/>
          </a:p>
        </p:txBody>
      </p:sp>
    </p:spTree>
    <p:extLst>
      <p:ext uri="{BB962C8B-B14F-4D97-AF65-F5344CB8AC3E}">
        <p14:creationId xmlns:p14="http://schemas.microsoft.com/office/powerpoint/2010/main" val="40442059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Workforce development and training are essential in producing an educated and capable workforce. Employee skills, work happiness, and retention can all benefit from training and development opportunities (Dyer &amp; Shafer, 2015). Training on new cleaning products, cross-training on other responsibilities within the team, and leadership development programs are just a few examples of the many ways in which the housekeeping staff can improve their skills and knowledge. One can help his team members succeed in their current positions and advance their careers by investing in their training and development.</a:t>
            </a:r>
          </a:p>
        </p:txBody>
      </p:sp>
      <p:sp>
        <p:nvSpPr>
          <p:cNvPr id="4" name="Slide Number Placeholder 3"/>
          <p:cNvSpPr>
            <a:spLocks noGrp="1"/>
          </p:cNvSpPr>
          <p:nvPr>
            <p:ph type="sldNum" sz="quarter" idx="5"/>
          </p:nvPr>
        </p:nvSpPr>
        <p:spPr/>
        <p:txBody>
          <a:bodyPr/>
          <a:lstStyle/>
          <a:p>
            <a:fld id="{28D2519D-2570-469F-BF55-41E7D499A40F}" type="slidenum">
              <a:rPr lang="en-US" smtClean="0"/>
              <a:t>8</a:t>
            </a:fld>
            <a:endParaRPr lang="en-US"/>
          </a:p>
        </p:txBody>
      </p:sp>
    </p:spTree>
    <p:extLst>
      <p:ext uri="{BB962C8B-B14F-4D97-AF65-F5344CB8AC3E}">
        <p14:creationId xmlns:p14="http://schemas.microsoft.com/office/powerpoint/2010/main" val="33959627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D2519D-2570-469F-BF55-41E7D499A40F}" type="slidenum">
              <a:rPr lang="en-US" smtClean="0"/>
              <a:t>9</a:t>
            </a:fld>
            <a:endParaRPr lang="en-US"/>
          </a:p>
        </p:txBody>
      </p:sp>
    </p:spTree>
    <p:extLst>
      <p:ext uri="{BB962C8B-B14F-4D97-AF65-F5344CB8AC3E}">
        <p14:creationId xmlns:p14="http://schemas.microsoft.com/office/powerpoint/2010/main" val="42018548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best ways to assist a team improve is to give them constructive criticism on a regular basis. Giving and receiving constructive criticism is a great way to keep workers motivated, aware of their talents, and focused on their weaknesses. Being explicit and objective, giving both positive and critical criticism, and making concrete suggestions for development are all important components of good feedback (Maslow, 2013). The members of your team will perform better and be more fulfilled in their jobs if one gives them constructive criticism on a regular basis.</a:t>
            </a:r>
          </a:p>
        </p:txBody>
      </p:sp>
      <p:sp>
        <p:nvSpPr>
          <p:cNvPr id="4" name="Slide Number Placeholder 3"/>
          <p:cNvSpPr>
            <a:spLocks noGrp="1"/>
          </p:cNvSpPr>
          <p:nvPr>
            <p:ph type="sldNum" sz="quarter" idx="5"/>
          </p:nvPr>
        </p:nvSpPr>
        <p:spPr/>
        <p:txBody>
          <a:bodyPr/>
          <a:lstStyle/>
          <a:p>
            <a:fld id="{28D2519D-2570-469F-BF55-41E7D499A40F}" type="slidenum">
              <a:rPr lang="en-US" smtClean="0"/>
              <a:t>10</a:t>
            </a:fld>
            <a:endParaRPr lang="en-US"/>
          </a:p>
        </p:txBody>
      </p:sp>
    </p:spTree>
    <p:extLst>
      <p:ext uri="{BB962C8B-B14F-4D97-AF65-F5344CB8AC3E}">
        <p14:creationId xmlns:p14="http://schemas.microsoft.com/office/powerpoint/2010/main" val="13111453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D2519D-2570-469F-BF55-41E7D499A40F}" type="slidenum">
              <a:rPr lang="en-US" smtClean="0"/>
              <a:t>11</a:t>
            </a:fld>
            <a:endParaRPr lang="en-US"/>
          </a:p>
        </p:txBody>
      </p:sp>
    </p:spTree>
    <p:extLst>
      <p:ext uri="{BB962C8B-B14F-4D97-AF65-F5344CB8AC3E}">
        <p14:creationId xmlns:p14="http://schemas.microsoft.com/office/powerpoint/2010/main" val="12509813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8A8EE4-8AD6-4B9F-8A56-77DA4D719B0C}"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4099875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8A8EE4-8AD6-4B9F-8A56-77DA4D719B0C}"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1063382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8A8EE4-8AD6-4B9F-8A56-77DA4D719B0C}"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23592754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8A8EE4-8AD6-4B9F-8A56-77DA4D719B0C}" type="datetimeFigureOut">
              <a:rPr lang="en-US" smtClean="0"/>
              <a:t>6/11/2023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22677881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8A8EE4-8AD6-4B9F-8A56-77DA4D719B0C}" type="datetimeFigureOut">
              <a:rPr lang="en-US" smtClean="0"/>
              <a:t>6/11/2023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41783295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8A8EE4-8AD6-4B9F-8A56-77DA4D719B0C}" type="datetimeFigureOut">
              <a:rPr lang="en-US" smtClean="0"/>
              <a:t>6/11/2023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40612689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F8A8EE4-8AD6-4B9F-8A56-77DA4D719B0C}" type="datetimeFigureOut">
              <a:rPr lang="en-US" smtClean="0"/>
              <a:t>6/11/2023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9044275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8A8EE4-8AD6-4B9F-8A56-77DA4D719B0C}" type="datetimeFigureOut">
              <a:rPr lang="en-US" smtClean="0"/>
              <a:t>6/11/2023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2891974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F8A8EE4-8AD6-4B9F-8A56-77DA4D719B0C}" type="datetimeFigureOut">
              <a:rPr lang="en-US" smtClean="0"/>
              <a:t>6/11/2023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1293979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8A8EE4-8AD6-4B9F-8A56-77DA4D719B0C}"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22479848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8A8EE4-8AD6-4B9F-8A56-77DA4D719B0C}"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5101424-61A3-47DD-B74A-2348A205AF15}"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517078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F8A8EE4-8AD6-4B9F-8A56-77DA4D719B0C}" type="datetimeFigureOut">
              <a:rPr lang="en-US" smtClean="0"/>
              <a:t>6/11/2023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34534800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F8A8EE4-8AD6-4B9F-8A56-77DA4D719B0C}" type="datetimeFigureOut">
              <a:rPr lang="en-US" smtClean="0"/>
              <a:t>6/11/2023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5101424-61A3-47DD-B74A-2348A205AF15}"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0929698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F8A8EE4-8AD6-4B9F-8A56-77DA4D719B0C}" type="datetimeFigureOut">
              <a:rPr lang="en-US" smtClean="0"/>
              <a:t>6/11/2023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21754788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8A8EE4-8AD6-4B9F-8A56-77DA4D719B0C}"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16506325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8A8EE4-8AD6-4B9F-8A56-77DA4D719B0C}" type="datetimeFigureOut">
              <a:rPr lang="en-US" smtClean="0"/>
              <a:t>6/11/2023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5101424-61A3-47DD-B74A-2348A205AF15}" type="slidenum">
              <a:rPr lang="en-US" smtClean="0"/>
              <a:t>‹#›</a:t>
            </a:fld>
            <a:endParaRPr lang="en-US"/>
          </a:p>
        </p:txBody>
      </p:sp>
    </p:spTree>
    <p:extLst>
      <p:ext uri="{BB962C8B-B14F-4D97-AF65-F5344CB8AC3E}">
        <p14:creationId xmlns:p14="http://schemas.microsoft.com/office/powerpoint/2010/main" val="9033335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F8A8EE4-8AD6-4B9F-8A56-77DA4D719B0C}" type="datetimeFigureOut">
              <a:rPr lang="en-US" smtClean="0"/>
              <a:t>6/11/2023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5101424-61A3-47DD-B74A-2348A205AF15}" type="slidenum">
              <a:rPr lang="en-US" smtClean="0"/>
              <a:t>‹#›</a:t>
            </a:fld>
            <a:endParaRPr lang="en-US"/>
          </a:p>
        </p:txBody>
      </p:sp>
    </p:spTree>
    <p:extLst>
      <p:ext uri="{BB962C8B-B14F-4D97-AF65-F5344CB8AC3E}">
        <p14:creationId xmlns:p14="http://schemas.microsoft.com/office/powerpoint/2010/main" val="2304836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image" Target="../media/image16.sv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2.xml.rels><?xml version="1.0" encoding="UTF-8" standalone="yes"?>
<Relationships xmlns="http://schemas.openxmlformats.org/package/2006/relationships"><Relationship Id="rId3" Type="http://schemas.openxmlformats.org/officeDocument/2006/relationships/hyperlink" Target="https://www.osha.gov/hotel-housekeeping" TargetMode="External"/><Relationship Id="rId2" Type="http://schemas.openxmlformats.org/officeDocument/2006/relationships/hyperlink" Target="https://www.gallup.com/workplace/238079/employee-engagement.aspx"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DE9E8-8CE3-BF6A-279E-CF473D43E257}"/>
              </a:ext>
            </a:extLst>
          </p:cNvPr>
          <p:cNvSpPr>
            <a:spLocks noGrp="1"/>
          </p:cNvSpPr>
          <p:nvPr>
            <p:ph type="ctrTitle"/>
          </p:nvPr>
        </p:nvSpPr>
        <p:spPr>
          <a:xfrm>
            <a:off x="599608" y="679731"/>
            <a:ext cx="5368930" cy="2312851"/>
          </a:xfrm>
        </p:spPr>
        <p:txBody>
          <a:bodyPr>
            <a:normAutofit/>
          </a:bodyPr>
          <a:lstStyle/>
          <a:p>
            <a:pPr algn="l"/>
            <a:r>
              <a:rPr lang="en-US" sz="4000" b="1" dirty="0"/>
              <a:t>BMIH4006: Operating Hotel Facilities</a:t>
            </a:r>
          </a:p>
        </p:txBody>
      </p:sp>
      <p:sp>
        <p:nvSpPr>
          <p:cNvPr id="3" name="Subtitle 2">
            <a:extLst>
              <a:ext uri="{FF2B5EF4-FFF2-40B4-BE49-F238E27FC236}">
                <a16:creationId xmlns:a16="http://schemas.microsoft.com/office/drawing/2014/main" id="{29DD2420-1447-62EB-6B06-C5FFBDE38145}"/>
              </a:ext>
            </a:extLst>
          </p:cNvPr>
          <p:cNvSpPr>
            <a:spLocks noGrp="1"/>
          </p:cNvSpPr>
          <p:nvPr>
            <p:ph type="subTitle" idx="1"/>
          </p:nvPr>
        </p:nvSpPr>
        <p:spPr>
          <a:xfrm>
            <a:off x="691048" y="3103016"/>
            <a:ext cx="4949523" cy="1035781"/>
          </a:xfrm>
        </p:spPr>
        <p:txBody>
          <a:bodyPr>
            <a:normAutofit/>
          </a:bodyPr>
          <a:lstStyle/>
          <a:p>
            <a:pPr algn="l"/>
            <a:r>
              <a:rPr lang="en-US" b="1" dirty="0"/>
              <a:t>Student ID: 2211675</a:t>
            </a:r>
          </a:p>
        </p:txBody>
      </p:sp>
      <p:pic>
        <p:nvPicPr>
          <p:cNvPr id="7" name="Graphic 6" descr="City">
            <a:extLst>
              <a:ext uri="{FF2B5EF4-FFF2-40B4-BE49-F238E27FC236}">
                <a16:creationId xmlns:a16="http://schemas.microsoft.com/office/drawing/2014/main" id="{02221AF8-92D5-D0E0-E752-7357C1B43D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40572" y="569297"/>
            <a:ext cx="5608830" cy="5608830"/>
          </a:xfrm>
          <a:prstGeom prst="rect">
            <a:avLst/>
          </a:prstGeom>
        </p:spPr>
      </p:pic>
    </p:spTree>
    <p:extLst>
      <p:ext uri="{BB962C8B-B14F-4D97-AF65-F5344CB8AC3E}">
        <p14:creationId xmlns:p14="http://schemas.microsoft.com/office/powerpoint/2010/main" val="16023449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1D288-B352-EB27-FDD2-1CE07AB407F6}"/>
              </a:ext>
            </a:extLst>
          </p:cNvPr>
          <p:cNvSpPr>
            <a:spLocks noGrp="1"/>
          </p:cNvSpPr>
          <p:nvPr>
            <p:ph type="title"/>
          </p:nvPr>
        </p:nvSpPr>
        <p:spPr>
          <a:xfrm>
            <a:off x="1662544" y="256032"/>
            <a:ext cx="9685159" cy="1014984"/>
          </a:xfrm>
        </p:spPr>
        <p:txBody>
          <a:bodyPr anchor="b">
            <a:normAutofit/>
          </a:bodyPr>
          <a:lstStyle/>
          <a:p>
            <a:r>
              <a:rPr lang="en-US" sz="3200" b="1" dirty="0"/>
              <a:t>Introduction</a:t>
            </a:r>
          </a:p>
        </p:txBody>
      </p:sp>
      <p:graphicFrame>
        <p:nvGraphicFramePr>
          <p:cNvPr id="5" name="Content Placeholder 2">
            <a:extLst>
              <a:ext uri="{FF2B5EF4-FFF2-40B4-BE49-F238E27FC236}">
                <a16:creationId xmlns:a16="http://schemas.microsoft.com/office/drawing/2014/main" id="{B435732A-FB03-0A5C-BC42-82D363C53C57}"/>
              </a:ext>
            </a:extLst>
          </p:cNvPr>
          <p:cNvGraphicFramePr>
            <a:graphicFrameLocks noGrp="1"/>
          </p:cNvGraphicFramePr>
          <p:nvPr>
            <p:ph idx="1"/>
            <p:extLst>
              <p:ext uri="{D42A27DB-BD31-4B8C-83A1-F6EECF244321}">
                <p14:modId xmlns:p14="http://schemas.microsoft.com/office/powerpoint/2010/main" val="4203913438"/>
              </p:ext>
            </p:extLst>
          </p:nvPr>
        </p:nvGraphicFramePr>
        <p:xfrm>
          <a:off x="405442" y="1518248"/>
          <a:ext cx="11524890" cy="50837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52596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41" name="Rectangle 40">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96B227-6A5C-B659-6127-078166EAD7BE}"/>
              </a:ext>
            </a:extLst>
          </p:cNvPr>
          <p:cNvSpPr>
            <a:spLocks noGrp="1"/>
          </p:cNvSpPr>
          <p:nvPr>
            <p:ph type="title"/>
          </p:nvPr>
        </p:nvSpPr>
        <p:spPr>
          <a:xfrm>
            <a:off x="1259893" y="3101093"/>
            <a:ext cx="2454052" cy="3029344"/>
          </a:xfrm>
        </p:spPr>
        <p:txBody>
          <a:bodyPr>
            <a:normAutofit/>
          </a:bodyPr>
          <a:lstStyle/>
          <a:p>
            <a:r>
              <a:rPr lang="en-US" sz="2700" b="1">
                <a:solidFill>
                  <a:schemeClr val="bg1"/>
                </a:solidFill>
              </a:rPr>
              <a:t>Employee Engagement Model</a:t>
            </a:r>
          </a:p>
        </p:txBody>
      </p:sp>
      <p:sp>
        <p:nvSpPr>
          <p:cNvPr id="43"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45" name="Rectangle 44">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 name="Content Placeholder 2">
            <a:extLst>
              <a:ext uri="{FF2B5EF4-FFF2-40B4-BE49-F238E27FC236}">
                <a16:creationId xmlns:a16="http://schemas.microsoft.com/office/drawing/2014/main" id="{BBBF7C95-A6F7-31A9-5C4A-F3F047639063}"/>
              </a:ext>
            </a:extLst>
          </p:cNvPr>
          <p:cNvGraphicFramePr>
            <a:graphicFrameLocks noGrp="1"/>
          </p:cNvGraphicFramePr>
          <p:nvPr>
            <p:ph idx="1"/>
            <p:extLst>
              <p:ext uri="{D42A27DB-BD31-4B8C-83A1-F6EECF244321}">
                <p14:modId xmlns:p14="http://schemas.microsoft.com/office/powerpoint/2010/main" val="4102781437"/>
              </p:ext>
            </p:extLst>
          </p:nvPr>
        </p:nvGraphicFramePr>
        <p:xfrm>
          <a:off x="4059080" y="1"/>
          <a:ext cx="8132920" cy="67627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385633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6B227-6A5C-B659-6127-078166EAD7BE}"/>
              </a:ext>
            </a:extLst>
          </p:cNvPr>
          <p:cNvSpPr>
            <a:spLocks noGrp="1"/>
          </p:cNvSpPr>
          <p:nvPr>
            <p:ph type="title"/>
          </p:nvPr>
        </p:nvSpPr>
        <p:spPr>
          <a:xfrm>
            <a:off x="221674" y="1068891"/>
            <a:ext cx="3843250" cy="1973567"/>
          </a:xfrm>
        </p:spPr>
        <p:txBody>
          <a:bodyPr anchor="b">
            <a:normAutofit/>
          </a:bodyPr>
          <a:lstStyle/>
          <a:p>
            <a:pPr algn="ctr"/>
            <a:r>
              <a:rPr lang="en-US" b="1" dirty="0"/>
              <a:t>Employee Engagement Model: Maslow</a:t>
            </a:r>
          </a:p>
        </p:txBody>
      </p:sp>
      <p:graphicFrame>
        <p:nvGraphicFramePr>
          <p:cNvPr id="23" name="Content Placeholder 2">
            <a:extLst>
              <a:ext uri="{FF2B5EF4-FFF2-40B4-BE49-F238E27FC236}">
                <a16:creationId xmlns:a16="http://schemas.microsoft.com/office/drawing/2014/main" id="{BBBF7C95-A6F7-31A9-5C4A-F3F047639063}"/>
              </a:ext>
            </a:extLst>
          </p:cNvPr>
          <p:cNvGraphicFramePr>
            <a:graphicFrameLocks noGrp="1"/>
          </p:cNvGraphicFramePr>
          <p:nvPr>
            <p:ph idx="1"/>
            <p:extLst>
              <p:ext uri="{D42A27DB-BD31-4B8C-83A1-F6EECF244321}">
                <p14:modId xmlns:p14="http://schemas.microsoft.com/office/powerpoint/2010/main" val="621263311"/>
              </p:ext>
            </p:extLst>
          </p:nvPr>
        </p:nvGraphicFramePr>
        <p:xfrm>
          <a:off x="4064924" y="85725"/>
          <a:ext cx="8031826" cy="6657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Graphic 6" descr="Group of People">
            <a:extLst>
              <a:ext uri="{FF2B5EF4-FFF2-40B4-BE49-F238E27FC236}">
                <a16:creationId xmlns:a16="http://schemas.microsoft.com/office/drawing/2014/main" id="{97C2BD14-549A-B541-2C25-0C56C13D064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11843" y="3563781"/>
            <a:ext cx="2450885" cy="2450885"/>
          </a:xfrm>
          <a:prstGeom prst="rect">
            <a:avLst/>
          </a:prstGeom>
        </p:spPr>
      </p:pic>
    </p:spTree>
    <p:extLst>
      <p:ext uri="{BB962C8B-B14F-4D97-AF65-F5344CB8AC3E}">
        <p14:creationId xmlns:p14="http://schemas.microsoft.com/office/powerpoint/2010/main" val="893852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1">
            <a:extLst>
              <a:ext uri="{FF2B5EF4-FFF2-40B4-BE49-F238E27FC236}">
                <a16:creationId xmlns:a16="http://schemas.microsoft.com/office/drawing/2014/main" id="{3144383D-9600-436B-8238-326AAB19B9AE}"/>
              </a:ext>
            </a:extLst>
          </p:cNvPr>
          <p:cNvSpPr txBox="1">
            <a:spLocks/>
          </p:cNvSpPr>
          <p:nvPr/>
        </p:nvSpPr>
        <p:spPr>
          <a:xfrm>
            <a:off x="1259893" y="3101093"/>
            <a:ext cx="2454052" cy="3029344"/>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Aft>
                <a:spcPts val="600"/>
              </a:spcAft>
            </a:pPr>
            <a:r>
              <a:rPr lang="en-US" sz="3200" b="1">
                <a:solidFill>
                  <a:schemeClr val="bg1"/>
                </a:solidFill>
              </a:rPr>
              <a:t>The service excellence program</a:t>
            </a:r>
          </a:p>
        </p:txBody>
      </p:sp>
      <p:sp>
        <p:nvSpPr>
          <p:cNvPr id="22"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24" name="Rectangle 23">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A8E6DC4B-94CD-CFDE-FE4A-E755DA223718}"/>
              </a:ext>
            </a:extLst>
          </p:cNvPr>
          <p:cNvGraphicFramePr>
            <a:graphicFrameLocks noGrp="1"/>
          </p:cNvGraphicFramePr>
          <p:nvPr>
            <p:ph idx="1"/>
            <p:extLst>
              <p:ext uri="{D42A27DB-BD31-4B8C-83A1-F6EECF244321}">
                <p14:modId xmlns:p14="http://schemas.microsoft.com/office/powerpoint/2010/main" val="2853663486"/>
              </p:ext>
            </p:extLst>
          </p:nvPr>
        </p:nvGraphicFramePr>
        <p:xfrm>
          <a:off x="4059081" y="0"/>
          <a:ext cx="8132918" cy="6858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73766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1C1BDF9-A374-4B7F-45B1-10F7E1548C14}"/>
              </a:ext>
            </a:extLst>
          </p:cNvPr>
          <p:cNvSpPr>
            <a:spLocks noGrp="1"/>
          </p:cNvSpPr>
          <p:nvPr>
            <p:ph type="title"/>
          </p:nvPr>
        </p:nvSpPr>
        <p:spPr>
          <a:xfrm>
            <a:off x="1843391" y="624110"/>
            <a:ext cx="9383408" cy="1280890"/>
          </a:xfrm>
        </p:spPr>
        <p:txBody>
          <a:bodyPr>
            <a:normAutofit/>
          </a:bodyPr>
          <a:lstStyle/>
          <a:p>
            <a:r>
              <a:rPr lang="en-US" b="1">
                <a:solidFill>
                  <a:schemeClr val="bg1"/>
                </a:solidFill>
              </a:rPr>
              <a:t>Health and Safety Procedures</a:t>
            </a:r>
          </a:p>
        </p:txBody>
      </p:sp>
      <p:sp>
        <p:nvSpPr>
          <p:cNvPr id="18"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4669D085-194B-CF76-348C-E0A9E55D0E8B}"/>
              </a:ext>
            </a:extLst>
          </p:cNvPr>
          <p:cNvGraphicFramePr>
            <a:graphicFrameLocks noGrp="1"/>
          </p:cNvGraphicFramePr>
          <p:nvPr>
            <p:ph idx="1"/>
            <p:extLst>
              <p:ext uri="{D42A27DB-BD31-4B8C-83A1-F6EECF244321}">
                <p14:modId xmlns:p14="http://schemas.microsoft.com/office/powerpoint/2010/main" val="1016589893"/>
              </p:ext>
            </p:extLst>
          </p:nvPr>
        </p:nvGraphicFramePr>
        <p:xfrm>
          <a:off x="-1" y="2306694"/>
          <a:ext cx="12191999" cy="45513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843725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6E2455-663E-0B76-A2FA-6B329C6D8B37}"/>
              </a:ext>
            </a:extLst>
          </p:cNvPr>
          <p:cNvSpPr>
            <a:spLocks noGrp="1"/>
          </p:cNvSpPr>
          <p:nvPr>
            <p:ph type="title"/>
          </p:nvPr>
        </p:nvSpPr>
        <p:spPr>
          <a:xfrm>
            <a:off x="1629295" y="714894"/>
            <a:ext cx="9875317" cy="1190105"/>
          </a:xfrm>
        </p:spPr>
        <p:txBody>
          <a:bodyPr>
            <a:normAutofit/>
          </a:bodyPr>
          <a:lstStyle/>
          <a:p>
            <a:r>
              <a:rPr lang="en-US" sz="3200" b="1" dirty="0"/>
              <a:t>Communication in service </a:t>
            </a:r>
          </a:p>
        </p:txBody>
      </p:sp>
      <p:graphicFrame>
        <p:nvGraphicFramePr>
          <p:cNvPr id="13" name="Content Placeholder 2">
            <a:extLst>
              <a:ext uri="{FF2B5EF4-FFF2-40B4-BE49-F238E27FC236}">
                <a16:creationId xmlns:a16="http://schemas.microsoft.com/office/drawing/2014/main" id="{57235255-A7EE-454E-44A8-B86800475802}"/>
              </a:ext>
            </a:extLst>
          </p:cNvPr>
          <p:cNvGraphicFramePr>
            <a:graphicFrameLocks noGrp="1"/>
          </p:cNvGraphicFramePr>
          <p:nvPr>
            <p:ph idx="1"/>
            <p:extLst>
              <p:ext uri="{D42A27DB-BD31-4B8C-83A1-F6EECF244321}">
                <p14:modId xmlns:p14="http://schemas.microsoft.com/office/powerpoint/2010/main" val="1385167639"/>
              </p:ext>
            </p:extLst>
          </p:nvPr>
        </p:nvGraphicFramePr>
        <p:xfrm>
          <a:off x="224444" y="1579417"/>
          <a:ext cx="11895669" cy="51491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278290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3B5440-ADFF-455A-DFA0-580596A9CFA0}"/>
              </a:ext>
            </a:extLst>
          </p:cNvPr>
          <p:cNvSpPr>
            <a:spLocks noGrp="1"/>
          </p:cNvSpPr>
          <p:nvPr>
            <p:ph type="title"/>
          </p:nvPr>
        </p:nvSpPr>
        <p:spPr>
          <a:xfrm>
            <a:off x="957532" y="645106"/>
            <a:ext cx="8348393" cy="1064646"/>
          </a:xfrm>
        </p:spPr>
        <p:txBody>
          <a:bodyPr>
            <a:normAutofit/>
          </a:bodyPr>
          <a:lstStyle/>
          <a:p>
            <a:r>
              <a:rPr lang="en-US" b="1" dirty="0"/>
              <a:t>Training and Development</a:t>
            </a:r>
          </a:p>
        </p:txBody>
      </p:sp>
      <p:sp>
        <p:nvSpPr>
          <p:cNvPr id="11" name="Rectangle 10">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C1C6BED-D485-F3D7-9090-C87867735B85}"/>
              </a:ext>
            </a:extLst>
          </p:cNvPr>
          <p:cNvSpPr>
            <a:spLocks noGrp="1"/>
          </p:cNvSpPr>
          <p:nvPr>
            <p:ph idx="1"/>
          </p:nvPr>
        </p:nvSpPr>
        <p:spPr>
          <a:xfrm>
            <a:off x="182879" y="1709752"/>
            <a:ext cx="5456413" cy="4757723"/>
          </a:xfrm>
        </p:spPr>
        <p:txBody>
          <a:bodyPr>
            <a:normAutofit/>
          </a:bodyPr>
          <a:lstStyle/>
          <a:p>
            <a:pPr algn="just">
              <a:lnSpc>
                <a:spcPct val="90000"/>
              </a:lnSpc>
            </a:pPr>
            <a:r>
              <a:rPr lang="en-US" dirty="0"/>
              <a:t>Training and development is the process of improving employee performance and productivity which leads to employee satisfaction. </a:t>
            </a:r>
          </a:p>
          <a:p>
            <a:pPr algn="just">
              <a:lnSpc>
                <a:spcPct val="90000"/>
              </a:lnSpc>
            </a:pPr>
            <a:r>
              <a:rPr lang="en-US" dirty="0"/>
              <a:t>Employee retention especially highly determined by the training and professional development (Dyer &amp; Shafer, 2015).</a:t>
            </a:r>
          </a:p>
          <a:p>
            <a:pPr algn="just">
              <a:lnSpc>
                <a:spcPct val="90000"/>
              </a:lnSpc>
            </a:pPr>
            <a:r>
              <a:rPr lang="en-US" dirty="0"/>
              <a:t>The training and development relating to housekeeping includes learning about hygiene, safety and security issues, support, technical etc. that highly improve employee performance.</a:t>
            </a:r>
          </a:p>
          <a:p>
            <a:pPr algn="just">
              <a:lnSpc>
                <a:spcPct val="90000"/>
              </a:lnSpc>
            </a:pPr>
            <a:r>
              <a:rPr lang="en-US" dirty="0"/>
              <a:t>As a manager, I offer wide range of training to my subordinates that allows them to learn and apply the knowledge of the business development and customer satisfaction. </a:t>
            </a:r>
          </a:p>
        </p:txBody>
      </p:sp>
      <p:pic>
        <p:nvPicPr>
          <p:cNvPr id="4" name="Picture 3">
            <a:extLst>
              <a:ext uri="{FF2B5EF4-FFF2-40B4-BE49-F238E27FC236}">
                <a16:creationId xmlns:a16="http://schemas.microsoft.com/office/drawing/2014/main" id="{1D26E6B7-1C1D-F5A0-9A4D-2E7C909C3DA7}"/>
              </a:ext>
            </a:extLst>
          </p:cNvPr>
          <p:cNvPicPr>
            <a:picLocks noChangeAspect="1"/>
          </p:cNvPicPr>
          <p:nvPr/>
        </p:nvPicPr>
        <p:blipFill rotWithShape="1">
          <a:blip r:embed="rId3"/>
          <a:srcRect l="3620" r="2303"/>
          <a:stretch/>
        </p:blipFill>
        <p:spPr>
          <a:xfrm>
            <a:off x="5558789" y="1713786"/>
            <a:ext cx="6541771" cy="4600575"/>
          </a:xfrm>
          <a:prstGeom prst="rect">
            <a:avLst/>
          </a:prstGeom>
        </p:spPr>
      </p:pic>
      <p:sp>
        <p:nvSpPr>
          <p:cNvPr id="13"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0728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FD9E0-09B0-1538-F69D-01C60E7A945E}"/>
              </a:ext>
            </a:extLst>
          </p:cNvPr>
          <p:cNvSpPr>
            <a:spLocks noGrp="1"/>
          </p:cNvSpPr>
          <p:nvPr>
            <p:ph type="title"/>
          </p:nvPr>
        </p:nvSpPr>
        <p:spPr>
          <a:xfrm>
            <a:off x="194331" y="1630392"/>
            <a:ext cx="3606144" cy="2490270"/>
          </a:xfrm>
        </p:spPr>
        <p:txBody>
          <a:bodyPr>
            <a:normAutofit/>
          </a:bodyPr>
          <a:lstStyle/>
          <a:p>
            <a:pPr algn="ctr"/>
            <a:r>
              <a:rPr lang="en-US" sz="3000" b="1" dirty="0">
                <a:solidFill>
                  <a:schemeClr val="bg1"/>
                </a:solidFill>
              </a:rPr>
              <a:t>Recognition &amp; Rewards</a:t>
            </a:r>
          </a:p>
        </p:txBody>
      </p:sp>
      <p:sp>
        <p:nvSpPr>
          <p:cNvPr id="25"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27" name="Rectangle 26">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4EBF329-012D-C5D2-D985-87ADFDA4198B}"/>
              </a:ext>
            </a:extLst>
          </p:cNvPr>
          <p:cNvGraphicFramePr>
            <a:graphicFrameLocks noGrp="1"/>
          </p:cNvGraphicFramePr>
          <p:nvPr>
            <p:ph idx="1"/>
            <p:extLst>
              <p:ext uri="{D42A27DB-BD31-4B8C-83A1-F6EECF244321}">
                <p14:modId xmlns:p14="http://schemas.microsoft.com/office/powerpoint/2010/main" val="578518202"/>
              </p:ext>
            </p:extLst>
          </p:nvPr>
        </p:nvGraphicFramePr>
        <p:xfrm>
          <a:off x="4059081" y="94891"/>
          <a:ext cx="8132918" cy="66682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086972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9B33E7-4A27-C32B-8609-DEB3E96B61B4}"/>
              </a:ext>
            </a:extLst>
          </p:cNvPr>
          <p:cNvSpPr>
            <a:spLocks noGrp="1"/>
          </p:cNvSpPr>
          <p:nvPr>
            <p:ph type="title"/>
          </p:nvPr>
        </p:nvSpPr>
        <p:spPr>
          <a:xfrm>
            <a:off x="479394" y="1070800"/>
            <a:ext cx="3693596" cy="5583126"/>
          </a:xfrm>
        </p:spPr>
        <p:txBody>
          <a:bodyPr>
            <a:normAutofit/>
          </a:bodyPr>
          <a:lstStyle/>
          <a:p>
            <a:pPr algn="ctr"/>
            <a:br>
              <a:rPr lang="en-US" sz="5400" dirty="0"/>
            </a:br>
            <a:br>
              <a:rPr lang="en-US" sz="5400" dirty="0"/>
            </a:br>
            <a:r>
              <a:rPr lang="en-US" sz="5400" b="1" dirty="0"/>
              <a:t>Feedback</a:t>
            </a:r>
          </a:p>
        </p:txBody>
      </p:sp>
      <p:graphicFrame>
        <p:nvGraphicFramePr>
          <p:cNvPr id="5" name="Content Placeholder 2">
            <a:extLst>
              <a:ext uri="{FF2B5EF4-FFF2-40B4-BE49-F238E27FC236}">
                <a16:creationId xmlns:a16="http://schemas.microsoft.com/office/drawing/2014/main" id="{38A0D374-C76E-F62D-9788-D8635DA0F257}"/>
              </a:ext>
            </a:extLst>
          </p:cNvPr>
          <p:cNvGraphicFramePr>
            <a:graphicFrameLocks noGrp="1"/>
          </p:cNvGraphicFramePr>
          <p:nvPr>
            <p:ph idx="1"/>
            <p:extLst>
              <p:ext uri="{D42A27DB-BD31-4B8C-83A1-F6EECF244321}">
                <p14:modId xmlns:p14="http://schemas.microsoft.com/office/powerpoint/2010/main" val="901926345"/>
              </p:ext>
            </p:extLst>
          </p:nvPr>
        </p:nvGraphicFramePr>
        <p:xfrm>
          <a:off x="4172991" y="66502"/>
          <a:ext cx="7872151" cy="66917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19833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C1C8D-5264-8787-2922-CC0B324CF871}"/>
              </a:ext>
            </a:extLst>
          </p:cNvPr>
          <p:cNvSpPr>
            <a:spLocks noGrp="1"/>
          </p:cNvSpPr>
          <p:nvPr>
            <p:ph type="title"/>
          </p:nvPr>
        </p:nvSpPr>
        <p:spPr>
          <a:xfrm>
            <a:off x="1640156" y="574234"/>
            <a:ext cx="8911687" cy="1280890"/>
          </a:xfrm>
        </p:spPr>
        <p:txBody>
          <a:bodyPr>
            <a:normAutofit/>
          </a:bodyPr>
          <a:lstStyle/>
          <a:p>
            <a:r>
              <a:rPr lang="en-US" b="1" dirty="0"/>
              <a:t>Conclusion</a:t>
            </a:r>
          </a:p>
        </p:txBody>
      </p:sp>
      <p:graphicFrame>
        <p:nvGraphicFramePr>
          <p:cNvPr id="5" name="Content Placeholder 2">
            <a:extLst>
              <a:ext uri="{FF2B5EF4-FFF2-40B4-BE49-F238E27FC236}">
                <a16:creationId xmlns:a16="http://schemas.microsoft.com/office/drawing/2014/main" id="{B70D10CF-AE23-20E2-1CF9-89639149221F}"/>
              </a:ext>
            </a:extLst>
          </p:cNvPr>
          <p:cNvGraphicFramePr>
            <a:graphicFrameLocks noGrp="1"/>
          </p:cNvGraphicFramePr>
          <p:nvPr>
            <p:ph idx="1"/>
            <p:extLst>
              <p:ext uri="{D42A27DB-BD31-4B8C-83A1-F6EECF244321}">
                <p14:modId xmlns:p14="http://schemas.microsoft.com/office/powerpoint/2010/main" val="2527981397"/>
              </p:ext>
            </p:extLst>
          </p:nvPr>
        </p:nvGraphicFramePr>
        <p:xfrm>
          <a:off x="223057" y="1379912"/>
          <a:ext cx="11745883" cy="53201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08663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D8161-9E8A-292B-FA95-B13550786817}"/>
              </a:ext>
            </a:extLst>
          </p:cNvPr>
          <p:cNvSpPr>
            <a:spLocks noGrp="1"/>
          </p:cNvSpPr>
          <p:nvPr>
            <p:ph type="title"/>
          </p:nvPr>
        </p:nvSpPr>
        <p:spPr>
          <a:xfrm>
            <a:off x="1712423" y="624110"/>
            <a:ext cx="10000210" cy="1280890"/>
          </a:xfrm>
        </p:spPr>
        <p:txBody>
          <a:bodyPr/>
          <a:lstStyle/>
          <a:p>
            <a:r>
              <a:rPr lang="en-US" b="1" dirty="0"/>
              <a:t>Reference </a:t>
            </a:r>
          </a:p>
        </p:txBody>
      </p:sp>
      <p:sp>
        <p:nvSpPr>
          <p:cNvPr id="3" name="Content Placeholder 2">
            <a:extLst>
              <a:ext uri="{FF2B5EF4-FFF2-40B4-BE49-F238E27FC236}">
                <a16:creationId xmlns:a16="http://schemas.microsoft.com/office/drawing/2014/main" id="{49391696-3333-364F-5232-A316C139832D}"/>
              </a:ext>
            </a:extLst>
          </p:cNvPr>
          <p:cNvSpPr>
            <a:spLocks noGrp="1"/>
          </p:cNvSpPr>
          <p:nvPr>
            <p:ph idx="1"/>
          </p:nvPr>
        </p:nvSpPr>
        <p:spPr>
          <a:xfrm>
            <a:off x="581891" y="1321724"/>
            <a:ext cx="11272058" cy="5286894"/>
          </a:xfrm>
        </p:spPr>
        <p:txBody>
          <a:bodyPr>
            <a:normAutofit fontScale="92500" lnSpcReduction="10000"/>
          </a:bodyPr>
          <a:lstStyle/>
          <a:p>
            <a:pPr algn="just"/>
            <a:r>
              <a:rPr lang="en-US" sz="2000" dirty="0" err="1"/>
              <a:t>Salanova</a:t>
            </a:r>
            <a:r>
              <a:rPr lang="en-US" sz="2000" dirty="0"/>
              <a:t>, A., &amp; </a:t>
            </a:r>
            <a:r>
              <a:rPr lang="en-US" sz="2000" dirty="0" err="1"/>
              <a:t>Kirmanen</a:t>
            </a:r>
            <a:r>
              <a:rPr lang="en-US" sz="2000" dirty="0"/>
              <a:t>, S. (2010). Employee Satisfaction and Work Motivation Research in Prisma Mikkeli. Mikkeli University of Applied Sciences . </a:t>
            </a:r>
          </a:p>
          <a:p>
            <a:pPr algn="just"/>
            <a:r>
              <a:rPr lang="en-US" sz="2000" dirty="0"/>
              <a:t>Stephen P. Robbins &amp; Mary Coulter (2012).“Management”, Eleventh Edition, 2012.</a:t>
            </a:r>
          </a:p>
          <a:p>
            <a:pPr algn="just"/>
            <a:r>
              <a:rPr lang="en-US" sz="2000" dirty="0"/>
              <a:t>Maslow, A. H. (2001). A theory of human motivation. Psychological review, 50(4), 370-396.</a:t>
            </a:r>
          </a:p>
          <a:p>
            <a:pPr algn="just"/>
            <a:r>
              <a:rPr lang="en-US" sz="2000" dirty="0"/>
              <a:t>Tarun Bansal (2010). Hotel facility planning, Oxford University Press, New Delhi.</a:t>
            </a:r>
          </a:p>
          <a:p>
            <a:pPr algn="just"/>
            <a:r>
              <a:rPr lang="en-US" sz="2000" dirty="0"/>
              <a:t>Guest, D., Michie, J., Conway, N., &amp; Sheehan, M. (2003). A study of human resource management and corporate performance in the UK. British Journal of Industrial Relations, 41, 291–314</a:t>
            </a:r>
          </a:p>
          <a:p>
            <a:r>
              <a:rPr lang="en-US" sz="2000" dirty="0" err="1"/>
              <a:t>Huselid</a:t>
            </a:r>
            <a:r>
              <a:rPr lang="en-US" sz="2000" dirty="0"/>
              <a:t>, M. A. (1995). The impact of human resource management practices on turnover, productivity, and corporate financial performance. Academy of Management Journal, 38, 635– 672.</a:t>
            </a:r>
          </a:p>
          <a:p>
            <a:r>
              <a:rPr lang="en-US" sz="2000" dirty="0"/>
              <a:t>Gallup. (2021). Employee Engagement. Retrieved from </a:t>
            </a:r>
            <a:r>
              <a:rPr lang="en-US" sz="2000" dirty="0">
                <a:hlinkClick r:id="rId2"/>
              </a:rPr>
              <a:t>https://www.gallup.com/workplace/238079/employee-engagement.aspx</a:t>
            </a:r>
            <a:endParaRPr lang="en-US" sz="2000" dirty="0"/>
          </a:p>
          <a:p>
            <a:r>
              <a:rPr lang="en-US" sz="2000" dirty="0"/>
              <a:t>Occupational Safety and Health Administration. (2019). Safety and Health Topics: Hotel Housekeeping. Retrieved from </a:t>
            </a:r>
            <a:r>
              <a:rPr lang="en-US" sz="2000" dirty="0">
                <a:hlinkClick r:id="rId3"/>
              </a:rPr>
              <a:t>https://www.osha.gov/hotel-housekeeping</a:t>
            </a:r>
            <a:r>
              <a:rPr lang="en-US" sz="2000" dirty="0"/>
              <a:t> </a:t>
            </a:r>
          </a:p>
          <a:p>
            <a:endParaRPr lang="en-US" sz="2000" dirty="0"/>
          </a:p>
        </p:txBody>
      </p:sp>
    </p:spTree>
    <p:extLst>
      <p:ext uri="{BB962C8B-B14F-4D97-AF65-F5344CB8AC3E}">
        <p14:creationId xmlns:p14="http://schemas.microsoft.com/office/powerpoint/2010/main" val="312442582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259</TotalTime>
  <Words>1355</Words>
  <Application>Microsoft Office PowerPoint</Application>
  <PresentationFormat>Widescreen</PresentationFormat>
  <Paragraphs>69</Paragraphs>
  <Slides>12</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Wingdings 3</vt:lpstr>
      <vt:lpstr>Wisp</vt:lpstr>
      <vt:lpstr>BMIH4006: Operating Hotel Facilities</vt:lpstr>
      <vt:lpstr>Introduction</vt:lpstr>
      <vt:lpstr>Employee Engagement Model</vt:lpstr>
      <vt:lpstr>Employee Engagement Model: Maslow</vt:lpstr>
      <vt:lpstr>PowerPoint Presentation</vt:lpstr>
      <vt:lpstr>Health and Safety Procedures</vt:lpstr>
      <vt:lpstr>Communication in service </vt:lpstr>
      <vt:lpstr>Training and Development</vt:lpstr>
      <vt:lpstr>Recognition &amp; Rewards</vt:lpstr>
      <vt:lpstr>  Feedback</vt:lpstr>
      <vt:lpstr>Conclusion</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dc:title>
  <cp:lastModifiedBy>Syeda Sadia Begum (2211675)</cp:lastModifiedBy>
  <cp:revision>4</cp:revision>
  <dcterms:created xsi:type="dcterms:W3CDTF">2023-05-03T07:30:29Z</dcterms:created>
  <dcterms:modified xsi:type="dcterms:W3CDTF">2023-06-11T12:53:56Z</dcterms:modified>
</cp:coreProperties>
</file>