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81" r:id="rId2"/>
    <p:sldId id="426" r:id="rId3"/>
    <p:sldId id="383" r:id="rId4"/>
    <p:sldId id="427" r:id="rId5"/>
    <p:sldId id="417" r:id="rId6"/>
    <p:sldId id="402" r:id="rId7"/>
    <p:sldId id="401" r:id="rId8"/>
    <p:sldId id="428" r:id="rId9"/>
    <p:sldId id="400" r:id="rId10"/>
    <p:sldId id="387" r:id="rId11"/>
    <p:sldId id="416" r:id="rId12"/>
    <p:sldId id="384" r:id="rId13"/>
    <p:sldId id="385"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B8A022-71F2-43C7-8477-2F5B364702D1}" v="1" dt="2020-12-08T09:53:34.4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60" autoAdjust="0"/>
    <p:restoredTop sz="94660"/>
  </p:normalViewPr>
  <p:slideViewPr>
    <p:cSldViewPr snapToGrid="0">
      <p:cViewPr varScale="1">
        <p:scale>
          <a:sx n="95" d="100"/>
          <a:sy n="95" d="100"/>
        </p:scale>
        <p:origin x="1386" y="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a Ault" userId="448e6d29-d07f-428e-8f66-47be6c4f352b" providerId="ADAL" clId="{F247601E-102E-49D6-80DA-321645EDBC0A}"/>
    <pc:docChg chg="custSel addSld delSld modSld">
      <pc:chgData name="Julia Ault" userId="448e6d29-d07f-428e-8f66-47be6c4f352b" providerId="ADAL" clId="{F247601E-102E-49D6-80DA-321645EDBC0A}" dt="2020-12-01T14:41:49.237" v="68" actId="20577"/>
      <pc:docMkLst>
        <pc:docMk/>
      </pc:docMkLst>
      <pc:sldChg chg="modSp mod">
        <pc:chgData name="Julia Ault" userId="448e6d29-d07f-428e-8f66-47be6c4f352b" providerId="ADAL" clId="{F247601E-102E-49D6-80DA-321645EDBC0A}" dt="2020-12-01T14:38:13.656" v="1" actId="20577"/>
        <pc:sldMkLst>
          <pc:docMk/>
          <pc:sldMk cId="3205830729" sldId="381"/>
        </pc:sldMkLst>
        <pc:spChg chg="mod">
          <ac:chgData name="Julia Ault" userId="448e6d29-d07f-428e-8f66-47be6c4f352b" providerId="ADAL" clId="{F247601E-102E-49D6-80DA-321645EDBC0A}" dt="2020-12-01T14:38:13.656" v="1" actId="20577"/>
          <ac:spMkLst>
            <pc:docMk/>
            <pc:sldMk cId="3205830729" sldId="381"/>
            <ac:spMk id="13314" creationId="{00000000-0000-0000-0000-000000000000}"/>
          </ac:spMkLst>
        </pc:spChg>
      </pc:sldChg>
      <pc:sldChg chg="del">
        <pc:chgData name="Julia Ault" userId="448e6d29-d07f-428e-8f66-47be6c4f352b" providerId="ADAL" clId="{F247601E-102E-49D6-80DA-321645EDBC0A}" dt="2020-12-01T14:39:06.694" v="3" actId="47"/>
        <pc:sldMkLst>
          <pc:docMk/>
          <pc:sldMk cId="484885061" sldId="382"/>
        </pc:sldMkLst>
      </pc:sldChg>
      <pc:sldChg chg="add">
        <pc:chgData name="Julia Ault" userId="448e6d29-d07f-428e-8f66-47be6c4f352b" providerId="ADAL" clId="{F247601E-102E-49D6-80DA-321645EDBC0A}" dt="2020-12-01T14:40:04.594" v="6" actId="22"/>
        <pc:sldMkLst>
          <pc:docMk/>
          <pc:sldMk cId="444005059" sldId="383"/>
        </pc:sldMkLst>
      </pc:sldChg>
      <pc:sldChg chg="add">
        <pc:chgData name="Julia Ault" userId="448e6d29-d07f-428e-8f66-47be6c4f352b" providerId="ADAL" clId="{F247601E-102E-49D6-80DA-321645EDBC0A}" dt="2020-12-01T14:40:04.594" v="6" actId="22"/>
        <pc:sldMkLst>
          <pc:docMk/>
          <pc:sldMk cId="2609869299" sldId="384"/>
        </pc:sldMkLst>
      </pc:sldChg>
      <pc:sldChg chg="add">
        <pc:chgData name="Julia Ault" userId="448e6d29-d07f-428e-8f66-47be6c4f352b" providerId="ADAL" clId="{F247601E-102E-49D6-80DA-321645EDBC0A}" dt="2020-12-01T14:40:04.594" v="6" actId="22"/>
        <pc:sldMkLst>
          <pc:docMk/>
          <pc:sldMk cId="163464165" sldId="385"/>
        </pc:sldMkLst>
      </pc:sldChg>
      <pc:sldChg chg="add">
        <pc:chgData name="Julia Ault" userId="448e6d29-d07f-428e-8f66-47be6c4f352b" providerId="ADAL" clId="{F247601E-102E-49D6-80DA-321645EDBC0A}" dt="2020-12-01T14:40:04.594" v="6" actId="22"/>
        <pc:sldMkLst>
          <pc:docMk/>
          <pc:sldMk cId="2373976248" sldId="386"/>
        </pc:sldMkLst>
      </pc:sldChg>
      <pc:sldChg chg="add">
        <pc:chgData name="Julia Ault" userId="448e6d29-d07f-428e-8f66-47be6c4f352b" providerId="ADAL" clId="{F247601E-102E-49D6-80DA-321645EDBC0A}" dt="2020-12-01T14:40:04.594" v="6" actId="22"/>
        <pc:sldMkLst>
          <pc:docMk/>
          <pc:sldMk cId="2861261011" sldId="387"/>
        </pc:sldMkLst>
      </pc:sldChg>
      <pc:sldChg chg="add">
        <pc:chgData name="Julia Ault" userId="448e6d29-d07f-428e-8f66-47be6c4f352b" providerId="ADAL" clId="{F247601E-102E-49D6-80DA-321645EDBC0A}" dt="2020-12-01T14:40:04.594" v="6" actId="22"/>
        <pc:sldMkLst>
          <pc:docMk/>
          <pc:sldMk cId="3431501639" sldId="388"/>
        </pc:sldMkLst>
      </pc:sldChg>
      <pc:sldChg chg="add">
        <pc:chgData name="Julia Ault" userId="448e6d29-d07f-428e-8f66-47be6c4f352b" providerId="ADAL" clId="{F247601E-102E-49D6-80DA-321645EDBC0A}" dt="2020-12-01T14:40:04.594" v="6" actId="22"/>
        <pc:sldMkLst>
          <pc:docMk/>
          <pc:sldMk cId="1668161413" sldId="389"/>
        </pc:sldMkLst>
      </pc:sldChg>
      <pc:sldChg chg="add">
        <pc:chgData name="Julia Ault" userId="448e6d29-d07f-428e-8f66-47be6c4f352b" providerId="ADAL" clId="{F247601E-102E-49D6-80DA-321645EDBC0A}" dt="2020-12-01T14:40:04.594" v="6" actId="22"/>
        <pc:sldMkLst>
          <pc:docMk/>
          <pc:sldMk cId="4060681565" sldId="390"/>
        </pc:sldMkLst>
      </pc:sldChg>
      <pc:sldChg chg="add">
        <pc:chgData name="Julia Ault" userId="448e6d29-d07f-428e-8f66-47be6c4f352b" providerId="ADAL" clId="{F247601E-102E-49D6-80DA-321645EDBC0A}" dt="2020-12-01T14:40:04.594" v="6" actId="22"/>
        <pc:sldMkLst>
          <pc:docMk/>
          <pc:sldMk cId="2590765942" sldId="391"/>
        </pc:sldMkLst>
      </pc:sldChg>
      <pc:sldChg chg="add">
        <pc:chgData name="Julia Ault" userId="448e6d29-d07f-428e-8f66-47be6c4f352b" providerId="ADAL" clId="{F247601E-102E-49D6-80DA-321645EDBC0A}" dt="2020-12-01T14:40:04.594" v="6" actId="22"/>
        <pc:sldMkLst>
          <pc:docMk/>
          <pc:sldMk cId="194204295" sldId="392"/>
        </pc:sldMkLst>
      </pc:sldChg>
      <pc:sldChg chg="add">
        <pc:chgData name="Julia Ault" userId="448e6d29-d07f-428e-8f66-47be6c4f352b" providerId="ADAL" clId="{F247601E-102E-49D6-80DA-321645EDBC0A}" dt="2020-12-01T14:40:04.594" v="6" actId="22"/>
        <pc:sldMkLst>
          <pc:docMk/>
          <pc:sldMk cId="512115048" sldId="393"/>
        </pc:sldMkLst>
      </pc:sldChg>
      <pc:sldChg chg="add">
        <pc:chgData name="Julia Ault" userId="448e6d29-d07f-428e-8f66-47be6c4f352b" providerId="ADAL" clId="{F247601E-102E-49D6-80DA-321645EDBC0A}" dt="2020-12-01T14:40:04.594" v="6" actId="22"/>
        <pc:sldMkLst>
          <pc:docMk/>
          <pc:sldMk cId="3588656070" sldId="394"/>
        </pc:sldMkLst>
      </pc:sldChg>
      <pc:sldChg chg="add">
        <pc:chgData name="Julia Ault" userId="448e6d29-d07f-428e-8f66-47be6c4f352b" providerId="ADAL" clId="{F247601E-102E-49D6-80DA-321645EDBC0A}" dt="2020-12-01T14:40:04.594" v="6" actId="22"/>
        <pc:sldMkLst>
          <pc:docMk/>
          <pc:sldMk cId="3905786408" sldId="395"/>
        </pc:sldMkLst>
      </pc:sldChg>
      <pc:sldChg chg="add">
        <pc:chgData name="Julia Ault" userId="448e6d29-d07f-428e-8f66-47be6c4f352b" providerId="ADAL" clId="{F247601E-102E-49D6-80DA-321645EDBC0A}" dt="2020-12-01T14:40:04.594" v="6" actId="22"/>
        <pc:sldMkLst>
          <pc:docMk/>
          <pc:sldMk cId="3778066622" sldId="397"/>
        </pc:sldMkLst>
      </pc:sldChg>
      <pc:sldChg chg="add">
        <pc:chgData name="Julia Ault" userId="448e6d29-d07f-428e-8f66-47be6c4f352b" providerId="ADAL" clId="{F247601E-102E-49D6-80DA-321645EDBC0A}" dt="2020-12-01T14:40:04.594" v="6" actId="22"/>
        <pc:sldMkLst>
          <pc:docMk/>
          <pc:sldMk cId="1900402748" sldId="398"/>
        </pc:sldMkLst>
      </pc:sldChg>
      <pc:sldChg chg="add">
        <pc:chgData name="Julia Ault" userId="448e6d29-d07f-428e-8f66-47be6c4f352b" providerId="ADAL" clId="{F247601E-102E-49D6-80DA-321645EDBC0A}" dt="2020-12-01T14:40:04.594" v="6" actId="22"/>
        <pc:sldMkLst>
          <pc:docMk/>
          <pc:sldMk cId="2706362474" sldId="399"/>
        </pc:sldMkLst>
      </pc:sldChg>
      <pc:sldChg chg="add">
        <pc:chgData name="Julia Ault" userId="448e6d29-d07f-428e-8f66-47be6c4f352b" providerId="ADAL" clId="{F247601E-102E-49D6-80DA-321645EDBC0A}" dt="2020-12-01T14:40:04.594" v="6" actId="22"/>
        <pc:sldMkLst>
          <pc:docMk/>
          <pc:sldMk cId="1790959907" sldId="400"/>
        </pc:sldMkLst>
      </pc:sldChg>
      <pc:sldChg chg="add">
        <pc:chgData name="Julia Ault" userId="448e6d29-d07f-428e-8f66-47be6c4f352b" providerId="ADAL" clId="{F247601E-102E-49D6-80DA-321645EDBC0A}" dt="2020-12-01T14:40:04.594" v="6" actId="22"/>
        <pc:sldMkLst>
          <pc:docMk/>
          <pc:sldMk cId="1176745315" sldId="401"/>
        </pc:sldMkLst>
      </pc:sldChg>
      <pc:sldChg chg="add">
        <pc:chgData name="Julia Ault" userId="448e6d29-d07f-428e-8f66-47be6c4f352b" providerId="ADAL" clId="{F247601E-102E-49D6-80DA-321645EDBC0A}" dt="2020-12-01T14:40:04.594" v="6" actId="22"/>
        <pc:sldMkLst>
          <pc:docMk/>
          <pc:sldMk cId="1057672872" sldId="402"/>
        </pc:sldMkLst>
      </pc:sldChg>
      <pc:sldChg chg="add">
        <pc:chgData name="Julia Ault" userId="448e6d29-d07f-428e-8f66-47be6c4f352b" providerId="ADAL" clId="{F247601E-102E-49D6-80DA-321645EDBC0A}" dt="2020-12-01T14:40:04.594" v="6" actId="22"/>
        <pc:sldMkLst>
          <pc:docMk/>
          <pc:sldMk cId="1694883327" sldId="403"/>
        </pc:sldMkLst>
      </pc:sldChg>
      <pc:sldChg chg="add">
        <pc:chgData name="Julia Ault" userId="448e6d29-d07f-428e-8f66-47be6c4f352b" providerId="ADAL" clId="{F247601E-102E-49D6-80DA-321645EDBC0A}" dt="2020-12-01T14:40:04.594" v="6" actId="22"/>
        <pc:sldMkLst>
          <pc:docMk/>
          <pc:sldMk cId="1699409416" sldId="404"/>
        </pc:sldMkLst>
      </pc:sldChg>
      <pc:sldChg chg="add">
        <pc:chgData name="Julia Ault" userId="448e6d29-d07f-428e-8f66-47be6c4f352b" providerId="ADAL" clId="{F247601E-102E-49D6-80DA-321645EDBC0A}" dt="2020-12-01T14:40:04.594" v="6" actId="22"/>
        <pc:sldMkLst>
          <pc:docMk/>
          <pc:sldMk cId="324230854" sldId="405"/>
        </pc:sldMkLst>
      </pc:sldChg>
      <pc:sldChg chg="del">
        <pc:chgData name="Julia Ault" userId="448e6d29-d07f-428e-8f66-47be6c4f352b" providerId="ADAL" clId="{F247601E-102E-49D6-80DA-321645EDBC0A}" dt="2020-12-01T14:39:06.694" v="3" actId="47"/>
        <pc:sldMkLst>
          <pc:docMk/>
          <pc:sldMk cId="2179102175" sldId="406"/>
        </pc:sldMkLst>
      </pc:sldChg>
      <pc:sldChg chg="del">
        <pc:chgData name="Julia Ault" userId="448e6d29-d07f-428e-8f66-47be6c4f352b" providerId="ADAL" clId="{F247601E-102E-49D6-80DA-321645EDBC0A}" dt="2020-12-01T14:39:06.694" v="3" actId="47"/>
        <pc:sldMkLst>
          <pc:docMk/>
          <pc:sldMk cId="4071919783" sldId="407"/>
        </pc:sldMkLst>
      </pc:sldChg>
      <pc:sldChg chg="del">
        <pc:chgData name="Julia Ault" userId="448e6d29-d07f-428e-8f66-47be6c4f352b" providerId="ADAL" clId="{F247601E-102E-49D6-80DA-321645EDBC0A}" dt="2020-12-01T14:39:06.694" v="3" actId="47"/>
        <pc:sldMkLst>
          <pc:docMk/>
          <pc:sldMk cId="2519250172" sldId="408"/>
        </pc:sldMkLst>
      </pc:sldChg>
      <pc:sldChg chg="del">
        <pc:chgData name="Julia Ault" userId="448e6d29-d07f-428e-8f66-47be6c4f352b" providerId="ADAL" clId="{F247601E-102E-49D6-80DA-321645EDBC0A}" dt="2020-12-01T14:39:12.563" v="4" actId="47"/>
        <pc:sldMkLst>
          <pc:docMk/>
          <pc:sldMk cId="387396654" sldId="409"/>
        </pc:sldMkLst>
      </pc:sldChg>
      <pc:sldChg chg="del">
        <pc:chgData name="Julia Ault" userId="448e6d29-d07f-428e-8f66-47be6c4f352b" providerId="ADAL" clId="{F247601E-102E-49D6-80DA-321645EDBC0A}" dt="2020-12-01T14:40:29.715" v="7" actId="2696"/>
        <pc:sldMkLst>
          <pc:docMk/>
          <pc:sldMk cId="2259134470" sldId="411"/>
        </pc:sldMkLst>
      </pc:sldChg>
      <pc:sldChg chg="add">
        <pc:chgData name="Julia Ault" userId="448e6d29-d07f-428e-8f66-47be6c4f352b" providerId="ADAL" clId="{F247601E-102E-49D6-80DA-321645EDBC0A}" dt="2020-12-01T14:40:04.594" v="6" actId="22"/>
        <pc:sldMkLst>
          <pc:docMk/>
          <pc:sldMk cId="2512918275" sldId="412"/>
        </pc:sldMkLst>
      </pc:sldChg>
      <pc:sldChg chg="add">
        <pc:chgData name="Julia Ault" userId="448e6d29-d07f-428e-8f66-47be6c4f352b" providerId="ADAL" clId="{F247601E-102E-49D6-80DA-321645EDBC0A}" dt="2020-12-01T14:40:04.594" v="6" actId="22"/>
        <pc:sldMkLst>
          <pc:docMk/>
          <pc:sldMk cId="4016019031" sldId="413"/>
        </pc:sldMkLst>
      </pc:sldChg>
      <pc:sldChg chg="add">
        <pc:chgData name="Julia Ault" userId="448e6d29-d07f-428e-8f66-47be6c4f352b" providerId="ADAL" clId="{F247601E-102E-49D6-80DA-321645EDBC0A}" dt="2020-12-01T14:40:04.594" v="6" actId="22"/>
        <pc:sldMkLst>
          <pc:docMk/>
          <pc:sldMk cId="908563852" sldId="414"/>
        </pc:sldMkLst>
      </pc:sldChg>
      <pc:sldChg chg="add">
        <pc:chgData name="Julia Ault" userId="448e6d29-d07f-428e-8f66-47be6c4f352b" providerId="ADAL" clId="{F247601E-102E-49D6-80DA-321645EDBC0A}" dt="2020-12-01T14:40:04.594" v="6" actId="22"/>
        <pc:sldMkLst>
          <pc:docMk/>
          <pc:sldMk cId="685332125" sldId="415"/>
        </pc:sldMkLst>
      </pc:sldChg>
      <pc:sldChg chg="add">
        <pc:chgData name="Julia Ault" userId="448e6d29-d07f-428e-8f66-47be6c4f352b" providerId="ADAL" clId="{F247601E-102E-49D6-80DA-321645EDBC0A}" dt="2020-12-01T14:40:04.594" v="6" actId="22"/>
        <pc:sldMkLst>
          <pc:docMk/>
          <pc:sldMk cId="237419624" sldId="416"/>
        </pc:sldMkLst>
      </pc:sldChg>
      <pc:sldChg chg="add">
        <pc:chgData name="Julia Ault" userId="448e6d29-d07f-428e-8f66-47be6c4f352b" providerId="ADAL" clId="{F247601E-102E-49D6-80DA-321645EDBC0A}" dt="2020-12-01T14:40:04.594" v="6" actId="22"/>
        <pc:sldMkLst>
          <pc:docMk/>
          <pc:sldMk cId="1814710157" sldId="417"/>
        </pc:sldMkLst>
      </pc:sldChg>
      <pc:sldChg chg="del">
        <pc:chgData name="Julia Ault" userId="448e6d29-d07f-428e-8f66-47be6c4f352b" providerId="ADAL" clId="{F247601E-102E-49D6-80DA-321645EDBC0A}" dt="2020-12-01T14:39:14.716" v="5" actId="47"/>
        <pc:sldMkLst>
          <pc:docMk/>
          <pc:sldMk cId="210476412" sldId="425"/>
        </pc:sldMkLst>
      </pc:sldChg>
      <pc:sldChg chg="add">
        <pc:chgData name="Julia Ault" userId="448e6d29-d07f-428e-8f66-47be6c4f352b" providerId="ADAL" clId="{F247601E-102E-49D6-80DA-321645EDBC0A}" dt="2020-12-01T14:38:53.696" v="2" actId="22"/>
        <pc:sldMkLst>
          <pc:docMk/>
          <pc:sldMk cId="1452776892" sldId="426"/>
        </pc:sldMkLst>
      </pc:sldChg>
      <pc:sldChg chg="modSp add mod">
        <pc:chgData name="Julia Ault" userId="448e6d29-d07f-428e-8f66-47be6c4f352b" providerId="ADAL" clId="{F247601E-102E-49D6-80DA-321645EDBC0A}" dt="2020-12-01T14:41:49.237" v="68" actId="20577"/>
        <pc:sldMkLst>
          <pc:docMk/>
          <pc:sldMk cId="3196468127" sldId="427"/>
        </pc:sldMkLst>
        <pc:spChg chg="mod">
          <ac:chgData name="Julia Ault" userId="448e6d29-d07f-428e-8f66-47be6c4f352b" providerId="ADAL" clId="{F247601E-102E-49D6-80DA-321645EDBC0A}" dt="2020-12-01T14:41:49.237" v="68" actId="20577"/>
          <ac:spMkLst>
            <pc:docMk/>
            <pc:sldMk cId="3196468127" sldId="427"/>
            <ac:spMk id="2" creationId="{00000000-0000-0000-0000-000000000000}"/>
          </ac:spMkLst>
        </pc:spChg>
        <pc:spChg chg="mod">
          <ac:chgData name="Julia Ault" userId="448e6d29-d07f-428e-8f66-47be6c4f352b" providerId="ADAL" clId="{F247601E-102E-49D6-80DA-321645EDBC0A}" dt="2020-12-01T14:41:37.963" v="66" actId="27636"/>
          <ac:spMkLst>
            <pc:docMk/>
            <pc:sldMk cId="3196468127" sldId="427"/>
            <ac:spMk id="3" creationId="{00000000-0000-0000-0000-000000000000}"/>
          </ac:spMkLst>
        </pc:spChg>
      </pc:sldChg>
    </pc:docChg>
  </pc:docChgLst>
  <pc:docChgLst>
    <pc:chgData name="Julia Ault" userId="448e6d29-d07f-428e-8f66-47be6c4f352b" providerId="ADAL" clId="{BBB8A022-71F2-43C7-8477-2F5B364702D1}"/>
    <pc:docChg chg="custSel addSld delSld modSld">
      <pc:chgData name="Julia Ault" userId="448e6d29-d07f-428e-8f66-47be6c4f352b" providerId="ADAL" clId="{BBB8A022-71F2-43C7-8477-2F5B364702D1}" dt="2020-12-08T10:05:36.759" v="458" actId="255"/>
      <pc:docMkLst>
        <pc:docMk/>
      </pc:docMkLst>
      <pc:sldChg chg="modSp mod">
        <pc:chgData name="Julia Ault" userId="448e6d29-d07f-428e-8f66-47be6c4f352b" providerId="ADAL" clId="{BBB8A022-71F2-43C7-8477-2F5B364702D1}" dt="2020-12-08T09:45:54.217" v="58" actId="20577"/>
        <pc:sldMkLst>
          <pc:docMk/>
          <pc:sldMk cId="444005059" sldId="383"/>
        </pc:sldMkLst>
        <pc:spChg chg="mod">
          <ac:chgData name="Julia Ault" userId="448e6d29-d07f-428e-8f66-47be6c4f352b" providerId="ADAL" clId="{BBB8A022-71F2-43C7-8477-2F5B364702D1}" dt="2020-12-08T09:45:54.217" v="58" actId="20577"/>
          <ac:spMkLst>
            <pc:docMk/>
            <pc:sldMk cId="444005059" sldId="383"/>
            <ac:spMk id="5" creationId="{52A24042-CA3E-47FF-92FF-5A91F8D05F7B}"/>
          </ac:spMkLst>
        </pc:spChg>
      </pc:sldChg>
      <pc:sldChg chg="del">
        <pc:chgData name="Julia Ault" userId="448e6d29-d07f-428e-8f66-47be6c4f352b" providerId="ADAL" clId="{BBB8A022-71F2-43C7-8477-2F5B364702D1}" dt="2020-12-08T09:56:00.162" v="391" actId="2696"/>
        <pc:sldMkLst>
          <pc:docMk/>
          <pc:sldMk cId="2373976248" sldId="386"/>
        </pc:sldMkLst>
      </pc:sldChg>
      <pc:sldChg chg="del">
        <pc:chgData name="Julia Ault" userId="448e6d29-d07f-428e-8f66-47be6c4f352b" providerId="ADAL" clId="{BBB8A022-71F2-43C7-8477-2F5B364702D1}" dt="2020-12-08T09:56:04.817" v="392" actId="2696"/>
        <pc:sldMkLst>
          <pc:docMk/>
          <pc:sldMk cId="3905786408" sldId="395"/>
        </pc:sldMkLst>
      </pc:sldChg>
      <pc:sldChg chg="modSp mod">
        <pc:chgData name="Julia Ault" userId="448e6d29-d07f-428e-8f66-47be6c4f352b" providerId="ADAL" clId="{BBB8A022-71F2-43C7-8477-2F5B364702D1}" dt="2020-12-08T10:05:36.759" v="458" actId="255"/>
        <pc:sldMkLst>
          <pc:docMk/>
          <pc:sldMk cId="1176745315" sldId="401"/>
        </pc:sldMkLst>
        <pc:spChg chg="mod">
          <ac:chgData name="Julia Ault" userId="448e6d29-d07f-428e-8f66-47be6c4f352b" providerId="ADAL" clId="{BBB8A022-71F2-43C7-8477-2F5B364702D1}" dt="2020-12-08T09:50:34.038" v="168" actId="1076"/>
          <ac:spMkLst>
            <pc:docMk/>
            <pc:sldMk cId="1176745315" sldId="401"/>
            <ac:spMk id="5" creationId="{86342111-377D-42EC-B99C-3A45350A8558}"/>
          </ac:spMkLst>
        </pc:spChg>
        <pc:spChg chg="mod">
          <ac:chgData name="Julia Ault" userId="448e6d29-d07f-428e-8f66-47be6c4f352b" providerId="ADAL" clId="{BBB8A022-71F2-43C7-8477-2F5B364702D1}" dt="2020-12-08T10:05:36.759" v="458" actId="255"/>
          <ac:spMkLst>
            <pc:docMk/>
            <pc:sldMk cId="1176745315" sldId="401"/>
            <ac:spMk id="7" creationId="{AA8DAE4C-7859-472A-97B0-EDB076DEE977}"/>
          </ac:spMkLst>
        </pc:spChg>
      </pc:sldChg>
      <pc:sldChg chg="modSp mod">
        <pc:chgData name="Julia Ault" userId="448e6d29-d07f-428e-8f66-47be6c4f352b" providerId="ADAL" clId="{BBB8A022-71F2-43C7-8477-2F5B364702D1}" dt="2020-12-08T09:53:01.254" v="312" actId="1076"/>
        <pc:sldMkLst>
          <pc:docMk/>
          <pc:sldMk cId="1057672872" sldId="402"/>
        </pc:sldMkLst>
        <pc:spChg chg="mod">
          <ac:chgData name="Julia Ault" userId="448e6d29-d07f-428e-8f66-47be6c4f352b" providerId="ADAL" clId="{BBB8A022-71F2-43C7-8477-2F5B364702D1}" dt="2020-12-08T09:53:01.254" v="312" actId="1076"/>
          <ac:spMkLst>
            <pc:docMk/>
            <pc:sldMk cId="1057672872" sldId="402"/>
            <ac:spMk id="7" creationId="{AA8DAE4C-7859-472A-97B0-EDB076DEE977}"/>
          </ac:spMkLst>
        </pc:spChg>
      </pc:sldChg>
      <pc:sldChg chg="del">
        <pc:chgData name="Julia Ault" userId="448e6d29-d07f-428e-8f66-47be6c4f352b" providerId="ADAL" clId="{BBB8A022-71F2-43C7-8477-2F5B364702D1}" dt="2020-12-08T09:54:06.595" v="321" actId="2696"/>
        <pc:sldMkLst>
          <pc:docMk/>
          <pc:sldMk cId="1694883327" sldId="403"/>
        </pc:sldMkLst>
      </pc:sldChg>
      <pc:sldChg chg="modSp add mod">
        <pc:chgData name="Julia Ault" userId="448e6d29-d07f-428e-8f66-47be6c4f352b" providerId="ADAL" clId="{BBB8A022-71F2-43C7-8477-2F5B364702D1}" dt="2020-12-08T09:45:40.700" v="50" actId="1076"/>
        <pc:sldMkLst>
          <pc:docMk/>
          <pc:sldMk cId="3323910723" sldId="427"/>
        </pc:sldMkLst>
        <pc:spChg chg="mod">
          <ac:chgData name="Julia Ault" userId="448e6d29-d07f-428e-8f66-47be6c4f352b" providerId="ADAL" clId="{BBB8A022-71F2-43C7-8477-2F5B364702D1}" dt="2020-12-08T09:45:40.700" v="50" actId="1076"/>
          <ac:spMkLst>
            <pc:docMk/>
            <pc:sldMk cId="3323910723" sldId="427"/>
            <ac:spMk id="5" creationId="{52A24042-CA3E-47FF-92FF-5A91F8D05F7B}"/>
          </ac:spMkLst>
        </pc:spChg>
      </pc:sldChg>
      <pc:sldChg chg="addSp delSp modSp add mod">
        <pc:chgData name="Julia Ault" userId="448e6d29-d07f-428e-8f66-47be6c4f352b" providerId="ADAL" clId="{BBB8A022-71F2-43C7-8477-2F5B364702D1}" dt="2020-12-08T09:57:29.194" v="456" actId="20577"/>
        <pc:sldMkLst>
          <pc:docMk/>
          <pc:sldMk cId="3223790631" sldId="428"/>
        </pc:sldMkLst>
        <pc:spChg chg="del">
          <ac:chgData name="Julia Ault" userId="448e6d29-d07f-428e-8f66-47be6c4f352b" providerId="ADAL" clId="{BBB8A022-71F2-43C7-8477-2F5B364702D1}" dt="2020-12-08T09:53:33.077" v="314" actId="478"/>
          <ac:spMkLst>
            <pc:docMk/>
            <pc:sldMk cId="3223790631" sldId="428"/>
            <ac:spMk id="5" creationId="{86342111-377D-42EC-B99C-3A45350A8558}"/>
          </ac:spMkLst>
        </pc:spChg>
        <pc:spChg chg="mod">
          <ac:chgData name="Julia Ault" userId="448e6d29-d07f-428e-8f66-47be6c4f352b" providerId="ADAL" clId="{BBB8A022-71F2-43C7-8477-2F5B364702D1}" dt="2020-12-08T09:57:29.194" v="456" actId="20577"/>
          <ac:spMkLst>
            <pc:docMk/>
            <pc:sldMk cId="3223790631" sldId="428"/>
            <ac:spMk id="7" creationId="{AA8DAE4C-7859-472A-97B0-EDB076DEE977}"/>
          </ac:spMkLst>
        </pc:spChg>
        <pc:spChg chg="add mod">
          <ac:chgData name="Julia Ault" userId="448e6d29-d07f-428e-8f66-47be6c4f352b" providerId="ADAL" clId="{BBB8A022-71F2-43C7-8477-2F5B364702D1}" dt="2020-12-08T09:53:43.332" v="319" actId="14100"/>
          <ac:spMkLst>
            <pc:docMk/>
            <pc:sldMk cId="3223790631" sldId="428"/>
            <ac:spMk id="8" creationId="{47706487-59E8-4EED-AF14-B6826AB38D78}"/>
          </ac:spMkLst>
        </pc:spChg>
      </pc:sldChg>
    </pc:docChg>
  </pc:docChgLst>
  <pc:docChgLst>
    <pc:chgData name="Julia Ault" userId="448e6d29-d07f-428e-8f66-47be6c4f352b" providerId="ADAL" clId="{E8FF50E9-4A53-4112-8FDE-E3C9CF633DBF}"/>
    <pc:docChg chg="delSld modSld">
      <pc:chgData name="Julia Ault" userId="448e6d29-d07f-428e-8f66-47be6c4f352b" providerId="ADAL" clId="{E8FF50E9-4A53-4112-8FDE-E3C9CF633DBF}" dt="2020-12-07T17:25:08.497" v="12" actId="2696"/>
      <pc:docMkLst>
        <pc:docMk/>
      </pc:docMkLst>
      <pc:sldChg chg="modSp mod">
        <pc:chgData name="Julia Ault" userId="448e6d29-d07f-428e-8f66-47be6c4f352b" providerId="ADAL" clId="{E8FF50E9-4A53-4112-8FDE-E3C9CF633DBF}" dt="2020-12-07T17:24:39.065" v="10" actId="255"/>
        <pc:sldMkLst>
          <pc:docMk/>
          <pc:sldMk cId="3205830729" sldId="381"/>
        </pc:sldMkLst>
        <pc:spChg chg="mod">
          <ac:chgData name="Julia Ault" userId="448e6d29-d07f-428e-8f66-47be6c4f352b" providerId="ADAL" clId="{E8FF50E9-4A53-4112-8FDE-E3C9CF633DBF}" dt="2020-12-07T17:24:39.065" v="10" actId="255"/>
          <ac:spMkLst>
            <pc:docMk/>
            <pc:sldMk cId="3205830729" sldId="381"/>
            <ac:spMk id="13314" creationId="{00000000-0000-0000-0000-000000000000}"/>
          </ac:spMkLst>
        </pc:spChg>
      </pc:sldChg>
      <pc:sldChg chg="del">
        <pc:chgData name="Julia Ault" userId="448e6d29-d07f-428e-8f66-47be6c4f352b" providerId="ADAL" clId="{E8FF50E9-4A53-4112-8FDE-E3C9CF633DBF}" dt="2020-12-07T17:25:03.069" v="11" actId="47"/>
        <pc:sldMkLst>
          <pc:docMk/>
          <pc:sldMk cId="3431501639" sldId="388"/>
        </pc:sldMkLst>
      </pc:sldChg>
      <pc:sldChg chg="del">
        <pc:chgData name="Julia Ault" userId="448e6d29-d07f-428e-8f66-47be6c4f352b" providerId="ADAL" clId="{E8FF50E9-4A53-4112-8FDE-E3C9CF633DBF}" dt="2020-12-07T17:25:03.069" v="11" actId="47"/>
        <pc:sldMkLst>
          <pc:docMk/>
          <pc:sldMk cId="1668161413" sldId="389"/>
        </pc:sldMkLst>
      </pc:sldChg>
      <pc:sldChg chg="del">
        <pc:chgData name="Julia Ault" userId="448e6d29-d07f-428e-8f66-47be6c4f352b" providerId="ADAL" clId="{E8FF50E9-4A53-4112-8FDE-E3C9CF633DBF}" dt="2020-12-07T17:25:03.069" v="11" actId="47"/>
        <pc:sldMkLst>
          <pc:docMk/>
          <pc:sldMk cId="4060681565" sldId="390"/>
        </pc:sldMkLst>
      </pc:sldChg>
      <pc:sldChg chg="del">
        <pc:chgData name="Julia Ault" userId="448e6d29-d07f-428e-8f66-47be6c4f352b" providerId="ADAL" clId="{E8FF50E9-4A53-4112-8FDE-E3C9CF633DBF}" dt="2020-12-07T17:25:03.069" v="11" actId="47"/>
        <pc:sldMkLst>
          <pc:docMk/>
          <pc:sldMk cId="2590765942" sldId="391"/>
        </pc:sldMkLst>
      </pc:sldChg>
      <pc:sldChg chg="del">
        <pc:chgData name="Julia Ault" userId="448e6d29-d07f-428e-8f66-47be6c4f352b" providerId="ADAL" clId="{E8FF50E9-4A53-4112-8FDE-E3C9CF633DBF}" dt="2020-12-07T17:25:03.069" v="11" actId="47"/>
        <pc:sldMkLst>
          <pc:docMk/>
          <pc:sldMk cId="194204295" sldId="392"/>
        </pc:sldMkLst>
      </pc:sldChg>
      <pc:sldChg chg="del">
        <pc:chgData name="Julia Ault" userId="448e6d29-d07f-428e-8f66-47be6c4f352b" providerId="ADAL" clId="{E8FF50E9-4A53-4112-8FDE-E3C9CF633DBF}" dt="2020-12-07T17:25:03.069" v="11" actId="47"/>
        <pc:sldMkLst>
          <pc:docMk/>
          <pc:sldMk cId="512115048" sldId="393"/>
        </pc:sldMkLst>
      </pc:sldChg>
      <pc:sldChg chg="del">
        <pc:chgData name="Julia Ault" userId="448e6d29-d07f-428e-8f66-47be6c4f352b" providerId="ADAL" clId="{E8FF50E9-4A53-4112-8FDE-E3C9CF633DBF}" dt="2020-12-07T17:25:03.069" v="11" actId="47"/>
        <pc:sldMkLst>
          <pc:docMk/>
          <pc:sldMk cId="1900402748" sldId="398"/>
        </pc:sldMkLst>
      </pc:sldChg>
      <pc:sldChg chg="del">
        <pc:chgData name="Julia Ault" userId="448e6d29-d07f-428e-8f66-47be6c4f352b" providerId="ADAL" clId="{E8FF50E9-4A53-4112-8FDE-E3C9CF633DBF}" dt="2020-12-07T17:25:03.069" v="11" actId="47"/>
        <pc:sldMkLst>
          <pc:docMk/>
          <pc:sldMk cId="2706362474" sldId="399"/>
        </pc:sldMkLst>
      </pc:sldChg>
      <pc:sldChg chg="del">
        <pc:chgData name="Julia Ault" userId="448e6d29-d07f-428e-8f66-47be6c4f352b" providerId="ADAL" clId="{E8FF50E9-4A53-4112-8FDE-E3C9CF633DBF}" dt="2020-12-07T17:25:03.069" v="11" actId="47"/>
        <pc:sldMkLst>
          <pc:docMk/>
          <pc:sldMk cId="1699409416" sldId="404"/>
        </pc:sldMkLst>
      </pc:sldChg>
      <pc:sldChg chg="del">
        <pc:chgData name="Julia Ault" userId="448e6d29-d07f-428e-8f66-47be6c4f352b" providerId="ADAL" clId="{E8FF50E9-4A53-4112-8FDE-E3C9CF633DBF}" dt="2020-12-07T17:25:03.069" v="11" actId="47"/>
        <pc:sldMkLst>
          <pc:docMk/>
          <pc:sldMk cId="324230854" sldId="405"/>
        </pc:sldMkLst>
      </pc:sldChg>
      <pc:sldChg chg="del">
        <pc:chgData name="Julia Ault" userId="448e6d29-d07f-428e-8f66-47be6c4f352b" providerId="ADAL" clId="{E8FF50E9-4A53-4112-8FDE-E3C9CF633DBF}" dt="2020-12-07T17:25:08.497" v="12" actId="2696"/>
        <pc:sldMkLst>
          <pc:docMk/>
          <pc:sldMk cId="3196468127" sldId="427"/>
        </pc:sldMkLst>
      </pc:sldChg>
    </pc:docChg>
  </pc:docChgLst>
  <pc:docChgLst>
    <pc:chgData name="Julia Ault" userId="448e6d29-d07f-428e-8f66-47be6c4f352b" providerId="ADAL" clId="{280EB96C-705A-406B-B2B7-9DDF95308DA8}"/>
    <pc:docChg chg="delSld">
      <pc:chgData name="Julia Ault" userId="448e6d29-d07f-428e-8f66-47be6c4f352b" providerId="ADAL" clId="{280EB96C-705A-406B-B2B7-9DDF95308DA8}" dt="2020-12-07T17:18:18.572" v="0" actId="2696"/>
      <pc:docMkLst>
        <pc:docMk/>
      </pc:docMkLst>
      <pc:sldChg chg="del">
        <pc:chgData name="Julia Ault" userId="448e6d29-d07f-428e-8f66-47be6c4f352b" providerId="ADAL" clId="{280EB96C-705A-406B-B2B7-9DDF95308DA8}" dt="2020-12-07T17:18:18.572" v="0" actId="2696"/>
        <pc:sldMkLst>
          <pc:docMk/>
          <pc:sldMk cId="3588656070" sldId="394"/>
        </pc:sldMkLst>
      </pc:sldChg>
      <pc:sldChg chg="del">
        <pc:chgData name="Julia Ault" userId="448e6d29-d07f-428e-8f66-47be6c4f352b" providerId="ADAL" clId="{280EB96C-705A-406B-B2B7-9DDF95308DA8}" dt="2020-12-07T17:18:18.572" v="0" actId="2696"/>
        <pc:sldMkLst>
          <pc:docMk/>
          <pc:sldMk cId="3778066622" sldId="397"/>
        </pc:sldMkLst>
      </pc:sldChg>
      <pc:sldChg chg="del">
        <pc:chgData name="Julia Ault" userId="448e6d29-d07f-428e-8f66-47be6c4f352b" providerId="ADAL" clId="{280EB96C-705A-406B-B2B7-9DDF95308DA8}" dt="2020-12-07T17:18:18.572" v="0" actId="2696"/>
        <pc:sldMkLst>
          <pc:docMk/>
          <pc:sldMk cId="2512918275" sldId="412"/>
        </pc:sldMkLst>
      </pc:sldChg>
      <pc:sldChg chg="del">
        <pc:chgData name="Julia Ault" userId="448e6d29-d07f-428e-8f66-47be6c4f352b" providerId="ADAL" clId="{280EB96C-705A-406B-B2B7-9DDF95308DA8}" dt="2020-12-07T17:18:18.572" v="0" actId="2696"/>
        <pc:sldMkLst>
          <pc:docMk/>
          <pc:sldMk cId="4016019031" sldId="413"/>
        </pc:sldMkLst>
      </pc:sldChg>
      <pc:sldChg chg="del">
        <pc:chgData name="Julia Ault" userId="448e6d29-d07f-428e-8f66-47be6c4f352b" providerId="ADAL" clId="{280EB96C-705A-406B-B2B7-9DDF95308DA8}" dt="2020-12-07T17:18:18.572" v="0" actId="2696"/>
        <pc:sldMkLst>
          <pc:docMk/>
          <pc:sldMk cId="908563852" sldId="414"/>
        </pc:sldMkLst>
      </pc:sldChg>
      <pc:sldChg chg="del">
        <pc:chgData name="Julia Ault" userId="448e6d29-d07f-428e-8f66-47be6c4f352b" providerId="ADAL" clId="{280EB96C-705A-406B-B2B7-9DDF95308DA8}" dt="2020-12-07T17:18:18.572" v="0" actId="2696"/>
        <pc:sldMkLst>
          <pc:docMk/>
          <pc:sldMk cId="685332125" sldId="41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6D1B5E-AD59-4125-AFF1-F314EA14B3F9}" type="datetimeFigureOut">
              <a:rPr lang="en-GB" smtClean="0"/>
              <a:t>08/12/2020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338937-1712-45D7-BA64-1CEA927556B8}" type="slidenum">
              <a:rPr lang="en-GB" smtClean="0"/>
              <a:t>‹#›</a:t>
            </a:fld>
            <a:endParaRPr lang="en-GB"/>
          </a:p>
        </p:txBody>
      </p:sp>
    </p:spTree>
    <p:extLst>
      <p:ext uri="{BB962C8B-B14F-4D97-AF65-F5344CB8AC3E}">
        <p14:creationId xmlns:p14="http://schemas.microsoft.com/office/powerpoint/2010/main" val="12204319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This session examines the most popular 21</a:t>
            </a:r>
            <a:r>
              <a:rPr lang="en-GB" baseline="30000" dirty="0"/>
              <a:t>st</a:t>
            </a:r>
            <a:r>
              <a:rPr lang="en-GB" dirty="0"/>
              <a:t> Century technologies that are used in the modern workplace. </a:t>
            </a:r>
          </a:p>
          <a:p>
            <a:r>
              <a:rPr lang="en-GB" dirty="0"/>
              <a:t>Students may have other examples to share with the class.</a:t>
            </a:r>
          </a:p>
          <a:p>
            <a:r>
              <a:rPr lang="en-GB" dirty="0"/>
              <a:t>The final few slides offer a few opinion pieces for class discussion and to examine possibilities of bias etc.</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7E67E19-4B33-464F-92BF-C1EC9789906C}"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7382087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Discussion on how all new technologies used in the workplace are based on the framework of these 3 areas.  </a:t>
            </a:r>
          </a:p>
          <a:p>
            <a:r>
              <a:rPr lang="en-GB" sz="1200" dirty="0"/>
              <a:t>Mobile devices can be taken anywhere, but need internet connectivity to be able to access work related files and data. </a:t>
            </a:r>
          </a:p>
          <a:p>
            <a:r>
              <a:rPr lang="en-GB" sz="1200" dirty="0"/>
              <a:t>This can only be done if the documentation is stored offsite (in the cloud)</a:t>
            </a:r>
          </a:p>
          <a:p>
            <a:endParaRPr lang="en-GB" dirty="0"/>
          </a:p>
        </p:txBody>
      </p:sp>
      <p:sp>
        <p:nvSpPr>
          <p:cNvPr id="4" name="Slide Number Placeholder 3"/>
          <p:cNvSpPr>
            <a:spLocks noGrp="1"/>
          </p:cNvSpPr>
          <p:nvPr>
            <p:ph type="sldNum" sz="quarter" idx="10"/>
          </p:nvPr>
        </p:nvSpPr>
        <p:spPr/>
        <p:txBody>
          <a:bodyPr/>
          <a:lstStyle/>
          <a:p>
            <a:fld id="{47E67E19-4B33-464F-92BF-C1EC9789906C}" type="slidenum">
              <a:rPr lang="en-GB" altLang="en-US" smtClean="0"/>
              <a:pPr/>
              <a:t>2</a:t>
            </a:fld>
            <a:endParaRPr lang="en-GB" altLang="en-US"/>
          </a:p>
        </p:txBody>
      </p:sp>
    </p:spTree>
    <p:extLst>
      <p:ext uri="{BB962C8B-B14F-4D97-AF65-F5344CB8AC3E}">
        <p14:creationId xmlns:p14="http://schemas.microsoft.com/office/powerpoint/2010/main" val="7832249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288" y="6524627"/>
            <a:ext cx="971550" cy="219075"/>
          </a:xfrm>
        </p:spPr>
        <p:txBody>
          <a:bodyPr/>
          <a:lstStyle>
            <a:lvl1pPr fontAlgn="base">
              <a:spcBef>
                <a:spcPct val="0"/>
              </a:spcBef>
              <a:spcAft>
                <a:spcPct val="0"/>
              </a:spcAft>
              <a:defRPr>
                <a:latin typeface="Corbel" pitchFamily="34" charset="0"/>
                <a:cs typeface="Arial" pitchFamily="34" charset="0"/>
              </a:defRPr>
            </a:lvl1pPr>
          </a:lstStyle>
          <a:p>
            <a:pPr>
              <a:defRPr/>
            </a:pPr>
            <a:fld id="{C7613670-9DCC-4F3B-A813-2D57E3F669D3}" type="datetime1">
              <a:rPr lang="en-GB" smtClean="0"/>
              <a:t>08/12/2020</a:t>
            </a:fld>
            <a:endParaRPr lang="en-GB"/>
          </a:p>
        </p:txBody>
      </p:sp>
      <p:sp>
        <p:nvSpPr>
          <p:cNvPr id="5" name="Footer Placeholder 4"/>
          <p:cNvSpPr>
            <a:spLocks noGrp="1"/>
          </p:cNvSpPr>
          <p:nvPr>
            <p:ph type="ftr" sz="quarter" idx="11"/>
          </p:nvPr>
        </p:nvSpPr>
        <p:spPr>
          <a:xfrm>
            <a:off x="4140200" y="6381752"/>
            <a:ext cx="2895600" cy="365125"/>
          </a:xfrm>
          <a:prstGeom prst="rect">
            <a:avLst/>
          </a:prstGeom>
        </p:spPr>
        <p:txBody>
          <a:bodyPr/>
          <a:lstStyle>
            <a:lvl1pPr fontAlgn="auto">
              <a:spcBef>
                <a:spcPts val="0"/>
              </a:spcBef>
              <a:spcAft>
                <a:spcPts val="0"/>
              </a:spcAft>
              <a:defRPr>
                <a:solidFill>
                  <a:prstClr val="black"/>
                </a:solidFill>
                <a:latin typeface="Myriad Pro"/>
                <a:cs typeface="+mn-cs"/>
              </a:defRPr>
            </a:lvl1pPr>
          </a:lstStyle>
          <a:p>
            <a:pPr>
              <a:defRPr/>
            </a:pPr>
            <a:endParaRPr lang="en-GB"/>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rbel" pitchFamily="34" charset="0"/>
                <a:cs typeface="Arial" pitchFamily="34" charset="0"/>
              </a:defRPr>
            </a:lvl1pPr>
          </a:lstStyle>
          <a:p>
            <a:pPr>
              <a:defRPr/>
            </a:pPr>
            <a:fld id="{4A349403-D926-47B3-8FBF-B85C5FC82577}" type="slidenum">
              <a:rPr lang="en-GB"/>
              <a:pPr>
                <a:defRPr/>
              </a:pPr>
              <a:t>‹#›</a:t>
            </a:fld>
            <a:endParaRPr lang="en-GB"/>
          </a:p>
        </p:txBody>
      </p:sp>
    </p:spTree>
    <p:extLst>
      <p:ext uri="{BB962C8B-B14F-4D97-AF65-F5344CB8AC3E}">
        <p14:creationId xmlns:p14="http://schemas.microsoft.com/office/powerpoint/2010/main" val="2762442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3280217D-976E-4701-B677-C6175AAE263B}" type="datetime1">
              <a:rPr lang="en-GB" smtClean="0"/>
              <a:t>08/12/2020</a:t>
            </a:fld>
            <a:endParaRPr lang="en-GB"/>
          </a:p>
        </p:txBody>
      </p:sp>
      <p:sp>
        <p:nvSpPr>
          <p:cNvPr id="5" name="Footer Placeholder 4"/>
          <p:cNvSpPr>
            <a:spLocks noGrp="1"/>
          </p:cNvSpPr>
          <p:nvPr>
            <p:ph type="ftr" sz="quarter" idx="11"/>
          </p:nvPr>
        </p:nvSpPr>
        <p:spPr>
          <a:xfrm>
            <a:off x="3132138" y="6461127"/>
            <a:ext cx="2895600" cy="365125"/>
          </a:xfrm>
          <a:prstGeom prst="rect">
            <a:avLst/>
          </a:prstGeom>
        </p:spPr>
        <p:txBody>
          <a:bodyPr/>
          <a:lstStyle>
            <a:lvl1pPr fontAlgn="auto">
              <a:spcBef>
                <a:spcPts val="0"/>
              </a:spcBef>
              <a:spcAft>
                <a:spcPts val="0"/>
              </a:spcAft>
              <a:defRPr dirty="0">
                <a:solidFill>
                  <a:prstClr val="black"/>
                </a:solidFill>
                <a:latin typeface="Myriad Pro"/>
                <a:cs typeface="+mn-cs"/>
              </a:defRPr>
            </a:lvl1pPr>
          </a:lstStyle>
          <a:p>
            <a:pPr>
              <a:defRPr/>
            </a:pPr>
            <a:endParaRPr lang="en-GB"/>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rbel" pitchFamily="34" charset="0"/>
                <a:cs typeface="Arial" pitchFamily="34" charset="0"/>
              </a:defRPr>
            </a:lvl1pPr>
          </a:lstStyle>
          <a:p>
            <a:pPr>
              <a:defRPr/>
            </a:pPr>
            <a:fld id="{198FFD23-A562-4633-A2B6-B3E5DF7E1AF8}" type="slidenum">
              <a:rPr lang="en-GB"/>
              <a:pPr>
                <a:defRPr/>
              </a:pPr>
              <a:t>‹#›</a:t>
            </a:fld>
            <a:endParaRPr lang="en-GB"/>
          </a:p>
        </p:txBody>
      </p:sp>
    </p:spTree>
    <p:extLst>
      <p:ext uri="{BB962C8B-B14F-4D97-AF65-F5344CB8AC3E}">
        <p14:creationId xmlns:p14="http://schemas.microsoft.com/office/powerpoint/2010/main" val="3631870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1C1C87BB-82AB-48EA-82AC-8E1C827E2A7F}" type="datetime1">
              <a:rPr lang="en-GB" smtClean="0"/>
              <a:t>08/12/2020</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8572781E-558C-4ED7-AD63-D27D44B3968F}" type="slidenum">
              <a:rPr lang="en-GB"/>
              <a:pPr>
                <a:defRPr/>
              </a:pPr>
              <a:t>‹#›</a:t>
            </a:fld>
            <a:endParaRPr lang="en-GB"/>
          </a:p>
        </p:txBody>
      </p:sp>
    </p:spTree>
    <p:extLst>
      <p:ext uri="{BB962C8B-B14F-4D97-AF65-F5344CB8AC3E}">
        <p14:creationId xmlns:p14="http://schemas.microsoft.com/office/powerpoint/2010/main" val="390504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840280D5-0835-452F-BCC2-487F54756822}" type="datetime1">
              <a:rPr lang="en-GB" smtClean="0"/>
              <a:t>08/12/2020</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2096B041-6E99-4359-A389-74577D161FA5}" type="slidenum">
              <a:rPr lang="en-GB"/>
              <a:pPr>
                <a:defRPr/>
              </a:pPr>
              <a:t>‹#›</a:t>
            </a:fld>
            <a:endParaRPr lang="en-GB"/>
          </a:p>
        </p:txBody>
      </p:sp>
    </p:spTree>
    <p:extLst>
      <p:ext uri="{BB962C8B-B14F-4D97-AF65-F5344CB8AC3E}">
        <p14:creationId xmlns:p14="http://schemas.microsoft.com/office/powerpoint/2010/main" val="2781221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7"/>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3156C5D7-7866-404F-82ED-F8BA470F1151}" type="datetime1">
              <a:rPr lang="en-GB" smtClean="0"/>
              <a:t>08/12/2020</a:t>
            </a:fld>
            <a:endParaRPr lang="en-GB"/>
          </a:p>
        </p:txBody>
      </p:sp>
      <p:sp>
        <p:nvSpPr>
          <p:cNvPr id="8" name="Slide Number Placeholder 8"/>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0855403F-8250-4DD1-A4C2-92980B391513}" type="slidenum">
              <a:rPr lang="en-GB"/>
              <a:pPr>
                <a:defRPr/>
              </a:pPr>
              <a:t>‹#›</a:t>
            </a:fld>
            <a:endParaRPr lang="en-GB"/>
          </a:p>
        </p:txBody>
      </p:sp>
    </p:spTree>
    <p:extLst>
      <p:ext uri="{BB962C8B-B14F-4D97-AF65-F5344CB8AC3E}">
        <p14:creationId xmlns:p14="http://schemas.microsoft.com/office/powerpoint/2010/main" val="2026024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B990BEFA-853F-4ADB-8261-B9DF19173941}" type="datetime1">
              <a:rPr lang="en-GB" smtClean="0"/>
              <a:t>08/12/2020</a:t>
            </a:fld>
            <a:endParaRPr lang="en-GB"/>
          </a:p>
        </p:txBody>
      </p:sp>
      <p:sp>
        <p:nvSpPr>
          <p:cNvPr id="4" name="Slide Number Placeholder 4"/>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9C29155E-2029-4282-9517-655B4E450D4F}" type="slidenum">
              <a:rPr lang="en-GB"/>
              <a:pPr>
                <a:defRPr/>
              </a:pPr>
              <a:t>‹#›</a:t>
            </a:fld>
            <a:endParaRPr lang="en-GB"/>
          </a:p>
        </p:txBody>
      </p:sp>
    </p:spTree>
    <p:extLst>
      <p:ext uri="{BB962C8B-B14F-4D97-AF65-F5344CB8AC3E}">
        <p14:creationId xmlns:p14="http://schemas.microsoft.com/office/powerpoint/2010/main" val="548425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5589CA98-A964-4AD3-A673-FCBF05CA4D26}" type="datetime1">
              <a:rPr lang="en-GB" smtClean="0"/>
              <a:t>08/12/2020</a:t>
            </a:fld>
            <a:endParaRPr lang="en-GB"/>
          </a:p>
        </p:txBody>
      </p:sp>
      <p:sp>
        <p:nvSpPr>
          <p:cNvPr id="3" name="Slide Number Placeholder 3"/>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12AAD7C2-7D3F-4900-B54C-1413AE9CCEEC}" type="slidenum">
              <a:rPr lang="en-GB"/>
              <a:pPr>
                <a:defRPr/>
              </a:pPr>
              <a:t>‹#›</a:t>
            </a:fld>
            <a:endParaRPr lang="en-GB"/>
          </a:p>
        </p:txBody>
      </p:sp>
    </p:spTree>
    <p:extLst>
      <p:ext uri="{BB962C8B-B14F-4D97-AF65-F5344CB8AC3E}">
        <p14:creationId xmlns:p14="http://schemas.microsoft.com/office/powerpoint/2010/main" val="21994478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023CD21B-0839-4E99-8AA7-C391B9A66DF3}" type="datetime1">
              <a:rPr lang="en-GB" smtClean="0"/>
              <a:t>08/12/2020</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F69BCF62-406D-4B72-989E-DA8A3B72D4A9}" type="slidenum">
              <a:rPr lang="en-GB"/>
              <a:pPr>
                <a:defRPr/>
              </a:pPr>
              <a:t>‹#›</a:t>
            </a:fld>
            <a:endParaRPr lang="en-GB"/>
          </a:p>
        </p:txBody>
      </p:sp>
    </p:spTree>
    <p:extLst>
      <p:ext uri="{BB962C8B-B14F-4D97-AF65-F5344CB8AC3E}">
        <p14:creationId xmlns:p14="http://schemas.microsoft.com/office/powerpoint/2010/main" val="586169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7"/>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067F16A8-215C-42C8-89FA-D2C0F30BF846}" type="datetime1">
              <a:rPr lang="en-GB" smtClean="0"/>
              <a:t>08/12/2020</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E53A42F0-A750-422B-9716-DDB2FB0FC317}" type="slidenum">
              <a:rPr lang="en-GB"/>
              <a:pPr>
                <a:defRPr/>
              </a:pPr>
              <a:t>‹#›</a:t>
            </a:fld>
            <a:endParaRPr lang="en-GB"/>
          </a:p>
        </p:txBody>
      </p:sp>
    </p:spTree>
    <p:extLst>
      <p:ext uri="{BB962C8B-B14F-4D97-AF65-F5344CB8AC3E}">
        <p14:creationId xmlns:p14="http://schemas.microsoft.com/office/powerpoint/2010/main" val="3820381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9344E236-80B5-4DAD-B96A-79D6D50208A4}" type="datetime1">
              <a:rPr lang="en-GB" smtClean="0"/>
              <a:t>08/12/2020</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F2E60346-F0C0-4E9D-A339-9EEE2FD82416}" type="slidenum">
              <a:rPr lang="en-GB"/>
              <a:pPr>
                <a:defRPr/>
              </a:pPr>
              <a:t>‹#›</a:t>
            </a:fld>
            <a:endParaRPr lang="en-GB"/>
          </a:p>
        </p:txBody>
      </p:sp>
    </p:spTree>
    <p:extLst>
      <p:ext uri="{BB962C8B-B14F-4D97-AF65-F5344CB8AC3E}">
        <p14:creationId xmlns:p14="http://schemas.microsoft.com/office/powerpoint/2010/main" val="1315476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C0E0DA29-1DC4-4385-8A99-4F45290ACCCC}" type="datetime1">
              <a:rPr lang="en-GB" smtClean="0"/>
              <a:t>08/12/2020</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F44FA86D-9419-442E-956B-46EF807636B4}" type="slidenum">
              <a:rPr lang="en-GB"/>
              <a:pPr>
                <a:defRPr/>
              </a:pPr>
              <a:t>‹#›</a:t>
            </a:fld>
            <a:endParaRPr lang="en-GB"/>
          </a:p>
        </p:txBody>
      </p:sp>
    </p:spTree>
    <p:extLst>
      <p:ext uri="{BB962C8B-B14F-4D97-AF65-F5344CB8AC3E}">
        <p14:creationId xmlns:p14="http://schemas.microsoft.com/office/powerpoint/2010/main" val="2324128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74675" y="304801"/>
            <a:ext cx="8001000" cy="1216025"/>
          </a:xfrm>
        </p:spPr>
        <p:txBody>
          <a:bodyPr/>
          <a:lstStyle/>
          <a:p>
            <a:r>
              <a:rPr lang="en-US"/>
              <a:t>Click to edit Master title style</a:t>
            </a:r>
            <a:endParaRPr lang="en-GB"/>
          </a:p>
        </p:txBody>
      </p:sp>
      <p:sp>
        <p:nvSpPr>
          <p:cNvPr id="3" name="Text Placeholder 2"/>
          <p:cNvSpPr>
            <a:spLocks noGrp="1"/>
          </p:cNvSpPr>
          <p:nvPr>
            <p:ph type="body" sz="half" idx="1"/>
          </p:nvPr>
        </p:nvSpPr>
        <p:spPr>
          <a:xfrm>
            <a:off x="566738" y="1752600"/>
            <a:ext cx="39243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3438" y="1752600"/>
            <a:ext cx="39243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BAECF607-62E2-47C5-9BEB-6A1B679AFB12}" type="slidenum">
              <a:rPr lang="en-US"/>
              <a:pPr>
                <a:defRPr/>
              </a:pPr>
              <a:t>‹#›</a:t>
            </a:fld>
            <a:endParaRPr lang="en-US"/>
          </a:p>
        </p:txBody>
      </p:sp>
    </p:spTree>
    <p:extLst>
      <p:ext uri="{BB962C8B-B14F-4D97-AF65-F5344CB8AC3E}">
        <p14:creationId xmlns:p14="http://schemas.microsoft.com/office/powerpoint/2010/main" val="3237744562"/>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7"/>
            <a:ext cx="971550" cy="219075"/>
          </a:xfrm>
          <a:prstGeom prst="rect">
            <a:avLst/>
          </a:prstGeom>
        </p:spPr>
        <p:txBody>
          <a:bodyPr vert="horz" lIns="91440" tIns="45720" rIns="91440" bIns="45720" rtlCol="0" anchor="ctr"/>
          <a:lstStyle>
            <a:lvl1pPr algn="ctr" fontAlgn="auto">
              <a:spcBef>
                <a:spcPts val="0"/>
              </a:spcBef>
              <a:spcAft>
                <a:spcPts val="0"/>
              </a:spcAft>
              <a:defRPr sz="1050" smtClean="0">
                <a:solidFill>
                  <a:prstClr val="black">
                    <a:tint val="75000"/>
                  </a:prstClr>
                </a:solidFill>
                <a:latin typeface="Myriad Pro"/>
                <a:cs typeface="+mn-cs"/>
              </a:defRPr>
            </a:lvl1pPr>
          </a:lstStyle>
          <a:p>
            <a:pPr>
              <a:defRPr/>
            </a:pPr>
            <a:fld id="{C7E503A4-7D7E-474D-9C56-2AE210F4CB8E}" type="datetime1">
              <a:rPr lang="en-GB" smtClean="0"/>
              <a:t>08/12/2020</a:t>
            </a:fld>
            <a:endParaRPr lang="en-GB"/>
          </a:p>
        </p:txBody>
      </p:sp>
      <p:sp>
        <p:nvSpPr>
          <p:cNvPr id="6" name="Slide Number Placeholder 5"/>
          <p:cNvSpPr>
            <a:spLocks noGrp="1"/>
          </p:cNvSpPr>
          <p:nvPr>
            <p:ph type="sldNum" sz="quarter" idx="4"/>
          </p:nvPr>
        </p:nvSpPr>
        <p:spPr>
          <a:xfrm>
            <a:off x="7956550" y="6381752"/>
            <a:ext cx="730250" cy="339725"/>
          </a:xfrm>
          <a:prstGeom prst="rect">
            <a:avLst/>
          </a:prstGeom>
        </p:spPr>
        <p:txBody>
          <a:bodyPr vert="horz" lIns="91440" tIns="45720" rIns="91440" bIns="45720" rtlCol="0" anchor="ctr"/>
          <a:lstStyle>
            <a:lvl1pPr algn="r" fontAlgn="auto">
              <a:spcBef>
                <a:spcPts val="0"/>
              </a:spcBef>
              <a:spcAft>
                <a:spcPts val="0"/>
              </a:spcAft>
              <a:defRPr sz="1200" smtClean="0">
                <a:solidFill>
                  <a:prstClr val="black">
                    <a:tint val="75000"/>
                  </a:prstClr>
                </a:solidFill>
                <a:latin typeface="Myriad Pro"/>
                <a:cs typeface="+mn-cs"/>
              </a:defRPr>
            </a:lvl1pPr>
          </a:lstStyle>
          <a:p>
            <a:pPr>
              <a:defRPr/>
            </a:pPr>
            <a:fld id="{F8A608B1-9B14-4951-810E-F7DFA5DD70CF}" type="slidenum">
              <a:rPr lang="en-GB"/>
              <a:pPr>
                <a:defRPr/>
              </a:pPr>
              <a:t>‹#›</a:t>
            </a:fld>
            <a:endParaRPr lang="en-GB"/>
          </a:p>
        </p:txBody>
      </p:sp>
    </p:spTree>
    <p:extLst>
      <p:ext uri="{BB962C8B-B14F-4D97-AF65-F5344CB8AC3E}">
        <p14:creationId xmlns:p14="http://schemas.microsoft.com/office/powerpoint/2010/main" val="23029110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americanexpress.com/us/small-business/openforum/articles/6-ways-cloud-computing-helps-businesses-save-time-and-money/"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americanexpress.com/us/small-business/openforum/articles/6-ways-cloud-computing-helps-businesses-save-time-and-money/"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techadvisor.co.uk/test-centre/internet/best-cloud-storage-services-3614269/"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techadvisor.co.uk/test-centre/internet/best-cloud-storage-services-3614269/"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dropbox.com/tour/0"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google.com/drive/"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gsuite.google.co.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onedrive.live.com/about/en-gb/"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503997" y="3105704"/>
            <a:ext cx="8291945" cy="2117032"/>
          </a:xfrm>
        </p:spPr>
        <p:txBody>
          <a:bodyPr/>
          <a:lstStyle/>
          <a:p>
            <a:br>
              <a:rPr lang="en-GB" altLang="en-US" b="1" dirty="0">
                <a:effectLst>
                  <a:outerShdw blurRad="38100" dist="38100" dir="2700000" algn="tl">
                    <a:srgbClr val="000000">
                      <a:alpha val="43137"/>
                    </a:srgbClr>
                  </a:outerShdw>
                </a:effectLst>
                <a:latin typeface="Arial Rounded MT Bold" charset="0"/>
                <a:ea typeface="Arial Rounded MT Bold" charset="0"/>
                <a:cs typeface="Arial Rounded MT Bold" charset="0"/>
              </a:rPr>
            </a:br>
            <a:r>
              <a:rPr lang="en-GB" altLang="en-US" sz="4800" dirty="0">
                <a:solidFill>
                  <a:schemeClr val="bg1">
                    <a:lumMod val="75000"/>
                  </a:schemeClr>
                </a:solidFill>
                <a:latin typeface="Arial Rounded MT Bold" charset="0"/>
                <a:ea typeface="Arial Rounded MT Bold" charset="0"/>
                <a:cs typeface="Arial Rounded MT Bold" charset="0"/>
              </a:rPr>
              <a:t>Digital Skills &amp; </a:t>
            </a:r>
            <a:br>
              <a:rPr lang="en-GB" altLang="en-US" sz="4800" dirty="0">
                <a:solidFill>
                  <a:schemeClr val="bg1">
                    <a:lumMod val="75000"/>
                  </a:schemeClr>
                </a:solidFill>
                <a:latin typeface="Arial Rounded MT Bold" charset="0"/>
                <a:ea typeface="Arial Rounded MT Bold" charset="0"/>
                <a:cs typeface="Arial Rounded MT Bold" charset="0"/>
              </a:rPr>
            </a:br>
            <a:r>
              <a:rPr lang="en-GB" altLang="en-US" sz="4800" dirty="0">
                <a:solidFill>
                  <a:schemeClr val="bg1">
                    <a:lumMod val="75000"/>
                  </a:schemeClr>
                </a:solidFill>
                <a:latin typeface="Arial Rounded MT Bold" charset="0"/>
                <a:ea typeface="Arial Rounded MT Bold" charset="0"/>
                <a:cs typeface="Arial Rounded MT Bold" charset="0"/>
              </a:rPr>
              <a:t>Personal Branding</a:t>
            </a:r>
            <a:br>
              <a:rPr lang="en-GB" altLang="en-US" sz="4800" dirty="0">
                <a:solidFill>
                  <a:schemeClr val="bg1">
                    <a:lumMod val="75000"/>
                  </a:schemeClr>
                </a:solidFill>
                <a:latin typeface="Arial Rounded MT Bold" charset="0"/>
                <a:ea typeface="Arial Rounded MT Bold" charset="0"/>
                <a:cs typeface="Arial Rounded MT Bold" charset="0"/>
              </a:rPr>
            </a:br>
            <a:br>
              <a:rPr lang="en-GB" altLang="en-US" sz="3600" dirty="0">
                <a:latin typeface="Arial Rounded MT Bold" charset="0"/>
                <a:ea typeface="Arial Rounded MT Bold" charset="0"/>
                <a:cs typeface="Arial Rounded MT Bold" charset="0"/>
              </a:rPr>
            </a:br>
            <a:r>
              <a:rPr lang="en-GB" altLang="en-US" sz="4000" dirty="0">
                <a:solidFill>
                  <a:schemeClr val="bg1"/>
                </a:solidFill>
                <a:effectLst>
                  <a:outerShdw blurRad="38100" dist="38100" dir="2700000" algn="tl">
                    <a:srgbClr val="000000">
                      <a:alpha val="43137"/>
                    </a:srgbClr>
                  </a:outerShdw>
                </a:effectLst>
                <a:latin typeface="Arial Rounded MT Bold" charset="0"/>
                <a:ea typeface="Arial Rounded MT Bold" charset="0"/>
                <a:cs typeface="Arial Rounded MT Bold" charset="0"/>
              </a:rPr>
              <a:t>Task 2</a:t>
            </a:r>
            <a:br>
              <a:rPr lang="en-GB" altLang="en-US" sz="4000" dirty="0">
                <a:solidFill>
                  <a:schemeClr val="bg1"/>
                </a:solidFill>
                <a:effectLst>
                  <a:outerShdw blurRad="38100" dist="38100" dir="2700000" algn="tl">
                    <a:srgbClr val="000000">
                      <a:alpha val="43137"/>
                    </a:srgbClr>
                  </a:outerShdw>
                </a:effectLst>
                <a:latin typeface="Arial Rounded MT Bold" charset="0"/>
                <a:ea typeface="Arial Rounded MT Bold" charset="0"/>
                <a:cs typeface="Arial Rounded MT Bold" charset="0"/>
              </a:rPr>
            </a:br>
            <a:r>
              <a:rPr lang="en-GB" altLang="en-US" sz="4000" dirty="0">
                <a:solidFill>
                  <a:schemeClr val="bg1"/>
                </a:solidFill>
                <a:effectLst>
                  <a:outerShdw blurRad="38100" dist="38100" dir="2700000" algn="tl">
                    <a:srgbClr val="000000">
                      <a:alpha val="43137"/>
                    </a:srgbClr>
                  </a:outerShdw>
                </a:effectLst>
                <a:latin typeface="Arial Rounded MT Bold" charset="0"/>
                <a:ea typeface="Arial Rounded MT Bold" charset="0"/>
                <a:cs typeface="Arial Rounded MT Bold" charset="0"/>
              </a:rPr>
              <a:t>The Cloud</a:t>
            </a:r>
            <a:br>
              <a:rPr lang="en-GB" altLang="en-US" sz="3600" dirty="0">
                <a:latin typeface="Arial Rounded MT Bold" charset="0"/>
                <a:ea typeface="Arial Rounded MT Bold" charset="0"/>
                <a:cs typeface="Arial Rounded MT Bold" charset="0"/>
              </a:rPr>
            </a:br>
            <a:br>
              <a:rPr lang="en-US" dirty="0">
                <a:latin typeface="+mj-ea"/>
                <a:cs typeface="+mj-ea"/>
              </a:rPr>
            </a:br>
            <a:br>
              <a:rPr lang="en-GB" altLang="en-US" sz="1400" dirty="0">
                <a:solidFill>
                  <a:schemeClr val="bg1"/>
                </a:solidFill>
              </a:rPr>
            </a:br>
            <a:endParaRPr lang="en-GB" altLang="en-US" sz="1400" dirty="0">
              <a:solidFill>
                <a:schemeClr val="bg1"/>
              </a:solidFill>
            </a:endParaRPr>
          </a:p>
        </p:txBody>
      </p:sp>
      <p:sp>
        <p:nvSpPr>
          <p:cNvPr id="2" name="TextBox 1">
            <a:extLst>
              <a:ext uri="{FF2B5EF4-FFF2-40B4-BE49-F238E27FC236}">
                <a16:creationId xmlns:a16="http://schemas.microsoft.com/office/drawing/2014/main" id="{0F4E039E-033A-44BF-A466-FFDFE31062ED}"/>
              </a:ext>
            </a:extLst>
          </p:cNvPr>
          <p:cNvSpPr txBox="1"/>
          <p:nvPr/>
        </p:nvSpPr>
        <p:spPr>
          <a:xfrm>
            <a:off x="589722" y="1184412"/>
            <a:ext cx="8478078" cy="1323439"/>
          </a:xfrm>
          <a:prstGeom prst="rect">
            <a:avLst/>
          </a:prstGeom>
          <a:noFill/>
        </p:spPr>
        <p:txBody>
          <a:bodyPr wrap="square" rtlCol="0">
            <a:spAutoFit/>
          </a:bodyPr>
          <a:lstStyle/>
          <a:p>
            <a:pPr>
              <a:defRPr/>
            </a:pPr>
            <a:r>
              <a:rPr lang="en-US" sz="4000" dirty="0">
                <a:solidFill>
                  <a:prstClr val="black"/>
                </a:solidFill>
                <a:effectLst>
                  <a:outerShdw blurRad="38100" dist="38100" dir="2700000" algn="tl">
                    <a:srgbClr val="000000">
                      <a:alpha val="43137"/>
                    </a:srgbClr>
                  </a:outerShdw>
                </a:effectLst>
                <a:latin typeface="Arial Rounded MT Bold" panose="020F0704030504030204" pitchFamily="34" charset="0"/>
                <a:cs typeface="Arial" panose="020B0604020202020204" pitchFamily="34" charset="0"/>
              </a:rPr>
              <a:t>CertHE Skills for the Workplace</a:t>
            </a:r>
          </a:p>
          <a:p>
            <a:pPr algn="ctr">
              <a:defRPr/>
            </a:pPr>
            <a:r>
              <a:rPr lang="en-GB" altLang="en-US" sz="4000" b="1" dirty="0">
                <a:effectLst>
                  <a:outerShdw blurRad="38100" dist="38100" dir="2700000" algn="tl">
                    <a:srgbClr val="000000">
                      <a:alpha val="43137"/>
                    </a:srgbClr>
                  </a:outerShdw>
                </a:effectLst>
                <a:latin typeface="Arial Rounded MT Bold" charset="0"/>
                <a:ea typeface="Arial Rounded MT Bold" charset="0"/>
                <a:cs typeface="Arial Rounded MT Bold" charset="0"/>
              </a:rPr>
              <a:t>BMSK4007</a:t>
            </a:r>
            <a:endParaRPr lang="en-GB" sz="4000" dirty="0">
              <a:solidFill>
                <a:prstClr val="black"/>
              </a:solidFill>
              <a:effectLst>
                <a:outerShdw blurRad="38100" dist="38100" dir="2700000" algn="tl">
                  <a:srgbClr val="000000">
                    <a:alpha val="43137"/>
                  </a:srgbClr>
                </a:outerShdw>
              </a:effectLst>
              <a:latin typeface="Arial Rounded MT Bold" panose="020F0704030504030204" pitchFamily="34" charset="0"/>
              <a:cs typeface="Arial" panose="020B0604020202020204" pitchFamily="34" charset="0"/>
            </a:endParaRPr>
          </a:p>
        </p:txBody>
      </p:sp>
    </p:spTree>
    <p:extLst>
      <p:ext uri="{BB962C8B-B14F-4D97-AF65-F5344CB8AC3E}">
        <p14:creationId xmlns:p14="http://schemas.microsoft.com/office/powerpoint/2010/main" val="3205830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051625A-EEC1-44B9-9913-00340753631A}"/>
              </a:ext>
            </a:extLst>
          </p:cNvPr>
          <p:cNvSpPr>
            <a:spLocks noGrp="1"/>
          </p:cNvSpPr>
          <p:nvPr>
            <p:ph type="sldNum" sz="quarter" idx="12"/>
          </p:nvPr>
        </p:nvSpPr>
        <p:spPr/>
        <p:txBody>
          <a:bodyPr/>
          <a:lstStyle/>
          <a:p>
            <a:pPr>
              <a:defRPr/>
            </a:pPr>
            <a:fld id="{198FFD23-A562-4633-A2B6-B3E5DF7E1AF8}" type="slidenum">
              <a:rPr lang="en-GB" smtClean="0"/>
              <a:pPr>
                <a:defRPr/>
              </a:pPr>
              <a:t>2</a:t>
            </a:fld>
            <a:endParaRPr lang="en-GB"/>
          </a:p>
        </p:txBody>
      </p:sp>
      <p:sp>
        <p:nvSpPr>
          <p:cNvPr id="7" name="Oval 6">
            <a:extLst>
              <a:ext uri="{FF2B5EF4-FFF2-40B4-BE49-F238E27FC236}">
                <a16:creationId xmlns:a16="http://schemas.microsoft.com/office/drawing/2014/main" id="{8B02C0D2-A576-4502-804B-08E2EABD2212}"/>
              </a:ext>
            </a:extLst>
          </p:cNvPr>
          <p:cNvSpPr/>
          <p:nvPr/>
        </p:nvSpPr>
        <p:spPr>
          <a:xfrm>
            <a:off x="2404536" y="484922"/>
            <a:ext cx="4148666" cy="2271889"/>
          </a:xfrm>
          <a:prstGeom prst="ellipse">
            <a:avLst/>
          </a:prstGeom>
          <a:solidFill>
            <a:srgbClr val="FF000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80C391E4-E9FB-45F1-B9F6-748D0021653A}"/>
              </a:ext>
            </a:extLst>
          </p:cNvPr>
          <p:cNvSpPr txBox="1"/>
          <p:nvPr/>
        </p:nvSpPr>
        <p:spPr>
          <a:xfrm>
            <a:off x="2726269" y="1170375"/>
            <a:ext cx="3505200" cy="1077218"/>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mj-lt"/>
              </a:rPr>
              <a:t>The 21</a:t>
            </a:r>
            <a:r>
              <a:rPr lang="en-GB" sz="3200" baseline="30000" dirty="0">
                <a:solidFill>
                  <a:schemeClr val="bg1"/>
                </a:solidFill>
                <a:effectLst>
                  <a:outerShdw blurRad="38100" dist="38100" dir="2700000" algn="tl">
                    <a:srgbClr val="000000">
                      <a:alpha val="43137"/>
                    </a:srgbClr>
                  </a:outerShdw>
                </a:effectLst>
                <a:latin typeface="+mj-lt"/>
              </a:rPr>
              <a:t>st</a:t>
            </a:r>
            <a:r>
              <a:rPr lang="en-GB" sz="3200" dirty="0">
                <a:solidFill>
                  <a:schemeClr val="bg1"/>
                </a:solidFill>
                <a:effectLst>
                  <a:outerShdw blurRad="38100" dist="38100" dir="2700000" algn="tl">
                    <a:srgbClr val="000000">
                      <a:alpha val="43137"/>
                    </a:srgbClr>
                  </a:outerShdw>
                </a:effectLst>
                <a:latin typeface="+mj-lt"/>
              </a:rPr>
              <a:t> Century </a:t>
            </a:r>
          </a:p>
          <a:p>
            <a:pPr algn="ctr"/>
            <a:r>
              <a:rPr lang="en-GB" sz="3200" dirty="0">
                <a:solidFill>
                  <a:schemeClr val="bg1"/>
                </a:solidFill>
                <a:effectLst>
                  <a:outerShdw blurRad="38100" dist="38100" dir="2700000" algn="tl">
                    <a:srgbClr val="000000">
                      <a:alpha val="43137"/>
                    </a:srgbClr>
                  </a:outerShdw>
                </a:effectLst>
                <a:latin typeface="+mj-lt"/>
              </a:rPr>
              <a:t>Workplace</a:t>
            </a:r>
          </a:p>
        </p:txBody>
      </p:sp>
      <p:cxnSp>
        <p:nvCxnSpPr>
          <p:cNvPr id="11" name="Straight Arrow Connector 10">
            <a:extLst>
              <a:ext uri="{FF2B5EF4-FFF2-40B4-BE49-F238E27FC236}">
                <a16:creationId xmlns:a16="http://schemas.microsoft.com/office/drawing/2014/main" id="{98180F3E-FC7E-4709-8A5F-05FBC7811556}"/>
              </a:ext>
            </a:extLst>
          </p:cNvPr>
          <p:cNvCxnSpPr>
            <a:cxnSpLocks/>
            <a:stCxn id="7" idx="5"/>
          </p:cNvCxnSpPr>
          <p:nvPr/>
        </p:nvCxnSpPr>
        <p:spPr>
          <a:xfrm>
            <a:off x="5945644" y="2424101"/>
            <a:ext cx="1437999" cy="1128362"/>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Oval 11">
            <a:extLst>
              <a:ext uri="{FF2B5EF4-FFF2-40B4-BE49-F238E27FC236}">
                <a16:creationId xmlns:a16="http://schemas.microsoft.com/office/drawing/2014/main" id="{833FDBE0-07EF-486F-BB49-D9E1D65B273A}"/>
              </a:ext>
            </a:extLst>
          </p:cNvPr>
          <p:cNvSpPr/>
          <p:nvPr/>
        </p:nvSpPr>
        <p:spPr>
          <a:xfrm>
            <a:off x="330203" y="3401797"/>
            <a:ext cx="2133600" cy="1072445"/>
          </a:xfrm>
          <a:prstGeom prst="ellipse">
            <a:avLst/>
          </a:prstGeom>
          <a:solidFill>
            <a:srgbClr val="FF000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C535F87A-436A-4190-87C5-B1D575EAF6F6}"/>
              </a:ext>
            </a:extLst>
          </p:cNvPr>
          <p:cNvSpPr/>
          <p:nvPr/>
        </p:nvSpPr>
        <p:spPr>
          <a:xfrm>
            <a:off x="3412069" y="4304507"/>
            <a:ext cx="2133600" cy="1072445"/>
          </a:xfrm>
          <a:prstGeom prst="ellipse">
            <a:avLst/>
          </a:prstGeom>
          <a:solidFill>
            <a:srgbClr val="FF000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6F00D419-9F1A-4C99-B3E1-D89D6C29E26A}"/>
              </a:ext>
            </a:extLst>
          </p:cNvPr>
          <p:cNvSpPr/>
          <p:nvPr/>
        </p:nvSpPr>
        <p:spPr>
          <a:xfrm>
            <a:off x="6680197" y="3491796"/>
            <a:ext cx="2133600" cy="1072445"/>
          </a:xfrm>
          <a:prstGeom prst="ellipse">
            <a:avLst/>
          </a:prstGeom>
          <a:solidFill>
            <a:srgbClr val="FF000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8" name="Straight Arrow Connector 17">
            <a:extLst>
              <a:ext uri="{FF2B5EF4-FFF2-40B4-BE49-F238E27FC236}">
                <a16:creationId xmlns:a16="http://schemas.microsoft.com/office/drawing/2014/main" id="{1B4B49EF-CA3A-4A27-BA3F-65D40AB748FB}"/>
              </a:ext>
            </a:extLst>
          </p:cNvPr>
          <p:cNvCxnSpPr>
            <a:cxnSpLocks/>
            <a:stCxn id="7" idx="4"/>
            <a:endCxn id="13" idx="0"/>
          </p:cNvCxnSpPr>
          <p:nvPr/>
        </p:nvCxnSpPr>
        <p:spPr>
          <a:xfrm>
            <a:off x="4478869" y="2756811"/>
            <a:ext cx="0" cy="1547696"/>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6063B78D-FEDF-4B89-9B48-FF3752BE3EAC}"/>
              </a:ext>
            </a:extLst>
          </p:cNvPr>
          <p:cNvCxnSpPr>
            <a:cxnSpLocks/>
          </p:cNvCxnSpPr>
          <p:nvPr/>
        </p:nvCxnSpPr>
        <p:spPr>
          <a:xfrm flipH="1">
            <a:off x="1760358" y="2247593"/>
            <a:ext cx="1009648" cy="1181407"/>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01A70CFE-1723-46F1-9A92-08AF01B797CD}"/>
              </a:ext>
            </a:extLst>
          </p:cNvPr>
          <p:cNvSpPr txBox="1"/>
          <p:nvPr/>
        </p:nvSpPr>
        <p:spPr>
          <a:xfrm>
            <a:off x="625481" y="3605763"/>
            <a:ext cx="1664756" cy="584775"/>
          </a:xfrm>
          <a:prstGeom prst="rect">
            <a:avLst/>
          </a:prstGeom>
          <a:noFill/>
        </p:spPr>
        <p:txBody>
          <a:bodyPr wrap="square" rtlCol="0">
            <a:spAutoFit/>
          </a:bodyPr>
          <a:lstStyle/>
          <a:p>
            <a:r>
              <a:rPr lang="en-GB" sz="3200" dirty="0">
                <a:solidFill>
                  <a:schemeClr val="bg1"/>
                </a:solidFill>
                <a:effectLst>
                  <a:outerShdw blurRad="38100" dist="38100" dir="2700000" algn="tl">
                    <a:srgbClr val="000000">
                      <a:alpha val="43137"/>
                    </a:srgbClr>
                  </a:outerShdw>
                </a:effectLst>
                <a:latin typeface="+mj-lt"/>
              </a:rPr>
              <a:t>Mobile</a:t>
            </a:r>
          </a:p>
        </p:txBody>
      </p:sp>
      <p:sp>
        <p:nvSpPr>
          <p:cNvPr id="32" name="TextBox 31">
            <a:extLst>
              <a:ext uri="{FF2B5EF4-FFF2-40B4-BE49-F238E27FC236}">
                <a16:creationId xmlns:a16="http://schemas.microsoft.com/office/drawing/2014/main" id="{0D23D7BA-1CDD-4691-969F-E11E19E13811}"/>
              </a:ext>
            </a:extLst>
          </p:cNvPr>
          <p:cNvSpPr txBox="1"/>
          <p:nvPr/>
        </p:nvSpPr>
        <p:spPr>
          <a:xfrm>
            <a:off x="4015310" y="4564241"/>
            <a:ext cx="1113379" cy="584775"/>
          </a:xfrm>
          <a:prstGeom prst="rect">
            <a:avLst/>
          </a:prstGeom>
          <a:noFill/>
        </p:spPr>
        <p:txBody>
          <a:bodyPr wrap="square" rtlCol="0">
            <a:spAutoFit/>
          </a:bodyPr>
          <a:lstStyle/>
          <a:p>
            <a:r>
              <a:rPr lang="en-GB" sz="3200" dirty="0" err="1">
                <a:solidFill>
                  <a:schemeClr val="bg1"/>
                </a:solidFill>
                <a:effectLst>
                  <a:outerShdw blurRad="38100" dist="38100" dir="2700000" algn="tl">
                    <a:srgbClr val="000000">
                      <a:alpha val="43137"/>
                    </a:srgbClr>
                  </a:outerShdw>
                </a:effectLst>
                <a:latin typeface="+mj-lt"/>
              </a:rPr>
              <a:t>WiFi</a:t>
            </a:r>
            <a:endParaRPr lang="en-GB" sz="3200" dirty="0">
              <a:solidFill>
                <a:schemeClr val="bg1"/>
              </a:solidFill>
              <a:effectLst>
                <a:outerShdw blurRad="38100" dist="38100" dir="2700000" algn="tl">
                  <a:srgbClr val="000000">
                    <a:alpha val="43137"/>
                  </a:srgbClr>
                </a:outerShdw>
              </a:effectLst>
              <a:latin typeface="+mj-lt"/>
            </a:endParaRPr>
          </a:p>
        </p:txBody>
      </p:sp>
      <p:sp>
        <p:nvSpPr>
          <p:cNvPr id="33" name="TextBox 32">
            <a:extLst>
              <a:ext uri="{FF2B5EF4-FFF2-40B4-BE49-F238E27FC236}">
                <a16:creationId xmlns:a16="http://schemas.microsoft.com/office/drawing/2014/main" id="{312579E2-0E7B-4EF5-AF6F-5B4BFC6D6150}"/>
              </a:ext>
            </a:extLst>
          </p:cNvPr>
          <p:cNvSpPr txBox="1"/>
          <p:nvPr/>
        </p:nvSpPr>
        <p:spPr>
          <a:xfrm>
            <a:off x="7111648" y="3693574"/>
            <a:ext cx="1467907" cy="584775"/>
          </a:xfrm>
          <a:prstGeom prst="rect">
            <a:avLst/>
          </a:prstGeom>
          <a:noFill/>
        </p:spPr>
        <p:txBody>
          <a:bodyPr wrap="square" rtlCol="0">
            <a:spAutoFit/>
          </a:bodyPr>
          <a:lstStyle/>
          <a:p>
            <a:r>
              <a:rPr lang="en-GB" sz="3200" dirty="0">
                <a:solidFill>
                  <a:schemeClr val="bg1"/>
                </a:solidFill>
                <a:effectLst>
                  <a:outerShdw blurRad="38100" dist="38100" dir="2700000" algn="tl">
                    <a:srgbClr val="000000">
                      <a:alpha val="43137"/>
                    </a:srgbClr>
                  </a:outerShdw>
                </a:effectLst>
                <a:latin typeface="+mj-lt"/>
              </a:rPr>
              <a:t>Cloud</a:t>
            </a:r>
          </a:p>
        </p:txBody>
      </p:sp>
    </p:spTree>
    <p:extLst>
      <p:ext uri="{BB962C8B-B14F-4D97-AF65-F5344CB8AC3E}">
        <p14:creationId xmlns:p14="http://schemas.microsoft.com/office/powerpoint/2010/main" val="14527768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32237"/>
            <a:ext cx="8229600" cy="588619"/>
          </a:xfrm>
        </p:spPr>
        <p:txBody>
          <a:bodyPr>
            <a:noAutofit/>
          </a:bodyPr>
          <a:lstStyle/>
          <a:p>
            <a:r>
              <a:rPr lang="en-US" sz="3600" dirty="0">
                <a:effectLst>
                  <a:outerShdw blurRad="38100" dist="38100" dir="2700000" algn="tl">
                    <a:srgbClr val="000000">
                      <a:alpha val="43137"/>
                    </a:srgbClr>
                  </a:outerShdw>
                </a:effectLst>
                <a:latin typeface="Arial Rounded MT Bold" charset="0"/>
                <a:ea typeface="Arial Rounded MT Bold" charset="0"/>
                <a:cs typeface="Arial Rounded MT Bold" charset="0"/>
              </a:rPr>
              <a:t>Cloud based Software</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3</a:t>
            </a:fld>
            <a:endParaRPr lang="en-GB" altLang="en-US"/>
          </a:p>
        </p:txBody>
      </p:sp>
      <p:sp>
        <p:nvSpPr>
          <p:cNvPr id="5" name="TextBox 4">
            <a:extLst>
              <a:ext uri="{FF2B5EF4-FFF2-40B4-BE49-F238E27FC236}">
                <a16:creationId xmlns:a16="http://schemas.microsoft.com/office/drawing/2014/main" id="{52A24042-CA3E-47FF-92FF-5A91F8D05F7B}"/>
              </a:ext>
            </a:extLst>
          </p:cNvPr>
          <p:cNvSpPr txBox="1"/>
          <p:nvPr/>
        </p:nvSpPr>
        <p:spPr>
          <a:xfrm>
            <a:off x="615916" y="1302082"/>
            <a:ext cx="7777413" cy="3447098"/>
          </a:xfrm>
          <a:prstGeom prst="rect">
            <a:avLst/>
          </a:prstGeom>
          <a:noFill/>
        </p:spPr>
        <p:txBody>
          <a:bodyPr wrap="square" rtlCol="0">
            <a:spAutoFit/>
          </a:bodyPr>
          <a:lstStyle/>
          <a:p>
            <a:r>
              <a:rPr lang="en-GB" sz="2000" dirty="0">
                <a:latin typeface="+mn-lt"/>
              </a:rPr>
              <a:t>Cloud-based applications can be used at any time on almost any device with an Internet connection, a benefit that leads to greater collaboration, particularly for businesses with remote employees. </a:t>
            </a:r>
            <a:br>
              <a:rPr lang="en-GB" sz="2000" dirty="0">
                <a:latin typeface="+mn-lt"/>
              </a:rPr>
            </a:br>
            <a:endParaRPr lang="en-GB" sz="2000" dirty="0">
              <a:latin typeface="+mn-lt"/>
            </a:endParaRPr>
          </a:p>
          <a:p>
            <a:r>
              <a:rPr lang="en-GB" sz="2000" dirty="0">
                <a:latin typeface="+mn-lt"/>
              </a:rPr>
              <a:t>Using Cloud-based software, teams in different locations can collaborate on documents without needing to email attachments and share calendars and task lists from wherever they are. </a:t>
            </a:r>
            <a:br>
              <a:rPr lang="en-GB" sz="2000" dirty="0">
                <a:latin typeface="+mn-lt"/>
              </a:rPr>
            </a:br>
            <a:br>
              <a:rPr lang="en-GB" sz="2000" dirty="0">
                <a:latin typeface="+mn-lt"/>
              </a:rPr>
            </a:br>
            <a:r>
              <a:rPr lang="en-GB" sz="2000" dirty="0">
                <a:latin typeface="+mn-lt"/>
              </a:rPr>
              <a:t>Participants just sign up for the service and access the </a:t>
            </a:r>
            <a:r>
              <a:rPr lang="en-GB" sz="2000" dirty="0"/>
              <a:t>application</a:t>
            </a:r>
            <a:r>
              <a:rPr lang="en-GB" sz="2000" dirty="0">
                <a:latin typeface="+mn-lt"/>
              </a:rPr>
              <a:t> over the Internet, without downloading or installing software.</a:t>
            </a:r>
          </a:p>
          <a:p>
            <a:endParaRPr lang="en-GB" dirty="0"/>
          </a:p>
        </p:txBody>
      </p:sp>
      <p:sp>
        <p:nvSpPr>
          <p:cNvPr id="6" name="TextBox 5">
            <a:extLst>
              <a:ext uri="{FF2B5EF4-FFF2-40B4-BE49-F238E27FC236}">
                <a16:creationId xmlns:a16="http://schemas.microsoft.com/office/drawing/2014/main" id="{D87A85D7-B87C-49BE-A6A4-C47D7618167D}"/>
              </a:ext>
            </a:extLst>
          </p:cNvPr>
          <p:cNvSpPr txBox="1"/>
          <p:nvPr/>
        </p:nvSpPr>
        <p:spPr>
          <a:xfrm>
            <a:off x="2133601" y="5094253"/>
            <a:ext cx="6786880" cy="461665"/>
          </a:xfrm>
          <a:prstGeom prst="rect">
            <a:avLst/>
          </a:prstGeom>
          <a:noFill/>
        </p:spPr>
        <p:txBody>
          <a:bodyPr wrap="square" rtlCol="0">
            <a:spAutoFit/>
          </a:bodyPr>
          <a:lstStyle/>
          <a:p>
            <a:r>
              <a:rPr lang="en-GB" sz="1200" dirty="0">
                <a:latin typeface="+mn-lt"/>
              </a:rPr>
              <a:t>American Express Open (2011) ‘</a:t>
            </a:r>
            <a:r>
              <a:rPr lang="en-GB" sz="1200" dirty="0">
                <a:latin typeface="+mn-lt"/>
                <a:hlinkClick r:id="rId2"/>
              </a:rPr>
              <a:t>6 ways cloud computing helps businesses save time and money</a:t>
            </a:r>
            <a:r>
              <a:rPr lang="en-GB" sz="1200" dirty="0">
                <a:latin typeface="+mn-lt"/>
              </a:rPr>
              <a:t>, [online] accessed Mar 2018</a:t>
            </a:r>
          </a:p>
        </p:txBody>
      </p:sp>
    </p:spTree>
    <p:extLst>
      <p:ext uri="{BB962C8B-B14F-4D97-AF65-F5344CB8AC3E}">
        <p14:creationId xmlns:p14="http://schemas.microsoft.com/office/powerpoint/2010/main" val="4440050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32237"/>
            <a:ext cx="8229600" cy="588619"/>
          </a:xfrm>
        </p:spPr>
        <p:txBody>
          <a:bodyPr>
            <a:noAutofit/>
          </a:bodyPr>
          <a:lstStyle/>
          <a:p>
            <a:r>
              <a:rPr lang="en-US" sz="3600" dirty="0">
                <a:effectLst>
                  <a:outerShdw blurRad="38100" dist="38100" dir="2700000" algn="tl">
                    <a:srgbClr val="000000">
                      <a:alpha val="43137"/>
                    </a:srgbClr>
                  </a:outerShdw>
                </a:effectLst>
                <a:latin typeface="Arial Rounded MT Bold" charset="0"/>
                <a:ea typeface="Arial Rounded MT Bold" charset="0"/>
                <a:cs typeface="Arial Rounded MT Bold" charset="0"/>
              </a:rPr>
              <a:t>Cloud based Software</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4</a:t>
            </a:fld>
            <a:endParaRPr lang="en-GB" altLang="en-US"/>
          </a:p>
        </p:txBody>
      </p:sp>
      <p:sp>
        <p:nvSpPr>
          <p:cNvPr id="5" name="TextBox 4">
            <a:extLst>
              <a:ext uri="{FF2B5EF4-FFF2-40B4-BE49-F238E27FC236}">
                <a16:creationId xmlns:a16="http://schemas.microsoft.com/office/drawing/2014/main" id="{52A24042-CA3E-47FF-92FF-5A91F8D05F7B}"/>
              </a:ext>
            </a:extLst>
          </p:cNvPr>
          <p:cNvSpPr txBox="1"/>
          <p:nvPr/>
        </p:nvSpPr>
        <p:spPr>
          <a:xfrm>
            <a:off x="696027" y="1836028"/>
            <a:ext cx="7777413" cy="2215991"/>
          </a:xfrm>
          <a:prstGeom prst="rect">
            <a:avLst/>
          </a:prstGeom>
          <a:noFill/>
        </p:spPr>
        <p:txBody>
          <a:bodyPr wrap="square" rtlCol="0">
            <a:spAutoFit/>
          </a:bodyPr>
          <a:lstStyle/>
          <a:p>
            <a:r>
              <a:rPr lang="en-GB" sz="2000" dirty="0">
                <a:latin typeface="+mn-lt"/>
              </a:rPr>
              <a:t>Employees also can connect through instant messaging and even hold impromptu meetings with robust audio, video and web conferencing capabilities. </a:t>
            </a:r>
          </a:p>
          <a:p>
            <a:endParaRPr lang="en-GB" sz="2000" dirty="0"/>
          </a:p>
          <a:p>
            <a:r>
              <a:rPr lang="en-GB" sz="2000" dirty="0">
                <a:latin typeface="+mn-lt"/>
              </a:rPr>
              <a:t>This improved sharing of information has the potential to enable companies to react more quickly to business opportunities.</a:t>
            </a:r>
          </a:p>
          <a:p>
            <a:endParaRPr lang="en-GB" dirty="0"/>
          </a:p>
        </p:txBody>
      </p:sp>
      <p:sp>
        <p:nvSpPr>
          <p:cNvPr id="6" name="TextBox 5">
            <a:extLst>
              <a:ext uri="{FF2B5EF4-FFF2-40B4-BE49-F238E27FC236}">
                <a16:creationId xmlns:a16="http://schemas.microsoft.com/office/drawing/2014/main" id="{D87A85D7-B87C-49BE-A6A4-C47D7618167D}"/>
              </a:ext>
            </a:extLst>
          </p:cNvPr>
          <p:cNvSpPr txBox="1"/>
          <p:nvPr/>
        </p:nvSpPr>
        <p:spPr>
          <a:xfrm>
            <a:off x="2133601" y="5094253"/>
            <a:ext cx="6786880" cy="461665"/>
          </a:xfrm>
          <a:prstGeom prst="rect">
            <a:avLst/>
          </a:prstGeom>
          <a:noFill/>
        </p:spPr>
        <p:txBody>
          <a:bodyPr wrap="square" rtlCol="0">
            <a:spAutoFit/>
          </a:bodyPr>
          <a:lstStyle/>
          <a:p>
            <a:r>
              <a:rPr lang="en-GB" sz="1200" dirty="0">
                <a:latin typeface="+mn-lt"/>
              </a:rPr>
              <a:t>American Express Open (2011) ‘</a:t>
            </a:r>
            <a:r>
              <a:rPr lang="en-GB" sz="1200" dirty="0">
                <a:latin typeface="+mn-lt"/>
                <a:hlinkClick r:id="rId2"/>
              </a:rPr>
              <a:t>6 ways cloud computing helps businesses save time and money</a:t>
            </a:r>
            <a:r>
              <a:rPr lang="en-GB" sz="1200" dirty="0">
                <a:latin typeface="+mn-lt"/>
              </a:rPr>
              <a:t>, [online] accessed Mar 2018</a:t>
            </a:r>
          </a:p>
        </p:txBody>
      </p:sp>
    </p:spTree>
    <p:extLst>
      <p:ext uri="{BB962C8B-B14F-4D97-AF65-F5344CB8AC3E}">
        <p14:creationId xmlns:p14="http://schemas.microsoft.com/office/powerpoint/2010/main" val="33239107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32237"/>
            <a:ext cx="8229600" cy="588619"/>
          </a:xfrm>
        </p:spPr>
        <p:txBody>
          <a:bodyPr>
            <a:noAutofit/>
          </a:bodyPr>
          <a:lstStyle/>
          <a:p>
            <a:r>
              <a:rPr lang="en-US" sz="3600" dirty="0">
                <a:effectLst>
                  <a:outerShdw blurRad="38100" dist="38100" dir="2700000" algn="tl">
                    <a:srgbClr val="000000">
                      <a:alpha val="43137"/>
                    </a:srgbClr>
                  </a:outerShdw>
                </a:effectLst>
                <a:latin typeface="Arial Rounded MT Bold" charset="0"/>
                <a:ea typeface="Arial Rounded MT Bold" charset="0"/>
                <a:cs typeface="Arial Rounded MT Bold" charset="0"/>
              </a:rPr>
              <a:t>Cloud File Storage</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5</a:t>
            </a:fld>
            <a:endParaRPr lang="en-GB" altLang="en-US"/>
          </a:p>
        </p:txBody>
      </p:sp>
      <p:pic>
        <p:nvPicPr>
          <p:cNvPr id="10" name="Picture 9">
            <a:extLst>
              <a:ext uri="{FF2B5EF4-FFF2-40B4-BE49-F238E27FC236}">
                <a16:creationId xmlns:a16="http://schemas.microsoft.com/office/drawing/2014/main" id="{65C7BF00-6346-4A61-9C8F-AAFB711923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436" y="995680"/>
            <a:ext cx="7145126" cy="3965545"/>
          </a:xfrm>
          <a:prstGeom prst="rect">
            <a:avLst/>
          </a:prstGeom>
        </p:spPr>
      </p:pic>
    </p:spTree>
    <p:extLst>
      <p:ext uri="{BB962C8B-B14F-4D97-AF65-F5344CB8AC3E}">
        <p14:creationId xmlns:p14="http://schemas.microsoft.com/office/powerpoint/2010/main" val="18147101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32237"/>
            <a:ext cx="8229600" cy="588619"/>
          </a:xfrm>
        </p:spPr>
        <p:txBody>
          <a:bodyPr>
            <a:noAutofit/>
          </a:bodyPr>
          <a:lstStyle/>
          <a:p>
            <a:r>
              <a:rPr lang="en-US" sz="3600" dirty="0">
                <a:effectLst>
                  <a:outerShdw blurRad="38100" dist="38100" dir="2700000" algn="tl">
                    <a:srgbClr val="000000">
                      <a:alpha val="43137"/>
                    </a:srgbClr>
                  </a:outerShdw>
                </a:effectLst>
                <a:latin typeface="Arial Rounded MT Bold" charset="0"/>
                <a:ea typeface="Arial Rounded MT Bold" charset="0"/>
                <a:cs typeface="Arial Rounded MT Bold" charset="0"/>
              </a:rPr>
              <a:t>Cloud File Storage</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6</a:t>
            </a:fld>
            <a:endParaRPr lang="en-GB" altLang="en-US"/>
          </a:p>
        </p:txBody>
      </p:sp>
      <p:sp>
        <p:nvSpPr>
          <p:cNvPr id="7" name="TextBox 6">
            <a:extLst>
              <a:ext uri="{FF2B5EF4-FFF2-40B4-BE49-F238E27FC236}">
                <a16:creationId xmlns:a16="http://schemas.microsoft.com/office/drawing/2014/main" id="{AA8DAE4C-7859-472A-97B0-EDB076DEE977}"/>
              </a:ext>
            </a:extLst>
          </p:cNvPr>
          <p:cNvSpPr txBox="1"/>
          <p:nvPr/>
        </p:nvSpPr>
        <p:spPr>
          <a:xfrm>
            <a:off x="696027" y="1774531"/>
            <a:ext cx="7886700" cy="3416320"/>
          </a:xfrm>
          <a:prstGeom prst="rect">
            <a:avLst/>
          </a:prstGeom>
          <a:noFill/>
        </p:spPr>
        <p:txBody>
          <a:bodyPr wrap="square" rtlCol="0">
            <a:spAutoFit/>
          </a:bodyPr>
          <a:lstStyle/>
          <a:p>
            <a:r>
              <a:rPr lang="en-GB" sz="2400" dirty="0">
                <a:latin typeface="+mn-lt"/>
              </a:rPr>
              <a:t>Cloud storage simply means a hard drive on the internet, a place to store your files and easily access them from any device, anywhere in the world as long as you have internet access. </a:t>
            </a:r>
            <a:br>
              <a:rPr lang="en-GB" sz="2400" dirty="0">
                <a:latin typeface="+mn-lt"/>
              </a:rPr>
            </a:br>
            <a:r>
              <a:rPr lang="en-GB" sz="2400" dirty="0">
                <a:latin typeface="+mn-lt"/>
              </a:rPr>
              <a:t>You can also use cloud storage as a backup, but you must be careful about this as many services will delete files in the cloud when they are deleted from your computer to keep everything in sync. </a:t>
            </a:r>
            <a:r>
              <a:rPr lang="en-GB" sz="2400" i="1" dirty="0">
                <a:latin typeface="+mn-lt"/>
              </a:rPr>
              <a:t>Some will keep deleted files for you though</a:t>
            </a:r>
            <a:r>
              <a:rPr lang="en-GB" sz="2400" dirty="0">
                <a:latin typeface="+mn-lt"/>
              </a:rPr>
              <a:t>.</a:t>
            </a:r>
          </a:p>
        </p:txBody>
      </p:sp>
    </p:spTree>
    <p:extLst>
      <p:ext uri="{BB962C8B-B14F-4D97-AF65-F5344CB8AC3E}">
        <p14:creationId xmlns:p14="http://schemas.microsoft.com/office/powerpoint/2010/main" val="10576728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32237"/>
            <a:ext cx="8229600" cy="588619"/>
          </a:xfrm>
        </p:spPr>
        <p:txBody>
          <a:bodyPr>
            <a:noAutofit/>
          </a:bodyPr>
          <a:lstStyle/>
          <a:p>
            <a:r>
              <a:rPr lang="en-US" sz="3600" dirty="0">
                <a:effectLst>
                  <a:outerShdw blurRad="38100" dist="38100" dir="2700000" algn="tl">
                    <a:srgbClr val="000000">
                      <a:alpha val="43137"/>
                    </a:srgbClr>
                  </a:outerShdw>
                </a:effectLst>
                <a:latin typeface="Arial Rounded MT Bold" charset="0"/>
                <a:ea typeface="Arial Rounded MT Bold" charset="0"/>
                <a:cs typeface="Arial Rounded MT Bold" charset="0"/>
              </a:rPr>
              <a:t>Cloud File Storage</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7</a:t>
            </a:fld>
            <a:endParaRPr lang="en-GB" altLang="en-US"/>
          </a:p>
        </p:txBody>
      </p:sp>
      <p:sp>
        <p:nvSpPr>
          <p:cNvPr id="7" name="TextBox 6">
            <a:extLst>
              <a:ext uri="{FF2B5EF4-FFF2-40B4-BE49-F238E27FC236}">
                <a16:creationId xmlns:a16="http://schemas.microsoft.com/office/drawing/2014/main" id="{AA8DAE4C-7859-472A-97B0-EDB076DEE977}"/>
              </a:ext>
            </a:extLst>
          </p:cNvPr>
          <p:cNvSpPr txBox="1"/>
          <p:nvPr/>
        </p:nvSpPr>
        <p:spPr>
          <a:xfrm>
            <a:off x="561273" y="1257949"/>
            <a:ext cx="7886700" cy="3662541"/>
          </a:xfrm>
          <a:prstGeom prst="rect">
            <a:avLst/>
          </a:prstGeom>
          <a:noFill/>
        </p:spPr>
        <p:txBody>
          <a:bodyPr wrap="square" rtlCol="0">
            <a:spAutoFit/>
          </a:bodyPr>
          <a:lstStyle/>
          <a:p>
            <a:r>
              <a:rPr lang="en-GB" sz="2400" dirty="0">
                <a:latin typeface="+mn-lt"/>
              </a:rPr>
              <a:t>An </a:t>
            </a:r>
            <a:r>
              <a:rPr lang="en-GB" sz="2400" dirty="0">
                <a:latin typeface="+mn-lt"/>
                <a:hlinkClick r:id="rId2"/>
              </a:rPr>
              <a:t>article on Tech Advisor </a:t>
            </a:r>
            <a:r>
              <a:rPr lang="en-GB" sz="2400" dirty="0">
                <a:latin typeface="+mn-lt"/>
              </a:rPr>
              <a:t>(2020) reviewed 10 (of the best, in their view) cloud storage services.</a:t>
            </a:r>
          </a:p>
          <a:p>
            <a:r>
              <a:rPr lang="en-GB" sz="2400" dirty="0"/>
              <a:t>Please read this and then see what you think </a:t>
            </a:r>
          </a:p>
          <a:p>
            <a:r>
              <a:rPr lang="en-GB" sz="2400" dirty="0">
                <a:latin typeface="+mn-lt"/>
              </a:rPr>
              <a:t>Have you used any?</a:t>
            </a:r>
          </a:p>
          <a:p>
            <a:r>
              <a:rPr lang="en-GB" sz="2400" dirty="0"/>
              <a:t>Does your workplace use any?</a:t>
            </a:r>
          </a:p>
          <a:p>
            <a:r>
              <a:rPr lang="en-GB" sz="2400" dirty="0">
                <a:latin typeface="+mn-lt"/>
              </a:rPr>
              <a:t>Which ones do you/they use and why?</a:t>
            </a:r>
          </a:p>
          <a:p>
            <a:r>
              <a:rPr lang="en-GB" sz="2400" dirty="0">
                <a:latin typeface="+mn-lt"/>
              </a:rPr>
              <a:t>You could also examine some of the least well-known to see what they have to offer. </a:t>
            </a:r>
          </a:p>
          <a:p>
            <a:pPr marL="0" indent="0">
              <a:buNone/>
            </a:pPr>
            <a:r>
              <a:rPr lang="en-GB" sz="3200" b="1" dirty="0">
                <a:latin typeface="Calibri" panose="020F0502020204030204" pitchFamily="34" charset="0"/>
                <a:cs typeface="Calibri" panose="020F0502020204030204" pitchFamily="34" charset="0"/>
              </a:rPr>
              <a:t>*Make Notes for your assignment*</a:t>
            </a:r>
          </a:p>
        </p:txBody>
      </p:sp>
      <p:sp>
        <p:nvSpPr>
          <p:cNvPr id="5" name="TextBox 4">
            <a:extLst>
              <a:ext uri="{FF2B5EF4-FFF2-40B4-BE49-F238E27FC236}">
                <a16:creationId xmlns:a16="http://schemas.microsoft.com/office/drawing/2014/main" id="{86342111-377D-42EC-B99C-3A45350A8558}"/>
              </a:ext>
            </a:extLst>
          </p:cNvPr>
          <p:cNvSpPr txBox="1"/>
          <p:nvPr/>
        </p:nvSpPr>
        <p:spPr>
          <a:xfrm>
            <a:off x="2379472" y="5111362"/>
            <a:ext cx="6990080" cy="461665"/>
          </a:xfrm>
          <a:prstGeom prst="rect">
            <a:avLst/>
          </a:prstGeom>
          <a:noFill/>
        </p:spPr>
        <p:txBody>
          <a:bodyPr wrap="square" rtlCol="0">
            <a:spAutoFit/>
          </a:bodyPr>
          <a:lstStyle/>
          <a:p>
            <a:r>
              <a:rPr lang="en-GB" sz="1200" dirty="0">
                <a:latin typeface="+mn-lt"/>
              </a:rPr>
              <a:t>Casserly, M. (2020) </a:t>
            </a:r>
            <a:r>
              <a:rPr lang="en-GB" sz="1200" i="1" dirty="0">
                <a:latin typeface="+mn-lt"/>
              </a:rPr>
              <a:t>Best Cloud Storage 2020, </a:t>
            </a:r>
            <a:r>
              <a:rPr lang="en-GB" sz="1200" dirty="0">
                <a:latin typeface="+mn-lt"/>
              </a:rPr>
              <a:t>[online] available at </a:t>
            </a:r>
            <a:r>
              <a:rPr lang="en-GB" sz="1200" i="1" dirty="0">
                <a:latin typeface="+mn-lt"/>
              </a:rPr>
              <a:t> </a:t>
            </a:r>
            <a:r>
              <a:rPr lang="en-GB" sz="1200" i="1" dirty="0">
                <a:latin typeface="+mn-lt"/>
                <a:hlinkClick r:id="rId2"/>
              </a:rPr>
              <a:t>https://www.techadvisor.co.uk/test-centre/internet/best-cloud-storage-services-3614269/</a:t>
            </a:r>
            <a:r>
              <a:rPr lang="en-GB" sz="1200" i="1" dirty="0">
                <a:latin typeface="+mn-lt"/>
              </a:rPr>
              <a:t>  accessed </a:t>
            </a:r>
            <a:r>
              <a:rPr lang="en-GB" sz="1200" i="1" dirty="0"/>
              <a:t>Dec</a:t>
            </a:r>
            <a:r>
              <a:rPr lang="en-GB" sz="1200" i="1" dirty="0">
                <a:latin typeface="+mn-lt"/>
              </a:rPr>
              <a:t> 2020</a:t>
            </a:r>
          </a:p>
        </p:txBody>
      </p:sp>
    </p:spTree>
    <p:extLst>
      <p:ext uri="{BB962C8B-B14F-4D97-AF65-F5344CB8AC3E}">
        <p14:creationId xmlns:p14="http://schemas.microsoft.com/office/powerpoint/2010/main" val="11767453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32237"/>
            <a:ext cx="8229600" cy="588619"/>
          </a:xfrm>
        </p:spPr>
        <p:txBody>
          <a:bodyPr>
            <a:noAutofit/>
          </a:bodyPr>
          <a:lstStyle/>
          <a:p>
            <a:r>
              <a:rPr lang="en-US" sz="3600" dirty="0">
                <a:effectLst>
                  <a:outerShdw blurRad="38100" dist="38100" dir="2700000" algn="tl">
                    <a:srgbClr val="000000">
                      <a:alpha val="43137"/>
                    </a:srgbClr>
                  </a:outerShdw>
                </a:effectLst>
                <a:latin typeface="Arial Rounded MT Bold" charset="0"/>
                <a:ea typeface="Arial Rounded MT Bold" charset="0"/>
                <a:cs typeface="Arial Rounded MT Bold" charset="0"/>
              </a:rPr>
              <a:t>Cloud File Storage</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8</a:t>
            </a:fld>
            <a:endParaRPr lang="en-GB" altLang="en-US"/>
          </a:p>
        </p:txBody>
      </p:sp>
      <p:sp>
        <p:nvSpPr>
          <p:cNvPr id="7" name="TextBox 6">
            <a:extLst>
              <a:ext uri="{FF2B5EF4-FFF2-40B4-BE49-F238E27FC236}">
                <a16:creationId xmlns:a16="http://schemas.microsoft.com/office/drawing/2014/main" id="{AA8DAE4C-7859-472A-97B0-EDB076DEE977}"/>
              </a:ext>
            </a:extLst>
          </p:cNvPr>
          <p:cNvSpPr txBox="1"/>
          <p:nvPr/>
        </p:nvSpPr>
        <p:spPr>
          <a:xfrm>
            <a:off x="457199" y="1355173"/>
            <a:ext cx="7886700" cy="3046988"/>
          </a:xfrm>
          <a:prstGeom prst="rect">
            <a:avLst/>
          </a:prstGeom>
          <a:noFill/>
        </p:spPr>
        <p:txBody>
          <a:bodyPr wrap="square" rtlCol="0">
            <a:spAutoFit/>
          </a:bodyPr>
          <a:lstStyle/>
          <a:p>
            <a:r>
              <a:rPr lang="en-GB" sz="2400" dirty="0">
                <a:latin typeface="+mn-lt"/>
              </a:rPr>
              <a:t>Biggest isn’t necessarily best of course, although an argument can be made that bigger companies may have more robust processes to keep your files safe AND it could be less likely that their business model will fail; leaving you with the annoyance of uploading your files yet again to a new provider.</a:t>
            </a:r>
            <a:br>
              <a:rPr lang="en-GB" sz="2400" dirty="0">
                <a:latin typeface="+mn-lt"/>
              </a:rPr>
            </a:br>
            <a:br>
              <a:rPr lang="en-GB" sz="2400" dirty="0">
                <a:latin typeface="+mn-lt"/>
              </a:rPr>
            </a:br>
            <a:r>
              <a:rPr lang="en-GB" sz="2400" dirty="0">
                <a:latin typeface="+mn-lt"/>
              </a:rPr>
              <a:t>Click on the images in the next few slides to explore further.</a:t>
            </a:r>
          </a:p>
          <a:p>
            <a:r>
              <a:rPr lang="en-GB" sz="2400" dirty="0">
                <a:latin typeface="+mn-lt"/>
              </a:rPr>
              <a:t>See what </a:t>
            </a:r>
            <a:r>
              <a:rPr lang="en-GB" sz="2400" b="1" dirty="0">
                <a:latin typeface="+mn-lt"/>
              </a:rPr>
              <a:t>you</a:t>
            </a:r>
            <a:r>
              <a:rPr lang="en-GB" sz="2400" dirty="0">
                <a:latin typeface="+mn-lt"/>
              </a:rPr>
              <a:t> think</a:t>
            </a:r>
            <a:r>
              <a:rPr lang="en-GB" sz="2400" dirty="0"/>
              <a:t> and make notes!</a:t>
            </a:r>
            <a:endParaRPr lang="en-GB" sz="2400" dirty="0">
              <a:latin typeface="+mn-lt"/>
            </a:endParaRPr>
          </a:p>
        </p:txBody>
      </p:sp>
      <p:sp>
        <p:nvSpPr>
          <p:cNvPr id="8" name="TextBox 7">
            <a:extLst>
              <a:ext uri="{FF2B5EF4-FFF2-40B4-BE49-F238E27FC236}">
                <a16:creationId xmlns:a16="http://schemas.microsoft.com/office/drawing/2014/main" id="{47706487-59E8-4EED-AF14-B6826AB38D78}"/>
              </a:ext>
            </a:extLst>
          </p:cNvPr>
          <p:cNvSpPr txBox="1"/>
          <p:nvPr/>
        </p:nvSpPr>
        <p:spPr>
          <a:xfrm>
            <a:off x="2258568" y="5007893"/>
            <a:ext cx="6885432" cy="461665"/>
          </a:xfrm>
          <a:prstGeom prst="rect">
            <a:avLst/>
          </a:prstGeom>
          <a:noFill/>
        </p:spPr>
        <p:txBody>
          <a:bodyPr wrap="square" rtlCol="0">
            <a:spAutoFit/>
          </a:bodyPr>
          <a:lstStyle/>
          <a:p>
            <a:r>
              <a:rPr lang="en-GB" sz="1200" dirty="0">
                <a:latin typeface="+mn-lt"/>
              </a:rPr>
              <a:t>Casserly, M. (2020) </a:t>
            </a:r>
            <a:r>
              <a:rPr lang="en-GB" sz="1200" i="1" dirty="0">
                <a:latin typeface="+mn-lt"/>
              </a:rPr>
              <a:t>Best Cloud Storage 2020, </a:t>
            </a:r>
            <a:r>
              <a:rPr lang="en-GB" sz="1200" dirty="0">
                <a:latin typeface="+mn-lt"/>
              </a:rPr>
              <a:t>[online] available at </a:t>
            </a:r>
            <a:r>
              <a:rPr lang="en-GB" sz="1200" i="1" dirty="0">
                <a:latin typeface="+mn-lt"/>
              </a:rPr>
              <a:t> </a:t>
            </a:r>
            <a:r>
              <a:rPr lang="en-GB" sz="1200" i="1" dirty="0">
                <a:latin typeface="+mn-lt"/>
                <a:hlinkClick r:id="rId2"/>
              </a:rPr>
              <a:t>https://www.techadvisor.co.uk/test-centre/internet/best-cloud-storage-services-3614269/</a:t>
            </a:r>
            <a:r>
              <a:rPr lang="en-GB" sz="1200" i="1" dirty="0">
                <a:latin typeface="+mn-lt"/>
              </a:rPr>
              <a:t>  accessed </a:t>
            </a:r>
            <a:r>
              <a:rPr lang="en-GB" sz="1200" i="1" dirty="0"/>
              <a:t>Dec</a:t>
            </a:r>
            <a:r>
              <a:rPr lang="en-GB" sz="1200" i="1" dirty="0">
                <a:latin typeface="+mn-lt"/>
              </a:rPr>
              <a:t> 2020</a:t>
            </a:r>
          </a:p>
        </p:txBody>
      </p:sp>
    </p:spTree>
    <p:extLst>
      <p:ext uri="{BB962C8B-B14F-4D97-AF65-F5344CB8AC3E}">
        <p14:creationId xmlns:p14="http://schemas.microsoft.com/office/powerpoint/2010/main" val="32237906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32237"/>
            <a:ext cx="8229600" cy="588619"/>
          </a:xfrm>
        </p:spPr>
        <p:txBody>
          <a:bodyPr>
            <a:noAutofit/>
          </a:bodyPr>
          <a:lstStyle/>
          <a:p>
            <a:r>
              <a:rPr lang="en-US" sz="3600" dirty="0">
                <a:effectLst>
                  <a:outerShdw blurRad="38100" dist="38100" dir="2700000" algn="tl">
                    <a:srgbClr val="000000">
                      <a:alpha val="43137"/>
                    </a:srgbClr>
                  </a:outerShdw>
                </a:effectLst>
                <a:latin typeface="Arial Rounded MT Bold" charset="0"/>
                <a:ea typeface="Arial Rounded MT Bold" charset="0"/>
                <a:cs typeface="Arial Rounded MT Bold" charset="0"/>
              </a:rPr>
              <a:t>Cloud File Storage</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9</a:t>
            </a:fld>
            <a:endParaRPr lang="en-GB" altLang="en-US"/>
          </a:p>
        </p:txBody>
      </p:sp>
      <p:pic>
        <p:nvPicPr>
          <p:cNvPr id="6" name="Picture 5" descr="A screenshot of a cell phone&#10;&#10;Description generated with high confidence">
            <a:hlinkClick r:id="rId2"/>
            <a:extLst>
              <a:ext uri="{FF2B5EF4-FFF2-40B4-BE49-F238E27FC236}">
                <a16:creationId xmlns:a16="http://schemas.microsoft.com/office/drawing/2014/main" id="{28B3E986-DA6F-4A92-84A0-AD5E6DFFB3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7411" y="1020855"/>
            <a:ext cx="7149176" cy="4643209"/>
          </a:xfrm>
          <a:prstGeom prst="rect">
            <a:avLst/>
          </a:prstGeom>
        </p:spPr>
      </p:pic>
    </p:spTree>
    <p:extLst>
      <p:ext uri="{BB962C8B-B14F-4D97-AF65-F5344CB8AC3E}">
        <p14:creationId xmlns:p14="http://schemas.microsoft.com/office/powerpoint/2010/main" val="1790959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9302" y="399375"/>
            <a:ext cx="8229600" cy="588619"/>
          </a:xfrm>
        </p:spPr>
        <p:txBody>
          <a:bodyPr>
            <a:noAutofit/>
          </a:bodyPr>
          <a:lstStyle/>
          <a:p>
            <a:r>
              <a:rPr lang="en-US" sz="3600" dirty="0">
                <a:effectLst>
                  <a:outerShdw blurRad="38100" dist="38100" dir="2700000" algn="tl">
                    <a:srgbClr val="000000">
                      <a:alpha val="43137"/>
                    </a:srgbClr>
                  </a:outerShdw>
                </a:effectLst>
                <a:latin typeface="Arial Rounded MT Bold" charset="0"/>
                <a:ea typeface="Arial Rounded MT Bold" charset="0"/>
                <a:cs typeface="Arial Rounded MT Bold" charset="0"/>
              </a:rPr>
              <a:t>Cloud File Storage</a:t>
            </a:r>
          </a:p>
        </p:txBody>
      </p:sp>
      <p:sp>
        <p:nvSpPr>
          <p:cNvPr id="3" name="Content Placeholder 2"/>
          <p:cNvSpPr>
            <a:spLocks noGrp="1"/>
          </p:cNvSpPr>
          <p:nvPr>
            <p:ph idx="1"/>
          </p:nvPr>
        </p:nvSpPr>
        <p:spPr>
          <a:xfrm>
            <a:off x="509302" y="993472"/>
            <a:ext cx="7886700" cy="4180671"/>
          </a:xfrm>
        </p:spPr>
        <p:txBody>
          <a:bodyPr>
            <a:normAutofit/>
          </a:bodyPr>
          <a:lstStyle/>
          <a:p>
            <a:pPr marL="114300" indent="0">
              <a:buNone/>
            </a:pPr>
            <a:br>
              <a:rPr lang="en-US" dirty="0">
                <a:latin typeface="Arial Rounded MT Bold" panose="020F0704030504030204" pitchFamily="34" charset="0"/>
              </a:rPr>
            </a:br>
            <a:endParaRPr lang="en-US" dirty="0">
              <a:latin typeface="Arial Rounded MT Bold" panose="020F0704030504030204" pitchFamily="34" charset="0"/>
            </a:endParaRPr>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10</a:t>
            </a:fld>
            <a:endParaRPr lang="en-GB" altLang="en-US"/>
          </a:p>
        </p:txBody>
      </p:sp>
      <p:pic>
        <p:nvPicPr>
          <p:cNvPr id="6" name="Picture 5" descr="A stack of flyers on a table&#10;&#10;Description generated with high confidence">
            <a:hlinkClick r:id="rId2"/>
            <a:extLst>
              <a:ext uri="{FF2B5EF4-FFF2-40B4-BE49-F238E27FC236}">
                <a16:creationId xmlns:a16="http://schemas.microsoft.com/office/drawing/2014/main" id="{CE595EC0-7C23-4DB8-8C7C-4485D50688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0" y="1178199"/>
            <a:ext cx="8396002" cy="4237235"/>
          </a:xfrm>
          <a:prstGeom prst="rect">
            <a:avLst/>
          </a:prstGeom>
        </p:spPr>
      </p:pic>
    </p:spTree>
    <p:extLst>
      <p:ext uri="{BB962C8B-B14F-4D97-AF65-F5344CB8AC3E}">
        <p14:creationId xmlns:p14="http://schemas.microsoft.com/office/powerpoint/2010/main" val="28612610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9302" y="399375"/>
            <a:ext cx="8229600" cy="588619"/>
          </a:xfrm>
        </p:spPr>
        <p:txBody>
          <a:bodyPr>
            <a:noAutofit/>
          </a:bodyPr>
          <a:lstStyle/>
          <a:p>
            <a:r>
              <a:rPr lang="en-US" sz="3600" dirty="0">
                <a:effectLst>
                  <a:outerShdw blurRad="38100" dist="38100" dir="2700000" algn="tl">
                    <a:srgbClr val="000000">
                      <a:alpha val="43137"/>
                    </a:srgbClr>
                  </a:outerShdw>
                </a:effectLst>
                <a:latin typeface="Arial Rounded MT Bold" charset="0"/>
                <a:ea typeface="Arial Rounded MT Bold" charset="0"/>
                <a:cs typeface="Arial Rounded MT Bold" charset="0"/>
              </a:rPr>
              <a:t>Cloud File Storage</a:t>
            </a:r>
          </a:p>
        </p:txBody>
      </p:sp>
      <p:sp>
        <p:nvSpPr>
          <p:cNvPr id="3" name="Content Placeholder 2"/>
          <p:cNvSpPr>
            <a:spLocks noGrp="1"/>
          </p:cNvSpPr>
          <p:nvPr>
            <p:ph idx="1"/>
          </p:nvPr>
        </p:nvSpPr>
        <p:spPr>
          <a:xfrm>
            <a:off x="509302" y="993472"/>
            <a:ext cx="7886700" cy="4180671"/>
          </a:xfrm>
        </p:spPr>
        <p:txBody>
          <a:bodyPr>
            <a:normAutofit/>
          </a:bodyPr>
          <a:lstStyle/>
          <a:p>
            <a:pPr marL="114300" indent="0">
              <a:buNone/>
            </a:pPr>
            <a:br>
              <a:rPr lang="en-US" dirty="0">
                <a:latin typeface="Arial Rounded MT Bold" panose="020F0704030504030204" pitchFamily="34" charset="0"/>
              </a:rPr>
            </a:br>
            <a:endParaRPr lang="en-US" dirty="0">
              <a:latin typeface="Arial Rounded MT Bold" panose="020F0704030504030204" pitchFamily="34" charset="0"/>
            </a:endParaRPr>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11</a:t>
            </a:fld>
            <a:endParaRPr lang="en-GB" altLang="en-US"/>
          </a:p>
        </p:txBody>
      </p:sp>
      <p:pic>
        <p:nvPicPr>
          <p:cNvPr id="7" name="Picture 6" descr="A close up of a map&#10;&#10;Description generated with high confidence">
            <a:hlinkClick r:id="rId2"/>
            <a:extLst>
              <a:ext uri="{FF2B5EF4-FFF2-40B4-BE49-F238E27FC236}">
                <a16:creationId xmlns:a16="http://schemas.microsoft.com/office/drawing/2014/main" id="{45D292DF-59C4-4334-824F-B7F8213922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970" y="1683857"/>
            <a:ext cx="8229728" cy="3257488"/>
          </a:xfrm>
          <a:prstGeom prst="rect">
            <a:avLst/>
          </a:prstGeom>
        </p:spPr>
      </p:pic>
    </p:spTree>
    <p:extLst>
      <p:ext uri="{BB962C8B-B14F-4D97-AF65-F5344CB8AC3E}">
        <p14:creationId xmlns:p14="http://schemas.microsoft.com/office/powerpoint/2010/main" val="2374196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4195"/>
            <a:ext cx="8229600" cy="588619"/>
          </a:xfrm>
        </p:spPr>
        <p:txBody>
          <a:bodyPr>
            <a:noAutofit/>
          </a:bodyPr>
          <a:lstStyle/>
          <a:p>
            <a:r>
              <a:rPr lang="en-US" sz="3600" dirty="0">
                <a:effectLst>
                  <a:outerShdw blurRad="38100" dist="38100" dir="2700000" algn="tl">
                    <a:srgbClr val="000000">
                      <a:alpha val="43137"/>
                    </a:srgbClr>
                  </a:outerShdw>
                </a:effectLst>
                <a:latin typeface="Arial Rounded MT Bold" charset="0"/>
                <a:ea typeface="Arial Rounded MT Bold" charset="0"/>
                <a:cs typeface="Arial Rounded MT Bold" charset="0"/>
              </a:rPr>
              <a:t>Cloud File Storage</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12</a:t>
            </a:fld>
            <a:endParaRPr lang="en-GB" altLang="en-US"/>
          </a:p>
        </p:txBody>
      </p:sp>
      <p:pic>
        <p:nvPicPr>
          <p:cNvPr id="7" name="Picture 6" descr="A screenshot of a cell phone&#10;&#10;Description generated with very high confidence">
            <a:hlinkClick r:id="rId2"/>
            <a:extLst>
              <a:ext uri="{FF2B5EF4-FFF2-40B4-BE49-F238E27FC236}">
                <a16:creationId xmlns:a16="http://schemas.microsoft.com/office/drawing/2014/main" id="{6703CD3F-F508-44AC-96F7-91B4D5921A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600" y="1553049"/>
            <a:ext cx="8416735" cy="3608231"/>
          </a:xfrm>
          <a:prstGeom prst="rect">
            <a:avLst/>
          </a:prstGeom>
          <a:effectLst>
            <a:outerShdw blurRad="50800" dist="38100" dir="8100000" algn="tr" rotWithShape="0">
              <a:prstClr val="black">
                <a:alpha val="40000"/>
              </a:prstClr>
            </a:outerShdw>
          </a:effectLst>
        </p:spPr>
      </p:pic>
    </p:spTree>
    <p:extLst>
      <p:ext uri="{BB962C8B-B14F-4D97-AF65-F5344CB8AC3E}">
        <p14:creationId xmlns:p14="http://schemas.microsoft.com/office/powerpoint/2010/main" val="26098692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9302" y="399375"/>
            <a:ext cx="8229600" cy="588619"/>
          </a:xfrm>
        </p:spPr>
        <p:txBody>
          <a:bodyPr>
            <a:noAutofit/>
          </a:bodyPr>
          <a:lstStyle/>
          <a:p>
            <a:r>
              <a:rPr lang="en-US" sz="3600" dirty="0">
                <a:effectLst>
                  <a:outerShdw blurRad="38100" dist="38100" dir="2700000" algn="tl">
                    <a:srgbClr val="000000">
                      <a:alpha val="43137"/>
                    </a:srgbClr>
                  </a:outerShdw>
                </a:effectLst>
                <a:latin typeface="Arial Rounded MT Bold" charset="0"/>
                <a:ea typeface="Arial Rounded MT Bold" charset="0"/>
                <a:cs typeface="Arial Rounded MT Bold" charset="0"/>
              </a:rPr>
              <a:t>Cloud File Storage</a:t>
            </a:r>
          </a:p>
        </p:txBody>
      </p:sp>
      <p:sp>
        <p:nvSpPr>
          <p:cNvPr id="3" name="Content Placeholder 2"/>
          <p:cNvSpPr>
            <a:spLocks noGrp="1"/>
          </p:cNvSpPr>
          <p:nvPr>
            <p:ph idx="1"/>
          </p:nvPr>
        </p:nvSpPr>
        <p:spPr>
          <a:xfrm>
            <a:off x="561273" y="1392356"/>
            <a:ext cx="7886700" cy="4180671"/>
          </a:xfrm>
        </p:spPr>
        <p:txBody>
          <a:bodyPr>
            <a:normAutofit/>
          </a:bodyPr>
          <a:lstStyle/>
          <a:p>
            <a:pPr marL="114300" indent="0">
              <a:buNone/>
            </a:pPr>
            <a:r>
              <a:rPr lang="en-US" sz="2400" dirty="0">
                <a:latin typeface="Arial Rounded MT Bold" panose="020F0704030504030204" pitchFamily="34" charset="0"/>
              </a:rPr>
              <a:t>The Premium (paid for version) of OneDrive offers additional storage and features</a:t>
            </a:r>
            <a:br>
              <a:rPr lang="en-US" dirty="0">
                <a:latin typeface="Arial Rounded MT Bold" panose="020F0704030504030204" pitchFamily="34" charset="0"/>
              </a:rPr>
            </a:br>
            <a:endParaRPr lang="en-US" dirty="0">
              <a:latin typeface="Arial Rounded MT Bold" panose="020F0704030504030204" pitchFamily="34" charset="0"/>
            </a:endParaRPr>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13</a:t>
            </a:fld>
            <a:endParaRPr lang="en-GB" altLang="en-US"/>
          </a:p>
        </p:txBody>
      </p:sp>
      <p:pic>
        <p:nvPicPr>
          <p:cNvPr id="6" name="Picture 5" descr="A screenshot of a cell phone&#10;&#10;Description generated with high confidence">
            <a:extLst>
              <a:ext uri="{FF2B5EF4-FFF2-40B4-BE49-F238E27FC236}">
                <a16:creationId xmlns:a16="http://schemas.microsoft.com/office/drawing/2014/main" id="{95DE44AF-D7D1-4AA7-B683-1F91F3D26A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273" y="2571957"/>
            <a:ext cx="8125659" cy="2180649"/>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163464165"/>
      </p:ext>
    </p:extLst>
  </p:cSld>
  <p:clrMapOvr>
    <a:masterClrMapping/>
  </p:clrMapOvr>
</p:sld>
</file>

<file path=ppt/theme/theme1.xml><?xml version="1.0" encoding="utf-8"?>
<a:theme xmlns:a="http://schemas.openxmlformats.org/drawingml/2006/main" name="SftWP July 15">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JA SfWP">
      <a:majorFont>
        <a:latin typeface="Arial Rounded MT Bold"/>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686</Words>
  <Application>Microsoft Office PowerPoint</Application>
  <PresentationFormat>On-screen Show (4:3)</PresentationFormat>
  <Paragraphs>61</Paragraphs>
  <Slides>13</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Arial Rounded MT Bold</vt:lpstr>
      <vt:lpstr>Calibri</vt:lpstr>
      <vt:lpstr>Corbel</vt:lpstr>
      <vt:lpstr>Myriad Pro</vt:lpstr>
      <vt:lpstr>SftWP July 15</vt:lpstr>
      <vt:lpstr> Digital Skills &amp;  Personal Branding  Task 2 The Cloud   </vt:lpstr>
      <vt:lpstr>PowerPoint Presentation</vt:lpstr>
      <vt:lpstr>Cloud based Software</vt:lpstr>
      <vt:lpstr>Cloud based Software</vt:lpstr>
      <vt:lpstr>Cloud File Storage</vt:lpstr>
      <vt:lpstr>Cloud File Storage</vt:lpstr>
      <vt:lpstr>Cloud File Storage</vt:lpstr>
      <vt:lpstr>Cloud File Storage</vt:lpstr>
      <vt:lpstr>Cloud File Storage</vt:lpstr>
      <vt:lpstr>Cloud File Storage</vt:lpstr>
      <vt:lpstr>Cloud File Storage</vt:lpstr>
      <vt:lpstr>Cloud File Storage</vt:lpstr>
      <vt:lpstr>Cloud File Storage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BMSK4007 Task2</dc:title>
  <dc:creator>Julia Ault</dc:creator>
  <cp:lastModifiedBy>Julia Ault</cp:lastModifiedBy>
  <cp:revision>1</cp:revision>
  <dcterms:created xsi:type="dcterms:W3CDTF">2020-12-01T14:29:33Z</dcterms:created>
  <dcterms:modified xsi:type="dcterms:W3CDTF">2020-12-08T10:05:52Z</dcterms:modified>
</cp:coreProperties>
</file>